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1482" r:id="rId2"/>
    <p:sldId id="1453" r:id="rId3"/>
    <p:sldId id="1383" r:id="rId4"/>
    <p:sldId id="1451" r:id="rId5"/>
    <p:sldId id="1385" r:id="rId6"/>
    <p:sldId id="1381" r:id="rId7"/>
    <p:sldId id="1386" r:id="rId8"/>
    <p:sldId id="1390" r:id="rId9"/>
    <p:sldId id="1394" r:id="rId10"/>
    <p:sldId id="1396" r:id="rId11"/>
    <p:sldId id="1398" r:id="rId12"/>
    <p:sldId id="1399" r:id="rId13"/>
    <p:sldId id="1400" r:id="rId14"/>
    <p:sldId id="1402" r:id="rId15"/>
    <p:sldId id="1403" r:id="rId16"/>
    <p:sldId id="1405" r:id="rId17"/>
    <p:sldId id="1407" r:id="rId18"/>
    <p:sldId id="1410" r:id="rId19"/>
    <p:sldId id="1411" r:id="rId20"/>
    <p:sldId id="1421" r:id="rId21"/>
    <p:sldId id="1422" r:id="rId22"/>
    <p:sldId id="1426" r:id="rId23"/>
    <p:sldId id="1427" r:id="rId24"/>
    <p:sldId id="1431" r:id="rId25"/>
    <p:sldId id="1439" r:id="rId26"/>
    <p:sldId id="1454" r:id="rId27"/>
    <p:sldId id="1780" r:id="rId28"/>
  </p:sldIdLst>
  <p:sldSz cx="24377650" cy="13716000"/>
  <p:notesSz cx="6858000" cy="9144000"/>
  <p:defaultTextStyle>
    <a:defPPr>
      <a:defRPr lang="en-US"/>
    </a:defPPr>
    <a:lvl1pPr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anose="020F0302020204030203" pitchFamily="34"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Lato Light" panose="020F0302020204030203"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40">
          <p15:clr>
            <a:srgbClr val="A4A3A4"/>
          </p15:clr>
        </p15:guide>
        <p15:guide id="2" orient="horz" pos="491">
          <p15:clr>
            <a:srgbClr val="A4A3A4"/>
          </p15:clr>
        </p15:guide>
        <p15:guide id="3" pos="14269">
          <p15:clr>
            <a:srgbClr val="A4A3A4"/>
          </p15:clr>
        </p15:guide>
        <p15:guide id="4" pos="7671">
          <p15:clr>
            <a:srgbClr val="A4A3A4"/>
          </p15:clr>
        </p15:guide>
        <p15:guide id="5" pos="1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446C"/>
    <a:srgbClr val="2F2F2F"/>
    <a:srgbClr val="19232E"/>
    <a:srgbClr val="FBC81F"/>
    <a:srgbClr val="FBB62B"/>
    <a:srgbClr val="2C4054"/>
    <a:srgbClr val="364D65"/>
    <a:srgbClr val="FADF3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52D7C-26D9-45B0-A2E4-A0ED8734710C}" v="306" dt="2025-04-06T23:11:42.598"/>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6" autoAdjust="0"/>
    <p:restoredTop sz="94660"/>
  </p:normalViewPr>
  <p:slideViewPr>
    <p:cSldViewPr snapToGrid="0" snapToObjects="1">
      <p:cViewPr>
        <p:scale>
          <a:sx n="25" d="100"/>
          <a:sy n="25" d="100"/>
        </p:scale>
        <p:origin x="2634" y="1290"/>
      </p:cViewPr>
      <p:guideLst>
        <p:guide orient="horz" pos="8140"/>
        <p:guide orient="horz" pos="491"/>
        <p:guide pos="14269"/>
        <p:guide pos="7671"/>
        <p:guide pos="1090"/>
      </p:guideLst>
    </p:cSldViewPr>
  </p:slideViewPr>
  <p:notesTextViewPr>
    <p:cViewPr>
      <p:scale>
        <a:sx n="25" d="100"/>
        <a:sy n="25"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A3952D7C-26D9-45B0-A2E4-A0ED8734710C}"/>
    <pc:docChg chg="undo custSel addSld delSld modSld">
      <pc:chgData name="Jolie Serrano Delgado" userId="d52b4219-5c60-4a0c-87ad-b1ec335c0c37" providerId="ADAL" clId="{A3952D7C-26D9-45B0-A2E4-A0ED8734710C}" dt="2025-04-06T23:12:37.599" v="513" actId="478"/>
      <pc:docMkLst>
        <pc:docMk/>
      </pc:docMkLst>
      <pc:sldChg chg="addSp delSp modSp mod modTransition">
        <pc:chgData name="Jolie Serrano Delgado" userId="d52b4219-5c60-4a0c-87ad-b1ec335c0c37" providerId="ADAL" clId="{A3952D7C-26D9-45B0-A2E4-A0ED8734710C}" dt="2025-04-06T22:54:03.187" v="344" actId="1076"/>
        <pc:sldMkLst>
          <pc:docMk/>
          <pc:sldMk cId="0" sldId="1381"/>
        </pc:sldMkLst>
        <pc:spChg chg="mod">
          <ac:chgData name="Jolie Serrano Delgado" userId="d52b4219-5c60-4a0c-87ad-b1ec335c0c37" providerId="ADAL" clId="{A3952D7C-26D9-45B0-A2E4-A0ED8734710C}" dt="2025-04-06T22:52:29.429" v="319"/>
          <ac:spMkLst>
            <pc:docMk/>
            <pc:sldMk cId="0" sldId="1381"/>
            <ac:spMk id="4" creationId="{25808AA7-5D3D-4AC9-1A82-882562F8A028}"/>
          </ac:spMkLst>
        </pc:spChg>
        <pc:spChg chg="mod">
          <ac:chgData name="Jolie Serrano Delgado" userId="d52b4219-5c60-4a0c-87ad-b1ec335c0c37" providerId="ADAL" clId="{A3952D7C-26D9-45B0-A2E4-A0ED8734710C}" dt="2025-04-06T22:52:29.429" v="319"/>
          <ac:spMkLst>
            <pc:docMk/>
            <pc:sldMk cId="0" sldId="1381"/>
            <ac:spMk id="5" creationId="{0FFC946C-096F-22C3-6959-F2109DFD121A}"/>
          </ac:spMkLst>
        </pc:spChg>
        <pc:spChg chg="mod">
          <ac:chgData name="Jolie Serrano Delgado" userId="d52b4219-5c60-4a0c-87ad-b1ec335c0c37" providerId="ADAL" clId="{A3952D7C-26D9-45B0-A2E4-A0ED8734710C}" dt="2025-04-06T22:52:29.429" v="319"/>
          <ac:spMkLst>
            <pc:docMk/>
            <pc:sldMk cId="0" sldId="1381"/>
            <ac:spMk id="7" creationId="{26F1E0B6-9AD0-027A-101C-F0059044B73D}"/>
          </ac:spMkLst>
        </pc:spChg>
        <pc:spChg chg="mod">
          <ac:chgData name="Jolie Serrano Delgado" userId="d52b4219-5c60-4a0c-87ad-b1ec335c0c37" providerId="ADAL" clId="{A3952D7C-26D9-45B0-A2E4-A0ED8734710C}" dt="2025-04-06T22:52:29.429" v="319"/>
          <ac:spMkLst>
            <pc:docMk/>
            <pc:sldMk cId="0" sldId="1381"/>
            <ac:spMk id="8" creationId="{25485632-B2FD-3E5A-9616-23F300BE7862}"/>
          </ac:spMkLst>
        </pc:spChg>
        <pc:spChg chg="mod">
          <ac:chgData name="Jolie Serrano Delgado" userId="d52b4219-5c60-4a0c-87ad-b1ec335c0c37" providerId="ADAL" clId="{A3952D7C-26D9-45B0-A2E4-A0ED8734710C}" dt="2025-04-06T22:52:29.429" v="319"/>
          <ac:spMkLst>
            <pc:docMk/>
            <pc:sldMk cId="0" sldId="1381"/>
            <ac:spMk id="10" creationId="{F8C69176-ABD1-6036-22D2-B07FCC48EC93}"/>
          </ac:spMkLst>
        </pc:spChg>
        <pc:spChg chg="mod">
          <ac:chgData name="Jolie Serrano Delgado" userId="d52b4219-5c60-4a0c-87ad-b1ec335c0c37" providerId="ADAL" clId="{A3952D7C-26D9-45B0-A2E4-A0ED8734710C}" dt="2025-04-06T22:52:29.429" v="319"/>
          <ac:spMkLst>
            <pc:docMk/>
            <pc:sldMk cId="0" sldId="1381"/>
            <ac:spMk id="11" creationId="{F2C53522-6539-0961-1748-D496660216FD}"/>
          </ac:spMkLst>
        </pc:spChg>
        <pc:spChg chg="del mod topLvl">
          <ac:chgData name="Jolie Serrano Delgado" userId="d52b4219-5c60-4a0c-87ad-b1ec335c0c37" providerId="ADAL" clId="{A3952D7C-26D9-45B0-A2E4-A0ED8734710C}" dt="2025-04-06T22:53:10.908" v="332" actId="478"/>
          <ac:spMkLst>
            <pc:docMk/>
            <pc:sldMk cId="0" sldId="1381"/>
            <ac:spMk id="12" creationId="{00000000-0000-0000-0000-000000000000}"/>
          </ac:spMkLst>
        </pc:spChg>
        <pc:spChg chg="mod">
          <ac:chgData name="Jolie Serrano Delgado" userId="d52b4219-5c60-4a0c-87ad-b1ec335c0c37" providerId="ADAL" clId="{A3952D7C-26D9-45B0-A2E4-A0ED8734710C}" dt="2025-04-06T22:52:29.429" v="319"/>
          <ac:spMkLst>
            <pc:docMk/>
            <pc:sldMk cId="0" sldId="1381"/>
            <ac:spMk id="14" creationId="{0CF6FCAA-20C0-F9DC-F496-18EF01A0EA93}"/>
          </ac:spMkLst>
        </pc:spChg>
        <pc:spChg chg="mod">
          <ac:chgData name="Jolie Serrano Delgado" userId="d52b4219-5c60-4a0c-87ad-b1ec335c0c37" providerId="ADAL" clId="{A3952D7C-26D9-45B0-A2E4-A0ED8734710C}" dt="2025-04-06T22:52:29.429" v="319"/>
          <ac:spMkLst>
            <pc:docMk/>
            <pc:sldMk cId="0" sldId="1381"/>
            <ac:spMk id="15" creationId="{2EF6E248-AE00-6DC2-7271-DDEF9C63B8E3}"/>
          </ac:spMkLst>
        </pc:spChg>
        <pc:spChg chg="mod">
          <ac:chgData name="Jolie Serrano Delgado" userId="d52b4219-5c60-4a0c-87ad-b1ec335c0c37" providerId="ADAL" clId="{A3952D7C-26D9-45B0-A2E4-A0ED8734710C}" dt="2025-04-06T22:54:00.583" v="343"/>
          <ac:spMkLst>
            <pc:docMk/>
            <pc:sldMk cId="0" sldId="1381"/>
            <ac:spMk id="17" creationId="{DD7757B2-2A47-598D-55F5-A414E34B00EA}"/>
          </ac:spMkLst>
        </pc:spChg>
        <pc:spChg chg="mod">
          <ac:chgData name="Jolie Serrano Delgado" userId="d52b4219-5c60-4a0c-87ad-b1ec335c0c37" providerId="ADAL" clId="{A3952D7C-26D9-45B0-A2E4-A0ED8734710C}" dt="2025-04-06T22:54:00.583" v="343"/>
          <ac:spMkLst>
            <pc:docMk/>
            <pc:sldMk cId="0" sldId="1381"/>
            <ac:spMk id="18" creationId="{28F625D3-E84F-4712-0D59-DC34D418A72A}"/>
          </ac:spMkLst>
        </pc:spChg>
        <pc:spChg chg="mod">
          <ac:chgData name="Jolie Serrano Delgado" userId="d52b4219-5c60-4a0c-87ad-b1ec335c0c37" providerId="ADAL" clId="{A3952D7C-26D9-45B0-A2E4-A0ED8734710C}" dt="2025-04-06T22:54:00.583" v="343"/>
          <ac:spMkLst>
            <pc:docMk/>
            <pc:sldMk cId="0" sldId="1381"/>
            <ac:spMk id="20" creationId="{8886C829-A079-AFC6-9097-EAC3CDBAD865}"/>
          </ac:spMkLst>
        </pc:spChg>
        <pc:spChg chg="mod">
          <ac:chgData name="Jolie Serrano Delgado" userId="d52b4219-5c60-4a0c-87ad-b1ec335c0c37" providerId="ADAL" clId="{A3952D7C-26D9-45B0-A2E4-A0ED8734710C}" dt="2025-04-06T22:54:00.583" v="343"/>
          <ac:spMkLst>
            <pc:docMk/>
            <pc:sldMk cId="0" sldId="1381"/>
            <ac:spMk id="21" creationId="{720F359E-E263-9BE7-A822-5835E8683EC0}"/>
          </ac:spMkLst>
        </pc:spChg>
        <pc:spChg chg="mod">
          <ac:chgData name="Jolie Serrano Delgado" userId="d52b4219-5c60-4a0c-87ad-b1ec335c0c37" providerId="ADAL" clId="{A3952D7C-26D9-45B0-A2E4-A0ED8734710C}" dt="2025-04-06T22:54:00.583" v="343"/>
          <ac:spMkLst>
            <pc:docMk/>
            <pc:sldMk cId="0" sldId="1381"/>
            <ac:spMk id="23" creationId="{9CA1C2A5-2F71-0E8C-EC4F-41F104ED1B3F}"/>
          </ac:spMkLst>
        </pc:spChg>
        <pc:spChg chg="mod">
          <ac:chgData name="Jolie Serrano Delgado" userId="d52b4219-5c60-4a0c-87ad-b1ec335c0c37" providerId="ADAL" clId="{A3952D7C-26D9-45B0-A2E4-A0ED8734710C}" dt="2025-04-06T22:54:00.583" v="343"/>
          <ac:spMkLst>
            <pc:docMk/>
            <pc:sldMk cId="0" sldId="1381"/>
            <ac:spMk id="24" creationId="{9C978989-C635-F82A-7EC4-9A9E7D9B4DA2}"/>
          </ac:spMkLst>
        </pc:spChg>
        <pc:spChg chg="mod">
          <ac:chgData name="Jolie Serrano Delgado" userId="d52b4219-5c60-4a0c-87ad-b1ec335c0c37" providerId="ADAL" clId="{A3952D7C-26D9-45B0-A2E4-A0ED8734710C}" dt="2025-04-06T22:54:00.583" v="343"/>
          <ac:spMkLst>
            <pc:docMk/>
            <pc:sldMk cId="0" sldId="1381"/>
            <ac:spMk id="26" creationId="{BAB0CB13-4E90-B4DC-6F09-CA8FC0BCAEC1}"/>
          </ac:spMkLst>
        </pc:spChg>
        <pc:spChg chg="mod">
          <ac:chgData name="Jolie Serrano Delgado" userId="d52b4219-5c60-4a0c-87ad-b1ec335c0c37" providerId="ADAL" clId="{A3952D7C-26D9-45B0-A2E4-A0ED8734710C}" dt="2025-04-06T22:54:00.583" v="343"/>
          <ac:spMkLst>
            <pc:docMk/>
            <pc:sldMk cId="0" sldId="1381"/>
            <ac:spMk id="27" creationId="{ECC48E60-19C2-590A-E0A2-AD3E8DA07E69}"/>
          </ac:spMkLst>
        </pc:spChg>
        <pc:spChg chg="mod">
          <ac:chgData name="Jolie Serrano Delgado" userId="d52b4219-5c60-4a0c-87ad-b1ec335c0c37" providerId="ADAL" clId="{A3952D7C-26D9-45B0-A2E4-A0ED8734710C}" dt="2025-04-06T22:54:00.583" v="343"/>
          <ac:spMkLst>
            <pc:docMk/>
            <pc:sldMk cId="0" sldId="1381"/>
            <ac:spMk id="29" creationId="{06F4C93E-79FB-AE20-4DCA-4A44672E8735}"/>
          </ac:spMkLst>
        </pc:spChg>
        <pc:spChg chg="mod">
          <ac:chgData name="Jolie Serrano Delgado" userId="d52b4219-5c60-4a0c-87ad-b1ec335c0c37" providerId="ADAL" clId="{A3952D7C-26D9-45B0-A2E4-A0ED8734710C}" dt="2025-04-06T22:54:00.583" v="343"/>
          <ac:spMkLst>
            <pc:docMk/>
            <pc:sldMk cId="0" sldId="1381"/>
            <ac:spMk id="30" creationId="{5DC48622-96B3-996A-5E8F-26C8225AA1CE}"/>
          </ac:spMkLst>
        </pc:spChg>
        <pc:spChg chg="del mod topLvl">
          <ac:chgData name="Jolie Serrano Delgado" userId="d52b4219-5c60-4a0c-87ad-b1ec335c0c37" providerId="ADAL" clId="{A3952D7C-26D9-45B0-A2E4-A0ED8734710C}" dt="2025-04-06T22:53:23.133" v="336" actId="478"/>
          <ac:spMkLst>
            <pc:docMk/>
            <pc:sldMk cId="0" sldId="1381"/>
            <ac:spMk id="46" creationId="{00000000-0000-0000-0000-000000000000}"/>
          </ac:spMkLst>
        </pc:spChg>
        <pc:spChg chg="mod topLvl">
          <ac:chgData name="Jolie Serrano Delgado" userId="d52b4219-5c60-4a0c-87ad-b1ec335c0c37" providerId="ADAL" clId="{A3952D7C-26D9-45B0-A2E4-A0ED8734710C}" dt="2025-04-06T22:53:30.133" v="340" actId="207"/>
          <ac:spMkLst>
            <pc:docMk/>
            <pc:sldMk cId="0" sldId="1381"/>
            <ac:spMk id="48" creationId="{00000000-0000-0000-0000-000000000000}"/>
          </ac:spMkLst>
        </pc:spChg>
        <pc:spChg chg="del mod topLvl">
          <ac:chgData name="Jolie Serrano Delgado" userId="d52b4219-5c60-4a0c-87ad-b1ec335c0c37" providerId="ADAL" clId="{A3952D7C-26D9-45B0-A2E4-A0ED8734710C}" dt="2025-04-06T22:52:50.199" v="325" actId="478"/>
          <ac:spMkLst>
            <pc:docMk/>
            <pc:sldMk cId="0" sldId="1381"/>
            <ac:spMk id="50" creationId="{00000000-0000-0000-0000-000000000000}"/>
          </ac:spMkLst>
        </pc:spChg>
        <pc:spChg chg="mod topLvl">
          <ac:chgData name="Jolie Serrano Delgado" userId="d52b4219-5c60-4a0c-87ad-b1ec335c0c37" providerId="ADAL" clId="{A3952D7C-26D9-45B0-A2E4-A0ED8734710C}" dt="2025-04-06T22:52:38.123" v="322" actId="165"/>
          <ac:spMkLst>
            <pc:docMk/>
            <pc:sldMk cId="0" sldId="1381"/>
            <ac:spMk id="22542" creationId="{00000000-0000-0000-0000-000000000000}"/>
          </ac:spMkLst>
        </pc:spChg>
        <pc:spChg chg="mod topLvl">
          <ac:chgData name="Jolie Serrano Delgado" userId="d52b4219-5c60-4a0c-87ad-b1ec335c0c37" providerId="ADAL" clId="{A3952D7C-26D9-45B0-A2E4-A0ED8734710C}" dt="2025-04-06T22:53:08.937" v="331" actId="1076"/>
          <ac:spMkLst>
            <pc:docMk/>
            <pc:sldMk cId="0" sldId="1381"/>
            <ac:spMk id="22543" creationId="{00000000-0000-0000-0000-000000000000}"/>
          </ac:spMkLst>
        </pc:spChg>
        <pc:spChg chg="mod topLvl">
          <ac:chgData name="Jolie Serrano Delgado" userId="d52b4219-5c60-4a0c-87ad-b1ec335c0c37" providerId="ADAL" clId="{A3952D7C-26D9-45B0-A2E4-A0ED8734710C}" dt="2025-04-06T22:53:32.899" v="341" actId="1076"/>
          <ac:spMkLst>
            <pc:docMk/>
            <pc:sldMk cId="0" sldId="1381"/>
            <ac:spMk id="22545" creationId="{00000000-0000-0000-0000-000000000000}"/>
          </ac:spMkLst>
        </pc:spChg>
        <pc:spChg chg="mod topLvl">
          <ac:chgData name="Jolie Serrano Delgado" userId="d52b4219-5c60-4a0c-87ad-b1ec335c0c37" providerId="ADAL" clId="{A3952D7C-26D9-45B0-A2E4-A0ED8734710C}" dt="2025-04-06T22:52:41.918" v="323" actId="165"/>
          <ac:spMkLst>
            <pc:docMk/>
            <pc:sldMk cId="0" sldId="1381"/>
            <ac:spMk id="22548" creationId="{00000000-0000-0000-0000-000000000000}"/>
          </ac:spMkLst>
        </pc:spChg>
        <pc:spChg chg="mod topLvl">
          <ac:chgData name="Jolie Serrano Delgado" userId="d52b4219-5c60-4a0c-87ad-b1ec335c0c37" providerId="ADAL" clId="{A3952D7C-26D9-45B0-A2E4-A0ED8734710C}" dt="2025-04-06T22:53:19.124" v="335" actId="207"/>
          <ac:spMkLst>
            <pc:docMk/>
            <pc:sldMk cId="0" sldId="1381"/>
            <ac:spMk id="22549" creationId="{00000000-0000-0000-0000-000000000000}"/>
          </ac:spMkLst>
        </pc:spChg>
        <pc:grpChg chg="add mod ord">
          <ac:chgData name="Jolie Serrano Delgado" userId="d52b4219-5c60-4a0c-87ad-b1ec335c0c37" providerId="ADAL" clId="{A3952D7C-26D9-45B0-A2E4-A0ED8734710C}" dt="2025-04-06T22:53:06.330" v="330" actId="1076"/>
          <ac:grpSpMkLst>
            <pc:docMk/>
            <pc:sldMk cId="0" sldId="1381"/>
            <ac:grpSpMk id="2" creationId="{35FF6155-FBCC-B509-2328-B080CDC60EF0}"/>
          </ac:grpSpMkLst>
        </pc:grpChg>
        <pc:grpChg chg="mod ord">
          <ac:chgData name="Jolie Serrano Delgado" userId="d52b4219-5c60-4a0c-87ad-b1ec335c0c37" providerId="ADAL" clId="{A3952D7C-26D9-45B0-A2E4-A0ED8734710C}" dt="2025-04-06T22:53:27.030" v="338" actId="167"/>
          <ac:grpSpMkLst>
            <pc:docMk/>
            <pc:sldMk cId="0" sldId="1381"/>
            <ac:grpSpMk id="6" creationId="{84A89823-27F9-D6CF-41E1-049A3D76E0AF}"/>
          </ac:grpSpMkLst>
        </pc:grpChg>
        <pc:grpChg chg="del">
          <ac:chgData name="Jolie Serrano Delgado" userId="d52b4219-5c60-4a0c-87ad-b1ec335c0c37" providerId="ADAL" clId="{A3952D7C-26D9-45B0-A2E4-A0ED8734710C}" dt="2025-04-06T22:53:28.097" v="339" actId="478"/>
          <ac:grpSpMkLst>
            <pc:docMk/>
            <pc:sldMk cId="0" sldId="1381"/>
            <ac:grpSpMk id="9" creationId="{3814D440-C7E1-9295-E701-A22D0F563784}"/>
          </ac:grpSpMkLst>
        </pc:grpChg>
        <pc:grpChg chg="add mod ord">
          <ac:chgData name="Jolie Serrano Delgado" userId="d52b4219-5c60-4a0c-87ad-b1ec335c0c37" providerId="ADAL" clId="{A3952D7C-26D9-45B0-A2E4-A0ED8734710C}" dt="2025-04-06T22:53:14.311" v="334" actId="167"/>
          <ac:grpSpMkLst>
            <pc:docMk/>
            <pc:sldMk cId="0" sldId="1381"/>
            <ac:grpSpMk id="13" creationId="{B6973A25-569C-16F4-78A8-A512DFBFC638}"/>
          </ac:grpSpMkLst>
        </pc:grpChg>
        <pc:grpChg chg="mod">
          <ac:chgData name="Jolie Serrano Delgado" userId="d52b4219-5c60-4a0c-87ad-b1ec335c0c37" providerId="ADAL" clId="{A3952D7C-26D9-45B0-A2E4-A0ED8734710C}" dt="2025-04-06T22:54:03.187" v="344" actId="1076"/>
          <ac:grpSpMkLst>
            <pc:docMk/>
            <pc:sldMk cId="0" sldId="1381"/>
            <ac:grpSpMk id="16" creationId="{CE7081E0-EEBA-4580-4AF6-EAE54326ECFC}"/>
          </ac:grpSpMkLst>
        </pc:grpChg>
        <pc:grpChg chg="mod">
          <ac:chgData name="Jolie Serrano Delgado" userId="d52b4219-5c60-4a0c-87ad-b1ec335c0c37" providerId="ADAL" clId="{A3952D7C-26D9-45B0-A2E4-A0ED8734710C}" dt="2025-04-06T22:54:03.187" v="344" actId="1076"/>
          <ac:grpSpMkLst>
            <pc:docMk/>
            <pc:sldMk cId="0" sldId="1381"/>
            <ac:grpSpMk id="19" creationId="{0C1BC7BB-B92B-C461-623B-2DBB7D68FF22}"/>
          </ac:grpSpMkLst>
        </pc:grpChg>
        <pc:grpChg chg="mod">
          <ac:chgData name="Jolie Serrano Delgado" userId="d52b4219-5c60-4a0c-87ad-b1ec335c0c37" providerId="ADAL" clId="{A3952D7C-26D9-45B0-A2E4-A0ED8734710C}" dt="2025-04-06T22:54:03.187" v="344" actId="1076"/>
          <ac:grpSpMkLst>
            <pc:docMk/>
            <pc:sldMk cId="0" sldId="1381"/>
            <ac:grpSpMk id="22" creationId="{1E5F8E0C-9D49-AEB6-AE81-C74AF1B32F9F}"/>
          </ac:grpSpMkLst>
        </pc:grpChg>
        <pc:grpChg chg="mod">
          <ac:chgData name="Jolie Serrano Delgado" userId="d52b4219-5c60-4a0c-87ad-b1ec335c0c37" providerId="ADAL" clId="{A3952D7C-26D9-45B0-A2E4-A0ED8734710C}" dt="2025-04-06T22:54:03.187" v="344" actId="1076"/>
          <ac:grpSpMkLst>
            <pc:docMk/>
            <pc:sldMk cId="0" sldId="1381"/>
            <ac:grpSpMk id="25" creationId="{99D1C200-E012-B1CC-5FB7-65A09858E204}"/>
          </ac:grpSpMkLst>
        </pc:grpChg>
        <pc:grpChg chg="mod">
          <ac:chgData name="Jolie Serrano Delgado" userId="d52b4219-5c60-4a0c-87ad-b1ec335c0c37" providerId="ADAL" clId="{A3952D7C-26D9-45B0-A2E4-A0ED8734710C}" dt="2025-04-06T22:54:03.187" v="344" actId="1076"/>
          <ac:grpSpMkLst>
            <pc:docMk/>
            <pc:sldMk cId="0" sldId="1381"/>
            <ac:grpSpMk id="28" creationId="{AABB89E9-BCC5-BF35-571B-1AE2EE9934EB}"/>
          </ac:grpSpMkLst>
        </pc:grpChg>
        <pc:grpChg chg="del">
          <ac:chgData name="Jolie Serrano Delgado" userId="d52b4219-5c60-4a0c-87ad-b1ec335c0c37" providerId="ADAL" clId="{A3952D7C-26D9-45B0-A2E4-A0ED8734710C}" dt="2025-04-06T22:52:41.918" v="323" actId="165"/>
          <ac:grpSpMkLst>
            <pc:docMk/>
            <pc:sldMk cId="0" sldId="1381"/>
            <ac:grpSpMk id="22529" creationId="{00000000-0000-0000-0000-000000000000}"/>
          </ac:grpSpMkLst>
        </pc:grpChg>
        <pc:grpChg chg="del">
          <ac:chgData name="Jolie Serrano Delgado" userId="d52b4219-5c60-4a0c-87ad-b1ec335c0c37" providerId="ADAL" clId="{A3952D7C-26D9-45B0-A2E4-A0ED8734710C}" dt="2025-04-06T22:52:45.499" v="324" actId="165"/>
          <ac:grpSpMkLst>
            <pc:docMk/>
            <pc:sldMk cId="0" sldId="1381"/>
            <ac:grpSpMk id="22530" creationId="{00000000-0000-0000-0000-000000000000}"/>
          </ac:grpSpMkLst>
        </pc:grpChg>
        <pc:grpChg chg="del mod">
          <ac:chgData name="Jolie Serrano Delgado" userId="d52b4219-5c60-4a0c-87ad-b1ec335c0c37" providerId="ADAL" clId="{A3952D7C-26D9-45B0-A2E4-A0ED8734710C}" dt="2025-04-06T22:52:38.123" v="322" actId="165"/>
          <ac:grpSpMkLst>
            <pc:docMk/>
            <pc:sldMk cId="0" sldId="1381"/>
            <ac:grpSpMk id="22531" creationId="{00000000-0000-0000-0000-000000000000}"/>
          </ac:grpSpMkLst>
        </pc:grpChg>
      </pc:sldChg>
      <pc:sldChg chg="modSp modTransition">
        <pc:chgData name="Jolie Serrano Delgado" userId="d52b4219-5c60-4a0c-87ad-b1ec335c0c37" providerId="ADAL" clId="{A3952D7C-26D9-45B0-A2E4-A0ED8734710C}" dt="2025-04-06T22:38:53.457" v="168" actId="1076"/>
        <pc:sldMkLst>
          <pc:docMk/>
          <pc:sldMk cId="0" sldId="1383"/>
        </pc:sldMkLst>
        <pc:spChg chg="mod">
          <ac:chgData name="Jolie Serrano Delgado" userId="d52b4219-5c60-4a0c-87ad-b1ec335c0c37" providerId="ADAL" clId="{A3952D7C-26D9-45B0-A2E4-A0ED8734710C}" dt="2025-04-06T22:38:53.457" v="168" actId="1076"/>
          <ac:spMkLst>
            <pc:docMk/>
            <pc:sldMk cId="0" sldId="1383"/>
            <ac:spMk id="40" creationId="{00000000-0000-0000-0000-000000000000}"/>
          </ac:spMkLst>
        </pc:spChg>
        <pc:spChg chg="mod">
          <ac:chgData name="Jolie Serrano Delgado" userId="d52b4219-5c60-4a0c-87ad-b1ec335c0c37" providerId="ADAL" clId="{A3952D7C-26D9-45B0-A2E4-A0ED8734710C}" dt="2025-04-06T22:38:53.457" v="168" actId="1076"/>
          <ac:spMkLst>
            <pc:docMk/>
            <pc:sldMk cId="0" sldId="1383"/>
            <ac:spMk id="17414" creationId="{00000000-0000-0000-0000-000000000000}"/>
          </ac:spMkLst>
        </pc:spChg>
        <pc:spChg chg="mod">
          <ac:chgData name="Jolie Serrano Delgado" userId="d52b4219-5c60-4a0c-87ad-b1ec335c0c37" providerId="ADAL" clId="{A3952D7C-26D9-45B0-A2E4-A0ED8734710C}" dt="2025-04-06T22:38:53.457" v="168" actId="1076"/>
          <ac:spMkLst>
            <pc:docMk/>
            <pc:sldMk cId="0" sldId="1383"/>
            <ac:spMk id="17418" creationId="{00000000-0000-0000-0000-000000000000}"/>
          </ac:spMkLst>
        </pc:spChg>
        <pc:spChg chg="mod">
          <ac:chgData name="Jolie Serrano Delgado" userId="d52b4219-5c60-4a0c-87ad-b1ec335c0c37" providerId="ADAL" clId="{A3952D7C-26D9-45B0-A2E4-A0ED8734710C}" dt="2025-04-06T22:38:53.457" v="168" actId="1076"/>
          <ac:spMkLst>
            <pc:docMk/>
            <pc:sldMk cId="0" sldId="1383"/>
            <ac:spMk id="17419" creationId="{00000000-0000-0000-0000-000000000000}"/>
          </ac:spMkLst>
        </pc:spChg>
        <pc:spChg chg="mod">
          <ac:chgData name="Jolie Serrano Delgado" userId="d52b4219-5c60-4a0c-87ad-b1ec335c0c37" providerId="ADAL" clId="{A3952D7C-26D9-45B0-A2E4-A0ED8734710C}" dt="2025-04-06T22:38:53.457" v="168" actId="1076"/>
          <ac:spMkLst>
            <pc:docMk/>
            <pc:sldMk cId="0" sldId="1383"/>
            <ac:spMk id="17420" creationId="{00000000-0000-0000-0000-000000000000}"/>
          </ac:spMkLst>
        </pc:spChg>
        <pc:spChg chg="mod">
          <ac:chgData name="Jolie Serrano Delgado" userId="d52b4219-5c60-4a0c-87ad-b1ec335c0c37" providerId="ADAL" clId="{A3952D7C-26D9-45B0-A2E4-A0ED8734710C}" dt="2025-04-06T22:38:50.878" v="166" actId="1076"/>
          <ac:spMkLst>
            <pc:docMk/>
            <pc:sldMk cId="0" sldId="1383"/>
            <ac:spMk id="17427" creationId="{00000000-0000-0000-0000-000000000000}"/>
          </ac:spMkLst>
        </pc:spChg>
      </pc:sldChg>
      <pc:sldChg chg="addSp delSp modSp mod modTransition">
        <pc:chgData name="Jolie Serrano Delgado" userId="d52b4219-5c60-4a0c-87ad-b1ec335c0c37" providerId="ADAL" clId="{A3952D7C-26D9-45B0-A2E4-A0ED8734710C}" dt="2025-04-06T22:57:05.385" v="390" actId="1076"/>
        <pc:sldMkLst>
          <pc:docMk/>
          <pc:sldMk cId="0" sldId="1385"/>
        </pc:sldMkLst>
        <pc:spChg chg="mod">
          <ac:chgData name="Jolie Serrano Delgado" userId="d52b4219-5c60-4a0c-87ad-b1ec335c0c37" providerId="ADAL" clId="{A3952D7C-26D9-45B0-A2E4-A0ED8734710C}" dt="2025-04-06T22:47:24.047" v="281" actId="165"/>
          <ac:spMkLst>
            <pc:docMk/>
            <pc:sldMk cId="0" sldId="1385"/>
            <ac:spMk id="3" creationId="{A2100B78-E92D-00B6-E73D-E1B28014D0D9}"/>
          </ac:spMkLst>
        </pc:spChg>
        <pc:spChg chg="mod">
          <ac:chgData name="Jolie Serrano Delgado" userId="d52b4219-5c60-4a0c-87ad-b1ec335c0c37" providerId="ADAL" clId="{A3952D7C-26D9-45B0-A2E4-A0ED8734710C}" dt="2025-04-06T22:47:24.047" v="281" actId="165"/>
          <ac:spMkLst>
            <pc:docMk/>
            <pc:sldMk cId="0" sldId="1385"/>
            <ac:spMk id="4" creationId="{F76E7B2C-A06B-CB2D-42B3-10307FE46F83}"/>
          </ac:spMkLst>
        </pc:spChg>
        <pc:spChg chg="mod">
          <ac:chgData name="Jolie Serrano Delgado" userId="d52b4219-5c60-4a0c-87ad-b1ec335c0c37" providerId="ADAL" clId="{A3952D7C-26D9-45B0-A2E4-A0ED8734710C}" dt="2025-04-06T22:47:24.047" v="281" actId="165"/>
          <ac:spMkLst>
            <pc:docMk/>
            <pc:sldMk cId="0" sldId="1385"/>
            <ac:spMk id="6" creationId="{A045F7D3-796C-92D5-3E61-D85A454CF739}"/>
          </ac:spMkLst>
        </pc:spChg>
        <pc:spChg chg="mod">
          <ac:chgData name="Jolie Serrano Delgado" userId="d52b4219-5c60-4a0c-87ad-b1ec335c0c37" providerId="ADAL" clId="{A3952D7C-26D9-45B0-A2E4-A0ED8734710C}" dt="2025-04-06T22:47:24.047" v="281" actId="165"/>
          <ac:spMkLst>
            <pc:docMk/>
            <pc:sldMk cId="0" sldId="1385"/>
            <ac:spMk id="7" creationId="{BE11CFC3-66AB-2FA4-F1D1-C0DAE5B7B1A3}"/>
          </ac:spMkLst>
        </pc:spChg>
        <pc:spChg chg="mod">
          <ac:chgData name="Jolie Serrano Delgado" userId="d52b4219-5c60-4a0c-87ad-b1ec335c0c37" providerId="ADAL" clId="{A3952D7C-26D9-45B0-A2E4-A0ED8734710C}" dt="2025-04-06T22:47:24.047" v="281" actId="165"/>
          <ac:spMkLst>
            <pc:docMk/>
            <pc:sldMk cId="0" sldId="1385"/>
            <ac:spMk id="9" creationId="{489ABA1B-E87C-4739-00D8-713DC7528E1C}"/>
          </ac:spMkLst>
        </pc:spChg>
        <pc:spChg chg="mod">
          <ac:chgData name="Jolie Serrano Delgado" userId="d52b4219-5c60-4a0c-87ad-b1ec335c0c37" providerId="ADAL" clId="{A3952D7C-26D9-45B0-A2E4-A0ED8734710C}" dt="2025-04-06T22:47:24.047" v="281" actId="165"/>
          <ac:spMkLst>
            <pc:docMk/>
            <pc:sldMk cId="0" sldId="1385"/>
            <ac:spMk id="10" creationId="{54F72D2E-C355-F004-6C78-598D2A3F4BDD}"/>
          </ac:spMkLst>
        </pc:spChg>
        <pc:spChg chg="mod">
          <ac:chgData name="Jolie Serrano Delgado" userId="d52b4219-5c60-4a0c-87ad-b1ec335c0c37" providerId="ADAL" clId="{A3952D7C-26D9-45B0-A2E4-A0ED8734710C}" dt="2025-04-06T22:48:42.113" v="300" actId="1076"/>
          <ac:spMkLst>
            <pc:docMk/>
            <pc:sldMk cId="0" sldId="1385"/>
            <ac:spMk id="12" creationId="{2855FE10-EECC-521C-3897-068F1FAA2865}"/>
          </ac:spMkLst>
        </pc:spChg>
        <pc:spChg chg="mod">
          <ac:chgData name="Jolie Serrano Delgado" userId="d52b4219-5c60-4a0c-87ad-b1ec335c0c37" providerId="ADAL" clId="{A3952D7C-26D9-45B0-A2E4-A0ED8734710C}" dt="2025-04-06T22:48:42.113" v="300" actId="1076"/>
          <ac:spMkLst>
            <pc:docMk/>
            <pc:sldMk cId="0" sldId="1385"/>
            <ac:spMk id="13" creationId="{770FD932-E3A1-A08F-C940-7F042754CD42}"/>
          </ac:spMkLst>
        </pc:spChg>
        <pc:spChg chg="mod">
          <ac:chgData name="Jolie Serrano Delgado" userId="d52b4219-5c60-4a0c-87ad-b1ec335c0c37" providerId="ADAL" clId="{A3952D7C-26D9-45B0-A2E4-A0ED8734710C}" dt="2025-04-06T22:47:24.047" v="281" actId="165"/>
          <ac:spMkLst>
            <pc:docMk/>
            <pc:sldMk cId="0" sldId="1385"/>
            <ac:spMk id="15" creationId="{E80118AF-DA10-D768-1457-F62FA609FDAF}"/>
          </ac:spMkLst>
        </pc:spChg>
        <pc:spChg chg="mod">
          <ac:chgData name="Jolie Serrano Delgado" userId="d52b4219-5c60-4a0c-87ad-b1ec335c0c37" providerId="ADAL" clId="{A3952D7C-26D9-45B0-A2E4-A0ED8734710C}" dt="2025-04-06T22:47:24.047" v="281" actId="165"/>
          <ac:spMkLst>
            <pc:docMk/>
            <pc:sldMk cId="0" sldId="1385"/>
            <ac:spMk id="16" creationId="{70E7F9C7-A61D-994F-0678-555DEC66FA47}"/>
          </ac:spMkLst>
        </pc:spChg>
        <pc:spChg chg="add mod">
          <ac:chgData name="Jolie Serrano Delgado" userId="d52b4219-5c60-4a0c-87ad-b1ec335c0c37" providerId="ADAL" clId="{A3952D7C-26D9-45B0-A2E4-A0ED8734710C}" dt="2025-04-06T22:48:42.113" v="300" actId="1076"/>
          <ac:spMkLst>
            <pc:docMk/>
            <pc:sldMk cId="0" sldId="1385"/>
            <ac:spMk id="18" creationId="{00000000-0000-0000-0000-000000000000}"/>
          </ac:spMkLst>
        </pc:spChg>
        <pc:spChg chg="add mod">
          <ac:chgData name="Jolie Serrano Delgado" userId="d52b4219-5c60-4a0c-87ad-b1ec335c0c37" providerId="ADAL" clId="{A3952D7C-26D9-45B0-A2E4-A0ED8734710C}" dt="2025-04-06T22:48:48.104" v="302" actId="1076"/>
          <ac:spMkLst>
            <pc:docMk/>
            <pc:sldMk cId="0" sldId="1385"/>
            <ac:spMk id="19" creationId="{00000000-0000-0000-0000-000000000000}"/>
          </ac:spMkLst>
        </pc:spChg>
        <pc:spChg chg="add mod">
          <ac:chgData name="Jolie Serrano Delgado" userId="d52b4219-5c60-4a0c-87ad-b1ec335c0c37" providerId="ADAL" clId="{A3952D7C-26D9-45B0-A2E4-A0ED8734710C}" dt="2025-04-06T22:48:59.115" v="307"/>
          <ac:spMkLst>
            <pc:docMk/>
            <pc:sldMk cId="0" sldId="1385"/>
            <ac:spMk id="20" creationId="{00000000-0000-0000-0000-000000000000}"/>
          </ac:spMkLst>
        </pc:spChg>
        <pc:spChg chg="mod">
          <ac:chgData name="Jolie Serrano Delgado" userId="d52b4219-5c60-4a0c-87ad-b1ec335c0c37" providerId="ADAL" clId="{A3952D7C-26D9-45B0-A2E4-A0ED8734710C}" dt="2025-04-06T22:55:39.125" v="363"/>
          <ac:spMkLst>
            <pc:docMk/>
            <pc:sldMk cId="0" sldId="1385"/>
            <ac:spMk id="27" creationId="{04777D96-68EE-E9B6-E61C-90D4D5CE7676}"/>
          </ac:spMkLst>
        </pc:spChg>
        <pc:spChg chg="mod">
          <ac:chgData name="Jolie Serrano Delgado" userId="d52b4219-5c60-4a0c-87ad-b1ec335c0c37" providerId="ADAL" clId="{A3952D7C-26D9-45B0-A2E4-A0ED8734710C}" dt="2025-04-06T22:55:39.125" v="363"/>
          <ac:spMkLst>
            <pc:docMk/>
            <pc:sldMk cId="0" sldId="1385"/>
            <ac:spMk id="28" creationId="{0CB40BED-5CDD-C12D-53A9-F499E58AB3CF}"/>
          </ac:spMkLst>
        </pc:spChg>
        <pc:spChg chg="mod">
          <ac:chgData name="Jolie Serrano Delgado" userId="d52b4219-5c60-4a0c-87ad-b1ec335c0c37" providerId="ADAL" clId="{A3952D7C-26D9-45B0-A2E4-A0ED8734710C}" dt="2025-04-06T22:52:03.188" v="316" actId="164"/>
          <ac:spMkLst>
            <pc:docMk/>
            <pc:sldMk cId="0" sldId="1385"/>
            <ac:spMk id="64"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89"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91"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92"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93"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94"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95"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96" creationId="{00000000-0000-0000-0000-000000000000}"/>
          </ac:spMkLst>
        </pc:spChg>
        <pc:spChg chg="mod">
          <ac:chgData name="Jolie Serrano Delgado" userId="d52b4219-5c60-4a0c-87ad-b1ec335c0c37" providerId="ADAL" clId="{A3952D7C-26D9-45B0-A2E4-A0ED8734710C}" dt="2025-04-06T22:51:30.885" v="312" actId="164"/>
          <ac:spMkLst>
            <pc:docMk/>
            <pc:sldMk cId="0" sldId="1385"/>
            <ac:spMk id="98" creationId="{00000000-0000-0000-0000-000000000000}"/>
          </ac:spMkLst>
        </pc:spChg>
        <pc:spChg chg="mod">
          <ac:chgData name="Jolie Serrano Delgado" userId="d52b4219-5c60-4a0c-87ad-b1ec335c0c37" providerId="ADAL" clId="{A3952D7C-26D9-45B0-A2E4-A0ED8734710C}" dt="2025-04-06T22:51:30.885" v="312" actId="164"/>
          <ac:spMkLst>
            <pc:docMk/>
            <pc:sldMk cId="0" sldId="1385"/>
            <ac:spMk id="100" creationId="{00000000-0000-0000-0000-000000000000}"/>
          </ac:spMkLst>
        </pc:spChg>
        <pc:spChg chg="mod">
          <ac:chgData name="Jolie Serrano Delgado" userId="d52b4219-5c60-4a0c-87ad-b1ec335c0c37" providerId="ADAL" clId="{A3952D7C-26D9-45B0-A2E4-A0ED8734710C}" dt="2025-04-06T22:51:30.885" v="312" actId="164"/>
          <ac:spMkLst>
            <pc:docMk/>
            <pc:sldMk cId="0" sldId="1385"/>
            <ac:spMk id="101" creationId="{00000000-0000-0000-0000-000000000000}"/>
          </ac:spMkLst>
        </pc:spChg>
        <pc:spChg chg="mod">
          <ac:chgData name="Jolie Serrano Delgado" userId="d52b4219-5c60-4a0c-87ad-b1ec335c0c37" providerId="ADAL" clId="{A3952D7C-26D9-45B0-A2E4-A0ED8734710C}" dt="2025-04-06T22:51:30.885" v="312" actId="164"/>
          <ac:spMkLst>
            <pc:docMk/>
            <pc:sldMk cId="0" sldId="1385"/>
            <ac:spMk id="102" creationId="{00000000-0000-0000-0000-000000000000}"/>
          </ac:spMkLst>
        </pc:spChg>
        <pc:spChg chg="mod">
          <ac:chgData name="Jolie Serrano Delgado" userId="d52b4219-5c60-4a0c-87ad-b1ec335c0c37" providerId="ADAL" clId="{A3952D7C-26D9-45B0-A2E4-A0ED8734710C}" dt="2025-04-06T22:51:30.885" v="312" actId="164"/>
          <ac:spMkLst>
            <pc:docMk/>
            <pc:sldMk cId="0" sldId="1385"/>
            <ac:spMk id="103"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05"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07"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08"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09"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10"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11"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12"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13" creationId="{00000000-0000-0000-0000-000000000000}"/>
          </ac:spMkLst>
        </pc:spChg>
        <pc:spChg chg="mod">
          <ac:chgData name="Jolie Serrano Delgado" userId="d52b4219-5c60-4a0c-87ad-b1ec335c0c37" providerId="ADAL" clId="{A3952D7C-26D9-45B0-A2E4-A0ED8734710C}" dt="2025-04-06T22:51:47.784" v="315" actId="164"/>
          <ac:spMkLst>
            <pc:docMk/>
            <pc:sldMk cId="0" sldId="1385"/>
            <ac:spMk id="114" creationId="{00000000-0000-0000-0000-000000000000}"/>
          </ac:spMkLst>
        </pc:spChg>
        <pc:spChg chg="mod">
          <ac:chgData name="Jolie Serrano Delgado" userId="d52b4219-5c60-4a0c-87ad-b1ec335c0c37" providerId="ADAL" clId="{A3952D7C-26D9-45B0-A2E4-A0ED8734710C}" dt="2025-04-06T22:51:47.784" v="315" actId="164"/>
          <ac:spMkLst>
            <pc:docMk/>
            <pc:sldMk cId="0" sldId="1385"/>
            <ac:spMk id="116" creationId="{00000000-0000-0000-0000-000000000000}"/>
          </ac:spMkLst>
        </pc:spChg>
        <pc:spChg chg="mod">
          <ac:chgData name="Jolie Serrano Delgado" userId="d52b4219-5c60-4a0c-87ad-b1ec335c0c37" providerId="ADAL" clId="{A3952D7C-26D9-45B0-A2E4-A0ED8734710C}" dt="2025-04-06T22:51:47.784" v="315" actId="164"/>
          <ac:spMkLst>
            <pc:docMk/>
            <pc:sldMk cId="0" sldId="1385"/>
            <ac:spMk id="117" creationId="{00000000-0000-0000-0000-000000000000}"/>
          </ac:spMkLst>
        </pc:spChg>
        <pc:spChg chg="mod">
          <ac:chgData name="Jolie Serrano Delgado" userId="d52b4219-5c60-4a0c-87ad-b1ec335c0c37" providerId="ADAL" clId="{A3952D7C-26D9-45B0-A2E4-A0ED8734710C}" dt="2025-04-06T22:51:47.784" v="315" actId="164"/>
          <ac:spMkLst>
            <pc:docMk/>
            <pc:sldMk cId="0" sldId="1385"/>
            <ac:spMk id="118" creationId="{00000000-0000-0000-0000-000000000000}"/>
          </ac:spMkLst>
        </pc:spChg>
        <pc:spChg chg="mod">
          <ac:chgData name="Jolie Serrano Delgado" userId="d52b4219-5c60-4a0c-87ad-b1ec335c0c37" providerId="ADAL" clId="{A3952D7C-26D9-45B0-A2E4-A0ED8734710C}" dt="2025-04-06T22:51:47.784" v="315" actId="164"/>
          <ac:spMkLst>
            <pc:docMk/>
            <pc:sldMk cId="0" sldId="1385"/>
            <ac:spMk id="119" creationId="{00000000-0000-0000-0000-000000000000}"/>
          </ac:spMkLst>
        </pc:spChg>
        <pc:spChg chg="mod">
          <ac:chgData name="Jolie Serrano Delgado" userId="d52b4219-5c60-4a0c-87ad-b1ec335c0c37" providerId="ADAL" clId="{A3952D7C-26D9-45B0-A2E4-A0ED8734710C}" dt="2025-04-06T22:51:47.784" v="315" actId="164"/>
          <ac:spMkLst>
            <pc:docMk/>
            <pc:sldMk cId="0" sldId="1385"/>
            <ac:spMk id="120"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121" creationId="{00000000-0000-0000-0000-000000000000}"/>
          </ac:spMkLst>
        </pc:spChg>
        <pc:spChg chg="mod">
          <ac:chgData name="Jolie Serrano Delgado" userId="d52b4219-5c60-4a0c-87ad-b1ec335c0c37" providerId="ADAL" clId="{A3952D7C-26D9-45B0-A2E4-A0ED8734710C}" dt="2025-04-06T22:52:03.188" v="316" actId="164"/>
          <ac:spMkLst>
            <pc:docMk/>
            <pc:sldMk cId="0" sldId="1385"/>
            <ac:spMk id="126" creationId="{00000000-0000-0000-0000-000000000000}"/>
          </ac:spMkLst>
        </pc:spChg>
        <pc:spChg chg="mod">
          <ac:chgData name="Jolie Serrano Delgado" userId="d52b4219-5c60-4a0c-87ad-b1ec335c0c37" providerId="ADAL" clId="{A3952D7C-26D9-45B0-A2E4-A0ED8734710C}" dt="2025-04-06T22:52:03.188" v="316" actId="164"/>
          <ac:spMkLst>
            <pc:docMk/>
            <pc:sldMk cId="0" sldId="1385"/>
            <ac:spMk id="128" creationId="{00000000-0000-0000-0000-000000000000}"/>
          </ac:spMkLst>
        </pc:spChg>
        <pc:spChg chg="add del mod topLvl">
          <ac:chgData name="Jolie Serrano Delgado" userId="d52b4219-5c60-4a0c-87ad-b1ec335c0c37" providerId="ADAL" clId="{A3952D7C-26D9-45B0-A2E4-A0ED8734710C}" dt="2025-04-06T22:48:58.006" v="306" actId="478"/>
          <ac:spMkLst>
            <pc:docMk/>
            <pc:sldMk cId="0" sldId="1385"/>
            <ac:spMk id="199" creationId="{00000000-0000-0000-0000-000000000000}"/>
          </ac:spMkLst>
        </pc:spChg>
        <pc:spChg chg="add del mod topLvl">
          <ac:chgData name="Jolie Serrano Delgado" userId="d52b4219-5c60-4a0c-87ad-b1ec335c0c37" providerId="ADAL" clId="{A3952D7C-26D9-45B0-A2E4-A0ED8734710C}" dt="2025-04-06T22:48:58.006" v="306" actId="478"/>
          <ac:spMkLst>
            <pc:docMk/>
            <pc:sldMk cId="0" sldId="1385"/>
            <ac:spMk id="200" creationId="{00000000-0000-0000-0000-000000000000}"/>
          </ac:spMkLst>
        </pc:spChg>
        <pc:spChg chg="del mod topLvl">
          <ac:chgData name="Jolie Serrano Delgado" userId="d52b4219-5c60-4a0c-87ad-b1ec335c0c37" providerId="ADAL" clId="{A3952D7C-26D9-45B0-A2E4-A0ED8734710C}" dt="2025-04-06T22:48:30.880" v="298" actId="478"/>
          <ac:spMkLst>
            <pc:docMk/>
            <pc:sldMk cId="0" sldId="1385"/>
            <ac:spMk id="210" creationId="{00000000-0000-0000-0000-000000000000}"/>
          </ac:spMkLst>
        </pc:spChg>
        <pc:spChg chg="del mod topLvl">
          <ac:chgData name="Jolie Serrano Delgado" userId="d52b4219-5c60-4a0c-87ad-b1ec335c0c37" providerId="ADAL" clId="{A3952D7C-26D9-45B0-A2E4-A0ED8734710C}" dt="2025-04-06T22:48:30.880" v="298" actId="478"/>
          <ac:spMkLst>
            <pc:docMk/>
            <pc:sldMk cId="0" sldId="1385"/>
            <ac:spMk id="211" creationId="{00000000-0000-0000-0000-000000000000}"/>
          </ac:spMkLst>
        </pc:spChg>
        <pc:spChg chg="del mod topLvl">
          <ac:chgData name="Jolie Serrano Delgado" userId="d52b4219-5c60-4a0c-87ad-b1ec335c0c37" providerId="ADAL" clId="{A3952D7C-26D9-45B0-A2E4-A0ED8734710C}" dt="2025-04-06T22:48:12.471" v="294" actId="478"/>
          <ac:spMkLst>
            <pc:docMk/>
            <pc:sldMk cId="0" sldId="1385"/>
            <ac:spMk id="221" creationId="{00000000-0000-0000-0000-000000000000}"/>
          </ac:spMkLst>
        </pc:spChg>
        <pc:spChg chg="del mod topLvl">
          <ac:chgData name="Jolie Serrano Delgado" userId="d52b4219-5c60-4a0c-87ad-b1ec335c0c37" providerId="ADAL" clId="{A3952D7C-26D9-45B0-A2E4-A0ED8734710C}" dt="2025-04-06T22:48:12.471" v="294" actId="478"/>
          <ac:spMkLst>
            <pc:docMk/>
            <pc:sldMk cId="0" sldId="1385"/>
            <ac:spMk id="222" creationId="{00000000-0000-0000-0000-000000000000}"/>
          </ac:spMkLst>
        </pc:spChg>
        <pc:spChg chg="del mod topLvl">
          <ac:chgData name="Jolie Serrano Delgado" userId="d52b4219-5c60-4a0c-87ad-b1ec335c0c37" providerId="ADAL" clId="{A3952D7C-26D9-45B0-A2E4-A0ED8734710C}" dt="2025-04-06T22:47:49.140" v="289" actId="478"/>
          <ac:spMkLst>
            <pc:docMk/>
            <pc:sldMk cId="0" sldId="1385"/>
            <ac:spMk id="232" creationId="{00000000-0000-0000-0000-000000000000}"/>
          </ac:spMkLst>
        </pc:spChg>
        <pc:spChg chg="del mod topLvl">
          <ac:chgData name="Jolie Serrano Delgado" userId="d52b4219-5c60-4a0c-87ad-b1ec335c0c37" providerId="ADAL" clId="{A3952D7C-26D9-45B0-A2E4-A0ED8734710C}" dt="2025-04-06T22:47:49.140" v="289" actId="478"/>
          <ac:spMkLst>
            <pc:docMk/>
            <pc:sldMk cId="0" sldId="1385"/>
            <ac:spMk id="233" creationId="{00000000-0000-0000-0000-000000000000}"/>
          </ac:spMkLst>
        </pc:spChg>
        <pc:spChg chg="mod">
          <ac:chgData name="Jolie Serrano Delgado" userId="d52b4219-5c60-4a0c-87ad-b1ec335c0c37" providerId="ADAL" clId="{A3952D7C-26D9-45B0-A2E4-A0ED8734710C}" dt="2025-04-06T22:52:03.188" v="316" actId="164"/>
          <ac:spMkLst>
            <pc:docMk/>
            <pc:sldMk cId="0" sldId="1385"/>
            <ac:spMk id="21505"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21509" creationId="{00000000-0000-0000-0000-000000000000}"/>
          </ac:spMkLst>
        </pc:spChg>
        <pc:spChg chg="mod">
          <ac:chgData name="Jolie Serrano Delgado" userId="d52b4219-5c60-4a0c-87ad-b1ec335c0c37" providerId="ADAL" clId="{A3952D7C-26D9-45B0-A2E4-A0ED8734710C}" dt="2025-04-06T22:51:42.918" v="314" actId="164"/>
          <ac:spMkLst>
            <pc:docMk/>
            <pc:sldMk cId="0" sldId="1385"/>
            <ac:spMk id="21516" creationId="{00000000-0000-0000-0000-000000000000}"/>
          </ac:spMkLst>
        </pc:spChg>
        <pc:spChg chg="mod">
          <ac:chgData name="Jolie Serrano Delgado" userId="d52b4219-5c60-4a0c-87ad-b1ec335c0c37" providerId="ADAL" clId="{A3952D7C-26D9-45B0-A2E4-A0ED8734710C}" dt="2025-04-06T22:51:30.885" v="312" actId="164"/>
          <ac:spMkLst>
            <pc:docMk/>
            <pc:sldMk cId="0" sldId="1385"/>
            <ac:spMk id="21518" creationId="{00000000-0000-0000-0000-000000000000}"/>
          </ac:spMkLst>
        </pc:spChg>
        <pc:spChg chg="mod">
          <ac:chgData name="Jolie Serrano Delgado" userId="d52b4219-5c60-4a0c-87ad-b1ec335c0c37" providerId="ADAL" clId="{A3952D7C-26D9-45B0-A2E4-A0ED8734710C}" dt="2025-04-06T22:51:30.885" v="312" actId="164"/>
          <ac:spMkLst>
            <pc:docMk/>
            <pc:sldMk cId="0" sldId="1385"/>
            <ac:spMk id="21523" creationId="{00000000-0000-0000-0000-000000000000}"/>
          </ac:spMkLst>
        </pc:spChg>
        <pc:spChg chg="mod">
          <ac:chgData name="Jolie Serrano Delgado" userId="d52b4219-5c60-4a0c-87ad-b1ec335c0c37" providerId="ADAL" clId="{A3952D7C-26D9-45B0-A2E4-A0ED8734710C}" dt="2025-04-06T22:51:39.372" v="313" actId="164"/>
          <ac:spMkLst>
            <pc:docMk/>
            <pc:sldMk cId="0" sldId="1385"/>
            <ac:spMk id="21525" creationId="{00000000-0000-0000-0000-000000000000}"/>
          </ac:spMkLst>
        </pc:spChg>
        <pc:spChg chg="mod">
          <ac:chgData name="Jolie Serrano Delgado" userId="d52b4219-5c60-4a0c-87ad-b1ec335c0c37" providerId="ADAL" clId="{A3952D7C-26D9-45B0-A2E4-A0ED8734710C}" dt="2025-04-06T22:51:47.784" v="315" actId="164"/>
          <ac:spMkLst>
            <pc:docMk/>
            <pc:sldMk cId="0" sldId="1385"/>
            <ac:spMk id="21534" creationId="{00000000-0000-0000-0000-000000000000}"/>
          </ac:spMkLst>
        </pc:spChg>
        <pc:spChg chg="del">
          <ac:chgData name="Jolie Serrano Delgado" userId="d52b4219-5c60-4a0c-87ad-b1ec335c0c37" providerId="ADAL" clId="{A3952D7C-26D9-45B0-A2E4-A0ED8734710C}" dt="2025-04-06T22:48:52.778" v="303" actId="21"/>
          <ac:spMkLst>
            <pc:docMk/>
            <pc:sldMk cId="0" sldId="1385"/>
            <ac:spMk id="21562" creationId="{00000000-0000-0000-0000-000000000000}"/>
          </ac:spMkLst>
        </pc:spChg>
        <pc:spChg chg="del">
          <ac:chgData name="Jolie Serrano Delgado" userId="d52b4219-5c60-4a0c-87ad-b1ec335c0c37" providerId="ADAL" clId="{A3952D7C-26D9-45B0-A2E4-A0ED8734710C}" dt="2025-04-06T22:48:08.192" v="293" actId="21"/>
          <ac:spMkLst>
            <pc:docMk/>
            <pc:sldMk cId="0" sldId="1385"/>
            <ac:spMk id="21563" creationId="{00000000-0000-0000-0000-000000000000}"/>
          </ac:spMkLst>
        </pc:spChg>
        <pc:spChg chg="del">
          <ac:chgData name="Jolie Serrano Delgado" userId="d52b4219-5c60-4a0c-87ad-b1ec335c0c37" providerId="ADAL" clId="{A3952D7C-26D9-45B0-A2E4-A0ED8734710C}" dt="2025-04-06T22:48:29.052" v="297" actId="21"/>
          <ac:spMkLst>
            <pc:docMk/>
            <pc:sldMk cId="0" sldId="1385"/>
            <ac:spMk id="21564" creationId="{00000000-0000-0000-0000-000000000000}"/>
          </ac:spMkLst>
        </pc:spChg>
        <pc:grpChg chg="del mod">
          <ac:chgData name="Jolie Serrano Delgado" userId="d52b4219-5c60-4a0c-87ad-b1ec335c0c37" providerId="ADAL" clId="{A3952D7C-26D9-45B0-A2E4-A0ED8734710C}" dt="2025-04-06T22:49:14.295" v="309" actId="478"/>
          <ac:grpSpMkLst>
            <pc:docMk/>
            <pc:sldMk cId="0" sldId="1385"/>
            <ac:grpSpMk id="2" creationId="{E6C25732-164A-56F4-5939-0842D9550D73}"/>
          </ac:grpSpMkLst>
        </pc:grpChg>
        <pc:grpChg chg="mod">
          <ac:chgData name="Jolie Serrano Delgado" userId="d52b4219-5c60-4a0c-87ad-b1ec335c0c37" providerId="ADAL" clId="{A3952D7C-26D9-45B0-A2E4-A0ED8734710C}" dt="2025-04-06T22:49:04.195" v="308" actId="1076"/>
          <ac:grpSpMkLst>
            <pc:docMk/>
            <pc:sldMk cId="0" sldId="1385"/>
            <ac:grpSpMk id="5" creationId="{DBD58E89-E6FB-5EFE-2C19-93C54FFCCF7F}"/>
          </ac:grpSpMkLst>
        </pc:grpChg>
        <pc:grpChg chg="mod">
          <ac:chgData name="Jolie Serrano Delgado" userId="d52b4219-5c60-4a0c-87ad-b1ec335c0c37" providerId="ADAL" clId="{A3952D7C-26D9-45B0-A2E4-A0ED8734710C}" dt="2025-04-06T22:48:33.834" v="299" actId="1076"/>
          <ac:grpSpMkLst>
            <pc:docMk/>
            <pc:sldMk cId="0" sldId="1385"/>
            <ac:grpSpMk id="8" creationId="{B8B35B97-D6BB-38C3-62BC-D2AC0D4CF9D9}"/>
          </ac:grpSpMkLst>
        </pc:grpChg>
        <pc:grpChg chg="mod">
          <ac:chgData name="Jolie Serrano Delgado" userId="d52b4219-5c60-4a0c-87ad-b1ec335c0c37" providerId="ADAL" clId="{A3952D7C-26D9-45B0-A2E4-A0ED8734710C}" dt="2025-04-06T22:48:42.113" v="300" actId="1076"/>
          <ac:grpSpMkLst>
            <pc:docMk/>
            <pc:sldMk cId="0" sldId="1385"/>
            <ac:grpSpMk id="11" creationId="{F5B105BF-C831-77F9-6862-E2FBABAE7D2F}"/>
          </ac:grpSpMkLst>
        </pc:grpChg>
        <pc:grpChg chg="mod ord">
          <ac:chgData name="Jolie Serrano Delgado" userId="d52b4219-5c60-4a0c-87ad-b1ec335c0c37" providerId="ADAL" clId="{A3952D7C-26D9-45B0-A2E4-A0ED8734710C}" dt="2025-04-06T22:47:58.477" v="292" actId="1076"/>
          <ac:grpSpMkLst>
            <pc:docMk/>
            <pc:sldMk cId="0" sldId="1385"/>
            <ac:grpSpMk id="14" creationId="{30769566-E784-E6C1-8981-5C8E77CF6EAB}"/>
          </ac:grpSpMkLst>
        </pc:grpChg>
        <pc:grpChg chg="add mod">
          <ac:chgData name="Jolie Serrano Delgado" userId="d52b4219-5c60-4a0c-87ad-b1ec335c0c37" providerId="ADAL" clId="{A3952D7C-26D9-45B0-A2E4-A0ED8734710C}" dt="2025-04-06T22:47:21.673" v="280" actId="1076"/>
          <ac:grpSpMkLst>
            <pc:docMk/>
            <pc:sldMk cId="0" sldId="1385"/>
            <ac:grpSpMk id="17" creationId="{A3DA0483-7658-4EBC-9497-AA69C943B80D}"/>
          </ac:grpSpMkLst>
        </pc:grpChg>
        <pc:grpChg chg="add mod">
          <ac:chgData name="Jolie Serrano Delgado" userId="d52b4219-5c60-4a0c-87ad-b1ec335c0c37" providerId="ADAL" clId="{A3952D7C-26D9-45B0-A2E4-A0ED8734710C}" dt="2025-04-06T22:51:30.885" v="312" actId="164"/>
          <ac:grpSpMkLst>
            <pc:docMk/>
            <pc:sldMk cId="0" sldId="1385"/>
            <ac:grpSpMk id="21" creationId="{C8F6A641-3FA5-4EAA-DC45-64ACD703DEF1}"/>
          </ac:grpSpMkLst>
        </pc:grpChg>
        <pc:grpChg chg="add mod">
          <ac:chgData name="Jolie Serrano Delgado" userId="d52b4219-5c60-4a0c-87ad-b1ec335c0c37" providerId="ADAL" clId="{A3952D7C-26D9-45B0-A2E4-A0ED8734710C}" dt="2025-04-06T22:51:42.918" v="314" actId="164"/>
          <ac:grpSpMkLst>
            <pc:docMk/>
            <pc:sldMk cId="0" sldId="1385"/>
            <ac:grpSpMk id="23" creationId="{6D56D4F1-3B61-B58B-44BB-F22E0C677EC8}"/>
          </ac:grpSpMkLst>
        </pc:grpChg>
        <pc:grpChg chg="add mod">
          <ac:chgData name="Jolie Serrano Delgado" userId="d52b4219-5c60-4a0c-87ad-b1ec335c0c37" providerId="ADAL" clId="{A3952D7C-26D9-45B0-A2E4-A0ED8734710C}" dt="2025-04-06T22:51:47.784" v="315" actId="164"/>
          <ac:grpSpMkLst>
            <pc:docMk/>
            <pc:sldMk cId="0" sldId="1385"/>
            <ac:grpSpMk id="24" creationId="{80FBC76E-AE14-8713-A7AB-9196A56DF04B}"/>
          </ac:grpSpMkLst>
        </pc:grpChg>
        <pc:grpChg chg="add mod">
          <ac:chgData name="Jolie Serrano Delgado" userId="d52b4219-5c60-4a0c-87ad-b1ec335c0c37" providerId="ADAL" clId="{A3952D7C-26D9-45B0-A2E4-A0ED8734710C}" dt="2025-04-06T22:52:05.200" v="317" actId="167"/>
          <ac:grpSpMkLst>
            <pc:docMk/>
            <pc:sldMk cId="0" sldId="1385"/>
            <ac:grpSpMk id="25" creationId="{D920ACF6-D409-5400-E251-ADEE280C10D3}"/>
          </ac:grpSpMkLst>
        </pc:grpChg>
        <pc:grpChg chg="add mod">
          <ac:chgData name="Jolie Serrano Delgado" userId="d52b4219-5c60-4a0c-87ad-b1ec335c0c37" providerId="ADAL" clId="{A3952D7C-26D9-45B0-A2E4-A0ED8734710C}" dt="2025-04-06T22:57:05.385" v="390" actId="1076"/>
          <ac:grpSpMkLst>
            <pc:docMk/>
            <pc:sldMk cId="0" sldId="1385"/>
            <ac:grpSpMk id="26" creationId="{EEB3A76B-8A85-5657-3AE2-D0DE98B5A9C8}"/>
          </ac:grpSpMkLst>
        </pc:grpChg>
        <pc:grpChg chg="del">
          <ac:chgData name="Jolie Serrano Delgado" userId="d52b4219-5c60-4a0c-87ad-b1ec335c0c37" providerId="ADAL" clId="{A3952D7C-26D9-45B0-A2E4-A0ED8734710C}" dt="2025-04-06T22:47:01.253" v="272" actId="165"/>
          <ac:grpSpMkLst>
            <pc:docMk/>
            <pc:sldMk cId="0" sldId="1385"/>
            <ac:grpSpMk id="198" creationId="{00000000-0000-0000-0000-000000000000}"/>
          </ac:grpSpMkLst>
        </pc:grpChg>
        <pc:grpChg chg="del">
          <ac:chgData name="Jolie Serrano Delgado" userId="d52b4219-5c60-4a0c-87ad-b1ec335c0c37" providerId="ADAL" clId="{A3952D7C-26D9-45B0-A2E4-A0ED8734710C}" dt="2025-04-06T22:46:58.141" v="271" actId="165"/>
          <ac:grpSpMkLst>
            <pc:docMk/>
            <pc:sldMk cId="0" sldId="1385"/>
            <ac:grpSpMk id="209" creationId="{00000000-0000-0000-0000-000000000000}"/>
          </ac:grpSpMkLst>
        </pc:grpChg>
        <pc:grpChg chg="del">
          <ac:chgData name="Jolie Serrano Delgado" userId="d52b4219-5c60-4a0c-87ad-b1ec335c0c37" providerId="ADAL" clId="{A3952D7C-26D9-45B0-A2E4-A0ED8734710C}" dt="2025-04-06T22:46:54.112" v="270" actId="165"/>
          <ac:grpSpMkLst>
            <pc:docMk/>
            <pc:sldMk cId="0" sldId="1385"/>
            <ac:grpSpMk id="220" creationId="{00000000-0000-0000-0000-000000000000}"/>
          </ac:grpSpMkLst>
        </pc:grpChg>
        <pc:grpChg chg="del">
          <ac:chgData name="Jolie Serrano Delgado" userId="d52b4219-5c60-4a0c-87ad-b1ec335c0c37" providerId="ADAL" clId="{A3952D7C-26D9-45B0-A2E4-A0ED8734710C}" dt="2025-04-06T22:46:50.468" v="269" actId="165"/>
          <ac:grpSpMkLst>
            <pc:docMk/>
            <pc:sldMk cId="0" sldId="1385"/>
            <ac:grpSpMk id="231" creationId="{00000000-0000-0000-0000-000000000000}"/>
          </ac:grpSpMkLst>
        </pc:grpChg>
        <pc:grpChg chg="add del">
          <ac:chgData name="Jolie Serrano Delgado" userId="d52b4219-5c60-4a0c-87ad-b1ec335c0c37" providerId="ADAL" clId="{A3952D7C-26D9-45B0-A2E4-A0ED8734710C}" dt="2025-04-06T22:48:55.377" v="305" actId="478"/>
          <ac:grpSpMkLst>
            <pc:docMk/>
            <pc:sldMk cId="0" sldId="1385"/>
            <ac:grpSpMk id="21547" creationId="{00000000-0000-0000-0000-000000000000}"/>
          </ac:grpSpMkLst>
        </pc:grpChg>
      </pc:sldChg>
      <pc:sldChg chg="addSp delSp modSp mod modTransition">
        <pc:chgData name="Jolie Serrano Delgado" userId="d52b4219-5c60-4a0c-87ad-b1ec335c0c37" providerId="ADAL" clId="{A3952D7C-26D9-45B0-A2E4-A0ED8734710C}" dt="2025-04-06T22:59:13.934" v="428" actId="1076"/>
        <pc:sldMkLst>
          <pc:docMk/>
          <pc:sldMk cId="0" sldId="1386"/>
        </pc:sldMkLst>
        <pc:spChg chg="mod">
          <ac:chgData name="Jolie Serrano Delgado" userId="d52b4219-5c60-4a0c-87ad-b1ec335c0c37" providerId="ADAL" clId="{A3952D7C-26D9-45B0-A2E4-A0ED8734710C}" dt="2025-04-06T22:55:49.763" v="368"/>
          <ac:spMkLst>
            <pc:docMk/>
            <pc:sldMk cId="0" sldId="1386"/>
            <ac:spMk id="3" creationId="{1BCE4994-5B39-7FBE-C311-CF5D44A25B2B}"/>
          </ac:spMkLst>
        </pc:spChg>
        <pc:spChg chg="mod">
          <ac:chgData name="Jolie Serrano Delgado" userId="d52b4219-5c60-4a0c-87ad-b1ec335c0c37" providerId="ADAL" clId="{A3952D7C-26D9-45B0-A2E4-A0ED8734710C}" dt="2025-04-06T22:55:49.763" v="368"/>
          <ac:spMkLst>
            <pc:docMk/>
            <pc:sldMk cId="0" sldId="1386"/>
            <ac:spMk id="5" creationId="{3535B728-6DAC-524E-9B47-6BBBC6B2C902}"/>
          </ac:spMkLst>
        </pc:spChg>
        <pc:spChg chg="mod">
          <ac:chgData name="Jolie Serrano Delgado" userId="d52b4219-5c60-4a0c-87ad-b1ec335c0c37" providerId="ADAL" clId="{A3952D7C-26D9-45B0-A2E4-A0ED8734710C}" dt="2025-04-06T22:58:03.170" v="411" actId="1076"/>
          <ac:spMkLst>
            <pc:docMk/>
            <pc:sldMk cId="0" sldId="1386"/>
            <ac:spMk id="10" creationId="{D9348B64-0B7E-CF61-0389-6F8C91EAE639}"/>
          </ac:spMkLst>
        </pc:spChg>
        <pc:spChg chg="mod">
          <ac:chgData name="Jolie Serrano Delgado" userId="d52b4219-5c60-4a0c-87ad-b1ec335c0c37" providerId="ADAL" clId="{A3952D7C-26D9-45B0-A2E4-A0ED8734710C}" dt="2025-04-06T22:58:03.170" v="411" actId="1076"/>
          <ac:spMkLst>
            <pc:docMk/>
            <pc:sldMk cId="0" sldId="1386"/>
            <ac:spMk id="13" creationId="{F0DC3050-F9AC-2458-1E6B-DAF2E8A6509F}"/>
          </ac:spMkLst>
        </pc:spChg>
        <pc:spChg chg="mod">
          <ac:chgData name="Jolie Serrano Delgado" userId="d52b4219-5c60-4a0c-87ad-b1ec335c0c37" providerId="ADAL" clId="{A3952D7C-26D9-45B0-A2E4-A0ED8734710C}" dt="2025-04-06T22:58:03.170" v="411" actId="1076"/>
          <ac:spMkLst>
            <pc:docMk/>
            <pc:sldMk cId="0" sldId="1386"/>
            <ac:spMk id="16" creationId="{4887FE46-2B40-0ED6-5507-08EE83278F2E}"/>
          </ac:spMkLst>
        </pc:spChg>
        <pc:spChg chg="add mod">
          <ac:chgData name="Jolie Serrano Delgado" userId="d52b4219-5c60-4a0c-87ad-b1ec335c0c37" providerId="ADAL" clId="{A3952D7C-26D9-45B0-A2E4-A0ED8734710C}" dt="2025-04-06T22:58:03.170" v="411" actId="1076"/>
          <ac:spMkLst>
            <pc:docMk/>
            <pc:sldMk cId="0" sldId="1386"/>
            <ac:spMk id="20" creationId="{CA214840-DF80-D1E0-55CC-8EAF1181376E}"/>
          </ac:spMkLst>
        </pc:spChg>
        <pc:spChg chg="mod">
          <ac:chgData name="Jolie Serrano Delgado" userId="d52b4219-5c60-4a0c-87ad-b1ec335c0c37" providerId="ADAL" clId="{A3952D7C-26D9-45B0-A2E4-A0ED8734710C}" dt="2025-04-06T22:58:03.170" v="411" actId="1076"/>
          <ac:spMkLst>
            <pc:docMk/>
            <pc:sldMk cId="0" sldId="1386"/>
            <ac:spMk id="24" creationId="{AC0A1DE2-5042-44A4-F563-DC75D0B7129D}"/>
          </ac:spMkLst>
        </pc:spChg>
        <pc:spChg chg="mod">
          <ac:chgData name="Jolie Serrano Delgado" userId="d52b4219-5c60-4a0c-87ad-b1ec335c0c37" providerId="ADAL" clId="{A3952D7C-26D9-45B0-A2E4-A0ED8734710C}" dt="2025-04-06T22:58:03.170" v="411" actId="1076"/>
          <ac:spMkLst>
            <pc:docMk/>
            <pc:sldMk cId="0" sldId="1386"/>
            <ac:spMk id="25" creationId="{84262F4A-17B9-EA7E-94D6-45BC310B17EF}"/>
          </ac:spMkLst>
        </pc:spChg>
        <pc:spChg chg="mod">
          <ac:chgData name="Jolie Serrano Delgado" userId="d52b4219-5c60-4a0c-87ad-b1ec335c0c37" providerId="ADAL" clId="{A3952D7C-26D9-45B0-A2E4-A0ED8734710C}" dt="2025-04-06T22:58:03.170" v="411" actId="1076"/>
          <ac:spMkLst>
            <pc:docMk/>
            <pc:sldMk cId="0" sldId="1386"/>
            <ac:spMk id="27" creationId="{2C4AE978-FF7F-64A2-8647-7379D26BE781}"/>
          </ac:spMkLst>
        </pc:spChg>
        <pc:spChg chg="mod">
          <ac:chgData name="Jolie Serrano Delgado" userId="d52b4219-5c60-4a0c-87ad-b1ec335c0c37" providerId="ADAL" clId="{A3952D7C-26D9-45B0-A2E4-A0ED8734710C}" dt="2025-04-06T22:58:03.170" v="411" actId="1076"/>
          <ac:spMkLst>
            <pc:docMk/>
            <pc:sldMk cId="0" sldId="1386"/>
            <ac:spMk id="30" creationId="{82AEBD7D-5FA5-764C-DCFF-7DD545AAF3F9}"/>
          </ac:spMkLst>
        </pc:spChg>
        <pc:spChg chg="add mod">
          <ac:chgData name="Jolie Serrano Delgado" userId="d52b4219-5c60-4a0c-87ad-b1ec335c0c37" providerId="ADAL" clId="{A3952D7C-26D9-45B0-A2E4-A0ED8734710C}" dt="2025-04-06T22:58:03.170" v="411" actId="1076"/>
          <ac:spMkLst>
            <pc:docMk/>
            <pc:sldMk cId="0" sldId="1386"/>
            <ac:spMk id="31" creationId="{0D36377E-C89E-A6E6-48C9-92EBD01D453F}"/>
          </ac:spMkLst>
        </pc:spChg>
        <pc:spChg chg="add mod">
          <ac:chgData name="Jolie Serrano Delgado" userId="d52b4219-5c60-4a0c-87ad-b1ec335c0c37" providerId="ADAL" clId="{A3952D7C-26D9-45B0-A2E4-A0ED8734710C}" dt="2025-04-06T22:58:03.170" v="411" actId="1076"/>
          <ac:spMkLst>
            <pc:docMk/>
            <pc:sldMk cId="0" sldId="1386"/>
            <ac:spMk id="32" creationId="{BC28CD88-C76F-EE65-F7EE-CC81797A541C}"/>
          </ac:spMkLst>
        </pc:spChg>
        <pc:spChg chg="mod">
          <ac:chgData name="Jolie Serrano Delgado" userId="d52b4219-5c60-4a0c-87ad-b1ec335c0c37" providerId="ADAL" clId="{A3952D7C-26D9-45B0-A2E4-A0ED8734710C}" dt="2025-04-06T22:58:12.751" v="413" actId="1076"/>
          <ac:spMkLst>
            <pc:docMk/>
            <pc:sldMk cId="0" sldId="1386"/>
            <ac:spMk id="36" creationId="{CBB158DC-85EC-571A-1DB9-3078850F029F}"/>
          </ac:spMkLst>
        </pc:spChg>
        <pc:spChg chg="mod">
          <ac:chgData name="Jolie Serrano Delgado" userId="d52b4219-5c60-4a0c-87ad-b1ec335c0c37" providerId="ADAL" clId="{A3952D7C-26D9-45B0-A2E4-A0ED8734710C}" dt="2025-04-06T22:58:12.751" v="413" actId="1076"/>
          <ac:spMkLst>
            <pc:docMk/>
            <pc:sldMk cId="0" sldId="1386"/>
            <ac:spMk id="37" creationId="{27A74623-D53B-D5D6-3F76-45C0F770CE70}"/>
          </ac:spMkLst>
        </pc:spChg>
        <pc:spChg chg="mod">
          <ac:chgData name="Jolie Serrano Delgado" userId="d52b4219-5c60-4a0c-87ad-b1ec335c0c37" providerId="ADAL" clId="{A3952D7C-26D9-45B0-A2E4-A0ED8734710C}" dt="2025-04-06T22:58:12.751" v="413" actId="1076"/>
          <ac:spMkLst>
            <pc:docMk/>
            <pc:sldMk cId="0" sldId="1386"/>
            <ac:spMk id="42" creationId="{457BEE37-A112-9F2F-6743-D0C65CE06227}"/>
          </ac:spMkLst>
        </pc:spChg>
        <pc:spChg chg="mod">
          <ac:chgData name="Jolie Serrano Delgado" userId="d52b4219-5c60-4a0c-87ad-b1ec335c0c37" providerId="ADAL" clId="{A3952D7C-26D9-45B0-A2E4-A0ED8734710C}" dt="2025-04-06T22:58:12.751" v="413" actId="1076"/>
          <ac:spMkLst>
            <pc:docMk/>
            <pc:sldMk cId="0" sldId="1386"/>
            <ac:spMk id="46" creationId="{F098D874-930B-6835-802B-52639984145F}"/>
          </ac:spMkLst>
        </pc:spChg>
        <pc:spChg chg="mod">
          <ac:chgData name="Jolie Serrano Delgado" userId="d52b4219-5c60-4a0c-87ad-b1ec335c0c37" providerId="ADAL" clId="{A3952D7C-26D9-45B0-A2E4-A0ED8734710C}" dt="2025-04-06T22:58:12.751" v="413" actId="1076"/>
          <ac:spMkLst>
            <pc:docMk/>
            <pc:sldMk cId="0" sldId="1386"/>
            <ac:spMk id="47" creationId="{576F1CD2-A0EA-2265-2604-C8412288B3D1}"/>
          </ac:spMkLst>
        </pc:spChg>
        <pc:spChg chg="mod">
          <ac:chgData name="Jolie Serrano Delgado" userId="d52b4219-5c60-4a0c-87ad-b1ec335c0c37" providerId="ADAL" clId="{A3952D7C-26D9-45B0-A2E4-A0ED8734710C}" dt="2025-04-06T22:58:12.751" v="413" actId="1076"/>
          <ac:spMkLst>
            <pc:docMk/>
            <pc:sldMk cId="0" sldId="1386"/>
            <ac:spMk id="51" creationId="{D5308BB1-C31D-56AD-8AD3-1DAB045DEC6D}"/>
          </ac:spMkLst>
        </pc:spChg>
        <pc:spChg chg="mod">
          <ac:chgData name="Jolie Serrano Delgado" userId="d52b4219-5c60-4a0c-87ad-b1ec335c0c37" providerId="ADAL" clId="{A3952D7C-26D9-45B0-A2E4-A0ED8734710C}" dt="2025-04-06T22:58:12.751" v="413" actId="1076"/>
          <ac:spMkLst>
            <pc:docMk/>
            <pc:sldMk cId="0" sldId="1386"/>
            <ac:spMk id="62" creationId="{A46BA7B0-2180-FC3E-BD9D-A05E6D9A6C57}"/>
          </ac:spMkLst>
        </pc:spChg>
        <pc:spChg chg="mod">
          <ac:chgData name="Jolie Serrano Delgado" userId="d52b4219-5c60-4a0c-87ad-b1ec335c0c37" providerId="ADAL" clId="{A3952D7C-26D9-45B0-A2E4-A0ED8734710C}" dt="2025-04-06T22:58:12.751" v="413" actId="1076"/>
          <ac:spMkLst>
            <pc:docMk/>
            <pc:sldMk cId="0" sldId="1386"/>
            <ac:spMk id="63" creationId="{F04EA26B-380A-CE3F-EC0C-3551394D9EE3}"/>
          </ac:spMkLst>
        </pc:spChg>
        <pc:spChg chg="mod">
          <ac:chgData name="Jolie Serrano Delgado" userId="d52b4219-5c60-4a0c-87ad-b1ec335c0c37" providerId="ADAL" clId="{A3952D7C-26D9-45B0-A2E4-A0ED8734710C}" dt="2025-04-06T22:58:12.751" v="413" actId="1076"/>
          <ac:spMkLst>
            <pc:docMk/>
            <pc:sldMk cId="0" sldId="1386"/>
            <ac:spMk id="70" creationId="{13BBC3A8-E479-BFF5-7FEF-CEBB74A0F93D}"/>
          </ac:spMkLst>
        </pc:spChg>
        <pc:spChg chg="mod">
          <ac:chgData name="Jolie Serrano Delgado" userId="d52b4219-5c60-4a0c-87ad-b1ec335c0c37" providerId="ADAL" clId="{A3952D7C-26D9-45B0-A2E4-A0ED8734710C}" dt="2025-04-06T22:58:12.751" v="413" actId="1076"/>
          <ac:spMkLst>
            <pc:docMk/>
            <pc:sldMk cId="0" sldId="1386"/>
            <ac:spMk id="71" creationId="{891EF376-20B3-D8B0-8F55-442C653721AA}"/>
          </ac:spMkLst>
        </pc:spChg>
        <pc:grpChg chg="add del mod">
          <ac:chgData name="Jolie Serrano Delgado" userId="d52b4219-5c60-4a0c-87ad-b1ec335c0c37" providerId="ADAL" clId="{A3952D7C-26D9-45B0-A2E4-A0ED8734710C}" dt="2025-04-06T22:57:04.223" v="389" actId="1076"/>
          <ac:grpSpMkLst>
            <pc:docMk/>
            <pc:sldMk cId="0" sldId="1386"/>
            <ac:grpSpMk id="2" creationId="{C746CF49-40B8-0914-E766-00F812CAD728}"/>
          </ac:grpSpMkLst>
        </pc:grpChg>
        <pc:picChg chg="add mod">
          <ac:chgData name="Jolie Serrano Delgado" userId="d52b4219-5c60-4a0c-87ad-b1ec335c0c37" providerId="ADAL" clId="{A3952D7C-26D9-45B0-A2E4-A0ED8734710C}" dt="2025-04-06T22:59:13.934" v="428" actId="1076"/>
          <ac:picMkLst>
            <pc:docMk/>
            <pc:sldMk cId="0" sldId="1386"/>
            <ac:picMk id="72" creationId="{AF736397-E4C5-86C0-3584-282096D43AD8}"/>
          </ac:picMkLst>
        </pc:picChg>
        <pc:picChg chg="add mod">
          <ac:chgData name="Jolie Serrano Delgado" userId="d52b4219-5c60-4a0c-87ad-b1ec335c0c37" providerId="ADAL" clId="{A3952D7C-26D9-45B0-A2E4-A0ED8734710C}" dt="2025-04-06T22:59:13.934" v="428" actId="1076"/>
          <ac:picMkLst>
            <pc:docMk/>
            <pc:sldMk cId="0" sldId="1386"/>
            <ac:picMk id="73" creationId="{76FE618F-449D-F2DE-C6D3-3C7206046102}"/>
          </ac:picMkLst>
        </pc:picChg>
      </pc:sldChg>
      <pc:sldChg chg="addSp delSp modSp mod modTransition">
        <pc:chgData name="Jolie Serrano Delgado" userId="d52b4219-5c60-4a0c-87ad-b1ec335c0c37" providerId="ADAL" clId="{A3952D7C-26D9-45B0-A2E4-A0ED8734710C}" dt="2025-04-06T23:00:51.641" v="443" actId="165"/>
        <pc:sldMkLst>
          <pc:docMk/>
          <pc:sldMk cId="0" sldId="1390"/>
        </pc:sldMkLst>
        <pc:spChg chg="mod">
          <ac:chgData name="Jolie Serrano Delgado" userId="d52b4219-5c60-4a0c-87ad-b1ec335c0c37" providerId="ADAL" clId="{A3952D7C-26D9-45B0-A2E4-A0ED8734710C}" dt="2025-04-06T22:54:25.531" v="345"/>
          <ac:spMkLst>
            <pc:docMk/>
            <pc:sldMk cId="0" sldId="1390"/>
            <ac:spMk id="3" creationId="{B64A3621-0B03-75AC-2D3A-40A26CEA7EA4}"/>
          </ac:spMkLst>
        </pc:spChg>
        <pc:spChg chg="mod">
          <ac:chgData name="Jolie Serrano Delgado" userId="d52b4219-5c60-4a0c-87ad-b1ec335c0c37" providerId="ADAL" clId="{A3952D7C-26D9-45B0-A2E4-A0ED8734710C}" dt="2025-04-06T22:54:25.531" v="345"/>
          <ac:spMkLst>
            <pc:docMk/>
            <pc:sldMk cId="0" sldId="1390"/>
            <ac:spMk id="4" creationId="{15F81735-2BFE-216C-6813-0C394C6E2234}"/>
          </ac:spMkLst>
        </pc:spChg>
        <pc:spChg chg="mod">
          <ac:chgData name="Jolie Serrano Delgado" userId="d52b4219-5c60-4a0c-87ad-b1ec335c0c37" providerId="ADAL" clId="{A3952D7C-26D9-45B0-A2E4-A0ED8734710C}" dt="2025-04-06T22:54:25.531" v="345"/>
          <ac:spMkLst>
            <pc:docMk/>
            <pc:sldMk cId="0" sldId="1390"/>
            <ac:spMk id="7" creationId="{2C008268-7732-BAD7-20B3-1EE6E464F5B1}"/>
          </ac:spMkLst>
        </pc:spChg>
        <pc:spChg chg="mod">
          <ac:chgData name="Jolie Serrano Delgado" userId="d52b4219-5c60-4a0c-87ad-b1ec335c0c37" providerId="ADAL" clId="{A3952D7C-26D9-45B0-A2E4-A0ED8734710C}" dt="2025-04-06T22:54:25.531" v="345"/>
          <ac:spMkLst>
            <pc:docMk/>
            <pc:sldMk cId="0" sldId="1390"/>
            <ac:spMk id="8" creationId="{E2C4D110-56DC-1FDF-A9F7-3BDAFC63604C}"/>
          </ac:spMkLst>
        </pc:spChg>
        <pc:spChg chg="mod">
          <ac:chgData name="Jolie Serrano Delgado" userId="d52b4219-5c60-4a0c-87ad-b1ec335c0c37" providerId="ADAL" clId="{A3952D7C-26D9-45B0-A2E4-A0ED8734710C}" dt="2025-04-06T22:54:25.531" v="345"/>
          <ac:spMkLst>
            <pc:docMk/>
            <pc:sldMk cId="0" sldId="1390"/>
            <ac:spMk id="10" creationId="{7F0BE34E-FA19-E3E1-61E8-4C34F5D7895F}"/>
          </ac:spMkLst>
        </pc:spChg>
        <pc:spChg chg="mod">
          <ac:chgData name="Jolie Serrano Delgado" userId="d52b4219-5c60-4a0c-87ad-b1ec335c0c37" providerId="ADAL" clId="{A3952D7C-26D9-45B0-A2E4-A0ED8734710C}" dt="2025-04-06T22:54:25.531" v="345"/>
          <ac:spMkLst>
            <pc:docMk/>
            <pc:sldMk cId="0" sldId="1390"/>
            <ac:spMk id="11" creationId="{CA6A095A-F1F2-0A66-EC3C-0B9AEDA53D33}"/>
          </ac:spMkLst>
        </pc:spChg>
        <pc:spChg chg="add mod">
          <ac:chgData name="Jolie Serrano Delgado" userId="d52b4219-5c60-4a0c-87ad-b1ec335c0c37" providerId="ADAL" clId="{A3952D7C-26D9-45B0-A2E4-A0ED8734710C}" dt="2025-04-06T22:55:02.535" v="357" actId="1076"/>
          <ac:spMkLst>
            <pc:docMk/>
            <pc:sldMk cId="0" sldId="1390"/>
            <ac:spMk id="12" creationId="{00000000-0000-0000-0000-000000000000}"/>
          </ac:spMkLst>
        </pc:spChg>
        <pc:spChg chg="add mod">
          <ac:chgData name="Jolie Serrano Delgado" userId="d52b4219-5c60-4a0c-87ad-b1ec335c0c37" providerId="ADAL" clId="{A3952D7C-26D9-45B0-A2E4-A0ED8734710C}" dt="2025-04-06T22:57:06.557" v="391" actId="1076"/>
          <ac:spMkLst>
            <pc:docMk/>
            <pc:sldMk cId="0" sldId="1390"/>
            <ac:spMk id="13" creationId="{00000000-0000-0000-0000-000000000000}"/>
          </ac:spMkLst>
        </pc:spChg>
        <pc:spChg chg="mod">
          <ac:chgData name="Jolie Serrano Delgado" userId="d52b4219-5c60-4a0c-87ad-b1ec335c0c37" providerId="ADAL" clId="{A3952D7C-26D9-45B0-A2E4-A0ED8734710C}" dt="2025-04-06T22:55:45.666" v="365"/>
          <ac:spMkLst>
            <pc:docMk/>
            <pc:sldMk cId="0" sldId="1390"/>
            <ac:spMk id="15" creationId="{4E9D3C5D-88B6-8C8A-FF3F-BE45649E9CCB}"/>
          </ac:spMkLst>
        </pc:spChg>
        <pc:spChg chg="mod">
          <ac:chgData name="Jolie Serrano Delgado" userId="d52b4219-5c60-4a0c-87ad-b1ec335c0c37" providerId="ADAL" clId="{A3952D7C-26D9-45B0-A2E4-A0ED8734710C}" dt="2025-04-06T22:55:45.666" v="365"/>
          <ac:spMkLst>
            <pc:docMk/>
            <pc:sldMk cId="0" sldId="1390"/>
            <ac:spMk id="16" creationId="{4A0E9CD9-1E47-DD27-29AB-125687FBEC84}"/>
          </ac:spMkLst>
        </pc:spChg>
        <pc:spChg chg="mod">
          <ac:chgData name="Jolie Serrano Delgado" userId="d52b4219-5c60-4a0c-87ad-b1ec335c0c37" providerId="ADAL" clId="{A3952D7C-26D9-45B0-A2E4-A0ED8734710C}" dt="2025-04-06T22:57:35.846" v="399" actId="207"/>
          <ac:spMkLst>
            <pc:docMk/>
            <pc:sldMk cId="0" sldId="1390"/>
            <ac:spMk id="18" creationId="{4B51681E-089E-D06F-D1A9-8DDE187AD6D4}"/>
          </ac:spMkLst>
        </pc:spChg>
        <pc:spChg chg="mod">
          <ac:chgData name="Jolie Serrano Delgado" userId="d52b4219-5c60-4a0c-87ad-b1ec335c0c37" providerId="ADAL" clId="{A3952D7C-26D9-45B0-A2E4-A0ED8734710C}" dt="2025-04-06T22:57:35.846" v="399" actId="207"/>
          <ac:spMkLst>
            <pc:docMk/>
            <pc:sldMk cId="0" sldId="1390"/>
            <ac:spMk id="19" creationId="{17336693-111B-72EC-9EED-5DB2F3B79228}"/>
          </ac:spMkLst>
        </pc:spChg>
        <pc:spChg chg="add mod">
          <ac:chgData name="Jolie Serrano Delgado" userId="d52b4219-5c60-4a0c-87ad-b1ec335c0c37" providerId="ADAL" clId="{A3952D7C-26D9-45B0-A2E4-A0ED8734710C}" dt="2025-04-06T22:57:52.059" v="409" actId="1036"/>
          <ac:spMkLst>
            <pc:docMk/>
            <pc:sldMk cId="0" sldId="1390"/>
            <ac:spMk id="20" creationId="{09392749-5958-1A2D-D972-8F31A4CE1FB6}"/>
          </ac:spMkLst>
        </pc:spChg>
        <pc:spChg chg="del mod topLvl">
          <ac:chgData name="Jolie Serrano Delgado" userId="d52b4219-5c60-4a0c-87ad-b1ec335c0c37" providerId="ADAL" clId="{A3952D7C-26D9-45B0-A2E4-A0ED8734710C}" dt="2025-04-06T22:55:05.638" v="358" actId="21"/>
          <ac:spMkLst>
            <pc:docMk/>
            <pc:sldMk cId="0" sldId="1390"/>
            <ac:spMk id="40" creationId="{00000000-0000-0000-0000-000000000000}"/>
          </ac:spMkLst>
        </pc:spChg>
        <pc:spChg chg="mod">
          <ac:chgData name="Jolie Serrano Delgado" userId="d52b4219-5c60-4a0c-87ad-b1ec335c0c37" providerId="ADAL" clId="{A3952D7C-26D9-45B0-A2E4-A0ED8734710C}" dt="2025-04-06T22:57:02.145" v="385" actId="207"/>
          <ac:spMkLst>
            <pc:docMk/>
            <pc:sldMk cId="0" sldId="1390"/>
            <ac:spMk id="46" creationId="{00000000-0000-0000-0000-000000000000}"/>
          </ac:spMkLst>
        </pc:spChg>
        <pc:spChg chg="mod">
          <ac:chgData name="Jolie Serrano Delgado" userId="d52b4219-5c60-4a0c-87ad-b1ec335c0c37" providerId="ADAL" clId="{A3952D7C-26D9-45B0-A2E4-A0ED8734710C}" dt="2025-04-06T22:57:01.347" v="384" actId="1076"/>
          <ac:spMkLst>
            <pc:docMk/>
            <pc:sldMk cId="0" sldId="1390"/>
            <ac:spMk id="49" creationId="{00000000-0000-0000-0000-000000000000}"/>
          </ac:spMkLst>
        </pc:spChg>
        <pc:spChg chg="mod">
          <ac:chgData name="Jolie Serrano Delgado" userId="d52b4219-5c60-4a0c-87ad-b1ec335c0c37" providerId="ADAL" clId="{A3952D7C-26D9-45B0-A2E4-A0ED8734710C}" dt="2025-04-06T22:57:01.347" v="384" actId="1076"/>
          <ac:spMkLst>
            <pc:docMk/>
            <pc:sldMk cId="0" sldId="1390"/>
            <ac:spMk id="50" creationId="{00000000-0000-0000-0000-000000000000}"/>
          </ac:spMkLst>
        </pc:spChg>
        <pc:spChg chg="mod">
          <ac:chgData name="Jolie Serrano Delgado" userId="d52b4219-5c60-4a0c-87ad-b1ec335c0c37" providerId="ADAL" clId="{A3952D7C-26D9-45B0-A2E4-A0ED8734710C}" dt="2025-04-06T22:54:36.090" v="348" actId="165"/>
          <ac:spMkLst>
            <pc:docMk/>
            <pc:sldMk cId="0" sldId="1390"/>
            <ac:spMk id="51" creationId="{00000000-0000-0000-0000-000000000000}"/>
          </ac:spMkLst>
        </pc:spChg>
        <pc:spChg chg="mod">
          <ac:chgData name="Jolie Serrano Delgado" userId="d52b4219-5c60-4a0c-87ad-b1ec335c0c37" providerId="ADAL" clId="{A3952D7C-26D9-45B0-A2E4-A0ED8734710C}" dt="2025-04-06T22:54:36.090" v="348" actId="165"/>
          <ac:spMkLst>
            <pc:docMk/>
            <pc:sldMk cId="0" sldId="1390"/>
            <ac:spMk id="55" creationId="{00000000-0000-0000-0000-000000000000}"/>
          </ac:spMkLst>
        </pc:spChg>
        <pc:spChg chg="mod">
          <ac:chgData name="Jolie Serrano Delgado" userId="d52b4219-5c60-4a0c-87ad-b1ec335c0c37" providerId="ADAL" clId="{A3952D7C-26D9-45B0-A2E4-A0ED8734710C}" dt="2025-04-06T22:54:46.836" v="351" actId="165"/>
          <ac:spMkLst>
            <pc:docMk/>
            <pc:sldMk cId="0" sldId="1390"/>
            <ac:spMk id="64" creationId="{00000000-0000-0000-0000-000000000000}"/>
          </ac:spMkLst>
        </pc:spChg>
        <pc:spChg chg="mod">
          <ac:chgData name="Jolie Serrano Delgado" userId="d52b4219-5c60-4a0c-87ad-b1ec335c0c37" providerId="ADAL" clId="{A3952D7C-26D9-45B0-A2E4-A0ED8734710C}" dt="2025-04-06T22:54:46.836" v="351" actId="165"/>
          <ac:spMkLst>
            <pc:docMk/>
            <pc:sldMk cId="0" sldId="1390"/>
            <ac:spMk id="67" creationId="{00000000-0000-0000-0000-000000000000}"/>
          </ac:spMkLst>
        </pc:spChg>
        <pc:spChg chg="mod">
          <ac:chgData name="Jolie Serrano Delgado" userId="d52b4219-5c60-4a0c-87ad-b1ec335c0c37" providerId="ADAL" clId="{A3952D7C-26D9-45B0-A2E4-A0ED8734710C}" dt="2025-04-06T22:54:46.836" v="351" actId="165"/>
          <ac:spMkLst>
            <pc:docMk/>
            <pc:sldMk cId="0" sldId="1390"/>
            <ac:spMk id="69" creationId="{00000000-0000-0000-0000-000000000000}"/>
          </ac:spMkLst>
        </pc:spChg>
        <pc:spChg chg="mod topLvl">
          <ac:chgData name="Jolie Serrano Delgado" userId="d52b4219-5c60-4a0c-87ad-b1ec335c0c37" providerId="ADAL" clId="{A3952D7C-26D9-45B0-A2E4-A0ED8734710C}" dt="2025-04-06T23:00:51.641" v="443" actId="165"/>
          <ac:spMkLst>
            <pc:docMk/>
            <pc:sldMk cId="0" sldId="1390"/>
            <ac:spMk id="82" creationId="{00000000-0000-0000-0000-000000000000}"/>
          </ac:spMkLst>
        </pc:spChg>
        <pc:spChg chg="mod">
          <ac:chgData name="Jolie Serrano Delgado" userId="d52b4219-5c60-4a0c-87ad-b1ec335c0c37" providerId="ADAL" clId="{A3952D7C-26D9-45B0-A2E4-A0ED8734710C}" dt="2025-04-06T23:00:51.641" v="443" actId="165"/>
          <ac:spMkLst>
            <pc:docMk/>
            <pc:sldMk cId="0" sldId="1390"/>
            <ac:spMk id="83" creationId="{00000000-0000-0000-0000-000000000000}"/>
          </ac:spMkLst>
        </pc:spChg>
        <pc:spChg chg="mod">
          <ac:chgData name="Jolie Serrano Delgado" userId="d52b4219-5c60-4a0c-87ad-b1ec335c0c37" providerId="ADAL" clId="{A3952D7C-26D9-45B0-A2E4-A0ED8734710C}" dt="2025-04-06T23:00:51.641" v="443" actId="165"/>
          <ac:spMkLst>
            <pc:docMk/>
            <pc:sldMk cId="0" sldId="1390"/>
            <ac:spMk id="84" creationId="{00000000-0000-0000-0000-000000000000}"/>
          </ac:spMkLst>
        </pc:spChg>
        <pc:spChg chg="mod topLvl">
          <ac:chgData name="Jolie Serrano Delgado" userId="d52b4219-5c60-4a0c-87ad-b1ec335c0c37" providerId="ADAL" clId="{A3952D7C-26D9-45B0-A2E4-A0ED8734710C}" dt="2025-04-06T22:54:39.746" v="349" actId="165"/>
          <ac:spMkLst>
            <pc:docMk/>
            <pc:sldMk cId="0" sldId="1390"/>
            <ac:spMk id="89" creationId="{00000000-0000-0000-0000-000000000000}"/>
          </ac:spMkLst>
        </pc:spChg>
        <pc:spChg chg="mod">
          <ac:chgData name="Jolie Serrano Delgado" userId="d52b4219-5c60-4a0c-87ad-b1ec335c0c37" providerId="ADAL" clId="{A3952D7C-26D9-45B0-A2E4-A0ED8734710C}" dt="2025-04-06T22:54:39.746" v="349" actId="165"/>
          <ac:spMkLst>
            <pc:docMk/>
            <pc:sldMk cId="0" sldId="1390"/>
            <ac:spMk id="93" creationId="{00000000-0000-0000-0000-000000000000}"/>
          </ac:spMkLst>
        </pc:spChg>
        <pc:spChg chg="mod">
          <ac:chgData name="Jolie Serrano Delgado" userId="d52b4219-5c60-4a0c-87ad-b1ec335c0c37" providerId="ADAL" clId="{A3952D7C-26D9-45B0-A2E4-A0ED8734710C}" dt="2025-04-06T22:54:39.746" v="349" actId="165"/>
          <ac:spMkLst>
            <pc:docMk/>
            <pc:sldMk cId="0" sldId="1390"/>
            <ac:spMk id="95" creationId="{00000000-0000-0000-0000-000000000000}"/>
          </ac:spMkLst>
        </pc:spChg>
        <pc:spChg chg="mod">
          <ac:chgData name="Jolie Serrano Delgado" userId="d52b4219-5c60-4a0c-87ad-b1ec335c0c37" providerId="ADAL" clId="{A3952D7C-26D9-45B0-A2E4-A0ED8734710C}" dt="2025-04-06T22:54:39.746" v="349" actId="165"/>
          <ac:spMkLst>
            <pc:docMk/>
            <pc:sldMk cId="0" sldId="1390"/>
            <ac:spMk id="96" creationId="{00000000-0000-0000-0000-000000000000}"/>
          </ac:spMkLst>
        </pc:spChg>
        <pc:spChg chg="mod">
          <ac:chgData name="Jolie Serrano Delgado" userId="d52b4219-5c60-4a0c-87ad-b1ec335c0c37" providerId="ADAL" clId="{A3952D7C-26D9-45B0-A2E4-A0ED8734710C}" dt="2025-04-06T22:54:39.746" v="349" actId="165"/>
          <ac:spMkLst>
            <pc:docMk/>
            <pc:sldMk cId="0" sldId="1390"/>
            <ac:spMk id="97" creationId="{00000000-0000-0000-0000-000000000000}"/>
          </ac:spMkLst>
        </pc:spChg>
        <pc:spChg chg="mod">
          <ac:chgData name="Jolie Serrano Delgado" userId="d52b4219-5c60-4a0c-87ad-b1ec335c0c37" providerId="ADAL" clId="{A3952D7C-26D9-45B0-A2E4-A0ED8734710C}" dt="2025-04-06T22:54:39.746" v="349" actId="165"/>
          <ac:spMkLst>
            <pc:docMk/>
            <pc:sldMk cId="0" sldId="1390"/>
            <ac:spMk id="98" creationId="{00000000-0000-0000-0000-000000000000}"/>
          </ac:spMkLst>
        </pc:spChg>
        <pc:spChg chg="mod">
          <ac:chgData name="Jolie Serrano Delgado" userId="d52b4219-5c60-4a0c-87ad-b1ec335c0c37" providerId="ADAL" clId="{A3952D7C-26D9-45B0-A2E4-A0ED8734710C}" dt="2025-04-06T22:54:50.026" v="352" actId="165"/>
          <ac:spMkLst>
            <pc:docMk/>
            <pc:sldMk cId="0" sldId="1390"/>
            <ac:spMk id="104" creationId="{00000000-0000-0000-0000-000000000000}"/>
          </ac:spMkLst>
        </pc:spChg>
        <pc:spChg chg="mod">
          <ac:chgData name="Jolie Serrano Delgado" userId="d52b4219-5c60-4a0c-87ad-b1ec335c0c37" providerId="ADAL" clId="{A3952D7C-26D9-45B0-A2E4-A0ED8734710C}" dt="2025-04-06T22:54:50.026" v="352" actId="165"/>
          <ac:spMkLst>
            <pc:docMk/>
            <pc:sldMk cId="0" sldId="1390"/>
            <ac:spMk id="106" creationId="{00000000-0000-0000-0000-000000000000}"/>
          </ac:spMkLst>
        </pc:spChg>
        <pc:spChg chg="mod">
          <ac:chgData name="Jolie Serrano Delgado" userId="d52b4219-5c60-4a0c-87ad-b1ec335c0c37" providerId="ADAL" clId="{A3952D7C-26D9-45B0-A2E4-A0ED8734710C}" dt="2025-04-06T22:54:50.026" v="352" actId="165"/>
          <ac:spMkLst>
            <pc:docMk/>
            <pc:sldMk cId="0" sldId="1390"/>
            <ac:spMk id="107" creationId="{00000000-0000-0000-0000-000000000000}"/>
          </ac:spMkLst>
        </pc:spChg>
        <pc:spChg chg="mod">
          <ac:chgData name="Jolie Serrano Delgado" userId="d52b4219-5c60-4a0c-87ad-b1ec335c0c37" providerId="ADAL" clId="{A3952D7C-26D9-45B0-A2E4-A0ED8734710C}" dt="2025-04-06T22:54:50.026" v="352" actId="165"/>
          <ac:spMkLst>
            <pc:docMk/>
            <pc:sldMk cId="0" sldId="1390"/>
            <ac:spMk id="109" creationId="{00000000-0000-0000-0000-000000000000}"/>
          </ac:spMkLst>
        </pc:spChg>
        <pc:spChg chg="mod">
          <ac:chgData name="Jolie Serrano Delgado" userId="d52b4219-5c60-4a0c-87ad-b1ec335c0c37" providerId="ADAL" clId="{A3952D7C-26D9-45B0-A2E4-A0ED8734710C}" dt="2025-04-06T22:54:50.026" v="352" actId="165"/>
          <ac:spMkLst>
            <pc:docMk/>
            <pc:sldMk cId="0" sldId="1390"/>
            <ac:spMk id="110" creationId="{00000000-0000-0000-0000-000000000000}"/>
          </ac:spMkLst>
        </pc:spChg>
        <pc:spChg chg="mod">
          <ac:chgData name="Jolie Serrano Delgado" userId="d52b4219-5c60-4a0c-87ad-b1ec335c0c37" providerId="ADAL" clId="{A3952D7C-26D9-45B0-A2E4-A0ED8734710C}" dt="2025-04-06T22:54:50.026" v="352" actId="165"/>
          <ac:spMkLst>
            <pc:docMk/>
            <pc:sldMk cId="0" sldId="1390"/>
            <ac:spMk id="111" creationId="{00000000-0000-0000-0000-000000000000}"/>
          </ac:spMkLst>
        </pc:spChg>
        <pc:spChg chg="del mod topLvl">
          <ac:chgData name="Jolie Serrano Delgado" userId="d52b4219-5c60-4a0c-87ad-b1ec335c0c37" providerId="ADAL" clId="{A3952D7C-26D9-45B0-A2E4-A0ED8734710C}" dt="2025-04-06T22:54:53.399" v="353" actId="21"/>
          <ac:spMkLst>
            <pc:docMk/>
            <pc:sldMk cId="0" sldId="1390"/>
            <ac:spMk id="114" creationId="{00000000-0000-0000-0000-000000000000}"/>
          </ac:spMkLst>
        </pc:spChg>
        <pc:spChg chg="mod">
          <ac:chgData name="Jolie Serrano Delgado" userId="d52b4219-5c60-4a0c-87ad-b1ec335c0c37" providerId="ADAL" clId="{A3952D7C-26D9-45B0-A2E4-A0ED8734710C}" dt="2025-04-06T22:54:32.972" v="347" actId="165"/>
          <ac:spMkLst>
            <pc:docMk/>
            <pc:sldMk cId="0" sldId="1390"/>
            <ac:spMk id="118" creationId="{00000000-0000-0000-0000-000000000000}"/>
          </ac:spMkLst>
        </pc:spChg>
        <pc:spChg chg="mod">
          <ac:chgData name="Jolie Serrano Delgado" userId="d52b4219-5c60-4a0c-87ad-b1ec335c0c37" providerId="ADAL" clId="{A3952D7C-26D9-45B0-A2E4-A0ED8734710C}" dt="2025-04-06T22:54:32.972" v="347" actId="165"/>
          <ac:spMkLst>
            <pc:docMk/>
            <pc:sldMk cId="0" sldId="1390"/>
            <ac:spMk id="120" creationId="{00000000-0000-0000-0000-000000000000}"/>
          </ac:spMkLst>
        </pc:spChg>
        <pc:spChg chg="mod">
          <ac:chgData name="Jolie Serrano Delgado" userId="d52b4219-5c60-4a0c-87ad-b1ec335c0c37" providerId="ADAL" clId="{A3952D7C-26D9-45B0-A2E4-A0ED8734710C}" dt="2025-04-06T22:54:32.972" v="347" actId="165"/>
          <ac:spMkLst>
            <pc:docMk/>
            <pc:sldMk cId="0" sldId="1390"/>
            <ac:spMk id="121" creationId="{00000000-0000-0000-0000-000000000000}"/>
          </ac:spMkLst>
        </pc:spChg>
        <pc:spChg chg="mod">
          <ac:chgData name="Jolie Serrano Delgado" userId="d52b4219-5c60-4a0c-87ad-b1ec335c0c37" providerId="ADAL" clId="{A3952D7C-26D9-45B0-A2E4-A0ED8734710C}" dt="2025-04-06T22:54:32.972" v="347" actId="165"/>
          <ac:spMkLst>
            <pc:docMk/>
            <pc:sldMk cId="0" sldId="1390"/>
            <ac:spMk id="122" creationId="{00000000-0000-0000-0000-000000000000}"/>
          </ac:spMkLst>
        </pc:spChg>
        <pc:spChg chg="mod">
          <ac:chgData name="Jolie Serrano Delgado" userId="d52b4219-5c60-4a0c-87ad-b1ec335c0c37" providerId="ADAL" clId="{A3952D7C-26D9-45B0-A2E4-A0ED8734710C}" dt="2025-04-06T22:54:32.972" v="347" actId="165"/>
          <ac:spMkLst>
            <pc:docMk/>
            <pc:sldMk cId="0" sldId="1390"/>
            <ac:spMk id="123" creationId="{00000000-0000-0000-0000-000000000000}"/>
          </ac:spMkLst>
        </pc:spChg>
        <pc:spChg chg="mod">
          <ac:chgData name="Jolie Serrano Delgado" userId="d52b4219-5c60-4a0c-87ad-b1ec335c0c37" providerId="ADAL" clId="{A3952D7C-26D9-45B0-A2E4-A0ED8734710C}" dt="2025-04-06T22:54:43.030" v="350" actId="165"/>
          <ac:spMkLst>
            <pc:docMk/>
            <pc:sldMk cId="0" sldId="1390"/>
            <ac:spMk id="129" creationId="{00000000-0000-0000-0000-000000000000}"/>
          </ac:spMkLst>
        </pc:spChg>
        <pc:spChg chg="mod">
          <ac:chgData name="Jolie Serrano Delgado" userId="d52b4219-5c60-4a0c-87ad-b1ec335c0c37" providerId="ADAL" clId="{A3952D7C-26D9-45B0-A2E4-A0ED8734710C}" dt="2025-04-06T22:54:43.030" v="350" actId="165"/>
          <ac:spMkLst>
            <pc:docMk/>
            <pc:sldMk cId="0" sldId="1390"/>
            <ac:spMk id="131" creationId="{00000000-0000-0000-0000-000000000000}"/>
          </ac:spMkLst>
        </pc:spChg>
        <pc:spChg chg="mod">
          <ac:chgData name="Jolie Serrano Delgado" userId="d52b4219-5c60-4a0c-87ad-b1ec335c0c37" providerId="ADAL" clId="{A3952D7C-26D9-45B0-A2E4-A0ED8734710C}" dt="2025-04-06T22:54:43.030" v="350" actId="165"/>
          <ac:spMkLst>
            <pc:docMk/>
            <pc:sldMk cId="0" sldId="1390"/>
            <ac:spMk id="132" creationId="{00000000-0000-0000-0000-000000000000}"/>
          </ac:spMkLst>
        </pc:spChg>
        <pc:spChg chg="mod topLvl">
          <ac:chgData name="Jolie Serrano Delgado" userId="d52b4219-5c60-4a0c-87ad-b1ec335c0c37" providerId="ADAL" clId="{A3952D7C-26D9-45B0-A2E4-A0ED8734710C}" dt="2025-04-06T23:00:48.293" v="442" actId="165"/>
          <ac:spMkLst>
            <pc:docMk/>
            <pc:sldMk cId="0" sldId="1390"/>
            <ac:spMk id="134" creationId="{00000000-0000-0000-0000-000000000000}"/>
          </ac:spMkLst>
        </pc:spChg>
        <pc:spChg chg="mod">
          <ac:chgData name="Jolie Serrano Delgado" userId="d52b4219-5c60-4a0c-87ad-b1ec335c0c37" providerId="ADAL" clId="{A3952D7C-26D9-45B0-A2E4-A0ED8734710C}" dt="2025-04-06T23:00:48.293" v="442" actId="165"/>
          <ac:spMkLst>
            <pc:docMk/>
            <pc:sldMk cId="0" sldId="1390"/>
            <ac:spMk id="135" creationId="{00000000-0000-0000-0000-000000000000}"/>
          </ac:spMkLst>
        </pc:spChg>
        <pc:spChg chg="mod">
          <ac:chgData name="Jolie Serrano Delgado" userId="d52b4219-5c60-4a0c-87ad-b1ec335c0c37" providerId="ADAL" clId="{A3952D7C-26D9-45B0-A2E4-A0ED8734710C}" dt="2025-04-06T23:00:48.293" v="442" actId="165"/>
          <ac:spMkLst>
            <pc:docMk/>
            <pc:sldMk cId="0" sldId="1390"/>
            <ac:spMk id="136" creationId="{00000000-0000-0000-0000-000000000000}"/>
          </ac:spMkLst>
        </pc:spChg>
        <pc:spChg chg="mod topLvl">
          <ac:chgData name="Jolie Serrano Delgado" userId="d52b4219-5c60-4a0c-87ad-b1ec335c0c37" providerId="ADAL" clId="{A3952D7C-26D9-45B0-A2E4-A0ED8734710C}" dt="2025-04-06T22:54:43.030" v="350" actId="165"/>
          <ac:spMkLst>
            <pc:docMk/>
            <pc:sldMk cId="0" sldId="1390"/>
            <ac:spMk id="27666" creationId="{00000000-0000-0000-0000-000000000000}"/>
          </ac:spMkLst>
        </pc:spChg>
        <pc:spChg chg="mod topLvl">
          <ac:chgData name="Jolie Serrano Delgado" userId="d52b4219-5c60-4a0c-87ad-b1ec335c0c37" providerId="ADAL" clId="{A3952D7C-26D9-45B0-A2E4-A0ED8734710C}" dt="2025-04-06T22:54:43.030" v="350" actId="165"/>
          <ac:spMkLst>
            <pc:docMk/>
            <pc:sldMk cId="0" sldId="1390"/>
            <ac:spMk id="27668" creationId="{00000000-0000-0000-0000-000000000000}"/>
          </ac:spMkLst>
        </pc:spChg>
        <pc:spChg chg="mod topLvl">
          <ac:chgData name="Jolie Serrano Delgado" userId="d52b4219-5c60-4a0c-87ad-b1ec335c0c37" providerId="ADAL" clId="{A3952D7C-26D9-45B0-A2E4-A0ED8734710C}" dt="2025-04-06T22:54:32.972" v="347" actId="165"/>
          <ac:spMkLst>
            <pc:docMk/>
            <pc:sldMk cId="0" sldId="1390"/>
            <ac:spMk id="27676" creationId="{00000000-0000-0000-0000-000000000000}"/>
          </ac:spMkLst>
        </pc:spChg>
        <pc:spChg chg="mod topLvl">
          <ac:chgData name="Jolie Serrano Delgado" userId="d52b4219-5c60-4a0c-87ad-b1ec335c0c37" providerId="ADAL" clId="{A3952D7C-26D9-45B0-A2E4-A0ED8734710C}" dt="2025-04-06T22:54:32.972" v="347" actId="165"/>
          <ac:spMkLst>
            <pc:docMk/>
            <pc:sldMk cId="0" sldId="1390"/>
            <ac:spMk id="27677" creationId="{00000000-0000-0000-0000-000000000000}"/>
          </ac:spMkLst>
        </pc:spChg>
        <pc:spChg chg="mod topLvl">
          <ac:chgData name="Jolie Serrano Delgado" userId="d52b4219-5c60-4a0c-87ad-b1ec335c0c37" providerId="ADAL" clId="{A3952D7C-26D9-45B0-A2E4-A0ED8734710C}" dt="2025-04-06T22:54:50.026" v="352" actId="165"/>
          <ac:spMkLst>
            <pc:docMk/>
            <pc:sldMk cId="0" sldId="1390"/>
            <ac:spMk id="27681" creationId="{00000000-0000-0000-0000-000000000000}"/>
          </ac:spMkLst>
        </pc:spChg>
        <pc:spChg chg="mod topLvl">
          <ac:chgData name="Jolie Serrano Delgado" userId="d52b4219-5c60-4a0c-87ad-b1ec335c0c37" providerId="ADAL" clId="{A3952D7C-26D9-45B0-A2E4-A0ED8734710C}" dt="2025-04-06T22:54:50.026" v="352" actId="165"/>
          <ac:spMkLst>
            <pc:docMk/>
            <pc:sldMk cId="0" sldId="1390"/>
            <ac:spMk id="27683" creationId="{00000000-0000-0000-0000-000000000000}"/>
          </ac:spMkLst>
        </pc:spChg>
        <pc:spChg chg="mod topLvl">
          <ac:chgData name="Jolie Serrano Delgado" userId="d52b4219-5c60-4a0c-87ad-b1ec335c0c37" providerId="ADAL" clId="{A3952D7C-26D9-45B0-A2E4-A0ED8734710C}" dt="2025-04-06T22:54:39.746" v="349" actId="165"/>
          <ac:spMkLst>
            <pc:docMk/>
            <pc:sldMk cId="0" sldId="1390"/>
            <ac:spMk id="27691" creationId="{00000000-0000-0000-0000-000000000000}"/>
          </ac:spMkLst>
        </pc:spChg>
        <pc:spChg chg="mod topLvl">
          <ac:chgData name="Jolie Serrano Delgado" userId="d52b4219-5c60-4a0c-87ad-b1ec335c0c37" providerId="ADAL" clId="{A3952D7C-26D9-45B0-A2E4-A0ED8734710C}" dt="2025-04-06T22:54:39.746" v="349" actId="165"/>
          <ac:spMkLst>
            <pc:docMk/>
            <pc:sldMk cId="0" sldId="1390"/>
            <ac:spMk id="27692" creationId="{00000000-0000-0000-0000-000000000000}"/>
          </ac:spMkLst>
        </pc:spChg>
        <pc:spChg chg="mod topLvl">
          <ac:chgData name="Jolie Serrano Delgado" userId="d52b4219-5c60-4a0c-87ad-b1ec335c0c37" providerId="ADAL" clId="{A3952D7C-26D9-45B0-A2E4-A0ED8734710C}" dt="2025-04-06T22:54:46.836" v="351" actId="165"/>
          <ac:spMkLst>
            <pc:docMk/>
            <pc:sldMk cId="0" sldId="1390"/>
            <ac:spMk id="27696" creationId="{00000000-0000-0000-0000-000000000000}"/>
          </ac:spMkLst>
        </pc:spChg>
        <pc:spChg chg="mod topLvl">
          <ac:chgData name="Jolie Serrano Delgado" userId="d52b4219-5c60-4a0c-87ad-b1ec335c0c37" providerId="ADAL" clId="{A3952D7C-26D9-45B0-A2E4-A0ED8734710C}" dt="2025-04-06T22:54:46.836" v="351" actId="165"/>
          <ac:spMkLst>
            <pc:docMk/>
            <pc:sldMk cId="0" sldId="1390"/>
            <ac:spMk id="27698" creationId="{00000000-0000-0000-0000-000000000000}"/>
          </ac:spMkLst>
        </pc:spChg>
        <pc:spChg chg="mod topLvl">
          <ac:chgData name="Jolie Serrano Delgado" userId="d52b4219-5c60-4a0c-87ad-b1ec335c0c37" providerId="ADAL" clId="{A3952D7C-26D9-45B0-A2E4-A0ED8734710C}" dt="2025-04-06T22:54:36.090" v="348" actId="165"/>
          <ac:spMkLst>
            <pc:docMk/>
            <pc:sldMk cId="0" sldId="1390"/>
            <ac:spMk id="27706" creationId="{00000000-0000-0000-0000-000000000000}"/>
          </ac:spMkLst>
        </pc:spChg>
        <pc:spChg chg="mod topLvl">
          <ac:chgData name="Jolie Serrano Delgado" userId="d52b4219-5c60-4a0c-87ad-b1ec335c0c37" providerId="ADAL" clId="{A3952D7C-26D9-45B0-A2E4-A0ED8734710C}" dt="2025-04-06T22:54:36.090" v="348" actId="165"/>
          <ac:spMkLst>
            <pc:docMk/>
            <pc:sldMk cId="0" sldId="1390"/>
            <ac:spMk id="27707" creationId="{00000000-0000-0000-0000-000000000000}"/>
          </ac:spMkLst>
        </pc:spChg>
        <pc:grpChg chg="add del mod">
          <ac:chgData name="Jolie Serrano Delgado" userId="d52b4219-5c60-4a0c-87ad-b1ec335c0c37" providerId="ADAL" clId="{A3952D7C-26D9-45B0-A2E4-A0ED8734710C}" dt="2025-04-06T22:57:41.640" v="402" actId="478"/>
          <ac:grpSpMkLst>
            <pc:docMk/>
            <pc:sldMk cId="0" sldId="1390"/>
            <ac:grpSpMk id="2" creationId="{45C6BF2B-7D7E-208E-4CB5-1C5CD84270C9}"/>
          </ac:grpSpMkLst>
        </pc:grpChg>
        <pc:grpChg chg="add del mod">
          <ac:chgData name="Jolie Serrano Delgado" userId="d52b4219-5c60-4a0c-87ad-b1ec335c0c37" providerId="ADAL" clId="{A3952D7C-26D9-45B0-A2E4-A0ED8734710C}" dt="2025-04-06T22:57:40.963" v="401" actId="478"/>
          <ac:grpSpMkLst>
            <pc:docMk/>
            <pc:sldMk cId="0" sldId="1390"/>
            <ac:grpSpMk id="5" creationId="{375BF8F9-2CDD-9CE3-A89A-2A121FAF4B5A}"/>
          </ac:grpSpMkLst>
        </pc:grpChg>
        <pc:grpChg chg="add del mod">
          <ac:chgData name="Jolie Serrano Delgado" userId="d52b4219-5c60-4a0c-87ad-b1ec335c0c37" providerId="ADAL" clId="{A3952D7C-26D9-45B0-A2E4-A0ED8734710C}" dt="2025-04-06T22:57:31.653" v="397" actId="478"/>
          <ac:grpSpMkLst>
            <pc:docMk/>
            <pc:sldMk cId="0" sldId="1390"/>
            <ac:grpSpMk id="9" creationId="{D7CEDC6B-71BB-F246-1722-D12C295A0CA1}"/>
          </ac:grpSpMkLst>
        </pc:grpChg>
        <pc:grpChg chg="add mod">
          <ac:chgData name="Jolie Serrano Delgado" userId="d52b4219-5c60-4a0c-87ad-b1ec335c0c37" providerId="ADAL" clId="{A3952D7C-26D9-45B0-A2E4-A0ED8734710C}" dt="2025-04-06T22:55:48.774" v="367" actId="1076"/>
          <ac:grpSpMkLst>
            <pc:docMk/>
            <pc:sldMk cId="0" sldId="1390"/>
            <ac:grpSpMk id="14" creationId="{6C9CC52B-15E4-0733-FC5F-46F08ECE212A}"/>
          </ac:grpSpMkLst>
        </pc:grpChg>
        <pc:grpChg chg="add mod ord">
          <ac:chgData name="Jolie Serrano Delgado" userId="d52b4219-5c60-4a0c-87ad-b1ec335c0c37" providerId="ADAL" clId="{A3952D7C-26D9-45B0-A2E4-A0ED8734710C}" dt="2025-04-06T22:57:37.760" v="400" actId="167"/>
          <ac:grpSpMkLst>
            <pc:docMk/>
            <pc:sldMk cId="0" sldId="1390"/>
            <ac:grpSpMk id="17" creationId="{18A83C60-38FE-577E-E327-D75A3D1CD613}"/>
          </ac:grpSpMkLst>
        </pc:grpChg>
        <pc:grpChg chg="add del ord">
          <ac:chgData name="Jolie Serrano Delgado" userId="d52b4219-5c60-4a0c-87ad-b1ec335c0c37" providerId="ADAL" clId="{A3952D7C-26D9-45B0-A2E4-A0ED8734710C}" dt="2025-04-06T22:57:45.683" v="403" actId="167"/>
          <ac:grpSpMkLst>
            <pc:docMk/>
            <pc:sldMk cId="0" sldId="1390"/>
            <ac:grpSpMk id="39" creationId="{00000000-0000-0000-0000-000000000000}"/>
          </ac:grpSpMkLst>
        </pc:grpChg>
        <pc:grpChg chg="mod">
          <ac:chgData name="Jolie Serrano Delgado" userId="d52b4219-5c60-4a0c-87ad-b1ec335c0c37" providerId="ADAL" clId="{A3952D7C-26D9-45B0-A2E4-A0ED8734710C}" dt="2025-04-06T22:57:01.347" v="384" actId="1076"/>
          <ac:grpSpMkLst>
            <pc:docMk/>
            <pc:sldMk cId="0" sldId="1390"/>
            <ac:grpSpMk id="48" creationId="{00000000-0000-0000-0000-000000000000}"/>
          </ac:grpSpMkLst>
        </pc:grpChg>
        <pc:grpChg chg="mod topLvl">
          <ac:chgData name="Jolie Serrano Delgado" userId="d52b4219-5c60-4a0c-87ad-b1ec335c0c37" providerId="ADAL" clId="{A3952D7C-26D9-45B0-A2E4-A0ED8734710C}" dt="2025-04-06T23:00:51.641" v="443" actId="165"/>
          <ac:grpSpMkLst>
            <pc:docMk/>
            <pc:sldMk cId="0" sldId="1390"/>
            <ac:grpSpMk id="81" creationId="{00000000-0000-0000-0000-000000000000}"/>
          </ac:grpSpMkLst>
        </pc:grpChg>
        <pc:grpChg chg="mod topLvl">
          <ac:chgData name="Jolie Serrano Delgado" userId="d52b4219-5c60-4a0c-87ad-b1ec335c0c37" providerId="ADAL" clId="{A3952D7C-26D9-45B0-A2E4-A0ED8734710C}" dt="2025-04-06T22:57:00.249" v="381" actId="1076"/>
          <ac:grpSpMkLst>
            <pc:docMk/>
            <pc:sldMk cId="0" sldId="1390"/>
            <ac:grpSpMk id="88" creationId="{00000000-0000-0000-0000-000000000000}"/>
          </ac:grpSpMkLst>
        </pc:grpChg>
        <pc:grpChg chg="mod">
          <ac:chgData name="Jolie Serrano Delgado" userId="d52b4219-5c60-4a0c-87ad-b1ec335c0c37" providerId="ADAL" clId="{A3952D7C-26D9-45B0-A2E4-A0ED8734710C}" dt="2025-04-06T22:54:50.026" v="352" actId="165"/>
          <ac:grpSpMkLst>
            <pc:docMk/>
            <pc:sldMk cId="0" sldId="1390"/>
            <ac:grpSpMk id="105" creationId="{00000000-0000-0000-0000-000000000000}"/>
          </ac:grpSpMkLst>
        </pc:grpChg>
        <pc:grpChg chg="del">
          <ac:chgData name="Jolie Serrano Delgado" userId="d52b4219-5c60-4a0c-87ad-b1ec335c0c37" providerId="ADAL" clId="{A3952D7C-26D9-45B0-A2E4-A0ED8734710C}" dt="2025-04-06T22:54:54.783" v="354" actId="478"/>
          <ac:grpSpMkLst>
            <pc:docMk/>
            <pc:sldMk cId="0" sldId="1390"/>
            <ac:grpSpMk id="113" creationId="{00000000-0000-0000-0000-000000000000}"/>
          </ac:grpSpMkLst>
        </pc:grpChg>
        <pc:grpChg chg="mod">
          <ac:chgData name="Jolie Serrano Delgado" userId="d52b4219-5c60-4a0c-87ad-b1ec335c0c37" providerId="ADAL" clId="{A3952D7C-26D9-45B0-A2E4-A0ED8734710C}" dt="2025-04-06T22:54:43.030" v="350" actId="165"/>
          <ac:grpSpMkLst>
            <pc:docMk/>
            <pc:sldMk cId="0" sldId="1390"/>
            <ac:grpSpMk id="130" creationId="{00000000-0000-0000-0000-000000000000}"/>
          </ac:grpSpMkLst>
        </pc:grpChg>
        <pc:grpChg chg="mod topLvl">
          <ac:chgData name="Jolie Serrano Delgado" userId="d52b4219-5c60-4a0c-87ad-b1ec335c0c37" providerId="ADAL" clId="{A3952D7C-26D9-45B0-A2E4-A0ED8734710C}" dt="2025-04-06T23:00:48.293" v="442" actId="165"/>
          <ac:grpSpMkLst>
            <pc:docMk/>
            <pc:sldMk cId="0" sldId="1390"/>
            <ac:grpSpMk id="133" creationId="{00000000-0000-0000-0000-000000000000}"/>
          </ac:grpSpMkLst>
        </pc:grpChg>
        <pc:grpChg chg="del">
          <ac:chgData name="Jolie Serrano Delgado" userId="d52b4219-5c60-4a0c-87ad-b1ec335c0c37" providerId="ADAL" clId="{A3952D7C-26D9-45B0-A2E4-A0ED8734710C}" dt="2025-04-06T22:54:36.090" v="348" actId="165"/>
          <ac:grpSpMkLst>
            <pc:docMk/>
            <pc:sldMk cId="0" sldId="1390"/>
            <ac:grpSpMk id="27650" creationId="{00000000-0000-0000-0000-000000000000}"/>
          </ac:grpSpMkLst>
        </pc:grpChg>
        <pc:grpChg chg="del">
          <ac:chgData name="Jolie Serrano Delgado" userId="d52b4219-5c60-4a0c-87ad-b1ec335c0c37" providerId="ADAL" clId="{A3952D7C-26D9-45B0-A2E4-A0ED8734710C}" dt="2025-04-06T22:54:32.972" v="347" actId="165"/>
          <ac:grpSpMkLst>
            <pc:docMk/>
            <pc:sldMk cId="0" sldId="1390"/>
            <ac:grpSpMk id="27654" creationId="{00000000-0000-0000-0000-000000000000}"/>
          </ac:grpSpMkLst>
        </pc:grpChg>
        <pc:grpChg chg="del">
          <ac:chgData name="Jolie Serrano Delgado" userId="d52b4219-5c60-4a0c-87ad-b1ec335c0c37" providerId="ADAL" clId="{A3952D7C-26D9-45B0-A2E4-A0ED8734710C}" dt="2025-04-06T23:00:48.293" v="442" actId="165"/>
          <ac:grpSpMkLst>
            <pc:docMk/>
            <pc:sldMk cId="0" sldId="1390"/>
            <ac:grpSpMk id="27665" creationId="{00000000-0000-0000-0000-000000000000}"/>
          </ac:grpSpMkLst>
        </pc:grpChg>
        <pc:grpChg chg="mod topLvl">
          <ac:chgData name="Jolie Serrano Delgado" userId="d52b4219-5c60-4a0c-87ad-b1ec335c0c37" providerId="ADAL" clId="{A3952D7C-26D9-45B0-A2E4-A0ED8734710C}" dt="2025-04-06T22:54:32.972" v="347" actId="165"/>
          <ac:grpSpMkLst>
            <pc:docMk/>
            <pc:sldMk cId="0" sldId="1390"/>
            <ac:grpSpMk id="27675" creationId="{00000000-0000-0000-0000-000000000000}"/>
          </ac:grpSpMkLst>
        </pc:grpChg>
        <pc:grpChg chg="mod topLvl">
          <ac:chgData name="Jolie Serrano Delgado" userId="d52b4219-5c60-4a0c-87ad-b1ec335c0c37" providerId="ADAL" clId="{A3952D7C-26D9-45B0-A2E4-A0ED8734710C}" dt="2025-04-06T22:54:50.026" v="352" actId="165"/>
          <ac:grpSpMkLst>
            <pc:docMk/>
            <pc:sldMk cId="0" sldId="1390"/>
            <ac:grpSpMk id="27682" creationId="{00000000-0000-0000-0000-000000000000}"/>
          </ac:grpSpMkLst>
        </pc:grpChg>
        <pc:grpChg chg="mod topLvl">
          <ac:chgData name="Jolie Serrano Delgado" userId="d52b4219-5c60-4a0c-87ad-b1ec335c0c37" providerId="ADAL" clId="{A3952D7C-26D9-45B0-A2E4-A0ED8734710C}" dt="2025-04-06T22:54:39.746" v="349" actId="165"/>
          <ac:grpSpMkLst>
            <pc:docMk/>
            <pc:sldMk cId="0" sldId="1390"/>
            <ac:grpSpMk id="27690" creationId="{00000000-0000-0000-0000-000000000000}"/>
          </ac:grpSpMkLst>
        </pc:grpChg>
        <pc:grpChg chg="del mod topLvl">
          <ac:chgData name="Jolie Serrano Delgado" userId="d52b4219-5c60-4a0c-87ad-b1ec335c0c37" providerId="ADAL" clId="{A3952D7C-26D9-45B0-A2E4-A0ED8734710C}" dt="2025-04-06T23:00:51.641" v="443" actId="165"/>
          <ac:grpSpMkLst>
            <pc:docMk/>
            <pc:sldMk cId="0" sldId="1390"/>
            <ac:grpSpMk id="27695" creationId="{00000000-0000-0000-0000-000000000000}"/>
          </ac:grpSpMkLst>
        </pc:grpChg>
        <pc:grpChg chg="mod topLvl">
          <ac:chgData name="Jolie Serrano Delgado" userId="d52b4219-5c60-4a0c-87ad-b1ec335c0c37" providerId="ADAL" clId="{A3952D7C-26D9-45B0-A2E4-A0ED8734710C}" dt="2025-04-06T22:54:46.836" v="351" actId="165"/>
          <ac:grpSpMkLst>
            <pc:docMk/>
            <pc:sldMk cId="0" sldId="1390"/>
            <ac:grpSpMk id="27697" creationId="{00000000-0000-0000-0000-000000000000}"/>
          </ac:grpSpMkLst>
        </pc:grpChg>
        <pc:grpChg chg="mod topLvl">
          <ac:chgData name="Jolie Serrano Delgado" userId="d52b4219-5c60-4a0c-87ad-b1ec335c0c37" providerId="ADAL" clId="{A3952D7C-26D9-45B0-A2E4-A0ED8734710C}" dt="2025-04-06T22:57:01.347" v="384" actId="1076"/>
          <ac:grpSpMkLst>
            <pc:docMk/>
            <pc:sldMk cId="0" sldId="1390"/>
            <ac:grpSpMk id="27705" creationId="{00000000-0000-0000-0000-000000000000}"/>
          </ac:grpSpMkLst>
        </pc:grpChg>
      </pc:sldChg>
      <pc:sldChg chg="delSp modSp modTransition">
        <pc:chgData name="Jolie Serrano Delgado" userId="d52b4219-5c60-4a0c-87ad-b1ec335c0c37" providerId="ADAL" clId="{A3952D7C-26D9-45B0-A2E4-A0ED8734710C}" dt="2025-04-06T23:00:41.484" v="441" actId="165"/>
        <pc:sldMkLst>
          <pc:docMk/>
          <pc:sldMk cId="0" sldId="1394"/>
        </pc:sldMkLst>
        <pc:spChg chg="mod topLvl">
          <ac:chgData name="Jolie Serrano Delgado" userId="d52b4219-5c60-4a0c-87ad-b1ec335c0c37" providerId="ADAL" clId="{A3952D7C-26D9-45B0-A2E4-A0ED8734710C}" dt="2025-04-06T22:59:40.253" v="431" actId="165"/>
          <ac:spMkLst>
            <pc:docMk/>
            <pc:sldMk cId="0" sldId="1394"/>
            <ac:spMk id="40" creationId="{00000000-0000-0000-0000-000000000000}"/>
          </ac:spMkLst>
        </pc:spChg>
        <pc:spChg chg="mod">
          <ac:chgData name="Jolie Serrano Delgado" userId="d52b4219-5c60-4a0c-87ad-b1ec335c0c37" providerId="ADAL" clId="{A3952D7C-26D9-45B0-A2E4-A0ED8734710C}" dt="2025-04-06T22:59:40.253" v="431" actId="165"/>
          <ac:spMkLst>
            <pc:docMk/>
            <pc:sldMk cId="0" sldId="1394"/>
            <ac:spMk id="46" creationId="{00000000-0000-0000-0000-000000000000}"/>
          </ac:spMkLst>
        </pc:spChg>
        <pc:spChg chg="mod">
          <ac:chgData name="Jolie Serrano Delgado" userId="d52b4219-5c60-4a0c-87ad-b1ec335c0c37" providerId="ADAL" clId="{A3952D7C-26D9-45B0-A2E4-A0ED8734710C}" dt="2025-04-06T22:59:40.253" v="431" actId="165"/>
          <ac:spMkLst>
            <pc:docMk/>
            <pc:sldMk cId="0" sldId="1394"/>
            <ac:spMk id="49" creationId="{00000000-0000-0000-0000-000000000000}"/>
          </ac:spMkLst>
        </pc:spChg>
        <pc:spChg chg="mod">
          <ac:chgData name="Jolie Serrano Delgado" userId="d52b4219-5c60-4a0c-87ad-b1ec335c0c37" providerId="ADAL" clId="{A3952D7C-26D9-45B0-A2E4-A0ED8734710C}" dt="2025-04-06T22:59:40.253" v="431" actId="165"/>
          <ac:spMkLst>
            <pc:docMk/>
            <pc:sldMk cId="0" sldId="1394"/>
            <ac:spMk id="50" creationId="{00000000-0000-0000-0000-000000000000}"/>
          </ac:spMkLst>
        </pc:spChg>
        <pc:spChg chg="mod">
          <ac:chgData name="Jolie Serrano Delgado" userId="d52b4219-5c60-4a0c-87ad-b1ec335c0c37" providerId="ADAL" clId="{A3952D7C-26D9-45B0-A2E4-A0ED8734710C}" dt="2025-04-06T22:59:40.253" v="431" actId="165"/>
          <ac:spMkLst>
            <pc:docMk/>
            <pc:sldMk cId="0" sldId="1394"/>
            <ac:spMk id="51" creationId="{00000000-0000-0000-0000-000000000000}"/>
          </ac:spMkLst>
        </pc:spChg>
        <pc:spChg chg="mod">
          <ac:chgData name="Jolie Serrano Delgado" userId="d52b4219-5c60-4a0c-87ad-b1ec335c0c37" providerId="ADAL" clId="{A3952D7C-26D9-45B0-A2E4-A0ED8734710C}" dt="2025-04-06T22:59:40.253" v="431" actId="165"/>
          <ac:spMkLst>
            <pc:docMk/>
            <pc:sldMk cId="0" sldId="1394"/>
            <ac:spMk id="55" creationId="{00000000-0000-0000-0000-000000000000}"/>
          </ac:spMkLst>
        </pc:spChg>
        <pc:spChg chg="mod">
          <ac:chgData name="Jolie Serrano Delgado" userId="d52b4219-5c60-4a0c-87ad-b1ec335c0c37" providerId="ADAL" clId="{A3952D7C-26D9-45B0-A2E4-A0ED8734710C}" dt="2025-04-06T22:59:47.217" v="433" actId="165"/>
          <ac:spMkLst>
            <pc:docMk/>
            <pc:sldMk cId="0" sldId="1394"/>
            <ac:spMk id="64" creationId="{00000000-0000-0000-0000-000000000000}"/>
          </ac:spMkLst>
        </pc:spChg>
        <pc:spChg chg="mod">
          <ac:chgData name="Jolie Serrano Delgado" userId="d52b4219-5c60-4a0c-87ad-b1ec335c0c37" providerId="ADAL" clId="{A3952D7C-26D9-45B0-A2E4-A0ED8734710C}" dt="2025-04-06T22:59:47.217" v="433" actId="165"/>
          <ac:spMkLst>
            <pc:docMk/>
            <pc:sldMk cId="0" sldId="1394"/>
            <ac:spMk id="67" creationId="{00000000-0000-0000-0000-000000000000}"/>
          </ac:spMkLst>
        </pc:spChg>
        <pc:spChg chg="mod">
          <ac:chgData name="Jolie Serrano Delgado" userId="d52b4219-5c60-4a0c-87ad-b1ec335c0c37" providerId="ADAL" clId="{A3952D7C-26D9-45B0-A2E4-A0ED8734710C}" dt="2025-04-06T22:59:47.217" v="433" actId="165"/>
          <ac:spMkLst>
            <pc:docMk/>
            <pc:sldMk cId="0" sldId="1394"/>
            <ac:spMk id="69" creationId="{00000000-0000-0000-0000-000000000000}"/>
          </ac:spMkLst>
        </pc:spChg>
        <pc:spChg chg="mod topLvl">
          <ac:chgData name="Jolie Serrano Delgado" userId="d52b4219-5c60-4a0c-87ad-b1ec335c0c37" providerId="ADAL" clId="{A3952D7C-26D9-45B0-A2E4-A0ED8734710C}" dt="2025-04-06T23:00:41.484" v="441" actId="165"/>
          <ac:spMkLst>
            <pc:docMk/>
            <pc:sldMk cId="0" sldId="1394"/>
            <ac:spMk id="82" creationId="{00000000-0000-0000-0000-000000000000}"/>
          </ac:spMkLst>
        </pc:spChg>
        <pc:spChg chg="mod">
          <ac:chgData name="Jolie Serrano Delgado" userId="d52b4219-5c60-4a0c-87ad-b1ec335c0c37" providerId="ADAL" clId="{A3952D7C-26D9-45B0-A2E4-A0ED8734710C}" dt="2025-04-06T23:00:41.484" v="441" actId="165"/>
          <ac:spMkLst>
            <pc:docMk/>
            <pc:sldMk cId="0" sldId="1394"/>
            <ac:spMk id="83" creationId="{00000000-0000-0000-0000-000000000000}"/>
          </ac:spMkLst>
        </pc:spChg>
        <pc:spChg chg="mod">
          <ac:chgData name="Jolie Serrano Delgado" userId="d52b4219-5c60-4a0c-87ad-b1ec335c0c37" providerId="ADAL" clId="{A3952D7C-26D9-45B0-A2E4-A0ED8734710C}" dt="2025-04-06T23:00:41.484" v="441" actId="165"/>
          <ac:spMkLst>
            <pc:docMk/>
            <pc:sldMk cId="0" sldId="1394"/>
            <ac:spMk id="84" creationId="{00000000-0000-0000-0000-000000000000}"/>
          </ac:spMkLst>
        </pc:spChg>
        <pc:spChg chg="mod topLvl">
          <ac:chgData name="Jolie Serrano Delgado" userId="d52b4219-5c60-4a0c-87ad-b1ec335c0c37" providerId="ADAL" clId="{A3952D7C-26D9-45B0-A2E4-A0ED8734710C}" dt="2025-04-06T22:59:35.614" v="430" actId="165"/>
          <ac:spMkLst>
            <pc:docMk/>
            <pc:sldMk cId="0" sldId="1394"/>
            <ac:spMk id="114" creationId="{00000000-0000-0000-0000-000000000000}"/>
          </ac:spMkLst>
        </pc:spChg>
        <pc:spChg chg="mod">
          <ac:chgData name="Jolie Serrano Delgado" userId="d52b4219-5c60-4a0c-87ad-b1ec335c0c37" providerId="ADAL" clId="{A3952D7C-26D9-45B0-A2E4-A0ED8734710C}" dt="2025-04-06T22:59:35.614" v="430" actId="165"/>
          <ac:spMkLst>
            <pc:docMk/>
            <pc:sldMk cId="0" sldId="1394"/>
            <ac:spMk id="118" creationId="{00000000-0000-0000-0000-000000000000}"/>
          </ac:spMkLst>
        </pc:spChg>
        <pc:spChg chg="mod">
          <ac:chgData name="Jolie Serrano Delgado" userId="d52b4219-5c60-4a0c-87ad-b1ec335c0c37" providerId="ADAL" clId="{A3952D7C-26D9-45B0-A2E4-A0ED8734710C}" dt="2025-04-06T22:59:35.614" v="430" actId="165"/>
          <ac:spMkLst>
            <pc:docMk/>
            <pc:sldMk cId="0" sldId="1394"/>
            <ac:spMk id="120" creationId="{00000000-0000-0000-0000-000000000000}"/>
          </ac:spMkLst>
        </pc:spChg>
        <pc:spChg chg="mod">
          <ac:chgData name="Jolie Serrano Delgado" userId="d52b4219-5c60-4a0c-87ad-b1ec335c0c37" providerId="ADAL" clId="{A3952D7C-26D9-45B0-A2E4-A0ED8734710C}" dt="2025-04-06T22:59:35.614" v="430" actId="165"/>
          <ac:spMkLst>
            <pc:docMk/>
            <pc:sldMk cId="0" sldId="1394"/>
            <ac:spMk id="121" creationId="{00000000-0000-0000-0000-000000000000}"/>
          </ac:spMkLst>
        </pc:spChg>
        <pc:spChg chg="mod">
          <ac:chgData name="Jolie Serrano Delgado" userId="d52b4219-5c60-4a0c-87ad-b1ec335c0c37" providerId="ADAL" clId="{A3952D7C-26D9-45B0-A2E4-A0ED8734710C}" dt="2025-04-06T22:59:35.614" v="430" actId="165"/>
          <ac:spMkLst>
            <pc:docMk/>
            <pc:sldMk cId="0" sldId="1394"/>
            <ac:spMk id="122" creationId="{00000000-0000-0000-0000-000000000000}"/>
          </ac:spMkLst>
        </pc:spChg>
        <pc:spChg chg="mod">
          <ac:chgData name="Jolie Serrano Delgado" userId="d52b4219-5c60-4a0c-87ad-b1ec335c0c37" providerId="ADAL" clId="{A3952D7C-26D9-45B0-A2E4-A0ED8734710C}" dt="2025-04-06T22:59:35.614" v="430" actId="165"/>
          <ac:spMkLst>
            <pc:docMk/>
            <pc:sldMk cId="0" sldId="1394"/>
            <ac:spMk id="123" creationId="{00000000-0000-0000-0000-000000000000}"/>
          </ac:spMkLst>
        </pc:spChg>
        <pc:spChg chg="mod">
          <ac:chgData name="Jolie Serrano Delgado" userId="d52b4219-5c60-4a0c-87ad-b1ec335c0c37" providerId="ADAL" clId="{A3952D7C-26D9-45B0-A2E4-A0ED8734710C}" dt="2025-04-06T22:59:43.910" v="432" actId="165"/>
          <ac:spMkLst>
            <pc:docMk/>
            <pc:sldMk cId="0" sldId="1394"/>
            <ac:spMk id="129" creationId="{00000000-0000-0000-0000-000000000000}"/>
          </ac:spMkLst>
        </pc:spChg>
        <pc:spChg chg="mod">
          <ac:chgData name="Jolie Serrano Delgado" userId="d52b4219-5c60-4a0c-87ad-b1ec335c0c37" providerId="ADAL" clId="{A3952D7C-26D9-45B0-A2E4-A0ED8734710C}" dt="2025-04-06T22:59:43.910" v="432" actId="165"/>
          <ac:spMkLst>
            <pc:docMk/>
            <pc:sldMk cId="0" sldId="1394"/>
            <ac:spMk id="131" creationId="{00000000-0000-0000-0000-000000000000}"/>
          </ac:spMkLst>
        </pc:spChg>
        <pc:spChg chg="mod">
          <ac:chgData name="Jolie Serrano Delgado" userId="d52b4219-5c60-4a0c-87ad-b1ec335c0c37" providerId="ADAL" clId="{A3952D7C-26D9-45B0-A2E4-A0ED8734710C}" dt="2025-04-06T22:59:43.910" v="432" actId="165"/>
          <ac:spMkLst>
            <pc:docMk/>
            <pc:sldMk cId="0" sldId="1394"/>
            <ac:spMk id="132" creationId="{00000000-0000-0000-0000-000000000000}"/>
          </ac:spMkLst>
        </pc:spChg>
        <pc:spChg chg="mod topLvl">
          <ac:chgData name="Jolie Serrano Delgado" userId="d52b4219-5c60-4a0c-87ad-b1ec335c0c37" providerId="ADAL" clId="{A3952D7C-26D9-45B0-A2E4-A0ED8734710C}" dt="2025-04-06T23:00:38.270" v="440" actId="165"/>
          <ac:spMkLst>
            <pc:docMk/>
            <pc:sldMk cId="0" sldId="1394"/>
            <ac:spMk id="134" creationId="{00000000-0000-0000-0000-000000000000}"/>
          </ac:spMkLst>
        </pc:spChg>
        <pc:spChg chg="mod">
          <ac:chgData name="Jolie Serrano Delgado" userId="d52b4219-5c60-4a0c-87ad-b1ec335c0c37" providerId="ADAL" clId="{A3952D7C-26D9-45B0-A2E4-A0ED8734710C}" dt="2025-04-06T23:00:38.270" v="440" actId="165"/>
          <ac:spMkLst>
            <pc:docMk/>
            <pc:sldMk cId="0" sldId="1394"/>
            <ac:spMk id="135" creationId="{00000000-0000-0000-0000-000000000000}"/>
          </ac:spMkLst>
        </pc:spChg>
        <pc:spChg chg="mod">
          <ac:chgData name="Jolie Serrano Delgado" userId="d52b4219-5c60-4a0c-87ad-b1ec335c0c37" providerId="ADAL" clId="{A3952D7C-26D9-45B0-A2E4-A0ED8734710C}" dt="2025-04-06T23:00:38.270" v="440" actId="165"/>
          <ac:spMkLst>
            <pc:docMk/>
            <pc:sldMk cId="0" sldId="1394"/>
            <ac:spMk id="136" creationId="{00000000-0000-0000-0000-000000000000}"/>
          </ac:spMkLst>
        </pc:spChg>
        <pc:spChg chg="mod topLvl">
          <ac:chgData name="Jolie Serrano Delgado" userId="d52b4219-5c60-4a0c-87ad-b1ec335c0c37" providerId="ADAL" clId="{A3952D7C-26D9-45B0-A2E4-A0ED8734710C}" dt="2025-04-06T22:59:43.910" v="432" actId="165"/>
          <ac:spMkLst>
            <pc:docMk/>
            <pc:sldMk cId="0" sldId="1394"/>
            <ac:spMk id="28688" creationId="{00000000-0000-0000-0000-000000000000}"/>
          </ac:spMkLst>
        </pc:spChg>
        <pc:spChg chg="mod topLvl">
          <ac:chgData name="Jolie Serrano Delgado" userId="d52b4219-5c60-4a0c-87ad-b1ec335c0c37" providerId="ADAL" clId="{A3952D7C-26D9-45B0-A2E4-A0ED8734710C}" dt="2025-04-06T22:59:43.910" v="432" actId="165"/>
          <ac:spMkLst>
            <pc:docMk/>
            <pc:sldMk cId="0" sldId="1394"/>
            <ac:spMk id="28690" creationId="{00000000-0000-0000-0000-000000000000}"/>
          </ac:spMkLst>
        </pc:spChg>
        <pc:spChg chg="mod topLvl">
          <ac:chgData name="Jolie Serrano Delgado" userId="d52b4219-5c60-4a0c-87ad-b1ec335c0c37" providerId="ADAL" clId="{A3952D7C-26D9-45B0-A2E4-A0ED8734710C}" dt="2025-04-06T22:59:35.614" v="430" actId="165"/>
          <ac:spMkLst>
            <pc:docMk/>
            <pc:sldMk cId="0" sldId="1394"/>
            <ac:spMk id="28698" creationId="{00000000-0000-0000-0000-000000000000}"/>
          </ac:spMkLst>
        </pc:spChg>
        <pc:spChg chg="mod topLvl">
          <ac:chgData name="Jolie Serrano Delgado" userId="d52b4219-5c60-4a0c-87ad-b1ec335c0c37" providerId="ADAL" clId="{A3952D7C-26D9-45B0-A2E4-A0ED8734710C}" dt="2025-04-06T22:59:35.614" v="430" actId="165"/>
          <ac:spMkLst>
            <pc:docMk/>
            <pc:sldMk cId="0" sldId="1394"/>
            <ac:spMk id="28699" creationId="{00000000-0000-0000-0000-000000000000}"/>
          </ac:spMkLst>
        </pc:spChg>
        <pc:spChg chg="mod topLvl">
          <ac:chgData name="Jolie Serrano Delgado" userId="d52b4219-5c60-4a0c-87ad-b1ec335c0c37" providerId="ADAL" clId="{A3952D7C-26D9-45B0-A2E4-A0ED8734710C}" dt="2025-04-06T22:59:47.217" v="433" actId="165"/>
          <ac:spMkLst>
            <pc:docMk/>
            <pc:sldMk cId="0" sldId="1394"/>
            <ac:spMk id="28703" creationId="{00000000-0000-0000-0000-000000000000}"/>
          </ac:spMkLst>
        </pc:spChg>
        <pc:spChg chg="mod topLvl">
          <ac:chgData name="Jolie Serrano Delgado" userId="d52b4219-5c60-4a0c-87ad-b1ec335c0c37" providerId="ADAL" clId="{A3952D7C-26D9-45B0-A2E4-A0ED8734710C}" dt="2025-04-06T22:59:47.217" v="433" actId="165"/>
          <ac:spMkLst>
            <pc:docMk/>
            <pc:sldMk cId="0" sldId="1394"/>
            <ac:spMk id="28705" creationId="{00000000-0000-0000-0000-000000000000}"/>
          </ac:spMkLst>
        </pc:spChg>
        <pc:spChg chg="mod topLvl">
          <ac:chgData name="Jolie Serrano Delgado" userId="d52b4219-5c60-4a0c-87ad-b1ec335c0c37" providerId="ADAL" clId="{A3952D7C-26D9-45B0-A2E4-A0ED8734710C}" dt="2025-04-06T22:59:40.253" v="431" actId="165"/>
          <ac:spMkLst>
            <pc:docMk/>
            <pc:sldMk cId="0" sldId="1394"/>
            <ac:spMk id="28713" creationId="{00000000-0000-0000-0000-000000000000}"/>
          </ac:spMkLst>
        </pc:spChg>
        <pc:spChg chg="mod topLvl">
          <ac:chgData name="Jolie Serrano Delgado" userId="d52b4219-5c60-4a0c-87ad-b1ec335c0c37" providerId="ADAL" clId="{A3952D7C-26D9-45B0-A2E4-A0ED8734710C}" dt="2025-04-06T22:59:40.253" v="431" actId="165"/>
          <ac:spMkLst>
            <pc:docMk/>
            <pc:sldMk cId="0" sldId="1394"/>
            <ac:spMk id="28714" creationId="{00000000-0000-0000-0000-000000000000}"/>
          </ac:spMkLst>
        </pc:spChg>
        <pc:grpChg chg="mod topLvl">
          <ac:chgData name="Jolie Serrano Delgado" userId="d52b4219-5c60-4a0c-87ad-b1ec335c0c37" providerId="ADAL" clId="{A3952D7C-26D9-45B0-A2E4-A0ED8734710C}" dt="2025-04-06T22:59:40.253" v="431" actId="165"/>
          <ac:grpSpMkLst>
            <pc:docMk/>
            <pc:sldMk cId="0" sldId="1394"/>
            <ac:grpSpMk id="39" creationId="{00000000-0000-0000-0000-000000000000}"/>
          </ac:grpSpMkLst>
        </pc:grpChg>
        <pc:grpChg chg="mod">
          <ac:chgData name="Jolie Serrano Delgado" userId="d52b4219-5c60-4a0c-87ad-b1ec335c0c37" providerId="ADAL" clId="{A3952D7C-26D9-45B0-A2E4-A0ED8734710C}" dt="2025-04-06T22:59:47.217" v="433" actId="165"/>
          <ac:grpSpMkLst>
            <pc:docMk/>
            <pc:sldMk cId="0" sldId="1394"/>
            <ac:grpSpMk id="66" creationId="{00000000-0000-0000-0000-000000000000}"/>
          </ac:grpSpMkLst>
        </pc:grpChg>
        <pc:grpChg chg="mod topLvl">
          <ac:chgData name="Jolie Serrano Delgado" userId="d52b4219-5c60-4a0c-87ad-b1ec335c0c37" providerId="ADAL" clId="{A3952D7C-26D9-45B0-A2E4-A0ED8734710C}" dt="2025-04-06T23:00:41.484" v="441" actId="165"/>
          <ac:grpSpMkLst>
            <pc:docMk/>
            <pc:sldMk cId="0" sldId="1394"/>
            <ac:grpSpMk id="81" creationId="{00000000-0000-0000-0000-000000000000}"/>
          </ac:grpSpMkLst>
        </pc:grpChg>
        <pc:grpChg chg="mod">
          <ac:chgData name="Jolie Serrano Delgado" userId="d52b4219-5c60-4a0c-87ad-b1ec335c0c37" providerId="ADAL" clId="{A3952D7C-26D9-45B0-A2E4-A0ED8734710C}" dt="2025-04-06T22:59:35.614" v="430" actId="165"/>
          <ac:grpSpMkLst>
            <pc:docMk/>
            <pc:sldMk cId="0" sldId="1394"/>
            <ac:grpSpMk id="119" creationId="{00000000-0000-0000-0000-000000000000}"/>
          </ac:grpSpMkLst>
        </pc:grpChg>
        <pc:grpChg chg="mod topLvl">
          <ac:chgData name="Jolie Serrano Delgado" userId="d52b4219-5c60-4a0c-87ad-b1ec335c0c37" providerId="ADAL" clId="{A3952D7C-26D9-45B0-A2E4-A0ED8734710C}" dt="2025-04-06T23:00:38.270" v="440" actId="165"/>
          <ac:grpSpMkLst>
            <pc:docMk/>
            <pc:sldMk cId="0" sldId="1394"/>
            <ac:grpSpMk id="133" creationId="{00000000-0000-0000-0000-000000000000}"/>
          </ac:grpSpMkLst>
        </pc:grpChg>
        <pc:grpChg chg="del">
          <ac:chgData name="Jolie Serrano Delgado" userId="d52b4219-5c60-4a0c-87ad-b1ec335c0c37" providerId="ADAL" clId="{A3952D7C-26D9-45B0-A2E4-A0ED8734710C}" dt="2025-04-06T22:59:35.614" v="430" actId="165"/>
          <ac:grpSpMkLst>
            <pc:docMk/>
            <pc:sldMk cId="0" sldId="1394"/>
            <ac:grpSpMk id="28676" creationId="{00000000-0000-0000-0000-000000000000}"/>
          </ac:grpSpMkLst>
        </pc:grpChg>
        <pc:grpChg chg="del mod topLvl">
          <ac:chgData name="Jolie Serrano Delgado" userId="d52b4219-5c60-4a0c-87ad-b1ec335c0c37" providerId="ADAL" clId="{A3952D7C-26D9-45B0-A2E4-A0ED8734710C}" dt="2025-04-06T23:00:38.270" v="440" actId="165"/>
          <ac:grpSpMkLst>
            <pc:docMk/>
            <pc:sldMk cId="0" sldId="1394"/>
            <ac:grpSpMk id="28687" creationId="{00000000-0000-0000-0000-000000000000}"/>
          </ac:grpSpMkLst>
        </pc:grpChg>
        <pc:grpChg chg="del mod topLvl">
          <ac:chgData name="Jolie Serrano Delgado" userId="d52b4219-5c60-4a0c-87ad-b1ec335c0c37" providerId="ADAL" clId="{A3952D7C-26D9-45B0-A2E4-A0ED8734710C}" dt="2025-04-06T23:00:41.484" v="441" actId="165"/>
          <ac:grpSpMkLst>
            <pc:docMk/>
            <pc:sldMk cId="0" sldId="1394"/>
            <ac:grpSpMk id="28702" creationId="{00000000-0000-0000-0000-000000000000}"/>
          </ac:grpSpMkLst>
        </pc:grpChg>
        <pc:grpChg chg="mod topLvl">
          <ac:chgData name="Jolie Serrano Delgado" userId="d52b4219-5c60-4a0c-87ad-b1ec335c0c37" providerId="ADAL" clId="{A3952D7C-26D9-45B0-A2E4-A0ED8734710C}" dt="2025-04-06T22:59:40.253" v="431" actId="165"/>
          <ac:grpSpMkLst>
            <pc:docMk/>
            <pc:sldMk cId="0" sldId="1394"/>
            <ac:grpSpMk id="28712" creationId="{00000000-0000-0000-0000-000000000000}"/>
          </ac:grpSpMkLst>
        </pc:grpChg>
      </pc:sldChg>
      <pc:sldChg chg="addSp delSp modSp mod modTransition">
        <pc:chgData name="Jolie Serrano Delgado" userId="d52b4219-5c60-4a0c-87ad-b1ec335c0c37" providerId="ADAL" clId="{A3952D7C-26D9-45B0-A2E4-A0ED8734710C}" dt="2025-04-06T23:02:40.955" v="466" actId="1076"/>
        <pc:sldMkLst>
          <pc:docMk/>
          <pc:sldMk cId="0" sldId="1396"/>
        </pc:sldMkLst>
        <pc:spChg chg="mod">
          <ac:chgData name="Jolie Serrano Delgado" userId="d52b4219-5c60-4a0c-87ad-b1ec335c0c37" providerId="ADAL" clId="{A3952D7C-26D9-45B0-A2E4-A0ED8734710C}" dt="2025-04-06T23:02:11.136" v="463" actId="12788"/>
          <ac:spMkLst>
            <pc:docMk/>
            <pc:sldMk cId="0" sldId="1396"/>
            <ac:spMk id="4" creationId="{23A2D2EA-FA85-C201-9433-283FB38E9830}"/>
          </ac:spMkLst>
        </pc:spChg>
        <pc:spChg chg="mod">
          <ac:chgData name="Jolie Serrano Delgado" userId="d52b4219-5c60-4a0c-87ad-b1ec335c0c37" providerId="ADAL" clId="{A3952D7C-26D9-45B0-A2E4-A0ED8734710C}" dt="2025-04-06T23:02:11.136" v="463" actId="12788"/>
          <ac:spMkLst>
            <pc:docMk/>
            <pc:sldMk cId="0" sldId="1396"/>
            <ac:spMk id="5" creationId="{C6492529-2FC2-7DDB-E83A-6F8C01BFC485}"/>
          </ac:spMkLst>
        </pc:spChg>
        <pc:spChg chg="del mod">
          <ac:chgData name="Jolie Serrano Delgado" userId="d52b4219-5c60-4a0c-87ad-b1ec335c0c37" providerId="ADAL" clId="{A3952D7C-26D9-45B0-A2E4-A0ED8734710C}" dt="2025-04-06T23:00:26.019" v="439" actId="478"/>
          <ac:spMkLst>
            <pc:docMk/>
            <pc:sldMk cId="0" sldId="1396"/>
            <ac:spMk id="8" creationId="{BA12AA80-467D-2CF3-8335-1AC7B84678C7}"/>
          </ac:spMkLst>
        </pc:spChg>
        <pc:spChg chg="mod">
          <ac:chgData name="Jolie Serrano Delgado" userId="d52b4219-5c60-4a0c-87ad-b1ec335c0c37" providerId="ADAL" clId="{A3952D7C-26D9-45B0-A2E4-A0ED8734710C}" dt="2025-04-06T23:02:11.136" v="463" actId="12788"/>
          <ac:spMkLst>
            <pc:docMk/>
            <pc:sldMk cId="0" sldId="1396"/>
            <ac:spMk id="9" creationId="{5B72B558-3C49-5CAF-C9FD-F105F73549EC}"/>
          </ac:spMkLst>
        </pc:spChg>
        <pc:spChg chg="mod">
          <ac:chgData name="Jolie Serrano Delgado" userId="d52b4219-5c60-4a0c-87ad-b1ec335c0c37" providerId="ADAL" clId="{A3952D7C-26D9-45B0-A2E4-A0ED8734710C}" dt="2025-04-06T23:02:11.136" v="463" actId="12788"/>
          <ac:spMkLst>
            <pc:docMk/>
            <pc:sldMk cId="0" sldId="1396"/>
            <ac:spMk id="10" creationId="{4D567A7D-D3FF-6933-2809-03F51F77DD7B}"/>
          </ac:spMkLst>
        </pc:spChg>
        <pc:spChg chg="mod">
          <ac:chgData name="Jolie Serrano Delgado" userId="d52b4219-5c60-4a0c-87ad-b1ec335c0c37" providerId="ADAL" clId="{A3952D7C-26D9-45B0-A2E4-A0ED8734710C}" dt="2025-04-06T23:02:11.136" v="463" actId="12788"/>
          <ac:spMkLst>
            <pc:docMk/>
            <pc:sldMk cId="0" sldId="1396"/>
            <ac:spMk id="12" creationId="{96921965-85E8-70BB-B63C-36866D890BC7}"/>
          </ac:spMkLst>
        </pc:spChg>
        <pc:spChg chg="mod">
          <ac:chgData name="Jolie Serrano Delgado" userId="d52b4219-5c60-4a0c-87ad-b1ec335c0c37" providerId="ADAL" clId="{A3952D7C-26D9-45B0-A2E4-A0ED8734710C}" dt="2025-04-06T23:02:11.136" v="463" actId="12788"/>
          <ac:spMkLst>
            <pc:docMk/>
            <pc:sldMk cId="0" sldId="1396"/>
            <ac:spMk id="13" creationId="{0E42BCE6-0899-8517-5CE0-69A6CECD13AA}"/>
          </ac:spMkLst>
        </pc:spChg>
        <pc:spChg chg="del mod">
          <ac:chgData name="Jolie Serrano Delgado" userId="d52b4219-5c60-4a0c-87ad-b1ec335c0c37" providerId="ADAL" clId="{A3952D7C-26D9-45B0-A2E4-A0ED8734710C}" dt="2025-04-06T23:00:24.581" v="438" actId="478"/>
          <ac:spMkLst>
            <pc:docMk/>
            <pc:sldMk cId="0" sldId="1396"/>
            <ac:spMk id="16" creationId="{29E8C70D-FAC2-7CD0-44D8-ECF9A1BDDFDA}"/>
          </ac:spMkLst>
        </pc:spChg>
        <pc:spChg chg="mod">
          <ac:chgData name="Jolie Serrano Delgado" userId="d52b4219-5c60-4a0c-87ad-b1ec335c0c37" providerId="ADAL" clId="{A3952D7C-26D9-45B0-A2E4-A0ED8734710C}" dt="2025-04-06T23:02:11.136" v="463" actId="12788"/>
          <ac:spMkLst>
            <pc:docMk/>
            <pc:sldMk cId="0" sldId="1396"/>
            <ac:spMk id="17" creationId="{D12F70AA-4901-3612-05CA-7A4372967250}"/>
          </ac:spMkLst>
        </pc:spChg>
        <pc:spChg chg="mod">
          <ac:chgData name="Jolie Serrano Delgado" userId="d52b4219-5c60-4a0c-87ad-b1ec335c0c37" providerId="ADAL" clId="{A3952D7C-26D9-45B0-A2E4-A0ED8734710C}" dt="2025-04-06T23:02:03.853" v="462" actId="1076"/>
          <ac:spMkLst>
            <pc:docMk/>
            <pc:sldMk cId="0" sldId="1396"/>
            <ac:spMk id="18" creationId="{82F04F87-B4EA-2997-6FD7-930FFBCFC7B0}"/>
          </ac:spMkLst>
        </pc:spChg>
        <pc:spChg chg="add mod">
          <ac:chgData name="Jolie Serrano Delgado" userId="d52b4219-5c60-4a0c-87ad-b1ec335c0c37" providerId="ADAL" clId="{A3952D7C-26D9-45B0-A2E4-A0ED8734710C}" dt="2025-04-06T23:02:40.955" v="466" actId="1076"/>
          <ac:spMkLst>
            <pc:docMk/>
            <pc:sldMk cId="0" sldId="1396"/>
            <ac:spMk id="24" creationId="{B07848FA-2A1C-4772-CBF3-1B22864C00CC}"/>
          </ac:spMkLst>
        </pc:spChg>
        <pc:spChg chg="mod">
          <ac:chgData name="Jolie Serrano Delgado" userId="d52b4219-5c60-4a0c-87ad-b1ec335c0c37" providerId="ADAL" clId="{A3952D7C-26D9-45B0-A2E4-A0ED8734710C}" dt="2025-04-06T23:02:14.744" v="464" actId="1076"/>
          <ac:spMkLst>
            <pc:docMk/>
            <pc:sldMk cId="0" sldId="1396"/>
            <ac:spMk id="25" creationId="{00000000-0000-0000-0000-000000000000}"/>
          </ac:spMkLst>
        </pc:spChg>
        <pc:spChg chg="mod">
          <ac:chgData name="Jolie Serrano Delgado" userId="d52b4219-5c60-4a0c-87ad-b1ec335c0c37" providerId="ADAL" clId="{A3952D7C-26D9-45B0-A2E4-A0ED8734710C}" dt="2025-04-06T23:02:03.853" v="462" actId="1076"/>
          <ac:spMkLst>
            <pc:docMk/>
            <pc:sldMk cId="0" sldId="1396"/>
            <ac:spMk id="28" creationId="{00000000-0000-0000-0000-000000000000}"/>
          </ac:spMkLst>
        </pc:spChg>
        <pc:spChg chg="mod">
          <ac:chgData name="Jolie Serrano Delgado" userId="d52b4219-5c60-4a0c-87ad-b1ec335c0c37" providerId="ADAL" clId="{A3952D7C-26D9-45B0-A2E4-A0ED8734710C}" dt="2025-04-06T23:02:11.136" v="463" actId="12788"/>
          <ac:spMkLst>
            <pc:docMk/>
            <pc:sldMk cId="0" sldId="1396"/>
            <ac:spMk id="29" creationId="{00000000-0000-0000-0000-000000000000}"/>
          </ac:spMkLst>
        </pc:spChg>
        <pc:spChg chg="add mod">
          <ac:chgData name="Jolie Serrano Delgado" userId="d52b4219-5c60-4a0c-87ad-b1ec335c0c37" providerId="ADAL" clId="{A3952D7C-26D9-45B0-A2E4-A0ED8734710C}" dt="2025-04-06T23:02:40.955" v="466" actId="1076"/>
          <ac:spMkLst>
            <pc:docMk/>
            <pc:sldMk cId="0" sldId="1396"/>
            <ac:spMk id="31" creationId="{4E309186-BDCB-09CB-B245-F86DCD428CBE}"/>
          </ac:spMkLst>
        </pc:spChg>
        <pc:spChg chg="add mod">
          <ac:chgData name="Jolie Serrano Delgado" userId="d52b4219-5c60-4a0c-87ad-b1ec335c0c37" providerId="ADAL" clId="{A3952D7C-26D9-45B0-A2E4-A0ED8734710C}" dt="2025-04-06T23:02:40.955" v="466" actId="1076"/>
          <ac:spMkLst>
            <pc:docMk/>
            <pc:sldMk cId="0" sldId="1396"/>
            <ac:spMk id="35" creationId="{DFA006F1-6B0C-8A49-CC28-A41E9F2B892D}"/>
          </ac:spMkLst>
        </pc:spChg>
        <pc:spChg chg="add mod">
          <ac:chgData name="Jolie Serrano Delgado" userId="d52b4219-5c60-4a0c-87ad-b1ec335c0c37" providerId="ADAL" clId="{A3952D7C-26D9-45B0-A2E4-A0ED8734710C}" dt="2025-04-06T23:02:40.955" v="466" actId="1076"/>
          <ac:spMkLst>
            <pc:docMk/>
            <pc:sldMk cId="0" sldId="1396"/>
            <ac:spMk id="38" creationId="{D0A07D5E-7ED0-FC39-6962-7B139C959E5C}"/>
          </ac:spMkLst>
        </pc:spChg>
        <pc:spChg chg="add mod">
          <ac:chgData name="Jolie Serrano Delgado" userId="d52b4219-5c60-4a0c-87ad-b1ec335c0c37" providerId="ADAL" clId="{A3952D7C-26D9-45B0-A2E4-A0ED8734710C}" dt="2025-04-06T23:02:40.955" v="466" actId="1076"/>
          <ac:spMkLst>
            <pc:docMk/>
            <pc:sldMk cId="0" sldId="1396"/>
            <ac:spMk id="39" creationId="{4F6B6BE5-48B5-D80F-AFB3-C6B60BD0ABB5}"/>
          </ac:spMkLst>
        </pc:spChg>
        <pc:spChg chg="del">
          <ac:chgData name="Jolie Serrano Delgado" userId="d52b4219-5c60-4a0c-87ad-b1ec335c0c37" providerId="ADAL" clId="{A3952D7C-26D9-45B0-A2E4-A0ED8734710C}" dt="2025-04-06T23:01:25.656" v="454" actId="478"/>
          <ac:spMkLst>
            <pc:docMk/>
            <pc:sldMk cId="0" sldId="1396"/>
            <ac:spMk id="48" creationId="{00000000-0000-0000-0000-000000000000}"/>
          </ac:spMkLst>
        </pc:spChg>
        <pc:spChg chg="add mod">
          <ac:chgData name="Jolie Serrano Delgado" userId="d52b4219-5c60-4a0c-87ad-b1ec335c0c37" providerId="ADAL" clId="{A3952D7C-26D9-45B0-A2E4-A0ED8734710C}" dt="2025-04-06T23:02:40.955" v="466" actId="1076"/>
          <ac:spMkLst>
            <pc:docMk/>
            <pc:sldMk cId="0" sldId="1396"/>
            <ac:spMk id="50" creationId="{62003248-583D-DCA8-E745-E1844242746B}"/>
          </ac:spMkLst>
        </pc:spChg>
        <pc:spChg chg="mod">
          <ac:chgData name="Jolie Serrano Delgado" userId="d52b4219-5c60-4a0c-87ad-b1ec335c0c37" providerId="ADAL" clId="{A3952D7C-26D9-45B0-A2E4-A0ED8734710C}" dt="2025-04-06T23:02:11.136" v="463" actId="12788"/>
          <ac:spMkLst>
            <pc:docMk/>
            <pc:sldMk cId="0" sldId="1396"/>
            <ac:spMk id="51" creationId="{00000000-0000-0000-0000-000000000000}"/>
          </ac:spMkLst>
        </pc:spChg>
        <pc:spChg chg="add mod">
          <ac:chgData name="Jolie Serrano Delgado" userId="d52b4219-5c60-4a0c-87ad-b1ec335c0c37" providerId="ADAL" clId="{A3952D7C-26D9-45B0-A2E4-A0ED8734710C}" dt="2025-04-06T23:02:40.955" v="466" actId="1076"/>
          <ac:spMkLst>
            <pc:docMk/>
            <pc:sldMk cId="0" sldId="1396"/>
            <ac:spMk id="52" creationId="{7943D1F0-4FB0-78BC-9176-27A9B716FDA1}"/>
          </ac:spMkLst>
        </pc:spChg>
        <pc:spChg chg="add mod">
          <ac:chgData name="Jolie Serrano Delgado" userId="d52b4219-5c60-4a0c-87ad-b1ec335c0c37" providerId="ADAL" clId="{A3952D7C-26D9-45B0-A2E4-A0ED8734710C}" dt="2025-04-06T23:02:40.955" v="466" actId="1076"/>
          <ac:spMkLst>
            <pc:docMk/>
            <pc:sldMk cId="0" sldId="1396"/>
            <ac:spMk id="62" creationId="{518A3936-B1AF-3412-1B5A-93648709FE7C}"/>
          </ac:spMkLst>
        </pc:spChg>
        <pc:spChg chg="add mod">
          <ac:chgData name="Jolie Serrano Delgado" userId="d52b4219-5c60-4a0c-87ad-b1ec335c0c37" providerId="ADAL" clId="{A3952D7C-26D9-45B0-A2E4-A0ED8734710C}" dt="2025-04-06T23:02:40.955" v="466" actId="1076"/>
          <ac:spMkLst>
            <pc:docMk/>
            <pc:sldMk cId="0" sldId="1396"/>
            <ac:spMk id="64" creationId="{DE5E34A4-95F6-7778-B430-4B545DAE6D54}"/>
          </ac:spMkLst>
        </pc:spChg>
        <pc:spChg chg="add mod">
          <ac:chgData name="Jolie Serrano Delgado" userId="d52b4219-5c60-4a0c-87ad-b1ec335c0c37" providerId="ADAL" clId="{A3952D7C-26D9-45B0-A2E4-A0ED8734710C}" dt="2025-04-06T23:02:40.955" v="466" actId="1076"/>
          <ac:spMkLst>
            <pc:docMk/>
            <pc:sldMk cId="0" sldId="1396"/>
            <ac:spMk id="69" creationId="{DF3D795A-5209-BAE3-A456-89DD51B9545D}"/>
          </ac:spMkLst>
        </pc:spChg>
        <pc:spChg chg="del">
          <ac:chgData name="Jolie Serrano Delgado" userId="d52b4219-5c60-4a0c-87ad-b1ec335c0c37" providerId="ADAL" clId="{A3952D7C-26D9-45B0-A2E4-A0ED8734710C}" dt="2025-04-06T23:01:04.098" v="444" actId="478"/>
          <ac:spMkLst>
            <pc:docMk/>
            <pc:sldMk cId="0" sldId="1396"/>
            <ac:spMk id="85" creationId="{00000000-0000-0000-0000-000000000000}"/>
          </ac:spMkLst>
        </pc:spChg>
        <pc:spChg chg="del">
          <ac:chgData name="Jolie Serrano Delgado" userId="d52b4219-5c60-4a0c-87ad-b1ec335c0c37" providerId="ADAL" clId="{A3952D7C-26D9-45B0-A2E4-A0ED8734710C}" dt="2025-04-06T23:01:12.014" v="448" actId="478"/>
          <ac:spMkLst>
            <pc:docMk/>
            <pc:sldMk cId="0" sldId="1396"/>
            <ac:spMk id="88" creationId="{00000000-0000-0000-0000-000000000000}"/>
          </ac:spMkLst>
        </pc:spChg>
        <pc:spChg chg="del">
          <ac:chgData name="Jolie Serrano Delgado" userId="d52b4219-5c60-4a0c-87ad-b1ec335c0c37" providerId="ADAL" clId="{A3952D7C-26D9-45B0-A2E4-A0ED8734710C}" dt="2025-04-06T23:01:19.550" v="451" actId="478"/>
          <ac:spMkLst>
            <pc:docMk/>
            <pc:sldMk cId="0" sldId="1396"/>
            <ac:spMk id="92" creationId="{00000000-0000-0000-0000-000000000000}"/>
          </ac:spMkLst>
        </pc:spChg>
        <pc:grpChg chg="mod ord">
          <ac:chgData name="Jolie Serrano Delgado" userId="d52b4219-5c60-4a0c-87ad-b1ec335c0c37" providerId="ADAL" clId="{A3952D7C-26D9-45B0-A2E4-A0ED8734710C}" dt="2025-04-06T23:01:51.513" v="460" actId="1076"/>
          <ac:grpSpMkLst>
            <pc:docMk/>
            <pc:sldMk cId="0" sldId="1396"/>
            <ac:grpSpMk id="2" creationId="{A0B598A3-F13A-AFC8-A4B3-20D402801878}"/>
          </ac:grpSpMkLst>
        </pc:grpChg>
        <pc:grpChg chg="del mod">
          <ac:chgData name="Jolie Serrano Delgado" userId="d52b4219-5c60-4a0c-87ad-b1ec335c0c37" providerId="ADAL" clId="{A3952D7C-26D9-45B0-A2E4-A0ED8734710C}" dt="2025-04-06T23:00:26.019" v="439" actId="478"/>
          <ac:grpSpMkLst>
            <pc:docMk/>
            <pc:sldMk cId="0" sldId="1396"/>
            <ac:grpSpMk id="6" creationId="{BB3F1364-49DF-3120-549B-B4483C8A5BCF}"/>
          </ac:grpSpMkLst>
        </pc:grpChg>
        <pc:grpChg chg="mod ord">
          <ac:chgData name="Jolie Serrano Delgado" userId="d52b4219-5c60-4a0c-87ad-b1ec335c0c37" providerId="ADAL" clId="{A3952D7C-26D9-45B0-A2E4-A0ED8734710C}" dt="2025-04-06T23:02:03.853" v="462" actId="1076"/>
          <ac:grpSpMkLst>
            <pc:docMk/>
            <pc:sldMk cId="0" sldId="1396"/>
            <ac:grpSpMk id="7" creationId="{719854B3-292D-0A0F-A08E-1FBE38017AAD}"/>
          </ac:grpSpMkLst>
        </pc:grpChg>
        <pc:grpChg chg="mod ord">
          <ac:chgData name="Jolie Serrano Delgado" userId="d52b4219-5c60-4a0c-87ad-b1ec335c0c37" providerId="ADAL" clId="{A3952D7C-26D9-45B0-A2E4-A0ED8734710C}" dt="2025-04-06T23:01:10.482" v="447" actId="1076"/>
          <ac:grpSpMkLst>
            <pc:docMk/>
            <pc:sldMk cId="0" sldId="1396"/>
            <ac:grpSpMk id="11" creationId="{8C6CD35B-F412-647F-D99C-CE55C773572F}"/>
          </ac:grpSpMkLst>
        </pc:grpChg>
        <pc:grpChg chg="del mod">
          <ac:chgData name="Jolie Serrano Delgado" userId="d52b4219-5c60-4a0c-87ad-b1ec335c0c37" providerId="ADAL" clId="{A3952D7C-26D9-45B0-A2E4-A0ED8734710C}" dt="2025-04-06T23:00:24.581" v="438" actId="478"/>
          <ac:grpSpMkLst>
            <pc:docMk/>
            <pc:sldMk cId="0" sldId="1396"/>
            <ac:grpSpMk id="14" creationId="{9039B9D7-B7A4-A018-78A4-69FB303C0F2E}"/>
          </ac:grpSpMkLst>
        </pc:grpChg>
        <pc:grpChg chg="mod ord">
          <ac:chgData name="Jolie Serrano Delgado" userId="d52b4219-5c60-4a0c-87ad-b1ec335c0c37" providerId="ADAL" clId="{A3952D7C-26D9-45B0-A2E4-A0ED8734710C}" dt="2025-04-06T23:01:16.105" v="450" actId="167"/>
          <ac:grpSpMkLst>
            <pc:docMk/>
            <pc:sldMk cId="0" sldId="1396"/>
            <ac:grpSpMk id="15" creationId="{87DB5120-80BB-A0D8-AEAB-605470598B59}"/>
          </ac:grpSpMkLst>
        </pc:grpChg>
      </pc:sldChg>
      <pc:sldChg chg="addSp modSp modTransition">
        <pc:chgData name="Jolie Serrano Delgado" userId="d52b4219-5c60-4a0c-87ad-b1ec335c0c37" providerId="ADAL" clId="{A3952D7C-26D9-45B0-A2E4-A0ED8734710C}" dt="2025-04-06T23:03:15.314" v="474" actId="1076"/>
        <pc:sldMkLst>
          <pc:docMk/>
          <pc:sldMk cId="0" sldId="1398"/>
        </pc:sldMkLst>
        <pc:spChg chg="add mod">
          <ac:chgData name="Jolie Serrano Delgado" userId="d52b4219-5c60-4a0c-87ad-b1ec335c0c37" providerId="ADAL" clId="{A3952D7C-26D9-45B0-A2E4-A0ED8734710C}" dt="2025-04-06T23:03:04.902" v="472" actId="1076"/>
          <ac:spMkLst>
            <pc:docMk/>
            <pc:sldMk cId="0" sldId="1398"/>
            <ac:spMk id="3" creationId="{B7F24063-274E-3DC2-4D5C-1A9D1FE9AFC9}"/>
          </ac:spMkLst>
        </pc:spChg>
        <pc:spChg chg="add mod">
          <ac:chgData name="Jolie Serrano Delgado" userId="d52b4219-5c60-4a0c-87ad-b1ec335c0c37" providerId="ADAL" clId="{A3952D7C-26D9-45B0-A2E4-A0ED8734710C}" dt="2025-04-06T23:03:04.902" v="472" actId="1076"/>
          <ac:spMkLst>
            <pc:docMk/>
            <pc:sldMk cId="0" sldId="1398"/>
            <ac:spMk id="4" creationId="{7BE36A01-A6A5-6671-E86F-C0A685E4EAA7}"/>
          </ac:spMkLst>
        </pc:spChg>
        <pc:spChg chg="add mod">
          <ac:chgData name="Jolie Serrano Delgado" userId="d52b4219-5c60-4a0c-87ad-b1ec335c0c37" providerId="ADAL" clId="{A3952D7C-26D9-45B0-A2E4-A0ED8734710C}" dt="2025-04-06T23:03:04.902" v="472" actId="1076"/>
          <ac:spMkLst>
            <pc:docMk/>
            <pc:sldMk cId="0" sldId="1398"/>
            <ac:spMk id="5" creationId="{312A88E6-79A5-252D-B720-B8BC0CA3C930}"/>
          </ac:spMkLst>
        </pc:spChg>
        <pc:spChg chg="add mod">
          <ac:chgData name="Jolie Serrano Delgado" userId="d52b4219-5c60-4a0c-87ad-b1ec335c0c37" providerId="ADAL" clId="{A3952D7C-26D9-45B0-A2E4-A0ED8734710C}" dt="2025-04-06T23:03:15.314" v="474" actId="1076"/>
          <ac:spMkLst>
            <pc:docMk/>
            <pc:sldMk cId="0" sldId="1398"/>
            <ac:spMk id="7" creationId="{3E2E7733-43BC-A8A6-0AC0-DE55EF9BC478}"/>
          </ac:spMkLst>
        </pc:spChg>
        <pc:spChg chg="add mod">
          <ac:chgData name="Jolie Serrano Delgado" userId="d52b4219-5c60-4a0c-87ad-b1ec335c0c37" providerId="ADAL" clId="{A3952D7C-26D9-45B0-A2E4-A0ED8734710C}" dt="2025-04-06T23:03:15.314" v="474" actId="1076"/>
          <ac:spMkLst>
            <pc:docMk/>
            <pc:sldMk cId="0" sldId="1398"/>
            <ac:spMk id="8" creationId="{734C1CE3-18C5-B829-3960-0A799F3EF55F}"/>
          </ac:spMkLst>
        </pc:spChg>
        <pc:spChg chg="add mod">
          <ac:chgData name="Jolie Serrano Delgado" userId="d52b4219-5c60-4a0c-87ad-b1ec335c0c37" providerId="ADAL" clId="{A3952D7C-26D9-45B0-A2E4-A0ED8734710C}" dt="2025-04-06T23:03:15.314" v="474" actId="1076"/>
          <ac:spMkLst>
            <pc:docMk/>
            <pc:sldMk cId="0" sldId="1398"/>
            <ac:spMk id="9" creationId="{04110D9E-BCCE-0675-90DD-B21DFFC89757}"/>
          </ac:spMkLst>
        </pc:spChg>
        <pc:graphicFrameChg chg="add mod">
          <ac:chgData name="Jolie Serrano Delgado" userId="d52b4219-5c60-4a0c-87ad-b1ec335c0c37" providerId="ADAL" clId="{A3952D7C-26D9-45B0-A2E4-A0ED8734710C}" dt="2025-04-06T23:03:04.902" v="472" actId="1076"/>
          <ac:graphicFrameMkLst>
            <pc:docMk/>
            <pc:sldMk cId="0" sldId="1398"/>
            <ac:graphicFrameMk id="2" creationId="{F1251416-7646-C4F7-D2F9-78D7A1153DEE}"/>
          </ac:graphicFrameMkLst>
        </pc:graphicFrameChg>
        <pc:graphicFrameChg chg="add mod">
          <ac:chgData name="Jolie Serrano Delgado" userId="d52b4219-5c60-4a0c-87ad-b1ec335c0c37" providerId="ADAL" clId="{A3952D7C-26D9-45B0-A2E4-A0ED8734710C}" dt="2025-04-06T23:03:15.314" v="474" actId="1076"/>
          <ac:graphicFrameMkLst>
            <pc:docMk/>
            <pc:sldMk cId="0" sldId="1398"/>
            <ac:graphicFrameMk id="6" creationId="{317FFE76-757C-4F24-C519-405255D03037}"/>
          </ac:graphicFrameMkLst>
        </pc:graphicFrameChg>
      </pc:sldChg>
      <pc:sldChg chg="addSp delSp modSp modTransition">
        <pc:chgData name="Jolie Serrano Delgado" userId="d52b4219-5c60-4a0c-87ad-b1ec335c0c37" providerId="ADAL" clId="{A3952D7C-26D9-45B0-A2E4-A0ED8734710C}" dt="2025-04-06T23:03:44.260" v="478" actId="1076"/>
        <pc:sldMkLst>
          <pc:docMk/>
          <pc:sldMk cId="0" sldId="1399"/>
        </pc:sldMkLst>
        <pc:spChg chg="add mod">
          <ac:chgData name="Jolie Serrano Delgado" userId="d52b4219-5c60-4a0c-87ad-b1ec335c0c37" providerId="ADAL" clId="{A3952D7C-26D9-45B0-A2E4-A0ED8734710C}" dt="2025-04-06T23:03:44.260" v="478" actId="1076"/>
          <ac:spMkLst>
            <pc:docMk/>
            <pc:sldMk cId="0" sldId="1399"/>
            <ac:spMk id="2" creationId="{C06CE6CB-F5C7-FFD5-1995-BAFB3803A796}"/>
          </ac:spMkLst>
        </pc:spChg>
        <pc:spChg chg="add mod">
          <ac:chgData name="Jolie Serrano Delgado" userId="d52b4219-5c60-4a0c-87ad-b1ec335c0c37" providerId="ADAL" clId="{A3952D7C-26D9-45B0-A2E4-A0ED8734710C}" dt="2025-04-06T23:03:44.260" v="478" actId="1076"/>
          <ac:spMkLst>
            <pc:docMk/>
            <pc:sldMk cId="0" sldId="1399"/>
            <ac:spMk id="6" creationId="{3BF06875-5181-4C6C-B63D-CAC89F6C3FE2}"/>
          </ac:spMkLst>
        </pc:spChg>
        <pc:spChg chg="add mod">
          <ac:chgData name="Jolie Serrano Delgado" userId="d52b4219-5c60-4a0c-87ad-b1ec335c0c37" providerId="ADAL" clId="{A3952D7C-26D9-45B0-A2E4-A0ED8734710C}" dt="2025-04-06T23:03:44.260" v="478" actId="1076"/>
          <ac:spMkLst>
            <pc:docMk/>
            <pc:sldMk cId="0" sldId="1399"/>
            <ac:spMk id="7" creationId="{C58A0DC5-4528-3FEB-9BFF-57D721D8CAB8}"/>
          </ac:spMkLst>
        </pc:spChg>
        <pc:spChg chg="add mod">
          <ac:chgData name="Jolie Serrano Delgado" userId="d52b4219-5c60-4a0c-87ad-b1ec335c0c37" providerId="ADAL" clId="{A3952D7C-26D9-45B0-A2E4-A0ED8734710C}" dt="2025-04-06T23:03:44.260" v="478" actId="1076"/>
          <ac:spMkLst>
            <pc:docMk/>
            <pc:sldMk cId="0" sldId="1399"/>
            <ac:spMk id="8" creationId="{343DDFBB-FABA-C542-670A-05888341E6C9}"/>
          </ac:spMkLst>
        </pc:spChg>
        <pc:spChg chg="add mod">
          <ac:chgData name="Jolie Serrano Delgado" userId="d52b4219-5c60-4a0c-87ad-b1ec335c0c37" providerId="ADAL" clId="{A3952D7C-26D9-45B0-A2E4-A0ED8734710C}" dt="2025-04-06T23:03:44.260" v="478" actId="1076"/>
          <ac:spMkLst>
            <pc:docMk/>
            <pc:sldMk cId="0" sldId="1399"/>
            <ac:spMk id="9" creationId="{AD0F94F5-9641-6767-1C71-FF2C253AB504}"/>
          </ac:spMkLst>
        </pc:spChg>
        <pc:spChg chg="add mod">
          <ac:chgData name="Jolie Serrano Delgado" userId="d52b4219-5c60-4a0c-87ad-b1ec335c0c37" providerId="ADAL" clId="{A3952D7C-26D9-45B0-A2E4-A0ED8734710C}" dt="2025-04-06T23:03:44.260" v="478" actId="1076"/>
          <ac:spMkLst>
            <pc:docMk/>
            <pc:sldMk cId="0" sldId="1399"/>
            <ac:spMk id="10" creationId="{4CBE9C58-AF0B-F3A1-74A1-A05CFF27A393}"/>
          </ac:spMkLst>
        </pc:spChg>
        <pc:spChg chg="add mod">
          <ac:chgData name="Jolie Serrano Delgado" userId="d52b4219-5c60-4a0c-87ad-b1ec335c0c37" providerId="ADAL" clId="{A3952D7C-26D9-45B0-A2E4-A0ED8734710C}" dt="2025-04-06T23:03:44.260" v="478" actId="1076"/>
          <ac:spMkLst>
            <pc:docMk/>
            <pc:sldMk cId="0" sldId="1399"/>
            <ac:spMk id="13" creationId="{45A15924-5C5F-3DEA-AC8B-6DA4C8416CC4}"/>
          </ac:spMkLst>
        </pc:spChg>
        <pc:spChg chg="add mod">
          <ac:chgData name="Jolie Serrano Delgado" userId="d52b4219-5c60-4a0c-87ad-b1ec335c0c37" providerId="ADAL" clId="{A3952D7C-26D9-45B0-A2E4-A0ED8734710C}" dt="2025-04-06T23:03:44.260" v="478" actId="1076"/>
          <ac:spMkLst>
            <pc:docMk/>
            <pc:sldMk cId="0" sldId="1399"/>
            <ac:spMk id="14" creationId="{CF23E943-908A-943C-729D-9132AAD00695}"/>
          </ac:spMkLst>
        </pc:spChg>
        <pc:spChg chg="add mod">
          <ac:chgData name="Jolie Serrano Delgado" userId="d52b4219-5c60-4a0c-87ad-b1ec335c0c37" providerId="ADAL" clId="{A3952D7C-26D9-45B0-A2E4-A0ED8734710C}" dt="2025-04-06T23:03:44.260" v="478" actId="1076"/>
          <ac:spMkLst>
            <pc:docMk/>
            <pc:sldMk cId="0" sldId="1399"/>
            <ac:spMk id="15" creationId="{119FB898-D0E2-B73B-87F8-182CC249AAD9}"/>
          </ac:spMkLst>
        </pc:spChg>
        <pc:spChg chg="add mod">
          <ac:chgData name="Jolie Serrano Delgado" userId="d52b4219-5c60-4a0c-87ad-b1ec335c0c37" providerId="ADAL" clId="{A3952D7C-26D9-45B0-A2E4-A0ED8734710C}" dt="2025-04-06T23:03:44.260" v="478" actId="1076"/>
          <ac:spMkLst>
            <pc:docMk/>
            <pc:sldMk cId="0" sldId="1399"/>
            <ac:spMk id="16" creationId="{A1796030-1072-49C1-7AAB-9971E205098A}"/>
          </ac:spMkLst>
        </pc:spChg>
        <pc:spChg chg="add del">
          <ac:chgData name="Jolie Serrano Delgado" userId="d52b4219-5c60-4a0c-87ad-b1ec335c0c37" providerId="ADAL" clId="{A3952D7C-26D9-45B0-A2E4-A0ED8734710C}" dt="2025-04-06T23:02:59.786" v="470" actId="21"/>
          <ac:spMkLst>
            <pc:docMk/>
            <pc:sldMk cId="0" sldId="1399"/>
            <ac:spMk id="32774" creationId="{00000000-0000-0000-0000-000000000000}"/>
          </ac:spMkLst>
        </pc:spChg>
        <pc:spChg chg="add del">
          <ac:chgData name="Jolie Serrano Delgado" userId="d52b4219-5c60-4a0c-87ad-b1ec335c0c37" providerId="ADAL" clId="{A3952D7C-26D9-45B0-A2E4-A0ED8734710C}" dt="2025-04-06T23:02:59.786" v="470" actId="21"/>
          <ac:spMkLst>
            <pc:docMk/>
            <pc:sldMk cId="0" sldId="1399"/>
            <ac:spMk id="32775" creationId="{00000000-0000-0000-0000-000000000000}"/>
          </ac:spMkLst>
        </pc:spChg>
        <pc:spChg chg="add del">
          <ac:chgData name="Jolie Serrano Delgado" userId="d52b4219-5c60-4a0c-87ad-b1ec335c0c37" providerId="ADAL" clId="{A3952D7C-26D9-45B0-A2E4-A0ED8734710C}" dt="2025-04-06T23:02:59.786" v="470" actId="21"/>
          <ac:spMkLst>
            <pc:docMk/>
            <pc:sldMk cId="0" sldId="1399"/>
            <ac:spMk id="32776" creationId="{00000000-0000-0000-0000-000000000000}"/>
          </ac:spMkLst>
        </pc:spChg>
        <pc:graphicFrameChg chg="add del">
          <ac:chgData name="Jolie Serrano Delgado" userId="d52b4219-5c60-4a0c-87ad-b1ec335c0c37" providerId="ADAL" clId="{A3952D7C-26D9-45B0-A2E4-A0ED8734710C}" dt="2025-04-06T23:02:59.786" v="470" actId="21"/>
          <ac:graphicFrameMkLst>
            <pc:docMk/>
            <pc:sldMk cId="0" sldId="1399"/>
            <ac:graphicFrameMk id="32770" creationId="{00000000-0000-0000-0000-000000000000}"/>
          </ac:graphicFrameMkLst>
        </pc:graphicFrameChg>
      </pc:sldChg>
      <pc:sldChg chg="modSp mod">
        <pc:chgData name="Jolie Serrano Delgado" userId="d52b4219-5c60-4a0c-87ad-b1ec335c0c37" providerId="ADAL" clId="{A3952D7C-26D9-45B0-A2E4-A0ED8734710C}" dt="2025-04-06T23:03:30.871" v="476" actId="1076"/>
        <pc:sldMkLst>
          <pc:docMk/>
          <pc:sldMk cId="0" sldId="1400"/>
        </pc:sldMkLst>
        <pc:spChg chg="mod">
          <ac:chgData name="Jolie Serrano Delgado" userId="d52b4219-5c60-4a0c-87ad-b1ec335c0c37" providerId="ADAL" clId="{A3952D7C-26D9-45B0-A2E4-A0ED8734710C}" dt="2025-04-06T23:03:30.871" v="476" actId="1076"/>
          <ac:spMkLst>
            <pc:docMk/>
            <pc:sldMk cId="0" sldId="1400"/>
            <ac:spMk id="29" creationId="{00000000-0000-0000-0000-000000000000}"/>
          </ac:spMkLst>
        </pc:spChg>
      </pc:sldChg>
      <pc:sldChg chg="addSp modSp mod modTransition">
        <pc:chgData name="Jolie Serrano Delgado" userId="d52b4219-5c60-4a0c-87ad-b1ec335c0c37" providerId="ADAL" clId="{A3952D7C-26D9-45B0-A2E4-A0ED8734710C}" dt="2025-04-06T23:05:27.366" v="492" actId="164"/>
        <pc:sldMkLst>
          <pc:docMk/>
          <pc:sldMk cId="0" sldId="1402"/>
        </pc:sldMkLst>
        <pc:spChg chg="mod">
          <ac:chgData name="Jolie Serrano Delgado" userId="d52b4219-5c60-4a0c-87ad-b1ec335c0c37" providerId="ADAL" clId="{A3952D7C-26D9-45B0-A2E4-A0ED8734710C}" dt="2025-04-06T23:04:18.044" v="483"/>
          <ac:spMkLst>
            <pc:docMk/>
            <pc:sldMk cId="0" sldId="1402"/>
            <ac:spMk id="3" creationId="{714B77FE-8109-7195-0981-E106B71F2D62}"/>
          </ac:spMkLst>
        </pc:spChg>
        <pc:spChg chg="mod">
          <ac:chgData name="Jolie Serrano Delgado" userId="d52b4219-5c60-4a0c-87ad-b1ec335c0c37" providerId="ADAL" clId="{A3952D7C-26D9-45B0-A2E4-A0ED8734710C}" dt="2025-04-06T23:04:18.044" v="483"/>
          <ac:spMkLst>
            <pc:docMk/>
            <pc:sldMk cId="0" sldId="1402"/>
            <ac:spMk id="5" creationId="{B14337F7-530E-EA0D-071D-03F6820B854F}"/>
          </ac:spMkLst>
        </pc:spChg>
        <pc:spChg chg="mod">
          <ac:chgData name="Jolie Serrano Delgado" userId="d52b4219-5c60-4a0c-87ad-b1ec335c0c37" providerId="ADAL" clId="{A3952D7C-26D9-45B0-A2E4-A0ED8734710C}" dt="2025-04-06T23:04:18.044" v="483"/>
          <ac:spMkLst>
            <pc:docMk/>
            <pc:sldMk cId="0" sldId="1402"/>
            <ac:spMk id="7" creationId="{DEE982D8-443C-7A88-675A-FFE4601EBFA7}"/>
          </ac:spMkLst>
        </pc:spChg>
        <pc:spChg chg="mod">
          <ac:chgData name="Jolie Serrano Delgado" userId="d52b4219-5c60-4a0c-87ad-b1ec335c0c37" providerId="ADAL" clId="{A3952D7C-26D9-45B0-A2E4-A0ED8734710C}" dt="2025-04-06T23:04:18.044" v="483"/>
          <ac:spMkLst>
            <pc:docMk/>
            <pc:sldMk cId="0" sldId="1402"/>
            <ac:spMk id="8" creationId="{A5763821-8517-0A85-DE7B-796879D72447}"/>
          </ac:spMkLst>
        </pc:spChg>
        <pc:spChg chg="mod">
          <ac:chgData name="Jolie Serrano Delgado" userId="d52b4219-5c60-4a0c-87ad-b1ec335c0c37" providerId="ADAL" clId="{A3952D7C-26D9-45B0-A2E4-A0ED8734710C}" dt="2025-04-06T23:04:18.044" v="483"/>
          <ac:spMkLst>
            <pc:docMk/>
            <pc:sldMk cId="0" sldId="1402"/>
            <ac:spMk id="9" creationId="{5A750881-4A9A-4648-288C-6ACA94BCD164}"/>
          </ac:spMkLst>
        </pc:spChg>
        <pc:spChg chg="mod">
          <ac:chgData name="Jolie Serrano Delgado" userId="d52b4219-5c60-4a0c-87ad-b1ec335c0c37" providerId="ADAL" clId="{A3952D7C-26D9-45B0-A2E4-A0ED8734710C}" dt="2025-04-06T23:04:18.044" v="483"/>
          <ac:spMkLst>
            <pc:docMk/>
            <pc:sldMk cId="0" sldId="1402"/>
            <ac:spMk id="11" creationId="{0F89569D-6BF2-254B-7842-4150E1CF7216}"/>
          </ac:spMkLst>
        </pc:spChg>
        <pc:spChg chg="mod">
          <ac:chgData name="Jolie Serrano Delgado" userId="d52b4219-5c60-4a0c-87ad-b1ec335c0c37" providerId="ADAL" clId="{A3952D7C-26D9-45B0-A2E4-A0ED8734710C}" dt="2025-04-06T23:04:18.044" v="483"/>
          <ac:spMkLst>
            <pc:docMk/>
            <pc:sldMk cId="0" sldId="1402"/>
            <ac:spMk id="12" creationId="{82DD8214-CB20-0497-A076-25745B1EEF41}"/>
          </ac:spMkLst>
        </pc:spChg>
        <pc:spChg chg="mod">
          <ac:chgData name="Jolie Serrano Delgado" userId="d52b4219-5c60-4a0c-87ad-b1ec335c0c37" providerId="ADAL" clId="{A3952D7C-26D9-45B0-A2E4-A0ED8734710C}" dt="2025-04-06T23:04:18.044" v="483"/>
          <ac:spMkLst>
            <pc:docMk/>
            <pc:sldMk cId="0" sldId="1402"/>
            <ac:spMk id="13" creationId="{0B6E38E8-501A-986C-5FFC-3ACC450E15FB}"/>
          </ac:spMkLst>
        </pc:spChg>
        <pc:spChg chg="mod">
          <ac:chgData name="Jolie Serrano Delgado" userId="d52b4219-5c60-4a0c-87ad-b1ec335c0c37" providerId="ADAL" clId="{A3952D7C-26D9-45B0-A2E4-A0ED8734710C}" dt="2025-04-06T23:04:18.044" v="483"/>
          <ac:spMkLst>
            <pc:docMk/>
            <pc:sldMk cId="0" sldId="1402"/>
            <ac:spMk id="15" creationId="{8132B6AA-7BFE-95E9-057B-37214D3451AC}"/>
          </ac:spMkLst>
        </pc:spChg>
        <pc:spChg chg="mod">
          <ac:chgData name="Jolie Serrano Delgado" userId="d52b4219-5c60-4a0c-87ad-b1ec335c0c37" providerId="ADAL" clId="{A3952D7C-26D9-45B0-A2E4-A0ED8734710C}" dt="2025-04-06T23:04:18.044" v="483"/>
          <ac:spMkLst>
            <pc:docMk/>
            <pc:sldMk cId="0" sldId="1402"/>
            <ac:spMk id="17" creationId="{50B8C5A3-EE1B-7B98-056F-3AED7232C552}"/>
          </ac:spMkLst>
        </pc:spChg>
        <pc:spChg chg="mod">
          <ac:chgData name="Jolie Serrano Delgado" userId="d52b4219-5c60-4a0c-87ad-b1ec335c0c37" providerId="ADAL" clId="{A3952D7C-26D9-45B0-A2E4-A0ED8734710C}" dt="2025-04-06T23:05:27.366" v="492" actId="164"/>
          <ac:spMkLst>
            <pc:docMk/>
            <pc:sldMk cId="0" sldId="1402"/>
            <ac:spMk id="35852" creationId="{00000000-0000-0000-0000-000000000000}"/>
          </ac:spMkLst>
        </pc:spChg>
        <pc:spChg chg="mod">
          <ac:chgData name="Jolie Serrano Delgado" userId="d52b4219-5c60-4a0c-87ad-b1ec335c0c37" providerId="ADAL" clId="{A3952D7C-26D9-45B0-A2E4-A0ED8734710C}" dt="2025-04-06T23:05:27.366" v="492" actId="164"/>
          <ac:spMkLst>
            <pc:docMk/>
            <pc:sldMk cId="0" sldId="1402"/>
            <ac:spMk id="35853" creationId="{00000000-0000-0000-0000-000000000000}"/>
          </ac:spMkLst>
        </pc:spChg>
        <pc:grpChg chg="mod">
          <ac:chgData name="Jolie Serrano Delgado" userId="d52b4219-5c60-4a0c-87ad-b1ec335c0c37" providerId="ADAL" clId="{A3952D7C-26D9-45B0-A2E4-A0ED8734710C}" dt="2025-04-06T23:04:40.112" v="487" actId="1076"/>
          <ac:grpSpMkLst>
            <pc:docMk/>
            <pc:sldMk cId="0" sldId="1402"/>
            <ac:grpSpMk id="2" creationId="{04372A55-39BD-7D8A-FACA-EF3F2965A40F}"/>
          </ac:grpSpMkLst>
        </pc:grpChg>
        <pc:grpChg chg="mod">
          <ac:chgData name="Jolie Serrano Delgado" userId="d52b4219-5c60-4a0c-87ad-b1ec335c0c37" providerId="ADAL" clId="{A3952D7C-26D9-45B0-A2E4-A0ED8734710C}" dt="2025-04-06T23:04:34.882" v="486" actId="1076"/>
          <ac:grpSpMkLst>
            <pc:docMk/>
            <pc:sldMk cId="0" sldId="1402"/>
            <ac:grpSpMk id="6" creationId="{ED278E32-4517-B860-4804-8505DC9E4183}"/>
          </ac:grpSpMkLst>
        </pc:grpChg>
        <pc:grpChg chg="mod">
          <ac:chgData name="Jolie Serrano Delgado" userId="d52b4219-5c60-4a0c-87ad-b1ec335c0c37" providerId="ADAL" clId="{A3952D7C-26D9-45B0-A2E4-A0ED8734710C}" dt="2025-04-06T23:04:32.170" v="485" actId="1076"/>
          <ac:grpSpMkLst>
            <pc:docMk/>
            <pc:sldMk cId="0" sldId="1402"/>
            <ac:grpSpMk id="10" creationId="{199AE5F8-C1B4-7C9A-DA54-0EA19987FE11}"/>
          </ac:grpSpMkLst>
        </pc:grpChg>
        <pc:grpChg chg="mod">
          <ac:chgData name="Jolie Serrano Delgado" userId="d52b4219-5c60-4a0c-87ad-b1ec335c0c37" providerId="ADAL" clId="{A3952D7C-26D9-45B0-A2E4-A0ED8734710C}" dt="2025-04-06T23:04:42.501" v="488" actId="1076"/>
          <ac:grpSpMkLst>
            <pc:docMk/>
            <pc:sldMk cId="0" sldId="1402"/>
            <ac:grpSpMk id="14" creationId="{CF16F8A4-DD08-7BBE-1E6A-22F9672D166E}"/>
          </ac:grpSpMkLst>
        </pc:grpChg>
        <pc:grpChg chg="add mod">
          <ac:chgData name="Jolie Serrano Delgado" userId="d52b4219-5c60-4a0c-87ad-b1ec335c0c37" providerId="ADAL" clId="{A3952D7C-26D9-45B0-A2E4-A0ED8734710C}" dt="2025-04-06T23:05:27.366" v="492" actId="164"/>
          <ac:grpSpMkLst>
            <pc:docMk/>
            <pc:sldMk cId="0" sldId="1402"/>
            <ac:grpSpMk id="18" creationId="{9D02B6AF-96F3-46D5-458B-4D0DD5D1737C}"/>
          </ac:grpSpMkLst>
        </pc:grpChg>
      </pc:sldChg>
      <pc:sldChg chg="modSp mod modTransition">
        <pc:chgData name="Jolie Serrano Delgado" userId="d52b4219-5c60-4a0c-87ad-b1ec335c0c37" providerId="ADAL" clId="{A3952D7C-26D9-45B0-A2E4-A0ED8734710C}" dt="2025-04-06T23:04:14.887" v="482" actId="1076"/>
        <pc:sldMkLst>
          <pc:docMk/>
          <pc:sldMk cId="0" sldId="1403"/>
        </pc:sldMkLst>
        <pc:grpChg chg="mod">
          <ac:chgData name="Jolie Serrano Delgado" userId="d52b4219-5c60-4a0c-87ad-b1ec335c0c37" providerId="ADAL" clId="{A3952D7C-26D9-45B0-A2E4-A0ED8734710C}" dt="2025-04-06T23:04:14.887" v="482" actId="1076"/>
          <ac:grpSpMkLst>
            <pc:docMk/>
            <pc:sldMk cId="0" sldId="1403"/>
            <ac:grpSpMk id="3" creationId="{00000000-0000-0000-0000-000000000000}"/>
          </ac:grpSpMkLst>
        </pc:grpChg>
        <pc:grpChg chg="mod">
          <ac:chgData name="Jolie Serrano Delgado" userId="d52b4219-5c60-4a0c-87ad-b1ec335c0c37" providerId="ADAL" clId="{A3952D7C-26D9-45B0-A2E4-A0ED8734710C}" dt="2025-04-06T23:04:14.887" v="482" actId="1076"/>
          <ac:grpSpMkLst>
            <pc:docMk/>
            <pc:sldMk cId="0" sldId="1403"/>
            <ac:grpSpMk id="4" creationId="{00000000-0000-0000-0000-000000000000}"/>
          </ac:grpSpMkLst>
        </pc:grpChg>
        <pc:grpChg chg="mod">
          <ac:chgData name="Jolie Serrano Delgado" userId="d52b4219-5c60-4a0c-87ad-b1ec335c0c37" providerId="ADAL" clId="{A3952D7C-26D9-45B0-A2E4-A0ED8734710C}" dt="2025-04-06T23:04:14.887" v="482" actId="1076"/>
          <ac:grpSpMkLst>
            <pc:docMk/>
            <pc:sldMk cId="0" sldId="1403"/>
            <ac:grpSpMk id="5" creationId="{00000000-0000-0000-0000-000000000000}"/>
          </ac:grpSpMkLst>
        </pc:grpChg>
        <pc:grpChg chg="mod">
          <ac:chgData name="Jolie Serrano Delgado" userId="d52b4219-5c60-4a0c-87ad-b1ec335c0c37" providerId="ADAL" clId="{A3952D7C-26D9-45B0-A2E4-A0ED8734710C}" dt="2025-04-06T23:04:14.887" v="482" actId="1076"/>
          <ac:grpSpMkLst>
            <pc:docMk/>
            <pc:sldMk cId="0" sldId="1403"/>
            <ac:grpSpMk id="36883" creationId="{00000000-0000-0000-0000-000000000000}"/>
          </ac:grpSpMkLst>
        </pc:grpChg>
      </pc:sldChg>
      <pc:sldChg chg="addSp modSp modTransition">
        <pc:chgData name="Jolie Serrano Delgado" userId="d52b4219-5c60-4a0c-87ad-b1ec335c0c37" providerId="ADAL" clId="{A3952D7C-26D9-45B0-A2E4-A0ED8734710C}" dt="2025-04-06T23:06:05.740" v="496" actId="1076"/>
        <pc:sldMkLst>
          <pc:docMk/>
          <pc:sldMk cId="0" sldId="1405"/>
        </pc:sldMkLst>
        <pc:spChg chg="mod">
          <ac:chgData name="Jolie Serrano Delgado" userId="d52b4219-5c60-4a0c-87ad-b1ec335c0c37" providerId="ADAL" clId="{A3952D7C-26D9-45B0-A2E4-A0ED8734710C}" dt="2025-04-06T23:06:05.740" v="496" actId="1076"/>
          <ac:spMkLst>
            <pc:docMk/>
            <pc:sldMk cId="0" sldId="1405"/>
            <ac:spMk id="3" creationId="{E4AAD395-C63B-F1FF-3FBF-9C2C7C9948E2}"/>
          </ac:spMkLst>
        </pc:spChg>
        <pc:spChg chg="mod">
          <ac:chgData name="Jolie Serrano Delgado" userId="d52b4219-5c60-4a0c-87ad-b1ec335c0c37" providerId="ADAL" clId="{A3952D7C-26D9-45B0-A2E4-A0ED8734710C}" dt="2025-04-06T23:06:05.740" v="496" actId="1076"/>
          <ac:spMkLst>
            <pc:docMk/>
            <pc:sldMk cId="0" sldId="1405"/>
            <ac:spMk id="13" creationId="{7795D3CF-7D4F-E87E-8399-CC214A379F2F}"/>
          </ac:spMkLst>
        </pc:spChg>
        <pc:spChg chg="mod">
          <ac:chgData name="Jolie Serrano Delgado" userId="d52b4219-5c60-4a0c-87ad-b1ec335c0c37" providerId="ADAL" clId="{A3952D7C-26D9-45B0-A2E4-A0ED8734710C}" dt="2025-04-06T23:06:05.740" v="496" actId="1076"/>
          <ac:spMkLst>
            <pc:docMk/>
            <pc:sldMk cId="0" sldId="1405"/>
            <ac:spMk id="18" creationId="{8F67E1A6-7EBE-C417-AEF4-744CBDD85EDC}"/>
          </ac:spMkLst>
        </pc:spChg>
        <pc:spChg chg="mod">
          <ac:chgData name="Jolie Serrano Delgado" userId="d52b4219-5c60-4a0c-87ad-b1ec335c0c37" providerId="ADAL" clId="{A3952D7C-26D9-45B0-A2E4-A0ED8734710C}" dt="2025-04-06T23:06:05.740" v="496" actId="1076"/>
          <ac:spMkLst>
            <pc:docMk/>
            <pc:sldMk cId="0" sldId="1405"/>
            <ac:spMk id="26" creationId="{FFCB0335-1A5F-6183-4D49-39B3566CF9B6}"/>
          </ac:spMkLst>
        </pc:spChg>
        <pc:spChg chg="mod">
          <ac:chgData name="Jolie Serrano Delgado" userId="d52b4219-5c60-4a0c-87ad-b1ec335c0c37" providerId="ADAL" clId="{A3952D7C-26D9-45B0-A2E4-A0ED8734710C}" dt="2025-04-06T23:06:05.740" v="496" actId="1076"/>
          <ac:spMkLst>
            <pc:docMk/>
            <pc:sldMk cId="0" sldId="1405"/>
            <ac:spMk id="28" creationId="{681B3B2E-B0AB-DE3C-0E7B-28B417F1E087}"/>
          </ac:spMkLst>
        </pc:spChg>
        <pc:spChg chg="mod">
          <ac:chgData name="Jolie Serrano Delgado" userId="d52b4219-5c60-4a0c-87ad-b1ec335c0c37" providerId="ADAL" clId="{A3952D7C-26D9-45B0-A2E4-A0ED8734710C}" dt="2025-04-06T23:06:05.740" v="496" actId="1076"/>
          <ac:spMkLst>
            <pc:docMk/>
            <pc:sldMk cId="0" sldId="1405"/>
            <ac:spMk id="36" creationId="{08D1365A-319B-1FFD-B531-AA3729A7CC21}"/>
          </ac:spMkLst>
        </pc:spChg>
        <pc:spChg chg="mod">
          <ac:chgData name="Jolie Serrano Delgado" userId="d52b4219-5c60-4a0c-87ad-b1ec335c0c37" providerId="ADAL" clId="{A3952D7C-26D9-45B0-A2E4-A0ED8734710C}" dt="2025-04-06T23:06:05.740" v="496" actId="1076"/>
          <ac:spMkLst>
            <pc:docMk/>
            <pc:sldMk cId="0" sldId="1405"/>
            <ac:spMk id="44" creationId="{4AB0EC7D-E5A3-63B4-8160-2FD9D24B0AEB}"/>
          </ac:spMkLst>
        </pc:spChg>
        <pc:spChg chg="mod">
          <ac:chgData name="Jolie Serrano Delgado" userId="d52b4219-5c60-4a0c-87ad-b1ec335c0c37" providerId="ADAL" clId="{A3952D7C-26D9-45B0-A2E4-A0ED8734710C}" dt="2025-04-06T23:06:05.740" v="496" actId="1076"/>
          <ac:spMkLst>
            <pc:docMk/>
            <pc:sldMk cId="0" sldId="1405"/>
            <ac:spMk id="45" creationId="{31B55866-4D4F-DB91-73E9-34788A744023}"/>
          </ac:spMkLst>
        </pc:spChg>
        <pc:spChg chg="mod">
          <ac:chgData name="Jolie Serrano Delgado" userId="d52b4219-5c60-4a0c-87ad-b1ec335c0c37" providerId="ADAL" clId="{A3952D7C-26D9-45B0-A2E4-A0ED8734710C}" dt="2025-04-06T23:06:05.740" v="496" actId="1076"/>
          <ac:spMkLst>
            <pc:docMk/>
            <pc:sldMk cId="0" sldId="1405"/>
            <ac:spMk id="46" creationId="{19C91DC0-536F-84A9-A3F5-9E4177F20EED}"/>
          </ac:spMkLst>
        </pc:spChg>
        <pc:spChg chg="mod">
          <ac:chgData name="Jolie Serrano Delgado" userId="d52b4219-5c60-4a0c-87ad-b1ec335c0c37" providerId="ADAL" clId="{A3952D7C-26D9-45B0-A2E4-A0ED8734710C}" dt="2025-04-06T23:06:05.740" v="496" actId="1076"/>
          <ac:spMkLst>
            <pc:docMk/>
            <pc:sldMk cId="0" sldId="1405"/>
            <ac:spMk id="2432" creationId="{1EC5B1F2-47A3-55AD-F6C1-3C484AF5AA7F}"/>
          </ac:spMkLst>
        </pc:spChg>
      </pc:sldChg>
      <pc:sldChg chg="addSp modSp modTransition">
        <pc:chgData name="Jolie Serrano Delgado" userId="d52b4219-5c60-4a0c-87ad-b1ec335c0c37" providerId="ADAL" clId="{A3952D7C-26D9-45B0-A2E4-A0ED8734710C}" dt="2025-04-06T23:07:13.310" v="500" actId="1076"/>
        <pc:sldMkLst>
          <pc:docMk/>
          <pc:sldMk cId="0" sldId="1407"/>
        </pc:sldMkLst>
        <pc:spChg chg="add mod">
          <ac:chgData name="Jolie Serrano Delgado" userId="d52b4219-5c60-4a0c-87ad-b1ec335c0c37" providerId="ADAL" clId="{A3952D7C-26D9-45B0-A2E4-A0ED8734710C}" dt="2025-04-06T23:07:08.817" v="499" actId="1076"/>
          <ac:spMkLst>
            <pc:docMk/>
            <pc:sldMk cId="0" sldId="1407"/>
            <ac:spMk id="3" creationId="{74260FE7-2E35-63DD-35BC-F045A4A92802}"/>
          </ac:spMkLst>
        </pc:spChg>
        <pc:spChg chg="add mod">
          <ac:chgData name="Jolie Serrano Delgado" userId="d52b4219-5c60-4a0c-87ad-b1ec335c0c37" providerId="ADAL" clId="{A3952D7C-26D9-45B0-A2E4-A0ED8734710C}" dt="2025-04-06T23:07:08.817" v="499" actId="1076"/>
          <ac:spMkLst>
            <pc:docMk/>
            <pc:sldMk cId="0" sldId="1407"/>
            <ac:spMk id="4" creationId="{4093A49B-FBE6-C3E5-9A62-D61A6E79BD70}"/>
          </ac:spMkLst>
        </pc:spChg>
        <pc:spChg chg="add mod">
          <ac:chgData name="Jolie Serrano Delgado" userId="d52b4219-5c60-4a0c-87ad-b1ec335c0c37" providerId="ADAL" clId="{A3952D7C-26D9-45B0-A2E4-A0ED8734710C}" dt="2025-04-06T23:07:08.817" v="499" actId="1076"/>
          <ac:spMkLst>
            <pc:docMk/>
            <pc:sldMk cId="0" sldId="1407"/>
            <ac:spMk id="5" creationId="{A6B7EFF4-8A80-2A22-1F57-1C58E4243863}"/>
          </ac:spMkLst>
        </pc:spChg>
        <pc:spChg chg="add mod">
          <ac:chgData name="Jolie Serrano Delgado" userId="d52b4219-5c60-4a0c-87ad-b1ec335c0c37" providerId="ADAL" clId="{A3952D7C-26D9-45B0-A2E4-A0ED8734710C}" dt="2025-04-06T23:07:08.817" v="499" actId="1076"/>
          <ac:spMkLst>
            <pc:docMk/>
            <pc:sldMk cId="0" sldId="1407"/>
            <ac:spMk id="9" creationId="{F133FC91-CDB9-BE88-944C-A2832EB0A648}"/>
          </ac:spMkLst>
        </pc:spChg>
        <pc:spChg chg="add mod">
          <ac:chgData name="Jolie Serrano Delgado" userId="d52b4219-5c60-4a0c-87ad-b1ec335c0c37" providerId="ADAL" clId="{A3952D7C-26D9-45B0-A2E4-A0ED8734710C}" dt="2025-04-06T23:07:13.310" v="500" actId="1076"/>
          <ac:spMkLst>
            <pc:docMk/>
            <pc:sldMk cId="0" sldId="1407"/>
            <ac:spMk id="20" creationId="{9C8DE98C-0D58-3C07-CAEA-6531B14C65C7}"/>
          </ac:spMkLst>
        </pc:spChg>
        <pc:spChg chg="mod">
          <ac:chgData name="Jolie Serrano Delgado" userId="d52b4219-5c60-4a0c-87ad-b1ec335c0c37" providerId="ADAL" clId="{A3952D7C-26D9-45B0-A2E4-A0ED8734710C}" dt="2025-04-06T23:07:13.310" v="500" actId="1076"/>
          <ac:spMkLst>
            <pc:docMk/>
            <pc:sldMk cId="0" sldId="1407"/>
            <ac:spMk id="24" creationId="{F8FA6B96-F33A-9CED-0F8D-4A2DFA36E33C}"/>
          </ac:spMkLst>
        </pc:spChg>
        <pc:spChg chg="add mod">
          <ac:chgData name="Jolie Serrano Delgado" userId="d52b4219-5c60-4a0c-87ad-b1ec335c0c37" providerId="ADAL" clId="{A3952D7C-26D9-45B0-A2E4-A0ED8734710C}" dt="2025-04-06T23:07:13.310" v="500" actId="1076"/>
          <ac:spMkLst>
            <pc:docMk/>
            <pc:sldMk cId="0" sldId="1407"/>
            <ac:spMk id="25" creationId="{5263B499-8EC4-9704-B667-8418D4079D60}"/>
          </ac:spMkLst>
        </pc:spChg>
        <pc:spChg chg="add mod">
          <ac:chgData name="Jolie Serrano Delgado" userId="d52b4219-5c60-4a0c-87ad-b1ec335c0c37" providerId="ADAL" clId="{A3952D7C-26D9-45B0-A2E4-A0ED8734710C}" dt="2025-04-06T23:07:13.310" v="500" actId="1076"/>
          <ac:spMkLst>
            <pc:docMk/>
            <pc:sldMk cId="0" sldId="1407"/>
            <ac:spMk id="26" creationId="{14B40774-620B-1BAF-945B-F2E212F34E25}"/>
          </ac:spMkLst>
        </pc:spChg>
        <pc:spChg chg="mod">
          <ac:chgData name="Jolie Serrano Delgado" userId="d52b4219-5c60-4a0c-87ad-b1ec335c0c37" providerId="ADAL" clId="{A3952D7C-26D9-45B0-A2E4-A0ED8734710C}" dt="2025-04-06T23:07:13.310" v="500" actId="1076"/>
          <ac:spMkLst>
            <pc:docMk/>
            <pc:sldMk cId="0" sldId="1407"/>
            <ac:spMk id="27" creationId="{39E5275C-9AA6-9535-2363-E351206FFFB6}"/>
          </ac:spMkLst>
        </pc:spChg>
        <pc:spChg chg="mod">
          <ac:chgData name="Jolie Serrano Delgado" userId="d52b4219-5c60-4a0c-87ad-b1ec335c0c37" providerId="ADAL" clId="{A3952D7C-26D9-45B0-A2E4-A0ED8734710C}" dt="2025-04-06T23:07:13.310" v="500" actId="1076"/>
          <ac:spMkLst>
            <pc:docMk/>
            <pc:sldMk cId="0" sldId="1407"/>
            <ac:spMk id="28" creationId="{1CE1DC6E-D5AF-D6DD-08DC-6311A29D6F92}"/>
          </ac:spMkLst>
        </pc:spChg>
        <pc:spChg chg="add mod">
          <ac:chgData name="Jolie Serrano Delgado" userId="d52b4219-5c60-4a0c-87ad-b1ec335c0c37" providerId="ADAL" clId="{A3952D7C-26D9-45B0-A2E4-A0ED8734710C}" dt="2025-04-06T23:07:08.817" v="499" actId="1076"/>
          <ac:spMkLst>
            <pc:docMk/>
            <pc:sldMk cId="0" sldId="1407"/>
            <ac:spMk id="30" creationId="{971A410A-F9EC-32F2-0867-D81AD39C9925}"/>
          </ac:spMkLst>
        </pc:spChg>
        <pc:spChg chg="mod">
          <ac:chgData name="Jolie Serrano Delgado" userId="d52b4219-5c60-4a0c-87ad-b1ec335c0c37" providerId="ADAL" clId="{A3952D7C-26D9-45B0-A2E4-A0ED8734710C}" dt="2025-04-06T23:07:13.310" v="500" actId="1076"/>
          <ac:spMkLst>
            <pc:docMk/>
            <pc:sldMk cId="0" sldId="1407"/>
            <ac:spMk id="31" creationId="{12A41999-70C0-0491-DD43-FABB394E0144}"/>
          </ac:spMkLst>
        </pc:spChg>
        <pc:spChg chg="mod">
          <ac:chgData name="Jolie Serrano Delgado" userId="d52b4219-5c60-4a0c-87ad-b1ec335c0c37" providerId="ADAL" clId="{A3952D7C-26D9-45B0-A2E4-A0ED8734710C}" dt="2025-04-06T23:07:13.310" v="500" actId="1076"/>
          <ac:spMkLst>
            <pc:docMk/>
            <pc:sldMk cId="0" sldId="1407"/>
            <ac:spMk id="32" creationId="{5CFA0D0E-7F76-F841-4EB5-79D7546072E1}"/>
          </ac:spMkLst>
        </pc:spChg>
        <pc:spChg chg="mod">
          <ac:chgData name="Jolie Serrano Delgado" userId="d52b4219-5c60-4a0c-87ad-b1ec335c0c37" providerId="ADAL" clId="{A3952D7C-26D9-45B0-A2E4-A0ED8734710C}" dt="2025-04-06T23:07:13.310" v="500" actId="1076"/>
          <ac:spMkLst>
            <pc:docMk/>
            <pc:sldMk cId="0" sldId="1407"/>
            <ac:spMk id="33" creationId="{597D52C2-5EA6-1047-2EBB-89ED09CB0061}"/>
          </ac:spMkLst>
        </pc:spChg>
        <pc:spChg chg="add mod">
          <ac:chgData name="Jolie Serrano Delgado" userId="d52b4219-5c60-4a0c-87ad-b1ec335c0c37" providerId="ADAL" clId="{A3952D7C-26D9-45B0-A2E4-A0ED8734710C}" dt="2025-04-06T23:07:08.817" v="499" actId="1076"/>
          <ac:spMkLst>
            <pc:docMk/>
            <pc:sldMk cId="0" sldId="1407"/>
            <ac:spMk id="36" creationId="{F16C11A4-DB07-34DB-B5D5-409CDDBBDF81}"/>
          </ac:spMkLst>
        </pc:spChg>
        <pc:spChg chg="add mod">
          <ac:chgData name="Jolie Serrano Delgado" userId="d52b4219-5c60-4a0c-87ad-b1ec335c0c37" providerId="ADAL" clId="{A3952D7C-26D9-45B0-A2E4-A0ED8734710C}" dt="2025-04-06T23:07:13.310" v="500" actId="1076"/>
          <ac:spMkLst>
            <pc:docMk/>
            <pc:sldMk cId="0" sldId="1407"/>
            <ac:spMk id="37" creationId="{0AFC0918-8031-E804-5A80-8C9B45581C77}"/>
          </ac:spMkLst>
        </pc:spChg>
      </pc:sldChg>
      <pc:sldChg chg="modTransition">
        <pc:chgData name="Jolie Serrano Delgado" userId="d52b4219-5c60-4a0c-87ad-b1ec335c0c37" providerId="ADAL" clId="{A3952D7C-26D9-45B0-A2E4-A0ED8734710C}" dt="2025-04-06T23:06:12.645" v="497"/>
        <pc:sldMkLst>
          <pc:docMk/>
          <pc:sldMk cId="0" sldId="1410"/>
        </pc:sldMkLst>
      </pc:sldChg>
      <pc:sldChg chg="modTransition">
        <pc:chgData name="Jolie Serrano Delgado" userId="d52b4219-5c60-4a0c-87ad-b1ec335c0c37" providerId="ADAL" clId="{A3952D7C-26D9-45B0-A2E4-A0ED8734710C}" dt="2025-04-06T23:07:22.253" v="501"/>
        <pc:sldMkLst>
          <pc:docMk/>
          <pc:sldMk cId="0" sldId="1411"/>
        </pc:sldMkLst>
      </pc:sldChg>
      <pc:sldChg chg="modTransition">
        <pc:chgData name="Jolie Serrano Delgado" userId="d52b4219-5c60-4a0c-87ad-b1ec335c0c37" providerId="ADAL" clId="{A3952D7C-26D9-45B0-A2E4-A0ED8734710C}" dt="2025-04-06T23:07:29.583" v="502"/>
        <pc:sldMkLst>
          <pc:docMk/>
          <pc:sldMk cId="0" sldId="1421"/>
        </pc:sldMkLst>
      </pc:sldChg>
      <pc:sldChg chg="modTransition">
        <pc:chgData name="Jolie Serrano Delgado" userId="d52b4219-5c60-4a0c-87ad-b1ec335c0c37" providerId="ADAL" clId="{A3952D7C-26D9-45B0-A2E4-A0ED8734710C}" dt="2025-04-06T23:07:35.564" v="503"/>
        <pc:sldMkLst>
          <pc:docMk/>
          <pc:sldMk cId="0" sldId="1422"/>
        </pc:sldMkLst>
      </pc:sldChg>
      <pc:sldChg chg="addSp modSp modTransition">
        <pc:chgData name="Jolie Serrano Delgado" userId="d52b4219-5c60-4a0c-87ad-b1ec335c0c37" providerId="ADAL" clId="{A3952D7C-26D9-45B0-A2E4-A0ED8734710C}" dt="2025-04-06T23:07:41.060" v="504"/>
        <pc:sldMkLst>
          <pc:docMk/>
          <pc:sldMk cId="0" sldId="1426"/>
        </pc:sldMkLst>
        <pc:spChg chg="mod">
          <ac:chgData name="Jolie Serrano Delgado" userId="d52b4219-5c60-4a0c-87ad-b1ec335c0c37" providerId="ADAL" clId="{A3952D7C-26D9-45B0-A2E4-A0ED8734710C}" dt="2025-04-06T22:28:27.778" v="60" actId="164"/>
          <ac:spMkLst>
            <pc:docMk/>
            <pc:sldMk cId="0" sldId="1426"/>
            <ac:spMk id="57" creationId="{00000000-0000-0000-0000-000000000000}"/>
          </ac:spMkLst>
        </pc:spChg>
        <pc:spChg chg="mod">
          <ac:chgData name="Jolie Serrano Delgado" userId="d52b4219-5c60-4a0c-87ad-b1ec335c0c37" providerId="ADAL" clId="{A3952D7C-26D9-45B0-A2E4-A0ED8734710C}" dt="2025-04-06T22:28:41.412" v="61" actId="164"/>
          <ac:spMkLst>
            <pc:docMk/>
            <pc:sldMk cId="0" sldId="1426"/>
            <ac:spMk id="59" creationId="{00000000-0000-0000-0000-000000000000}"/>
          </ac:spMkLst>
        </pc:spChg>
        <pc:spChg chg="mod">
          <ac:chgData name="Jolie Serrano Delgado" userId="d52b4219-5c60-4a0c-87ad-b1ec335c0c37" providerId="ADAL" clId="{A3952D7C-26D9-45B0-A2E4-A0ED8734710C}" dt="2025-04-06T22:28:41.412" v="61" actId="164"/>
          <ac:spMkLst>
            <pc:docMk/>
            <pc:sldMk cId="0" sldId="1426"/>
            <ac:spMk id="60" creationId="{00000000-0000-0000-0000-000000000000}"/>
          </ac:spMkLst>
        </pc:spChg>
        <pc:spChg chg="mod">
          <ac:chgData name="Jolie Serrano Delgado" userId="d52b4219-5c60-4a0c-87ad-b1ec335c0c37" providerId="ADAL" clId="{A3952D7C-26D9-45B0-A2E4-A0ED8734710C}" dt="2025-04-06T22:28:27.778" v="60" actId="164"/>
          <ac:spMkLst>
            <pc:docMk/>
            <pc:sldMk cId="0" sldId="1426"/>
            <ac:spMk id="59399" creationId="{00000000-0000-0000-0000-000000000000}"/>
          </ac:spMkLst>
        </pc:spChg>
        <pc:spChg chg="mod">
          <ac:chgData name="Jolie Serrano Delgado" userId="d52b4219-5c60-4a0c-87ad-b1ec335c0c37" providerId="ADAL" clId="{A3952D7C-26D9-45B0-A2E4-A0ED8734710C}" dt="2025-04-06T22:28:27.778" v="60" actId="164"/>
          <ac:spMkLst>
            <pc:docMk/>
            <pc:sldMk cId="0" sldId="1426"/>
            <ac:spMk id="59401" creationId="{00000000-0000-0000-0000-000000000000}"/>
          </ac:spMkLst>
        </pc:spChg>
        <pc:spChg chg="mod">
          <ac:chgData name="Jolie Serrano Delgado" userId="d52b4219-5c60-4a0c-87ad-b1ec335c0c37" providerId="ADAL" clId="{A3952D7C-26D9-45B0-A2E4-A0ED8734710C}" dt="2025-04-06T22:28:41.412" v="61" actId="164"/>
          <ac:spMkLst>
            <pc:docMk/>
            <pc:sldMk cId="0" sldId="1426"/>
            <ac:spMk id="59404" creationId="{00000000-0000-0000-0000-000000000000}"/>
          </ac:spMkLst>
        </pc:spChg>
        <pc:grpChg chg="add mod">
          <ac:chgData name="Jolie Serrano Delgado" userId="d52b4219-5c60-4a0c-87ad-b1ec335c0c37" providerId="ADAL" clId="{A3952D7C-26D9-45B0-A2E4-A0ED8734710C}" dt="2025-04-06T22:28:27.778" v="60" actId="164"/>
          <ac:grpSpMkLst>
            <pc:docMk/>
            <pc:sldMk cId="0" sldId="1426"/>
            <ac:grpSpMk id="2" creationId="{00EA8406-682B-4757-9D1C-35F77F8FD922}"/>
          </ac:grpSpMkLst>
        </pc:grpChg>
        <pc:grpChg chg="add mod">
          <ac:chgData name="Jolie Serrano Delgado" userId="d52b4219-5c60-4a0c-87ad-b1ec335c0c37" providerId="ADAL" clId="{A3952D7C-26D9-45B0-A2E4-A0ED8734710C}" dt="2025-04-06T22:28:41.412" v="61" actId="164"/>
          <ac:grpSpMkLst>
            <pc:docMk/>
            <pc:sldMk cId="0" sldId="1426"/>
            <ac:grpSpMk id="3" creationId="{A1F88CC5-FE99-0544-C63B-98884BFD6A62}"/>
          </ac:grpSpMkLst>
        </pc:grpChg>
      </pc:sldChg>
      <pc:sldChg chg="modTransition">
        <pc:chgData name="Jolie Serrano Delgado" userId="d52b4219-5c60-4a0c-87ad-b1ec335c0c37" providerId="ADAL" clId="{A3952D7C-26D9-45B0-A2E4-A0ED8734710C}" dt="2025-04-06T23:07:46.026" v="505"/>
        <pc:sldMkLst>
          <pc:docMk/>
          <pc:sldMk cId="0" sldId="1427"/>
        </pc:sldMkLst>
      </pc:sldChg>
      <pc:sldChg chg="modTransition">
        <pc:chgData name="Jolie Serrano Delgado" userId="d52b4219-5c60-4a0c-87ad-b1ec335c0c37" providerId="ADAL" clId="{A3952D7C-26D9-45B0-A2E4-A0ED8734710C}" dt="2025-04-06T23:07:52.002" v="506"/>
        <pc:sldMkLst>
          <pc:docMk/>
          <pc:sldMk cId="0" sldId="1431"/>
        </pc:sldMkLst>
      </pc:sldChg>
      <pc:sldChg chg="modTransition">
        <pc:chgData name="Jolie Serrano Delgado" userId="d52b4219-5c60-4a0c-87ad-b1ec335c0c37" providerId="ADAL" clId="{A3952D7C-26D9-45B0-A2E4-A0ED8734710C}" dt="2025-04-06T23:07:57.427" v="507"/>
        <pc:sldMkLst>
          <pc:docMk/>
          <pc:sldMk cId="0" sldId="1439"/>
        </pc:sldMkLst>
      </pc:sldChg>
      <pc:sldChg chg="addSp delSp modSp mod modTransition">
        <pc:chgData name="Jolie Serrano Delgado" userId="d52b4219-5c60-4a0c-87ad-b1ec335c0c37" providerId="ADAL" clId="{A3952D7C-26D9-45B0-A2E4-A0ED8734710C}" dt="2025-04-06T22:51:13.989" v="311" actId="1076"/>
        <pc:sldMkLst>
          <pc:docMk/>
          <pc:sldMk cId="0" sldId="1451"/>
        </pc:sldMkLst>
        <pc:spChg chg="add mod topLvl">
          <ac:chgData name="Jolie Serrano Delgado" userId="d52b4219-5c60-4a0c-87ad-b1ec335c0c37" providerId="ADAL" clId="{A3952D7C-26D9-45B0-A2E4-A0ED8734710C}" dt="2025-04-06T22:43:10.781" v="229" actId="1076"/>
          <ac:spMkLst>
            <pc:docMk/>
            <pc:sldMk cId="0" sldId="1451"/>
            <ac:spMk id="2" creationId="{AACEDF5D-2E82-E568-B658-931BFA25C9E2}"/>
          </ac:spMkLst>
        </pc:spChg>
        <pc:spChg chg="add mod topLvl">
          <ac:chgData name="Jolie Serrano Delgado" userId="d52b4219-5c60-4a0c-87ad-b1ec335c0c37" providerId="ADAL" clId="{A3952D7C-26D9-45B0-A2E4-A0ED8734710C}" dt="2025-04-06T22:51:13.989" v="311" actId="1076"/>
          <ac:spMkLst>
            <pc:docMk/>
            <pc:sldMk cId="0" sldId="1451"/>
            <ac:spMk id="3" creationId="{A61572F1-02B2-BD13-5C85-97C4B45AD846}"/>
          </ac:spMkLst>
        </pc:spChg>
        <pc:spChg chg="add mod topLvl">
          <ac:chgData name="Jolie Serrano Delgado" userId="d52b4219-5c60-4a0c-87ad-b1ec335c0c37" providerId="ADAL" clId="{A3952D7C-26D9-45B0-A2E4-A0ED8734710C}" dt="2025-04-06T22:45:28.593" v="255" actId="1076"/>
          <ac:spMkLst>
            <pc:docMk/>
            <pc:sldMk cId="0" sldId="1451"/>
            <ac:spMk id="4" creationId="{1DF67BF9-6D85-CDF2-D7CB-8044059D2FB5}"/>
          </ac:spMkLst>
        </pc:spChg>
        <pc:spChg chg="add mod topLvl">
          <ac:chgData name="Jolie Serrano Delgado" userId="d52b4219-5c60-4a0c-87ad-b1ec335c0c37" providerId="ADAL" clId="{A3952D7C-26D9-45B0-A2E4-A0ED8734710C}" dt="2025-04-06T22:44:59.314" v="249" actId="688"/>
          <ac:spMkLst>
            <pc:docMk/>
            <pc:sldMk cId="0" sldId="1451"/>
            <ac:spMk id="5" creationId="{C55EB8D8-D2E5-23E5-C811-69E1FD92B906}"/>
          </ac:spMkLst>
        </pc:spChg>
        <pc:spChg chg="add mod topLvl">
          <ac:chgData name="Jolie Serrano Delgado" userId="d52b4219-5c60-4a0c-87ad-b1ec335c0c37" providerId="ADAL" clId="{A3952D7C-26D9-45B0-A2E4-A0ED8734710C}" dt="2025-04-06T22:42:16.493" v="218" actId="1076"/>
          <ac:spMkLst>
            <pc:docMk/>
            <pc:sldMk cId="0" sldId="1451"/>
            <ac:spMk id="6" creationId="{E98D365D-55E8-DB5D-267B-BDB5DCBBCB9C}"/>
          </ac:spMkLst>
        </pc:spChg>
        <pc:spChg chg="mod">
          <ac:chgData name="Jolie Serrano Delgado" userId="d52b4219-5c60-4a0c-87ad-b1ec335c0c37" providerId="ADAL" clId="{A3952D7C-26D9-45B0-A2E4-A0ED8734710C}" dt="2025-04-06T22:43:16.571" v="230" actId="165"/>
          <ac:spMkLst>
            <pc:docMk/>
            <pc:sldMk cId="0" sldId="1451"/>
            <ac:spMk id="60" creationId="{00000000-0000-0000-0000-000000000000}"/>
          </ac:spMkLst>
        </pc:spChg>
        <pc:spChg chg="mod">
          <ac:chgData name="Jolie Serrano Delgado" userId="d52b4219-5c60-4a0c-87ad-b1ec335c0c37" providerId="ADAL" clId="{A3952D7C-26D9-45B0-A2E4-A0ED8734710C}" dt="2025-04-06T22:43:16.571" v="230" actId="165"/>
          <ac:spMkLst>
            <pc:docMk/>
            <pc:sldMk cId="0" sldId="1451"/>
            <ac:spMk id="61" creationId="{00000000-0000-0000-0000-000000000000}"/>
          </ac:spMkLst>
        </pc:spChg>
        <pc:spChg chg="mod">
          <ac:chgData name="Jolie Serrano Delgado" userId="d52b4219-5c60-4a0c-87ad-b1ec335c0c37" providerId="ADAL" clId="{A3952D7C-26D9-45B0-A2E4-A0ED8734710C}" dt="2025-04-06T22:44:36.472" v="244" actId="1076"/>
          <ac:spMkLst>
            <pc:docMk/>
            <pc:sldMk cId="0" sldId="1451"/>
            <ac:spMk id="64" creationId="{00000000-0000-0000-0000-000000000000}"/>
          </ac:spMkLst>
        </pc:spChg>
        <pc:spChg chg="mod">
          <ac:chgData name="Jolie Serrano Delgado" userId="d52b4219-5c60-4a0c-87ad-b1ec335c0c37" providerId="ADAL" clId="{A3952D7C-26D9-45B0-A2E4-A0ED8734710C}" dt="2025-04-06T22:44:36.472" v="244" actId="1076"/>
          <ac:spMkLst>
            <pc:docMk/>
            <pc:sldMk cId="0" sldId="1451"/>
            <ac:spMk id="74" creationId="{00000000-0000-0000-0000-000000000000}"/>
          </ac:spMkLst>
        </pc:spChg>
        <pc:spChg chg="mod">
          <ac:chgData name="Jolie Serrano Delgado" userId="d52b4219-5c60-4a0c-87ad-b1ec335c0c37" providerId="ADAL" clId="{A3952D7C-26D9-45B0-A2E4-A0ED8734710C}" dt="2025-04-06T22:45:28.593" v="255" actId="1076"/>
          <ac:spMkLst>
            <pc:docMk/>
            <pc:sldMk cId="0" sldId="1451"/>
            <ac:spMk id="77" creationId="{00000000-0000-0000-0000-000000000000}"/>
          </ac:spMkLst>
        </pc:spChg>
        <pc:spChg chg="mod">
          <ac:chgData name="Jolie Serrano Delgado" userId="d52b4219-5c60-4a0c-87ad-b1ec335c0c37" providerId="ADAL" clId="{A3952D7C-26D9-45B0-A2E4-A0ED8734710C}" dt="2025-04-06T22:45:28.593" v="255" actId="1076"/>
          <ac:spMkLst>
            <pc:docMk/>
            <pc:sldMk cId="0" sldId="1451"/>
            <ac:spMk id="78" creationId="{00000000-0000-0000-0000-000000000000}"/>
          </ac:spMkLst>
        </pc:spChg>
        <pc:spChg chg="mod">
          <ac:chgData name="Jolie Serrano Delgado" userId="d52b4219-5c60-4a0c-87ad-b1ec335c0c37" providerId="ADAL" clId="{A3952D7C-26D9-45B0-A2E4-A0ED8734710C}" dt="2025-04-06T22:43:10.781" v="229" actId="1076"/>
          <ac:spMkLst>
            <pc:docMk/>
            <pc:sldMk cId="0" sldId="1451"/>
            <ac:spMk id="82" creationId="{00000000-0000-0000-0000-000000000000}"/>
          </ac:spMkLst>
        </pc:spChg>
        <pc:spChg chg="mod">
          <ac:chgData name="Jolie Serrano Delgado" userId="d52b4219-5c60-4a0c-87ad-b1ec335c0c37" providerId="ADAL" clId="{A3952D7C-26D9-45B0-A2E4-A0ED8734710C}" dt="2025-04-06T22:43:10.781" v="229" actId="1076"/>
          <ac:spMkLst>
            <pc:docMk/>
            <pc:sldMk cId="0" sldId="1451"/>
            <ac:spMk id="83" creationId="{00000000-0000-0000-0000-000000000000}"/>
          </ac:spMkLst>
        </pc:spChg>
        <pc:spChg chg="mod">
          <ac:chgData name="Jolie Serrano Delgado" userId="d52b4219-5c60-4a0c-87ad-b1ec335c0c37" providerId="ADAL" clId="{A3952D7C-26D9-45B0-A2E4-A0ED8734710C}" dt="2025-04-06T22:45:37.273" v="258" actId="165"/>
          <ac:spMkLst>
            <pc:docMk/>
            <pc:sldMk cId="0" sldId="1451"/>
            <ac:spMk id="111" creationId="{00000000-0000-0000-0000-000000000000}"/>
          </ac:spMkLst>
        </pc:spChg>
        <pc:spChg chg="mod">
          <ac:chgData name="Jolie Serrano Delgado" userId="d52b4219-5c60-4a0c-87ad-b1ec335c0c37" providerId="ADAL" clId="{A3952D7C-26D9-45B0-A2E4-A0ED8734710C}" dt="2025-04-06T22:45:37.273" v="258" actId="165"/>
          <ac:spMkLst>
            <pc:docMk/>
            <pc:sldMk cId="0" sldId="1451"/>
            <ac:spMk id="112" creationId="{00000000-0000-0000-0000-000000000000}"/>
          </ac:spMkLst>
        </pc:spChg>
        <pc:spChg chg="mod">
          <ac:chgData name="Jolie Serrano Delgado" userId="d52b4219-5c60-4a0c-87ad-b1ec335c0c37" providerId="ADAL" clId="{A3952D7C-26D9-45B0-A2E4-A0ED8734710C}" dt="2025-04-06T22:44:55.112" v="248" actId="1076"/>
          <ac:spMkLst>
            <pc:docMk/>
            <pc:sldMk cId="0" sldId="1451"/>
            <ac:spMk id="20490" creationId="{00000000-0000-0000-0000-000000000000}"/>
          </ac:spMkLst>
        </pc:spChg>
        <pc:spChg chg="mod">
          <ac:chgData name="Jolie Serrano Delgado" userId="d52b4219-5c60-4a0c-87ad-b1ec335c0c37" providerId="ADAL" clId="{A3952D7C-26D9-45B0-A2E4-A0ED8734710C}" dt="2025-04-06T22:44:55.112" v="248" actId="1076"/>
          <ac:spMkLst>
            <pc:docMk/>
            <pc:sldMk cId="0" sldId="1451"/>
            <ac:spMk id="20491" creationId="{00000000-0000-0000-0000-000000000000}"/>
          </ac:spMkLst>
        </pc:spChg>
        <pc:spChg chg="mod">
          <ac:chgData name="Jolie Serrano Delgado" userId="d52b4219-5c60-4a0c-87ad-b1ec335c0c37" providerId="ADAL" clId="{A3952D7C-26D9-45B0-A2E4-A0ED8734710C}" dt="2025-04-06T22:45:55.854" v="263" actId="1076"/>
          <ac:spMkLst>
            <pc:docMk/>
            <pc:sldMk cId="0" sldId="1451"/>
            <ac:spMk id="20492" creationId="{00000000-0000-0000-0000-000000000000}"/>
          </ac:spMkLst>
        </pc:spChg>
        <pc:spChg chg="mod">
          <ac:chgData name="Jolie Serrano Delgado" userId="d52b4219-5c60-4a0c-87ad-b1ec335c0c37" providerId="ADAL" clId="{A3952D7C-26D9-45B0-A2E4-A0ED8734710C}" dt="2025-04-06T22:45:55.854" v="263" actId="1076"/>
          <ac:spMkLst>
            <pc:docMk/>
            <pc:sldMk cId="0" sldId="1451"/>
            <ac:spMk id="20493" creationId="{00000000-0000-0000-0000-000000000000}"/>
          </ac:spMkLst>
        </pc:spChg>
        <pc:spChg chg="mod">
          <ac:chgData name="Jolie Serrano Delgado" userId="d52b4219-5c60-4a0c-87ad-b1ec335c0c37" providerId="ADAL" clId="{A3952D7C-26D9-45B0-A2E4-A0ED8734710C}" dt="2025-04-06T22:45:28.593" v="255" actId="1076"/>
          <ac:spMkLst>
            <pc:docMk/>
            <pc:sldMk cId="0" sldId="1451"/>
            <ac:spMk id="20494" creationId="{00000000-0000-0000-0000-000000000000}"/>
          </ac:spMkLst>
        </pc:spChg>
        <pc:spChg chg="mod">
          <ac:chgData name="Jolie Serrano Delgado" userId="d52b4219-5c60-4a0c-87ad-b1ec335c0c37" providerId="ADAL" clId="{A3952D7C-26D9-45B0-A2E4-A0ED8734710C}" dt="2025-04-06T22:45:28.593" v="255" actId="1076"/>
          <ac:spMkLst>
            <pc:docMk/>
            <pc:sldMk cId="0" sldId="1451"/>
            <ac:spMk id="20495" creationId="{00000000-0000-0000-0000-000000000000}"/>
          </ac:spMkLst>
        </pc:spChg>
        <pc:spChg chg="mod">
          <ac:chgData name="Jolie Serrano Delgado" userId="d52b4219-5c60-4a0c-87ad-b1ec335c0c37" providerId="ADAL" clId="{A3952D7C-26D9-45B0-A2E4-A0ED8734710C}" dt="2025-04-06T22:43:10.781" v="229" actId="1076"/>
          <ac:spMkLst>
            <pc:docMk/>
            <pc:sldMk cId="0" sldId="1451"/>
            <ac:spMk id="20496" creationId="{00000000-0000-0000-0000-000000000000}"/>
          </ac:spMkLst>
        </pc:spChg>
        <pc:spChg chg="mod">
          <ac:chgData name="Jolie Serrano Delgado" userId="d52b4219-5c60-4a0c-87ad-b1ec335c0c37" providerId="ADAL" clId="{A3952D7C-26D9-45B0-A2E4-A0ED8734710C}" dt="2025-04-06T22:43:10.781" v="229" actId="1076"/>
          <ac:spMkLst>
            <pc:docMk/>
            <pc:sldMk cId="0" sldId="1451"/>
            <ac:spMk id="20497" creationId="{00000000-0000-0000-0000-000000000000}"/>
          </ac:spMkLst>
        </pc:spChg>
        <pc:spChg chg="mod topLvl">
          <ac:chgData name="Jolie Serrano Delgado" userId="d52b4219-5c60-4a0c-87ad-b1ec335c0c37" providerId="ADAL" clId="{A3952D7C-26D9-45B0-A2E4-A0ED8734710C}" dt="2025-04-06T22:45:42.537" v="259" actId="1076"/>
          <ac:spMkLst>
            <pc:docMk/>
            <pc:sldMk cId="0" sldId="1451"/>
            <ac:spMk id="20509" creationId="{00000000-0000-0000-0000-000000000000}"/>
          </ac:spMkLst>
        </pc:spChg>
        <pc:spChg chg="mod topLvl">
          <ac:chgData name="Jolie Serrano Delgado" userId="d52b4219-5c60-4a0c-87ad-b1ec335c0c37" providerId="ADAL" clId="{A3952D7C-26D9-45B0-A2E4-A0ED8734710C}" dt="2025-04-06T22:43:37.281" v="234" actId="1076"/>
          <ac:spMkLst>
            <pc:docMk/>
            <pc:sldMk cId="0" sldId="1451"/>
            <ac:spMk id="20519" creationId="{00000000-0000-0000-0000-000000000000}"/>
          </ac:spMkLst>
        </pc:spChg>
        <pc:spChg chg="mod topLvl">
          <ac:chgData name="Jolie Serrano Delgado" userId="d52b4219-5c60-4a0c-87ad-b1ec335c0c37" providerId="ADAL" clId="{A3952D7C-26D9-45B0-A2E4-A0ED8734710C}" dt="2025-04-06T22:44:36.472" v="244" actId="1076"/>
          <ac:spMkLst>
            <pc:docMk/>
            <pc:sldMk cId="0" sldId="1451"/>
            <ac:spMk id="20523" creationId="{00000000-0000-0000-0000-000000000000}"/>
          </ac:spMkLst>
        </pc:spChg>
        <pc:spChg chg="mod topLvl">
          <ac:chgData name="Jolie Serrano Delgado" userId="d52b4219-5c60-4a0c-87ad-b1ec335c0c37" providerId="ADAL" clId="{A3952D7C-26D9-45B0-A2E4-A0ED8734710C}" dt="2025-04-06T22:45:28.593" v="255" actId="1076"/>
          <ac:spMkLst>
            <pc:docMk/>
            <pc:sldMk cId="0" sldId="1451"/>
            <ac:spMk id="20527" creationId="{00000000-0000-0000-0000-000000000000}"/>
          </ac:spMkLst>
        </pc:spChg>
        <pc:spChg chg="mod topLvl">
          <ac:chgData name="Jolie Serrano Delgado" userId="d52b4219-5c60-4a0c-87ad-b1ec335c0c37" providerId="ADAL" clId="{A3952D7C-26D9-45B0-A2E4-A0ED8734710C}" dt="2025-04-06T22:43:10.781" v="229" actId="1076"/>
          <ac:spMkLst>
            <pc:docMk/>
            <pc:sldMk cId="0" sldId="1451"/>
            <ac:spMk id="20531" creationId="{00000000-0000-0000-0000-000000000000}"/>
          </ac:spMkLst>
        </pc:spChg>
        <pc:grpChg chg="add del mod">
          <ac:chgData name="Jolie Serrano Delgado" userId="d52b4219-5c60-4a0c-87ad-b1ec335c0c37" providerId="ADAL" clId="{A3952D7C-26D9-45B0-A2E4-A0ED8734710C}" dt="2025-04-06T22:42:12.833" v="217" actId="165"/>
          <ac:grpSpMkLst>
            <pc:docMk/>
            <pc:sldMk cId="0" sldId="1451"/>
            <ac:grpSpMk id="7" creationId="{8C26D4DE-4836-3F0E-1A39-C2B8956FD8AD}"/>
          </ac:grpSpMkLst>
        </pc:grpChg>
        <pc:grpChg chg="mod">
          <ac:chgData name="Jolie Serrano Delgado" userId="d52b4219-5c60-4a0c-87ad-b1ec335c0c37" providerId="ADAL" clId="{A3952D7C-26D9-45B0-A2E4-A0ED8734710C}" dt="2025-04-06T22:43:28.108" v="233" actId="1076"/>
          <ac:grpSpMkLst>
            <pc:docMk/>
            <pc:sldMk cId="0" sldId="1451"/>
            <ac:grpSpMk id="20481" creationId="{00000000-0000-0000-0000-000000000000}"/>
          </ac:grpSpMkLst>
        </pc:grpChg>
        <pc:grpChg chg="del mod">
          <ac:chgData name="Jolie Serrano Delgado" userId="d52b4219-5c60-4a0c-87ad-b1ec335c0c37" providerId="ADAL" clId="{A3952D7C-26D9-45B0-A2E4-A0ED8734710C}" dt="2025-04-06T22:42:33.262" v="223" actId="165"/>
          <ac:grpSpMkLst>
            <pc:docMk/>
            <pc:sldMk cId="0" sldId="1451"/>
            <ac:grpSpMk id="20482" creationId="{00000000-0000-0000-0000-000000000000}"/>
          </ac:grpSpMkLst>
        </pc:grpChg>
        <pc:grpChg chg="del mod">
          <ac:chgData name="Jolie Serrano Delgado" userId="d52b4219-5c60-4a0c-87ad-b1ec335c0c37" providerId="ADAL" clId="{A3952D7C-26D9-45B0-A2E4-A0ED8734710C}" dt="2025-04-06T22:45:05.468" v="250" actId="165"/>
          <ac:grpSpMkLst>
            <pc:docMk/>
            <pc:sldMk cId="0" sldId="1451"/>
            <ac:grpSpMk id="20483" creationId="{00000000-0000-0000-0000-000000000000}"/>
          </ac:grpSpMkLst>
        </pc:grpChg>
        <pc:grpChg chg="del mod">
          <ac:chgData name="Jolie Serrano Delgado" userId="d52b4219-5c60-4a0c-87ad-b1ec335c0c37" providerId="ADAL" clId="{A3952D7C-26D9-45B0-A2E4-A0ED8734710C}" dt="2025-04-06T22:44:00.775" v="237" actId="165"/>
          <ac:grpSpMkLst>
            <pc:docMk/>
            <pc:sldMk cId="0" sldId="1451"/>
            <ac:grpSpMk id="20484" creationId="{00000000-0000-0000-0000-000000000000}"/>
          </ac:grpSpMkLst>
        </pc:grpChg>
        <pc:grpChg chg="del mod">
          <ac:chgData name="Jolie Serrano Delgado" userId="d52b4219-5c60-4a0c-87ad-b1ec335c0c37" providerId="ADAL" clId="{A3952D7C-26D9-45B0-A2E4-A0ED8734710C}" dt="2025-04-06T22:43:16.571" v="230" actId="165"/>
          <ac:grpSpMkLst>
            <pc:docMk/>
            <pc:sldMk cId="0" sldId="1451"/>
            <ac:grpSpMk id="20485" creationId="{00000000-0000-0000-0000-000000000000}"/>
          </ac:grpSpMkLst>
        </pc:grpChg>
        <pc:grpChg chg="mod">
          <ac:chgData name="Jolie Serrano Delgado" userId="d52b4219-5c60-4a0c-87ad-b1ec335c0c37" providerId="ADAL" clId="{A3952D7C-26D9-45B0-A2E4-A0ED8734710C}" dt="2025-04-06T22:44:27.520" v="243" actId="1076"/>
          <ac:grpSpMkLst>
            <pc:docMk/>
            <pc:sldMk cId="0" sldId="1451"/>
            <ac:grpSpMk id="20486" creationId="{00000000-0000-0000-0000-000000000000}"/>
          </ac:grpSpMkLst>
        </pc:grpChg>
        <pc:grpChg chg="mod">
          <ac:chgData name="Jolie Serrano Delgado" userId="d52b4219-5c60-4a0c-87ad-b1ec335c0c37" providerId="ADAL" clId="{A3952D7C-26D9-45B0-A2E4-A0ED8734710C}" dt="2025-04-06T22:45:22.469" v="254" actId="1076"/>
          <ac:grpSpMkLst>
            <pc:docMk/>
            <pc:sldMk cId="0" sldId="1451"/>
            <ac:grpSpMk id="20487" creationId="{00000000-0000-0000-0000-000000000000}"/>
          </ac:grpSpMkLst>
        </pc:grpChg>
        <pc:grpChg chg="del mod">
          <ac:chgData name="Jolie Serrano Delgado" userId="d52b4219-5c60-4a0c-87ad-b1ec335c0c37" providerId="ADAL" clId="{A3952D7C-26D9-45B0-A2E4-A0ED8734710C}" dt="2025-04-06T22:45:37.273" v="258" actId="165"/>
          <ac:grpSpMkLst>
            <pc:docMk/>
            <pc:sldMk cId="0" sldId="1451"/>
            <ac:grpSpMk id="20489" creationId="{00000000-0000-0000-0000-000000000000}"/>
          </ac:grpSpMkLst>
        </pc:grpChg>
        <pc:grpChg chg="add del mod ord topLvl">
          <ac:chgData name="Jolie Serrano Delgado" userId="d52b4219-5c60-4a0c-87ad-b1ec335c0c37" providerId="ADAL" clId="{A3952D7C-26D9-45B0-A2E4-A0ED8734710C}" dt="2025-04-06T22:46:42.156" v="268" actId="21"/>
          <ac:grpSpMkLst>
            <pc:docMk/>
            <pc:sldMk cId="0" sldId="1451"/>
            <ac:grpSpMk id="20508" creationId="{00000000-0000-0000-0000-000000000000}"/>
          </ac:grpSpMkLst>
        </pc:grpChg>
        <pc:grpChg chg="add del mod ord topLvl">
          <ac:chgData name="Jolie Serrano Delgado" userId="d52b4219-5c60-4a0c-87ad-b1ec335c0c37" providerId="ADAL" clId="{A3952D7C-26D9-45B0-A2E4-A0ED8734710C}" dt="2025-04-06T22:46:42.156" v="268" actId="21"/>
          <ac:grpSpMkLst>
            <pc:docMk/>
            <pc:sldMk cId="0" sldId="1451"/>
            <ac:grpSpMk id="20518" creationId="{00000000-0000-0000-0000-000000000000}"/>
          </ac:grpSpMkLst>
        </pc:grpChg>
        <pc:grpChg chg="add del mod ord topLvl">
          <ac:chgData name="Jolie Serrano Delgado" userId="d52b4219-5c60-4a0c-87ad-b1ec335c0c37" providerId="ADAL" clId="{A3952D7C-26D9-45B0-A2E4-A0ED8734710C}" dt="2025-04-06T22:46:42.156" v="268" actId="21"/>
          <ac:grpSpMkLst>
            <pc:docMk/>
            <pc:sldMk cId="0" sldId="1451"/>
            <ac:grpSpMk id="20522" creationId="{00000000-0000-0000-0000-000000000000}"/>
          </ac:grpSpMkLst>
        </pc:grpChg>
        <pc:grpChg chg="add del mod ord topLvl">
          <ac:chgData name="Jolie Serrano Delgado" userId="d52b4219-5c60-4a0c-87ad-b1ec335c0c37" providerId="ADAL" clId="{A3952D7C-26D9-45B0-A2E4-A0ED8734710C}" dt="2025-04-06T22:46:42.156" v="268" actId="21"/>
          <ac:grpSpMkLst>
            <pc:docMk/>
            <pc:sldMk cId="0" sldId="1451"/>
            <ac:grpSpMk id="20526" creationId="{00000000-0000-0000-0000-000000000000}"/>
          </ac:grpSpMkLst>
        </pc:grpChg>
        <pc:grpChg chg="add del mod ord topLvl">
          <ac:chgData name="Jolie Serrano Delgado" userId="d52b4219-5c60-4a0c-87ad-b1ec335c0c37" providerId="ADAL" clId="{A3952D7C-26D9-45B0-A2E4-A0ED8734710C}" dt="2025-04-06T22:46:42.156" v="268" actId="21"/>
          <ac:grpSpMkLst>
            <pc:docMk/>
            <pc:sldMk cId="0" sldId="1451"/>
            <ac:grpSpMk id="20530" creationId="{00000000-0000-0000-0000-000000000000}"/>
          </ac:grpSpMkLst>
        </pc:grpChg>
      </pc:sldChg>
      <pc:sldChg chg="addSp delSp modSp mod">
        <pc:chgData name="Jolie Serrano Delgado" userId="d52b4219-5c60-4a0c-87ad-b1ec335c0c37" providerId="ADAL" clId="{A3952D7C-26D9-45B0-A2E4-A0ED8734710C}" dt="2025-04-06T22:39:31.258" v="175" actId="1076"/>
        <pc:sldMkLst>
          <pc:docMk/>
          <pc:sldMk cId="0" sldId="1453"/>
        </pc:sldMkLst>
        <pc:spChg chg="add mod topLvl">
          <ac:chgData name="Jolie Serrano Delgado" userId="d52b4219-5c60-4a0c-87ad-b1ec335c0c37" providerId="ADAL" clId="{A3952D7C-26D9-45B0-A2E4-A0ED8734710C}" dt="2025-04-06T22:37:05.909" v="150" actId="1035"/>
          <ac:spMkLst>
            <pc:docMk/>
            <pc:sldMk cId="0" sldId="1453"/>
            <ac:spMk id="2" creationId="{A6757C84-671B-4FA1-9DEE-4BA5FA9EC5AA}"/>
          </ac:spMkLst>
        </pc:spChg>
        <pc:spChg chg="add mod topLvl">
          <ac:chgData name="Jolie Serrano Delgado" userId="d52b4219-5c60-4a0c-87ad-b1ec335c0c37" providerId="ADAL" clId="{A3952D7C-26D9-45B0-A2E4-A0ED8734710C}" dt="2025-04-06T22:37:05.909" v="150" actId="1035"/>
          <ac:spMkLst>
            <pc:docMk/>
            <pc:sldMk cId="0" sldId="1453"/>
            <ac:spMk id="4" creationId="{01602D98-A0F9-7687-8DA7-021A4E7DDB57}"/>
          </ac:spMkLst>
        </pc:spChg>
        <pc:spChg chg="add mod topLvl">
          <ac:chgData name="Jolie Serrano Delgado" userId="d52b4219-5c60-4a0c-87ad-b1ec335c0c37" providerId="ADAL" clId="{A3952D7C-26D9-45B0-A2E4-A0ED8734710C}" dt="2025-04-06T22:37:05.909" v="150" actId="1035"/>
          <ac:spMkLst>
            <pc:docMk/>
            <pc:sldMk cId="0" sldId="1453"/>
            <ac:spMk id="5" creationId="{606EFF05-6E2F-A132-EBBB-09C2C9317ED8}"/>
          </ac:spMkLst>
        </pc:spChg>
        <pc:spChg chg="add mod topLvl">
          <ac:chgData name="Jolie Serrano Delgado" userId="d52b4219-5c60-4a0c-87ad-b1ec335c0c37" providerId="ADAL" clId="{A3952D7C-26D9-45B0-A2E4-A0ED8734710C}" dt="2025-04-06T22:37:05.909" v="150" actId="1035"/>
          <ac:spMkLst>
            <pc:docMk/>
            <pc:sldMk cId="0" sldId="1453"/>
            <ac:spMk id="6" creationId="{B48E1796-513D-6AFD-F717-0B22DCAB3203}"/>
          </ac:spMkLst>
        </pc:spChg>
        <pc:spChg chg="add mod topLvl">
          <ac:chgData name="Jolie Serrano Delgado" userId="d52b4219-5c60-4a0c-87ad-b1ec335c0c37" providerId="ADAL" clId="{A3952D7C-26D9-45B0-A2E4-A0ED8734710C}" dt="2025-04-06T22:37:05.909" v="150" actId="1035"/>
          <ac:spMkLst>
            <pc:docMk/>
            <pc:sldMk cId="0" sldId="1453"/>
            <ac:spMk id="7" creationId="{8B402E06-0C5D-2911-B3FA-0D7691044A93}"/>
          </ac:spMkLst>
        </pc:spChg>
        <pc:spChg chg="mod">
          <ac:chgData name="Jolie Serrano Delgado" userId="d52b4219-5c60-4a0c-87ad-b1ec335c0c37" providerId="ADAL" clId="{A3952D7C-26D9-45B0-A2E4-A0ED8734710C}" dt="2025-04-06T22:39:25.846" v="174" actId="1076"/>
          <ac:spMkLst>
            <pc:docMk/>
            <pc:sldMk cId="0" sldId="1453"/>
            <ac:spMk id="12" creationId="{E2400440-CBA6-69E6-73CC-E3E5F2932A68}"/>
          </ac:spMkLst>
        </pc:spChg>
        <pc:spChg chg="mod">
          <ac:chgData name="Jolie Serrano Delgado" userId="d52b4219-5c60-4a0c-87ad-b1ec335c0c37" providerId="ADAL" clId="{A3952D7C-26D9-45B0-A2E4-A0ED8734710C}" dt="2025-04-06T22:39:25.846" v="174" actId="1076"/>
          <ac:spMkLst>
            <pc:docMk/>
            <pc:sldMk cId="0" sldId="1453"/>
            <ac:spMk id="13" creationId="{02E9BFDE-8B53-70C6-9ECA-72E6F65BF9A0}"/>
          </ac:spMkLst>
        </pc:spChg>
        <pc:spChg chg="mod">
          <ac:chgData name="Jolie Serrano Delgado" userId="d52b4219-5c60-4a0c-87ad-b1ec335c0c37" providerId="ADAL" clId="{A3952D7C-26D9-45B0-A2E4-A0ED8734710C}" dt="2025-04-06T22:39:25.846" v="174" actId="1076"/>
          <ac:spMkLst>
            <pc:docMk/>
            <pc:sldMk cId="0" sldId="1453"/>
            <ac:spMk id="17" creationId="{2303082A-2A9D-C6D9-8CDE-2F7209D90BBB}"/>
          </ac:spMkLst>
        </pc:spChg>
        <pc:spChg chg="mod">
          <ac:chgData name="Jolie Serrano Delgado" userId="d52b4219-5c60-4a0c-87ad-b1ec335c0c37" providerId="ADAL" clId="{A3952D7C-26D9-45B0-A2E4-A0ED8734710C}" dt="2025-04-06T22:39:25.846" v="174" actId="1076"/>
          <ac:spMkLst>
            <pc:docMk/>
            <pc:sldMk cId="0" sldId="1453"/>
            <ac:spMk id="20" creationId="{51859238-E65D-2F04-B748-68A8E457BD12}"/>
          </ac:spMkLst>
        </pc:spChg>
        <pc:spChg chg="mod">
          <ac:chgData name="Jolie Serrano Delgado" userId="d52b4219-5c60-4a0c-87ad-b1ec335c0c37" providerId="ADAL" clId="{A3952D7C-26D9-45B0-A2E4-A0ED8734710C}" dt="2025-04-06T22:39:25.846" v="174" actId="1076"/>
          <ac:spMkLst>
            <pc:docMk/>
            <pc:sldMk cId="0" sldId="1453"/>
            <ac:spMk id="21" creationId="{2FD1982E-F769-9F98-86BB-BEF44ADDED71}"/>
          </ac:spMkLst>
        </pc:spChg>
        <pc:spChg chg="add del mod topLvl">
          <ac:chgData name="Jolie Serrano Delgado" userId="d52b4219-5c60-4a0c-87ad-b1ec335c0c37" providerId="ADAL" clId="{A3952D7C-26D9-45B0-A2E4-A0ED8734710C}" dt="2025-04-06T22:38:40.806" v="164" actId="478"/>
          <ac:spMkLst>
            <pc:docMk/>
            <pc:sldMk cId="0" sldId="1453"/>
            <ac:spMk id="22" creationId="{F4329888-BB32-75B2-93C9-4CEEF22A37A4}"/>
          </ac:spMkLst>
        </pc:spChg>
        <pc:spChg chg="add del mod topLvl">
          <ac:chgData name="Jolie Serrano Delgado" userId="d52b4219-5c60-4a0c-87ad-b1ec335c0c37" providerId="ADAL" clId="{A3952D7C-26D9-45B0-A2E4-A0ED8734710C}" dt="2025-04-06T22:38:40.806" v="164" actId="478"/>
          <ac:spMkLst>
            <pc:docMk/>
            <pc:sldMk cId="0" sldId="1453"/>
            <ac:spMk id="23" creationId="{D106C63A-33E4-5BED-1F83-9CE1B74CF54D}"/>
          </ac:spMkLst>
        </pc:spChg>
        <pc:spChg chg="add del mod topLvl">
          <ac:chgData name="Jolie Serrano Delgado" userId="d52b4219-5c60-4a0c-87ad-b1ec335c0c37" providerId="ADAL" clId="{A3952D7C-26D9-45B0-A2E4-A0ED8734710C}" dt="2025-04-06T22:38:40.806" v="164" actId="478"/>
          <ac:spMkLst>
            <pc:docMk/>
            <pc:sldMk cId="0" sldId="1453"/>
            <ac:spMk id="24" creationId="{4E425CF7-33CF-556A-6066-D6E455299969}"/>
          </ac:spMkLst>
        </pc:spChg>
        <pc:spChg chg="add del mod topLvl">
          <ac:chgData name="Jolie Serrano Delgado" userId="d52b4219-5c60-4a0c-87ad-b1ec335c0c37" providerId="ADAL" clId="{A3952D7C-26D9-45B0-A2E4-A0ED8734710C}" dt="2025-04-06T22:38:40.806" v="164" actId="478"/>
          <ac:spMkLst>
            <pc:docMk/>
            <pc:sldMk cId="0" sldId="1453"/>
            <ac:spMk id="25" creationId="{83E7558D-C5A3-DACE-60DF-6BA4A9E0FF1D}"/>
          </ac:spMkLst>
        </pc:spChg>
        <pc:spChg chg="add del mod topLvl">
          <ac:chgData name="Jolie Serrano Delgado" userId="d52b4219-5c60-4a0c-87ad-b1ec335c0c37" providerId="ADAL" clId="{A3952D7C-26D9-45B0-A2E4-A0ED8734710C}" dt="2025-04-06T22:38:40.806" v="164" actId="478"/>
          <ac:spMkLst>
            <pc:docMk/>
            <pc:sldMk cId="0" sldId="1453"/>
            <ac:spMk id="26" creationId="{C06F85F9-8350-DC79-943C-51C3E8C3C5BF}"/>
          </ac:spMkLst>
        </pc:spChg>
        <pc:spChg chg="add mod">
          <ac:chgData name="Jolie Serrano Delgado" userId="d52b4219-5c60-4a0c-87ad-b1ec335c0c37" providerId="ADAL" clId="{A3952D7C-26D9-45B0-A2E4-A0ED8734710C}" dt="2025-04-06T22:39:10.437" v="170" actId="1076"/>
          <ac:spMkLst>
            <pc:docMk/>
            <pc:sldMk cId="0" sldId="1453"/>
            <ac:spMk id="28" creationId="{1ED00F34-D8CE-A9AD-9B83-E33A9DB36DEF}"/>
          </ac:spMkLst>
        </pc:spChg>
        <pc:spChg chg="add mod">
          <ac:chgData name="Jolie Serrano Delgado" userId="d52b4219-5c60-4a0c-87ad-b1ec335c0c37" providerId="ADAL" clId="{A3952D7C-26D9-45B0-A2E4-A0ED8734710C}" dt="2025-04-06T22:39:16.259" v="171" actId="1076"/>
          <ac:spMkLst>
            <pc:docMk/>
            <pc:sldMk cId="0" sldId="1453"/>
            <ac:spMk id="29" creationId="{88253F54-F90E-E953-CE8C-54794FA7411B}"/>
          </ac:spMkLst>
        </pc:spChg>
        <pc:spChg chg="add mod">
          <ac:chgData name="Jolie Serrano Delgado" userId="d52b4219-5c60-4a0c-87ad-b1ec335c0c37" providerId="ADAL" clId="{A3952D7C-26D9-45B0-A2E4-A0ED8734710C}" dt="2025-04-06T22:39:31.258" v="175" actId="1076"/>
          <ac:spMkLst>
            <pc:docMk/>
            <pc:sldMk cId="0" sldId="1453"/>
            <ac:spMk id="30" creationId="{0EDAE15D-C671-9632-DB3A-52E4FF049E35}"/>
          </ac:spMkLst>
        </pc:spChg>
        <pc:spChg chg="add mod">
          <ac:chgData name="Jolie Serrano Delgado" userId="d52b4219-5c60-4a0c-87ad-b1ec335c0c37" providerId="ADAL" clId="{A3952D7C-26D9-45B0-A2E4-A0ED8734710C}" dt="2025-04-06T22:39:20.646" v="172" actId="1076"/>
          <ac:spMkLst>
            <pc:docMk/>
            <pc:sldMk cId="0" sldId="1453"/>
            <ac:spMk id="31" creationId="{9AF5AE31-5006-921B-F058-1A526942F5F6}"/>
          </ac:spMkLst>
        </pc:spChg>
        <pc:spChg chg="add mod">
          <ac:chgData name="Jolie Serrano Delgado" userId="d52b4219-5c60-4a0c-87ad-b1ec335c0c37" providerId="ADAL" clId="{A3952D7C-26D9-45B0-A2E4-A0ED8734710C}" dt="2025-04-06T22:39:10.437" v="170" actId="1076"/>
          <ac:spMkLst>
            <pc:docMk/>
            <pc:sldMk cId="0" sldId="1453"/>
            <ac:spMk id="32" creationId="{33866A1C-9E2C-0EFC-A7D6-88EA77B92A93}"/>
          </ac:spMkLst>
        </pc:spChg>
        <pc:spChg chg="add mod">
          <ac:chgData name="Jolie Serrano Delgado" userId="d52b4219-5c60-4a0c-87ad-b1ec335c0c37" providerId="ADAL" clId="{A3952D7C-26D9-45B0-A2E4-A0ED8734710C}" dt="2025-04-06T22:39:10.437" v="170" actId="1076"/>
          <ac:spMkLst>
            <pc:docMk/>
            <pc:sldMk cId="0" sldId="1453"/>
            <ac:spMk id="33" creationId="{7E7AD395-A06A-2A4F-5EEB-FFDBA1D0CEA5}"/>
          </ac:spMkLst>
        </pc:spChg>
        <pc:spChg chg="add mod">
          <ac:chgData name="Jolie Serrano Delgado" userId="d52b4219-5c60-4a0c-87ad-b1ec335c0c37" providerId="ADAL" clId="{A3952D7C-26D9-45B0-A2E4-A0ED8734710C}" dt="2025-04-06T22:39:10.437" v="170" actId="1076"/>
          <ac:spMkLst>
            <pc:docMk/>
            <pc:sldMk cId="0" sldId="1453"/>
            <ac:spMk id="34" creationId="{3A503152-631B-D0F7-CB4B-4B3D6BF07DAC}"/>
          </ac:spMkLst>
        </pc:spChg>
        <pc:spChg chg="add mod">
          <ac:chgData name="Jolie Serrano Delgado" userId="d52b4219-5c60-4a0c-87ad-b1ec335c0c37" providerId="ADAL" clId="{A3952D7C-26D9-45B0-A2E4-A0ED8734710C}" dt="2025-04-06T22:39:20.646" v="172" actId="1076"/>
          <ac:spMkLst>
            <pc:docMk/>
            <pc:sldMk cId="0" sldId="1453"/>
            <ac:spMk id="35" creationId="{6A4E9F88-28CB-1A9E-C004-CA4177624585}"/>
          </ac:spMkLst>
        </pc:spChg>
        <pc:spChg chg="add mod">
          <ac:chgData name="Jolie Serrano Delgado" userId="d52b4219-5c60-4a0c-87ad-b1ec335c0c37" providerId="ADAL" clId="{A3952D7C-26D9-45B0-A2E4-A0ED8734710C}" dt="2025-04-06T22:39:31.258" v="175" actId="1076"/>
          <ac:spMkLst>
            <pc:docMk/>
            <pc:sldMk cId="0" sldId="1453"/>
            <ac:spMk id="36" creationId="{8531DC4D-D561-69F0-84A0-82D6F52A1744}"/>
          </ac:spMkLst>
        </pc:spChg>
        <pc:spChg chg="add mod">
          <ac:chgData name="Jolie Serrano Delgado" userId="d52b4219-5c60-4a0c-87ad-b1ec335c0c37" providerId="ADAL" clId="{A3952D7C-26D9-45B0-A2E4-A0ED8734710C}" dt="2025-04-06T22:39:16.259" v="171" actId="1076"/>
          <ac:spMkLst>
            <pc:docMk/>
            <pc:sldMk cId="0" sldId="1453"/>
            <ac:spMk id="37" creationId="{4409C53A-9093-D0FD-AF20-47BA30C0732F}"/>
          </ac:spMkLst>
        </pc:spChg>
        <pc:grpChg chg="add del mod">
          <ac:chgData name="Jolie Serrano Delgado" userId="d52b4219-5c60-4a0c-87ad-b1ec335c0c37" providerId="ADAL" clId="{A3952D7C-26D9-45B0-A2E4-A0ED8734710C}" dt="2025-04-06T22:36:04.130" v="135" actId="165"/>
          <ac:grpSpMkLst>
            <pc:docMk/>
            <pc:sldMk cId="0" sldId="1453"/>
            <ac:grpSpMk id="9" creationId="{8BB1C631-5D2D-5BD7-C075-9E2E72A35FC4}"/>
          </ac:grpSpMkLst>
        </pc:grpChg>
        <pc:grpChg chg="add mod">
          <ac:chgData name="Jolie Serrano Delgado" userId="d52b4219-5c60-4a0c-87ad-b1ec335c0c37" providerId="ADAL" clId="{A3952D7C-26D9-45B0-A2E4-A0ED8734710C}" dt="2025-04-06T22:39:25.846" v="174" actId="1076"/>
          <ac:grpSpMkLst>
            <pc:docMk/>
            <pc:sldMk cId="0" sldId="1453"/>
            <ac:grpSpMk id="11" creationId="{F59B936F-D492-D63A-3CA9-E98D4FA8CDD4}"/>
          </ac:grpSpMkLst>
        </pc:grpChg>
        <pc:grpChg chg="add del mod">
          <ac:chgData name="Jolie Serrano Delgado" userId="d52b4219-5c60-4a0c-87ad-b1ec335c0c37" providerId="ADAL" clId="{A3952D7C-26D9-45B0-A2E4-A0ED8734710C}" dt="2025-04-06T22:38:11.131" v="161" actId="165"/>
          <ac:grpSpMkLst>
            <pc:docMk/>
            <pc:sldMk cId="0" sldId="1453"/>
            <ac:grpSpMk id="27" creationId="{28B0EE68-2C05-A85E-90A4-E15E0831E6E2}"/>
          </ac:grpSpMkLst>
        </pc:grpChg>
        <pc:grpChg chg="del">
          <ac:chgData name="Jolie Serrano Delgado" userId="d52b4219-5c60-4a0c-87ad-b1ec335c0c37" providerId="ADAL" clId="{A3952D7C-26D9-45B0-A2E4-A0ED8734710C}" dt="2025-04-06T22:36:20.458" v="137" actId="478"/>
          <ac:grpSpMkLst>
            <pc:docMk/>
            <pc:sldMk cId="0" sldId="1453"/>
            <ac:grpSpMk id="15366" creationId="{00000000-0000-0000-0000-000000000000}"/>
          </ac:grpSpMkLst>
        </pc:grpChg>
        <pc:picChg chg="mod">
          <ac:chgData name="Jolie Serrano Delgado" userId="d52b4219-5c60-4a0c-87ad-b1ec335c0c37" providerId="ADAL" clId="{A3952D7C-26D9-45B0-A2E4-A0ED8734710C}" dt="2025-04-06T22:36:29.137" v="141" actId="1076"/>
          <ac:picMkLst>
            <pc:docMk/>
            <pc:sldMk cId="0" sldId="1453"/>
            <ac:picMk id="3" creationId="{2902D4A0-3B9C-44FE-95CD-AE805A42CD7A}"/>
          </ac:picMkLst>
        </pc:picChg>
      </pc:sldChg>
      <pc:sldChg chg="addSp delSp modSp mod modTransition delAnim modAnim">
        <pc:chgData name="Jolie Serrano Delgado" userId="d52b4219-5c60-4a0c-87ad-b1ec335c0c37" providerId="ADAL" clId="{A3952D7C-26D9-45B0-A2E4-A0ED8734710C}" dt="2025-04-06T23:08:02.835" v="508"/>
        <pc:sldMkLst>
          <pc:docMk/>
          <pc:sldMk cId="3501750109" sldId="1454"/>
        </pc:sldMkLst>
        <pc:spChg chg="add mod">
          <ac:chgData name="Jolie Serrano Delgado" userId="d52b4219-5c60-4a0c-87ad-b1ec335c0c37" providerId="ADAL" clId="{A3952D7C-26D9-45B0-A2E4-A0ED8734710C}" dt="2025-04-06T22:24:55.265" v="8" actId="11529"/>
          <ac:spMkLst>
            <pc:docMk/>
            <pc:sldMk cId="3501750109" sldId="1454"/>
            <ac:spMk id="40" creationId="{528FF042-59E3-9501-7FBA-0FCDC05C29D5}"/>
          </ac:spMkLst>
        </pc:spChg>
        <pc:spChg chg="mod">
          <ac:chgData name="Jolie Serrano Delgado" userId="d52b4219-5c60-4a0c-87ad-b1ec335c0c37" providerId="ADAL" clId="{A3952D7C-26D9-45B0-A2E4-A0ED8734710C}" dt="2025-04-06T22:28:10.659" v="57" actId="1076"/>
          <ac:spMkLst>
            <pc:docMk/>
            <pc:sldMk cId="3501750109" sldId="1454"/>
            <ac:spMk id="42" creationId="{DA08A856-56B2-1F09-32E6-F06762993D1C}"/>
          </ac:spMkLst>
        </pc:spChg>
        <pc:spChg chg="del mod topLvl">
          <ac:chgData name="Jolie Serrano Delgado" userId="d52b4219-5c60-4a0c-87ad-b1ec335c0c37" providerId="ADAL" clId="{A3952D7C-26D9-45B0-A2E4-A0ED8734710C}" dt="2025-04-06T22:25:34.214" v="21" actId="478"/>
          <ac:spMkLst>
            <pc:docMk/>
            <pc:sldMk cId="3501750109" sldId="1454"/>
            <ac:spMk id="43" creationId="{1D25BD28-7EEC-B45A-3F72-B3797FD9D369}"/>
          </ac:spMkLst>
        </pc:spChg>
        <pc:spChg chg="mod">
          <ac:chgData name="Jolie Serrano Delgado" userId="d52b4219-5c60-4a0c-87ad-b1ec335c0c37" providerId="ADAL" clId="{A3952D7C-26D9-45B0-A2E4-A0ED8734710C}" dt="2025-04-06T22:33:39.541" v="111" actId="207"/>
          <ac:spMkLst>
            <pc:docMk/>
            <pc:sldMk cId="3501750109" sldId="1454"/>
            <ac:spMk id="44" creationId="{BDAF0201-DAA8-AA94-C7F4-22C9CFE8365C}"/>
          </ac:spMkLst>
        </pc:spChg>
        <pc:spChg chg="del mod topLvl">
          <ac:chgData name="Jolie Serrano Delgado" userId="d52b4219-5c60-4a0c-87ad-b1ec335c0c37" providerId="ADAL" clId="{A3952D7C-26D9-45B0-A2E4-A0ED8734710C}" dt="2025-04-06T22:25:38.745" v="22" actId="478"/>
          <ac:spMkLst>
            <pc:docMk/>
            <pc:sldMk cId="3501750109" sldId="1454"/>
            <ac:spMk id="45" creationId="{CEB67831-E56E-7624-2C16-6645D137F956}"/>
          </ac:spMkLst>
        </pc:spChg>
        <pc:spChg chg="mod topLvl">
          <ac:chgData name="Jolie Serrano Delgado" userId="d52b4219-5c60-4a0c-87ad-b1ec335c0c37" providerId="ADAL" clId="{A3952D7C-26D9-45B0-A2E4-A0ED8734710C}" dt="2025-04-06T22:26:35.788" v="40" actId="207"/>
          <ac:spMkLst>
            <pc:docMk/>
            <pc:sldMk cId="3501750109" sldId="1454"/>
            <ac:spMk id="46" creationId="{361DA31C-DE2A-D18A-DF82-77D7C28DF9C2}"/>
          </ac:spMkLst>
        </pc:spChg>
        <pc:spChg chg="del mod topLvl">
          <ac:chgData name="Jolie Serrano Delgado" userId="d52b4219-5c60-4a0c-87ad-b1ec335c0c37" providerId="ADAL" clId="{A3952D7C-26D9-45B0-A2E4-A0ED8734710C}" dt="2025-04-06T22:25:40.037" v="23" actId="478"/>
          <ac:spMkLst>
            <pc:docMk/>
            <pc:sldMk cId="3501750109" sldId="1454"/>
            <ac:spMk id="47" creationId="{69C3F5E3-8DD7-99EB-8262-A16DE4D760FE}"/>
          </ac:spMkLst>
        </pc:spChg>
        <pc:spChg chg="mod topLvl">
          <ac:chgData name="Jolie Serrano Delgado" userId="d52b4219-5c60-4a0c-87ad-b1ec335c0c37" providerId="ADAL" clId="{A3952D7C-26D9-45B0-A2E4-A0ED8734710C}" dt="2025-04-06T22:28:10.659" v="57" actId="1076"/>
          <ac:spMkLst>
            <pc:docMk/>
            <pc:sldMk cId="3501750109" sldId="1454"/>
            <ac:spMk id="48" creationId="{013077A1-F32A-540C-5911-F7878F227173}"/>
          </ac:spMkLst>
        </pc:spChg>
        <pc:spChg chg="del mod topLvl">
          <ac:chgData name="Jolie Serrano Delgado" userId="d52b4219-5c60-4a0c-87ad-b1ec335c0c37" providerId="ADAL" clId="{A3952D7C-26D9-45B0-A2E4-A0ED8734710C}" dt="2025-04-06T22:25:42.779" v="24" actId="478"/>
          <ac:spMkLst>
            <pc:docMk/>
            <pc:sldMk cId="3501750109" sldId="1454"/>
            <ac:spMk id="49" creationId="{3DA927E4-DED1-7D53-240B-D5A5E93BE086}"/>
          </ac:spMkLst>
        </pc:spChg>
        <pc:spChg chg="mod topLvl">
          <ac:chgData name="Jolie Serrano Delgado" userId="d52b4219-5c60-4a0c-87ad-b1ec335c0c37" providerId="ADAL" clId="{A3952D7C-26D9-45B0-A2E4-A0ED8734710C}" dt="2025-04-06T22:26:49.638" v="45" actId="207"/>
          <ac:spMkLst>
            <pc:docMk/>
            <pc:sldMk cId="3501750109" sldId="1454"/>
            <ac:spMk id="50" creationId="{2F68652E-C09C-8425-0A2D-DC4C7A4699FD}"/>
          </ac:spMkLst>
        </pc:spChg>
        <pc:spChg chg="del mod topLvl">
          <ac:chgData name="Jolie Serrano Delgado" userId="d52b4219-5c60-4a0c-87ad-b1ec335c0c37" providerId="ADAL" clId="{A3952D7C-26D9-45B0-A2E4-A0ED8734710C}" dt="2025-04-06T22:25:58.362" v="28" actId="478"/>
          <ac:spMkLst>
            <pc:docMk/>
            <pc:sldMk cId="3501750109" sldId="1454"/>
            <ac:spMk id="51" creationId="{E2054BD3-6BA1-0447-0A7E-365714733A1B}"/>
          </ac:spMkLst>
        </pc:spChg>
        <pc:spChg chg="mod topLvl">
          <ac:chgData name="Jolie Serrano Delgado" userId="d52b4219-5c60-4a0c-87ad-b1ec335c0c37" providerId="ADAL" clId="{A3952D7C-26D9-45B0-A2E4-A0ED8734710C}" dt="2025-04-06T22:28:10.659" v="57" actId="1076"/>
          <ac:spMkLst>
            <pc:docMk/>
            <pc:sldMk cId="3501750109" sldId="1454"/>
            <ac:spMk id="52" creationId="{D19DF0D8-9132-3F2A-30C3-589B206AF5B7}"/>
          </ac:spMkLst>
        </pc:spChg>
        <pc:spChg chg="del mod">
          <ac:chgData name="Jolie Serrano Delgado" userId="d52b4219-5c60-4a0c-87ad-b1ec335c0c37" providerId="ADAL" clId="{A3952D7C-26D9-45B0-A2E4-A0ED8734710C}" dt="2025-04-06T22:25:59.438" v="29" actId="478"/>
          <ac:spMkLst>
            <pc:docMk/>
            <pc:sldMk cId="3501750109" sldId="1454"/>
            <ac:spMk id="53" creationId="{FF09C29C-9639-533A-0F11-559C99C1A297}"/>
          </ac:spMkLst>
        </pc:spChg>
        <pc:spChg chg="mod">
          <ac:chgData name="Jolie Serrano Delgado" userId="d52b4219-5c60-4a0c-87ad-b1ec335c0c37" providerId="ADAL" clId="{A3952D7C-26D9-45B0-A2E4-A0ED8734710C}" dt="2025-04-06T22:26:59.439" v="47" actId="207"/>
          <ac:spMkLst>
            <pc:docMk/>
            <pc:sldMk cId="3501750109" sldId="1454"/>
            <ac:spMk id="54" creationId="{E0A95398-F960-8981-72F0-9BFCFB15BF43}"/>
          </ac:spMkLst>
        </pc:spChg>
        <pc:spChg chg="del mod topLvl">
          <ac:chgData name="Jolie Serrano Delgado" userId="d52b4219-5c60-4a0c-87ad-b1ec335c0c37" providerId="ADAL" clId="{A3952D7C-26D9-45B0-A2E4-A0ED8734710C}" dt="2025-04-06T22:26:00.475" v="30" actId="478"/>
          <ac:spMkLst>
            <pc:docMk/>
            <pc:sldMk cId="3501750109" sldId="1454"/>
            <ac:spMk id="55" creationId="{F15A133C-E54D-3E21-F036-3C550B15FCD7}"/>
          </ac:spMkLst>
        </pc:spChg>
        <pc:spChg chg="add del ord">
          <ac:chgData name="Jolie Serrano Delgado" userId="d52b4219-5c60-4a0c-87ad-b1ec335c0c37" providerId="ADAL" clId="{A3952D7C-26D9-45B0-A2E4-A0ED8734710C}" dt="2025-04-06T22:25:54.864" v="27" actId="478"/>
          <ac:spMkLst>
            <pc:docMk/>
            <pc:sldMk cId="3501750109" sldId="1454"/>
            <ac:spMk id="56" creationId="{45468D61-F107-CE53-71B7-01E958979177}"/>
          </ac:spMkLst>
        </pc:spChg>
        <pc:spChg chg="add mod">
          <ac:chgData name="Jolie Serrano Delgado" userId="d52b4219-5c60-4a0c-87ad-b1ec335c0c37" providerId="ADAL" clId="{A3952D7C-26D9-45B0-A2E4-A0ED8734710C}" dt="2025-04-06T22:31:57.085" v="97" actId="14861"/>
          <ac:spMkLst>
            <pc:docMk/>
            <pc:sldMk cId="3501750109" sldId="1454"/>
            <ac:spMk id="57" creationId="{E038EAE7-D543-9F37-7811-BF4C00806CBB}"/>
          </ac:spMkLst>
        </pc:spChg>
        <pc:spChg chg="add mod">
          <ac:chgData name="Jolie Serrano Delgado" userId="d52b4219-5c60-4a0c-87ad-b1ec335c0c37" providerId="ADAL" clId="{A3952D7C-26D9-45B0-A2E4-A0ED8734710C}" dt="2025-04-06T22:31:57.085" v="97" actId="14861"/>
          <ac:spMkLst>
            <pc:docMk/>
            <pc:sldMk cId="3501750109" sldId="1454"/>
            <ac:spMk id="58" creationId="{FCBB5C9D-4B8D-899E-38AA-8BB330200988}"/>
          </ac:spMkLst>
        </pc:spChg>
        <pc:spChg chg="add mod">
          <ac:chgData name="Jolie Serrano Delgado" userId="d52b4219-5c60-4a0c-87ad-b1ec335c0c37" providerId="ADAL" clId="{A3952D7C-26D9-45B0-A2E4-A0ED8734710C}" dt="2025-04-06T22:31:57.085" v="97" actId="14861"/>
          <ac:spMkLst>
            <pc:docMk/>
            <pc:sldMk cId="3501750109" sldId="1454"/>
            <ac:spMk id="59" creationId="{4442CDF3-5F13-7F21-70C3-6DDF7CBB534E}"/>
          </ac:spMkLst>
        </pc:spChg>
        <pc:spChg chg="add mod">
          <ac:chgData name="Jolie Serrano Delgado" userId="d52b4219-5c60-4a0c-87ad-b1ec335c0c37" providerId="ADAL" clId="{A3952D7C-26D9-45B0-A2E4-A0ED8734710C}" dt="2025-04-06T22:31:57.085" v="97" actId="14861"/>
          <ac:spMkLst>
            <pc:docMk/>
            <pc:sldMk cId="3501750109" sldId="1454"/>
            <ac:spMk id="60" creationId="{8DECC379-1945-1151-EA81-23ABAD781995}"/>
          </ac:spMkLst>
        </pc:spChg>
        <pc:spChg chg="add mod">
          <ac:chgData name="Jolie Serrano Delgado" userId="d52b4219-5c60-4a0c-87ad-b1ec335c0c37" providerId="ADAL" clId="{A3952D7C-26D9-45B0-A2E4-A0ED8734710C}" dt="2025-04-06T22:31:57.085" v="97" actId="14861"/>
          <ac:spMkLst>
            <pc:docMk/>
            <pc:sldMk cId="3501750109" sldId="1454"/>
            <ac:spMk id="61" creationId="{9193ECFE-2364-29F9-0CB1-AD6B947C73B2}"/>
          </ac:spMkLst>
        </pc:spChg>
        <pc:spChg chg="add mod">
          <ac:chgData name="Jolie Serrano Delgado" userId="d52b4219-5c60-4a0c-87ad-b1ec335c0c37" providerId="ADAL" clId="{A3952D7C-26D9-45B0-A2E4-A0ED8734710C}" dt="2025-04-06T22:31:57.085" v="97" actId="14861"/>
          <ac:spMkLst>
            <pc:docMk/>
            <pc:sldMk cId="3501750109" sldId="1454"/>
            <ac:spMk id="62" creationId="{01644B8C-11DA-C2A1-A1F4-EACD8372B578}"/>
          </ac:spMkLst>
        </pc:spChg>
        <pc:spChg chg="add mod">
          <ac:chgData name="Jolie Serrano Delgado" userId="d52b4219-5c60-4a0c-87ad-b1ec335c0c37" providerId="ADAL" clId="{A3952D7C-26D9-45B0-A2E4-A0ED8734710C}" dt="2025-04-06T22:31:57.085" v="97" actId="14861"/>
          <ac:spMkLst>
            <pc:docMk/>
            <pc:sldMk cId="3501750109" sldId="1454"/>
            <ac:spMk id="63" creationId="{A49F1409-692A-9551-5B7D-8C15E57CE984}"/>
          </ac:spMkLst>
        </pc:spChg>
        <pc:spChg chg="add del mod">
          <ac:chgData name="Jolie Serrano Delgado" userId="d52b4219-5c60-4a0c-87ad-b1ec335c0c37" providerId="ADAL" clId="{A3952D7C-26D9-45B0-A2E4-A0ED8734710C}" dt="2025-04-06T22:31:27.083" v="92" actId="21"/>
          <ac:spMkLst>
            <pc:docMk/>
            <pc:sldMk cId="3501750109" sldId="1454"/>
            <ac:spMk id="64" creationId="{CDAF746B-63AB-4BBB-4C96-5D864E9A720C}"/>
          </ac:spMkLst>
        </pc:spChg>
        <pc:spChg chg="add del mod">
          <ac:chgData name="Jolie Serrano Delgado" userId="d52b4219-5c60-4a0c-87ad-b1ec335c0c37" providerId="ADAL" clId="{A3952D7C-26D9-45B0-A2E4-A0ED8734710C}" dt="2025-04-06T22:31:27.083" v="92" actId="21"/>
          <ac:spMkLst>
            <pc:docMk/>
            <pc:sldMk cId="3501750109" sldId="1454"/>
            <ac:spMk id="65" creationId="{8CC3F8BD-A4C1-3D8A-9A91-F0795F698938}"/>
          </ac:spMkLst>
        </pc:spChg>
        <pc:spChg chg="add mod">
          <ac:chgData name="Jolie Serrano Delgado" userId="d52b4219-5c60-4a0c-87ad-b1ec335c0c37" providerId="ADAL" clId="{A3952D7C-26D9-45B0-A2E4-A0ED8734710C}" dt="2025-04-06T22:31:24.270" v="91" actId="1076"/>
          <ac:spMkLst>
            <pc:docMk/>
            <pc:sldMk cId="3501750109" sldId="1454"/>
            <ac:spMk id="66" creationId="{95579F5E-F454-D0D2-BC61-BF5D3EBDF30F}"/>
          </ac:spMkLst>
        </pc:spChg>
        <pc:spChg chg="add mod">
          <ac:chgData name="Jolie Serrano Delgado" userId="d52b4219-5c60-4a0c-87ad-b1ec335c0c37" providerId="ADAL" clId="{A3952D7C-26D9-45B0-A2E4-A0ED8734710C}" dt="2025-04-06T22:27:44.679" v="52" actId="571"/>
          <ac:spMkLst>
            <pc:docMk/>
            <pc:sldMk cId="3501750109" sldId="1454"/>
            <ac:spMk id="67" creationId="{D9564611-99C1-EA7A-DE9F-E9B1B8A4C70A}"/>
          </ac:spMkLst>
        </pc:spChg>
        <pc:spChg chg="add mod">
          <ac:chgData name="Jolie Serrano Delgado" userId="d52b4219-5c60-4a0c-87ad-b1ec335c0c37" providerId="ADAL" clId="{A3952D7C-26D9-45B0-A2E4-A0ED8734710C}" dt="2025-04-06T22:27:54.017" v="54" actId="571"/>
          <ac:spMkLst>
            <pc:docMk/>
            <pc:sldMk cId="3501750109" sldId="1454"/>
            <ac:spMk id="68" creationId="{9A793F7E-9E5E-B941-476E-B7B0FB5D3316}"/>
          </ac:spMkLst>
        </pc:spChg>
        <pc:spChg chg="add mod">
          <ac:chgData name="Jolie Serrano Delgado" userId="d52b4219-5c60-4a0c-87ad-b1ec335c0c37" providerId="ADAL" clId="{A3952D7C-26D9-45B0-A2E4-A0ED8734710C}" dt="2025-04-06T22:28:10.659" v="57" actId="1076"/>
          <ac:spMkLst>
            <pc:docMk/>
            <pc:sldMk cId="3501750109" sldId="1454"/>
            <ac:spMk id="69" creationId="{B31C60BD-B50D-1B77-2E41-8A3F10B6613F}"/>
          </ac:spMkLst>
        </pc:spChg>
        <pc:spChg chg="add del mod">
          <ac:chgData name="Jolie Serrano Delgado" userId="d52b4219-5c60-4a0c-87ad-b1ec335c0c37" providerId="ADAL" clId="{A3952D7C-26D9-45B0-A2E4-A0ED8734710C}" dt="2025-04-06T22:31:27.083" v="92" actId="21"/>
          <ac:spMkLst>
            <pc:docMk/>
            <pc:sldMk cId="3501750109" sldId="1454"/>
            <ac:spMk id="70" creationId="{BC209CB9-2ED8-5ADD-A4C5-38DEFE009AF0}"/>
          </ac:spMkLst>
        </pc:spChg>
        <pc:spChg chg="add del mod">
          <ac:chgData name="Jolie Serrano Delgado" userId="d52b4219-5c60-4a0c-87ad-b1ec335c0c37" providerId="ADAL" clId="{A3952D7C-26D9-45B0-A2E4-A0ED8734710C}" dt="2025-04-06T22:31:27.083" v="92" actId="21"/>
          <ac:spMkLst>
            <pc:docMk/>
            <pc:sldMk cId="3501750109" sldId="1454"/>
            <ac:spMk id="71" creationId="{E7A83E81-ACCA-BCF5-AAD0-EF04749A6314}"/>
          </ac:spMkLst>
        </pc:spChg>
        <pc:spChg chg="add del mod">
          <ac:chgData name="Jolie Serrano Delgado" userId="d52b4219-5c60-4a0c-87ad-b1ec335c0c37" providerId="ADAL" clId="{A3952D7C-26D9-45B0-A2E4-A0ED8734710C}" dt="2025-04-06T22:31:27.083" v="92" actId="21"/>
          <ac:spMkLst>
            <pc:docMk/>
            <pc:sldMk cId="3501750109" sldId="1454"/>
            <ac:spMk id="72" creationId="{2BC77F06-398F-8B68-C3C1-45E54B4B8B18}"/>
          </ac:spMkLst>
        </pc:spChg>
        <pc:spChg chg="add mod">
          <ac:chgData name="Jolie Serrano Delgado" userId="d52b4219-5c60-4a0c-87ad-b1ec335c0c37" providerId="ADAL" clId="{A3952D7C-26D9-45B0-A2E4-A0ED8734710C}" dt="2025-04-06T22:31:24.270" v="91" actId="1076"/>
          <ac:spMkLst>
            <pc:docMk/>
            <pc:sldMk cId="3501750109" sldId="1454"/>
            <ac:spMk id="73" creationId="{28A1CE86-8D09-72A2-B5F3-A7CBE131AB4D}"/>
          </ac:spMkLst>
        </pc:spChg>
        <pc:spChg chg="add del mod">
          <ac:chgData name="Jolie Serrano Delgado" userId="d52b4219-5c60-4a0c-87ad-b1ec335c0c37" providerId="ADAL" clId="{A3952D7C-26D9-45B0-A2E4-A0ED8734710C}" dt="2025-04-06T22:31:27.083" v="92" actId="21"/>
          <ac:spMkLst>
            <pc:docMk/>
            <pc:sldMk cId="3501750109" sldId="1454"/>
            <ac:spMk id="74" creationId="{E9732D54-CE69-796C-7331-AED73538E3B5}"/>
          </ac:spMkLst>
        </pc:spChg>
        <pc:spChg chg="add mod">
          <ac:chgData name="Jolie Serrano Delgado" userId="d52b4219-5c60-4a0c-87ad-b1ec335c0c37" providerId="ADAL" clId="{A3952D7C-26D9-45B0-A2E4-A0ED8734710C}" dt="2025-04-06T22:27:57.015" v="55" actId="571"/>
          <ac:spMkLst>
            <pc:docMk/>
            <pc:sldMk cId="3501750109" sldId="1454"/>
            <ac:spMk id="75" creationId="{C90B02EB-B32F-D406-9D7C-39AE1CC6CE24}"/>
          </ac:spMkLst>
        </pc:spChg>
        <pc:spChg chg="add del mod">
          <ac:chgData name="Jolie Serrano Delgado" userId="d52b4219-5c60-4a0c-87ad-b1ec335c0c37" providerId="ADAL" clId="{A3952D7C-26D9-45B0-A2E4-A0ED8734710C}" dt="2025-04-06T22:31:27.083" v="92" actId="21"/>
          <ac:spMkLst>
            <pc:docMk/>
            <pc:sldMk cId="3501750109" sldId="1454"/>
            <ac:spMk id="76" creationId="{DE4016C3-3F60-575C-64CF-05223E6A654F}"/>
          </ac:spMkLst>
        </pc:spChg>
        <pc:spChg chg="add del mod">
          <ac:chgData name="Jolie Serrano Delgado" userId="d52b4219-5c60-4a0c-87ad-b1ec335c0c37" providerId="ADAL" clId="{A3952D7C-26D9-45B0-A2E4-A0ED8734710C}" dt="2025-04-06T22:31:27.083" v="92" actId="21"/>
          <ac:spMkLst>
            <pc:docMk/>
            <pc:sldMk cId="3501750109" sldId="1454"/>
            <ac:spMk id="77" creationId="{CBDEFE36-87C4-EF3A-BC38-2088C4F1F691}"/>
          </ac:spMkLst>
        </pc:spChg>
        <pc:spChg chg="add del mod">
          <ac:chgData name="Jolie Serrano Delgado" userId="d52b4219-5c60-4a0c-87ad-b1ec335c0c37" providerId="ADAL" clId="{A3952D7C-26D9-45B0-A2E4-A0ED8734710C}" dt="2025-04-06T22:31:27.083" v="92" actId="21"/>
          <ac:spMkLst>
            <pc:docMk/>
            <pc:sldMk cId="3501750109" sldId="1454"/>
            <ac:spMk id="78" creationId="{B7A3BC40-5565-C80D-EF67-5C26DF8B5A81}"/>
          </ac:spMkLst>
        </pc:spChg>
        <pc:spChg chg="mod">
          <ac:chgData name="Jolie Serrano Delgado" userId="d52b4219-5c60-4a0c-87ad-b1ec335c0c37" providerId="ADAL" clId="{A3952D7C-26D9-45B0-A2E4-A0ED8734710C}" dt="2025-04-06T22:28:15.818" v="59" actId="1076"/>
          <ac:spMkLst>
            <pc:docMk/>
            <pc:sldMk cId="3501750109" sldId="1454"/>
            <ac:spMk id="80" creationId="{1F014CC4-B824-40E2-6312-F1F14E00FA35}"/>
          </ac:spMkLst>
        </pc:spChg>
        <pc:spChg chg="mod">
          <ac:chgData name="Jolie Serrano Delgado" userId="d52b4219-5c60-4a0c-87ad-b1ec335c0c37" providerId="ADAL" clId="{A3952D7C-26D9-45B0-A2E4-A0ED8734710C}" dt="2025-04-06T22:28:15.818" v="59" actId="1076"/>
          <ac:spMkLst>
            <pc:docMk/>
            <pc:sldMk cId="3501750109" sldId="1454"/>
            <ac:spMk id="81" creationId="{A9FB893B-7C70-F736-8A60-CF9EDA59E242}"/>
          </ac:spMkLst>
        </pc:spChg>
        <pc:spChg chg="mod">
          <ac:chgData name="Jolie Serrano Delgado" userId="d52b4219-5c60-4a0c-87ad-b1ec335c0c37" providerId="ADAL" clId="{A3952D7C-26D9-45B0-A2E4-A0ED8734710C}" dt="2025-04-06T22:28:15.818" v="59" actId="1076"/>
          <ac:spMkLst>
            <pc:docMk/>
            <pc:sldMk cId="3501750109" sldId="1454"/>
            <ac:spMk id="82" creationId="{50C2AC8A-6E21-E2FE-C056-18280EF4D2B8}"/>
          </ac:spMkLst>
        </pc:spChg>
        <pc:spChg chg="mod">
          <ac:chgData name="Jolie Serrano Delgado" userId="d52b4219-5c60-4a0c-87ad-b1ec335c0c37" providerId="ADAL" clId="{A3952D7C-26D9-45B0-A2E4-A0ED8734710C}" dt="2025-04-06T22:28:15.818" v="59" actId="1076"/>
          <ac:spMkLst>
            <pc:docMk/>
            <pc:sldMk cId="3501750109" sldId="1454"/>
            <ac:spMk id="83" creationId="{6DBF4FF6-68AE-AE49-A998-2A32835D78AA}"/>
          </ac:spMkLst>
        </pc:spChg>
        <pc:spChg chg="mod">
          <ac:chgData name="Jolie Serrano Delgado" userId="d52b4219-5c60-4a0c-87ad-b1ec335c0c37" providerId="ADAL" clId="{A3952D7C-26D9-45B0-A2E4-A0ED8734710C}" dt="2025-04-06T22:28:15.818" v="59" actId="1076"/>
          <ac:spMkLst>
            <pc:docMk/>
            <pc:sldMk cId="3501750109" sldId="1454"/>
            <ac:spMk id="84" creationId="{17E0FC76-59F1-7295-9930-8895D6393498}"/>
          </ac:spMkLst>
        </pc:spChg>
        <pc:spChg chg="add del mod">
          <ac:chgData name="Jolie Serrano Delgado" userId="d52b4219-5c60-4a0c-87ad-b1ec335c0c37" providerId="ADAL" clId="{A3952D7C-26D9-45B0-A2E4-A0ED8734710C}" dt="2025-04-06T22:31:27.083" v="92" actId="21"/>
          <ac:spMkLst>
            <pc:docMk/>
            <pc:sldMk cId="3501750109" sldId="1454"/>
            <ac:spMk id="85" creationId="{7C249249-E3D6-3678-5837-5B10815084C9}"/>
          </ac:spMkLst>
        </pc:spChg>
        <pc:spChg chg="mod">
          <ac:chgData name="Jolie Serrano Delgado" userId="d52b4219-5c60-4a0c-87ad-b1ec335c0c37" providerId="ADAL" clId="{A3952D7C-26D9-45B0-A2E4-A0ED8734710C}" dt="2025-04-06T22:30:30.367" v="85" actId="1076"/>
          <ac:spMkLst>
            <pc:docMk/>
            <pc:sldMk cId="3501750109" sldId="1454"/>
            <ac:spMk id="87" creationId="{B2D16777-A56E-1618-D1F8-6540EEF496E3}"/>
          </ac:spMkLst>
        </pc:spChg>
        <pc:spChg chg="mod">
          <ac:chgData name="Jolie Serrano Delgado" userId="d52b4219-5c60-4a0c-87ad-b1ec335c0c37" providerId="ADAL" clId="{A3952D7C-26D9-45B0-A2E4-A0ED8734710C}" dt="2025-04-06T22:30:30.367" v="85" actId="1076"/>
          <ac:spMkLst>
            <pc:docMk/>
            <pc:sldMk cId="3501750109" sldId="1454"/>
            <ac:spMk id="88" creationId="{2A64655A-0B42-C563-63DA-9D28212FB62A}"/>
          </ac:spMkLst>
        </pc:spChg>
        <pc:spChg chg="mod">
          <ac:chgData name="Jolie Serrano Delgado" userId="d52b4219-5c60-4a0c-87ad-b1ec335c0c37" providerId="ADAL" clId="{A3952D7C-26D9-45B0-A2E4-A0ED8734710C}" dt="2025-04-06T22:30:30.367" v="85" actId="1076"/>
          <ac:spMkLst>
            <pc:docMk/>
            <pc:sldMk cId="3501750109" sldId="1454"/>
            <ac:spMk id="89" creationId="{0CDD2F6A-5E54-1D3A-6827-93801C6EC7B0}"/>
          </ac:spMkLst>
        </pc:spChg>
        <pc:spChg chg="mod">
          <ac:chgData name="Jolie Serrano Delgado" userId="d52b4219-5c60-4a0c-87ad-b1ec335c0c37" providerId="ADAL" clId="{A3952D7C-26D9-45B0-A2E4-A0ED8734710C}" dt="2025-04-06T22:30:20.659" v="80" actId="1076"/>
          <ac:spMkLst>
            <pc:docMk/>
            <pc:sldMk cId="3501750109" sldId="1454"/>
            <ac:spMk id="91" creationId="{2F8B593F-793F-85C0-3E39-B9B849633D41}"/>
          </ac:spMkLst>
        </pc:spChg>
        <pc:spChg chg="mod">
          <ac:chgData name="Jolie Serrano Delgado" userId="d52b4219-5c60-4a0c-87ad-b1ec335c0c37" providerId="ADAL" clId="{A3952D7C-26D9-45B0-A2E4-A0ED8734710C}" dt="2025-04-06T22:30:20.659" v="80" actId="1076"/>
          <ac:spMkLst>
            <pc:docMk/>
            <pc:sldMk cId="3501750109" sldId="1454"/>
            <ac:spMk id="92" creationId="{0217ACEE-AF8C-2196-263F-D352D62B582F}"/>
          </ac:spMkLst>
        </pc:spChg>
        <pc:spChg chg="mod">
          <ac:chgData name="Jolie Serrano Delgado" userId="d52b4219-5c60-4a0c-87ad-b1ec335c0c37" providerId="ADAL" clId="{A3952D7C-26D9-45B0-A2E4-A0ED8734710C}" dt="2025-04-06T22:30:20.659" v="80" actId="1076"/>
          <ac:spMkLst>
            <pc:docMk/>
            <pc:sldMk cId="3501750109" sldId="1454"/>
            <ac:spMk id="93" creationId="{AB4B5933-F618-B6F5-3CAB-8DF0046CC40E}"/>
          </ac:spMkLst>
        </pc:spChg>
        <pc:spChg chg="mod">
          <ac:chgData name="Jolie Serrano Delgado" userId="d52b4219-5c60-4a0c-87ad-b1ec335c0c37" providerId="ADAL" clId="{A3952D7C-26D9-45B0-A2E4-A0ED8734710C}" dt="2025-04-06T22:30:18.769" v="79" actId="1076"/>
          <ac:spMkLst>
            <pc:docMk/>
            <pc:sldMk cId="3501750109" sldId="1454"/>
            <ac:spMk id="95" creationId="{E337E9B8-EA42-6405-9342-11BBFFD7E2BE}"/>
          </ac:spMkLst>
        </pc:spChg>
        <pc:spChg chg="mod">
          <ac:chgData name="Jolie Serrano Delgado" userId="d52b4219-5c60-4a0c-87ad-b1ec335c0c37" providerId="ADAL" clId="{A3952D7C-26D9-45B0-A2E4-A0ED8734710C}" dt="2025-04-06T22:31:24.270" v="91" actId="1076"/>
          <ac:spMkLst>
            <pc:docMk/>
            <pc:sldMk cId="3501750109" sldId="1454"/>
            <ac:spMk id="96" creationId="{8755E5BE-45B6-EC26-3C04-E50CDBCC19D4}"/>
          </ac:spMkLst>
        </pc:spChg>
        <pc:spChg chg="mod">
          <ac:chgData name="Jolie Serrano Delgado" userId="d52b4219-5c60-4a0c-87ad-b1ec335c0c37" providerId="ADAL" clId="{A3952D7C-26D9-45B0-A2E4-A0ED8734710C}" dt="2025-04-06T22:30:18.769" v="79" actId="1076"/>
          <ac:spMkLst>
            <pc:docMk/>
            <pc:sldMk cId="3501750109" sldId="1454"/>
            <ac:spMk id="97" creationId="{4655AF08-9B0D-DE53-65E6-88064B126405}"/>
          </ac:spMkLst>
        </pc:spChg>
        <pc:spChg chg="mod">
          <ac:chgData name="Jolie Serrano Delgado" userId="d52b4219-5c60-4a0c-87ad-b1ec335c0c37" providerId="ADAL" clId="{A3952D7C-26D9-45B0-A2E4-A0ED8734710C}" dt="2025-04-06T22:30:22.748" v="81" actId="1076"/>
          <ac:spMkLst>
            <pc:docMk/>
            <pc:sldMk cId="3501750109" sldId="1454"/>
            <ac:spMk id="99" creationId="{1E51AC5C-08B8-6D22-DCB1-21C803C23B44}"/>
          </ac:spMkLst>
        </pc:spChg>
        <pc:spChg chg="mod">
          <ac:chgData name="Jolie Serrano Delgado" userId="d52b4219-5c60-4a0c-87ad-b1ec335c0c37" providerId="ADAL" clId="{A3952D7C-26D9-45B0-A2E4-A0ED8734710C}" dt="2025-04-06T22:30:22.748" v="81" actId="1076"/>
          <ac:spMkLst>
            <pc:docMk/>
            <pc:sldMk cId="3501750109" sldId="1454"/>
            <ac:spMk id="100" creationId="{6DC2AD56-98FA-2115-96D7-090BAA33749B}"/>
          </ac:spMkLst>
        </pc:spChg>
        <pc:spChg chg="mod">
          <ac:chgData name="Jolie Serrano Delgado" userId="d52b4219-5c60-4a0c-87ad-b1ec335c0c37" providerId="ADAL" clId="{A3952D7C-26D9-45B0-A2E4-A0ED8734710C}" dt="2025-04-06T22:30:22.748" v="81" actId="1076"/>
          <ac:spMkLst>
            <pc:docMk/>
            <pc:sldMk cId="3501750109" sldId="1454"/>
            <ac:spMk id="101" creationId="{6E7E694E-7678-D9E2-1E08-B8714180D5F2}"/>
          </ac:spMkLst>
        </pc:spChg>
        <pc:spChg chg="mod">
          <ac:chgData name="Jolie Serrano Delgado" userId="d52b4219-5c60-4a0c-87ad-b1ec335c0c37" providerId="ADAL" clId="{A3952D7C-26D9-45B0-A2E4-A0ED8734710C}" dt="2025-04-06T22:30:22.748" v="81" actId="1076"/>
          <ac:spMkLst>
            <pc:docMk/>
            <pc:sldMk cId="3501750109" sldId="1454"/>
            <ac:spMk id="102" creationId="{D2D32F74-A48E-0650-EEF6-8FB4678A4EB6}"/>
          </ac:spMkLst>
        </pc:spChg>
        <pc:spChg chg="mod">
          <ac:chgData name="Jolie Serrano Delgado" userId="d52b4219-5c60-4a0c-87ad-b1ec335c0c37" providerId="ADAL" clId="{A3952D7C-26D9-45B0-A2E4-A0ED8734710C}" dt="2025-04-06T22:31:24.270" v="91" actId="1076"/>
          <ac:spMkLst>
            <pc:docMk/>
            <pc:sldMk cId="3501750109" sldId="1454"/>
            <ac:spMk id="103" creationId="{53FA258E-5E89-F70C-860F-9DEDCC653F20}"/>
          </ac:spMkLst>
        </pc:spChg>
        <pc:spChg chg="mod">
          <ac:chgData name="Jolie Serrano Delgado" userId="d52b4219-5c60-4a0c-87ad-b1ec335c0c37" providerId="ADAL" clId="{A3952D7C-26D9-45B0-A2E4-A0ED8734710C}" dt="2025-04-06T22:30:22.748" v="81" actId="1076"/>
          <ac:spMkLst>
            <pc:docMk/>
            <pc:sldMk cId="3501750109" sldId="1454"/>
            <ac:spMk id="104" creationId="{E52B9A6A-47BF-B55F-13BD-DB53DD632DC6}"/>
          </ac:spMkLst>
        </pc:spChg>
        <pc:spChg chg="mod">
          <ac:chgData name="Jolie Serrano Delgado" userId="d52b4219-5c60-4a0c-87ad-b1ec335c0c37" providerId="ADAL" clId="{A3952D7C-26D9-45B0-A2E4-A0ED8734710C}" dt="2025-04-06T22:30:22.748" v="81" actId="1076"/>
          <ac:spMkLst>
            <pc:docMk/>
            <pc:sldMk cId="3501750109" sldId="1454"/>
            <ac:spMk id="105" creationId="{1C01A0F5-FA01-452D-E041-0C282BB93CEB}"/>
          </ac:spMkLst>
        </pc:spChg>
        <pc:spChg chg="mod">
          <ac:chgData name="Jolie Serrano Delgado" userId="d52b4219-5c60-4a0c-87ad-b1ec335c0c37" providerId="ADAL" clId="{A3952D7C-26D9-45B0-A2E4-A0ED8734710C}" dt="2025-04-06T22:30:22.748" v="81" actId="1076"/>
          <ac:spMkLst>
            <pc:docMk/>
            <pc:sldMk cId="3501750109" sldId="1454"/>
            <ac:spMk id="106" creationId="{29EF192B-4868-D206-6F55-64A8DE64D1DF}"/>
          </ac:spMkLst>
        </pc:spChg>
        <pc:spChg chg="mod">
          <ac:chgData name="Jolie Serrano Delgado" userId="d52b4219-5c60-4a0c-87ad-b1ec335c0c37" providerId="ADAL" clId="{A3952D7C-26D9-45B0-A2E4-A0ED8734710C}" dt="2025-04-06T22:31:24.270" v="91" actId="1076"/>
          <ac:spMkLst>
            <pc:docMk/>
            <pc:sldMk cId="3501750109" sldId="1454"/>
            <ac:spMk id="107" creationId="{D8AB3CFE-58AD-B757-CAD8-026D223E88EB}"/>
          </ac:spMkLst>
        </pc:spChg>
        <pc:spChg chg="mod">
          <ac:chgData name="Jolie Serrano Delgado" userId="d52b4219-5c60-4a0c-87ad-b1ec335c0c37" providerId="ADAL" clId="{A3952D7C-26D9-45B0-A2E4-A0ED8734710C}" dt="2025-04-06T22:30:32.568" v="86" actId="1076"/>
          <ac:spMkLst>
            <pc:docMk/>
            <pc:sldMk cId="3501750109" sldId="1454"/>
            <ac:spMk id="110" creationId="{41EC59E0-B72B-7534-B783-62B1F418508C}"/>
          </ac:spMkLst>
        </pc:spChg>
        <pc:spChg chg="mod">
          <ac:chgData name="Jolie Serrano Delgado" userId="d52b4219-5c60-4a0c-87ad-b1ec335c0c37" providerId="ADAL" clId="{A3952D7C-26D9-45B0-A2E4-A0ED8734710C}" dt="2025-04-06T22:30:32.568" v="86" actId="1076"/>
          <ac:spMkLst>
            <pc:docMk/>
            <pc:sldMk cId="3501750109" sldId="1454"/>
            <ac:spMk id="111" creationId="{09AC01EE-1687-3767-BC3D-65F5DCC54A7B}"/>
          </ac:spMkLst>
        </pc:spChg>
        <pc:spChg chg="mod">
          <ac:chgData name="Jolie Serrano Delgado" userId="d52b4219-5c60-4a0c-87ad-b1ec335c0c37" providerId="ADAL" clId="{A3952D7C-26D9-45B0-A2E4-A0ED8734710C}" dt="2025-04-06T22:30:32.568" v="86" actId="1076"/>
          <ac:spMkLst>
            <pc:docMk/>
            <pc:sldMk cId="3501750109" sldId="1454"/>
            <ac:spMk id="112" creationId="{EA51D634-8B0F-9915-0750-834C76C4CAFE}"/>
          </ac:spMkLst>
        </pc:spChg>
        <pc:spChg chg="mod">
          <ac:chgData name="Jolie Serrano Delgado" userId="d52b4219-5c60-4a0c-87ad-b1ec335c0c37" providerId="ADAL" clId="{A3952D7C-26D9-45B0-A2E4-A0ED8734710C}" dt="2025-04-06T22:30:32.568" v="86" actId="1076"/>
          <ac:spMkLst>
            <pc:docMk/>
            <pc:sldMk cId="3501750109" sldId="1454"/>
            <ac:spMk id="113" creationId="{C07DF3F2-F115-47C9-E1C5-0897EB8454C5}"/>
          </ac:spMkLst>
        </pc:spChg>
        <pc:spChg chg="mod">
          <ac:chgData name="Jolie Serrano Delgado" userId="d52b4219-5c60-4a0c-87ad-b1ec335c0c37" providerId="ADAL" clId="{A3952D7C-26D9-45B0-A2E4-A0ED8734710C}" dt="2025-04-06T22:30:32.568" v="86" actId="1076"/>
          <ac:spMkLst>
            <pc:docMk/>
            <pc:sldMk cId="3501750109" sldId="1454"/>
            <ac:spMk id="114" creationId="{EE63E3DD-F6E1-D994-1DA0-C9D36A2E5C78}"/>
          </ac:spMkLst>
        </pc:spChg>
        <pc:spChg chg="mod">
          <ac:chgData name="Jolie Serrano Delgado" userId="d52b4219-5c60-4a0c-87ad-b1ec335c0c37" providerId="ADAL" clId="{A3952D7C-26D9-45B0-A2E4-A0ED8734710C}" dt="2025-04-06T22:30:24.849" v="82" actId="1076"/>
          <ac:spMkLst>
            <pc:docMk/>
            <pc:sldMk cId="3501750109" sldId="1454"/>
            <ac:spMk id="116" creationId="{2D975587-C807-78B9-81D8-1E76F1F51C2D}"/>
          </ac:spMkLst>
        </pc:spChg>
        <pc:spChg chg="mod">
          <ac:chgData name="Jolie Serrano Delgado" userId="d52b4219-5c60-4a0c-87ad-b1ec335c0c37" providerId="ADAL" clId="{A3952D7C-26D9-45B0-A2E4-A0ED8734710C}" dt="2025-04-06T22:31:24.270" v="91" actId="1076"/>
          <ac:spMkLst>
            <pc:docMk/>
            <pc:sldMk cId="3501750109" sldId="1454"/>
            <ac:spMk id="117" creationId="{CE4A9492-BA8B-AE71-483E-AF806F397564}"/>
          </ac:spMkLst>
        </pc:spChg>
        <pc:spChg chg="mod">
          <ac:chgData name="Jolie Serrano Delgado" userId="d52b4219-5c60-4a0c-87ad-b1ec335c0c37" providerId="ADAL" clId="{A3952D7C-26D9-45B0-A2E4-A0ED8734710C}" dt="2025-04-06T22:30:24.849" v="82" actId="1076"/>
          <ac:spMkLst>
            <pc:docMk/>
            <pc:sldMk cId="3501750109" sldId="1454"/>
            <ac:spMk id="119" creationId="{FC80877D-4DEA-B671-1093-574117085BCD}"/>
          </ac:spMkLst>
        </pc:spChg>
        <pc:spChg chg="mod">
          <ac:chgData name="Jolie Serrano Delgado" userId="d52b4219-5c60-4a0c-87ad-b1ec335c0c37" providerId="ADAL" clId="{A3952D7C-26D9-45B0-A2E4-A0ED8734710C}" dt="2025-04-06T22:31:24.270" v="91" actId="1076"/>
          <ac:spMkLst>
            <pc:docMk/>
            <pc:sldMk cId="3501750109" sldId="1454"/>
            <ac:spMk id="120" creationId="{7F52E46B-3704-C2D8-5734-B6E549A2B8CA}"/>
          </ac:spMkLst>
        </pc:spChg>
        <pc:spChg chg="mod">
          <ac:chgData name="Jolie Serrano Delgado" userId="d52b4219-5c60-4a0c-87ad-b1ec335c0c37" providerId="ADAL" clId="{A3952D7C-26D9-45B0-A2E4-A0ED8734710C}" dt="2025-04-06T22:31:11.033" v="89" actId="1076"/>
          <ac:spMkLst>
            <pc:docMk/>
            <pc:sldMk cId="3501750109" sldId="1454"/>
            <ac:spMk id="122" creationId="{2E649DCA-B2C3-2BBE-75DB-833F5333203B}"/>
          </ac:spMkLst>
        </pc:spChg>
        <pc:spChg chg="mod">
          <ac:chgData name="Jolie Serrano Delgado" userId="d52b4219-5c60-4a0c-87ad-b1ec335c0c37" providerId="ADAL" clId="{A3952D7C-26D9-45B0-A2E4-A0ED8734710C}" dt="2025-04-06T22:30:24.849" v="82" actId="1076"/>
          <ac:spMkLst>
            <pc:docMk/>
            <pc:sldMk cId="3501750109" sldId="1454"/>
            <ac:spMk id="123" creationId="{B8A6DAC0-E8F5-B79A-F4FB-6502D120AC1D}"/>
          </ac:spMkLst>
        </pc:spChg>
        <pc:spChg chg="mod">
          <ac:chgData name="Jolie Serrano Delgado" userId="d52b4219-5c60-4a0c-87ad-b1ec335c0c37" providerId="ADAL" clId="{A3952D7C-26D9-45B0-A2E4-A0ED8734710C}" dt="2025-04-06T22:31:24.270" v="91" actId="1076"/>
          <ac:spMkLst>
            <pc:docMk/>
            <pc:sldMk cId="3501750109" sldId="1454"/>
            <ac:spMk id="125" creationId="{16296C10-21B1-3AC9-3042-535F9E63C2CD}"/>
          </ac:spMkLst>
        </pc:spChg>
        <pc:spChg chg="mod">
          <ac:chgData name="Jolie Serrano Delgado" userId="d52b4219-5c60-4a0c-87ad-b1ec335c0c37" providerId="ADAL" clId="{A3952D7C-26D9-45B0-A2E4-A0ED8734710C}" dt="2025-04-06T22:31:24.270" v="91" actId="1076"/>
          <ac:spMkLst>
            <pc:docMk/>
            <pc:sldMk cId="3501750109" sldId="1454"/>
            <ac:spMk id="126" creationId="{2B80CCC4-599F-BB78-E0C9-5BC9D0A23508}"/>
          </ac:spMkLst>
        </pc:spChg>
        <pc:spChg chg="mod">
          <ac:chgData name="Jolie Serrano Delgado" userId="d52b4219-5c60-4a0c-87ad-b1ec335c0c37" providerId="ADAL" clId="{A3952D7C-26D9-45B0-A2E4-A0ED8734710C}" dt="2025-04-06T22:30:24.849" v="82" actId="1076"/>
          <ac:spMkLst>
            <pc:docMk/>
            <pc:sldMk cId="3501750109" sldId="1454"/>
            <ac:spMk id="127" creationId="{BE98731C-AA55-CB92-3A8C-332827733A4F}"/>
          </ac:spMkLst>
        </pc:spChg>
        <pc:spChg chg="mod">
          <ac:chgData name="Jolie Serrano Delgado" userId="d52b4219-5c60-4a0c-87ad-b1ec335c0c37" providerId="ADAL" clId="{A3952D7C-26D9-45B0-A2E4-A0ED8734710C}" dt="2025-04-06T22:30:24.849" v="82" actId="1076"/>
          <ac:spMkLst>
            <pc:docMk/>
            <pc:sldMk cId="3501750109" sldId="1454"/>
            <ac:spMk id="128" creationId="{CD26524B-F324-F11D-BE9E-02AE4461EDF2}"/>
          </ac:spMkLst>
        </pc:spChg>
        <pc:spChg chg="mod">
          <ac:chgData name="Jolie Serrano Delgado" userId="d52b4219-5c60-4a0c-87ad-b1ec335c0c37" providerId="ADAL" clId="{A3952D7C-26D9-45B0-A2E4-A0ED8734710C}" dt="2025-04-06T22:30:24.849" v="82" actId="1076"/>
          <ac:spMkLst>
            <pc:docMk/>
            <pc:sldMk cId="3501750109" sldId="1454"/>
            <ac:spMk id="130" creationId="{3B56A694-2BE5-076C-C30C-08284C08DA28}"/>
          </ac:spMkLst>
        </pc:spChg>
        <pc:spChg chg="mod">
          <ac:chgData name="Jolie Serrano Delgado" userId="d52b4219-5c60-4a0c-87ad-b1ec335c0c37" providerId="ADAL" clId="{A3952D7C-26D9-45B0-A2E4-A0ED8734710C}" dt="2025-04-06T22:31:24.270" v="91" actId="1076"/>
          <ac:spMkLst>
            <pc:docMk/>
            <pc:sldMk cId="3501750109" sldId="1454"/>
            <ac:spMk id="134" creationId="{7845A8F4-C82F-4E14-4199-F4D9E4E60075}"/>
          </ac:spMkLst>
        </pc:spChg>
        <pc:spChg chg="mod">
          <ac:chgData name="Jolie Serrano Delgado" userId="d52b4219-5c60-4a0c-87ad-b1ec335c0c37" providerId="ADAL" clId="{A3952D7C-26D9-45B0-A2E4-A0ED8734710C}" dt="2025-04-06T22:30:17.110" v="78" actId="1076"/>
          <ac:spMkLst>
            <pc:docMk/>
            <pc:sldMk cId="3501750109" sldId="1454"/>
            <ac:spMk id="135" creationId="{AACED658-B6F0-D8F2-050D-6171571A6DF1}"/>
          </ac:spMkLst>
        </pc:spChg>
        <pc:spChg chg="mod">
          <ac:chgData name="Jolie Serrano Delgado" userId="d52b4219-5c60-4a0c-87ad-b1ec335c0c37" providerId="ADAL" clId="{A3952D7C-26D9-45B0-A2E4-A0ED8734710C}" dt="2025-04-06T22:30:17.110" v="78" actId="1076"/>
          <ac:spMkLst>
            <pc:docMk/>
            <pc:sldMk cId="3501750109" sldId="1454"/>
            <ac:spMk id="136" creationId="{16BC9CCF-3D1E-07B7-BEC4-9581584A36A3}"/>
          </ac:spMkLst>
        </pc:spChg>
        <pc:spChg chg="mod">
          <ac:chgData name="Jolie Serrano Delgado" userId="d52b4219-5c60-4a0c-87ad-b1ec335c0c37" providerId="ADAL" clId="{A3952D7C-26D9-45B0-A2E4-A0ED8734710C}" dt="2025-04-06T22:31:11.033" v="89" actId="1076"/>
          <ac:spMkLst>
            <pc:docMk/>
            <pc:sldMk cId="3501750109" sldId="1454"/>
            <ac:spMk id="137" creationId="{C2069F04-A035-C9CF-B671-ED4D5FBDB5B8}"/>
          </ac:spMkLst>
        </pc:spChg>
        <pc:spChg chg="mod">
          <ac:chgData name="Jolie Serrano Delgado" userId="d52b4219-5c60-4a0c-87ad-b1ec335c0c37" providerId="ADAL" clId="{A3952D7C-26D9-45B0-A2E4-A0ED8734710C}" dt="2025-04-06T22:30:17.110" v="78" actId="1076"/>
          <ac:spMkLst>
            <pc:docMk/>
            <pc:sldMk cId="3501750109" sldId="1454"/>
            <ac:spMk id="138" creationId="{E95507C6-5671-E08B-13CD-38FD5556781F}"/>
          </ac:spMkLst>
        </pc:spChg>
        <pc:spChg chg="mod">
          <ac:chgData name="Jolie Serrano Delgado" userId="d52b4219-5c60-4a0c-87ad-b1ec335c0c37" providerId="ADAL" clId="{A3952D7C-26D9-45B0-A2E4-A0ED8734710C}" dt="2025-04-06T22:30:17.110" v="78" actId="1076"/>
          <ac:spMkLst>
            <pc:docMk/>
            <pc:sldMk cId="3501750109" sldId="1454"/>
            <ac:spMk id="139" creationId="{FDD6E290-96F8-E6E1-1C4E-3D94FB3B3E62}"/>
          </ac:spMkLst>
        </pc:spChg>
        <pc:spChg chg="mod">
          <ac:chgData name="Jolie Serrano Delgado" userId="d52b4219-5c60-4a0c-87ad-b1ec335c0c37" providerId="ADAL" clId="{A3952D7C-26D9-45B0-A2E4-A0ED8734710C}" dt="2025-04-06T22:31:59.234" v="98"/>
          <ac:spMkLst>
            <pc:docMk/>
            <pc:sldMk cId="3501750109" sldId="1454"/>
            <ac:spMk id="143" creationId="{0CDD2F6A-5E54-1D3A-6827-93801C6EC7B0}"/>
          </ac:spMkLst>
        </pc:spChg>
        <pc:spChg chg="mod">
          <ac:chgData name="Jolie Serrano Delgado" userId="d52b4219-5c60-4a0c-87ad-b1ec335c0c37" providerId="ADAL" clId="{A3952D7C-26D9-45B0-A2E4-A0ED8734710C}" dt="2025-04-06T22:31:59.234" v="98"/>
          <ac:spMkLst>
            <pc:docMk/>
            <pc:sldMk cId="3501750109" sldId="1454"/>
            <ac:spMk id="153" creationId="{1E51AC5C-08B8-6D22-DCB1-21C803C23B44}"/>
          </ac:spMkLst>
        </pc:spChg>
        <pc:spChg chg="mod">
          <ac:chgData name="Jolie Serrano Delgado" userId="d52b4219-5c60-4a0c-87ad-b1ec335c0c37" providerId="ADAL" clId="{A3952D7C-26D9-45B0-A2E4-A0ED8734710C}" dt="2025-04-06T22:31:59.234" v="98"/>
          <ac:spMkLst>
            <pc:docMk/>
            <pc:sldMk cId="3501750109" sldId="1454"/>
            <ac:spMk id="159" creationId="{1C01A0F5-FA01-452D-E041-0C282BB93CEB}"/>
          </ac:spMkLst>
        </pc:spChg>
        <pc:spChg chg="mod">
          <ac:chgData name="Jolie Serrano Delgado" userId="d52b4219-5c60-4a0c-87ad-b1ec335c0c37" providerId="ADAL" clId="{A3952D7C-26D9-45B0-A2E4-A0ED8734710C}" dt="2025-04-06T22:31:59.234" v="98"/>
          <ac:spMkLst>
            <pc:docMk/>
            <pc:sldMk cId="3501750109" sldId="1454"/>
            <ac:spMk id="160" creationId="{29EF192B-4868-D206-6F55-64A8DE64D1DF}"/>
          </ac:spMkLst>
        </pc:spChg>
        <pc:spChg chg="mod">
          <ac:chgData name="Jolie Serrano Delgado" userId="d52b4219-5c60-4a0c-87ad-b1ec335c0c37" providerId="ADAL" clId="{A3952D7C-26D9-45B0-A2E4-A0ED8734710C}" dt="2025-04-06T22:31:59.234" v="98"/>
          <ac:spMkLst>
            <pc:docMk/>
            <pc:sldMk cId="3501750109" sldId="1454"/>
            <ac:spMk id="167" creationId="{C07DF3F2-F115-47C9-E1C5-0897EB8454C5}"/>
          </ac:spMkLst>
        </pc:spChg>
        <pc:spChg chg="mod">
          <ac:chgData name="Jolie Serrano Delgado" userId="d52b4219-5c60-4a0c-87ad-b1ec335c0c37" providerId="ADAL" clId="{A3952D7C-26D9-45B0-A2E4-A0ED8734710C}" dt="2025-04-06T22:31:59.234" v="98"/>
          <ac:spMkLst>
            <pc:docMk/>
            <pc:sldMk cId="3501750109" sldId="1454"/>
            <ac:spMk id="168" creationId="{EE63E3DD-F6E1-D994-1DA0-C9D36A2E5C78}"/>
          </ac:spMkLst>
        </pc:spChg>
        <pc:spChg chg="mod">
          <ac:chgData name="Jolie Serrano Delgado" userId="d52b4219-5c60-4a0c-87ad-b1ec335c0c37" providerId="ADAL" clId="{A3952D7C-26D9-45B0-A2E4-A0ED8734710C}" dt="2025-04-06T22:31:59.234" v="98"/>
          <ac:spMkLst>
            <pc:docMk/>
            <pc:sldMk cId="3501750109" sldId="1454"/>
            <ac:spMk id="170" creationId="{2D975587-C807-78B9-81D8-1E76F1F51C2D}"/>
          </ac:spMkLst>
        </pc:spChg>
        <pc:spChg chg="mod">
          <ac:chgData name="Jolie Serrano Delgado" userId="d52b4219-5c60-4a0c-87ad-b1ec335c0c37" providerId="ADAL" clId="{A3952D7C-26D9-45B0-A2E4-A0ED8734710C}" dt="2025-04-06T22:31:59.234" v="98"/>
          <ac:spMkLst>
            <pc:docMk/>
            <pc:sldMk cId="3501750109" sldId="1454"/>
            <ac:spMk id="175" creationId="{E9BB9BD9-09A7-5C24-4D93-BF53C7A78C48}"/>
          </ac:spMkLst>
        </pc:spChg>
        <pc:spChg chg="mod">
          <ac:chgData name="Jolie Serrano Delgado" userId="d52b4219-5c60-4a0c-87ad-b1ec335c0c37" providerId="ADAL" clId="{A3952D7C-26D9-45B0-A2E4-A0ED8734710C}" dt="2025-04-06T22:31:59.234" v="98"/>
          <ac:spMkLst>
            <pc:docMk/>
            <pc:sldMk cId="3501750109" sldId="1454"/>
            <ac:spMk id="178" creationId="{6AC4C0E8-8363-F94B-11CC-42CB622FDE2C}"/>
          </ac:spMkLst>
        </pc:spChg>
        <pc:spChg chg="mod">
          <ac:chgData name="Jolie Serrano Delgado" userId="d52b4219-5c60-4a0c-87ad-b1ec335c0c37" providerId="ADAL" clId="{A3952D7C-26D9-45B0-A2E4-A0ED8734710C}" dt="2025-04-06T22:31:59.234" v="98"/>
          <ac:spMkLst>
            <pc:docMk/>
            <pc:sldMk cId="3501750109" sldId="1454"/>
            <ac:spMk id="185" creationId="{4DC9E04A-3A31-E625-EE53-D49FE3748844}"/>
          </ac:spMkLst>
        </pc:spChg>
        <pc:spChg chg="mod">
          <ac:chgData name="Jolie Serrano Delgado" userId="d52b4219-5c60-4a0c-87ad-b1ec335c0c37" providerId="ADAL" clId="{A3952D7C-26D9-45B0-A2E4-A0ED8734710C}" dt="2025-04-06T22:33:22.339" v="109" actId="207"/>
          <ac:spMkLst>
            <pc:docMk/>
            <pc:sldMk cId="3501750109" sldId="1454"/>
            <ac:spMk id="194" creationId="{CDAF746B-63AB-4BBB-4C96-5D864E9A720C}"/>
          </ac:spMkLst>
        </pc:spChg>
        <pc:spChg chg="add mod">
          <ac:chgData name="Jolie Serrano Delgado" userId="d52b4219-5c60-4a0c-87ad-b1ec335c0c37" providerId="ADAL" clId="{A3952D7C-26D9-45B0-A2E4-A0ED8734710C}" dt="2025-04-06T22:33:22.339" v="109" actId="207"/>
          <ac:spMkLst>
            <pc:docMk/>
            <pc:sldMk cId="3501750109" sldId="1454"/>
            <ac:spMk id="195" creationId="{8CC3F8BD-A4C1-3D8A-9A91-F0795F698938}"/>
          </ac:spMkLst>
        </pc:spChg>
        <pc:spChg chg="mod">
          <ac:chgData name="Jolie Serrano Delgado" userId="d52b4219-5c60-4a0c-87ad-b1ec335c0c37" providerId="ADAL" clId="{A3952D7C-26D9-45B0-A2E4-A0ED8734710C}" dt="2025-04-06T22:33:22.339" v="109" actId="207"/>
          <ac:spMkLst>
            <pc:docMk/>
            <pc:sldMk cId="3501750109" sldId="1454"/>
            <ac:spMk id="196" creationId="{95579F5E-F454-D0D2-BC61-BF5D3EBDF30F}"/>
          </ac:spMkLst>
        </pc:spChg>
        <pc:spChg chg="mod">
          <ac:chgData name="Jolie Serrano Delgado" userId="d52b4219-5c60-4a0c-87ad-b1ec335c0c37" providerId="ADAL" clId="{A3952D7C-26D9-45B0-A2E4-A0ED8734710C}" dt="2025-04-06T22:33:22.339" v="109" actId="207"/>
          <ac:spMkLst>
            <pc:docMk/>
            <pc:sldMk cId="3501750109" sldId="1454"/>
            <ac:spMk id="197" creationId="{D9564611-99C1-EA7A-DE9F-E9B1B8A4C70A}"/>
          </ac:spMkLst>
        </pc:spChg>
        <pc:spChg chg="add mod">
          <ac:chgData name="Jolie Serrano Delgado" userId="d52b4219-5c60-4a0c-87ad-b1ec335c0c37" providerId="ADAL" clId="{A3952D7C-26D9-45B0-A2E4-A0ED8734710C}" dt="2025-04-06T22:32:20.462" v="100"/>
          <ac:spMkLst>
            <pc:docMk/>
            <pc:sldMk cId="3501750109" sldId="1454"/>
            <ac:spMk id="198" creationId="{9A793F7E-9E5E-B941-476E-B7B0FB5D3316}"/>
          </ac:spMkLst>
        </pc:spChg>
        <pc:spChg chg="add mod">
          <ac:chgData name="Jolie Serrano Delgado" userId="d52b4219-5c60-4a0c-87ad-b1ec335c0c37" providerId="ADAL" clId="{A3952D7C-26D9-45B0-A2E4-A0ED8734710C}" dt="2025-04-06T22:33:22.339" v="109" actId="207"/>
          <ac:spMkLst>
            <pc:docMk/>
            <pc:sldMk cId="3501750109" sldId="1454"/>
            <ac:spMk id="199" creationId="{B31C60BD-B50D-1B77-2E41-8A3F10B6613F}"/>
          </ac:spMkLst>
        </pc:spChg>
        <pc:spChg chg="add mod">
          <ac:chgData name="Jolie Serrano Delgado" userId="d52b4219-5c60-4a0c-87ad-b1ec335c0c37" providerId="ADAL" clId="{A3952D7C-26D9-45B0-A2E4-A0ED8734710C}" dt="2025-04-06T22:33:22.339" v="109" actId="207"/>
          <ac:spMkLst>
            <pc:docMk/>
            <pc:sldMk cId="3501750109" sldId="1454"/>
            <ac:spMk id="201" creationId="{E7A83E81-ACCA-BCF5-AAD0-EF04749A6314}"/>
          </ac:spMkLst>
        </pc:spChg>
        <pc:spChg chg="add mod">
          <ac:chgData name="Jolie Serrano Delgado" userId="d52b4219-5c60-4a0c-87ad-b1ec335c0c37" providerId="ADAL" clId="{A3952D7C-26D9-45B0-A2E4-A0ED8734710C}" dt="2025-04-06T22:32:20.462" v="100"/>
          <ac:spMkLst>
            <pc:docMk/>
            <pc:sldMk cId="3501750109" sldId="1454"/>
            <ac:spMk id="202" creationId="{2BC77F06-398F-8B68-C3C1-45E54B4B8B18}"/>
          </ac:spMkLst>
        </pc:spChg>
        <pc:spChg chg="mod">
          <ac:chgData name="Jolie Serrano Delgado" userId="d52b4219-5c60-4a0c-87ad-b1ec335c0c37" providerId="ADAL" clId="{A3952D7C-26D9-45B0-A2E4-A0ED8734710C}" dt="2025-04-06T22:33:22.339" v="109" actId="207"/>
          <ac:spMkLst>
            <pc:docMk/>
            <pc:sldMk cId="3501750109" sldId="1454"/>
            <ac:spMk id="204" creationId="{E9732D54-CE69-796C-7331-AED73538E3B5}"/>
          </ac:spMkLst>
        </pc:spChg>
        <pc:spChg chg="mod">
          <ac:chgData name="Jolie Serrano Delgado" userId="d52b4219-5c60-4a0c-87ad-b1ec335c0c37" providerId="ADAL" clId="{A3952D7C-26D9-45B0-A2E4-A0ED8734710C}" dt="2025-04-06T22:33:22.339" v="109" actId="207"/>
          <ac:spMkLst>
            <pc:docMk/>
            <pc:sldMk cId="3501750109" sldId="1454"/>
            <ac:spMk id="205" creationId="{C90B02EB-B32F-D406-9D7C-39AE1CC6CE24}"/>
          </ac:spMkLst>
        </pc:spChg>
        <pc:spChg chg="add mod">
          <ac:chgData name="Jolie Serrano Delgado" userId="d52b4219-5c60-4a0c-87ad-b1ec335c0c37" providerId="ADAL" clId="{A3952D7C-26D9-45B0-A2E4-A0ED8734710C}" dt="2025-04-06T22:33:22.339" v="109" actId="207"/>
          <ac:spMkLst>
            <pc:docMk/>
            <pc:sldMk cId="3501750109" sldId="1454"/>
            <ac:spMk id="207" creationId="{CBDEFE36-87C4-EF3A-BC38-2088C4F1F691}"/>
          </ac:spMkLst>
        </pc:spChg>
        <pc:spChg chg="add mod">
          <ac:chgData name="Jolie Serrano Delgado" userId="d52b4219-5c60-4a0c-87ad-b1ec335c0c37" providerId="ADAL" clId="{A3952D7C-26D9-45B0-A2E4-A0ED8734710C}" dt="2025-04-06T22:33:22.339" v="109" actId="207"/>
          <ac:spMkLst>
            <pc:docMk/>
            <pc:sldMk cId="3501750109" sldId="1454"/>
            <ac:spMk id="208" creationId="{B7A3BC40-5565-C80D-EF67-5C26DF8B5A81}"/>
          </ac:spMkLst>
        </pc:spChg>
        <pc:spChg chg="mod">
          <ac:chgData name="Jolie Serrano Delgado" userId="d52b4219-5c60-4a0c-87ad-b1ec335c0c37" providerId="ADAL" clId="{A3952D7C-26D9-45B0-A2E4-A0ED8734710C}" dt="2025-04-06T22:32:20.462" v="100"/>
          <ac:spMkLst>
            <pc:docMk/>
            <pc:sldMk cId="3501750109" sldId="1454"/>
            <ac:spMk id="211" creationId="{A9FB893B-7C70-F736-8A60-CF9EDA59E242}"/>
          </ac:spMkLst>
        </pc:spChg>
        <pc:spChg chg="mod">
          <ac:chgData name="Jolie Serrano Delgado" userId="d52b4219-5c60-4a0c-87ad-b1ec335c0c37" providerId="ADAL" clId="{A3952D7C-26D9-45B0-A2E4-A0ED8734710C}" dt="2025-04-06T22:32:20.462" v="100"/>
          <ac:spMkLst>
            <pc:docMk/>
            <pc:sldMk cId="3501750109" sldId="1454"/>
            <ac:spMk id="212" creationId="{50C2AC8A-6E21-E2FE-C056-18280EF4D2B8}"/>
          </ac:spMkLst>
        </pc:spChg>
        <pc:spChg chg="mod">
          <ac:chgData name="Jolie Serrano Delgado" userId="d52b4219-5c60-4a0c-87ad-b1ec335c0c37" providerId="ADAL" clId="{A3952D7C-26D9-45B0-A2E4-A0ED8734710C}" dt="2025-04-06T22:32:20.462" v="100"/>
          <ac:spMkLst>
            <pc:docMk/>
            <pc:sldMk cId="3501750109" sldId="1454"/>
            <ac:spMk id="213" creationId="{6DBF4FF6-68AE-AE49-A998-2A32835D78AA}"/>
          </ac:spMkLst>
        </pc:spChg>
        <pc:spChg chg="add del mod ord">
          <ac:chgData name="Jolie Serrano Delgado" userId="d52b4219-5c60-4a0c-87ad-b1ec335c0c37" providerId="ADAL" clId="{A3952D7C-26D9-45B0-A2E4-A0ED8734710C}" dt="2025-04-06T22:33:43.916" v="117" actId="478"/>
          <ac:spMkLst>
            <pc:docMk/>
            <pc:sldMk cId="3501750109" sldId="1454"/>
            <ac:spMk id="216" creationId="{308E54A8-E224-4257-21FA-47470D9669AB}"/>
          </ac:spMkLst>
        </pc:spChg>
        <pc:grpChg chg="mod">
          <ac:chgData name="Jolie Serrano Delgado" userId="d52b4219-5c60-4a0c-87ad-b1ec335c0c37" providerId="ADAL" clId="{A3952D7C-26D9-45B0-A2E4-A0ED8734710C}" dt="2025-04-06T22:25:21.970" v="17" actId="1076"/>
          <ac:grpSpMkLst>
            <pc:docMk/>
            <pc:sldMk cId="3501750109" sldId="1454"/>
            <ac:grpSpMk id="41" creationId="{E7325003-CD48-6D82-3C55-B6B7F3049CF1}"/>
          </ac:grpSpMkLst>
        </pc:grpChg>
        <pc:grpChg chg="add mod">
          <ac:chgData name="Jolie Serrano Delgado" userId="d52b4219-5c60-4a0c-87ad-b1ec335c0c37" providerId="ADAL" clId="{A3952D7C-26D9-45B0-A2E4-A0ED8734710C}" dt="2025-04-06T22:28:15.818" v="59" actId="1076"/>
          <ac:grpSpMkLst>
            <pc:docMk/>
            <pc:sldMk cId="3501750109" sldId="1454"/>
            <ac:grpSpMk id="79" creationId="{C12E4643-9BA7-3F44-BE1F-9F124A69D34D}"/>
          </ac:grpSpMkLst>
        </pc:grpChg>
        <pc:grpChg chg="mod">
          <ac:chgData name="Jolie Serrano Delgado" userId="d52b4219-5c60-4a0c-87ad-b1ec335c0c37" providerId="ADAL" clId="{A3952D7C-26D9-45B0-A2E4-A0ED8734710C}" dt="2025-04-06T22:30:30.367" v="85" actId="1076"/>
          <ac:grpSpMkLst>
            <pc:docMk/>
            <pc:sldMk cId="3501750109" sldId="1454"/>
            <ac:grpSpMk id="86" creationId="{B1274FBB-2820-32F0-48E5-FB161878F720}"/>
          </ac:grpSpMkLst>
        </pc:grpChg>
        <pc:grpChg chg="mod">
          <ac:chgData name="Jolie Serrano Delgado" userId="d52b4219-5c60-4a0c-87ad-b1ec335c0c37" providerId="ADAL" clId="{A3952D7C-26D9-45B0-A2E4-A0ED8734710C}" dt="2025-04-06T22:30:20.659" v="80" actId="1076"/>
          <ac:grpSpMkLst>
            <pc:docMk/>
            <pc:sldMk cId="3501750109" sldId="1454"/>
            <ac:grpSpMk id="90" creationId="{C47996DB-96D2-89EC-C9A1-1B0FA4D363D8}"/>
          </ac:grpSpMkLst>
        </pc:grpChg>
        <pc:grpChg chg="mod">
          <ac:chgData name="Jolie Serrano Delgado" userId="d52b4219-5c60-4a0c-87ad-b1ec335c0c37" providerId="ADAL" clId="{A3952D7C-26D9-45B0-A2E4-A0ED8734710C}" dt="2025-04-06T22:30:18.769" v="79" actId="1076"/>
          <ac:grpSpMkLst>
            <pc:docMk/>
            <pc:sldMk cId="3501750109" sldId="1454"/>
            <ac:grpSpMk id="94" creationId="{F890B8B5-B7FC-4488-7C98-DDA523EFFF98}"/>
          </ac:grpSpMkLst>
        </pc:grpChg>
        <pc:grpChg chg="mod">
          <ac:chgData name="Jolie Serrano Delgado" userId="d52b4219-5c60-4a0c-87ad-b1ec335c0c37" providerId="ADAL" clId="{A3952D7C-26D9-45B0-A2E4-A0ED8734710C}" dt="2025-04-06T22:30:22.748" v="81" actId="1076"/>
          <ac:grpSpMkLst>
            <pc:docMk/>
            <pc:sldMk cId="3501750109" sldId="1454"/>
            <ac:grpSpMk id="98" creationId="{28175B29-3AD8-F033-2A2F-4452B8C316FA}"/>
          </ac:grpSpMkLst>
        </pc:grpChg>
        <pc:grpChg chg="mod">
          <ac:chgData name="Jolie Serrano Delgado" userId="d52b4219-5c60-4a0c-87ad-b1ec335c0c37" providerId="ADAL" clId="{A3952D7C-26D9-45B0-A2E4-A0ED8734710C}" dt="2025-04-06T22:30:32.568" v="86" actId="1076"/>
          <ac:grpSpMkLst>
            <pc:docMk/>
            <pc:sldMk cId="3501750109" sldId="1454"/>
            <ac:grpSpMk id="108" creationId="{7F48499A-333D-082F-90A6-81C31557DEFF}"/>
          </ac:grpSpMkLst>
        </pc:grpChg>
        <pc:grpChg chg="mod">
          <ac:chgData name="Jolie Serrano Delgado" userId="d52b4219-5c60-4a0c-87ad-b1ec335c0c37" providerId="ADAL" clId="{A3952D7C-26D9-45B0-A2E4-A0ED8734710C}" dt="2025-04-06T22:30:32.568" v="86" actId="1076"/>
          <ac:grpSpMkLst>
            <pc:docMk/>
            <pc:sldMk cId="3501750109" sldId="1454"/>
            <ac:grpSpMk id="109" creationId="{1A9EF3D2-F309-C157-8C15-BAE1F5A4A108}"/>
          </ac:grpSpMkLst>
        </pc:grpChg>
        <pc:grpChg chg="mod">
          <ac:chgData name="Jolie Serrano Delgado" userId="d52b4219-5c60-4a0c-87ad-b1ec335c0c37" providerId="ADAL" clId="{A3952D7C-26D9-45B0-A2E4-A0ED8734710C}" dt="2025-04-06T22:30:17.110" v="78" actId="1076"/>
          <ac:grpSpMkLst>
            <pc:docMk/>
            <pc:sldMk cId="3501750109" sldId="1454"/>
            <ac:grpSpMk id="133" creationId="{2AEAA274-EE6E-A66D-26D8-530C2883E52F}"/>
          </ac:grpSpMkLst>
        </pc:grpChg>
        <pc:graphicFrameChg chg="add del mod modGraphic">
          <ac:chgData name="Jolie Serrano Delgado" userId="d52b4219-5c60-4a0c-87ad-b1ec335c0c37" providerId="ADAL" clId="{A3952D7C-26D9-45B0-A2E4-A0ED8734710C}" dt="2025-04-06T22:24:55.265" v="8" actId="11529"/>
          <ac:graphicFrameMkLst>
            <pc:docMk/>
            <pc:sldMk cId="3501750109" sldId="1454"/>
            <ac:graphicFrameMk id="39" creationId="{1DD4B763-2AA3-BACF-056F-1D9540A2D0ED}"/>
          </ac:graphicFrameMkLst>
        </pc:graphicFrameChg>
        <pc:picChg chg="add del mod">
          <ac:chgData name="Jolie Serrano Delgado" userId="d52b4219-5c60-4a0c-87ad-b1ec335c0c37" providerId="ADAL" clId="{A3952D7C-26D9-45B0-A2E4-A0ED8734710C}" dt="2025-04-06T22:34:59.457" v="119" actId="21"/>
          <ac:picMkLst>
            <pc:docMk/>
            <pc:sldMk cId="3501750109" sldId="1454"/>
            <ac:picMk id="217" creationId="{11655160-4294-C119-F9A5-04A8E2020FCC}"/>
          </ac:picMkLst>
        </pc:picChg>
      </pc:sldChg>
      <pc:sldChg chg="addSp delSp modSp mod delAnim modAnim">
        <pc:chgData name="Jolie Serrano Delgado" userId="d52b4219-5c60-4a0c-87ad-b1ec335c0c37" providerId="ADAL" clId="{A3952D7C-26D9-45B0-A2E4-A0ED8734710C}" dt="2025-04-06T23:12:37.599" v="513" actId="478"/>
        <pc:sldMkLst>
          <pc:docMk/>
          <pc:sldMk cId="0" sldId="1482"/>
        </pc:sldMkLst>
        <pc:picChg chg="add del mod">
          <ac:chgData name="Jolie Serrano Delgado" userId="d52b4219-5c60-4a0c-87ad-b1ec335c0c37" providerId="ADAL" clId="{A3952D7C-26D9-45B0-A2E4-A0ED8734710C}" dt="2025-04-06T23:10:09.317" v="511" actId="478"/>
          <ac:picMkLst>
            <pc:docMk/>
            <pc:sldMk cId="0" sldId="1482"/>
            <ac:picMk id="4" creationId="{84F21E92-B772-E025-FC93-080ECA599187}"/>
          </ac:picMkLst>
        </pc:picChg>
        <pc:picChg chg="add del mod">
          <ac:chgData name="Jolie Serrano Delgado" userId="d52b4219-5c60-4a0c-87ad-b1ec335c0c37" providerId="ADAL" clId="{A3952D7C-26D9-45B0-A2E4-A0ED8734710C}" dt="2025-04-06T23:12:37.599" v="513" actId="478"/>
          <ac:picMkLst>
            <pc:docMk/>
            <pc:sldMk cId="0" sldId="1482"/>
            <ac:picMk id="5" creationId="{FBF364DE-C130-640C-1D1C-E6DC77FDA17D}"/>
          </ac:picMkLst>
        </pc:picChg>
      </pc:sldChg>
      <pc:sldChg chg="addSp delSp modSp new del modAnim">
        <pc:chgData name="Jolie Serrano Delgado" userId="d52b4219-5c60-4a0c-87ad-b1ec335c0c37" providerId="ADAL" clId="{A3952D7C-26D9-45B0-A2E4-A0ED8734710C}" dt="2025-04-06T23:08:48.333" v="509" actId="47"/>
        <pc:sldMkLst>
          <pc:docMk/>
          <pc:sldMk cId="1365282413" sldId="1781"/>
        </pc:sldMkLst>
        <pc:spChg chg="del">
          <ac:chgData name="Jolie Serrano Delgado" userId="d52b4219-5c60-4a0c-87ad-b1ec335c0c37" providerId="ADAL" clId="{A3952D7C-26D9-45B0-A2E4-A0ED8734710C}" dt="2025-04-06T22:32:13.987" v="99" actId="21"/>
          <ac:spMkLst>
            <pc:docMk/>
            <pc:sldMk cId="1365282413" sldId="1781"/>
            <ac:spMk id="64" creationId="{CDAF746B-63AB-4BBB-4C96-5D864E9A720C}"/>
          </ac:spMkLst>
        </pc:spChg>
        <pc:spChg chg="del">
          <ac:chgData name="Jolie Serrano Delgado" userId="d52b4219-5c60-4a0c-87ad-b1ec335c0c37" providerId="ADAL" clId="{A3952D7C-26D9-45B0-A2E4-A0ED8734710C}" dt="2025-04-06T22:32:13.987" v="99" actId="21"/>
          <ac:spMkLst>
            <pc:docMk/>
            <pc:sldMk cId="1365282413" sldId="1781"/>
            <ac:spMk id="66" creationId="{95579F5E-F454-D0D2-BC61-BF5D3EBDF30F}"/>
          </ac:spMkLst>
        </pc:spChg>
        <pc:spChg chg="del">
          <ac:chgData name="Jolie Serrano Delgado" userId="d52b4219-5c60-4a0c-87ad-b1ec335c0c37" providerId="ADAL" clId="{A3952D7C-26D9-45B0-A2E4-A0ED8734710C}" dt="2025-04-06T22:32:13.987" v="99" actId="21"/>
          <ac:spMkLst>
            <pc:docMk/>
            <pc:sldMk cId="1365282413" sldId="1781"/>
            <ac:spMk id="68" creationId="{9A793F7E-9E5E-B941-476E-B7B0FB5D3316}"/>
          </ac:spMkLst>
        </pc:spChg>
        <pc:spChg chg="del">
          <ac:chgData name="Jolie Serrano Delgado" userId="d52b4219-5c60-4a0c-87ad-b1ec335c0c37" providerId="ADAL" clId="{A3952D7C-26D9-45B0-A2E4-A0ED8734710C}" dt="2025-04-06T22:32:13.987" v="99" actId="21"/>
          <ac:spMkLst>
            <pc:docMk/>
            <pc:sldMk cId="1365282413" sldId="1781"/>
            <ac:spMk id="69" creationId="{B31C60BD-B50D-1B77-2E41-8A3F10B6613F}"/>
          </ac:spMkLst>
        </pc:spChg>
        <pc:spChg chg="del">
          <ac:chgData name="Jolie Serrano Delgado" userId="d52b4219-5c60-4a0c-87ad-b1ec335c0c37" providerId="ADAL" clId="{A3952D7C-26D9-45B0-A2E4-A0ED8734710C}" dt="2025-04-06T22:32:13.987" v="99" actId="21"/>
          <ac:spMkLst>
            <pc:docMk/>
            <pc:sldMk cId="1365282413" sldId="1781"/>
            <ac:spMk id="70" creationId="{BC209CB9-2ED8-5ADD-A4C5-38DEFE009AF0}"/>
          </ac:spMkLst>
        </pc:spChg>
        <pc:spChg chg="del">
          <ac:chgData name="Jolie Serrano Delgado" userId="d52b4219-5c60-4a0c-87ad-b1ec335c0c37" providerId="ADAL" clId="{A3952D7C-26D9-45B0-A2E4-A0ED8734710C}" dt="2025-04-06T22:32:13.987" v="99" actId="21"/>
          <ac:spMkLst>
            <pc:docMk/>
            <pc:sldMk cId="1365282413" sldId="1781"/>
            <ac:spMk id="71" creationId="{E7A83E81-ACCA-BCF5-AAD0-EF04749A6314}"/>
          </ac:spMkLst>
        </pc:spChg>
        <pc:spChg chg="add del mod">
          <ac:chgData name="Jolie Serrano Delgado" userId="d52b4219-5c60-4a0c-87ad-b1ec335c0c37" providerId="ADAL" clId="{A3952D7C-26D9-45B0-A2E4-A0ED8734710C}" dt="2025-04-06T22:32:13.987" v="99" actId="21"/>
          <ac:spMkLst>
            <pc:docMk/>
            <pc:sldMk cId="1365282413" sldId="1781"/>
            <ac:spMk id="72" creationId="{2BC77F06-398F-8B68-C3C1-45E54B4B8B18}"/>
          </ac:spMkLst>
        </pc:spChg>
        <pc:spChg chg="del">
          <ac:chgData name="Jolie Serrano Delgado" userId="d52b4219-5c60-4a0c-87ad-b1ec335c0c37" providerId="ADAL" clId="{A3952D7C-26D9-45B0-A2E4-A0ED8734710C}" dt="2025-04-06T22:32:13.987" v="99" actId="21"/>
          <ac:spMkLst>
            <pc:docMk/>
            <pc:sldMk cId="1365282413" sldId="1781"/>
            <ac:spMk id="73" creationId="{28A1CE86-8D09-72A2-B5F3-A7CBE131AB4D}"/>
          </ac:spMkLst>
        </pc:spChg>
        <pc:spChg chg="del">
          <ac:chgData name="Jolie Serrano Delgado" userId="d52b4219-5c60-4a0c-87ad-b1ec335c0c37" providerId="ADAL" clId="{A3952D7C-26D9-45B0-A2E4-A0ED8734710C}" dt="2025-04-06T22:32:13.987" v="99" actId="21"/>
          <ac:spMkLst>
            <pc:docMk/>
            <pc:sldMk cId="1365282413" sldId="1781"/>
            <ac:spMk id="76" creationId="{DE4016C3-3F60-575C-64CF-05223E6A654F}"/>
          </ac:spMkLst>
        </pc:spChg>
        <pc:spChg chg="del">
          <ac:chgData name="Jolie Serrano Delgado" userId="d52b4219-5c60-4a0c-87ad-b1ec335c0c37" providerId="ADAL" clId="{A3952D7C-26D9-45B0-A2E4-A0ED8734710C}" dt="2025-04-06T22:32:13.987" v="99" actId="21"/>
          <ac:spMkLst>
            <pc:docMk/>
            <pc:sldMk cId="1365282413" sldId="1781"/>
            <ac:spMk id="78" creationId="{B7A3BC40-5565-C80D-EF67-5C26DF8B5A81}"/>
          </ac:spMkLst>
        </pc:spChg>
        <pc:spChg chg="mod">
          <ac:chgData name="Jolie Serrano Delgado" userId="d52b4219-5c60-4a0c-87ad-b1ec335c0c37" providerId="ADAL" clId="{A3952D7C-26D9-45B0-A2E4-A0ED8734710C}" dt="2025-04-06T22:31:30.250" v="94"/>
          <ac:spMkLst>
            <pc:docMk/>
            <pc:sldMk cId="1365282413" sldId="1781"/>
            <ac:spMk id="80" creationId="{1F014CC4-B824-40E2-6312-F1F14E00FA35}"/>
          </ac:spMkLst>
        </pc:spChg>
        <pc:spChg chg="mod">
          <ac:chgData name="Jolie Serrano Delgado" userId="d52b4219-5c60-4a0c-87ad-b1ec335c0c37" providerId="ADAL" clId="{A3952D7C-26D9-45B0-A2E4-A0ED8734710C}" dt="2025-04-06T22:31:30.250" v="94"/>
          <ac:spMkLst>
            <pc:docMk/>
            <pc:sldMk cId="1365282413" sldId="1781"/>
            <ac:spMk id="93" creationId="{AB4B5933-F618-B6F5-3CAB-8DF0046CC40E}"/>
          </ac:spMkLst>
        </pc:spChg>
        <pc:spChg chg="mod">
          <ac:chgData name="Jolie Serrano Delgado" userId="d52b4219-5c60-4a0c-87ad-b1ec335c0c37" providerId="ADAL" clId="{A3952D7C-26D9-45B0-A2E4-A0ED8734710C}" dt="2025-04-06T22:31:30.250" v="94"/>
          <ac:spMkLst>
            <pc:docMk/>
            <pc:sldMk cId="1365282413" sldId="1781"/>
            <ac:spMk id="105" creationId="{1C01A0F5-FA01-452D-E041-0C282BB93CEB}"/>
          </ac:spMkLst>
        </pc:spChg>
        <pc:spChg chg="mod">
          <ac:chgData name="Jolie Serrano Delgado" userId="d52b4219-5c60-4a0c-87ad-b1ec335c0c37" providerId="ADAL" clId="{A3952D7C-26D9-45B0-A2E4-A0ED8734710C}" dt="2025-04-06T22:31:30.250" v="94"/>
          <ac:spMkLst>
            <pc:docMk/>
            <pc:sldMk cId="1365282413" sldId="1781"/>
            <ac:spMk id="111" creationId="{09AC01EE-1687-3767-BC3D-65F5DCC54A7B}"/>
          </ac:spMkLst>
        </pc:spChg>
        <pc:spChg chg="mod">
          <ac:chgData name="Jolie Serrano Delgado" userId="d52b4219-5c60-4a0c-87ad-b1ec335c0c37" providerId="ADAL" clId="{A3952D7C-26D9-45B0-A2E4-A0ED8734710C}" dt="2025-04-06T22:31:30.250" v="94"/>
          <ac:spMkLst>
            <pc:docMk/>
            <pc:sldMk cId="1365282413" sldId="1781"/>
            <ac:spMk id="113" creationId="{C07DF3F2-F115-47C9-E1C5-0897EB8454C5}"/>
          </ac:spMkLst>
        </pc:spChg>
        <pc:spChg chg="mod">
          <ac:chgData name="Jolie Serrano Delgado" userId="d52b4219-5c60-4a0c-87ad-b1ec335c0c37" providerId="ADAL" clId="{A3952D7C-26D9-45B0-A2E4-A0ED8734710C}" dt="2025-04-06T22:31:30.250" v="94"/>
          <ac:spMkLst>
            <pc:docMk/>
            <pc:sldMk cId="1365282413" sldId="1781"/>
            <ac:spMk id="116" creationId="{2D975587-C807-78B9-81D8-1E76F1F51C2D}"/>
          </ac:spMkLst>
        </pc:spChg>
        <pc:spChg chg="mod">
          <ac:chgData name="Jolie Serrano Delgado" userId="d52b4219-5c60-4a0c-87ad-b1ec335c0c37" providerId="ADAL" clId="{A3952D7C-26D9-45B0-A2E4-A0ED8734710C}" dt="2025-04-06T22:31:30.250" v="94"/>
          <ac:spMkLst>
            <pc:docMk/>
            <pc:sldMk cId="1365282413" sldId="1781"/>
            <ac:spMk id="124" creationId="{6AC4C0E8-8363-F94B-11CC-42CB622FDE2C}"/>
          </ac:spMkLst>
        </pc:spChg>
        <pc:spChg chg="mod">
          <ac:chgData name="Jolie Serrano Delgado" userId="d52b4219-5c60-4a0c-87ad-b1ec335c0c37" providerId="ADAL" clId="{A3952D7C-26D9-45B0-A2E4-A0ED8734710C}" dt="2025-04-06T22:31:30.250" v="94"/>
          <ac:spMkLst>
            <pc:docMk/>
            <pc:sldMk cId="1365282413" sldId="1781"/>
            <ac:spMk id="127" creationId="{BE98731C-AA55-CB92-3A8C-332827733A4F}"/>
          </ac:spMkLst>
        </pc:spChg>
        <pc:spChg chg="mod">
          <ac:chgData name="Jolie Serrano Delgado" userId="d52b4219-5c60-4a0c-87ad-b1ec335c0c37" providerId="ADAL" clId="{A3952D7C-26D9-45B0-A2E4-A0ED8734710C}" dt="2025-04-06T22:31:30.250" v="94"/>
          <ac:spMkLst>
            <pc:docMk/>
            <pc:sldMk cId="1365282413" sldId="1781"/>
            <ac:spMk id="134" creationId="{7845A8F4-C82F-4E14-4199-F4D9E4E60075}"/>
          </ac:spMkLst>
        </pc:spChg>
        <pc:grpChg chg="del">
          <ac:chgData name="Jolie Serrano Delgado" userId="d52b4219-5c60-4a0c-87ad-b1ec335c0c37" providerId="ADAL" clId="{A3952D7C-26D9-45B0-A2E4-A0ED8734710C}" dt="2025-04-06T22:31:39.954" v="95" actId="21"/>
          <ac:grpSpMkLst>
            <pc:docMk/>
            <pc:sldMk cId="1365282413" sldId="1781"/>
            <ac:grpSpMk id="86" creationId="{B1274FBB-2820-32F0-48E5-FB161878F720}"/>
          </ac:grpSpMkLst>
        </pc:grpChg>
        <pc:grpChg chg="del">
          <ac:chgData name="Jolie Serrano Delgado" userId="d52b4219-5c60-4a0c-87ad-b1ec335c0c37" providerId="ADAL" clId="{A3952D7C-26D9-45B0-A2E4-A0ED8734710C}" dt="2025-04-06T22:31:39.954" v="95" actId="21"/>
          <ac:grpSpMkLst>
            <pc:docMk/>
            <pc:sldMk cId="1365282413" sldId="1781"/>
            <ac:grpSpMk id="90" creationId="{C47996DB-96D2-89EC-C9A1-1B0FA4D363D8}"/>
          </ac:grpSpMkLst>
        </pc:grpChg>
        <pc:grpChg chg="del">
          <ac:chgData name="Jolie Serrano Delgado" userId="d52b4219-5c60-4a0c-87ad-b1ec335c0c37" providerId="ADAL" clId="{A3952D7C-26D9-45B0-A2E4-A0ED8734710C}" dt="2025-04-06T22:31:39.954" v="95" actId="21"/>
          <ac:grpSpMkLst>
            <pc:docMk/>
            <pc:sldMk cId="1365282413" sldId="1781"/>
            <ac:grpSpMk id="94" creationId="{F890B8B5-B7FC-4488-7C98-DDA523EFFF98}"/>
          </ac:grpSpMkLst>
        </pc:grpChg>
        <pc:grpChg chg="del">
          <ac:chgData name="Jolie Serrano Delgado" userId="d52b4219-5c60-4a0c-87ad-b1ec335c0c37" providerId="ADAL" clId="{A3952D7C-26D9-45B0-A2E4-A0ED8734710C}" dt="2025-04-06T22:31:39.954" v="95" actId="21"/>
          <ac:grpSpMkLst>
            <pc:docMk/>
            <pc:sldMk cId="1365282413" sldId="1781"/>
            <ac:grpSpMk id="98" creationId="{28175B29-3AD8-F033-2A2F-4452B8C316FA}"/>
          </ac:grpSpMkLst>
        </pc:grpChg>
        <pc:grpChg chg="del">
          <ac:chgData name="Jolie Serrano Delgado" userId="d52b4219-5c60-4a0c-87ad-b1ec335c0c37" providerId="ADAL" clId="{A3952D7C-26D9-45B0-A2E4-A0ED8734710C}" dt="2025-04-06T22:31:39.954" v="95" actId="21"/>
          <ac:grpSpMkLst>
            <pc:docMk/>
            <pc:sldMk cId="1365282413" sldId="1781"/>
            <ac:grpSpMk id="108" creationId="{7F48499A-333D-082F-90A6-81C31557DEFF}"/>
          </ac:grpSpMkLst>
        </pc:grpChg>
        <pc:grpChg chg="del">
          <ac:chgData name="Jolie Serrano Delgado" userId="d52b4219-5c60-4a0c-87ad-b1ec335c0c37" providerId="ADAL" clId="{A3952D7C-26D9-45B0-A2E4-A0ED8734710C}" dt="2025-04-06T22:31:39.954" v="95" actId="21"/>
          <ac:grpSpMkLst>
            <pc:docMk/>
            <pc:sldMk cId="1365282413" sldId="1781"/>
            <ac:grpSpMk id="115" creationId="{44E0DEB7-75E5-BC0D-8AA2-7C2E9FCABCC3}"/>
          </ac:grpSpMkLst>
        </pc:grpChg>
        <pc:grpChg chg="del">
          <ac:chgData name="Jolie Serrano Delgado" userId="d52b4219-5c60-4a0c-87ad-b1ec335c0c37" providerId="ADAL" clId="{A3952D7C-26D9-45B0-A2E4-A0ED8734710C}" dt="2025-04-06T22:31:39.954" v="95" actId="21"/>
          <ac:grpSpMkLst>
            <pc:docMk/>
            <pc:sldMk cId="1365282413" sldId="1781"/>
            <ac:grpSpMk id="133" creationId="{2AEAA274-EE6E-A66D-26D8-530C2883E52F}"/>
          </ac:grpSpMkLst>
        </pc:grpChg>
        <pc:picChg chg="add mod">
          <ac:chgData name="Jolie Serrano Delgado" userId="d52b4219-5c60-4a0c-87ad-b1ec335c0c37" providerId="ADAL" clId="{A3952D7C-26D9-45B0-A2E4-A0ED8734710C}" dt="2025-04-06T22:35:01.551" v="120"/>
          <ac:picMkLst>
            <pc:docMk/>
            <pc:sldMk cId="1365282413" sldId="1781"/>
            <ac:picMk id="217" creationId="{11655160-4294-C119-F9A5-04A8E2020F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84D6D1F-6E67-4574-B202-976F8C9D9618}" type="datetimeFigureOut">
              <a:rPr lang="en-US" altLang="es-MX"/>
              <a:pPr/>
              <a:t>4/6/2025</a:t>
            </a:fld>
            <a:endParaRPr lang="en-US" alt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828434"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F4542B-C4CC-4675-BE1A-4191EB538B0B}" type="slidenum">
              <a:rPr lang="en-US" altLang="es-MX"/>
              <a:pPr/>
              <a:t>‹#›</a:t>
            </a:fld>
            <a:endParaRPr lang="en-US" altLang="es-MX"/>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fontAlgn="auto">
              <a:spcBef>
                <a:spcPts val="0"/>
              </a:spcBef>
              <a:spcAft>
                <a:spcPts val="0"/>
              </a:spcAft>
              <a:defRPr sz="1200" dirty="0">
                <a:latin typeface="Calibri Ligh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Light" panose="020F0302020204030204" pitchFamily="34" charset="0"/>
              </a:defRPr>
            </a:lvl1pPr>
          </a:lstStyle>
          <a:p>
            <a:fld id="{2F024DC7-9492-46E4-96A3-6CF392317A02}" type="datetimeFigureOut">
              <a:rPr lang="en-US" altLang="es-MX"/>
              <a:pPr/>
              <a:t>4/6/2025</a:t>
            </a:fld>
            <a:endParaRPr lang="en-US" altLang="es-MX"/>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fontAlgn="auto">
              <a:spcBef>
                <a:spcPts val="0"/>
              </a:spcBef>
              <a:spcAft>
                <a:spcPts val="0"/>
              </a:spcAft>
              <a:defRPr sz="1200" dirty="0">
                <a:latin typeface="Calibri Ligh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Light" panose="020F0302020204030204" pitchFamily="34" charset="0"/>
              </a:defRPr>
            </a:lvl1pPr>
          </a:lstStyle>
          <a:p>
            <a:fld id="{03C9F691-BCDD-4ECA-B2BB-3387A31FCC4A}" type="slidenum">
              <a:rPr lang="en-US" altLang="es-MX"/>
              <a:pPr/>
              <a:t>‹#›</a:t>
            </a:fld>
            <a:endParaRPr lang="en-US" altLang="es-MX"/>
          </a:p>
        </p:txBody>
      </p:sp>
    </p:spTree>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1pPr>
    <a:lvl2pPr marL="9128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2pPr>
    <a:lvl3pPr marL="18272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3pPr>
    <a:lvl4pPr marL="27416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4pPr>
    <a:lvl5pPr marL="3656013" algn="l" defTabSz="912813" rtl="0" fontAlgn="base">
      <a:spcBef>
        <a:spcPct val="30000"/>
      </a:spcBef>
      <a:spcAft>
        <a:spcPct val="0"/>
      </a:spcAft>
      <a:defRPr sz="2400" kern="1200">
        <a:solidFill>
          <a:schemeClr val="tx1"/>
        </a:solidFill>
        <a:latin typeface="Calibri Light"/>
        <a:ea typeface="MS PGothic" panose="020B0600070205080204" pitchFamily="34" charset="-128"/>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03C9F691-BCDD-4ECA-B2BB-3387A31FCC4A}" type="slidenum">
              <a:rPr lang="en-US" altLang="es-MX" smtClean="0"/>
              <a:pPr/>
              <a:t>2</a:t>
            </a:fld>
            <a:endParaRPr lang="en-US" altLang="es-MX"/>
          </a:p>
        </p:txBody>
      </p:sp>
    </p:spTree>
    <p:extLst>
      <p:ext uri="{BB962C8B-B14F-4D97-AF65-F5344CB8AC3E}">
        <p14:creationId xmlns:p14="http://schemas.microsoft.com/office/powerpoint/2010/main" val="324651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97636451-1D69-42DF-B410-E0291D6E8459}" type="slidenum">
              <a:rPr lang="en-US" altLang="es-MX" sz="1200">
                <a:latin typeface="Calibri Light" panose="020F0302020204030204" pitchFamily="34" charset="0"/>
              </a:rPr>
              <a:pPr/>
              <a:t>5</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5763" y="693738"/>
            <a:ext cx="6078537"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BB8C6B70-335B-47B2-8DCA-BCE4CBF5B9DE}" type="slidenum">
              <a:rPr lang="en-US" altLang="es-MX" sz="1200">
                <a:latin typeface="Calibri Light" panose="020F0302020204030204" pitchFamily="34" charset="0"/>
              </a:rPr>
              <a:pPr/>
              <a:t>8</a:t>
            </a:fld>
            <a:endParaRPr lang="en-US" altLang="es-MX" sz="1200">
              <a:latin typeface="Calibri Light" panose="020F03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6690C2B-1196-4520-B983-69074607CE9C}" type="slidenum">
              <a:rPr lang="en-US" altLang="es-MX" sz="1200">
                <a:latin typeface="Calibri Light" panose="020F0302020204030204" pitchFamily="34" charset="0"/>
              </a:rPr>
              <a:pPr/>
              <a:t>9</a:t>
            </a:fld>
            <a:endParaRPr lang="en-US" altLang="es-MX" sz="1200">
              <a:latin typeface="Calibri Light" panose="020F03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01410D2B-3441-4867-A8AB-F0D6ACC7BEB4}" type="slidenum">
              <a:rPr lang="en-US" altLang="es-MX" sz="1200">
                <a:latin typeface="Calibri Light" panose="020F0302020204030204" pitchFamily="34" charset="0"/>
              </a:rPr>
              <a:pPr/>
              <a:t>11</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5763" y="693738"/>
            <a:ext cx="6078537"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54BEF06-6500-40E9-8A57-F56835267850}" type="slidenum">
              <a:rPr lang="en-US" altLang="es-MX" sz="1200">
                <a:latin typeface="Calibri Light" panose="020F0302020204030204" pitchFamily="34" charset="0"/>
              </a:rPr>
              <a:pPr/>
              <a:t>18</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5763" y="693738"/>
            <a:ext cx="6078537"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F5A06A5B-4491-4B9D-9567-BD1F19955EE6}" type="slidenum">
              <a:rPr lang="en-US" altLang="es-MX" sz="1200">
                <a:latin typeface="Calibri Light" panose="020F0302020204030204" pitchFamily="34" charset="0"/>
              </a:rPr>
              <a:pPr/>
              <a:t>19</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5763" y="693738"/>
            <a:ext cx="6078537"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5F8AEC7-6FF8-43B8-889E-483C3216FA66}" type="slidenum">
              <a:rPr lang="en-US" altLang="es-MX" sz="1200">
                <a:latin typeface="Calibri Light" panose="020F0302020204030204" pitchFamily="34" charset="0"/>
              </a:rPr>
              <a:pPr/>
              <a:t>22</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5763" y="693738"/>
            <a:ext cx="6078537"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3036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rtlCol="0">
            <a:normAutofit/>
          </a:bodyPr>
          <a:lstStyle>
            <a:lvl1pPr marL="0" indent="0">
              <a:buNone/>
              <a:defRPr sz="42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3640301134"/>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77650" cy="8229600"/>
          </a:xfrm>
        </p:spPr>
        <p:txBody>
          <a:bodyPr rtlCol="0">
            <a:normAutofit/>
          </a:bodyPr>
          <a:lstStyle>
            <a:lvl1pPr>
              <a:defRPr sz="3600"/>
            </a:lvl1pPr>
          </a:lstStyle>
          <a:p>
            <a:pPr lvl="0"/>
            <a:endParaRPr lang="en-US" noProof="0" dirty="0"/>
          </a:p>
        </p:txBody>
      </p:sp>
    </p:spTree>
    <p:extLst>
      <p:ext uri="{BB962C8B-B14F-4D97-AF65-F5344CB8AC3E}">
        <p14:creationId xmlns:p14="http://schemas.microsoft.com/office/powerpoint/2010/main" val="83780129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30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10326302" y="4344560"/>
            <a:ext cx="3799533" cy="6728499"/>
          </a:xfrm>
        </p:spPr>
        <p:txBody>
          <a:bodyPr rtlCol="0">
            <a:normAutofit/>
          </a:bodyPr>
          <a:lstStyle>
            <a:lvl1pPr>
              <a:defRPr sz="3600"/>
            </a:lvl1pPr>
          </a:lstStyle>
          <a:p>
            <a:pPr lvl="0"/>
            <a:endParaRPr lang="en-US" noProof="0" dirty="0"/>
          </a:p>
        </p:txBody>
      </p:sp>
    </p:spTree>
    <p:extLst>
      <p:ext uri="{BB962C8B-B14F-4D97-AF65-F5344CB8AC3E}">
        <p14:creationId xmlns:p14="http://schemas.microsoft.com/office/powerpoint/2010/main" val="94422406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8264285" y="4434812"/>
            <a:ext cx="7911357" cy="4878143"/>
          </a:xfrm>
        </p:spPr>
        <p:txBody>
          <a:bodyPr rtlCol="0">
            <a:normAutofit/>
          </a:bodyPr>
          <a:lstStyle>
            <a:lvl1pPr>
              <a:defRPr sz="3600"/>
            </a:lvl1pPr>
          </a:lstStyle>
          <a:p>
            <a:pPr lvl="0"/>
            <a:endParaRPr lang="en-US" noProof="0" dirty="0"/>
          </a:p>
        </p:txBody>
      </p:sp>
    </p:spTree>
    <p:extLst>
      <p:ext uri="{BB962C8B-B14F-4D97-AF65-F5344CB8AC3E}">
        <p14:creationId xmlns:p14="http://schemas.microsoft.com/office/powerpoint/2010/main" val="143520309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Break-2">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26736"/>
            <a:ext cx="24404390" cy="13836316"/>
          </a:xfrm>
          <a:prstGeom prst="rect">
            <a:avLst/>
          </a:prstGeom>
        </p:spPr>
        <p:txBody>
          <a:bodyPr rtlCol="0">
            <a:normAutofit/>
          </a:bodyPr>
          <a:lstStyle>
            <a:lvl1pPr marL="0" indent="0">
              <a:buNone/>
              <a:defRPr sz="2000">
                <a:solidFill>
                  <a:schemeClr val="bg1"/>
                </a:solidFill>
                <a:latin typeface="Raleway Light"/>
                <a:cs typeface="Raleway Light"/>
              </a:defRPr>
            </a:lvl1pPr>
          </a:lstStyle>
          <a:p>
            <a:pPr lvl="0"/>
            <a:endParaRPr lang="id-ID" noProof="0" dirty="0"/>
          </a:p>
        </p:txBody>
      </p:sp>
    </p:spTree>
    <p:extLst>
      <p:ext uri="{BB962C8B-B14F-4D97-AF65-F5344CB8AC3E}">
        <p14:creationId xmlns:p14="http://schemas.microsoft.com/office/powerpoint/2010/main" val="35030560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54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18954751" cy="11009314"/>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15907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free-powerpoint-templates-download.com/"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76400" y="730250"/>
            <a:ext cx="210248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p>
            <a:pPr lvl="0"/>
            <a:r>
              <a:rPr lang="en-US" altLang="es-MX"/>
              <a:t>Click to edit Master title style</a:t>
            </a:r>
          </a:p>
        </p:txBody>
      </p:sp>
      <p:sp>
        <p:nvSpPr>
          <p:cNvPr id="1027" name="Text Placeholder 2"/>
          <p:cNvSpPr>
            <a:spLocks noGrp="1"/>
          </p:cNvSpPr>
          <p:nvPr>
            <p:ph type="body" idx="1"/>
          </p:nvPr>
        </p:nvSpPr>
        <p:spPr bwMode="auto">
          <a:xfrm>
            <a:off x="1676400" y="3651250"/>
            <a:ext cx="2102485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es-MX"/>
              <a:t>Click to 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p>
        </p:txBody>
      </p:sp>
      <p:sp>
        <p:nvSpPr>
          <p:cNvPr id="4" name="Date Placeholder 3"/>
          <p:cNvSpPr>
            <a:spLocks noGrp="1"/>
          </p:cNvSpPr>
          <p:nvPr>
            <p:ph type="dt" sz="half" idx="2"/>
          </p:nvPr>
        </p:nvSpPr>
        <p:spPr>
          <a:xfrm>
            <a:off x="1676400" y="12712700"/>
            <a:ext cx="5484813" cy="730250"/>
          </a:xfrm>
          <a:prstGeom prst="rect">
            <a:avLst/>
          </a:prstGeom>
        </p:spPr>
        <p:txBody>
          <a:bodyPr vert="horz" lIns="182843" tIns="91422" rIns="182843" bIns="91422" rtlCol="0" anchor="ctr"/>
          <a:lstStyle>
            <a:lvl1pPr algn="l" defTabSz="1828434" fontAlgn="auto">
              <a:spcBef>
                <a:spcPts val="0"/>
              </a:spcBef>
              <a:spcAft>
                <a:spcPts val="0"/>
              </a:spcAft>
              <a:defRPr sz="2400" dirty="0">
                <a:solidFill>
                  <a:schemeClr val="tx1">
                    <a:tint val="75000"/>
                  </a:schemeClr>
                </a:solidFill>
                <a:latin typeface="Source Sans Pro"/>
                <a:ea typeface="+mn-ea"/>
              </a:defRPr>
            </a:lvl1pPr>
          </a:lstStyle>
          <a:p>
            <a:pPr>
              <a:defRPr/>
            </a:pPr>
            <a:endParaRPr lang="en-US"/>
          </a:p>
        </p:txBody>
      </p:sp>
      <p:sp>
        <p:nvSpPr>
          <p:cNvPr id="5" name="Footer Placeholder 4"/>
          <p:cNvSpPr>
            <a:spLocks noGrp="1"/>
          </p:cNvSpPr>
          <p:nvPr>
            <p:ph type="ftr" sz="quarter" idx="3"/>
          </p:nvPr>
        </p:nvSpPr>
        <p:spPr>
          <a:xfrm>
            <a:off x="8075613" y="12712700"/>
            <a:ext cx="8226425" cy="730250"/>
          </a:xfrm>
          <a:prstGeom prst="rect">
            <a:avLst/>
          </a:prstGeom>
        </p:spPr>
        <p:txBody>
          <a:bodyPr vert="horz" lIns="182843" tIns="91422" rIns="182843" bIns="91422" rtlCol="0" anchor="ctr"/>
          <a:lstStyle>
            <a:lvl1pPr algn="ctr" defTabSz="1828434" fontAlgn="auto">
              <a:spcBef>
                <a:spcPts val="0"/>
              </a:spcBef>
              <a:spcAft>
                <a:spcPts val="0"/>
              </a:spcAft>
              <a:defRPr sz="2400" dirty="0">
                <a:solidFill>
                  <a:schemeClr val="tx1">
                    <a:tint val="75000"/>
                  </a:schemeClr>
                </a:solidFill>
                <a:latin typeface="Source Sans Pro"/>
                <a:ea typeface="+mn-ea"/>
              </a:defRPr>
            </a:lvl1pPr>
          </a:lstStyle>
          <a:p>
            <a:pPr>
              <a:defRPr/>
            </a:pPr>
            <a:endParaRPr lang="en-US"/>
          </a:p>
        </p:txBody>
      </p:sp>
      <p:sp>
        <p:nvSpPr>
          <p:cNvPr id="6" name="Slide Number Placeholder 5"/>
          <p:cNvSpPr>
            <a:spLocks noGrp="1"/>
          </p:cNvSpPr>
          <p:nvPr>
            <p:ph type="sldNum" sz="quarter" idx="4"/>
          </p:nvPr>
        </p:nvSpPr>
        <p:spPr>
          <a:xfrm>
            <a:off x="17216438" y="12712700"/>
            <a:ext cx="5484812" cy="730250"/>
          </a:xfrm>
          <a:prstGeom prst="rect">
            <a:avLst/>
          </a:prstGeom>
        </p:spPr>
        <p:txBody>
          <a:bodyPr vert="horz" wrap="square" lIns="182843" tIns="91422" rIns="182843" bIns="91422" numCol="1" anchor="ctr" anchorCtr="0" compatLnSpc="1">
            <a:prstTxWarp prst="textNoShape">
              <a:avLst/>
            </a:prstTxWarp>
          </a:bodyPr>
          <a:lstStyle>
            <a:lvl1pPr algn="r">
              <a:defRPr sz="2400">
                <a:solidFill>
                  <a:srgbClr val="9399A1"/>
                </a:solidFill>
                <a:latin typeface="Source Sans Pro" panose="020B0503030403020204" pitchFamily="34" charset="0"/>
              </a:defRPr>
            </a:lvl1pPr>
          </a:lstStyle>
          <a:p>
            <a:fld id="{FE4982D8-CA21-4570-8F6C-4771DFE83876}" type="slidenum">
              <a:rPr lang="en-US" altLang="es-MX"/>
              <a:pPr/>
              <a:t>‹#›</a:t>
            </a:fld>
            <a:endParaRPr lang="en-US" altLang="es-MX"/>
          </a:p>
        </p:txBody>
      </p:sp>
      <p:sp>
        <p:nvSpPr>
          <p:cNvPr id="7" name="Rectángulo 1">
            <a:extLst>
              <a:ext uri="{FF2B5EF4-FFF2-40B4-BE49-F238E27FC236}">
                <a16:creationId xmlns:a16="http://schemas.microsoft.com/office/drawing/2014/main" id="{F9945CF5-EEF8-9D34-8FC8-AC17488C7A72}"/>
              </a:ext>
            </a:extLst>
          </p:cNvPr>
          <p:cNvSpPr/>
          <p:nvPr userDrawn="1"/>
        </p:nvSpPr>
        <p:spPr>
          <a:xfrm>
            <a:off x="-1" y="-2330245"/>
            <a:ext cx="24293551" cy="23128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2">
            <a:extLst>
              <a:ext uri="{FF2B5EF4-FFF2-40B4-BE49-F238E27FC236}">
                <a16:creationId xmlns:a16="http://schemas.microsoft.com/office/drawing/2014/main" id="{8ACF27DF-2C39-0FD4-1CB9-A43D13C940EB}"/>
              </a:ext>
            </a:extLst>
          </p:cNvPr>
          <p:cNvSpPr txBox="1"/>
          <p:nvPr userDrawn="1"/>
        </p:nvSpPr>
        <p:spPr>
          <a:xfrm>
            <a:off x="3306309" y="-1355383"/>
            <a:ext cx="4717707" cy="735924"/>
          </a:xfrm>
          <a:prstGeom prst="rect">
            <a:avLst/>
          </a:prstGeom>
          <a:noFill/>
        </p:spPr>
        <p:txBody>
          <a:bodyPr wrap="none" rtlCol="0">
            <a:spAutoFit/>
          </a:bodyPr>
          <a:lstStyle/>
          <a:p>
            <a:r>
              <a:rPr lang="en-US" dirty="0">
                <a:solidFill>
                  <a:schemeClr val="bg1"/>
                </a:solidFill>
                <a:hlinkClick r:id="rId11">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9" name="Imagen 3">
            <a:extLst>
              <a:ext uri="{FF2B5EF4-FFF2-40B4-BE49-F238E27FC236}">
                <a16:creationId xmlns:a16="http://schemas.microsoft.com/office/drawing/2014/main" id="{0D11C881-BDC0-7A78-8BDA-9128187211B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3966904" y="-2140972"/>
            <a:ext cx="3100012" cy="1934268"/>
          </a:xfrm>
          <a:prstGeom prst="rect">
            <a:avLst/>
          </a:prstGeom>
        </p:spPr>
      </p:pic>
      <p:sp>
        <p:nvSpPr>
          <p:cNvPr id="10" name="CuadroTexto 4">
            <a:extLst>
              <a:ext uri="{FF2B5EF4-FFF2-40B4-BE49-F238E27FC236}">
                <a16:creationId xmlns:a16="http://schemas.microsoft.com/office/drawing/2014/main" id="{92B88557-824A-B788-7A4B-65A0D6D71DD5}"/>
              </a:ext>
            </a:extLst>
          </p:cNvPr>
          <p:cNvSpPr txBox="1"/>
          <p:nvPr userDrawn="1"/>
        </p:nvSpPr>
        <p:spPr>
          <a:xfrm>
            <a:off x="17255394" y="-1268121"/>
            <a:ext cx="5299672" cy="735924"/>
          </a:xfrm>
          <a:prstGeom prst="rect">
            <a:avLst/>
          </a:prstGeom>
          <a:noFill/>
        </p:spPr>
        <p:txBody>
          <a:bodyPr wrap="none" rtlCol="0">
            <a:spAutoFit/>
          </a:bodyPr>
          <a:lstStyle/>
          <a:p>
            <a:r>
              <a:rPr lang="en-US" dirty="0">
                <a:solidFill>
                  <a:schemeClr val="bg1"/>
                </a:solidFill>
                <a:hlinkClick r:id="rId1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1" name="Imagen 5">
            <a:extLst>
              <a:ext uri="{FF2B5EF4-FFF2-40B4-BE49-F238E27FC236}">
                <a16:creationId xmlns:a16="http://schemas.microsoft.com/office/drawing/2014/main" id="{A4463ACD-D280-2EB0-C025-F97698CD643F}"/>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26389" r="12615" b="30833"/>
          <a:stretch/>
        </p:blipFill>
        <p:spPr>
          <a:xfrm>
            <a:off x="640343" y="-1924543"/>
            <a:ext cx="2665966" cy="1305085"/>
          </a:xfrm>
          <a:prstGeom prst="rect">
            <a:avLst/>
          </a:prstGeom>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14" r:id="rId7"/>
    <p:sldLayoutId id="2147483916" r:id="rId8"/>
    <p:sldLayoutId id="2147483917" r:id="rId9"/>
  </p:sldLayoutIdLst>
  <p:transition spd="slow" advClick="0" advTm="3000"/>
  <p:hf hdr="0" ftr="0" dt="0"/>
  <p:txStyles>
    <p:titleStyle>
      <a:lvl1pPr algn="l" defTabSz="1827213" rtl="0" fontAlgn="base">
        <a:lnSpc>
          <a:spcPct val="90000"/>
        </a:lnSpc>
        <a:spcBef>
          <a:spcPct val="0"/>
        </a:spcBef>
        <a:spcAft>
          <a:spcPct val="0"/>
        </a:spcAft>
        <a:defRPr lang="en-US" sz="6000" kern="1200">
          <a:solidFill>
            <a:schemeClr val="tx1"/>
          </a:solidFill>
          <a:latin typeface="Lato" panose="020F0502020204030203" pitchFamily="34" charset="0"/>
          <a:ea typeface="MS PGothic" panose="020B0600070205080204" pitchFamily="34" charset="-128"/>
          <a:cs typeface="+mj-cs"/>
        </a:defRPr>
      </a:lvl1pPr>
      <a:lvl2pPr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2pPr>
      <a:lvl3pPr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3pPr>
      <a:lvl4pPr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4pPr>
      <a:lvl5pPr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5pPr>
      <a:lvl6pPr marL="457200"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6pPr>
      <a:lvl7pPr marL="914400"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7pPr>
      <a:lvl8pPr marL="1371600"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8pPr>
      <a:lvl9pPr marL="1828800" algn="l" defTabSz="1827213" rtl="0" fontAlgn="base">
        <a:lnSpc>
          <a:spcPct val="90000"/>
        </a:lnSpc>
        <a:spcBef>
          <a:spcPct val="0"/>
        </a:spcBef>
        <a:spcAft>
          <a:spcPct val="0"/>
        </a:spcAft>
        <a:defRPr sz="6000">
          <a:solidFill>
            <a:schemeClr val="tx1"/>
          </a:solidFill>
          <a:latin typeface="Lato" panose="020F0502020204030203" pitchFamily="34" charset="0"/>
          <a:ea typeface="MS PGothic" panose="020B0600070205080204" pitchFamily="34" charset="-128"/>
        </a:defRPr>
      </a:lvl9pPr>
    </p:titleStyle>
    <p:bodyStyle>
      <a:lvl1pPr marL="455613" indent="-455613" algn="l" defTabSz="1827213" rtl="0" fontAlgn="base">
        <a:lnSpc>
          <a:spcPct val="90000"/>
        </a:lnSpc>
        <a:spcBef>
          <a:spcPts val="2000"/>
        </a:spcBef>
        <a:spcAft>
          <a:spcPct val="0"/>
        </a:spcAft>
        <a:buFont typeface="Arial" panose="020B0604020202020204" pitchFamily="34" charset="0"/>
        <a:buChar char="•"/>
        <a:defRPr lang="en-US" sz="4800" kern="1200" dirty="0">
          <a:solidFill>
            <a:schemeClr val="tx1"/>
          </a:solidFill>
          <a:latin typeface="Lato" panose="020F0502020204030203" pitchFamily="34" charset="0"/>
          <a:ea typeface="MS PGothic" panose="020B0600070205080204" pitchFamily="34" charset="-128"/>
          <a:cs typeface="+mn-cs"/>
        </a:defRPr>
      </a:lvl1pPr>
      <a:lvl2pPr marL="1370013" indent="-455613" algn="l" defTabSz="1827213" rtl="0" fontAlgn="base">
        <a:lnSpc>
          <a:spcPct val="90000"/>
        </a:lnSpc>
        <a:spcBef>
          <a:spcPts val="1000"/>
        </a:spcBef>
        <a:spcAft>
          <a:spcPct val="0"/>
        </a:spcAft>
        <a:buFont typeface="Arial" panose="020B0604020202020204" pitchFamily="34" charset="0"/>
        <a:buChar char="•"/>
        <a:defRPr lang="en-US" sz="4000" kern="1200" dirty="0">
          <a:solidFill>
            <a:schemeClr val="tx1"/>
          </a:solidFill>
          <a:latin typeface="Lato" panose="020F0502020204030203" pitchFamily="34" charset="0"/>
          <a:ea typeface="MS PGothic" panose="020B0600070205080204" pitchFamily="34" charset="-128"/>
          <a:cs typeface="+mn-cs"/>
        </a:defRPr>
      </a:lvl2pPr>
      <a:lvl3pPr marL="2284413" indent="-455613" algn="l" defTabSz="1827213" rtl="0" fontAlgn="base">
        <a:lnSpc>
          <a:spcPct val="90000"/>
        </a:lnSpc>
        <a:spcBef>
          <a:spcPts val="1000"/>
        </a:spcBef>
        <a:spcAft>
          <a:spcPct val="0"/>
        </a:spcAft>
        <a:buFont typeface="Arial" panose="020B0604020202020204" pitchFamily="34" charset="0"/>
        <a:buChar char="•"/>
        <a:defRPr lang="en-US" sz="3600" kern="1200" dirty="0">
          <a:solidFill>
            <a:schemeClr val="tx1"/>
          </a:solidFill>
          <a:latin typeface="Lato" panose="020F0502020204030203" pitchFamily="34" charset="0"/>
          <a:ea typeface="MS PGothic" panose="020B0600070205080204" pitchFamily="34" charset="-128"/>
          <a:cs typeface="+mn-cs"/>
        </a:defRPr>
      </a:lvl3pPr>
      <a:lvl4pPr marL="3198813" indent="-455613" algn="l" defTabSz="1827213" rtl="0" fontAlgn="base">
        <a:lnSpc>
          <a:spcPct val="90000"/>
        </a:lnSpc>
        <a:spcBef>
          <a:spcPts val="1000"/>
        </a:spcBef>
        <a:spcAft>
          <a:spcPct val="0"/>
        </a:spcAft>
        <a:buFont typeface="Arial" panose="020B0604020202020204" pitchFamily="34" charset="0"/>
        <a:buChar char="•"/>
        <a:defRPr lang="en-US" sz="3200" kern="1200" dirty="0">
          <a:solidFill>
            <a:schemeClr val="tx1"/>
          </a:solidFill>
          <a:latin typeface="Lato" panose="020F0502020204030203" pitchFamily="34" charset="0"/>
          <a:ea typeface="MS PGothic" panose="020B0600070205080204" pitchFamily="34" charset="-128"/>
          <a:cs typeface="+mn-cs"/>
        </a:defRPr>
      </a:lvl4pPr>
      <a:lvl5pPr marL="4113213" indent="-455613" algn="l" defTabSz="1827213" rtl="0" fontAlgn="base">
        <a:lnSpc>
          <a:spcPct val="90000"/>
        </a:lnSpc>
        <a:spcBef>
          <a:spcPts val="1000"/>
        </a:spcBef>
        <a:spcAft>
          <a:spcPct val="0"/>
        </a:spcAft>
        <a:buFont typeface="Arial" panose="020B0604020202020204" pitchFamily="34" charset="0"/>
        <a:buChar char="•"/>
        <a:defRPr lang="en-US" sz="3200" kern="1200" dirty="0">
          <a:solidFill>
            <a:schemeClr val="tx1"/>
          </a:solidFill>
          <a:latin typeface="Lato" panose="020F0502020204030203" pitchFamily="34" charset="0"/>
          <a:ea typeface="MS PGothic" panose="020B0600070205080204" pitchFamily="34" charset="-128"/>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Microsoft%20powerpoint%20template%20presentation.pptx"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9.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1784"/>
            <a:ext cx="24371302" cy="1371242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63" name="Text Box 322"/>
          <p:cNvSpPr txBox="1">
            <a:spLocks noChangeArrowheads="1"/>
          </p:cNvSpPr>
          <p:nvPr/>
        </p:nvSpPr>
        <p:spPr bwMode="auto">
          <a:xfrm>
            <a:off x="4100385" y="3843035"/>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4100385" y="5870803"/>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4100385" y="7906505"/>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4100385" y="9939033"/>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5851657" y="3925901"/>
            <a:ext cx="14638645"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2799" b="1" dirty="0">
                <a:solidFill>
                  <a:schemeClr val="bg1"/>
                </a:solidFill>
                <a:cs typeface="Arial" panose="020B0604020202020204" pitchFamily="34" charset="0"/>
              </a:rPr>
              <a:t>Download and install </a:t>
            </a:r>
            <a:r>
              <a:rPr lang="en-US" altLang="ja-JP" sz="2799" b="1" dirty="0">
                <a:solidFill>
                  <a:schemeClr val="bg1"/>
                </a:solidFill>
                <a:latin typeface="+mn-lt"/>
                <a:cs typeface="Calibri" panose="020F0502020204030204" pitchFamily="34" charset="0"/>
                <a:hlinkClick r:id="rId2" action="ppaction://hlinkpres?slideindex=1&amp;slidetitle=">
                  <a:extLst>
                    <a:ext uri="{A12FA001-AC4F-418D-AE19-62706E023703}">
                      <ahyp:hlinkClr xmlns:ahyp="http://schemas.microsoft.com/office/drawing/2018/hyperlinkcolor" val="tx"/>
                    </a:ext>
                  </a:extLst>
                </a:hlinkClick>
              </a:rPr>
              <a:t>Source Sans Pro </a:t>
            </a:r>
            <a:r>
              <a:rPr lang="en-US" altLang="ja-JP" sz="2799" dirty="0">
                <a:solidFill>
                  <a:schemeClr val="bg1"/>
                </a:solidFill>
                <a:cs typeface="Arial" panose="020B0604020202020204" pitchFamily="34" charset="0"/>
              </a:rPr>
              <a:t>before editing this template to ensure it looks just as you found it on </a:t>
            </a:r>
            <a:r>
              <a:rPr lang="en-US" altLang="ja-JP" sz="2799"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2799" dirty="0">
                <a:solidFill>
                  <a:schemeClr val="bg1"/>
                </a:solidFill>
                <a:cs typeface="Arial" panose="020B0604020202020204" pitchFamily="34" charset="0"/>
              </a:rPr>
              <a:t> Otherwise, the fonts will change, altering the design of your template.</a:t>
            </a:r>
            <a:endParaRPr lang="en-US" altLang="es-MX" sz="2799"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5851654" y="10001368"/>
            <a:ext cx="14638643"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4053499" y="1013441"/>
            <a:ext cx="6131807" cy="110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6596"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4213753" y="2201859"/>
            <a:ext cx="2278462" cy="72989"/>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5851656" y="8037192"/>
            <a:ext cx="14638643"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4053499" y="2167130"/>
            <a:ext cx="12185652" cy="1199687"/>
          </a:xfrm>
          <a:prstGeom prst="rect">
            <a:avLst/>
          </a:prstGeom>
        </p:spPr>
        <p:txBody>
          <a:bodyPr>
            <a:spAutoFit/>
          </a:bodyPr>
          <a:lstStyle/>
          <a:p>
            <a:r>
              <a:rPr lang="en-US" sz="7196" b="1" dirty="0">
                <a:solidFill>
                  <a:schemeClr val="accent2"/>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6084440" y="6070022"/>
            <a:ext cx="14451422" cy="1471878"/>
          </a:xfrm>
          <a:prstGeom prst="rect">
            <a:avLst/>
          </a:prstGeom>
        </p:spPr>
        <p:txBody>
          <a:bodyPr wrap="square">
            <a:spAutoFit/>
          </a:bodyPr>
          <a:lstStyle/>
          <a:p>
            <a:pPr>
              <a:lnSpc>
                <a:spcPct val="110000"/>
              </a:lnSpc>
            </a:pPr>
            <a:r>
              <a:rPr lang="en-US" altLang="es-MX" sz="2799" dirty="0">
                <a:solidFill>
                  <a:schemeClr val="bg1"/>
                </a:solidFill>
                <a:cs typeface="Arial" panose="020B0604020202020204" pitchFamily="34" charset="0"/>
              </a:rPr>
              <a:t>Someone once said, </a:t>
            </a:r>
            <a:r>
              <a:rPr lang="en-US" altLang="es-MX" sz="2799" b="1" dirty="0">
                <a:solidFill>
                  <a:schemeClr val="bg1"/>
                </a:solidFill>
                <a:cs typeface="Arial" panose="020B0604020202020204" pitchFamily="34" charset="0"/>
              </a:rPr>
              <a:t>"Creativity is the key to future success." </a:t>
            </a:r>
            <a:r>
              <a:rPr lang="en-US" altLang="es-MX" sz="2799" dirty="0">
                <a:solidFill>
                  <a:schemeClr val="bg1"/>
                </a:solidFill>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9854B3-292D-0A0F-A08E-1FBE38017AAD}"/>
              </a:ext>
            </a:extLst>
          </p:cNvPr>
          <p:cNvGrpSpPr/>
          <p:nvPr/>
        </p:nvGrpSpPr>
        <p:grpSpPr bwMode="auto">
          <a:xfrm>
            <a:off x="3185961" y="9363373"/>
            <a:ext cx="2186086" cy="2014761"/>
            <a:chOff x="13296064" y="10607541"/>
            <a:chExt cx="1265763" cy="1166060"/>
          </a:xfrm>
          <a:solidFill>
            <a:schemeClr val="accent2"/>
          </a:solidFill>
        </p:grpSpPr>
        <p:sp>
          <p:nvSpPr>
            <p:cNvPr id="9" name="Freeform 269">
              <a:extLst>
                <a:ext uri="{FF2B5EF4-FFF2-40B4-BE49-F238E27FC236}">
                  <a16:creationId xmlns:a16="http://schemas.microsoft.com/office/drawing/2014/main" id="{5B72B558-3C49-5CAF-C9FD-F105F73549EC}"/>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0" name="Freeform 270">
              <a:extLst>
                <a:ext uri="{FF2B5EF4-FFF2-40B4-BE49-F238E27FC236}">
                  <a16:creationId xmlns:a16="http://schemas.microsoft.com/office/drawing/2014/main" id="{4D567A7D-D3FF-6933-2809-03F51F77DD7B}"/>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nvGrpSpPr>
          <p:cNvPr id="2" name="Group 1">
            <a:extLst>
              <a:ext uri="{FF2B5EF4-FFF2-40B4-BE49-F238E27FC236}">
                <a16:creationId xmlns:a16="http://schemas.microsoft.com/office/drawing/2014/main" id="{A0B598A3-F13A-AFC8-A4B3-20D402801878}"/>
              </a:ext>
            </a:extLst>
          </p:cNvPr>
          <p:cNvGrpSpPr/>
          <p:nvPr/>
        </p:nvGrpSpPr>
        <p:grpSpPr bwMode="auto">
          <a:xfrm>
            <a:off x="3186070" y="7351942"/>
            <a:ext cx="2185869" cy="2014194"/>
            <a:chOff x="13296064" y="10607541"/>
            <a:chExt cx="1265763" cy="1166060"/>
          </a:xfrm>
          <a:solidFill>
            <a:schemeClr val="accent2"/>
          </a:solidFill>
        </p:grpSpPr>
        <p:sp>
          <p:nvSpPr>
            <p:cNvPr id="4" name="Freeform 269">
              <a:extLst>
                <a:ext uri="{FF2B5EF4-FFF2-40B4-BE49-F238E27FC236}">
                  <a16:creationId xmlns:a16="http://schemas.microsoft.com/office/drawing/2014/main" id="{23A2D2EA-FA85-C201-9433-283FB38E9830}"/>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 name="Freeform 270">
              <a:extLst>
                <a:ext uri="{FF2B5EF4-FFF2-40B4-BE49-F238E27FC236}">
                  <a16:creationId xmlns:a16="http://schemas.microsoft.com/office/drawing/2014/main" id="{C6492529-2FC2-7DDB-E83A-6F8C01BFC485}"/>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nvGrpSpPr>
          <p:cNvPr id="15" name="Group 14">
            <a:extLst>
              <a:ext uri="{FF2B5EF4-FFF2-40B4-BE49-F238E27FC236}">
                <a16:creationId xmlns:a16="http://schemas.microsoft.com/office/drawing/2014/main" id="{87DB5120-80BB-A0D8-AEAB-605470598B59}"/>
              </a:ext>
            </a:extLst>
          </p:cNvPr>
          <p:cNvGrpSpPr/>
          <p:nvPr/>
        </p:nvGrpSpPr>
        <p:grpSpPr bwMode="auto">
          <a:xfrm>
            <a:off x="3185768" y="5327991"/>
            <a:ext cx="2186472" cy="2013291"/>
            <a:chOff x="13296063" y="10607541"/>
            <a:chExt cx="1265763" cy="1166060"/>
          </a:xfrm>
          <a:solidFill>
            <a:schemeClr val="accent2"/>
          </a:solidFill>
        </p:grpSpPr>
        <p:sp>
          <p:nvSpPr>
            <p:cNvPr id="17" name="Freeform 269">
              <a:extLst>
                <a:ext uri="{FF2B5EF4-FFF2-40B4-BE49-F238E27FC236}">
                  <a16:creationId xmlns:a16="http://schemas.microsoft.com/office/drawing/2014/main" id="{D12F70AA-4901-3612-05CA-7A4372967250}"/>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8" name="Freeform 270">
              <a:extLst>
                <a:ext uri="{FF2B5EF4-FFF2-40B4-BE49-F238E27FC236}">
                  <a16:creationId xmlns:a16="http://schemas.microsoft.com/office/drawing/2014/main" id="{82F04F87-B4EA-2997-6FD7-930FFBCFC7B0}"/>
                </a:ext>
              </a:extLst>
            </p:cNvPr>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nvGrpSpPr>
          <p:cNvPr id="11" name="Group 10">
            <a:extLst>
              <a:ext uri="{FF2B5EF4-FFF2-40B4-BE49-F238E27FC236}">
                <a16:creationId xmlns:a16="http://schemas.microsoft.com/office/drawing/2014/main" id="{8C6CD35B-F412-647F-D99C-CE55C773572F}"/>
              </a:ext>
            </a:extLst>
          </p:cNvPr>
          <p:cNvGrpSpPr/>
          <p:nvPr/>
        </p:nvGrpSpPr>
        <p:grpSpPr bwMode="auto">
          <a:xfrm>
            <a:off x="3186109" y="3537293"/>
            <a:ext cx="2185790" cy="2014195"/>
            <a:chOff x="13296064" y="10607541"/>
            <a:chExt cx="1265763" cy="1166060"/>
          </a:xfrm>
          <a:solidFill>
            <a:schemeClr val="accent2"/>
          </a:solidFill>
        </p:grpSpPr>
        <p:sp>
          <p:nvSpPr>
            <p:cNvPr id="12" name="Freeform 269">
              <a:extLst>
                <a:ext uri="{FF2B5EF4-FFF2-40B4-BE49-F238E27FC236}">
                  <a16:creationId xmlns:a16="http://schemas.microsoft.com/office/drawing/2014/main" id="{96921965-85E8-70BB-B63C-36866D890BC7}"/>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 name="Freeform 270">
              <a:extLst>
                <a:ext uri="{FF2B5EF4-FFF2-40B4-BE49-F238E27FC236}">
                  <a16:creationId xmlns:a16="http://schemas.microsoft.com/office/drawing/2014/main" id="{0E42BCE6-0899-8517-5CE0-69A6CECD13AA}"/>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30721" name="Rectangle 35"/>
          <p:cNvSpPr>
            <a:spLocks noChangeArrowheads="1"/>
          </p:cNvSpPr>
          <p:nvPr/>
        </p:nvSpPr>
        <p:spPr bwMode="auto">
          <a:xfrm>
            <a:off x="5157788" y="3746500"/>
            <a:ext cx="1955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Wildfire</a:t>
            </a:r>
          </a:p>
        </p:txBody>
      </p:sp>
      <p:sp>
        <p:nvSpPr>
          <p:cNvPr id="30722" name="TextBox 36"/>
          <p:cNvSpPr txBox="1">
            <a:spLocks noChangeArrowheads="1"/>
          </p:cNvSpPr>
          <p:nvPr/>
        </p:nvSpPr>
        <p:spPr bwMode="auto">
          <a:xfrm>
            <a:off x="5186363" y="4286250"/>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30726" name="Rectangle 99"/>
          <p:cNvSpPr>
            <a:spLocks noChangeArrowheads="1"/>
          </p:cNvSpPr>
          <p:nvPr/>
        </p:nvSpPr>
        <p:spPr bwMode="auto">
          <a:xfrm>
            <a:off x="5149850" y="5707063"/>
            <a:ext cx="222408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Pollution</a:t>
            </a:r>
          </a:p>
        </p:txBody>
      </p:sp>
      <p:sp>
        <p:nvSpPr>
          <p:cNvPr id="30727" name="TextBox 100"/>
          <p:cNvSpPr txBox="1">
            <a:spLocks noChangeArrowheads="1"/>
          </p:cNvSpPr>
          <p:nvPr/>
        </p:nvSpPr>
        <p:spPr bwMode="auto">
          <a:xfrm>
            <a:off x="5178425" y="6245225"/>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30728" name="Rectangle 101"/>
          <p:cNvSpPr>
            <a:spLocks noChangeArrowheads="1"/>
          </p:cNvSpPr>
          <p:nvPr/>
        </p:nvSpPr>
        <p:spPr bwMode="auto">
          <a:xfrm>
            <a:off x="5149850" y="7734300"/>
            <a:ext cx="23352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Radiation</a:t>
            </a:r>
          </a:p>
        </p:txBody>
      </p:sp>
      <p:sp>
        <p:nvSpPr>
          <p:cNvPr id="30729" name="TextBox 102"/>
          <p:cNvSpPr txBox="1">
            <a:spLocks noChangeArrowheads="1"/>
          </p:cNvSpPr>
          <p:nvPr/>
        </p:nvSpPr>
        <p:spPr bwMode="auto">
          <a:xfrm>
            <a:off x="5178425" y="8274050"/>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25" name="Freeform 36"/>
          <p:cNvSpPr>
            <a:spLocks noChangeArrowheads="1"/>
          </p:cNvSpPr>
          <p:nvPr/>
        </p:nvSpPr>
        <p:spPr bwMode="auto">
          <a:xfrm>
            <a:off x="4006748" y="3998838"/>
            <a:ext cx="544513" cy="709612"/>
          </a:xfrm>
          <a:custGeom>
            <a:avLst/>
            <a:gdLst>
              <a:gd name="T0" fmla="*/ 195999 w 320"/>
              <a:gd name="T1" fmla="*/ 105526 h 417"/>
              <a:gd name="T2" fmla="*/ 195999 w 320"/>
              <a:gd name="T3" fmla="*/ 105526 h 417"/>
              <a:gd name="T4" fmla="*/ 105669 w 320"/>
              <a:gd name="T5" fmla="*/ 0 h 417"/>
              <a:gd name="T6" fmla="*/ 0 w 320"/>
              <a:gd name="T7" fmla="*/ 105526 h 417"/>
              <a:gd name="T8" fmla="*/ 61356 w 320"/>
              <a:gd name="T9" fmla="*/ 195733 h 417"/>
              <a:gd name="T10" fmla="*/ 61356 w 320"/>
              <a:gd name="T11" fmla="*/ 512311 h 417"/>
              <a:gd name="T12" fmla="*/ 0 w 320"/>
              <a:gd name="T13" fmla="*/ 602518 h 417"/>
              <a:gd name="T14" fmla="*/ 105669 w 320"/>
              <a:gd name="T15" fmla="*/ 708044 h 417"/>
              <a:gd name="T16" fmla="*/ 195999 w 320"/>
              <a:gd name="T17" fmla="*/ 602518 h 417"/>
              <a:gd name="T18" fmla="*/ 136347 w 320"/>
              <a:gd name="T19" fmla="*/ 512311 h 417"/>
              <a:gd name="T20" fmla="*/ 136347 w 320"/>
              <a:gd name="T21" fmla="*/ 195733 h 417"/>
              <a:gd name="T22" fmla="*/ 195999 w 320"/>
              <a:gd name="T23" fmla="*/ 105526 h 417"/>
              <a:gd name="T24" fmla="*/ 167025 w 320"/>
              <a:gd name="T25" fmla="*/ 602518 h 417"/>
              <a:gd name="T26" fmla="*/ 167025 w 320"/>
              <a:gd name="T27" fmla="*/ 602518 h 417"/>
              <a:gd name="T28" fmla="*/ 105669 w 320"/>
              <a:gd name="T29" fmla="*/ 663791 h 417"/>
              <a:gd name="T30" fmla="*/ 46017 w 320"/>
              <a:gd name="T31" fmla="*/ 602518 h 417"/>
              <a:gd name="T32" fmla="*/ 105669 w 320"/>
              <a:gd name="T33" fmla="*/ 542947 h 417"/>
              <a:gd name="T34" fmla="*/ 167025 w 320"/>
              <a:gd name="T35" fmla="*/ 602518 h 417"/>
              <a:gd name="T36" fmla="*/ 105669 w 320"/>
              <a:gd name="T37" fmla="*/ 149779 h 417"/>
              <a:gd name="T38" fmla="*/ 105669 w 320"/>
              <a:gd name="T39" fmla="*/ 149779 h 417"/>
              <a:gd name="T40" fmla="*/ 46017 w 320"/>
              <a:gd name="T41" fmla="*/ 105526 h 417"/>
              <a:gd name="T42" fmla="*/ 105669 w 320"/>
              <a:gd name="T43" fmla="*/ 45955 h 417"/>
              <a:gd name="T44" fmla="*/ 167025 w 320"/>
              <a:gd name="T45" fmla="*/ 105526 h 417"/>
              <a:gd name="T46" fmla="*/ 105669 w 320"/>
              <a:gd name="T47" fmla="*/ 149779 h 417"/>
              <a:gd name="T48" fmla="*/ 484033 w 320"/>
              <a:gd name="T49" fmla="*/ 512311 h 417"/>
              <a:gd name="T50" fmla="*/ 484033 w 320"/>
              <a:gd name="T51" fmla="*/ 512311 h 417"/>
              <a:gd name="T52" fmla="*/ 484033 w 320"/>
              <a:gd name="T53" fmla="*/ 195733 h 417"/>
              <a:gd name="T54" fmla="*/ 543685 w 320"/>
              <a:gd name="T55" fmla="*/ 105526 h 417"/>
              <a:gd name="T56" fmla="*/ 438016 w 320"/>
              <a:gd name="T57" fmla="*/ 0 h 417"/>
              <a:gd name="T58" fmla="*/ 332346 w 320"/>
              <a:gd name="T59" fmla="*/ 105526 h 417"/>
              <a:gd name="T60" fmla="*/ 407337 w 320"/>
              <a:gd name="T61" fmla="*/ 195733 h 417"/>
              <a:gd name="T62" fmla="*/ 407337 w 320"/>
              <a:gd name="T63" fmla="*/ 512311 h 417"/>
              <a:gd name="T64" fmla="*/ 332346 w 320"/>
              <a:gd name="T65" fmla="*/ 602518 h 417"/>
              <a:gd name="T66" fmla="*/ 438016 w 320"/>
              <a:gd name="T67" fmla="*/ 708044 h 417"/>
              <a:gd name="T68" fmla="*/ 543685 w 320"/>
              <a:gd name="T69" fmla="*/ 602518 h 417"/>
              <a:gd name="T70" fmla="*/ 484033 w 320"/>
              <a:gd name="T71" fmla="*/ 512311 h 417"/>
              <a:gd name="T72" fmla="*/ 376659 w 320"/>
              <a:gd name="T73" fmla="*/ 105526 h 417"/>
              <a:gd name="T74" fmla="*/ 376659 w 320"/>
              <a:gd name="T75" fmla="*/ 105526 h 417"/>
              <a:gd name="T76" fmla="*/ 438016 w 320"/>
              <a:gd name="T77" fmla="*/ 45955 h 417"/>
              <a:gd name="T78" fmla="*/ 497667 w 320"/>
              <a:gd name="T79" fmla="*/ 105526 h 417"/>
              <a:gd name="T80" fmla="*/ 438016 w 320"/>
              <a:gd name="T81" fmla="*/ 149779 h 417"/>
              <a:gd name="T82" fmla="*/ 376659 w 320"/>
              <a:gd name="T83" fmla="*/ 105526 h 417"/>
              <a:gd name="T84" fmla="*/ 438016 w 320"/>
              <a:gd name="T85" fmla="*/ 663791 h 417"/>
              <a:gd name="T86" fmla="*/ 438016 w 320"/>
              <a:gd name="T87" fmla="*/ 663791 h 417"/>
              <a:gd name="T88" fmla="*/ 376659 w 320"/>
              <a:gd name="T89" fmla="*/ 602518 h 417"/>
              <a:gd name="T90" fmla="*/ 438016 w 320"/>
              <a:gd name="T91" fmla="*/ 542947 h 417"/>
              <a:gd name="T92" fmla="*/ 497667 w 320"/>
              <a:gd name="T93" fmla="*/ 602518 h 417"/>
              <a:gd name="T94" fmla="*/ 438016 w 320"/>
              <a:gd name="T95" fmla="*/ 663791 h 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8" name="Freeform 39"/>
          <p:cNvSpPr>
            <a:spLocks noChangeArrowheads="1"/>
          </p:cNvSpPr>
          <p:nvPr/>
        </p:nvSpPr>
        <p:spPr bwMode="auto">
          <a:xfrm>
            <a:off x="3963092" y="5999051"/>
            <a:ext cx="631825" cy="633412"/>
          </a:xfrm>
          <a:custGeom>
            <a:avLst/>
            <a:gdLst>
              <a:gd name="T0" fmla="*/ 568507 w 444"/>
              <a:gd name="T1" fmla="*/ 75517 h 444"/>
              <a:gd name="T2" fmla="*/ 568507 w 444"/>
              <a:gd name="T3" fmla="*/ 75517 h 444"/>
              <a:gd name="T4" fmla="*/ 530036 w 444"/>
              <a:gd name="T5" fmla="*/ 75517 h 444"/>
              <a:gd name="T6" fmla="*/ 530036 w 444"/>
              <a:gd name="T7" fmla="*/ 139634 h 444"/>
              <a:gd name="T8" fmla="*/ 417475 w 444"/>
              <a:gd name="T9" fmla="*/ 139634 h 444"/>
              <a:gd name="T10" fmla="*/ 417475 w 444"/>
              <a:gd name="T11" fmla="*/ 75517 h 444"/>
              <a:gd name="T12" fmla="*/ 215149 w 444"/>
              <a:gd name="T13" fmla="*/ 75517 h 444"/>
              <a:gd name="T14" fmla="*/ 215149 w 444"/>
              <a:gd name="T15" fmla="*/ 139634 h 444"/>
              <a:gd name="T16" fmla="*/ 101163 w 444"/>
              <a:gd name="T17" fmla="*/ 139634 h 444"/>
              <a:gd name="T18" fmla="*/ 101163 w 444"/>
              <a:gd name="T19" fmla="*/ 75517 h 444"/>
              <a:gd name="T20" fmla="*/ 64117 w 444"/>
              <a:gd name="T21" fmla="*/ 75517 h 444"/>
              <a:gd name="T22" fmla="*/ 0 w 444"/>
              <a:gd name="T23" fmla="*/ 139634 h 444"/>
              <a:gd name="T24" fmla="*/ 0 w 444"/>
              <a:gd name="T25" fmla="*/ 568511 h 444"/>
              <a:gd name="T26" fmla="*/ 64117 w 444"/>
              <a:gd name="T27" fmla="*/ 631204 h 444"/>
              <a:gd name="T28" fmla="*/ 568507 w 444"/>
              <a:gd name="T29" fmla="*/ 631204 h 444"/>
              <a:gd name="T30" fmla="*/ 631199 w 444"/>
              <a:gd name="T31" fmla="*/ 568511 h 444"/>
              <a:gd name="T32" fmla="*/ 631199 w 444"/>
              <a:gd name="T33" fmla="*/ 139634 h 444"/>
              <a:gd name="T34" fmla="*/ 568507 w 444"/>
              <a:gd name="T35" fmla="*/ 75517 h 444"/>
              <a:gd name="T36" fmla="*/ 568507 w 444"/>
              <a:gd name="T37" fmla="*/ 568511 h 444"/>
              <a:gd name="T38" fmla="*/ 568507 w 444"/>
              <a:gd name="T39" fmla="*/ 568511 h 444"/>
              <a:gd name="T40" fmla="*/ 64117 w 444"/>
              <a:gd name="T41" fmla="*/ 568511 h 444"/>
              <a:gd name="T42" fmla="*/ 64117 w 444"/>
              <a:gd name="T43" fmla="*/ 279269 h 444"/>
              <a:gd name="T44" fmla="*/ 568507 w 444"/>
              <a:gd name="T45" fmla="*/ 279269 h 444"/>
              <a:gd name="T46" fmla="*/ 568507 w 444"/>
              <a:gd name="T47" fmla="*/ 568511 h 444"/>
              <a:gd name="T48" fmla="*/ 176679 w 444"/>
              <a:gd name="T49" fmla="*/ 0 h 444"/>
              <a:gd name="T50" fmla="*/ 176679 w 444"/>
              <a:gd name="T51" fmla="*/ 0 h 444"/>
              <a:gd name="T52" fmla="*/ 126810 w 444"/>
              <a:gd name="T53" fmla="*/ 0 h 444"/>
              <a:gd name="T54" fmla="*/ 126810 w 444"/>
              <a:gd name="T55" fmla="*/ 126811 h 444"/>
              <a:gd name="T56" fmla="*/ 176679 w 444"/>
              <a:gd name="T57" fmla="*/ 126811 h 444"/>
              <a:gd name="T58" fmla="*/ 176679 w 444"/>
              <a:gd name="T59" fmla="*/ 0 h 444"/>
              <a:gd name="T60" fmla="*/ 504389 w 444"/>
              <a:gd name="T61" fmla="*/ 0 h 444"/>
              <a:gd name="T62" fmla="*/ 504389 w 444"/>
              <a:gd name="T63" fmla="*/ 0 h 444"/>
              <a:gd name="T64" fmla="*/ 454520 w 444"/>
              <a:gd name="T65" fmla="*/ 0 h 444"/>
              <a:gd name="T66" fmla="*/ 454520 w 444"/>
              <a:gd name="T67" fmla="*/ 126811 h 444"/>
              <a:gd name="T68" fmla="*/ 504389 w 444"/>
              <a:gd name="T69" fmla="*/ 126811 h 444"/>
              <a:gd name="T70" fmla="*/ 50438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9" name="Freeform 21"/>
          <p:cNvSpPr>
            <a:spLocks noChangeArrowheads="1"/>
          </p:cNvSpPr>
          <p:nvPr/>
        </p:nvSpPr>
        <p:spPr bwMode="auto">
          <a:xfrm>
            <a:off x="3785292" y="8112013"/>
            <a:ext cx="987425" cy="550863"/>
          </a:xfrm>
          <a:custGeom>
            <a:avLst/>
            <a:gdLst>
              <a:gd name="T0" fmla="*/ 494786 w 497"/>
              <a:gd name="T1" fmla="*/ 0 h 276"/>
              <a:gd name="T2" fmla="*/ 494786 w 497"/>
              <a:gd name="T3" fmla="*/ 0 h 276"/>
              <a:gd name="T4" fmla="*/ 0 w 497"/>
              <a:gd name="T5" fmla="*/ 265327 h 276"/>
              <a:gd name="T6" fmla="*/ 494786 w 497"/>
              <a:gd name="T7" fmla="*/ 548608 h 276"/>
              <a:gd name="T8" fmla="*/ 985598 w 497"/>
              <a:gd name="T9" fmla="*/ 265327 h 276"/>
              <a:gd name="T10" fmla="*/ 494786 w 497"/>
              <a:gd name="T11" fmla="*/ 0 h 276"/>
              <a:gd name="T12" fmla="*/ 494786 w 497"/>
              <a:gd name="T13" fmla="*/ 476790 h 276"/>
              <a:gd name="T14" fmla="*/ 494786 w 497"/>
              <a:gd name="T15" fmla="*/ 476790 h 276"/>
              <a:gd name="T16" fmla="*/ 282167 w 497"/>
              <a:gd name="T17" fmla="*/ 265327 h 276"/>
              <a:gd name="T18" fmla="*/ 494786 w 497"/>
              <a:gd name="T19" fmla="*/ 51868 h 276"/>
              <a:gd name="T20" fmla="*/ 705418 w 497"/>
              <a:gd name="T21" fmla="*/ 265327 h 276"/>
              <a:gd name="T22" fmla="*/ 494786 w 497"/>
              <a:gd name="T23" fmla="*/ 476790 h 276"/>
              <a:gd name="T24" fmla="*/ 494786 w 497"/>
              <a:gd name="T25" fmla="*/ 265327 h 276"/>
              <a:gd name="T26" fmla="*/ 494786 w 497"/>
              <a:gd name="T27" fmla="*/ 265327 h 276"/>
              <a:gd name="T28" fmla="*/ 494786 w 497"/>
              <a:gd name="T29" fmla="*/ 157600 h 276"/>
              <a:gd name="T30" fmla="*/ 387483 w 497"/>
              <a:gd name="T31" fmla="*/ 265327 h 276"/>
              <a:gd name="T32" fmla="*/ 494786 w 497"/>
              <a:gd name="T33" fmla="*/ 371059 h 276"/>
              <a:gd name="T34" fmla="*/ 600102 w 497"/>
              <a:gd name="T35" fmla="*/ 265327 h 276"/>
              <a:gd name="T36" fmla="*/ 494786 w 497"/>
              <a:gd name="T37" fmla="*/ 265327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0734" name="Rectangle 48"/>
          <p:cNvSpPr>
            <a:spLocks noChangeArrowheads="1"/>
          </p:cNvSpPr>
          <p:nvPr/>
        </p:nvSpPr>
        <p:spPr bwMode="auto">
          <a:xfrm>
            <a:off x="5203825" y="9701213"/>
            <a:ext cx="206216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Climatic</a:t>
            </a:r>
          </a:p>
        </p:txBody>
      </p:sp>
      <p:sp>
        <p:nvSpPr>
          <p:cNvPr id="30735" name="TextBox 49"/>
          <p:cNvSpPr txBox="1">
            <a:spLocks noChangeArrowheads="1"/>
          </p:cNvSpPr>
          <p:nvPr/>
        </p:nvSpPr>
        <p:spPr bwMode="auto">
          <a:xfrm>
            <a:off x="5232400" y="10240963"/>
            <a:ext cx="64436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51" name="Freeform 127"/>
          <p:cNvSpPr>
            <a:spLocks noChangeArrowheads="1"/>
          </p:cNvSpPr>
          <p:nvPr/>
        </p:nvSpPr>
        <p:spPr bwMode="auto">
          <a:xfrm>
            <a:off x="3865461" y="10002342"/>
            <a:ext cx="827087" cy="666750"/>
          </a:xfrm>
          <a:custGeom>
            <a:avLst/>
            <a:gdLst>
              <a:gd name="T0" fmla="*/ 281695 w 497"/>
              <a:gd name="T1" fmla="*/ 326895 h 400"/>
              <a:gd name="T2" fmla="*/ 281695 w 497"/>
              <a:gd name="T3" fmla="*/ 326895 h 400"/>
              <a:gd name="T4" fmla="*/ 413375 w 497"/>
              <a:gd name="T5" fmla="*/ 458653 h 400"/>
              <a:gd name="T6" fmla="*/ 546722 w 497"/>
              <a:gd name="T7" fmla="*/ 326895 h 400"/>
              <a:gd name="T8" fmla="*/ 413375 w 497"/>
              <a:gd name="T9" fmla="*/ 193468 h 400"/>
              <a:gd name="T10" fmla="*/ 281695 w 497"/>
              <a:gd name="T11" fmla="*/ 326895 h 400"/>
              <a:gd name="T12" fmla="*/ 193353 w 497"/>
              <a:gd name="T13" fmla="*/ 281863 h 400"/>
              <a:gd name="T14" fmla="*/ 193353 w 497"/>
              <a:gd name="T15" fmla="*/ 281863 h 400"/>
              <a:gd name="T16" fmla="*/ 413375 w 497"/>
              <a:gd name="T17" fmla="*/ 105073 h 400"/>
              <a:gd name="T18" fmla="*/ 575058 w 497"/>
              <a:gd name="T19" fmla="*/ 163447 h 400"/>
              <a:gd name="T20" fmla="*/ 650066 w 497"/>
              <a:gd name="T21" fmla="*/ 163447 h 400"/>
              <a:gd name="T22" fmla="*/ 650066 w 497"/>
              <a:gd name="T23" fmla="*/ 90063 h 400"/>
              <a:gd name="T24" fmla="*/ 413375 w 497"/>
              <a:gd name="T25" fmla="*/ 0 h 400"/>
              <a:gd name="T26" fmla="*/ 103344 w 497"/>
              <a:gd name="T27" fmla="*/ 238500 h 400"/>
              <a:gd name="T28" fmla="*/ 0 w 497"/>
              <a:gd name="T29" fmla="*/ 238500 h 400"/>
              <a:gd name="T30" fmla="*/ 0 w 497"/>
              <a:gd name="T31" fmla="*/ 326895 h 400"/>
              <a:gd name="T32" fmla="*/ 133347 w 497"/>
              <a:gd name="T33" fmla="*/ 326895 h 400"/>
              <a:gd name="T34" fmla="*/ 193353 w 497"/>
              <a:gd name="T35" fmla="*/ 281863 h 400"/>
              <a:gd name="T36" fmla="*/ 693403 w 497"/>
              <a:gd name="T37" fmla="*/ 326895 h 400"/>
              <a:gd name="T38" fmla="*/ 693403 w 497"/>
              <a:gd name="T39" fmla="*/ 326895 h 400"/>
              <a:gd name="T40" fmla="*/ 635064 w 497"/>
              <a:gd name="T41" fmla="*/ 385269 h 400"/>
              <a:gd name="T42" fmla="*/ 413375 w 497"/>
              <a:gd name="T43" fmla="*/ 562059 h 400"/>
              <a:gd name="T44" fmla="*/ 251692 w 497"/>
              <a:gd name="T45" fmla="*/ 488674 h 400"/>
              <a:gd name="T46" fmla="*/ 178351 w 497"/>
              <a:gd name="T47" fmla="*/ 488674 h 400"/>
              <a:gd name="T48" fmla="*/ 178351 w 497"/>
              <a:gd name="T49" fmla="*/ 562059 h 400"/>
              <a:gd name="T50" fmla="*/ 413375 w 497"/>
              <a:gd name="T51" fmla="*/ 665464 h 400"/>
              <a:gd name="T52" fmla="*/ 725073 w 497"/>
              <a:gd name="T53" fmla="*/ 428632 h 400"/>
              <a:gd name="T54" fmla="*/ 826750 w 497"/>
              <a:gd name="T55" fmla="*/ 428632 h 400"/>
              <a:gd name="T56" fmla="*/ 826750 w 497"/>
              <a:gd name="T57" fmla="*/ 326895 h 400"/>
              <a:gd name="T58" fmla="*/ 693403 w 497"/>
              <a:gd name="T59" fmla="*/ 326895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30737" name="Group 18"/>
          <p:cNvGrpSpPr>
            <a:grpSpLocks noChangeAspect="1"/>
          </p:cNvGrpSpPr>
          <p:nvPr/>
        </p:nvGrpSpPr>
        <p:grpSpPr bwMode="auto">
          <a:xfrm>
            <a:off x="13796963" y="4227513"/>
            <a:ext cx="8577262" cy="7737475"/>
            <a:chOff x="1862" y="1370"/>
            <a:chExt cx="2073" cy="1870"/>
          </a:xfrm>
        </p:grpSpPr>
        <p:sp>
          <p:nvSpPr>
            <p:cNvPr id="71" name="Freeform 19"/>
            <p:cNvSpPr>
              <a:spLocks/>
            </p:cNvSpPr>
            <p:nvPr/>
          </p:nvSpPr>
          <p:spPr bwMode="auto">
            <a:xfrm>
              <a:off x="1862" y="2457"/>
              <a:ext cx="1038" cy="783"/>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72" name="Freeform 20"/>
            <p:cNvSpPr>
              <a:spLocks/>
            </p:cNvSpPr>
            <p:nvPr/>
          </p:nvSpPr>
          <p:spPr bwMode="auto">
            <a:xfrm>
              <a:off x="2898" y="2457"/>
              <a:ext cx="1037" cy="783"/>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4">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73" name="Freeform 21"/>
            <p:cNvSpPr>
              <a:spLocks/>
            </p:cNvSpPr>
            <p:nvPr/>
          </p:nvSpPr>
          <p:spPr bwMode="auto">
            <a:xfrm>
              <a:off x="1862" y="2156"/>
              <a:ext cx="2073" cy="595"/>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74" name="Freeform 22"/>
            <p:cNvSpPr>
              <a:spLocks/>
            </p:cNvSpPr>
            <p:nvPr/>
          </p:nvSpPr>
          <p:spPr bwMode="auto">
            <a:xfrm>
              <a:off x="2107" y="2051"/>
              <a:ext cx="791" cy="598"/>
            </a:xfrm>
            <a:custGeom>
              <a:avLst/>
              <a:gdLst>
                <a:gd name="T0" fmla="*/ 791 w 791"/>
                <a:gd name="T1" fmla="*/ 598 h 598"/>
                <a:gd name="T2" fmla="*/ 0 w 791"/>
                <a:gd name="T3" fmla="*/ 373 h 598"/>
                <a:gd name="T4" fmla="*/ 0 w 791"/>
                <a:gd name="T5" fmla="*/ 0 h 598"/>
                <a:gd name="T6" fmla="*/ 791 w 791"/>
                <a:gd name="T7" fmla="*/ 224 h 598"/>
                <a:gd name="T8" fmla="*/ 791 w 791"/>
                <a:gd name="T9" fmla="*/ 598 h 598"/>
              </a:gdLst>
              <a:ahLst/>
              <a:cxnLst>
                <a:cxn ang="0">
                  <a:pos x="T0" y="T1"/>
                </a:cxn>
                <a:cxn ang="0">
                  <a:pos x="T2" y="T3"/>
                </a:cxn>
                <a:cxn ang="0">
                  <a:pos x="T4" y="T5"/>
                </a:cxn>
                <a:cxn ang="0">
                  <a:pos x="T6" y="T7"/>
                </a:cxn>
                <a:cxn ang="0">
                  <a:pos x="T8" y="T9"/>
                </a:cxn>
              </a:cxnLst>
              <a:rect l="0" t="0" r="r" b="b"/>
              <a:pathLst>
                <a:path w="791" h="598">
                  <a:moveTo>
                    <a:pt x="791" y="598"/>
                  </a:moveTo>
                  <a:lnTo>
                    <a:pt x="0" y="373"/>
                  </a:lnTo>
                  <a:lnTo>
                    <a:pt x="0" y="0"/>
                  </a:lnTo>
                  <a:lnTo>
                    <a:pt x="791" y="224"/>
                  </a:lnTo>
                  <a:lnTo>
                    <a:pt x="791" y="598"/>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75" name="Freeform 23"/>
            <p:cNvSpPr>
              <a:spLocks/>
            </p:cNvSpPr>
            <p:nvPr/>
          </p:nvSpPr>
          <p:spPr bwMode="auto">
            <a:xfrm>
              <a:off x="2898" y="2051"/>
              <a:ext cx="792" cy="598"/>
            </a:xfrm>
            <a:custGeom>
              <a:avLst/>
              <a:gdLst>
                <a:gd name="T0" fmla="*/ 792 w 792"/>
                <a:gd name="T1" fmla="*/ 373 h 598"/>
                <a:gd name="T2" fmla="*/ 0 w 792"/>
                <a:gd name="T3" fmla="*/ 598 h 598"/>
                <a:gd name="T4" fmla="*/ 0 w 792"/>
                <a:gd name="T5" fmla="*/ 224 h 598"/>
                <a:gd name="T6" fmla="*/ 792 w 792"/>
                <a:gd name="T7" fmla="*/ 0 h 598"/>
                <a:gd name="T8" fmla="*/ 792 w 792"/>
                <a:gd name="T9" fmla="*/ 373 h 598"/>
              </a:gdLst>
              <a:ahLst/>
              <a:cxnLst>
                <a:cxn ang="0">
                  <a:pos x="T0" y="T1"/>
                </a:cxn>
                <a:cxn ang="0">
                  <a:pos x="T2" y="T3"/>
                </a:cxn>
                <a:cxn ang="0">
                  <a:pos x="T4" y="T5"/>
                </a:cxn>
                <a:cxn ang="0">
                  <a:pos x="T6" y="T7"/>
                </a:cxn>
                <a:cxn ang="0">
                  <a:pos x="T8" y="T9"/>
                </a:cxn>
              </a:cxnLst>
              <a:rect l="0" t="0" r="r" b="b"/>
              <a:pathLst>
                <a:path w="792" h="598">
                  <a:moveTo>
                    <a:pt x="792" y="373"/>
                  </a:moveTo>
                  <a:lnTo>
                    <a:pt x="0" y="598"/>
                  </a:lnTo>
                  <a:lnTo>
                    <a:pt x="0" y="224"/>
                  </a:lnTo>
                  <a:lnTo>
                    <a:pt x="792" y="0"/>
                  </a:lnTo>
                  <a:lnTo>
                    <a:pt x="792" y="373"/>
                  </a:lnTo>
                  <a:close/>
                </a:path>
              </a:pathLst>
            </a:custGeom>
            <a:solidFill>
              <a:schemeClr val="accent3">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76" name="Freeform 24"/>
            <p:cNvSpPr>
              <a:spLocks/>
            </p:cNvSpPr>
            <p:nvPr/>
          </p:nvSpPr>
          <p:spPr bwMode="auto">
            <a:xfrm>
              <a:off x="2107" y="1821"/>
              <a:ext cx="1583" cy="454"/>
            </a:xfrm>
            <a:custGeom>
              <a:avLst/>
              <a:gdLst>
                <a:gd name="T0" fmla="*/ 1583 w 1583"/>
                <a:gd name="T1" fmla="*/ 230 h 454"/>
                <a:gd name="T2" fmla="*/ 791 w 1583"/>
                <a:gd name="T3" fmla="*/ 454 h 454"/>
                <a:gd name="T4" fmla="*/ 0 w 1583"/>
                <a:gd name="T5" fmla="*/ 230 h 454"/>
                <a:gd name="T6" fmla="*/ 0 w 1583"/>
                <a:gd name="T7" fmla="*/ 225 h 454"/>
                <a:gd name="T8" fmla="*/ 791 w 1583"/>
                <a:gd name="T9" fmla="*/ 0 h 454"/>
                <a:gd name="T10" fmla="*/ 1583 w 1583"/>
                <a:gd name="T11" fmla="*/ 225 h 454"/>
                <a:gd name="T12" fmla="*/ 1583 w 1583"/>
                <a:gd name="T13" fmla="*/ 230 h 454"/>
              </a:gdLst>
              <a:ahLst/>
              <a:cxnLst>
                <a:cxn ang="0">
                  <a:pos x="T0" y="T1"/>
                </a:cxn>
                <a:cxn ang="0">
                  <a:pos x="T2" y="T3"/>
                </a:cxn>
                <a:cxn ang="0">
                  <a:pos x="T4" y="T5"/>
                </a:cxn>
                <a:cxn ang="0">
                  <a:pos x="T6" y="T7"/>
                </a:cxn>
                <a:cxn ang="0">
                  <a:pos x="T8" y="T9"/>
                </a:cxn>
                <a:cxn ang="0">
                  <a:pos x="T10" y="T11"/>
                </a:cxn>
                <a:cxn ang="0">
                  <a:pos x="T12" y="T13"/>
                </a:cxn>
              </a:cxnLst>
              <a:rect l="0" t="0" r="r" b="b"/>
              <a:pathLst>
                <a:path w="1583" h="454">
                  <a:moveTo>
                    <a:pt x="1583" y="230"/>
                  </a:moveTo>
                  <a:lnTo>
                    <a:pt x="791" y="454"/>
                  </a:lnTo>
                  <a:lnTo>
                    <a:pt x="0" y="230"/>
                  </a:lnTo>
                  <a:lnTo>
                    <a:pt x="0" y="225"/>
                  </a:lnTo>
                  <a:lnTo>
                    <a:pt x="791" y="0"/>
                  </a:lnTo>
                  <a:lnTo>
                    <a:pt x="1583" y="225"/>
                  </a:lnTo>
                  <a:lnTo>
                    <a:pt x="1583" y="23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77" name="Freeform 25"/>
            <p:cNvSpPr>
              <a:spLocks/>
            </p:cNvSpPr>
            <p:nvPr/>
          </p:nvSpPr>
          <p:spPr bwMode="auto">
            <a:xfrm>
              <a:off x="2300" y="1726"/>
              <a:ext cx="603" cy="455"/>
            </a:xfrm>
            <a:custGeom>
              <a:avLst/>
              <a:gdLst>
                <a:gd name="T0" fmla="*/ 603 w 603"/>
                <a:gd name="T1" fmla="*/ 455 h 455"/>
                <a:gd name="T2" fmla="*/ 0 w 603"/>
                <a:gd name="T3" fmla="*/ 284 h 455"/>
                <a:gd name="T4" fmla="*/ 0 w 603"/>
                <a:gd name="T5" fmla="*/ 0 h 455"/>
                <a:gd name="T6" fmla="*/ 603 w 603"/>
                <a:gd name="T7" fmla="*/ 171 h 455"/>
                <a:gd name="T8" fmla="*/ 603 w 603"/>
                <a:gd name="T9" fmla="*/ 455 h 455"/>
              </a:gdLst>
              <a:ahLst/>
              <a:cxnLst>
                <a:cxn ang="0">
                  <a:pos x="T0" y="T1"/>
                </a:cxn>
                <a:cxn ang="0">
                  <a:pos x="T2" y="T3"/>
                </a:cxn>
                <a:cxn ang="0">
                  <a:pos x="T4" y="T5"/>
                </a:cxn>
                <a:cxn ang="0">
                  <a:pos x="T6" y="T7"/>
                </a:cxn>
                <a:cxn ang="0">
                  <a:pos x="T8" y="T9"/>
                </a:cxn>
              </a:cxnLst>
              <a:rect l="0" t="0" r="r" b="b"/>
              <a:pathLst>
                <a:path w="603" h="455">
                  <a:moveTo>
                    <a:pt x="603" y="455"/>
                  </a:moveTo>
                  <a:lnTo>
                    <a:pt x="0" y="284"/>
                  </a:lnTo>
                  <a:lnTo>
                    <a:pt x="0" y="0"/>
                  </a:lnTo>
                  <a:lnTo>
                    <a:pt x="603" y="171"/>
                  </a:lnTo>
                  <a:lnTo>
                    <a:pt x="603" y="455"/>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78" name="Freeform 26"/>
            <p:cNvSpPr>
              <a:spLocks/>
            </p:cNvSpPr>
            <p:nvPr/>
          </p:nvSpPr>
          <p:spPr bwMode="auto">
            <a:xfrm>
              <a:off x="2902" y="1726"/>
              <a:ext cx="603" cy="455"/>
            </a:xfrm>
            <a:custGeom>
              <a:avLst/>
              <a:gdLst>
                <a:gd name="T0" fmla="*/ 603 w 603"/>
                <a:gd name="T1" fmla="*/ 284 h 455"/>
                <a:gd name="T2" fmla="*/ 0 w 603"/>
                <a:gd name="T3" fmla="*/ 455 h 455"/>
                <a:gd name="T4" fmla="*/ 0 w 603"/>
                <a:gd name="T5" fmla="*/ 171 h 455"/>
                <a:gd name="T6" fmla="*/ 603 w 603"/>
                <a:gd name="T7" fmla="*/ 0 h 455"/>
                <a:gd name="T8" fmla="*/ 603 w 603"/>
                <a:gd name="T9" fmla="*/ 284 h 455"/>
              </a:gdLst>
              <a:ahLst/>
              <a:cxnLst>
                <a:cxn ang="0">
                  <a:pos x="T0" y="T1"/>
                </a:cxn>
                <a:cxn ang="0">
                  <a:pos x="T2" y="T3"/>
                </a:cxn>
                <a:cxn ang="0">
                  <a:pos x="T4" y="T5"/>
                </a:cxn>
                <a:cxn ang="0">
                  <a:pos x="T6" y="T7"/>
                </a:cxn>
                <a:cxn ang="0">
                  <a:pos x="T8" y="T9"/>
                </a:cxn>
              </a:cxnLst>
              <a:rect l="0" t="0" r="r" b="b"/>
              <a:pathLst>
                <a:path w="603" h="455">
                  <a:moveTo>
                    <a:pt x="603" y="284"/>
                  </a:moveTo>
                  <a:lnTo>
                    <a:pt x="0" y="455"/>
                  </a:lnTo>
                  <a:lnTo>
                    <a:pt x="0" y="171"/>
                  </a:lnTo>
                  <a:lnTo>
                    <a:pt x="603" y="0"/>
                  </a:lnTo>
                  <a:lnTo>
                    <a:pt x="603" y="284"/>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30758" name="Freeform 27"/>
            <p:cNvSpPr>
              <a:spLocks/>
            </p:cNvSpPr>
            <p:nvPr/>
          </p:nvSpPr>
          <p:spPr bwMode="auto">
            <a:xfrm>
              <a:off x="2300" y="1551"/>
              <a:ext cx="1205" cy="346"/>
            </a:xfrm>
            <a:custGeom>
              <a:avLst/>
              <a:gdLst>
                <a:gd name="T0" fmla="*/ 1205 w 1205"/>
                <a:gd name="T1" fmla="*/ 175 h 346"/>
                <a:gd name="T2" fmla="*/ 602 w 1205"/>
                <a:gd name="T3" fmla="*/ 346 h 346"/>
                <a:gd name="T4" fmla="*/ 0 w 1205"/>
                <a:gd name="T5" fmla="*/ 175 h 346"/>
                <a:gd name="T6" fmla="*/ 0 w 1205"/>
                <a:gd name="T7" fmla="*/ 171 h 346"/>
                <a:gd name="T8" fmla="*/ 603 w 1205"/>
                <a:gd name="T9" fmla="*/ 0 h 346"/>
                <a:gd name="T10" fmla="*/ 1205 w 1205"/>
                <a:gd name="T11" fmla="*/ 171 h 346"/>
                <a:gd name="T12" fmla="*/ 1205 w 1205"/>
                <a:gd name="T13" fmla="*/ 175 h 3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5" h="346">
                  <a:moveTo>
                    <a:pt x="1205" y="175"/>
                  </a:moveTo>
                  <a:lnTo>
                    <a:pt x="602" y="346"/>
                  </a:lnTo>
                  <a:lnTo>
                    <a:pt x="0" y="175"/>
                  </a:lnTo>
                  <a:lnTo>
                    <a:pt x="0" y="171"/>
                  </a:lnTo>
                  <a:lnTo>
                    <a:pt x="603" y="0"/>
                  </a:lnTo>
                  <a:lnTo>
                    <a:pt x="1205" y="171"/>
                  </a:lnTo>
                  <a:lnTo>
                    <a:pt x="1205" y="1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s-MX"/>
            </a:p>
          </p:txBody>
        </p:sp>
        <p:sp>
          <p:nvSpPr>
            <p:cNvPr id="80" name="Freeform 28"/>
            <p:cNvSpPr>
              <a:spLocks/>
            </p:cNvSpPr>
            <p:nvPr/>
          </p:nvSpPr>
          <p:spPr bwMode="auto">
            <a:xfrm>
              <a:off x="2477" y="1493"/>
              <a:ext cx="426" cy="321"/>
            </a:xfrm>
            <a:custGeom>
              <a:avLst/>
              <a:gdLst>
                <a:gd name="T0" fmla="*/ 426 w 426"/>
                <a:gd name="T1" fmla="*/ 321 h 321"/>
                <a:gd name="T2" fmla="*/ 0 w 426"/>
                <a:gd name="T3" fmla="*/ 201 h 321"/>
                <a:gd name="T4" fmla="*/ 0 w 426"/>
                <a:gd name="T5" fmla="*/ 0 h 321"/>
                <a:gd name="T6" fmla="*/ 426 w 426"/>
                <a:gd name="T7" fmla="*/ 121 h 321"/>
                <a:gd name="T8" fmla="*/ 426 w 426"/>
                <a:gd name="T9" fmla="*/ 321 h 321"/>
              </a:gdLst>
              <a:ahLst/>
              <a:cxnLst>
                <a:cxn ang="0">
                  <a:pos x="T0" y="T1"/>
                </a:cxn>
                <a:cxn ang="0">
                  <a:pos x="T2" y="T3"/>
                </a:cxn>
                <a:cxn ang="0">
                  <a:pos x="T4" y="T5"/>
                </a:cxn>
                <a:cxn ang="0">
                  <a:pos x="T6" y="T7"/>
                </a:cxn>
                <a:cxn ang="0">
                  <a:pos x="T8" y="T9"/>
                </a:cxn>
              </a:cxnLst>
              <a:rect l="0" t="0" r="r" b="b"/>
              <a:pathLst>
                <a:path w="426" h="321">
                  <a:moveTo>
                    <a:pt x="426" y="321"/>
                  </a:moveTo>
                  <a:lnTo>
                    <a:pt x="0" y="201"/>
                  </a:lnTo>
                  <a:lnTo>
                    <a:pt x="0" y="0"/>
                  </a:lnTo>
                  <a:lnTo>
                    <a:pt x="426" y="121"/>
                  </a:lnTo>
                  <a:lnTo>
                    <a:pt x="426" y="321"/>
                  </a:ln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81" name="Freeform 29"/>
            <p:cNvSpPr>
              <a:spLocks/>
            </p:cNvSpPr>
            <p:nvPr/>
          </p:nvSpPr>
          <p:spPr bwMode="auto">
            <a:xfrm>
              <a:off x="2903" y="1493"/>
              <a:ext cx="425" cy="321"/>
            </a:xfrm>
            <a:custGeom>
              <a:avLst/>
              <a:gdLst>
                <a:gd name="T0" fmla="*/ 425 w 425"/>
                <a:gd name="T1" fmla="*/ 201 h 321"/>
                <a:gd name="T2" fmla="*/ 0 w 425"/>
                <a:gd name="T3" fmla="*/ 321 h 321"/>
                <a:gd name="T4" fmla="*/ 0 w 425"/>
                <a:gd name="T5" fmla="*/ 121 h 321"/>
                <a:gd name="T6" fmla="*/ 425 w 425"/>
                <a:gd name="T7" fmla="*/ 0 h 321"/>
                <a:gd name="T8" fmla="*/ 425 w 425"/>
                <a:gd name="T9" fmla="*/ 201 h 321"/>
              </a:gdLst>
              <a:ahLst/>
              <a:cxnLst>
                <a:cxn ang="0">
                  <a:pos x="T0" y="T1"/>
                </a:cxn>
                <a:cxn ang="0">
                  <a:pos x="T2" y="T3"/>
                </a:cxn>
                <a:cxn ang="0">
                  <a:pos x="T4" y="T5"/>
                </a:cxn>
                <a:cxn ang="0">
                  <a:pos x="T6" y="T7"/>
                </a:cxn>
                <a:cxn ang="0">
                  <a:pos x="T8" y="T9"/>
                </a:cxn>
              </a:cxnLst>
              <a:rect l="0" t="0" r="r" b="b"/>
              <a:pathLst>
                <a:path w="425" h="321">
                  <a:moveTo>
                    <a:pt x="425" y="201"/>
                  </a:moveTo>
                  <a:lnTo>
                    <a:pt x="0" y="321"/>
                  </a:lnTo>
                  <a:lnTo>
                    <a:pt x="0" y="121"/>
                  </a:lnTo>
                  <a:lnTo>
                    <a:pt x="425" y="0"/>
                  </a:lnTo>
                  <a:lnTo>
                    <a:pt x="425" y="201"/>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lIns="121920" tIns="60960" rIns="121920" bIns="60960"/>
            <a:lstStyle/>
            <a:p>
              <a:pPr defTabSz="1828434" fontAlgn="auto">
                <a:spcBef>
                  <a:spcPts val="0"/>
                </a:spcBef>
                <a:spcAft>
                  <a:spcPts val="0"/>
                </a:spcAft>
                <a:defRPr/>
              </a:pPr>
              <a:endParaRPr lang="en-US" sz="3200">
                <a:latin typeface="Calibri Light"/>
                <a:ea typeface="+mn-ea"/>
              </a:endParaRPr>
            </a:p>
          </p:txBody>
        </p:sp>
        <p:sp>
          <p:nvSpPr>
            <p:cNvPr id="30761" name="Freeform 30"/>
            <p:cNvSpPr>
              <a:spLocks/>
            </p:cNvSpPr>
            <p:nvPr/>
          </p:nvSpPr>
          <p:spPr bwMode="auto">
            <a:xfrm>
              <a:off x="2477" y="1370"/>
              <a:ext cx="851" cy="244"/>
            </a:xfrm>
            <a:custGeom>
              <a:avLst/>
              <a:gdLst>
                <a:gd name="T0" fmla="*/ 851 w 851"/>
                <a:gd name="T1" fmla="*/ 123 h 244"/>
                <a:gd name="T2" fmla="*/ 426 w 851"/>
                <a:gd name="T3" fmla="*/ 244 h 244"/>
                <a:gd name="T4" fmla="*/ 0 w 851"/>
                <a:gd name="T5" fmla="*/ 123 h 244"/>
                <a:gd name="T6" fmla="*/ 0 w 851"/>
                <a:gd name="T7" fmla="*/ 120 h 244"/>
                <a:gd name="T8" fmla="*/ 426 w 851"/>
                <a:gd name="T9" fmla="*/ 0 h 244"/>
                <a:gd name="T10" fmla="*/ 851 w 851"/>
                <a:gd name="T11" fmla="*/ 120 h 244"/>
                <a:gd name="T12" fmla="*/ 851 w 851"/>
                <a:gd name="T13" fmla="*/ 123 h 2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244">
                  <a:moveTo>
                    <a:pt x="851" y="123"/>
                  </a:moveTo>
                  <a:lnTo>
                    <a:pt x="426" y="244"/>
                  </a:lnTo>
                  <a:lnTo>
                    <a:pt x="0" y="123"/>
                  </a:lnTo>
                  <a:lnTo>
                    <a:pt x="0" y="120"/>
                  </a:lnTo>
                  <a:lnTo>
                    <a:pt x="426" y="0"/>
                  </a:lnTo>
                  <a:lnTo>
                    <a:pt x="851" y="120"/>
                  </a:lnTo>
                  <a:lnTo>
                    <a:pt x="851" y="1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s-MX"/>
            </a:p>
          </p:txBody>
        </p:sp>
      </p:grpSp>
      <p:cxnSp>
        <p:nvCxnSpPr>
          <p:cNvPr id="3" name="Elbow Connector 2"/>
          <p:cNvCxnSpPr/>
          <p:nvPr/>
        </p:nvCxnSpPr>
        <p:spPr>
          <a:xfrm>
            <a:off x="7146925" y="4200525"/>
            <a:ext cx="9005888" cy="557213"/>
          </a:xfrm>
          <a:prstGeom prst="bentConnector3">
            <a:avLst>
              <a:gd name="adj1" fmla="val 50000"/>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89" name="Elbow Connector 88"/>
          <p:cNvCxnSpPr/>
          <p:nvPr/>
        </p:nvCxnSpPr>
        <p:spPr>
          <a:xfrm flipV="1">
            <a:off x="7235825" y="5707063"/>
            <a:ext cx="8204200" cy="449262"/>
          </a:xfrm>
          <a:prstGeom prst="bentConnector3">
            <a:avLst>
              <a:gd name="adj1" fmla="val 52172"/>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flipV="1">
            <a:off x="7329488" y="7045325"/>
            <a:ext cx="7235825" cy="1122363"/>
          </a:xfrm>
          <a:prstGeom prst="bentConnector3">
            <a:avLst>
              <a:gd name="adj1" fmla="val 54619"/>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Elbow Connector 90"/>
          <p:cNvCxnSpPr/>
          <p:nvPr/>
        </p:nvCxnSpPr>
        <p:spPr>
          <a:xfrm flipV="1">
            <a:off x="7169150" y="8724900"/>
            <a:ext cx="6421438" cy="1408113"/>
          </a:xfrm>
          <a:prstGeom prst="bentConnector3">
            <a:avLst>
              <a:gd name="adj1" fmla="val 63184"/>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30742" name="TextBox 42"/>
          <p:cNvSpPr txBox="1">
            <a:spLocks noChangeArrowheads="1"/>
          </p:cNvSpPr>
          <p:nvPr/>
        </p:nvSpPr>
        <p:spPr bwMode="auto">
          <a:xfrm>
            <a:off x="1614488" y="528638"/>
            <a:ext cx="71262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Pyramide Diagram</a:t>
            </a:r>
          </a:p>
        </p:txBody>
      </p:sp>
      <p:grpSp>
        <p:nvGrpSpPr>
          <p:cNvPr id="30743" name="Group 43"/>
          <p:cNvGrpSpPr>
            <a:grpSpLocks/>
          </p:cNvGrpSpPr>
          <p:nvPr/>
        </p:nvGrpSpPr>
        <p:grpSpPr bwMode="auto">
          <a:xfrm>
            <a:off x="1774825" y="1717675"/>
            <a:ext cx="2279650" cy="73025"/>
            <a:chOff x="1775295" y="2028842"/>
            <a:chExt cx="3021910" cy="45719"/>
          </a:xfrm>
        </p:grpSpPr>
        <p:sp>
          <p:nvSpPr>
            <p:cNvPr id="45" name="Rectangle 44"/>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6" name="Rectangle 45"/>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6" name="Rectangle 55"/>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7" name="Rectangle 56"/>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8" name="Rectangle 57"/>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0744" name="TextBox 58"/>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
        <p:nvSpPr>
          <p:cNvPr id="19" name="Freeform 747">
            <a:extLst>
              <a:ext uri="{FF2B5EF4-FFF2-40B4-BE49-F238E27FC236}">
                <a16:creationId xmlns:a16="http://schemas.microsoft.com/office/drawing/2014/main" id="{14F0DCEC-59BD-5CE3-CD88-398AA1F9ECE2}"/>
              </a:ext>
            </a:extLst>
          </p:cNvPr>
          <p:cNvSpPr>
            <a:spLocks noChangeArrowheads="1"/>
          </p:cNvSpPr>
          <p:nvPr/>
        </p:nvSpPr>
        <p:spPr bwMode="auto">
          <a:xfrm>
            <a:off x="2424113" y="19805650"/>
            <a:ext cx="19611975" cy="4763"/>
          </a:xfrm>
          <a:custGeom>
            <a:avLst/>
            <a:gdLst>
              <a:gd name="T0" fmla="*/ 0 w 18752"/>
              <a:gd name="T1" fmla="*/ 0 h 1"/>
              <a:gd name="T2" fmla="*/ 19610188 w 18752"/>
              <a:gd name="T3" fmla="*/ 0 h 1"/>
              <a:gd name="T4" fmla="*/ 0 w 18752"/>
              <a:gd name="T5" fmla="*/ 0 h 1"/>
              <a:gd name="T6" fmla="*/ 0 60000 65536"/>
              <a:gd name="T7" fmla="*/ 0 60000 65536"/>
              <a:gd name="T8" fmla="*/ 0 60000 65536"/>
            </a:gdLst>
            <a:ahLst/>
            <a:cxnLst>
              <a:cxn ang="T6">
                <a:pos x="T0" y="T1"/>
              </a:cxn>
              <a:cxn ang="T7">
                <a:pos x="T2" y="T3"/>
              </a:cxn>
              <a:cxn ang="T8">
                <a:pos x="T4" y="T5"/>
              </a:cxn>
            </a:cxnLst>
            <a:rect l="0" t="0" r="r" b="b"/>
            <a:pathLst>
              <a:path w="18752" h="1">
                <a:moveTo>
                  <a:pt x="0" y="0"/>
                </a:moveTo>
                <a:lnTo>
                  <a:pt x="18751" y="0"/>
                </a:lnTo>
                <a:lnTo>
                  <a:pt x="0" y="0"/>
                </a:lnTo>
              </a:path>
            </a:pathLst>
          </a:custGeom>
          <a:solidFill>
            <a:srgbClr val="45454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0" name="Freeform 749">
            <a:extLst>
              <a:ext uri="{FF2B5EF4-FFF2-40B4-BE49-F238E27FC236}">
                <a16:creationId xmlns:a16="http://schemas.microsoft.com/office/drawing/2014/main" id="{109ACDAF-A84B-18A0-589A-F02A9770C295}"/>
              </a:ext>
            </a:extLst>
          </p:cNvPr>
          <p:cNvSpPr>
            <a:spLocks noChangeArrowheads="1"/>
          </p:cNvSpPr>
          <p:nvPr/>
        </p:nvSpPr>
        <p:spPr bwMode="auto">
          <a:xfrm>
            <a:off x="5276850" y="20951825"/>
            <a:ext cx="498475" cy="503238"/>
          </a:xfrm>
          <a:custGeom>
            <a:avLst/>
            <a:gdLst>
              <a:gd name="T0" fmla="*/ 496698 w 826"/>
              <a:gd name="T1" fmla="*/ 251326 h 832"/>
              <a:gd name="T2" fmla="*/ 496698 w 826"/>
              <a:gd name="T3" fmla="*/ 251326 h 832"/>
              <a:gd name="T4" fmla="*/ 246242 w 826"/>
              <a:gd name="T5" fmla="*/ 0 h 832"/>
              <a:gd name="T6" fmla="*/ 0 w 826"/>
              <a:gd name="T7" fmla="*/ 251326 h 832"/>
              <a:gd name="T8" fmla="*/ 246242 w 826"/>
              <a:gd name="T9" fmla="*/ 502047 h 832"/>
              <a:gd name="T10" fmla="*/ 496698 w 826"/>
              <a:gd name="T11" fmla="*/ 251326 h 8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 h="832">
                <a:moveTo>
                  <a:pt x="825" y="416"/>
                </a:moveTo>
                <a:lnTo>
                  <a:pt x="825" y="416"/>
                </a:lnTo>
                <a:cubicBezTo>
                  <a:pt x="825" y="183"/>
                  <a:pt x="642" y="0"/>
                  <a:pt x="409" y="0"/>
                </a:cubicBezTo>
                <a:cubicBezTo>
                  <a:pt x="183" y="0"/>
                  <a:pt x="0" y="183"/>
                  <a:pt x="0" y="416"/>
                </a:cubicBezTo>
                <a:cubicBezTo>
                  <a:pt x="0" y="643"/>
                  <a:pt x="183" y="831"/>
                  <a:pt x="409" y="831"/>
                </a:cubicBezTo>
                <a:cubicBezTo>
                  <a:pt x="642" y="831"/>
                  <a:pt x="825" y="643"/>
                  <a:pt x="825" y="41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1" name="Freeform 750">
            <a:extLst>
              <a:ext uri="{FF2B5EF4-FFF2-40B4-BE49-F238E27FC236}">
                <a16:creationId xmlns:a16="http://schemas.microsoft.com/office/drawing/2014/main" id="{D2834310-7038-7DDD-B23E-8BD94FFDE7AB}"/>
              </a:ext>
            </a:extLst>
          </p:cNvPr>
          <p:cNvSpPr>
            <a:spLocks noChangeArrowheads="1"/>
          </p:cNvSpPr>
          <p:nvPr/>
        </p:nvSpPr>
        <p:spPr bwMode="auto">
          <a:xfrm>
            <a:off x="5276850" y="21667788"/>
            <a:ext cx="498475" cy="501650"/>
          </a:xfrm>
          <a:custGeom>
            <a:avLst/>
            <a:gdLst>
              <a:gd name="T0" fmla="*/ 825 w 826"/>
              <a:gd name="T1" fmla="*/ 416 h 832"/>
              <a:gd name="T2" fmla="*/ 825 w 826"/>
              <a:gd name="T3" fmla="*/ 416 h 832"/>
              <a:gd name="T4" fmla="*/ 409 w 826"/>
              <a:gd name="T5" fmla="*/ 0 h 832"/>
              <a:gd name="T6" fmla="*/ 0 w 826"/>
              <a:gd name="T7" fmla="*/ 416 h 832"/>
              <a:gd name="T8" fmla="*/ 409 w 826"/>
              <a:gd name="T9" fmla="*/ 831 h 832"/>
              <a:gd name="T10" fmla="*/ 825 w 826"/>
              <a:gd name="T11" fmla="*/ 416 h 832"/>
            </a:gdLst>
            <a:ahLst/>
            <a:cxnLst>
              <a:cxn ang="0">
                <a:pos x="T0" y="T1"/>
              </a:cxn>
              <a:cxn ang="0">
                <a:pos x="T2" y="T3"/>
              </a:cxn>
              <a:cxn ang="0">
                <a:pos x="T4" y="T5"/>
              </a:cxn>
              <a:cxn ang="0">
                <a:pos x="T6" y="T7"/>
              </a:cxn>
              <a:cxn ang="0">
                <a:pos x="T8" y="T9"/>
              </a:cxn>
              <a:cxn ang="0">
                <a:pos x="T10" y="T11"/>
              </a:cxn>
            </a:cxnLst>
            <a:rect l="0" t="0" r="r" b="b"/>
            <a:pathLst>
              <a:path w="826" h="832">
                <a:moveTo>
                  <a:pt x="825" y="416"/>
                </a:moveTo>
                <a:lnTo>
                  <a:pt x="825" y="416"/>
                </a:lnTo>
                <a:cubicBezTo>
                  <a:pt x="825" y="189"/>
                  <a:pt x="642" y="0"/>
                  <a:pt x="409" y="0"/>
                </a:cubicBezTo>
                <a:cubicBezTo>
                  <a:pt x="183" y="0"/>
                  <a:pt x="0" y="189"/>
                  <a:pt x="0" y="416"/>
                </a:cubicBezTo>
                <a:cubicBezTo>
                  <a:pt x="0" y="642"/>
                  <a:pt x="183" y="831"/>
                  <a:pt x="409" y="831"/>
                </a:cubicBezTo>
                <a:cubicBezTo>
                  <a:pt x="642" y="831"/>
                  <a:pt x="825" y="642"/>
                  <a:pt x="825" y="416"/>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2" name="Freeform 751">
            <a:extLst>
              <a:ext uri="{FF2B5EF4-FFF2-40B4-BE49-F238E27FC236}">
                <a16:creationId xmlns:a16="http://schemas.microsoft.com/office/drawing/2014/main" id="{6F01D15F-DD8B-0206-EF98-A3D036C7E215}"/>
              </a:ext>
            </a:extLst>
          </p:cNvPr>
          <p:cNvSpPr>
            <a:spLocks noChangeArrowheads="1"/>
          </p:cNvSpPr>
          <p:nvPr/>
        </p:nvSpPr>
        <p:spPr bwMode="auto">
          <a:xfrm>
            <a:off x="8134350" y="20942300"/>
            <a:ext cx="496888" cy="501650"/>
          </a:xfrm>
          <a:custGeom>
            <a:avLst/>
            <a:gdLst>
              <a:gd name="T0" fmla="*/ 496700 w 826"/>
              <a:gd name="T1" fmla="*/ 251326 h 832"/>
              <a:gd name="T2" fmla="*/ 496700 w 826"/>
              <a:gd name="T3" fmla="*/ 251326 h 832"/>
              <a:gd name="T4" fmla="*/ 246845 w 826"/>
              <a:gd name="T5" fmla="*/ 0 h 832"/>
              <a:gd name="T6" fmla="*/ 0 w 826"/>
              <a:gd name="T7" fmla="*/ 251326 h 832"/>
              <a:gd name="T8" fmla="*/ 246845 w 826"/>
              <a:gd name="T9" fmla="*/ 502047 h 832"/>
              <a:gd name="T10" fmla="*/ 496700 w 826"/>
              <a:gd name="T11" fmla="*/ 251326 h 8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 h="832">
                <a:moveTo>
                  <a:pt x="825" y="416"/>
                </a:moveTo>
                <a:lnTo>
                  <a:pt x="825" y="416"/>
                </a:lnTo>
                <a:cubicBezTo>
                  <a:pt x="825" y="183"/>
                  <a:pt x="642" y="0"/>
                  <a:pt x="410" y="0"/>
                </a:cubicBezTo>
                <a:cubicBezTo>
                  <a:pt x="183" y="0"/>
                  <a:pt x="0" y="183"/>
                  <a:pt x="0" y="416"/>
                </a:cubicBezTo>
                <a:cubicBezTo>
                  <a:pt x="0" y="643"/>
                  <a:pt x="183" y="831"/>
                  <a:pt x="410" y="831"/>
                </a:cubicBezTo>
                <a:cubicBezTo>
                  <a:pt x="642" y="831"/>
                  <a:pt x="825" y="643"/>
                  <a:pt x="825" y="41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3" name="Freeform 752">
            <a:extLst>
              <a:ext uri="{FF2B5EF4-FFF2-40B4-BE49-F238E27FC236}">
                <a16:creationId xmlns:a16="http://schemas.microsoft.com/office/drawing/2014/main" id="{2C63A367-D4DB-4099-B1A8-9AD798E3FF5C}"/>
              </a:ext>
            </a:extLst>
          </p:cNvPr>
          <p:cNvSpPr>
            <a:spLocks noChangeArrowheads="1"/>
          </p:cNvSpPr>
          <p:nvPr/>
        </p:nvSpPr>
        <p:spPr bwMode="auto">
          <a:xfrm>
            <a:off x="8134350" y="21643975"/>
            <a:ext cx="496888" cy="501650"/>
          </a:xfrm>
          <a:custGeom>
            <a:avLst/>
            <a:gdLst>
              <a:gd name="T0" fmla="*/ 825 w 826"/>
              <a:gd name="T1" fmla="*/ 416 h 833"/>
              <a:gd name="T2" fmla="*/ 825 w 826"/>
              <a:gd name="T3" fmla="*/ 416 h 833"/>
              <a:gd name="T4" fmla="*/ 410 w 826"/>
              <a:gd name="T5" fmla="*/ 0 h 833"/>
              <a:gd name="T6" fmla="*/ 0 w 826"/>
              <a:gd name="T7" fmla="*/ 416 h 833"/>
              <a:gd name="T8" fmla="*/ 410 w 826"/>
              <a:gd name="T9" fmla="*/ 832 h 833"/>
              <a:gd name="T10" fmla="*/ 825 w 826"/>
              <a:gd name="T11" fmla="*/ 416 h 833"/>
            </a:gdLst>
            <a:ahLst/>
            <a:cxnLst>
              <a:cxn ang="0">
                <a:pos x="T0" y="T1"/>
              </a:cxn>
              <a:cxn ang="0">
                <a:pos x="T2" y="T3"/>
              </a:cxn>
              <a:cxn ang="0">
                <a:pos x="T4" y="T5"/>
              </a:cxn>
              <a:cxn ang="0">
                <a:pos x="T6" y="T7"/>
              </a:cxn>
              <a:cxn ang="0">
                <a:pos x="T8" y="T9"/>
              </a:cxn>
              <a:cxn ang="0">
                <a:pos x="T10" y="T11"/>
              </a:cxn>
            </a:cxnLst>
            <a:rect l="0" t="0" r="r" b="b"/>
            <a:pathLst>
              <a:path w="826" h="833">
                <a:moveTo>
                  <a:pt x="825" y="416"/>
                </a:moveTo>
                <a:lnTo>
                  <a:pt x="825" y="416"/>
                </a:lnTo>
                <a:cubicBezTo>
                  <a:pt x="825" y="189"/>
                  <a:pt x="642" y="0"/>
                  <a:pt x="410" y="0"/>
                </a:cubicBezTo>
                <a:cubicBezTo>
                  <a:pt x="183" y="0"/>
                  <a:pt x="0" y="189"/>
                  <a:pt x="0" y="416"/>
                </a:cubicBezTo>
                <a:cubicBezTo>
                  <a:pt x="0" y="643"/>
                  <a:pt x="183" y="832"/>
                  <a:pt x="410" y="832"/>
                </a:cubicBezTo>
                <a:cubicBezTo>
                  <a:pt x="642" y="832"/>
                  <a:pt x="825" y="643"/>
                  <a:pt x="825" y="416"/>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4" name="Freeform 719">
            <a:extLst>
              <a:ext uri="{FF2B5EF4-FFF2-40B4-BE49-F238E27FC236}">
                <a16:creationId xmlns:a16="http://schemas.microsoft.com/office/drawing/2014/main" id="{B07848FA-2A1C-4772-CBF3-1B22864C00CC}"/>
              </a:ext>
            </a:extLst>
          </p:cNvPr>
          <p:cNvSpPr>
            <a:spLocks noChangeArrowheads="1"/>
          </p:cNvSpPr>
          <p:nvPr/>
        </p:nvSpPr>
        <p:spPr bwMode="auto">
          <a:xfrm>
            <a:off x="7597775" y="17319625"/>
            <a:ext cx="447675" cy="2663825"/>
          </a:xfrm>
          <a:custGeom>
            <a:avLst/>
            <a:gdLst>
              <a:gd name="T0" fmla="*/ 446340 w 429"/>
              <a:gd name="T1" fmla="*/ 2662698 h 1575"/>
              <a:gd name="T2" fmla="*/ 0 w 429"/>
              <a:gd name="T3" fmla="*/ 2662698 h 1575"/>
              <a:gd name="T4" fmla="*/ 0 w 429"/>
              <a:gd name="T5" fmla="*/ 0 h 1575"/>
              <a:gd name="T6" fmla="*/ 446340 w 429"/>
              <a:gd name="T7" fmla="*/ 0 h 1575"/>
              <a:gd name="T8" fmla="*/ 446340 w 429"/>
              <a:gd name="T9" fmla="*/ 2662698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6" name="Freeform 720">
            <a:extLst>
              <a:ext uri="{FF2B5EF4-FFF2-40B4-BE49-F238E27FC236}">
                <a16:creationId xmlns:a16="http://schemas.microsoft.com/office/drawing/2014/main" id="{3D11AC91-2E74-5144-F0E8-3CE3792103AB}"/>
              </a:ext>
            </a:extLst>
          </p:cNvPr>
          <p:cNvSpPr>
            <a:spLocks noChangeArrowheads="1"/>
          </p:cNvSpPr>
          <p:nvPr/>
        </p:nvSpPr>
        <p:spPr bwMode="auto">
          <a:xfrm>
            <a:off x="8045450" y="157003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7" name="Freeform 721">
            <a:extLst>
              <a:ext uri="{FF2B5EF4-FFF2-40B4-BE49-F238E27FC236}">
                <a16:creationId xmlns:a16="http://schemas.microsoft.com/office/drawing/2014/main" id="{71BCCA95-F8DA-1599-F918-26C57897122D}"/>
              </a:ext>
            </a:extLst>
          </p:cNvPr>
          <p:cNvSpPr>
            <a:spLocks noChangeArrowheads="1"/>
          </p:cNvSpPr>
          <p:nvPr/>
        </p:nvSpPr>
        <p:spPr bwMode="auto">
          <a:xfrm>
            <a:off x="8497888" y="16673513"/>
            <a:ext cx="447675" cy="3308350"/>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0" name="Freeform 722">
            <a:extLst>
              <a:ext uri="{FF2B5EF4-FFF2-40B4-BE49-F238E27FC236}">
                <a16:creationId xmlns:a16="http://schemas.microsoft.com/office/drawing/2014/main" id="{5EFE3786-63D4-B04B-85DE-C9638B09A972}"/>
              </a:ext>
            </a:extLst>
          </p:cNvPr>
          <p:cNvSpPr>
            <a:spLocks noChangeArrowheads="1"/>
          </p:cNvSpPr>
          <p:nvPr/>
        </p:nvSpPr>
        <p:spPr bwMode="auto">
          <a:xfrm>
            <a:off x="8945563" y="17319625"/>
            <a:ext cx="447675" cy="2659063"/>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 name="Line 748">
            <a:extLst>
              <a:ext uri="{FF2B5EF4-FFF2-40B4-BE49-F238E27FC236}">
                <a16:creationId xmlns:a16="http://schemas.microsoft.com/office/drawing/2014/main" id="{4E309186-BDCB-09CB-B245-F86DCD428CBE}"/>
              </a:ext>
            </a:extLst>
          </p:cNvPr>
          <p:cNvSpPr>
            <a:spLocks noChangeShapeType="1"/>
          </p:cNvSpPr>
          <p:nvPr/>
        </p:nvSpPr>
        <p:spPr bwMode="auto">
          <a:xfrm flipV="1">
            <a:off x="5121275" y="20000913"/>
            <a:ext cx="14263688" cy="0"/>
          </a:xfrm>
          <a:prstGeom prst="line">
            <a:avLst/>
          </a:prstGeom>
          <a:noFill/>
          <a:ln w="38100" cap="flat" cmpd="sng">
            <a:solidFill>
              <a:schemeClr val="bg1">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32" name="Freeform 719">
            <a:extLst>
              <a:ext uri="{FF2B5EF4-FFF2-40B4-BE49-F238E27FC236}">
                <a16:creationId xmlns:a16="http://schemas.microsoft.com/office/drawing/2014/main" id="{B025D307-8B0C-C8E3-DD3F-E10D5DFB3A05}"/>
              </a:ext>
            </a:extLst>
          </p:cNvPr>
          <p:cNvSpPr>
            <a:spLocks noChangeArrowheads="1"/>
          </p:cNvSpPr>
          <p:nvPr/>
        </p:nvSpPr>
        <p:spPr bwMode="auto">
          <a:xfrm>
            <a:off x="10028238" y="16673513"/>
            <a:ext cx="466725" cy="3309937"/>
          </a:xfrm>
          <a:custGeom>
            <a:avLst/>
            <a:gdLst>
              <a:gd name="T0" fmla="*/ 465860 w 429"/>
              <a:gd name="T1" fmla="*/ 3308401 h 1575"/>
              <a:gd name="T2" fmla="*/ 0 w 429"/>
              <a:gd name="T3" fmla="*/ 3308401 h 1575"/>
              <a:gd name="T4" fmla="*/ 0 w 429"/>
              <a:gd name="T5" fmla="*/ 0 h 1575"/>
              <a:gd name="T6" fmla="*/ 465860 w 429"/>
              <a:gd name="T7" fmla="*/ 0 h 1575"/>
              <a:gd name="T8" fmla="*/ 465860 w 429"/>
              <a:gd name="T9" fmla="*/ 3308401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3" name="Freeform 720">
            <a:extLst>
              <a:ext uri="{FF2B5EF4-FFF2-40B4-BE49-F238E27FC236}">
                <a16:creationId xmlns:a16="http://schemas.microsoft.com/office/drawing/2014/main" id="{15CE3BBD-9686-E9F7-2EDA-5983E6DE660D}"/>
              </a:ext>
            </a:extLst>
          </p:cNvPr>
          <p:cNvSpPr>
            <a:spLocks noChangeArrowheads="1"/>
          </p:cNvSpPr>
          <p:nvPr/>
        </p:nvSpPr>
        <p:spPr bwMode="auto">
          <a:xfrm>
            <a:off x="10475913" y="157003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4" name="Freeform 721">
            <a:extLst>
              <a:ext uri="{FF2B5EF4-FFF2-40B4-BE49-F238E27FC236}">
                <a16:creationId xmlns:a16="http://schemas.microsoft.com/office/drawing/2014/main" id="{681D8976-49AB-4880-457D-665308F8643C}"/>
              </a:ext>
            </a:extLst>
          </p:cNvPr>
          <p:cNvSpPr>
            <a:spLocks noChangeArrowheads="1"/>
          </p:cNvSpPr>
          <p:nvPr/>
        </p:nvSpPr>
        <p:spPr bwMode="auto">
          <a:xfrm>
            <a:off x="10926763" y="15001875"/>
            <a:ext cx="447675" cy="4979988"/>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5" name="Freeform 722">
            <a:extLst>
              <a:ext uri="{FF2B5EF4-FFF2-40B4-BE49-F238E27FC236}">
                <a16:creationId xmlns:a16="http://schemas.microsoft.com/office/drawing/2014/main" id="{DFA006F1-6B0C-8A49-CC28-A41E9F2B892D}"/>
              </a:ext>
            </a:extLst>
          </p:cNvPr>
          <p:cNvSpPr>
            <a:spLocks noChangeArrowheads="1"/>
          </p:cNvSpPr>
          <p:nvPr/>
        </p:nvSpPr>
        <p:spPr bwMode="auto">
          <a:xfrm>
            <a:off x="11374438" y="16205200"/>
            <a:ext cx="447675" cy="3773488"/>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6" name="Freeform 719">
            <a:extLst>
              <a:ext uri="{FF2B5EF4-FFF2-40B4-BE49-F238E27FC236}">
                <a16:creationId xmlns:a16="http://schemas.microsoft.com/office/drawing/2014/main" id="{2D3DEE46-EB05-96BB-37FE-1ADD4BD0621F}"/>
              </a:ext>
            </a:extLst>
          </p:cNvPr>
          <p:cNvSpPr>
            <a:spLocks noChangeArrowheads="1"/>
          </p:cNvSpPr>
          <p:nvPr/>
        </p:nvSpPr>
        <p:spPr bwMode="auto">
          <a:xfrm>
            <a:off x="12558713" y="16673513"/>
            <a:ext cx="439737" cy="3309937"/>
          </a:xfrm>
          <a:custGeom>
            <a:avLst/>
            <a:gdLst>
              <a:gd name="T0" fmla="*/ 439282 w 429"/>
              <a:gd name="T1" fmla="*/ 3308401 h 1575"/>
              <a:gd name="T2" fmla="*/ 0 w 429"/>
              <a:gd name="T3" fmla="*/ 3308401 h 1575"/>
              <a:gd name="T4" fmla="*/ 0 w 429"/>
              <a:gd name="T5" fmla="*/ 0 h 1575"/>
              <a:gd name="T6" fmla="*/ 439282 w 429"/>
              <a:gd name="T7" fmla="*/ 0 h 1575"/>
              <a:gd name="T8" fmla="*/ 439282 w 429"/>
              <a:gd name="T9" fmla="*/ 3308401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7" name="Freeform 720">
            <a:extLst>
              <a:ext uri="{FF2B5EF4-FFF2-40B4-BE49-F238E27FC236}">
                <a16:creationId xmlns:a16="http://schemas.microsoft.com/office/drawing/2014/main" id="{6330AA56-70D1-E07C-E8E3-E01D0B359F26}"/>
              </a:ext>
            </a:extLst>
          </p:cNvPr>
          <p:cNvSpPr>
            <a:spLocks noChangeArrowheads="1"/>
          </p:cNvSpPr>
          <p:nvPr/>
        </p:nvSpPr>
        <p:spPr bwMode="auto">
          <a:xfrm>
            <a:off x="13006388" y="157003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8" name="Freeform 721">
            <a:extLst>
              <a:ext uri="{FF2B5EF4-FFF2-40B4-BE49-F238E27FC236}">
                <a16:creationId xmlns:a16="http://schemas.microsoft.com/office/drawing/2014/main" id="{D0A07D5E-7ED0-FC39-6962-7B139C959E5C}"/>
              </a:ext>
            </a:extLst>
          </p:cNvPr>
          <p:cNvSpPr>
            <a:spLocks noChangeArrowheads="1"/>
          </p:cNvSpPr>
          <p:nvPr/>
        </p:nvSpPr>
        <p:spPr bwMode="auto">
          <a:xfrm>
            <a:off x="13458825" y="16673513"/>
            <a:ext cx="446088" cy="3308350"/>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9" name="Freeform 722">
            <a:extLst>
              <a:ext uri="{FF2B5EF4-FFF2-40B4-BE49-F238E27FC236}">
                <a16:creationId xmlns:a16="http://schemas.microsoft.com/office/drawing/2014/main" id="{4F6B6BE5-48B5-D80F-AFB3-C6B60BD0ABB5}"/>
              </a:ext>
            </a:extLst>
          </p:cNvPr>
          <p:cNvSpPr>
            <a:spLocks noChangeArrowheads="1"/>
          </p:cNvSpPr>
          <p:nvPr/>
        </p:nvSpPr>
        <p:spPr bwMode="auto">
          <a:xfrm>
            <a:off x="13904913" y="15536863"/>
            <a:ext cx="447675" cy="4441825"/>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0" name="Freeform 719">
            <a:extLst>
              <a:ext uri="{FF2B5EF4-FFF2-40B4-BE49-F238E27FC236}">
                <a16:creationId xmlns:a16="http://schemas.microsoft.com/office/drawing/2014/main" id="{7A53AEB5-67B3-C669-CFD7-7FE552C88948}"/>
              </a:ext>
            </a:extLst>
          </p:cNvPr>
          <p:cNvSpPr>
            <a:spLocks noChangeArrowheads="1"/>
          </p:cNvSpPr>
          <p:nvPr/>
        </p:nvSpPr>
        <p:spPr bwMode="auto">
          <a:xfrm>
            <a:off x="15084425" y="16673513"/>
            <a:ext cx="447675" cy="3309937"/>
          </a:xfrm>
          <a:custGeom>
            <a:avLst/>
            <a:gdLst>
              <a:gd name="T0" fmla="*/ 446340 w 429"/>
              <a:gd name="T1" fmla="*/ 3308401 h 1575"/>
              <a:gd name="T2" fmla="*/ 0 w 429"/>
              <a:gd name="T3" fmla="*/ 3308401 h 1575"/>
              <a:gd name="T4" fmla="*/ 0 w 429"/>
              <a:gd name="T5" fmla="*/ 0 h 1575"/>
              <a:gd name="T6" fmla="*/ 446340 w 429"/>
              <a:gd name="T7" fmla="*/ 0 h 1575"/>
              <a:gd name="T8" fmla="*/ 446340 w 429"/>
              <a:gd name="T9" fmla="*/ 3308401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1" name="Freeform 720">
            <a:extLst>
              <a:ext uri="{FF2B5EF4-FFF2-40B4-BE49-F238E27FC236}">
                <a16:creationId xmlns:a16="http://schemas.microsoft.com/office/drawing/2014/main" id="{2675B5BE-D214-5C35-C948-78E42C98ADFC}"/>
              </a:ext>
            </a:extLst>
          </p:cNvPr>
          <p:cNvSpPr>
            <a:spLocks noChangeArrowheads="1"/>
          </p:cNvSpPr>
          <p:nvPr/>
        </p:nvSpPr>
        <p:spPr bwMode="auto">
          <a:xfrm>
            <a:off x="15532100" y="17319625"/>
            <a:ext cx="442913" cy="2663825"/>
          </a:xfrm>
          <a:custGeom>
            <a:avLst/>
            <a:gdLst>
              <a:gd name="T0" fmla="*/ 441839 w 436"/>
              <a:gd name="T1" fmla="*/ 2662572 h 1355"/>
              <a:gd name="T2" fmla="*/ 0 w 436"/>
              <a:gd name="T3" fmla="*/ 2662572 h 1355"/>
              <a:gd name="T4" fmla="*/ 0 w 436"/>
              <a:gd name="T5" fmla="*/ 0 h 1355"/>
              <a:gd name="T6" fmla="*/ 441839 w 436"/>
              <a:gd name="T7" fmla="*/ 0 h 1355"/>
              <a:gd name="T8" fmla="*/ 441839 w 436"/>
              <a:gd name="T9" fmla="*/ 266257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2" name="Freeform 721">
            <a:extLst>
              <a:ext uri="{FF2B5EF4-FFF2-40B4-BE49-F238E27FC236}">
                <a16:creationId xmlns:a16="http://schemas.microsoft.com/office/drawing/2014/main" id="{24E4470A-981A-44AB-89CF-87FA37436E85}"/>
              </a:ext>
            </a:extLst>
          </p:cNvPr>
          <p:cNvSpPr>
            <a:spLocks noChangeArrowheads="1"/>
          </p:cNvSpPr>
          <p:nvPr/>
        </p:nvSpPr>
        <p:spPr bwMode="auto">
          <a:xfrm>
            <a:off x="15982950" y="15914688"/>
            <a:ext cx="444500" cy="4067175"/>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3" name="Freeform 722">
            <a:extLst>
              <a:ext uri="{FF2B5EF4-FFF2-40B4-BE49-F238E27FC236}">
                <a16:creationId xmlns:a16="http://schemas.microsoft.com/office/drawing/2014/main" id="{878E6870-959E-8092-4E62-AB865EF95EAE}"/>
              </a:ext>
            </a:extLst>
          </p:cNvPr>
          <p:cNvSpPr>
            <a:spLocks noChangeArrowheads="1"/>
          </p:cNvSpPr>
          <p:nvPr/>
        </p:nvSpPr>
        <p:spPr bwMode="auto">
          <a:xfrm>
            <a:off x="16430625" y="17319625"/>
            <a:ext cx="447675" cy="2659063"/>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4" name="Freeform 719">
            <a:extLst>
              <a:ext uri="{FF2B5EF4-FFF2-40B4-BE49-F238E27FC236}">
                <a16:creationId xmlns:a16="http://schemas.microsoft.com/office/drawing/2014/main" id="{E60E3D47-0380-D72D-C73A-E8AF7B7C3BCA}"/>
              </a:ext>
            </a:extLst>
          </p:cNvPr>
          <p:cNvSpPr>
            <a:spLocks noChangeArrowheads="1"/>
          </p:cNvSpPr>
          <p:nvPr/>
        </p:nvSpPr>
        <p:spPr bwMode="auto">
          <a:xfrm>
            <a:off x="17591088" y="15001875"/>
            <a:ext cx="447675" cy="4981575"/>
          </a:xfrm>
          <a:custGeom>
            <a:avLst/>
            <a:gdLst>
              <a:gd name="T0" fmla="*/ 446343 w 429"/>
              <a:gd name="T1" fmla="*/ 4978326 h 1575"/>
              <a:gd name="T2" fmla="*/ 0 w 429"/>
              <a:gd name="T3" fmla="*/ 4978326 h 1575"/>
              <a:gd name="T4" fmla="*/ 0 w 429"/>
              <a:gd name="T5" fmla="*/ 0 h 1575"/>
              <a:gd name="T6" fmla="*/ 446343 w 429"/>
              <a:gd name="T7" fmla="*/ 0 h 1575"/>
              <a:gd name="T8" fmla="*/ 446343 w 429"/>
              <a:gd name="T9" fmla="*/ 4978326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7" name="Freeform 720">
            <a:extLst>
              <a:ext uri="{FF2B5EF4-FFF2-40B4-BE49-F238E27FC236}">
                <a16:creationId xmlns:a16="http://schemas.microsoft.com/office/drawing/2014/main" id="{1DABE8E9-B265-AFED-E3B1-DEA45C0024CE}"/>
              </a:ext>
            </a:extLst>
          </p:cNvPr>
          <p:cNvSpPr>
            <a:spLocks noChangeArrowheads="1"/>
          </p:cNvSpPr>
          <p:nvPr/>
        </p:nvSpPr>
        <p:spPr bwMode="auto">
          <a:xfrm>
            <a:off x="18038763" y="157003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9" name="Freeform 721">
            <a:extLst>
              <a:ext uri="{FF2B5EF4-FFF2-40B4-BE49-F238E27FC236}">
                <a16:creationId xmlns:a16="http://schemas.microsoft.com/office/drawing/2014/main" id="{54F1945E-9FF7-1E0E-40AD-D29F2DE17BF8}"/>
              </a:ext>
            </a:extLst>
          </p:cNvPr>
          <p:cNvSpPr>
            <a:spLocks noChangeArrowheads="1"/>
          </p:cNvSpPr>
          <p:nvPr/>
        </p:nvSpPr>
        <p:spPr bwMode="auto">
          <a:xfrm>
            <a:off x="18489613" y="16673513"/>
            <a:ext cx="447675" cy="3308350"/>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0" name="Freeform 722">
            <a:extLst>
              <a:ext uri="{FF2B5EF4-FFF2-40B4-BE49-F238E27FC236}">
                <a16:creationId xmlns:a16="http://schemas.microsoft.com/office/drawing/2014/main" id="{62003248-583D-DCA8-E745-E1844242746B}"/>
              </a:ext>
            </a:extLst>
          </p:cNvPr>
          <p:cNvSpPr>
            <a:spLocks noChangeArrowheads="1"/>
          </p:cNvSpPr>
          <p:nvPr/>
        </p:nvSpPr>
        <p:spPr bwMode="auto">
          <a:xfrm>
            <a:off x="18937288" y="17319625"/>
            <a:ext cx="447675" cy="2659063"/>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2" name="Freeform 719">
            <a:extLst>
              <a:ext uri="{FF2B5EF4-FFF2-40B4-BE49-F238E27FC236}">
                <a16:creationId xmlns:a16="http://schemas.microsoft.com/office/drawing/2014/main" id="{7943D1F0-4FB0-78BC-9176-27A9B716FDA1}"/>
              </a:ext>
            </a:extLst>
          </p:cNvPr>
          <p:cNvSpPr>
            <a:spLocks noChangeArrowheads="1"/>
          </p:cNvSpPr>
          <p:nvPr/>
        </p:nvSpPr>
        <p:spPr bwMode="auto">
          <a:xfrm>
            <a:off x="5121275" y="16205200"/>
            <a:ext cx="447675" cy="3778250"/>
          </a:xfrm>
          <a:custGeom>
            <a:avLst/>
            <a:gdLst>
              <a:gd name="T0" fmla="*/ 446343 w 429"/>
              <a:gd name="T1" fmla="*/ 3776017 h 1575"/>
              <a:gd name="T2" fmla="*/ 0 w 429"/>
              <a:gd name="T3" fmla="*/ 3776017 h 1575"/>
              <a:gd name="T4" fmla="*/ 0 w 429"/>
              <a:gd name="T5" fmla="*/ 0 h 1575"/>
              <a:gd name="T6" fmla="*/ 446343 w 429"/>
              <a:gd name="T7" fmla="*/ 0 h 1575"/>
              <a:gd name="T8" fmla="*/ 446343 w 429"/>
              <a:gd name="T9" fmla="*/ 3776017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3" name="Freeform 720">
            <a:extLst>
              <a:ext uri="{FF2B5EF4-FFF2-40B4-BE49-F238E27FC236}">
                <a16:creationId xmlns:a16="http://schemas.microsoft.com/office/drawing/2014/main" id="{35E687CC-308A-7AD9-14C1-8843618CEC3B}"/>
              </a:ext>
            </a:extLst>
          </p:cNvPr>
          <p:cNvSpPr>
            <a:spLocks noChangeArrowheads="1"/>
          </p:cNvSpPr>
          <p:nvPr/>
        </p:nvSpPr>
        <p:spPr bwMode="auto">
          <a:xfrm>
            <a:off x="5568950" y="16733838"/>
            <a:ext cx="447675" cy="3249612"/>
          </a:xfrm>
          <a:custGeom>
            <a:avLst/>
            <a:gdLst>
              <a:gd name="T0" fmla="*/ 446444 w 436"/>
              <a:gd name="T1" fmla="*/ 3246821 h 1355"/>
              <a:gd name="T2" fmla="*/ 0 w 436"/>
              <a:gd name="T3" fmla="*/ 3246821 h 1355"/>
              <a:gd name="T4" fmla="*/ 0 w 436"/>
              <a:gd name="T5" fmla="*/ 0 h 1355"/>
              <a:gd name="T6" fmla="*/ 446444 w 436"/>
              <a:gd name="T7" fmla="*/ 0 h 1355"/>
              <a:gd name="T8" fmla="*/ 446444 w 436"/>
              <a:gd name="T9" fmla="*/ 3246821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4" name="Freeform 721">
            <a:extLst>
              <a:ext uri="{FF2B5EF4-FFF2-40B4-BE49-F238E27FC236}">
                <a16:creationId xmlns:a16="http://schemas.microsoft.com/office/drawing/2014/main" id="{49D1F42D-7C90-545C-E08C-5C44535777C1}"/>
              </a:ext>
            </a:extLst>
          </p:cNvPr>
          <p:cNvSpPr>
            <a:spLocks noChangeArrowheads="1"/>
          </p:cNvSpPr>
          <p:nvPr/>
        </p:nvSpPr>
        <p:spPr bwMode="auto">
          <a:xfrm>
            <a:off x="6021388" y="17472025"/>
            <a:ext cx="447675" cy="2509838"/>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5" name="Freeform 722">
            <a:extLst>
              <a:ext uri="{FF2B5EF4-FFF2-40B4-BE49-F238E27FC236}">
                <a16:creationId xmlns:a16="http://schemas.microsoft.com/office/drawing/2014/main" id="{ECD83BFE-1088-A6E7-367B-AF8793A28F24}"/>
              </a:ext>
            </a:extLst>
          </p:cNvPr>
          <p:cNvSpPr>
            <a:spLocks noChangeArrowheads="1"/>
          </p:cNvSpPr>
          <p:nvPr/>
        </p:nvSpPr>
        <p:spPr bwMode="auto">
          <a:xfrm>
            <a:off x="6469063" y="17962563"/>
            <a:ext cx="447675" cy="2017712"/>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9" name="TextBox 218">
            <a:extLst>
              <a:ext uri="{FF2B5EF4-FFF2-40B4-BE49-F238E27FC236}">
                <a16:creationId xmlns:a16="http://schemas.microsoft.com/office/drawing/2014/main" id="{64A39D7D-99BB-874B-3C9A-C9618AE98E79}"/>
              </a:ext>
            </a:extLst>
          </p:cNvPr>
          <p:cNvSpPr txBox="1">
            <a:spLocks noChangeArrowheads="1"/>
          </p:cNvSpPr>
          <p:nvPr/>
        </p:nvSpPr>
        <p:spPr bwMode="auto">
          <a:xfrm>
            <a:off x="8631238" y="21599525"/>
            <a:ext cx="1244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Bags</a:t>
            </a:r>
            <a:endParaRPr lang="id-ID" altLang="es-MX" sz="3200" b="1">
              <a:latin typeface="Source Sans Pro" panose="020B0503030403020204" pitchFamily="34" charset="0"/>
            </a:endParaRPr>
          </a:p>
        </p:txBody>
      </p:sp>
      <p:sp>
        <p:nvSpPr>
          <p:cNvPr id="60" name="TextBox 219">
            <a:extLst>
              <a:ext uri="{FF2B5EF4-FFF2-40B4-BE49-F238E27FC236}">
                <a16:creationId xmlns:a16="http://schemas.microsoft.com/office/drawing/2014/main" id="{76635AF2-B510-A28E-66B3-C136B9050DC9}"/>
              </a:ext>
            </a:extLst>
          </p:cNvPr>
          <p:cNvSpPr txBox="1">
            <a:spLocks noChangeArrowheads="1"/>
          </p:cNvSpPr>
          <p:nvPr/>
        </p:nvSpPr>
        <p:spPr bwMode="auto">
          <a:xfrm>
            <a:off x="7896225" y="20005675"/>
            <a:ext cx="11287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2016</a:t>
            </a:r>
            <a:endParaRPr lang="id-ID" altLang="es-MX" sz="2800" b="1">
              <a:latin typeface="Source Sans Pro" panose="020B0503030403020204" pitchFamily="34" charset="0"/>
            </a:endParaRPr>
          </a:p>
        </p:txBody>
      </p:sp>
      <p:sp>
        <p:nvSpPr>
          <p:cNvPr id="61" name="TextBox 220">
            <a:extLst>
              <a:ext uri="{FF2B5EF4-FFF2-40B4-BE49-F238E27FC236}">
                <a16:creationId xmlns:a16="http://schemas.microsoft.com/office/drawing/2014/main" id="{ED0EF3F7-1029-AF41-FA05-EE09ABEBF8DF}"/>
              </a:ext>
            </a:extLst>
          </p:cNvPr>
          <p:cNvSpPr txBox="1">
            <a:spLocks noChangeArrowheads="1"/>
          </p:cNvSpPr>
          <p:nvPr/>
        </p:nvSpPr>
        <p:spPr bwMode="auto">
          <a:xfrm>
            <a:off x="10326688" y="200056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2017</a:t>
            </a:r>
            <a:endParaRPr lang="id-ID" altLang="es-MX" sz="2800" b="1">
              <a:latin typeface="Source Sans Pro" panose="020B0503030403020204" pitchFamily="34" charset="0"/>
            </a:endParaRPr>
          </a:p>
        </p:txBody>
      </p:sp>
      <p:sp>
        <p:nvSpPr>
          <p:cNvPr id="62" name="TextBox 221">
            <a:extLst>
              <a:ext uri="{FF2B5EF4-FFF2-40B4-BE49-F238E27FC236}">
                <a16:creationId xmlns:a16="http://schemas.microsoft.com/office/drawing/2014/main" id="{518A3936-B1AF-3412-1B5A-93648709FE7C}"/>
              </a:ext>
            </a:extLst>
          </p:cNvPr>
          <p:cNvSpPr txBox="1">
            <a:spLocks noChangeArrowheads="1"/>
          </p:cNvSpPr>
          <p:nvPr/>
        </p:nvSpPr>
        <p:spPr bwMode="auto">
          <a:xfrm>
            <a:off x="12852400" y="200056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2018</a:t>
            </a:r>
            <a:endParaRPr lang="id-ID" altLang="es-MX" sz="2800" b="1">
              <a:latin typeface="Source Sans Pro" panose="020B0503030403020204" pitchFamily="34" charset="0"/>
            </a:endParaRPr>
          </a:p>
        </p:txBody>
      </p:sp>
      <p:sp>
        <p:nvSpPr>
          <p:cNvPr id="63" name="TextBox 222">
            <a:extLst>
              <a:ext uri="{FF2B5EF4-FFF2-40B4-BE49-F238E27FC236}">
                <a16:creationId xmlns:a16="http://schemas.microsoft.com/office/drawing/2014/main" id="{CF7BD2EC-DAA2-E0AF-5E1F-89FBEF662B77}"/>
              </a:ext>
            </a:extLst>
          </p:cNvPr>
          <p:cNvSpPr txBox="1">
            <a:spLocks noChangeArrowheads="1"/>
          </p:cNvSpPr>
          <p:nvPr/>
        </p:nvSpPr>
        <p:spPr bwMode="auto">
          <a:xfrm>
            <a:off x="15365413" y="20005675"/>
            <a:ext cx="11287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2019</a:t>
            </a:r>
            <a:endParaRPr lang="id-ID" altLang="es-MX" sz="2800" b="1">
              <a:latin typeface="Source Sans Pro" panose="020B0503030403020204" pitchFamily="34" charset="0"/>
            </a:endParaRPr>
          </a:p>
        </p:txBody>
      </p:sp>
      <p:sp>
        <p:nvSpPr>
          <p:cNvPr id="64" name="TextBox 223">
            <a:extLst>
              <a:ext uri="{FF2B5EF4-FFF2-40B4-BE49-F238E27FC236}">
                <a16:creationId xmlns:a16="http://schemas.microsoft.com/office/drawing/2014/main" id="{DE5E34A4-95F6-7778-B430-4B545DAE6D54}"/>
              </a:ext>
            </a:extLst>
          </p:cNvPr>
          <p:cNvSpPr txBox="1">
            <a:spLocks noChangeArrowheads="1"/>
          </p:cNvSpPr>
          <p:nvPr/>
        </p:nvSpPr>
        <p:spPr bwMode="auto">
          <a:xfrm>
            <a:off x="17889538" y="200056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2020</a:t>
            </a:r>
            <a:endParaRPr lang="id-ID" altLang="es-MX" sz="2800" b="1">
              <a:latin typeface="Source Sans Pro" panose="020B0503030403020204" pitchFamily="34" charset="0"/>
            </a:endParaRPr>
          </a:p>
        </p:txBody>
      </p:sp>
      <p:sp>
        <p:nvSpPr>
          <p:cNvPr id="65" name="TextBox 224">
            <a:extLst>
              <a:ext uri="{FF2B5EF4-FFF2-40B4-BE49-F238E27FC236}">
                <a16:creationId xmlns:a16="http://schemas.microsoft.com/office/drawing/2014/main" id="{EFE44971-834A-9836-1486-B7517C89DEEE}"/>
              </a:ext>
            </a:extLst>
          </p:cNvPr>
          <p:cNvSpPr txBox="1">
            <a:spLocks noChangeArrowheads="1"/>
          </p:cNvSpPr>
          <p:nvPr/>
        </p:nvSpPr>
        <p:spPr bwMode="auto">
          <a:xfrm>
            <a:off x="5422900" y="200056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2015</a:t>
            </a:r>
            <a:endParaRPr lang="id-ID" altLang="es-MX" sz="2800" b="1">
              <a:latin typeface="Source Sans Pro" panose="020B0503030403020204" pitchFamily="34" charset="0"/>
            </a:endParaRPr>
          </a:p>
        </p:txBody>
      </p:sp>
      <p:sp>
        <p:nvSpPr>
          <p:cNvPr id="66" name="TextBox 225">
            <a:extLst>
              <a:ext uri="{FF2B5EF4-FFF2-40B4-BE49-F238E27FC236}">
                <a16:creationId xmlns:a16="http://schemas.microsoft.com/office/drawing/2014/main" id="{433A5260-CC88-7AAB-2925-F9871099B2C9}"/>
              </a:ext>
            </a:extLst>
          </p:cNvPr>
          <p:cNvSpPr txBox="1">
            <a:spLocks noChangeArrowheads="1"/>
          </p:cNvSpPr>
          <p:nvPr/>
        </p:nvSpPr>
        <p:spPr bwMode="auto">
          <a:xfrm>
            <a:off x="5784850" y="21599525"/>
            <a:ext cx="1793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T-Shirts</a:t>
            </a:r>
            <a:endParaRPr lang="id-ID" altLang="es-MX" sz="3200" b="1">
              <a:latin typeface="Source Sans Pro" panose="020B0503030403020204" pitchFamily="34" charset="0"/>
            </a:endParaRPr>
          </a:p>
        </p:txBody>
      </p:sp>
      <p:sp>
        <p:nvSpPr>
          <p:cNvPr id="67" name="TextBox 226">
            <a:extLst>
              <a:ext uri="{FF2B5EF4-FFF2-40B4-BE49-F238E27FC236}">
                <a16:creationId xmlns:a16="http://schemas.microsoft.com/office/drawing/2014/main" id="{65B5A4BA-33EA-60B9-61E9-2A08E1A29D53}"/>
              </a:ext>
            </a:extLst>
          </p:cNvPr>
          <p:cNvSpPr txBox="1">
            <a:spLocks noChangeArrowheads="1"/>
          </p:cNvSpPr>
          <p:nvPr/>
        </p:nvSpPr>
        <p:spPr bwMode="auto">
          <a:xfrm>
            <a:off x="8631238" y="20869275"/>
            <a:ext cx="14017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Pants</a:t>
            </a:r>
            <a:endParaRPr lang="id-ID" altLang="es-MX" sz="3200" b="1">
              <a:latin typeface="Source Sans Pro" panose="020B0503030403020204" pitchFamily="34" charset="0"/>
            </a:endParaRPr>
          </a:p>
        </p:txBody>
      </p:sp>
      <p:sp>
        <p:nvSpPr>
          <p:cNvPr id="68" name="TextBox 227">
            <a:extLst>
              <a:ext uri="{FF2B5EF4-FFF2-40B4-BE49-F238E27FC236}">
                <a16:creationId xmlns:a16="http://schemas.microsoft.com/office/drawing/2014/main" id="{A90347AF-B8B1-79A6-F0DE-F7F50ECD2005}"/>
              </a:ext>
            </a:extLst>
          </p:cNvPr>
          <p:cNvSpPr txBox="1">
            <a:spLocks noChangeArrowheads="1"/>
          </p:cNvSpPr>
          <p:nvPr/>
        </p:nvSpPr>
        <p:spPr bwMode="auto">
          <a:xfrm>
            <a:off x="5784850" y="20869275"/>
            <a:ext cx="14557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Shoes</a:t>
            </a:r>
            <a:endParaRPr lang="id-ID" altLang="es-MX" sz="3200" b="1">
              <a:latin typeface="Source Sans Pro" panose="020B0503030403020204" pitchFamily="34" charset="0"/>
            </a:endParaRPr>
          </a:p>
        </p:txBody>
      </p:sp>
      <p:sp>
        <p:nvSpPr>
          <p:cNvPr id="69" name="TextBox 228">
            <a:extLst>
              <a:ext uri="{FF2B5EF4-FFF2-40B4-BE49-F238E27FC236}">
                <a16:creationId xmlns:a16="http://schemas.microsoft.com/office/drawing/2014/main" id="{DF3D795A-5209-BAE3-A456-89DD51B9545D}"/>
              </a:ext>
            </a:extLst>
          </p:cNvPr>
          <p:cNvSpPr txBox="1">
            <a:spLocks noChangeArrowheads="1"/>
          </p:cNvSpPr>
          <p:nvPr/>
        </p:nvSpPr>
        <p:spPr bwMode="auto">
          <a:xfrm>
            <a:off x="10253663" y="20788313"/>
            <a:ext cx="93091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 education where teachers can bring creativity in children at that level keep growing Lorem ipsum dolor</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747"/>
          <p:cNvSpPr>
            <a:spLocks noChangeArrowheads="1"/>
          </p:cNvSpPr>
          <p:nvPr/>
        </p:nvSpPr>
        <p:spPr bwMode="auto">
          <a:xfrm>
            <a:off x="2424113" y="8680450"/>
            <a:ext cx="19611975" cy="4763"/>
          </a:xfrm>
          <a:custGeom>
            <a:avLst/>
            <a:gdLst>
              <a:gd name="T0" fmla="*/ 0 w 18752"/>
              <a:gd name="T1" fmla="*/ 0 h 1"/>
              <a:gd name="T2" fmla="*/ 19610188 w 18752"/>
              <a:gd name="T3" fmla="*/ 0 h 1"/>
              <a:gd name="T4" fmla="*/ 0 w 18752"/>
              <a:gd name="T5" fmla="*/ 0 h 1"/>
              <a:gd name="T6" fmla="*/ 0 60000 65536"/>
              <a:gd name="T7" fmla="*/ 0 60000 65536"/>
              <a:gd name="T8" fmla="*/ 0 60000 65536"/>
            </a:gdLst>
            <a:ahLst/>
            <a:cxnLst>
              <a:cxn ang="T6">
                <a:pos x="T0" y="T1"/>
              </a:cxn>
              <a:cxn ang="T7">
                <a:pos x="T2" y="T3"/>
              </a:cxn>
              <a:cxn ang="T8">
                <a:pos x="T4" y="T5"/>
              </a:cxn>
            </a:cxnLst>
            <a:rect l="0" t="0" r="r" b="b"/>
            <a:pathLst>
              <a:path w="18752" h="1">
                <a:moveTo>
                  <a:pt x="0" y="0"/>
                </a:moveTo>
                <a:lnTo>
                  <a:pt x="18751" y="0"/>
                </a:lnTo>
                <a:lnTo>
                  <a:pt x="0" y="0"/>
                </a:lnTo>
              </a:path>
            </a:pathLst>
          </a:custGeom>
          <a:solidFill>
            <a:srgbClr val="45454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1746" name="Freeform 749"/>
          <p:cNvSpPr>
            <a:spLocks noChangeArrowheads="1"/>
          </p:cNvSpPr>
          <p:nvPr/>
        </p:nvSpPr>
        <p:spPr bwMode="auto">
          <a:xfrm>
            <a:off x="5276850" y="9826625"/>
            <a:ext cx="498475" cy="503238"/>
          </a:xfrm>
          <a:custGeom>
            <a:avLst/>
            <a:gdLst>
              <a:gd name="T0" fmla="*/ 496698 w 826"/>
              <a:gd name="T1" fmla="*/ 251326 h 832"/>
              <a:gd name="T2" fmla="*/ 496698 w 826"/>
              <a:gd name="T3" fmla="*/ 251326 h 832"/>
              <a:gd name="T4" fmla="*/ 246242 w 826"/>
              <a:gd name="T5" fmla="*/ 0 h 832"/>
              <a:gd name="T6" fmla="*/ 0 w 826"/>
              <a:gd name="T7" fmla="*/ 251326 h 832"/>
              <a:gd name="T8" fmla="*/ 246242 w 826"/>
              <a:gd name="T9" fmla="*/ 502047 h 832"/>
              <a:gd name="T10" fmla="*/ 496698 w 826"/>
              <a:gd name="T11" fmla="*/ 251326 h 8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 h="832">
                <a:moveTo>
                  <a:pt x="825" y="416"/>
                </a:moveTo>
                <a:lnTo>
                  <a:pt x="825" y="416"/>
                </a:lnTo>
                <a:cubicBezTo>
                  <a:pt x="825" y="183"/>
                  <a:pt x="642" y="0"/>
                  <a:pt x="409" y="0"/>
                </a:cubicBezTo>
                <a:cubicBezTo>
                  <a:pt x="183" y="0"/>
                  <a:pt x="0" y="183"/>
                  <a:pt x="0" y="416"/>
                </a:cubicBezTo>
                <a:cubicBezTo>
                  <a:pt x="0" y="643"/>
                  <a:pt x="183" y="831"/>
                  <a:pt x="409" y="831"/>
                </a:cubicBezTo>
                <a:cubicBezTo>
                  <a:pt x="642" y="831"/>
                  <a:pt x="825" y="643"/>
                  <a:pt x="825" y="41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83" name="Freeform 750"/>
          <p:cNvSpPr>
            <a:spLocks noChangeArrowheads="1"/>
          </p:cNvSpPr>
          <p:nvPr/>
        </p:nvSpPr>
        <p:spPr bwMode="auto">
          <a:xfrm>
            <a:off x="5276850" y="10542588"/>
            <a:ext cx="498475" cy="501650"/>
          </a:xfrm>
          <a:custGeom>
            <a:avLst/>
            <a:gdLst>
              <a:gd name="T0" fmla="*/ 825 w 826"/>
              <a:gd name="T1" fmla="*/ 416 h 832"/>
              <a:gd name="T2" fmla="*/ 825 w 826"/>
              <a:gd name="T3" fmla="*/ 416 h 832"/>
              <a:gd name="T4" fmla="*/ 409 w 826"/>
              <a:gd name="T5" fmla="*/ 0 h 832"/>
              <a:gd name="T6" fmla="*/ 0 w 826"/>
              <a:gd name="T7" fmla="*/ 416 h 832"/>
              <a:gd name="T8" fmla="*/ 409 w 826"/>
              <a:gd name="T9" fmla="*/ 831 h 832"/>
              <a:gd name="T10" fmla="*/ 825 w 826"/>
              <a:gd name="T11" fmla="*/ 416 h 832"/>
            </a:gdLst>
            <a:ahLst/>
            <a:cxnLst>
              <a:cxn ang="0">
                <a:pos x="T0" y="T1"/>
              </a:cxn>
              <a:cxn ang="0">
                <a:pos x="T2" y="T3"/>
              </a:cxn>
              <a:cxn ang="0">
                <a:pos x="T4" y="T5"/>
              </a:cxn>
              <a:cxn ang="0">
                <a:pos x="T6" y="T7"/>
              </a:cxn>
              <a:cxn ang="0">
                <a:pos x="T8" y="T9"/>
              </a:cxn>
              <a:cxn ang="0">
                <a:pos x="T10" y="T11"/>
              </a:cxn>
            </a:cxnLst>
            <a:rect l="0" t="0" r="r" b="b"/>
            <a:pathLst>
              <a:path w="826" h="832">
                <a:moveTo>
                  <a:pt x="825" y="416"/>
                </a:moveTo>
                <a:lnTo>
                  <a:pt x="825" y="416"/>
                </a:lnTo>
                <a:cubicBezTo>
                  <a:pt x="825" y="189"/>
                  <a:pt x="642" y="0"/>
                  <a:pt x="409" y="0"/>
                </a:cubicBezTo>
                <a:cubicBezTo>
                  <a:pt x="183" y="0"/>
                  <a:pt x="0" y="189"/>
                  <a:pt x="0" y="416"/>
                </a:cubicBezTo>
                <a:cubicBezTo>
                  <a:pt x="0" y="642"/>
                  <a:pt x="183" y="831"/>
                  <a:pt x="409" y="831"/>
                </a:cubicBezTo>
                <a:cubicBezTo>
                  <a:pt x="642" y="831"/>
                  <a:pt x="825" y="642"/>
                  <a:pt x="825" y="416"/>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748" name="Freeform 751"/>
          <p:cNvSpPr>
            <a:spLocks noChangeArrowheads="1"/>
          </p:cNvSpPr>
          <p:nvPr/>
        </p:nvSpPr>
        <p:spPr bwMode="auto">
          <a:xfrm>
            <a:off x="8134350" y="9817100"/>
            <a:ext cx="496888" cy="501650"/>
          </a:xfrm>
          <a:custGeom>
            <a:avLst/>
            <a:gdLst>
              <a:gd name="T0" fmla="*/ 496700 w 826"/>
              <a:gd name="T1" fmla="*/ 251326 h 832"/>
              <a:gd name="T2" fmla="*/ 496700 w 826"/>
              <a:gd name="T3" fmla="*/ 251326 h 832"/>
              <a:gd name="T4" fmla="*/ 246845 w 826"/>
              <a:gd name="T5" fmla="*/ 0 h 832"/>
              <a:gd name="T6" fmla="*/ 0 w 826"/>
              <a:gd name="T7" fmla="*/ 251326 h 832"/>
              <a:gd name="T8" fmla="*/ 246845 w 826"/>
              <a:gd name="T9" fmla="*/ 502047 h 832"/>
              <a:gd name="T10" fmla="*/ 496700 w 826"/>
              <a:gd name="T11" fmla="*/ 251326 h 8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 h="832">
                <a:moveTo>
                  <a:pt x="825" y="416"/>
                </a:moveTo>
                <a:lnTo>
                  <a:pt x="825" y="416"/>
                </a:lnTo>
                <a:cubicBezTo>
                  <a:pt x="825" y="183"/>
                  <a:pt x="642" y="0"/>
                  <a:pt x="410" y="0"/>
                </a:cubicBezTo>
                <a:cubicBezTo>
                  <a:pt x="183" y="0"/>
                  <a:pt x="0" y="183"/>
                  <a:pt x="0" y="416"/>
                </a:cubicBezTo>
                <a:cubicBezTo>
                  <a:pt x="0" y="643"/>
                  <a:pt x="183" y="831"/>
                  <a:pt x="410" y="831"/>
                </a:cubicBezTo>
                <a:cubicBezTo>
                  <a:pt x="642" y="831"/>
                  <a:pt x="825" y="643"/>
                  <a:pt x="825" y="41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85" name="Freeform 752"/>
          <p:cNvSpPr>
            <a:spLocks noChangeArrowheads="1"/>
          </p:cNvSpPr>
          <p:nvPr/>
        </p:nvSpPr>
        <p:spPr bwMode="auto">
          <a:xfrm>
            <a:off x="8134350" y="10518775"/>
            <a:ext cx="496888" cy="501650"/>
          </a:xfrm>
          <a:custGeom>
            <a:avLst/>
            <a:gdLst>
              <a:gd name="T0" fmla="*/ 825 w 826"/>
              <a:gd name="T1" fmla="*/ 416 h 833"/>
              <a:gd name="T2" fmla="*/ 825 w 826"/>
              <a:gd name="T3" fmla="*/ 416 h 833"/>
              <a:gd name="T4" fmla="*/ 410 w 826"/>
              <a:gd name="T5" fmla="*/ 0 h 833"/>
              <a:gd name="T6" fmla="*/ 0 w 826"/>
              <a:gd name="T7" fmla="*/ 416 h 833"/>
              <a:gd name="T8" fmla="*/ 410 w 826"/>
              <a:gd name="T9" fmla="*/ 832 h 833"/>
              <a:gd name="T10" fmla="*/ 825 w 826"/>
              <a:gd name="T11" fmla="*/ 416 h 833"/>
            </a:gdLst>
            <a:ahLst/>
            <a:cxnLst>
              <a:cxn ang="0">
                <a:pos x="T0" y="T1"/>
              </a:cxn>
              <a:cxn ang="0">
                <a:pos x="T2" y="T3"/>
              </a:cxn>
              <a:cxn ang="0">
                <a:pos x="T4" y="T5"/>
              </a:cxn>
              <a:cxn ang="0">
                <a:pos x="T6" y="T7"/>
              </a:cxn>
              <a:cxn ang="0">
                <a:pos x="T8" y="T9"/>
              </a:cxn>
              <a:cxn ang="0">
                <a:pos x="T10" y="T11"/>
              </a:cxn>
            </a:cxnLst>
            <a:rect l="0" t="0" r="r" b="b"/>
            <a:pathLst>
              <a:path w="826" h="833">
                <a:moveTo>
                  <a:pt x="825" y="416"/>
                </a:moveTo>
                <a:lnTo>
                  <a:pt x="825" y="416"/>
                </a:lnTo>
                <a:cubicBezTo>
                  <a:pt x="825" y="189"/>
                  <a:pt x="642" y="0"/>
                  <a:pt x="410" y="0"/>
                </a:cubicBezTo>
                <a:cubicBezTo>
                  <a:pt x="183" y="0"/>
                  <a:pt x="0" y="189"/>
                  <a:pt x="0" y="416"/>
                </a:cubicBezTo>
                <a:cubicBezTo>
                  <a:pt x="0" y="643"/>
                  <a:pt x="183" y="832"/>
                  <a:pt x="410" y="832"/>
                </a:cubicBezTo>
                <a:cubicBezTo>
                  <a:pt x="642" y="832"/>
                  <a:pt x="825" y="643"/>
                  <a:pt x="825" y="416"/>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750" name="Freeform 719"/>
          <p:cNvSpPr>
            <a:spLocks noChangeArrowheads="1"/>
          </p:cNvSpPr>
          <p:nvPr/>
        </p:nvSpPr>
        <p:spPr bwMode="auto">
          <a:xfrm>
            <a:off x="7597775" y="6194425"/>
            <a:ext cx="447675" cy="2663825"/>
          </a:xfrm>
          <a:custGeom>
            <a:avLst/>
            <a:gdLst>
              <a:gd name="T0" fmla="*/ 446340 w 429"/>
              <a:gd name="T1" fmla="*/ 2662698 h 1575"/>
              <a:gd name="T2" fmla="*/ 0 w 429"/>
              <a:gd name="T3" fmla="*/ 2662698 h 1575"/>
              <a:gd name="T4" fmla="*/ 0 w 429"/>
              <a:gd name="T5" fmla="*/ 0 h 1575"/>
              <a:gd name="T6" fmla="*/ 446340 w 429"/>
              <a:gd name="T7" fmla="*/ 0 h 1575"/>
              <a:gd name="T8" fmla="*/ 446340 w 429"/>
              <a:gd name="T9" fmla="*/ 2662698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1751" name="Freeform 720"/>
          <p:cNvSpPr>
            <a:spLocks noChangeArrowheads="1"/>
          </p:cNvSpPr>
          <p:nvPr/>
        </p:nvSpPr>
        <p:spPr bwMode="auto">
          <a:xfrm>
            <a:off x="8045450" y="45751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4" name="Freeform 721"/>
          <p:cNvSpPr>
            <a:spLocks noChangeArrowheads="1"/>
          </p:cNvSpPr>
          <p:nvPr/>
        </p:nvSpPr>
        <p:spPr bwMode="auto">
          <a:xfrm>
            <a:off x="8497888" y="5548313"/>
            <a:ext cx="447675" cy="3308350"/>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5" name="Freeform 722"/>
          <p:cNvSpPr>
            <a:spLocks noChangeArrowheads="1"/>
          </p:cNvSpPr>
          <p:nvPr/>
        </p:nvSpPr>
        <p:spPr bwMode="auto">
          <a:xfrm>
            <a:off x="8945563" y="6194425"/>
            <a:ext cx="447675" cy="2659063"/>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81" name="Line 748"/>
          <p:cNvSpPr>
            <a:spLocks noChangeShapeType="1"/>
          </p:cNvSpPr>
          <p:nvPr/>
        </p:nvSpPr>
        <p:spPr bwMode="auto">
          <a:xfrm flipV="1">
            <a:off x="5121275" y="8875713"/>
            <a:ext cx="14263688" cy="0"/>
          </a:xfrm>
          <a:prstGeom prst="line">
            <a:avLst/>
          </a:prstGeom>
          <a:noFill/>
          <a:ln w="38100" cap="flat" cmpd="sng">
            <a:solidFill>
              <a:schemeClr val="bg1">
                <a:lumMod val="7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31755" name="Freeform 719"/>
          <p:cNvSpPr>
            <a:spLocks noChangeArrowheads="1"/>
          </p:cNvSpPr>
          <p:nvPr/>
        </p:nvSpPr>
        <p:spPr bwMode="auto">
          <a:xfrm>
            <a:off x="10028238" y="5548313"/>
            <a:ext cx="466725" cy="3309937"/>
          </a:xfrm>
          <a:custGeom>
            <a:avLst/>
            <a:gdLst>
              <a:gd name="T0" fmla="*/ 465860 w 429"/>
              <a:gd name="T1" fmla="*/ 3308401 h 1575"/>
              <a:gd name="T2" fmla="*/ 0 w 429"/>
              <a:gd name="T3" fmla="*/ 3308401 h 1575"/>
              <a:gd name="T4" fmla="*/ 0 w 429"/>
              <a:gd name="T5" fmla="*/ 0 h 1575"/>
              <a:gd name="T6" fmla="*/ 465860 w 429"/>
              <a:gd name="T7" fmla="*/ 0 h 1575"/>
              <a:gd name="T8" fmla="*/ 465860 w 429"/>
              <a:gd name="T9" fmla="*/ 3308401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1756" name="Freeform 720"/>
          <p:cNvSpPr>
            <a:spLocks noChangeArrowheads="1"/>
          </p:cNvSpPr>
          <p:nvPr/>
        </p:nvSpPr>
        <p:spPr bwMode="auto">
          <a:xfrm>
            <a:off x="10475913" y="45751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95" name="Freeform 721"/>
          <p:cNvSpPr>
            <a:spLocks noChangeArrowheads="1"/>
          </p:cNvSpPr>
          <p:nvPr/>
        </p:nvSpPr>
        <p:spPr bwMode="auto">
          <a:xfrm>
            <a:off x="10926763" y="3876675"/>
            <a:ext cx="447675" cy="4979988"/>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96" name="Freeform 722"/>
          <p:cNvSpPr>
            <a:spLocks noChangeArrowheads="1"/>
          </p:cNvSpPr>
          <p:nvPr/>
        </p:nvSpPr>
        <p:spPr bwMode="auto">
          <a:xfrm>
            <a:off x="11374438" y="5080000"/>
            <a:ext cx="447675" cy="3773488"/>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759" name="Freeform 719"/>
          <p:cNvSpPr>
            <a:spLocks noChangeArrowheads="1"/>
          </p:cNvSpPr>
          <p:nvPr/>
        </p:nvSpPr>
        <p:spPr bwMode="auto">
          <a:xfrm>
            <a:off x="12558713" y="5548313"/>
            <a:ext cx="439737" cy="3309937"/>
          </a:xfrm>
          <a:custGeom>
            <a:avLst/>
            <a:gdLst>
              <a:gd name="T0" fmla="*/ 439282 w 429"/>
              <a:gd name="T1" fmla="*/ 3308401 h 1575"/>
              <a:gd name="T2" fmla="*/ 0 w 429"/>
              <a:gd name="T3" fmla="*/ 3308401 h 1575"/>
              <a:gd name="T4" fmla="*/ 0 w 429"/>
              <a:gd name="T5" fmla="*/ 0 h 1575"/>
              <a:gd name="T6" fmla="*/ 439282 w 429"/>
              <a:gd name="T7" fmla="*/ 0 h 1575"/>
              <a:gd name="T8" fmla="*/ 439282 w 429"/>
              <a:gd name="T9" fmla="*/ 3308401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1760" name="Freeform 720"/>
          <p:cNvSpPr>
            <a:spLocks noChangeArrowheads="1"/>
          </p:cNvSpPr>
          <p:nvPr/>
        </p:nvSpPr>
        <p:spPr bwMode="auto">
          <a:xfrm>
            <a:off x="13006388" y="45751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00" name="Freeform 721"/>
          <p:cNvSpPr>
            <a:spLocks noChangeArrowheads="1"/>
          </p:cNvSpPr>
          <p:nvPr/>
        </p:nvSpPr>
        <p:spPr bwMode="auto">
          <a:xfrm>
            <a:off x="13458825" y="5548313"/>
            <a:ext cx="446088" cy="3308350"/>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01" name="Freeform 722"/>
          <p:cNvSpPr>
            <a:spLocks noChangeArrowheads="1"/>
          </p:cNvSpPr>
          <p:nvPr/>
        </p:nvSpPr>
        <p:spPr bwMode="auto">
          <a:xfrm>
            <a:off x="13904913" y="4411663"/>
            <a:ext cx="447675" cy="4441825"/>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763" name="Freeform 719"/>
          <p:cNvSpPr>
            <a:spLocks noChangeArrowheads="1"/>
          </p:cNvSpPr>
          <p:nvPr/>
        </p:nvSpPr>
        <p:spPr bwMode="auto">
          <a:xfrm>
            <a:off x="15084425" y="5548313"/>
            <a:ext cx="447675" cy="3309937"/>
          </a:xfrm>
          <a:custGeom>
            <a:avLst/>
            <a:gdLst>
              <a:gd name="T0" fmla="*/ 446340 w 429"/>
              <a:gd name="T1" fmla="*/ 3308401 h 1575"/>
              <a:gd name="T2" fmla="*/ 0 w 429"/>
              <a:gd name="T3" fmla="*/ 3308401 h 1575"/>
              <a:gd name="T4" fmla="*/ 0 w 429"/>
              <a:gd name="T5" fmla="*/ 0 h 1575"/>
              <a:gd name="T6" fmla="*/ 446340 w 429"/>
              <a:gd name="T7" fmla="*/ 0 h 1575"/>
              <a:gd name="T8" fmla="*/ 446340 w 429"/>
              <a:gd name="T9" fmla="*/ 3308401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1764" name="Freeform 720"/>
          <p:cNvSpPr>
            <a:spLocks noChangeArrowheads="1"/>
          </p:cNvSpPr>
          <p:nvPr/>
        </p:nvSpPr>
        <p:spPr bwMode="auto">
          <a:xfrm>
            <a:off x="15532100" y="6194425"/>
            <a:ext cx="442913" cy="2663825"/>
          </a:xfrm>
          <a:custGeom>
            <a:avLst/>
            <a:gdLst>
              <a:gd name="T0" fmla="*/ 441839 w 436"/>
              <a:gd name="T1" fmla="*/ 2662572 h 1355"/>
              <a:gd name="T2" fmla="*/ 0 w 436"/>
              <a:gd name="T3" fmla="*/ 2662572 h 1355"/>
              <a:gd name="T4" fmla="*/ 0 w 436"/>
              <a:gd name="T5" fmla="*/ 0 h 1355"/>
              <a:gd name="T6" fmla="*/ 441839 w 436"/>
              <a:gd name="T7" fmla="*/ 0 h 1355"/>
              <a:gd name="T8" fmla="*/ 441839 w 436"/>
              <a:gd name="T9" fmla="*/ 266257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05" name="Freeform 721"/>
          <p:cNvSpPr>
            <a:spLocks noChangeArrowheads="1"/>
          </p:cNvSpPr>
          <p:nvPr/>
        </p:nvSpPr>
        <p:spPr bwMode="auto">
          <a:xfrm>
            <a:off x="15982950" y="4789488"/>
            <a:ext cx="444500" cy="4067175"/>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06" name="Freeform 722"/>
          <p:cNvSpPr>
            <a:spLocks noChangeArrowheads="1"/>
          </p:cNvSpPr>
          <p:nvPr/>
        </p:nvSpPr>
        <p:spPr bwMode="auto">
          <a:xfrm>
            <a:off x="16430625" y="6194425"/>
            <a:ext cx="447675" cy="2659063"/>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767" name="Freeform 719"/>
          <p:cNvSpPr>
            <a:spLocks noChangeArrowheads="1"/>
          </p:cNvSpPr>
          <p:nvPr/>
        </p:nvSpPr>
        <p:spPr bwMode="auto">
          <a:xfrm>
            <a:off x="17591088" y="3876675"/>
            <a:ext cx="447675" cy="4981575"/>
          </a:xfrm>
          <a:custGeom>
            <a:avLst/>
            <a:gdLst>
              <a:gd name="T0" fmla="*/ 446343 w 429"/>
              <a:gd name="T1" fmla="*/ 4978326 h 1575"/>
              <a:gd name="T2" fmla="*/ 0 w 429"/>
              <a:gd name="T3" fmla="*/ 4978326 h 1575"/>
              <a:gd name="T4" fmla="*/ 0 w 429"/>
              <a:gd name="T5" fmla="*/ 0 h 1575"/>
              <a:gd name="T6" fmla="*/ 446343 w 429"/>
              <a:gd name="T7" fmla="*/ 0 h 1575"/>
              <a:gd name="T8" fmla="*/ 446343 w 429"/>
              <a:gd name="T9" fmla="*/ 4978326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1768" name="Freeform 720"/>
          <p:cNvSpPr>
            <a:spLocks noChangeArrowheads="1"/>
          </p:cNvSpPr>
          <p:nvPr/>
        </p:nvSpPr>
        <p:spPr bwMode="auto">
          <a:xfrm>
            <a:off x="18038763" y="4575175"/>
            <a:ext cx="447675" cy="4283075"/>
          </a:xfrm>
          <a:custGeom>
            <a:avLst/>
            <a:gdLst>
              <a:gd name="T0" fmla="*/ 446444 w 436"/>
              <a:gd name="T1" fmla="*/ 4280632 h 1355"/>
              <a:gd name="T2" fmla="*/ 0 w 436"/>
              <a:gd name="T3" fmla="*/ 4280632 h 1355"/>
              <a:gd name="T4" fmla="*/ 0 w 436"/>
              <a:gd name="T5" fmla="*/ 0 h 1355"/>
              <a:gd name="T6" fmla="*/ 446444 w 436"/>
              <a:gd name="T7" fmla="*/ 0 h 1355"/>
              <a:gd name="T8" fmla="*/ 446444 w 436"/>
              <a:gd name="T9" fmla="*/ 4280632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10" name="Freeform 721"/>
          <p:cNvSpPr>
            <a:spLocks noChangeArrowheads="1"/>
          </p:cNvSpPr>
          <p:nvPr/>
        </p:nvSpPr>
        <p:spPr bwMode="auto">
          <a:xfrm>
            <a:off x="18489613" y="5548313"/>
            <a:ext cx="447675" cy="3308350"/>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11" name="Freeform 722"/>
          <p:cNvSpPr>
            <a:spLocks noChangeArrowheads="1"/>
          </p:cNvSpPr>
          <p:nvPr/>
        </p:nvSpPr>
        <p:spPr bwMode="auto">
          <a:xfrm>
            <a:off x="18937288" y="6194425"/>
            <a:ext cx="447675" cy="2659063"/>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771" name="Freeform 719"/>
          <p:cNvSpPr>
            <a:spLocks noChangeArrowheads="1"/>
          </p:cNvSpPr>
          <p:nvPr/>
        </p:nvSpPr>
        <p:spPr bwMode="auto">
          <a:xfrm>
            <a:off x="5121275" y="5080000"/>
            <a:ext cx="447675" cy="3778250"/>
          </a:xfrm>
          <a:custGeom>
            <a:avLst/>
            <a:gdLst>
              <a:gd name="T0" fmla="*/ 446343 w 429"/>
              <a:gd name="T1" fmla="*/ 3776017 h 1575"/>
              <a:gd name="T2" fmla="*/ 0 w 429"/>
              <a:gd name="T3" fmla="*/ 3776017 h 1575"/>
              <a:gd name="T4" fmla="*/ 0 w 429"/>
              <a:gd name="T5" fmla="*/ 0 h 1575"/>
              <a:gd name="T6" fmla="*/ 446343 w 429"/>
              <a:gd name="T7" fmla="*/ 0 h 1575"/>
              <a:gd name="T8" fmla="*/ 446343 w 429"/>
              <a:gd name="T9" fmla="*/ 3776017 h 1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575">
                <a:moveTo>
                  <a:pt x="428" y="1574"/>
                </a:moveTo>
                <a:lnTo>
                  <a:pt x="0" y="1574"/>
                </a:lnTo>
                <a:lnTo>
                  <a:pt x="0" y="0"/>
                </a:lnTo>
                <a:lnTo>
                  <a:pt x="428" y="0"/>
                </a:lnTo>
                <a:lnTo>
                  <a:pt x="428" y="15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1772" name="Freeform 720"/>
          <p:cNvSpPr>
            <a:spLocks noChangeArrowheads="1"/>
          </p:cNvSpPr>
          <p:nvPr/>
        </p:nvSpPr>
        <p:spPr bwMode="auto">
          <a:xfrm>
            <a:off x="5568950" y="5608638"/>
            <a:ext cx="447675" cy="3249612"/>
          </a:xfrm>
          <a:custGeom>
            <a:avLst/>
            <a:gdLst>
              <a:gd name="T0" fmla="*/ 446444 w 436"/>
              <a:gd name="T1" fmla="*/ 3246821 h 1355"/>
              <a:gd name="T2" fmla="*/ 0 w 436"/>
              <a:gd name="T3" fmla="*/ 3246821 h 1355"/>
              <a:gd name="T4" fmla="*/ 0 w 436"/>
              <a:gd name="T5" fmla="*/ 0 h 1355"/>
              <a:gd name="T6" fmla="*/ 446444 w 436"/>
              <a:gd name="T7" fmla="*/ 0 h 1355"/>
              <a:gd name="T8" fmla="*/ 446444 w 436"/>
              <a:gd name="T9" fmla="*/ 3246821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1355">
                <a:moveTo>
                  <a:pt x="435" y="1354"/>
                </a:moveTo>
                <a:lnTo>
                  <a:pt x="0" y="1354"/>
                </a:lnTo>
                <a:lnTo>
                  <a:pt x="0" y="0"/>
                </a:lnTo>
                <a:lnTo>
                  <a:pt x="435" y="0"/>
                </a:lnTo>
                <a:lnTo>
                  <a:pt x="435" y="135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15" name="Freeform 721"/>
          <p:cNvSpPr>
            <a:spLocks noChangeArrowheads="1"/>
          </p:cNvSpPr>
          <p:nvPr/>
        </p:nvSpPr>
        <p:spPr bwMode="auto">
          <a:xfrm>
            <a:off x="6021388" y="6346825"/>
            <a:ext cx="447675" cy="2509838"/>
          </a:xfrm>
          <a:custGeom>
            <a:avLst/>
            <a:gdLst>
              <a:gd name="T0" fmla="*/ 428 w 429"/>
              <a:gd name="T1" fmla="*/ 561 h 562"/>
              <a:gd name="T2" fmla="*/ 0 w 429"/>
              <a:gd name="T3" fmla="*/ 561 h 562"/>
              <a:gd name="T4" fmla="*/ 0 w 429"/>
              <a:gd name="T5" fmla="*/ 0 h 562"/>
              <a:gd name="T6" fmla="*/ 428 w 429"/>
              <a:gd name="T7" fmla="*/ 0 h 562"/>
              <a:gd name="T8" fmla="*/ 428 w 429"/>
              <a:gd name="T9" fmla="*/ 561 h 562"/>
            </a:gdLst>
            <a:ahLst/>
            <a:cxnLst>
              <a:cxn ang="0">
                <a:pos x="T0" y="T1"/>
              </a:cxn>
              <a:cxn ang="0">
                <a:pos x="T2" y="T3"/>
              </a:cxn>
              <a:cxn ang="0">
                <a:pos x="T4" y="T5"/>
              </a:cxn>
              <a:cxn ang="0">
                <a:pos x="T6" y="T7"/>
              </a:cxn>
              <a:cxn ang="0">
                <a:pos x="T8" y="T9"/>
              </a:cxn>
            </a:cxnLst>
            <a:rect l="0" t="0" r="r" b="b"/>
            <a:pathLst>
              <a:path w="429" h="562">
                <a:moveTo>
                  <a:pt x="428" y="561"/>
                </a:moveTo>
                <a:lnTo>
                  <a:pt x="0" y="561"/>
                </a:lnTo>
                <a:lnTo>
                  <a:pt x="0" y="0"/>
                </a:lnTo>
                <a:lnTo>
                  <a:pt x="428" y="0"/>
                </a:lnTo>
                <a:lnTo>
                  <a:pt x="428" y="56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16" name="Freeform 722"/>
          <p:cNvSpPr>
            <a:spLocks noChangeArrowheads="1"/>
          </p:cNvSpPr>
          <p:nvPr/>
        </p:nvSpPr>
        <p:spPr bwMode="auto">
          <a:xfrm>
            <a:off x="6469063" y="6837363"/>
            <a:ext cx="447675" cy="2017712"/>
          </a:xfrm>
          <a:custGeom>
            <a:avLst/>
            <a:gdLst>
              <a:gd name="T0" fmla="*/ 428 w 429"/>
              <a:gd name="T1" fmla="*/ 737 h 738"/>
              <a:gd name="T2" fmla="*/ 0 w 429"/>
              <a:gd name="T3" fmla="*/ 737 h 738"/>
              <a:gd name="T4" fmla="*/ 0 w 429"/>
              <a:gd name="T5" fmla="*/ 0 h 738"/>
              <a:gd name="T6" fmla="*/ 428 w 429"/>
              <a:gd name="T7" fmla="*/ 0 h 738"/>
              <a:gd name="T8" fmla="*/ 428 w 429"/>
              <a:gd name="T9" fmla="*/ 737 h 738"/>
            </a:gdLst>
            <a:ahLst/>
            <a:cxnLst>
              <a:cxn ang="0">
                <a:pos x="T0" y="T1"/>
              </a:cxn>
              <a:cxn ang="0">
                <a:pos x="T2" y="T3"/>
              </a:cxn>
              <a:cxn ang="0">
                <a:pos x="T4" y="T5"/>
              </a:cxn>
              <a:cxn ang="0">
                <a:pos x="T6" y="T7"/>
              </a:cxn>
              <a:cxn ang="0">
                <a:pos x="T8" y="T9"/>
              </a:cxn>
            </a:cxnLst>
            <a:rect l="0" t="0" r="r" b="b"/>
            <a:pathLst>
              <a:path w="429" h="738">
                <a:moveTo>
                  <a:pt x="428" y="737"/>
                </a:moveTo>
                <a:lnTo>
                  <a:pt x="0" y="737"/>
                </a:lnTo>
                <a:lnTo>
                  <a:pt x="0" y="0"/>
                </a:lnTo>
                <a:lnTo>
                  <a:pt x="428" y="0"/>
                </a:lnTo>
                <a:lnTo>
                  <a:pt x="428" y="737"/>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1775" name="TextBox 218"/>
          <p:cNvSpPr txBox="1">
            <a:spLocks noChangeArrowheads="1"/>
          </p:cNvSpPr>
          <p:nvPr/>
        </p:nvSpPr>
        <p:spPr bwMode="auto">
          <a:xfrm>
            <a:off x="8631238" y="10474325"/>
            <a:ext cx="1244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Bags</a:t>
            </a:r>
            <a:endParaRPr lang="id-ID" altLang="es-MX" sz="3200" b="1">
              <a:latin typeface="Source Sans Pro" panose="020B0503030403020204" pitchFamily="34" charset="0"/>
            </a:endParaRPr>
          </a:p>
        </p:txBody>
      </p:sp>
      <p:sp>
        <p:nvSpPr>
          <p:cNvPr id="31776" name="TextBox 219"/>
          <p:cNvSpPr txBox="1">
            <a:spLocks noChangeArrowheads="1"/>
          </p:cNvSpPr>
          <p:nvPr/>
        </p:nvSpPr>
        <p:spPr bwMode="auto">
          <a:xfrm>
            <a:off x="7896225" y="8880475"/>
            <a:ext cx="11287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2016</a:t>
            </a:r>
            <a:endParaRPr lang="id-ID" altLang="es-MX" sz="2800" b="1">
              <a:latin typeface="Source Sans Pro" panose="020B0503030403020204" pitchFamily="34" charset="0"/>
            </a:endParaRPr>
          </a:p>
        </p:txBody>
      </p:sp>
      <p:sp>
        <p:nvSpPr>
          <p:cNvPr id="31777" name="TextBox 220"/>
          <p:cNvSpPr txBox="1">
            <a:spLocks noChangeArrowheads="1"/>
          </p:cNvSpPr>
          <p:nvPr/>
        </p:nvSpPr>
        <p:spPr bwMode="auto">
          <a:xfrm>
            <a:off x="10326688" y="88804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2017</a:t>
            </a:r>
            <a:endParaRPr lang="id-ID" altLang="es-MX" sz="2800" b="1">
              <a:latin typeface="Source Sans Pro" panose="020B0503030403020204" pitchFamily="34" charset="0"/>
            </a:endParaRPr>
          </a:p>
        </p:txBody>
      </p:sp>
      <p:sp>
        <p:nvSpPr>
          <p:cNvPr id="31778" name="TextBox 221"/>
          <p:cNvSpPr txBox="1">
            <a:spLocks noChangeArrowheads="1"/>
          </p:cNvSpPr>
          <p:nvPr/>
        </p:nvSpPr>
        <p:spPr bwMode="auto">
          <a:xfrm>
            <a:off x="12852400" y="88804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2018</a:t>
            </a:r>
            <a:endParaRPr lang="id-ID" altLang="es-MX" sz="2800" b="1">
              <a:latin typeface="Source Sans Pro" panose="020B0503030403020204" pitchFamily="34" charset="0"/>
            </a:endParaRPr>
          </a:p>
        </p:txBody>
      </p:sp>
      <p:sp>
        <p:nvSpPr>
          <p:cNvPr id="31779" name="TextBox 222"/>
          <p:cNvSpPr txBox="1">
            <a:spLocks noChangeArrowheads="1"/>
          </p:cNvSpPr>
          <p:nvPr/>
        </p:nvSpPr>
        <p:spPr bwMode="auto">
          <a:xfrm>
            <a:off x="15365413" y="8880475"/>
            <a:ext cx="11287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2019</a:t>
            </a:r>
            <a:endParaRPr lang="id-ID" altLang="es-MX" sz="2800" b="1">
              <a:latin typeface="Source Sans Pro" panose="020B0503030403020204" pitchFamily="34" charset="0"/>
            </a:endParaRPr>
          </a:p>
        </p:txBody>
      </p:sp>
      <p:sp>
        <p:nvSpPr>
          <p:cNvPr id="31780" name="TextBox 223"/>
          <p:cNvSpPr txBox="1">
            <a:spLocks noChangeArrowheads="1"/>
          </p:cNvSpPr>
          <p:nvPr/>
        </p:nvSpPr>
        <p:spPr bwMode="auto">
          <a:xfrm>
            <a:off x="17889538" y="88804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2020</a:t>
            </a:r>
            <a:endParaRPr lang="id-ID" altLang="es-MX" sz="2800" b="1">
              <a:latin typeface="Source Sans Pro" panose="020B0503030403020204" pitchFamily="34" charset="0"/>
            </a:endParaRPr>
          </a:p>
        </p:txBody>
      </p:sp>
      <p:sp>
        <p:nvSpPr>
          <p:cNvPr id="31781" name="TextBox 224"/>
          <p:cNvSpPr txBox="1">
            <a:spLocks noChangeArrowheads="1"/>
          </p:cNvSpPr>
          <p:nvPr/>
        </p:nvSpPr>
        <p:spPr bwMode="auto">
          <a:xfrm>
            <a:off x="5422900" y="8880475"/>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b="1">
                <a:latin typeface="Source Sans Pro" panose="020B0503030403020204" pitchFamily="34" charset="0"/>
              </a:rPr>
              <a:t>2015</a:t>
            </a:r>
            <a:endParaRPr lang="id-ID" altLang="es-MX" sz="2800" b="1">
              <a:latin typeface="Source Sans Pro" panose="020B0503030403020204" pitchFamily="34" charset="0"/>
            </a:endParaRPr>
          </a:p>
        </p:txBody>
      </p:sp>
      <p:sp>
        <p:nvSpPr>
          <p:cNvPr id="31782" name="TextBox 225"/>
          <p:cNvSpPr txBox="1">
            <a:spLocks noChangeArrowheads="1"/>
          </p:cNvSpPr>
          <p:nvPr/>
        </p:nvSpPr>
        <p:spPr bwMode="auto">
          <a:xfrm>
            <a:off x="5784850" y="10474325"/>
            <a:ext cx="1793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T-Shirts</a:t>
            </a:r>
            <a:endParaRPr lang="id-ID" altLang="es-MX" sz="3200" b="1">
              <a:latin typeface="Source Sans Pro" panose="020B0503030403020204" pitchFamily="34" charset="0"/>
            </a:endParaRPr>
          </a:p>
        </p:txBody>
      </p:sp>
      <p:sp>
        <p:nvSpPr>
          <p:cNvPr id="31783" name="TextBox 226"/>
          <p:cNvSpPr txBox="1">
            <a:spLocks noChangeArrowheads="1"/>
          </p:cNvSpPr>
          <p:nvPr/>
        </p:nvSpPr>
        <p:spPr bwMode="auto">
          <a:xfrm>
            <a:off x="8631238" y="9744075"/>
            <a:ext cx="14017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Pants</a:t>
            </a:r>
            <a:endParaRPr lang="id-ID" altLang="es-MX" sz="3200" b="1">
              <a:latin typeface="Source Sans Pro" panose="020B0503030403020204" pitchFamily="34" charset="0"/>
            </a:endParaRPr>
          </a:p>
        </p:txBody>
      </p:sp>
      <p:sp>
        <p:nvSpPr>
          <p:cNvPr id="31784" name="TextBox 227"/>
          <p:cNvSpPr txBox="1">
            <a:spLocks noChangeArrowheads="1"/>
          </p:cNvSpPr>
          <p:nvPr/>
        </p:nvSpPr>
        <p:spPr bwMode="auto">
          <a:xfrm>
            <a:off x="5784850" y="9744075"/>
            <a:ext cx="14557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Shoes</a:t>
            </a:r>
            <a:endParaRPr lang="id-ID" altLang="es-MX" sz="3200" b="1">
              <a:latin typeface="Source Sans Pro" panose="020B0503030403020204" pitchFamily="34" charset="0"/>
            </a:endParaRPr>
          </a:p>
        </p:txBody>
      </p:sp>
      <p:sp>
        <p:nvSpPr>
          <p:cNvPr id="31785" name="TextBox 228"/>
          <p:cNvSpPr txBox="1">
            <a:spLocks noChangeArrowheads="1"/>
          </p:cNvSpPr>
          <p:nvPr/>
        </p:nvSpPr>
        <p:spPr bwMode="auto">
          <a:xfrm>
            <a:off x="10253663" y="9663113"/>
            <a:ext cx="93091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 education where teachers can bring creativity in children at that level keep growing Lorem ipsum dolor</a:t>
            </a:r>
          </a:p>
        </p:txBody>
      </p:sp>
      <p:sp>
        <p:nvSpPr>
          <p:cNvPr id="31786" name="TextBox 50"/>
          <p:cNvSpPr txBox="1">
            <a:spLocks noChangeArrowheads="1"/>
          </p:cNvSpPr>
          <p:nvPr/>
        </p:nvSpPr>
        <p:spPr bwMode="auto">
          <a:xfrm>
            <a:off x="1614488" y="528638"/>
            <a:ext cx="46942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Chart Slides</a:t>
            </a:r>
          </a:p>
        </p:txBody>
      </p:sp>
      <p:grpSp>
        <p:nvGrpSpPr>
          <p:cNvPr id="31787" name="Group 55"/>
          <p:cNvGrpSpPr>
            <a:grpSpLocks/>
          </p:cNvGrpSpPr>
          <p:nvPr/>
        </p:nvGrpSpPr>
        <p:grpSpPr bwMode="auto">
          <a:xfrm>
            <a:off x="1774825" y="1717675"/>
            <a:ext cx="2279650" cy="73025"/>
            <a:chOff x="1775295" y="2028842"/>
            <a:chExt cx="3021910" cy="45719"/>
          </a:xfrm>
        </p:grpSpPr>
        <p:sp>
          <p:nvSpPr>
            <p:cNvPr id="57" name="Rectangle 56"/>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8" name="Rectangle 5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9" name="Rectangle 58"/>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60" name="Rectangle 59"/>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61" name="Rectangle 60"/>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1788" name="TextBox 61"/>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graphicFrame>
        <p:nvGraphicFramePr>
          <p:cNvPr id="2" name="Chart 42">
            <a:extLst>
              <a:ext uri="{FF2B5EF4-FFF2-40B4-BE49-F238E27FC236}">
                <a16:creationId xmlns:a16="http://schemas.microsoft.com/office/drawing/2014/main" id="{F1251416-7646-C4F7-D2F9-78D7A1153DEE}"/>
              </a:ext>
            </a:extLst>
          </p:cNvPr>
          <p:cNvGraphicFramePr>
            <a:graphicFrameLocks/>
          </p:cNvGraphicFramePr>
          <p:nvPr>
            <p:extLst>
              <p:ext uri="{D42A27DB-BD31-4B8C-83A1-F6EECF244321}">
                <p14:modId xmlns:p14="http://schemas.microsoft.com/office/powerpoint/2010/main" val="3611322187"/>
              </p:ext>
            </p:extLst>
          </p:nvPr>
        </p:nvGraphicFramePr>
        <p:xfrm>
          <a:off x="-8815387" y="3536950"/>
          <a:ext cx="7423150" cy="6400800"/>
        </p:xfrm>
        <a:graphic>
          <a:graphicData uri="http://schemas.openxmlformats.org/presentationml/2006/ole">
            <mc:AlternateContent xmlns:mc="http://schemas.openxmlformats.org/markup-compatibility/2006">
              <mc:Choice xmlns:v="urn:schemas-microsoft-com:vml" Requires="v">
                <p:oleObj r:id="rId3" imgW="7424314" imgH="6400271" progId="Excel.Chart.8">
                  <p:embed/>
                </p:oleObj>
              </mc:Choice>
              <mc:Fallback>
                <p:oleObj r:id="rId3" imgW="7424314" imgH="6400271" progId="Excel.Chart.8">
                  <p:embed/>
                  <p:pic>
                    <p:nvPicPr>
                      <p:cNvPr id="2" name="Chart 42">
                        <a:extLst>
                          <a:ext uri="{FF2B5EF4-FFF2-40B4-BE49-F238E27FC236}">
                            <a16:creationId xmlns:a16="http://schemas.microsoft.com/office/drawing/2014/main" id="{F1251416-7646-C4F7-D2F9-78D7A1153DE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5387" y="3536950"/>
                        <a:ext cx="742315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ubtitle 2">
            <a:extLst>
              <a:ext uri="{FF2B5EF4-FFF2-40B4-BE49-F238E27FC236}">
                <a16:creationId xmlns:a16="http://schemas.microsoft.com/office/drawing/2014/main" id="{B7F24063-274E-3DC2-4D5C-1A9D1FE9AFC9}"/>
              </a:ext>
            </a:extLst>
          </p:cNvPr>
          <p:cNvSpPr txBox="1">
            <a:spLocks/>
          </p:cNvSpPr>
          <p:nvPr/>
        </p:nvSpPr>
        <p:spPr bwMode="auto">
          <a:xfrm>
            <a:off x="-9201150" y="10542588"/>
            <a:ext cx="27066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797" tIns="121899" rIns="243797" bIns="12189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es-MX" sz="8800" b="1">
                <a:latin typeface="Source Sans Pro" panose="020B0503030403020204" pitchFamily="34" charset="0"/>
              </a:rPr>
              <a:t>86%</a:t>
            </a:r>
            <a:endParaRPr lang="en-US" altLang="es-MX" sz="7200" b="1">
              <a:latin typeface="Source Sans Pro" panose="020B0503030403020204" pitchFamily="34" charset="0"/>
            </a:endParaRPr>
          </a:p>
        </p:txBody>
      </p:sp>
      <p:sp>
        <p:nvSpPr>
          <p:cNvPr id="4" name="Subtitle 2">
            <a:extLst>
              <a:ext uri="{FF2B5EF4-FFF2-40B4-BE49-F238E27FC236}">
                <a16:creationId xmlns:a16="http://schemas.microsoft.com/office/drawing/2014/main" id="{7BE36A01-A6A5-6671-E86F-C0A685E4EAA7}"/>
              </a:ext>
            </a:extLst>
          </p:cNvPr>
          <p:cNvSpPr txBox="1">
            <a:spLocks/>
          </p:cNvSpPr>
          <p:nvPr/>
        </p:nvSpPr>
        <p:spPr bwMode="auto">
          <a:xfrm>
            <a:off x="-6818312" y="10668000"/>
            <a:ext cx="57546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97" tIns="121899" rIns="243797" bIns="121899"/>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spcBef>
                <a:spcPct val="20000"/>
              </a:spcBef>
              <a:buFont typeface="Arial" panose="020B0604020202020204" pitchFamily="34" charset="0"/>
              <a:buNone/>
            </a:pPr>
            <a:r>
              <a:rPr lang="en-US" altLang="es-MX" sz="2400">
                <a:latin typeface="Calibri Light" panose="020F0302020204030204" pitchFamily="34" charset="0"/>
              </a:rPr>
              <a:t>Vivamus vitae vestibulum mauris. In ut congue arcu. In lectus nibh, ultricies a elit ac, laoreet dictum.</a:t>
            </a:r>
          </a:p>
        </p:txBody>
      </p:sp>
      <p:sp>
        <p:nvSpPr>
          <p:cNvPr id="5" name="Rectangle 49">
            <a:extLst>
              <a:ext uri="{FF2B5EF4-FFF2-40B4-BE49-F238E27FC236}">
                <a16:creationId xmlns:a16="http://schemas.microsoft.com/office/drawing/2014/main" id="{312A88E6-79A5-252D-B720-B8BC0CA3C930}"/>
              </a:ext>
            </a:extLst>
          </p:cNvPr>
          <p:cNvSpPr>
            <a:spLocks noChangeArrowheads="1"/>
          </p:cNvSpPr>
          <p:nvPr/>
        </p:nvSpPr>
        <p:spPr bwMode="auto">
          <a:xfrm>
            <a:off x="-6308725" y="10086975"/>
            <a:ext cx="25415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2015 Sales</a:t>
            </a:r>
          </a:p>
        </p:txBody>
      </p:sp>
      <p:graphicFrame>
        <p:nvGraphicFramePr>
          <p:cNvPr id="6" name="Chart 2">
            <a:extLst>
              <a:ext uri="{FF2B5EF4-FFF2-40B4-BE49-F238E27FC236}">
                <a16:creationId xmlns:a16="http://schemas.microsoft.com/office/drawing/2014/main" id="{317FFE76-757C-4F24-C519-405255D03037}"/>
              </a:ext>
            </a:extLst>
          </p:cNvPr>
          <p:cNvGraphicFramePr>
            <a:graphicFrameLocks/>
          </p:cNvGraphicFramePr>
          <p:nvPr>
            <p:extLst>
              <p:ext uri="{D42A27DB-BD31-4B8C-83A1-F6EECF244321}">
                <p14:modId xmlns:p14="http://schemas.microsoft.com/office/powerpoint/2010/main" val="2421112114"/>
              </p:ext>
            </p:extLst>
          </p:nvPr>
        </p:nvGraphicFramePr>
        <p:xfrm>
          <a:off x="26997025" y="3536950"/>
          <a:ext cx="7421563" cy="6400800"/>
        </p:xfrm>
        <a:graphic>
          <a:graphicData uri="http://schemas.openxmlformats.org/presentationml/2006/ole">
            <mc:AlternateContent xmlns:mc="http://schemas.openxmlformats.org/markup-compatibility/2006">
              <mc:Choice xmlns:v="urn:schemas-microsoft-com:vml" Requires="v">
                <p:oleObj r:id="rId5" imgW="7424314" imgH="6400271" progId="Excel.Chart.8">
                  <p:embed/>
                </p:oleObj>
              </mc:Choice>
              <mc:Fallback>
                <p:oleObj r:id="rId5" imgW="7424314" imgH="6400271" progId="Excel.Chart.8">
                  <p:embed/>
                  <p:pic>
                    <p:nvPicPr>
                      <p:cNvPr id="6" name="Chart 2">
                        <a:extLst>
                          <a:ext uri="{FF2B5EF4-FFF2-40B4-BE49-F238E27FC236}">
                            <a16:creationId xmlns:a16="http://schemas.microsoft.com/office/drawing/2014/main" id="{317FFE76-757C-4F24-C519-405255D0303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025" y="3536950"/>
                        <a:ext cx="7421563"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btitle 2">
            <a:extLst>
              <a:ext uri="{FF2B5EF4-FFF2-40B4-BE49-F238E27FC236}">
                <a16:creationId xmlns:a16="http://schemas.microsoft.com/office/drawing/2014/main" id="{3E2E7733-43BC-A8A6-0AC0-DE55EF9BC478}"/>
              </a:ext>
            </a:extLst>
          </p:cNvPr>
          <p:cNvSpPr txBox="1">
            <a:spLocks/>
          </p:cNvSpPr>
          <p:nvPr/>
        </p:nvSpPr>
        <p:spPr bwMode="auto">
          <a:xfrm>
            <a:off x="26543000" y="10542588"/>
            <a:ext cx="2708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797" tIns="121899" rIns="243797" bIns="12189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es-MX" sz="8800" b="1">
                <a:latin typeface="Source Sans Pro" panose="020B0503030403020204" pitchFamily="34" charset="0"/>
              </a:rPr>
              <a:t>86%</a:t>
            </a:r>
            <a:endParaRPr lang="en-US" altLang="es-MX" sz="7200" b="1">
              <a:latin typeface="Source Sans Pro" panose="020B0503030403020204" pitchFamily="34" charset="0"/>
            </a:endParaRPr>
          </a:p>
        </p:txBody>
      </p:sp>
      <p:sp>
        <p:nvSpPr>
          <p:cNvPr id="8" name="Subtitle 2">
            <a:extLst>
              <a:ext uri="{FF2B5EF4-FFF2-40B4-BE49-F238E27FC236}">
                <a16:creationId xmlns:a16="http://schemas.microsoft.com/office/drawing/2014/main" id="{734C1CE3-18C5-B829-3960-0A799F3EF55F}"/>
              </a:ext>
            </a:extLst>
          </p:cNvPr>
          <p:cNvSpPr txBox="1">
            <a:spLocks/>
          </p:cNvSpPr>
          <p:nvPr/>
        </p:nvSpPr>
        <p:spPr bwMode="auto">
          <a:xfrm>
            <a:off x="28925838" y="10668000"/>
            <a:ext cx="57546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97" tIns="121899" rIns="243797" bIns="121899"/>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spcBef>
                <a:spcPct val="20000"/>
              </a:spcBef>
              <a:buFont typeface="Arial" panose="020B0604020202020204" pitchFamily="34" charset="0"/>
              <a:buNone/>
            </a:pPr>
            <a:r>
              <a:rPr lang="en-US" altLang="es-MX" sz="2400">
                <a:latin typeface="Calibri Light" panose="020F0302020204030204" pitchFamily="34" charset="0"/>
              </a:rPr>
              <a:t>Vivamus vitae vestibulum mauris. In ut congue arcu. In lectus nibh, ultricies a elit ac, laoreet dictum.</a:t>
            </a:r>
          </a:p>
        </p:txBody>
      </p:sp>
      <p:sp>
        <p:nvSpPr>
          <p:cNvPr id="9" name="Rectangle 46">
            <a:extLst>
              <a:ext uri="{FF2B5EF4-FFF2-40B4-BE49-F238E27FC236}">
                <a16:creationId xmlns:a16="http://schemas.microsoft.com/office/drawing/2014/main" id="{04110D9E-BCCE-0675-90DD-B21DFFC89757}"/>
              </a:ext>
            </a:extLst>
          </p:cNvPr>
          <p:cNvSpPr>
            <a:spLocks noChangeArrowheads="1"/>
          </p:cNvSpPr>
          <p:nvPr/>
        </p:nvSpPr>
        <p:spPr bwMode="auto">
          <a:xfrm>
            <a:off x="29435425" y="10086975"/>
            <a:ext cx="2543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2016 Sales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Chart 2"/>
          <p:cNvGraphicFramePr>
            <a:graphicFrameLocks/>
          </p:cNvGraphicFramePr>
          <p:nvPr/>
        </p:nvGraphicFramePr>
        <p:xfrm>
          <a:off x="13795375" y="3536950"/>
          <a:ext cx="7421563" cy="6400800"/>
        </p:xfrm>
        <a:graphic>
          <a:graphicData uri="http://schemas.openxmlformats.org/presentationml/2006/ole">
            <mc:AlternateContent xmlns:mc="http://schemas.openxmlformats.org/markup-compatibility/2006">
              <mc:Choice xmlns:v="urn:schemas-microsoft-com:vml" Requires="v">
                <p:oleObj r:id="rId2" imgW="7424314" imgH="6400271" progId="Excel.Chart.8">
                  <p:embed/>
                </p:oleObj>
              </mc:Choice>
              <mc:Fallback>
                <p:oleObj r:id="rId2" imgW="7424314" imgH="6400271" progId="Excel.Chart.8">
                  <p:embed/>
                  <p:pic>
                    <p:nvPicPr>
                      <p:cNvPr id="32769" name="Char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75" y="3536950"/>
                        <a:ext cx="7421563"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0" name="Chart 42"/>
          <p:cNvGraphicFramePr>
            <a:graphicFrameLocks/>
          </p:cNvGraphicFramePr>
          <p:nvPr/>
        </p:nvGraphicFramePr>
        <p:xfrm>
          <a:off x="3189288" y="3536950"/>
          <a:ext cx="7423150" cy="6400800"/>
        </p:xfrm>
        <a:graphic>
          <a:graphicData uri="http://schemas.openxmlformats.org/presentationml/2006/ole">
            <mc:AlternateContent xmlns:mc="http://schemas.openxmlformats.org/markup-compatibility/2006">
              <mc:Choice xmlns:v="urn:schemas-microsoft-com:vml" Requires="v">
                <p:oleObj r:id="rId4" imgW="7424314" imgH="6400271" progId="Excel.Chart.8">
                  <p:embed/>
                </p:oleObj>
              </mc:Choice>
              <mc:Fallback>
                <p:oleObj r:id="rId4" imgW="7424314" imgH="6400271" progId="Excel.Chart.8">
                  <p:embed/>
                  <p:pic>
                    <p:nvPicPr>
                      <p:cNvPr id="32770" name="Chart 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88" y="3536950"/>
                        <a:ext cx="742315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1" name="Subtitle 2"/>
          <p:cNvSpPr txBox="1">
            <a:spLocks/>
          </p:cNvSpPr>
          <p:nvPr/>
        </p:nvSpPr>
        <p:spPr bwMode="auto">
          <a:xfrm>
            <a:off x="13341350" y="10542588"/>
            <a:ext cx="2708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797" tIns="121899" rIns="243797" bIns="12189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es-MX" sz="8800" b="1">
                <a:latin typeface="Source Sans Pro" panose="020B0503030403020204" pitchFamily="34" charset="0"/>
              </a:rPr>
              <a:t>86%</a:t>
            </a:r>
            <a:endParaRPr lang="en-US" altLang="es-MX" sz="7200" b="1">
              <a:latin typeface="Source Sans Pro" panose="020B0503030403020204" pitchFamily="34" charset="0"/>
            </a:endParaRPr>
          </a:p>
        </p:txBody>
      </p:sp>
      <p:sp>
        <p:nvSpPr>
          <p:cNvPr id="32772" name="Subtitle 2"/>
          <p:cNvSpPr txBox="1">
            <a:spLocks/>
          </p:cNvSpPr>
          <p:nvPr/>
        </p:nvSpPr>
        <p:spPr bwMode="auto">
          <a:xfrm>
            <a:off x="15724188" y="10668000"/>
            <a:ext cx="57546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97" tIns="121899" rIns="243797" bIns="121899"/>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spcBef>
                <a:spcPct val="20000"/>
              </a:spcBef>
              <a:buFont typeface="Arial" panose="020B0604020202020204" pitchFamily="34" charset="0"/>
              <a:buNone/>
            </a:pPr>
            <a:r>
              <a:rPr lang="en-US" altLang="es-MX" sz="2400">
                <a:latin typeface="Calibri Light" panose="020F0302020204030204" pitchFamily="34" charset="0"/>
              </a:rPr>
              <a:t>Vivamus vitae vestibulum mauris. In ut congue arcu. In lectus nibh, ultricies a elit ac, laoreet dictum.</a:t>
            </a:r>
          </a:p>
        </p:txBody>
      </p:sp>
      <p:sp>
        <p:nvSpPr>
          <p:cNvPr id="32773" name="Rectangle 46"/>
          <p:cNvSpPr>
            <a:spLocks noChangeArrowheads="1"/>
          </p:cNvSpPr>
          <p:nvPr/>
        </p:nvSpPr>
        <p:spPr bwMode="auto">
          <a:xfrm>
            <a:off x="16233775" y="10086975"/>
            <a:ext cx="2543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2016 Sales</a:t>
            </a:r>
          </a:p>
        </p:txBody>
      </p:sp>
      <p:sp>
        <p:nvSpPr>
          <p:cNvPr id="32774" name="Subtitle 2"/>
          <p:cNvSpPr txBox="1">
            <a:spLocks/>
          </p:cNvSpPr>
          <p:nvPr/>
        </p:nvSpPr>
        <p:spPr bwMode="auto">
          <a:xfrm>
            <a:off x="2803525" y="10542588"/>
            <a:ext cx="27066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797" tIns="121899" rIns="243797" bIns="121899">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es-MX" sz="8800" b="1">
                <a:latin typeface="Source Sans Pro" panose="020B0503030403020204" pitchFamily="34" charset="0"/>
              </a:rPr>
              <a:t>86%</a:t>
            </a:r>
            <a:endParaRPr lang="en-US" altLang="es-MX" sz="7200" b="1">
              <a:latin typeface="Source Sans Pro" panose="020B0503030403020204" pitchFamily="34" charset="0"/>
            </a:endParaRPr>
          </a:p>
        </p:txBody>
      </p:sp>
      <p:sp>
        <p:nvSpPr>
          <p:cNvPr id="32775" name="Subtitle 2"/>
          <p:cNvSpPr txBox="1">
            <a:spLocks/>
          </p:cNvSpPr>
          <p:nvPr/>
        </p:nvSpPr>
        <p:spPr bwMode="auto">
          <a:xfrm>
            <a:off x="5186363" y="10668000"/>
            <a:ext cx="57546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97" tIns="121899" rIns="243797" bIns="121899"/>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30000"/>
              </a:lnSpc>
              <a:spcBef>
                <a:spcPct val="20000"/>
              </a:spcBef>
              <a:buFont typeface="Arial" panose="020B0604020202020204" pitchFamily="34" charset="0"/>
              <a:buNone/>
            </a:pPr>
            <a:r>
              <a:rPr lang="en-US" altLang="es-MX" sz="2400">
                <a:latin typeface="Calibri Light" panose="020F0302020204030204" pitchFamily="34" charset="0"/>
              </a:rPr>
              <a:t>Vivamus vitae vestibulum mauris. In ut congue arcu. In lectus nibh, ultricies a elit ac, laoreet dictum.</a:t>
            </a:r>
          </a:p>
        </p:txBody>
      </p:sp>
      <p:sp>
        <p:nvSpPr>
          <p:cNvPr id="32776" name="Rectangle 49"/>
          <p:cNvSpPr>
            <a:spLocks noChangeArrowheads="1"/>
          </p:cNvSpPr>
          <p:nvPr/>
        </p:nvSpPr>
        <p:spPr bwMode="auto">
          <a:xfrm>
            <a:off x="5695950" y="10086975"/>
            <a:ext cx="25415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2015 Sales</a:t>
            </a:r>
          </a:p>
        </p:txBody>
      </p:sp>
      <p:sp>
        <p:nvSpPr>
          <p:cNvPr id="32777" name="TextBox 25"/>
          <p:cNvSpPr txBox="1">
            <a:spLocks noChangeArrowheads="1"/>
          </p:cNvSpPr>
          <p:nvPr/>
        </p:nvSpPr>
        <p:spPr bwMode="auto">
          <a:xfrm>
            <a:off x="1614488" y="528638"/>
            <a:ext cx="7823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Yearly Product Sales</a:t>
            </a:r>
          </a:p>
        </p:txBody>
      </p:sp>
      <p:grpSp>
        <p:nvGrpSpPr>
          <p:cNvPr id="32778" name="Group 26"/>
          <p:cNvGrpSpPr>
            <a:grpSpLocks/>
          </p:cNvGrpSpPr>
          <p:nvPr/>
        </p:nvGrpSpPr>
        <p:grpSpPr bwMode="auto">
          <a:xfrm>
            <a:off x="1774825" y="1717675"/>
            <a:ext cx="2279650" cy="73025"/>
            <a:chOff x="1775295" y="2028842"/>
            <a:chExt cx="3021910" cy="45719"/>
          </a:xfrm>
        </p:grpSpPr>
        <p:sp>
          <p:nvSpPr>
            <p:cNvPr id="28" name="Rectangle 27"/>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29" name="Rectangle 28"/>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0" name="Rectangle 29"/>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1" name="Rectangle 30"/>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2" name="Rectangle 31"/>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2779" name="TextBox 32"/>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
        <p:nvSpPr>
          <p:cNvPr id="2" name="Rectangle 25">
            <a:extLst>
              <a:ext uri="{FF2B5EF4-FFF2-40B4-BE49-F238E27FC236}">
                <a16:creationId xmlns:a16="http://schemas.microsoft.com/office/drawing/2014/main" id="{C06CE6CB-F5C7-FFD5-1995-BAFB3803A796}"/>
              </a:ext>
            </a:extLst>
          </p:cNvPr>
          <p:cNvSpPr>
            <a:spLocks noChangeArrowheads="1"/>
          </p:cNvSpPr>
          <p:nvPr/>
        </p:nvSpPr>
        <p:spPr bwMode="auto">
          <a:xfrm>
            <a:off x="-7379493" y="3360738"/>
            <a:ext cx="26987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1</a:t>
            </a:r>
          </a:p>
        </p:txBody>
      </p:sp>
      <p:sp>
        <p:nvSpPr>
          <p:cNvPr id="3" name="TextBox 26">
            <a:extLst>
              <a:ext uri="{FF2B5EF4-FFF2-40B4-BE49-F238E27FC236}">
                <a16:creationId xmlns:a16="http://schemas.microsoft.com/office/drawing/2014/main" id="{4AC53F4A-2230-4E5E-F2AF-FF9E00F85B1D}"/>
              </a:ext>
            </a:extLst>
          </p:cNvPr>
          <p:cNvSpPr txBox="1">
            <a:spLocks noChangeArrowheads="1"/>
          </p:cNvSpPr>
          <p:nvPr/>
        </p:nvSpPr>
        <p:spPr bwMode="auto">
          <a:xfrm>
            <a:off x="-7350918" y="3900488"/>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4" name="Oval 3">
            <a:extLst>
              <a:ext uri="{FF2B5EF4-FFF2-40B4-BE49-F238E27FC236}">
                <a16:creationId xmlns:a16="http://schemas.microsoft.com/office/drawing/2014/main" id="{D9649967-794E-8A01-9E20-4DA8F44D5C65}"/>
              </a:ext>
            </a:extLst>
          </p:cNvPr>
          <p:cNvSpPr/>
          <p:nvPr/>
        </p:nvSpPr>
        <p:spPr bwMode="auto">
          <a:xfrm>
            <a:off x="-8968580" y="3582988"/>
            <a:ext cx="1530350" cy="15303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5" name="Oval 4">
            <a:extLst>
              <a:ext uri="{FF2B5EF4-FFF2-40B4-BE49-F238E27FC236}">
                <a16:creationId xmlns:a16="http://schemas.microsoft.com/office/drawing/2014/main" id="{D2E51832-ED1A-5CA4-5267-EE9B59BA4D67}"/>
              </a:ext>
            </a:extLst>
          </p:cNvPr>
          <p:cNvSpPr/>
          <p:nvPr/>
        </p:nvSpPr>
        <p:spPr bwMode="auto">
          <a:xfrm>
            <a:off x="-8954293" y="5567363"/>
            <a:ext cx="1530350" cy="152876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6" name="Oval 5">
            <a:extLst>
              <a:ext uri="{FF2B5EF4-FFF2-40B4-BE49-F238E27FC236}">
                <a16:creationId xmlns:a16="http://schemas.microsoft.com/office/drawing/2014/main" id="{3BF06875-5181-4C6C-B63D-CAC89F6C3FE2}"/>
              </a:ext>
            </a:extLst>
          </p:cNvPr>
          <p:cNvSpPr/>
          <p:nvPr/>
        </p:nvSpPr>
        <p:spPr bwMode="auto">
          <a:xfrm>
            <a:off x="-8963818" y="7575550"/>
            <a:ext cx="1530350" cy="15303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7" name="Rectangle 30">
            <a:extLst>
              <a:ext uri="{FF2B5EF4-FFF2-40B4-BE49-F238E27FC236}">
                <a16:creationId xmlns:a16="http://schemas.microsoft.com/office/drawing/2014/main" id="{C58A0DC5-4528-3FEB-9BFF-57D721D8CAB8}"/>
              </a:ext>
            </a:extLst>
          </p:cNvPr>
          <p:cNvSpPr>
            <a:spLocks noChangeArrowheads="1"/>
          </p:cNvSpPr>
          <p:nvPr/>
        </p:nvSpPr>
        <p:spPr bwMode="auto">
          <a:xfrm>
            <a:off x="-7387430" y="5321300"/>
            <a:ext cx="26987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2</a:t>
            </a:r>
          </a:p>
        </p:txBody>
      </p:sp>
      <p:sp>
        <p:nvSpPr>
          <p:cNvPr id="8" name="TextBox 31">
            <a:extLst>
              <a:ext uri="{FF2B5EF4-FFF2-40B4-BE49-F238E27FC236}">
                <a16:creationId xmlns:a16="http://schemas.microsoft.com/office/drawing/2014/main" id="{343DDFBB-FABA-C542-670A-05888341E6C9}"/>
              </a:ext>
            </a:extLst>
          </p:cNvPr>
          <p:cNvSpPr txBox="1">
            <a:spLocks noChangeArrowheads="1"/>
          </p:cNvSpPr>
          <p:nvPr/>
        </p:nvSpPr>
        <p:spPr bwMode="auto">
          <a:xfrm>
            <a:off x="-7358855" y="5859463"/>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9" name="Rectangle 32">
            <a:extLst>
              <a:ext uri="{FF2B5EF4-FFF2-40B4-BE49-F238E27FC236}">
                <a16:creationId xmlns:a16="http://schemas.microsoft.com/office/drawing/2014/main" id="{AD0F94F5-9641-6767-1C71-FF2C253AB504}"/>
              </a:ext>
            </a:extLst>
          </p:cNvPr>
          <p:cNvSpPr>
            <a:spLocks noChangeArrowheads="1"/>
          </p:cNvSpPr>
          <p:nvPr/>
        </p:nvSpPr>
        <p:spPr bwMode="auto">
          <a:xfrm>
            <a:off x="-7387430" y="7348538"/>
            <a:ext cx="2698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3</a:t>
            </a:r>
          </a:p>
        </p:txBody>
      </p:sp>
      <p:sp>
        <p:nvSpPr>
          <p:cNvPr id="10" name="TextBox 33">
            <a:extLst>
              <a:ext uri="{FF2B5EF4-FFF2-40B4-BE49-F238E27FC236}">
                <a16:creationId xmlns:a16="http://schemas.microsoft.com/office/drawing/2014/main" id="{4CBE9C58-AF0B-F3A1-74A1-A05CFF27A393}"/>
              </a:ext>
            </a:extLst>
          </p:cNvPr>
          <p:cNvSpPr txBox="1">
            <a:spLocks noChangeArrowheads="1"/>
          </p:cNvSpPr>
          <p:nvPr/>
        </p:nvSpPr>
        <p:spPr bwMode="auto">
          <a:xfrm>
            <a:off x="-7358855" y="7888288"/>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11" name="Freeform 36">
            <a:extLst>
              <a:ext uri="{FF2B5EF4-FFF2-40B4-BE49-F238E27FC236}">
                <a16:creationId xmlns:a16="http://schemas.microsoft.com/office/drawing/2014/main" id="{DF2E69D2-11D1-8389-572D-75F5E72D52F0}"/>
              </a:ext>
            </a:extLst>
          </p:cNvPr>
          <p:cNvSpPr>
            <a:spLocks noChangeArrowheads="1"/>
          </p:cNvSpPr>
          <p:nvPr/>
        </p:nvSpPr>
        <p:spPr bwMode="auto">
          <a:xfrm>
            <a:off x="-8471693" y="3994150"/>
            <a:ext cx="546100" cy="709613"/>
          </a:xfrm>
          <a:custGeom>
            <a:avLst/>
            <a:gdLst>
              <a:gd name="T0" fmla="*/ 195999 w 320"/>
              <a:gd name="T1" fmla="*/ 105526 h 417"/>
              <a:gd name="T2" fmla="*/ 195999 w 320"/>
              <a:gd name="T3" fmla="*/ 105526 h 417"/>
              <a:gd name="T4" fmla="*/ 105669 w 320"/>
              <a:gd name="T5" fmla="*/ 0 h 417"/>
              <a:gd name="T6" fmla="*/ 0 w 320"/>
              <a:gd name="T7" fmla="*/ 105526 h 417"/>
              <a:gd name="T8" fmla="*/ 61356 w 320"/>
              <a:gd name="T9" fmla="*/ 195733 h 417"/>
              <a:gd name="T10" fmla="*/ 61356 w 320"/>
              <a:gd name="T11" fmla="*/ 512311 h 417"/>
              <a:gd name="T12" fmla="*/ 0 w 320"/>
              <a:gd name="T13" fmla="*/ 602518 h 417"/>
              <a:gd name="T14" fmla="*/ 105669 w 320"/>
              <a:gd name="T15" fmla="*/ 708044 h 417"/>
              <a:gd name="T16" fmla="*/ 195999 w 320"/>
              <a:gd name="T17" fmla="*/ 602518 h 417"/>
              <a:gd name="T18" fmla="*/ 136347 w 320"/>
              <a:gd name="T19" fmla="*/ 512311 h 417"/>
              <a:gd name="T20" fmla="*/ 136347 w 320"/>
              <a:gd name="T21" fmla="*/ 195733 h 417"/>
              <a:gd name="T22" fmla="*/ 195999 w 320"/>
              <a:gd name="T23" fmla="*/ 105526 h 417"/>
              <a:gd name="T24" fmla="*/ 167025 w 320"/>
              <a:gd name="T25" fmla="*/ 602518 h 417"/>
              <a:gd name="T26" fmla="*/ 167025 w 320"/>
              <a:gd name="T27" fmla="*/ 602518 h 417"/>
              <a:gd name="T28" fmla="*/ 105669 w 320"/>
              <a:gd name="T29" fmla="*/ 663791 h 417"/>
              <a:gd name="T30" fmla="*/ 46017 w 320"/>
              <a:gd name="T31" fmla="*/ 602518 h 417"/>
              <a:gd name="T32" fmla="*/ 105669 w 320"/>
              <a:gd name="T33" fmla="*/ 542947 h 417"/>
              <a:gd name="T34" fmla="*/ 167025 w 320"/>
              <a:gd name="T35" fmla="*/ 602518 h 417"/>
              <a:gd name="T36" fmla="*/ 105669 w 320"/>
              <a:gd name="T37" fmla="*/ 149779 h 417"/>
              <a:gd name="T38" fmla="*/ 105669 w 320"/>
              <a:gd name="T39" fmla="*/ 149779 h 417"/>
              <a:gd name="T40" fmla="*/ 46017 w 320"/>
              <a:gd name="T41" fmla="*/ 105526 h 417"/>
              <a:gd name="T42" fmla="*/ 105669 w 320"/>
              <a:gd name="T43" fmla="*/ 45955 h 417"/>
              <a:gd name="T44" fmla="*/ 167025 w 320"/>
              <a:gd name="T45" fmla="*/ 105526 h 417"/>
              <a:gd name="T46" fmla="*/ 105669 w 320"/>
              <a:gd name="T47" fmla="*/ 149779 h 417"/>
              <a:gd name="T48" fmla="*/ 484033 w 320"/>
              <a:gd name="T49" fmla="*/ 512311 h 417"/>
              <a:gd name="T50" fmla="*/ 484033 w 320"/>
              <a:gd name="T51" fmla="*/ 512311 h 417"/>
              <a:gd name="T52" fmla="*/ 484033 w 320"/>
              <a:gd name="T53" fmla="*/ 195733 h 417"/>
              <a:gd name="T54" fmla="*/ 543685 w 320"/>
              <a:gd name="T55" fmla="*/ 105526 h 417"/>
              <a:gd name="T56" fmla="*/ 438016 w 320"/>
              <a:gd name="T57" fmla="*/ 0 h 417"/>
              <a:gd name="T58" fmla="*/ 332346 w 320"/>
              <a:gd name="T59" fmla="*/ 105526 h 417"/>
              <a:gd name="T60" fmla="*/ 407337 w 320"/>
              <a:gd name="T61" fmla="*/ 195733 h 417"/>
              <a:gd name="T62" fmla="*/ 407337 w 320"/>
              <a:gd name="T63" fmla="*/ 512311 h 417"/>
              <a:gd name="T64" fmla="*/ 332346 w 320"/>
              <a:gd name="T65" fmla="*/ 602518 h 417"/>
              <a:gd name="T66" fmla="*/ 438016 w 320"/>
              <a:gd name="T67" fmla="*/ 708044 h 417"/>
              <a:gd name="T68" fmla="*/ 543685 w 320"/>
              <a:gd name="T69" fmla="*/ 602518 h 417"/>
              <a:gd name="T70" fmla="*/ 484033 w 320"/>
              <a:gd name="T71" fmla="*/ 512311 h 417"/>
              <a:gd name="T72" fmla="*/ 376659 w 320"/>
              <a:gd name="T73" fmla="*/ 105526 h 417"/>
              <a:gd name="T74" fmla="*/ 376659 w 320"/>
              <a:gd name="T75" fmla="*/ 105526 h 417"/>
              <a:gd name="T76" fmla="*/ 438016 w 320"/>
              <a:gd name="T77" fmla="*/ 45955 h 417"/>
              <a:gd name="T78" fmla="*/ 497667 w 320"/>
              <a:gd name="T79" fmla="*/ 105526 h 417"/>
              <a:gd name="T80" fmla="*/ 438016 w 320"/>
              <a:gd name="T81" fmla="*/ 149779 h 417"/>
              <a:gd name="T82" fmla="*/ 376659 w 320"/>
              <a:gd name="T83" fmla="*/ 105526 h 417"/>
              <a:gd name="T84" fmla="*/ 438016 w 320"/>
              <a:gd name="T85" fmla="*/ 663791 h 417"/>
              <a:gd name="T86" fmla="*/ 438016 w 320"/>
              <a:gd name="T87" fmla="*/ 663791 h 417"/>
              <a:gd name="T88" fmla="*/ 376659 w 320"/>
              <a:gd name="T89" fmla="*/ 602518 h 417"/>
              <a:gd name="T90" fmla="*/ 438016 w 320"/>
              <a:gd name="T91" fmla="*/ 542947 h 417"/>
              <a:gd name="T92" fmla="*/ 497667 w 320"/>
              <a:gd name="T93" fmla="*/ 602518 h 417"/>
              <a:gd name="T94" fmla="*/ 438016 w 320"/>
              <a:gd name="T95" fmla="*/ 663791 h 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 name="Freeform 39">
            <a:extLst>
              <a:ext uri="{FF2B5EF4-FFF2-40B4-BE49-F238E27FC236}">
                <a16:creationId xmlns:a16="http://schemas.microsoft.com/office/drawing/2014/main" id="{5E687D5D-280C-99C0-674A-721ED6A22B98}"/>
              </a:ext>
            </a:extLst>
          </p:cNvPr>
          <p:cNvSpPr>
            <a:spLocks noChangeArrowheads="1"/>
          </p:cNvSpPr>
          <p:nvPr/>
        </p:nvSpPr>
        <p:spPr bwMode="auto">
          <a:xfrm>
            <a:off x="-8514555" y="5983288"/>
            <a:ext cx="633412" cy="631825"/>
          </a:xfrm>
          <a:custGeom>
            <a:avLst/>
            <a:gdLst>
              <a:gd name="T0" fmla="*/ 568507 w 444"/>
              <a:gd name="T1" fmla="*/ 75517 h 444"/>
              <a:gd name="T2" fmla="*/ 568507 w 444"/>
              <a:gd name="T3" fmla="*/ 75517 h 444"/>
              <a:gd name="T4" fmla="*/ 530036 w 444"/>
              <a:gd name="T5" fmla="*/ 75517 h 444"/>
              <a:gd name="T6" fmla="*/ 530036 w 444"/>
              <a:gd name="T7" fmla="*/ 139634 h 444"/>
              <a:gd name="T8" fmla="*/ 417475 w 444"/>
              <a:gd name="T9" fmla="*/ 139634 h 444"/>
              <a:gd name="T10" fmla="*/ 417475 w 444"/>
              <a:gd name="T11" fmla="*/ 75517 h 444"/>
              <a:gd name="T12" fmla="*/ 215149 w 444"/>
              <a:gd name="T13" fmla="*/ 75517 h 444"/>
              <a:gd name="T14" fmla="*/ 215149 w 444"/>
              <a:gd name="T15" fmla="*/ 139634 h 444"/>
              <a:gd name="T16" fmla="*/ 101163 w 444"/>
              <a:gd name="T17" fmla="*/ 139634 h 444"/>
              <a:gd name="T18" fmla="*/ 101163 w 444"/>
              <a:gd name="T19" fmla="*/ 75517 h 444"/>
              <a:gd name="T20" fmla="*/ 64117 w 444"/>
              <a:gd name="T21" fmla="*/ 75517 h 444"/>
              <a:gd name="T22" fmla="*/ 0 w 444"/>
              <a:gd name="T23" fmla="*/ 139634 h 444"/>
              <a:gd name="T24" fmla="*/ 0 w 444"/>
              <a:gd name="T25" fmla="*/ 568511 h 444"/>
              <a:gd name="T26" fmla="*/ 64117 w 444"/>
              <a:gd name="T27" fmla="*/ 631204 h 444"/>
              <a:gd name="T28" fmla="*/ 568507 w 444"/>
              <a:gd name="T29" fmla="*/ 631204 h 444"/>
              <a:gd name="T30" fmla="*/ 631199 w 444"/>
              <a:gd name="T31" fmla="*/ 568511 h 444"/>
              <a:gd name="T32" fmla="*/ 631199 w 444"/>
              <a:gd name="T33" fmla="*/ 139634 h 444"/>
              <a:gd name="T34" fmla="*/ 568507 w 444"/>
              <a:gd name="T35" fmla="*/ 75517 h 444"/>
              <a:gd name="T36" fmla="*/ 568507 w 444"/>
              <a:gd name="T37" fmla="*/ 568511 h 444"/>
              <a:gd name="T38" fmla="*/ 568507 w 444"/>
              <a:gd name="T39" fmla="*/ 568511 h 444"/>
              <a:gd name="T40" fmla="*/ 64117 w 444"/>
              <a:gd name="T41" fmla="*/ 568511 h 444"/>
              <a:gd name="T42" fmla="*/ 64117 w 444"/>
              <a:gd name="T43" fmla="*/ 279269 h 444"/>
              <a:gd name="T44" fmla="*/ 568507 w 444"/>
              <a:gd name="T45" fmla="*/ 279269 h 444"/>
              <a:gd name="T46" fmla="*/ 568507 w 444"/>
              <a:gd name="T47" fmla="*/ 568511 h 444"/>
              <a:gd name="T48" fmla="*/ 176679 w 444"/>
              <a:gd name="T49" fmla="*/ 0 h 444"/>
              <a:gd name="T50" fmla="*/ 176679 w 444"/>
              <a:gd name="T51" fmla="*/ 0 h 444"/>
              <a:gd name="T52" fmla="*/ 126810 w 444"/>
              <a:gd name="T53" fmla="*/ 0 h 444"/>
              <a:gd name="T54" fmla="*/ 126810 w 444"/>
              <a:gd name="T55" fmla="*/ 126811 h 444"/>
              <a:gd name="T56" fmla="*/ 176679 w 444"/>
              <a:gd name="T57" fmla="*/ 126811 h 444"/>
              <a:gd name="T58" fmla="*/ 176679 w 444"/>
              <a:gd name="T59" fmla="*/ 0 h 444"/>
              <a:gd name="T60" fmla="*/ 504389 w 444"/>
              <a:gd name="T61" fmla="*/ 0 h 444"/>
              <a:gd name="T62" fmla="*/ 504389 w 444"/>
              <a:gd name="T63" fmla="*/ 0 h 444"/>
              <a:gd name="T64" fmla="*/ 454520 w 444"/>
              <a:gd name="T65" fmla="*/ 0 h 444"/>
              <a:gd name="T66" fmla="*/ 454520 w 444"/>
              <a:gd name="T67" fmla="*/ 126811 h 444"/>
              <a:gd name="T68" fmla="*/ 504389 w 444"/>
              <a:gd name="T69" fmla="*/ 126811 h 444"/>
              <a:gd name="T70" fmla="*/ 50438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3" name="Freeform 21">
            <a:extLst>
              <a:ext uri="{FF2B5EF4-FFF2-40B4-BE49-F238E27FC236}">
                <a16:creationId xmlns:a16="http://schemas.microsoft.com/office/drawing/2014/main" id="{45A15924-5C5F-3DEA-AC8B-6DA4C8416CC4}"/>
              </a:ext>
            </a:extLst>
          </p:cNvPr>
          <p:cNvSpPr>
            <a:spLocks noChangeArrowheads="1"/>
          </p:cNvSpPr>
          <p:nvPr/>
        </p:nvSpPr>
        <p:spPr bwMode="auto">
          <a:xfrm>
            <a:off x="-8679655" y="8078788"/>
            <a:ext cx="987425" cy="550862"/>
          </a:xfrm>
          <a:custGeom>
            <a:avLst/>
            <a:gdLst>
              <a:gd name="T0" fmla="*/ 494786 w 497"/>
              <a:gd name="T1" fmla="*/ 0 h 276"/>
              <a:gd name="T2" fmla="*/ 494786 w 497"/>
              <a:gd name="T3" fmla="*/ 0 h 276"/>
              <a:gd name="T4" fmla="*/ 0 w 497"/>
              <a:gd name="T5" fmla="*/ 265327 h 276"/>
              <a:gd name="T6" fmla="*/ 494786 w 497"/>
              <a:gd name="T7" fmla="*/ 548608 h 276"/>
              <a:gd name="T8" fmla="*/ 985598 w 497"/>
              <a:gd name="T9" fmla="*/ 265327 h 276"/>
              <a:gd name="T10" fmla="*/ 494786 w 497"/>
              <a:gd name="T11" fmla="*/ 0 h 276"/>
              <a:gd name="T12" fmla="*/ 494786 w 497"/>
              <a:gd name="T13" fmla="*/ 476790 h 276"/>
              <a:gd name="T14" fmla="*/ 494786 w 497"/>
              <a:gd name="T15" fmla="*/ 476790 h 276"/>
              <a:gd name="T16" fmla="*/ 282167 w 497"/>
              <a:gd name="T17" fmla="*/ 265327 h 276"/>
              <a:gd name="T18" fmla="*/ 494786 w 497"/>
              <a:gd name="T19" fmla="*/ 51868 h 276"/>
              <a:gd name="T20" fmla="*/ 705418 w 497"/>
              <a:gd name="T21" fmla="*/ 265327 h 276"/>
              <a:gd name="T22" fmla="*/ 494786 w 497"/>
              <a:gd name="T23" fmla="*/ 476790 h 276"/>
              <a:gd name="T24" fmla="*/ 494786 w 497"/>
              <a:gd name="T25" fmla="*/ 265327 h 276"/>
              <a:gd name="T26" fmla="*/ 494786 w 497"/>
              <a:gd name="T27" fmla="*/ 265327 h 276"/>
              <a:gd name="T28" fmla="*/ 494786 w 497"/>
              <a:gd name="T29" fmla="*/ 157600 h 276"/>
              <a:gd name="T30" fmla="*/ 387483 w 497"/>
              <a:gd name="T31" fmla="*/ 265327 h 276"/>
              <a:gd name="T32" fmla="*/ 494786 w 497"/>
              <a:gd name="T33" fmla="*/ 371059 h 276"/>
              <a:gd name="T34" fmla="*/ 600102 w 497"/>
              <a:gd name="T35" fmla="*/ 265327 h 276"/>
              <a:gd name="T36" fmla="*/ 494786 w 497"/>
              <a:gd name="T37" fmla="*/ 265327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4" name="Oval 13">
            <a:extLst>
              <a:ext uri="{FF2B5EF4-FFF2-40B4-BE49-F238E27FC236}">
                <a16:creationId xmlns:a16="http://schemas.microsoft.com/office/drawing/2014/main" id="{CF23E943-908A-943C-729D-9132AAD00695}"/>
              </a:ext>
            </a:extLst>
          </p:cNvPr>
          <p:cNvSpPr/>
          <p:nvPr/>
        </p:nvSpPr>
        <p:spPr bwMode="auto">
          <a:xfrm>
            <a:off x="-8947943" y="9523413"/>
            <a:ext cx="1530350" cy="15287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15" name="Rectangle 38">
            <a:extLst>
              <a:ext uri="{FF2B5EF4-FFF2-40B4-BE49-F238E27FC236}">
                <a16:creationId xmlns:a16="http://schemas.microsoft.com/office/drawing/2014/main" id="{119FB898-D0E2-B73B-87F8-182CC249AAD9}"/>
              </a:ext>
            </a:extLst>
          </p:cNvPr>
          <p:cNvSpPr>
            <a:spLocks noChangeArrowheads="1"/>
          </p:cNvSpPr>
          <p:nvPr/>
        </p:nvSpPr>
        <p:spPr bwMode="auto">
          <a:xfrm>
            <a:off x="-7333455" y="9315450"/>
            <a:ext cx="26987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4</a:t>
            </a:r>
          </a:p>
        </p:txBody>
      </p:sp>
      <p:sp>
        <p:nvSpPr>
          <p:cNvPr id="16" name="TextBox 39">
            <a:extLst>
              <a:ext uri="{FF2B5EF4-FFF2-40B4-BE49-F238E27FC236}">
                <a16:creationId xmlns:a16="http://schemas.microsoft.com/office/drawing/2014/main" id="{A1796030-1072-49C1-7AAB-9971E205098A}"/>
              </a:ext>
            </a:extLst>
          </p:cNvPr>
          <p:cNvSpPr txBox="1">
            <a:spLocks noChangeArrowheads="1"/>
          </p:cNvSpPr>
          <p:nvPr/>
        </p:nvSpPr>
        <p:spPr bwMode="auto">
          <a:xfrm>
            <a:off x="-7304880" y="9855200"/>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17" name="Freeform 127">
            <a:extLst>
              <a:ext uri="{FF2B5EF4-FFF2-40B4-BE49-F238E27FC236}">
                <a16:creationId xmlns:a16="http://schemas.microsoft.com/office/drawing/2014/main" id="{EDE265AC-A5B2-7A18-02C7-F6FE0BA15487}"/>
              </a:ext>
            </a:extLst>
          </p:cNvPr>
          <p:cNvSpPr>
            <a:spLocks noChangeArrowheads="1"/>
          </p:cNvSpPr>
          <p:nvPr/>
        </p:nvSpPr>
        <p:spPr bwMode="auto">
          <a:xfrm>
            <a:off x="-8574880" y="9948863"/>
            <a:ext cx="828675" cy="666750"/>
          </a:xfrm>
          <a:custGeom>
            <a:avLst/>
            <a:gdLst>
              <a:gd name="T0" fmla="*/ 281695 w 497"/>
              <a:gd name="T1" fmla="*/ 326895 h 400"/>
              <a:gd name="T2" fmla="*/ 281695 w 497"/>
              <a:gd name="T3" fmla="*/ 326895 h 400"/>
              <a:gd name="T4" fmla="*/ 413375 w 497"/>
              <a:gd name="T5" fmla="*/ 458653 h 400"/>
              <a:gd name="T6" fmla="*/ 546722 w 497"/>
              <a:gd name="T7" fmla="*/ 326895 h 400"/>
              <a:gd name="T8" fmla="*/ 413375 w 497"/>
              <a:gd name="T9" fmla="*/ 193468 h 400"/>
              <a:gd name="T10" fmla="*/ 281695 w 497"/>
              <a:gd name="T11" fmla="*/ 326895 h 400"/>
              <a:gd name="T12" fmla="*/ 193353 w 497"/>
              <a:gd name="T13" fmla="*/ 281863 h 400"/>
              <a:gd name="T14" fmla="*/ 193353 w 497"/>
              <a:gd name="T15" fmla="*/ 281863 h 400"/>
              <a:gd name="T16" fmla="*/ 413375 w 497"/>
              <a:gd name="T17" fmla="*/ 105073 h 400"/>
              <a:gd name="T18" fmla="*/ 575058 w 497"/>
              <a:gd name="T19" fmla="*/ 163447 h 400"/>
              <a:gd name="T20" fmla="*/ 650066 w 497"/>
              <a:gd name="T21" fmla="*/ 163447 h 400"/>
              <a:gd name="T22" fmla="*/ 650066 w 497"/>
              <a:gd name="T23" fmla="*/ 90063 h 400"/>
              <a:gd name="T24" fmla="*/ 413375 w 497"/>
              <a:gd name="T25" fmla="*/ 0 h 400"/>
              <a:gd name="T26" fmla="*/ 103344 w 497"/>
              <a:gd name="T27" fmla="*/ 238500 h 400"/>
              <a:gd name="T28" fmla="*/ 0 w 497"/>
              <a:gd name="T29" fmla="*/ 238500 h 400"/>
              <a:gd name="T30" fmla="*/ 0 w 497"/>
              <a:gd name="T31" fmla="*/ 326895 h 400"/>
              <a:gd name="T32" fmla="*/ 133347 w 497"/>
              <a:gd name="T33" fmla="*/ 326895 h 400"/>
              <a:gd name="T34" fmla="*/ 193353 w 497"/>
              <a:gd name="T35" fmla="*/ 281863 h 400"/>
              <a:gd name="T36" fmla="*/ 693403 w 497"/>
              <a:gd name="T37" fmla="*/ 326895 h 400"/>
              <a:gd name="T38" fmla="*/ 693403 w 497"/>
              <a:gd name="T39" fmla="*/ 326895 h 400"/>
              <a:gd name="T40" fmla="*/ 635064 w 497"/>
              <a:gd name="T41" fmla="*/ 385269 h 400"/>
              <a:gd name="T42" fmla="*/ 413375 w 497"/>
              <a:gd name="T43" fmla="*/ 562059 h 400"/>
              <a:gd name="T44" fmla="*/ 251692 w 497"/>
              <a:gd name="T45" fmla="*/ 488674 h 400"/>
              <a:gd name="T46" fmla="*/ 178351 w 497"/>
              <a:gd name="T47" fmla="*/ 488674 h 400"/>
              <a:gd name="T48" fmla="*/ 178351 w 497"/>
              <a:gd name="T49" fmla="*/ 562059 h 400"/>
              <a:gd name="T50" fmla="*/ 413375 w 497"/>
              <a:gd name="T51" fmla="*/ 665464 h 400"/>
              <a:gd name="T52" fmla="*/ 725073 w 497"/>
              <a:gd name="T53" fmla="*/ 428632 h 400"/>
              <a:gd name="T54" fmla="*/ 826750 w 497"/>
              <a:gd name="T55" fmla="*/ 428632 h 400"/>
              <a:gd name="T56" fmla="*/ 826750 w 497"/>
              <a:gd name="T57" fmla="*/ 326895 h 400"/>
              <a:gd name="T58" fmla="*/ 693403 w 497"/>
              <a:gd name="T59" fmla="*/ 326895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5"/>
          <p:cNvSpPr>
            <a:spLocks noChangeArrowheads="1"/>
          </p:cNvSpPr>
          <p:nvPr/>
        </p:nvSpPr>
        <p:spPr bwMode="auto">
          <a:xfrm>
            <a:off x="4162425" y="3360738"/>
            <a:ext cx="26987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1</a:t>
            </a:r>
          </a:p>
        </p:txBody>
      </p:sp>
      <p:sp>
        <p:nvSpPr>
          <p:cNvPr id="33794" name="TextBox 26"/>
          <p:cNvSpPr txBox="1">
            <a:spLocks noChangeArrowheads="1"/>
          </p:cNvSpPr>
          <p:nvPr/>
        </p:nvSpPr>
        <p:spPr bwMode="auto">
          <a:xfrm>
            <a:off x="4191000" y="3900488"/>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28" name="Oval 27"/>
          <p:cNvSpPr/>
          <p:nvPr/>
        </p:nvSpPr>
        <p:spPr bwMode="auto">
          <a:xfrm>
            <a:off x="2573338" y="3582988"/>
            <a:ext cx="1530350" cy="15303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29" name="Oval 28"/>
          <p:cNvSpPr/>
          <p:nvPr/>
        </p:nvSpPr>
        <p:spPr bwMode="auto">
          <a:xfrm>
            <a:off x="2587625" y="5567363"/>
            <a:ext cx="1530350" cy="152876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30" name="Oval 29"/>
          <p:cNvSpPr/>
          <p:nvPr/>
        </p:nvSpPr>
        <p:spPr bwMode="auto">
          <a:xfrm>
            <a:off x="2578100" y="7575550"/>
            <a:ext cx="1530350" cy="15303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33798" name="Rectangle 30"/>
          <p:cNvSpPr>
            <a:spLocks noChangeArrowheads="1"/>
          </p:cNvSpPr>
          <p:nvPr/>
        </p:nvSpPr>
        <p:spPr bwMode="auto">
          <a:xfrm>
            <a:off x="4154488" y="5321300"/>
            <a:ext cx="26987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2</a:t>
            </a:r>
          </a:p>
        </p:txBody>
      </p:sp>
      <p:sp>
        <p:nvSpPr>
          <p:cNvPr id="33799" name="TextBox 31"/>
          <p:cNvSpPr txBox="1">
            <a:spLocks noChangeArrowheads="1"/>
          </p:cNvSpPr>
          <p:nvPr/>
        </p:nvSpPr>
        <p:spPr bwMode="auto">
          <a:xfrm>
            <a:off x="4183063" y="5859463"/>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33800" name="Rectangle 32"/>
          <p:cNvSpPr>
            <a:spLocks noChangeArrowheads="1"/>
          </p:cNvSpPr>
          <p:nvPr/>
        </p:nvSpPr>
        <p:spPr bwMode="auto">
          <a:xfrm>
            <a:off x="4154488" y="7348538"/>
            <a:ext cx="2698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3</a:t>
            </a:r>
          </a:p>
        </p:txBody>
      </p:sp>
      <p:sp>
        <p:nvSpPr>
          <p:cNvPr id="33801" name="TextBox 33"/>
          <p:cNvSpPr txBox="1">
            <a:spLocks noChangeArrowheads="1"/>
          </p:cNvSpPr>
          <p:nvPr/>
        </p:nvSpPr>
        <p:spPr bwMode="auto">
          <a:xfrm>
            <a:off x="4183063" y="7888288"/>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35" name="Freeform 36"/>
          <p:cNvSpPr>
            <a:spLocks noChangeArrowheads="1"/>
          </p:cNvSpPr>
          <p:nvPr/>
        </p:nvSpPr>
        <p:spPr bwMode="auto">
          <a:xfrm>
            <a:off x="3070225" y="3994150"/>
            <a:ext cx="546100" cy="709613"/>
          </a:xfrm>
          <a:custGeom>
            <a:avLst/>
            <a:gdLst>
              <a:gd name="T0" fmla="*/ 195999 w 320"/>
              <a:gd name="T1" fmla="*/ 105526 h 417"/>
              <a:gd name="T2" fmla="*/ 195999 w 320"/>
              <a:gd name="T3" fmla="*/ 105526 h 417"/>
              <a:gd name="T4" fmla="*/ 105669 w 320"/>
              <a:gd name="T5" fmla="*/ 0 h 417"/>
              <a:gd name="T6" fmla="*/ 0 w 320"/>
              <a:gd name="T7" fmla="*/ 105526 h 417"/>
              <a:gd name="T8" fmla="*/ 61356 w 320"/>
              <a:gd name="T9" fmla="*/ 195733 h 417"/>
              <a:gd name="T10" fmla="*/ 61356 w 320"/>
              <a:gd name="T11" fmla="*/ 512311 h 417"/>
              <a:gd name="T12" fmla="*/ 0 w 320"/>
              <a:gd name="T13" fmla="*/ 602518 h 417"/>
              <a:gd name="T14" fmla="*/ 105669 w 320"/>
              <a:gd name="T15" fmla="*/ 708044 h 417"/>
              <a:gd name="T16" fmla="*/ 195999 w 320"/>
              <a:gd name="T17" fmla="*/ 602518 h 417"/>
              <a:gd name="T18" fmla="*/ 136347 w 320"/>
              <a:gd name="T19" fmla="*/ 512311 h 417"/>
              <a:gd name="T20" fmla="*/ 136347 w 320"/>
              <a:gd name="T21" fmla="*/ 195733 h 417"/>
              <a:gd name="T22" fmla="*/ 195999 w 320"/>
              <a:gd name="T23" fmla="*/ 105526 h 417"/>
              <a:gd name="T24" fmla="*/ 167025 w 320"/>
              <a:gd name="T25" fmla="*/ 602518 h 417"/>
              <a:gd name="T26" fmla="*/ 167025 w 320"/>
              <a:gd name="T27" fmla="*/ 602518 h 417"/>
              <a:gd name="T28" fmla="*/ 105669 w 320"/>
              <a:gd name="T29" fmla="*/ 663791 h 417"/>
              <a:gd name="T30" fmla="*/ 46017 w 320"/>
              <a:gd name="T31" fmla="*/ 602518 h 417"/>
              <a:gd name="T32" fmla="*/ 105669 w 320"/>
              <a:gd name="T33" fmla="*/ 542947 h 417"/>
              <a:gd name="T34" fmla="*/ 167025 w 320"/>
              <a:gd name="T35" fmla="*/ 602518 h 417"/>
              <a:gd name="T36" fmla="*/ 105669 w 320"/>
              <a:gd name="T37" fmla="*/ 149779 h 417"/>
              <a:gd name="T38" fmla="*/ 105669 w 320"/>
              <a:gd name="T39" fmla="*/ 149779 h 417"/>
              <a:gd name="T40" fmla="*/ 46017 w 320"/>
              <a:gd name="T41" fmla="*/ 105526 h 417"/>
              <a:gd name="T42" fmla="*/ 105669 w 320"/>
              <a:gd name="T43" fmla="*/ 45955 h 417"/>
              <a:gd name="T44" fmla="*/ 167025 w 320"/>
              <a:gd name="T45" fmla="*/ 105526 h 417"/>
              <a:gd name="T46" fmla="*/ 105669 w 320"/>
              <a:gd name="T47" fmla="*/ 149779 h 417"/>
              <a:gd name="T48" fmla="*/ 484033 w 320"/>
              <a:gd name="T49" fmla="*/ 512311 h 417"/>
              <a:gd name="T50" fmla="*/ 484033 w 320"/>
              <a:gd name="T51" fmla="*/ 512311 h 417"/>
              <a:gd name="T52" fmla="*/ 484033 w 320"/>
              <a:gd name="T53" fmla="*/ 195733 h 417"/>
              <a:gd name="T54" fmla="*/ 543685 w 320"/>
              <a:gd name="T55" fmla="*/ 105526 h 417"/>
              <a:gd name="T56" fmla="*/ 438016 w 320"/>
              <a:gd name="T57" fmla="*/ 0 h 417"/>
              <a:gd name="T58" fmla="*/ 332346 w 320"/>
              <a:gd name="T59" fmla="*/ 105526 h 417"/>
              <a:gd name="T60" fmla="*/ 407337 w 320"/>
              <a:gd name="T61" fmla="*/ 195733 h 417"/>
              <a:gd name="T62" fmla="*/ 407337 w 320"/>
              <a:gd name="T63" fmla="*/ 512311 h 417"/>
              <a:gd name="T64" fmla="*/ 332346 w 320"/>
              <a:gd name="T65" fmla="*/ 602518 h 417"/>
              <a:gd name="T66" fmla="*/ 438016 w 320"/>
              <a:gd name="T67" fmla="*/ 708044 h 417"/>
              <a:gd name="T68" fmla="*/ 543685 w 320"/>
              <a:gd name="T69" fmla="*/ 602518 h 417"/>
              <a:gd name="T70" fmla="*/ 484033 w 320"/>
              <a:gd name="T71" fmla="*/ 512311 h 417"/>
              <a:gd name="T72" fmla="*/ 376659 w 320"/>
              <a:gd name="T73" fmla="*/ 105526 h 417"/>
              <a:gd name="T74" fmla="*/ 376659 w 320"/>
              <a:gd name="T75" fmla="*/ 105526 h 417"/>
              <a:gd name="T76" fmla="*/ 438016 w 320"/>
              <a:gd name="T77" fmla="*/ 45955 h 417"/>
              <a:gd name="T78" fmla="*/ 497667 w 320"/>
              <a:gd name="T79" fmla="*/ 105526 h 417"/>
              <a:gd name="T80" fmla="*/ 438016 w 320"/>
              <a:gd name="T81" fmla="*/ 149779 h 417"/>
              <a:gd name="T82" fmla="*/ 376659 w 320"/>
              <a:gd name="T83" fmla="*/ 105526 h 417"/>
              <a:gd name="T84" fmla="*/ 438016 w 320"/>
              <a:gd name="T85" fmla="*/ 663791 h 417"/>
              <a:gd name="T86" fmla="*/ 438016 w 320"/>
              <a:gd name="T87" fmla="*/ 663791 h 417"/>
              <a:gd name="T88" fmla="*/ 376659 w 320"/>
              <a:gd name="T89" fmla="*/ 602518 h 417"/>
              <a:gd name="T90" fmla="*/ 438016 w 320"/>
              <a:gd name="T91" fmla="*/ 542947 h 417"/>
              <a:gd name="T92" fmla="*/ 497667 w 320"/>
              <a:gd name="T93" fmla="*/ 602518 h 417"/>
              <a:gd name="T94" fmla="*/ 438016 w 320"/>
              <a:gd name="T95" fmla="*/ 663791 h 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6" name="Freeform 39"/>
          <p:cNvSpPr>
            <a:spLocks noChangeArrowheads="1"/>
          </p:cNvSpPr>
          <p:nvPr/>
        </p:nvSpPr>
        <p:spPr bwMode="auto">
          <a:xfrm>
            <a:off x="3027363" y="5983288"/>
            <a:ext cx="633412" cy="631825"/>
          </a:xfrm>
          <a:custGeom>
            <a:avLst/>
            <a:gdLst>
              <a:gd name="T0" fmla="*/ 568507 w 444"/>
              <a:gd name="T1" fmla="*/ 75517 h 444"/>
              <a:gd name="T2" fmla="*/ 568507 w 444"/>
              <a:gd name="T3" fmla="*/ 75517 h 444"/>
              <a:gd name="T4" fmla="*/ 530036 w 444"/>
              <a:gd name="T5" fmla="*/ 75517 h 444"/>
              <a:gd name="T6" fmla="*/ 530036 w 444"/>
              <a:gd name="T7" fmla="*/ 139634 h 444"/>
              <a:gd name="T8" fmla="*/ 417475 w 444"/>
              <a:gd name="T9" fmla="*/ 139634 h 444"/>
              <a:gd name="T10" fmla="*/ 417475 w 444"/>
              <a:gd name="T11" fmla="*/ 75517 h 444"/>
              <a:gd name="T12" fmla="*/ 215149 w 444"/>
              <a:gd name="T13" fmla="*/ 75517 h 444"/>
              <a:gd name="T14" fmla="*/ 215149 w 444"/>
              <a:gd name="T15" fmla="*/ 139634 h 444"/>
              <a:gd name="T16" fmla="*/ 101163 w 444"/>
              <a:gd name="T17" fmla="*/ 139634 h 444"/>
              <a:gd name="T18" fmla="*/ 101163 w 444"/>
              <a:gd name="T19" fmla="*/ 75517 h 444"/>
              <a:gd name="T20" fmla="*/ 64117 w 444"/>
              <a:gd name="T21" fmla="*/ 75517 h 444"/>
              <a:gd name="T22" fmla="*/ 0 w 444"/>
              <a:gd name="T23" fmla="*/ 139634 h 444"/>
              <a:gd name="T24" fmla="*/ 0 w 444"/>
              <a:gd name="T25" fmla="*/ 568511 h 444"/>
              <a:gd name="T26" fmla="*/ 64117 w 444"/>
              <a:gd name="T27" fmla="*/ 631204 h 444"/>
              <a:gd name="T28" fmla="*/ 568507 w 444"/>
              <a:gd name="T29" fmla="*/ 631204 h 444"/>
              <a:gd name="T30" fmla="*/ 631199 w 444"/>
              <a:gd name="T31" fmla="*/ 568511 h 444"/>
              <a:gd name="T32" fmla="*/ 631199 w 444"/>
              <a:gd name="T33" fmla="*/ 139634 h 444"/>
              <a:gd name="T34" fmla="*/ 568507 w 444"/>
              <a:gd name="T35" fmla="*/ 75517 h 444"/>
              <a:gd name="T36" fmla="*/ 568507 w 444"/>
              <a:gd name="T37" fmla="*/ 568511 h 444"/>
              <a:gd name="T38" fmla="*/ 568507 w 444"/>
              <a:gd name="T39" fmla="*/ 568511 h 444"/>
              <a:gd name="T40" fmla="*/ 64117 w 444"/>
              <a:gd name="T41" fmla="*/ 568511 h 444"/>
              <a:gd name="T42" fmla="*/ 64117 w 444"/>
              <a:gd name="T43" fmla="*/ 279269 h 444"/>
              <a:gd name="T44" fmla="*/ 568507 w 444"/>
              <a:gd name="T45" fmla="*/ 279269 h 444"/>
              <a:gd name="T46" fmla="*/ 568507 w 444"/>
              <a:gd name="T47" fmla="*/ 568511 h 444"/>
              <a:gd name="T48" fmla="*/ 176679 w 444"/>
              <a:gd name="T49" fmla="*/ 0 h 444"/>
              <a:gd name="T50" fmla="*/ 176679 w 444"/>
              <a:gd name="T51" fmla="*/ 0 h 444"/>
              <a:gd name="T52" fmla="*/ 126810 w 444"/>
              <a:gd name="T53" fmla="*/ 0 h 444"/>
              <a:gd name="T54" fmla="*/ 126810 w 444"/>
              <a:gd name="T55" fmla="*/ 126811 h 444"/>
              <a:gd name="T56" fmla="*/ 176679 w 444"/>
              <a:gd name="T57" fmla="*/ 126811 h 444"/>
              <a:gd name="T58" fmla="*/ 176679 w 444"/>
              <a:gd name="T59" fmla="*/ 0 h 444"/>
              <a:gd name="T60" fmla="*/ 504389 w 444"/>
              <a:gd name="T61" fmla="*/ 0 h 444"/>
              <a:gd name="T62" fmla="*/ 504389 w 444"/>
              <a:gd name="T63" fmla="*/ 0 h 444"/>
              <a:gd name="T64" fmla="*/ 454520 w 444"/>
              <a:gd name="T65" fmla="*/ 0 h 444"/>
              <a:gd name="T66" fmla="*/ 454520 w 444"/>
              <a:gd name="T67" fmla="*/ 126811 h 444"/>
              <a:gd name="T68" fmla="*/ 504389 w 444"/>
              <a:gd name="T69" fmla="*/ 126811 h 444"/>
              <a:gd name="T70" fmla="*/ 50438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7" name="Freeform 21"/>
          <p:cNvSpPr>
            <a:spLocks noChangeArrowheads="1"/>
          </p:cNvSpPr>
          <p:nvPr/>
        </p:nvSpPr>
        <p:spPr bwMode="auto">
          <a:xfrm>
            <a:off x="2862263" y="8078788"/>
            <a:ext cx="987425" cy="550862"/>
          </a:xfrm>
          <a:custGeom>
            <a:avLst/>
            <a:gdLst>
              <a:gd name="T0" fmla="*/ 494786 w 497"/>
              <a:gd name="T1" fmla="*/ 0 h 276"/>
              <a:gd name="T2" fmla="*/ 494786 w 497"/>
              <a:gd name="T3" fmla="*/ 0 h 276"/>
              <a:gd name="T4" fmla="*/ 0 w 497"/>
              <a:gd name="T5" fmla="*/ 265327 h 276"/>
              <a:gd name="T6" fmla="*/ 494786 w 497"/>
              <a:gd name="T7" fmla="*/ 548608 h 276"/>
              <a:gd name="T8" fmla="*/ 985598 w 497"/>
              <a:gd name="T9" fmla="*/ 265327 h 276"/>
              <a:gd name="T10" fmla="*/ 494786 w 497"/>
              <a:gd name="T11" fmla="*/ 0 h 276"/>
              <a:gd name="T12" fmla="*/ 494786 w 497"/>
              <a:gd name="T13" fmla="*/ 476790 h 276"/>
              <a:gd name="T14" fmla="*/ 494786 w 497"/>
              <a:gd name="T15" fmla="*/ 476790 h 276"/>
              <a:gd name="T16" fmla="*/ 282167 w 497"/>
              <a:gd name="T17" fmla="*/ 265327 h 276"/>
              <a:gd name="T18" fmla="*/ 494786 w 497"/>
              <a:gd name="T19" fmla="*/ 51868 h 276"/>
              <a:gd name="T20" fmla="*/ 705418 w 497"/>
              <a:gd name="T21" fmla="*/ 265327 h 276"/>
              <a:gd name="T22" fmla="*/ 494786 w 497"/>
              <a:gd name="T23" fmla="*/ 476790 h 276"/>
              <a:gd name="T24" fmla="*/ 494786 w 497"/>
              <a:gd name="T25" fmla="*/ 265327 h 276"/>
              <a:gd name="T26" fmla="*/ 494786 w 497"/>
              <a:gd name="T27" fmla="*/ 265327 h 276"/>
              <a:gd name="T28" fmla="*/ 494786 w 497"/>
              <a:gd name="T29" fmla="*/ 157600 h 276"/>
              <a:gd name="T30" fmla="*/ 387483 w 497"/>
              <a:gd name="T31" fmla="*/ 265327 h 276"/>
              <a:gd name="T32" fmla="*/ 494786 w 497"/>
              <a:gd name="T33" fmla="*/ 371059 h 276"/>
              <a:gd name="T34" fmla="*/ 600102 w 497"/>
              <a:gd name="T35" fmla="*/ 265327 h 276"/>
              <a:gd name="T36" fmla="*/ 494786 w 497"/>
              <a:gd name="T37" fmla="*/ 265327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8" name="Oval 37"/>
          <p:cNvSpPr/>
          <p:nvPr/>
        </p:nvSpPr>
        <p:spPr bwMode="auto">
          <a:xfrm>
            <a:off x="2593975" y="9523413"/>
            <a:ext cx="1530350" cy="15287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33806" name="Rectangle 38"/>
          <p:cNvSpPr>
            <a:spLocks noChangeArrowheads="1"/>
          </p:cNvSpPr>
          <p:nvPr/>
        </p:nvSpPr>
        <p:spPr bwMode="auto">
          <a:xfrm>
            <a:off x="4208463" y="9315450"/>
            <a:ext cx="26987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latin typeface="Source Sans Pro" panose="020B0503030403020204" pitchFamily="34" charset="0"/>
                <a:ea typeface="Open Sans Light" panose="020B0306030504020204" pitchFamily="34" charset="0"/>
              </a:rPr>
              <a:t>Your Title 4</a:t>
            </a:r>
          </a:p>
        </p:txBody>
      </p:sp>
      <p:sp>
        <p:nvSpPr>
          <p:cNvPr id="33807" name="TextBox 39"/>
          <p:cNvSpPr txBox="1">
            <a:spLocks noChangeArrowheads="1"/>
          </p:cNvSpPr>
          <p:nvPr/>
        </p:nvSpPr>
        <p:spPr bwMode="auto">
          <a:xfrm>
            <a:off x="4237038" y="9855200"/>
            <a:ext cx="644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41" name="Freeform 127"/>
          <p:cNvSpPr>
            <a:spLocks noChangeArrowheads="1"/>
          </p:cNvSpPr>
          <p:nvPr/>
        </p:nvSpPr>
        <p:spPr bwMode="auto">
          <a:xfrm>
            <a:off x="2967038" y="9948863"/>
            <a:ext cx="828675" cy="666750"/>
          </a:xfrm>
          <a:custGeom>
            <a:avLst/>
            <a:gdLst>
              <a:gd name="T0" fmla="*/ 281695 w 497"/>
              <a:gd name="T1" fmla="*/ 326895 h 400"/>
              <a:gd name="T2" fmla="*/ 281695 w 497"/>
              <a:gd name="T3" fmla="*/ 326895 h 400"/>
              <a:gd name="T4" fmla="*/ 413375 w 497"/>
              <a:gd name="T5" fmla="*/ 458653 h 400"/>
              <a:gd name="T6" fmla="*/ 546722 w 497"/>
              <a:gd name="T7" fmla="*/ 326895 h 400"/>
              <a:gd name="T8" fmla="*/ 413375 w 497"/>
              <a:gd name="T9" fmla="*/ 193468 h 400"/>
              <a:gd name="T10" fmla="*/ 281695 w 497"/>
              <a:gd name="T11" fmla="*/ 326895 h 400"/>
              <a:gd name="T12" fmla="*/ 193353 w 497"/>
              <a:gd name="T13" fmla="*/ 281863 h 400"/>
              <a:gd name="T14" fmla="*/ 193353 w 497"/>
              <a:gd name="T15" fmla="*/ 281863 h 400"/>
              <a:gd name="T16" fmla="*/ 413375 w 497"/>
              <a:gd name="T17" fmla="*/ 105073 h 400"/>
              <a:gd name="T18" fmla="*/ 575058 w 497"/>
              <a:gd name="T19" fmla="*/ 163447 h 400"/>
              <a:gd name="T20" fmla="*/ 650066 w 497"/>
              <a:gd name="T21" fmla="*/ 163447 h 400"/>
              <a:gd name="T22" fmla="*/ 650066 w 497"/>
              <a:gd name="T23" fmla="*/ 90063 h 400"/>
              <a:gd name="T24" fmla="*/ 413375 w 497"/>
              <a:gd name="T25" fmla="*/ 0 h 400"/>
              <a:gd name="T26" fmla="*/ 103344 w 497"/>
              <a:gd name="T27" fmla="*/ 238500 h 400"/>
              <a:gd name="T28" fmla="*/ 0 w 497"/>
              <a:gd name="T29" fmla="*/ 238500 h 400"/>
              <a:gd name="T30" fmla="*/ 0 w 497"/>
              <a:gd name="T31" fmla="*/ 326895 h 400"/>
              <a:gd name="T32" fmla="*/ 133347 w 497"/>
              <a:gd name="T33" fmla="*/ 326895 h 400"/>
              <a:gd name="T34" fmla="*/ 193353 w 497"/>
              <a:gd name="T35" fmla="*/ 281863 h 400"/>
              <a:gd name="T36" fmla="*/ 693403 w 497"/>
              <a:gd name="T37" fmla="*/ 326895 h 400"/>
              <a:gd name="T38" fmla="*/ 693403 w 497"/>
              <a:gd name="T39" fmla="*/ 326895 h 400"/>
              <a:gd name="T40" fmla="*/ 635064 w 497"/>
              <a:gd name="T41" fmla="*/ 385269 h 400"/>
              <a:gd name="T42" fmla="*/ 413375 w 497"/>
              <a:gd name="T43" fmla="*/ 562059 h 400"/>
              <a:gd name="T44" fmla="*/ 251692 w 497"/>
              <a:gd name="T45" fmla="*/ 488674 h 400"/>
              <a:gd name="T46" fmla="*/ 178351 w 497"/>
              <a:gd name="T47" fmla="*/ 488674 h 400"/>
              <a:gd name="T48" fmla="*/ 178351 w 497"/>
              <a:gd name="T49" fmla="*/ 562059 h 400"/>
              <a:gd name="T50" fmla="*/ 413375 w 497"/>
              <a:gd name="T51" fmla="*/ 665464 h 400"/>
              <a:gd name="T52" fmla="*/ 725073 w 497"/>
              <a:gd name="T53" fmla="*/ 428632 h 400"/>
              <a:gd name="T54" fmla="*/ 826750 w 497"/>
              <a:gd name="T55" fmla="*/ 428632 h 400"/>
              <a:gd name="T56" fmla="*/ 826750 w 497"/>
              <a:gd name="T57" fmla="*/ 326895 h 400"/>
              <a:gd name="T58" fmla="*/ 693403 w 497"/>
              <a:gd name="T59" fmla="*/ 326895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1" name="Freeform 24"/>
          <p:cNvSpPr>
            <a:spLocks noChangeArrowheads="1"/>
          </p:cNvSpPr>
          <p:nvPr/>
        </p:nvSpPr>
        <p:spPr bwMode="auto">
          <a:xfrm>
            <a:off x="13228638" y="6594475"/>
            <a:ext cx="412750" cy="3657600"/>
          </a:xfrm>
          <a:custGeom>
            <a:avLst/>
            <a:gdLst>
              <a:gd name="T0" fmla="*/ 525 w 908"/>
              <a:gd name="T1" fmla="*/ 0 h 8054"/>
              <a:gd name="T2" fmla="*/ 525 w 908"/>
              <a:gd name="T3" fmla="*/ 0 h 8054"/>
              <a:gd name="T4" fmla="*/ 388 w 908"/>
              <a:gd name="T5" fmla="*/ 0 h 8054"/>
              <a:gd name="T6" fmla="*/ 0 w 908"/>
              <a:gd name="T7" fmla="*/ 381 h 8054"/>
              <a:gd name="T8" fmla="*/ 0 w 908"/>
              <a:gd name="T9" fmla="*/ 8053 h 8054"/>
              <a:gd name="T10" fmla="*/ 907 w 908"/>
              <a:gd name="T11" fmla="*/ 8053 h 8054"/>
              <a:gd name="T12" fmla="*/ 907 w 908"/>
              <a:gd name="T13" fmla="*/ 381 h 8054"/>
              <a:gd name="T14" fmla="*/ 525 w 908"/>
              <a:gd name="T15" fmla="*/ 0 h 8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8" h="8054">
                <a:moveTo>
                  <a:pt x="525" y="0"/>
                </a:moveTo>
                <a:lnTo>
                  <a:pt x="525" y="0"/>
                </a:lnTo>
                <a:cubicBezTo>
                  <a:pt x="388" y="0"/>
                  <a:pt x="388" y="0"/>
                  <a:pt x="388" y="0"/>
                </a:cubicBezTo>
                <a:cubicBezTo>
                  <a:pt x="175" y="0"/>
                  <a:pt x="0" y="168"/>
                  <a:pt x="0" y="381"/>
                </a:cubicBezTo>
                <a:cubicBezTo>
                  <a:pt x="0" y="8053"/>
                  <a:pt x="0" y="8053"/>
                  <a:pt x="0" y="8053"/>
                </a:cubicBezTo>
                <a:cubicBezTo>
                  <a:pt x="907" y="8053"/>
                  <a:pt x="907" y="8053"/>
                  <a:pt x="907" y="8053"/>
                </a:cubicBezTo>
                <a:cubicBezTo>
                  <a:pt x="907" y="381"/>
                  <a:pt x="907" y="381"/>
                  <a:pt x="907" y="381"/>
                </a:cubicBezTo>
                <a:cubicBezTo>
                  <a:pt x="907" y="168"/>
                  <a:pt x="739" y="0"/>
                  <a:pt x="525"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2" name="Freeform 25"/>
          <p:cNvSpPr>
            <a:spLocks noChangeArrowheads="1"/>
          </p:cNvSpPr>
          <p:nvPr/>
        </p:nvSpPr>
        <p:spPr bwMode="auto">
          <a:xfrm>
            <a:off x="13855700" y="5365750"/>
            <a:ext cx="388938" cy="4886325"/>
          </a:xfrm>
          <a:custGeom>
            <a:avLst/>
            <a:gdLst>
              <a:gd name="T0" fmla="*/ 465 w 854"/>
              <a:gd name="T1" fmla="*/ 0 h 10759"/>
              <a:gd name="T2" fmla="*/ 465 w 854"/>
              <a:gd name="T3" fmla="*/ 0 h 10759"/>
              <a:gd name="T4" fmla="*/ 388 w 854"/>
              <a:gd name="T5" fmla="*/ 0 h 10759"/>
              <a:gd name="T6" fmla="*/ 0 w 854"/>
              <a:gd name="T7" fmla="*/ 389 h 10759"/>
              <a:gd name="T8" fmla="*/ 0 w 854"/>
              <a:gd name="T9" fmla="*/ 10758 h 10759"/>
              <a:gd name="T10" fmla="*/ 853 w 854"/>
              <a:gd name="T11" fmla="*/ 10758 h 10759"/>
              <a:gd name="T12" fmla="*/ 853 w 854"/>
              <a:gd name="T13" fmla="*/ 389 h 10759"/>
              <a:gd name="T14" fmla="*/ 465 w 854"/>
              <a:gd name="T15" fmla="*/ 0 h 10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4" h="10759">
                <a:moveTo>
                  <a:pt x="465" y="0"/>
                </a:moveTo>
                <a:lnTo>
                  <a:pt x="465" y="0"/>
                </a:lnTo>
                <a:cubicBezTo>
                  <a:pt x="388" y="0"/>
                  <a:pt x="388" y="0"/>
                  <a:pt x="388" y="0"/>
                </a:cubicBezTo>
                <a:cubicBezTo>
                  <a:pt x="175" y="0"/>
                  <a:pt x="0" y="176"/>
                  <a:pt x="0" y="389"/>
                </a:cubicBezTo>
                <a:cubicBezTo>
                  <a:pt x="0" y="10758"/>
                  <a:pt x="0" y="10758"/>
                  <a:pt x="0" y="10758"/>
                </a:cubicBezTo>
                <a:cubicBezTo>
                  <a:pt x="853" y="10758"/>
                  <a:pt x="853" y="10758"/>
                  <a:pt x="853" y="10758"/>
                </a:cubicBezTo>
                <a:cubicBezTo>
                  <a:pt x="853" y="389"/>
                  <a:pt x="853" y="389"/>
                  <a:pt x="853" y="389"/>
                </a:cubicBezTo>
                <a:cubicBezTo>
                  <a:pt x="853" y="176"/>
                  <a:pt x="678" y="0"/>
                  <a:pt x="465"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3" name="Freeform 26"/>
          <p:cNvSpPr>
            <a:spLocks noChangeArrowheads="1"/>
          </p:cNvSpPr>
          <p:nvPr/>
        </p:nvSpPr>
        <p:spPr bwMode="auto">
          <a:xfrm>
            <a:off x="15463838" y="4532313"/>
            <a:ext cx="384175" cy="5719762"/>
          </a:xfrm>
          <a:custGeom>
            <a:avLst/>
            <a:gdLst>
              <a:gd name="T0" fmla="*/ 465 w 847"/>
              <a:gd name="T1" fmla="*/ 0 h 12595"/>
              <a:gd name="T2" fmla="*/ 465 w 847"/>
              <a:gd name="T3" fmla="*/ 0 h 12595"/>
              <a:gd name="T4" fmla="*/ 381 w 847"/>
              <a:gd name="T5" fmla="*/ 0 h 12595"/>
              <a:gd name="T6" fmla="*/ 0 w 847"/>
              <a:gd name="T7" fmla="*/ 389 h 12595"/>
              <a:gd name="T8" fmla="*/ 0 w 847"/>
              <a:gd name="T9" fmla="*/ 12594 h 12595"/>
              <a:gd name="T10" fmla="*/ 846 w 847"/>
              <a:gd name="T11" fmla="*/ 12594 h 12595"/>
              <a:gd name="T12" fmla="*/ 846 w 847"/>
              <a:gd name="T13" fmla="*/ 389 h 12595"/>
              <a:gd name="T14" fmla="*/ 465 w 847"/>
              <a:gd name="T15" fmla="*/ 0 h 125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7" h="12595">
                <a:moveTo>
                  <a:pt x="465" y="0"/>
                </a:moveTo>
                <a:lnTo>
                  <a:pt x="465" y="0"/>
                </a:lnTo>
                <a:cubicBezTo>
                  <a:pt x="381" y="0"/>
                  <a:pt x="381" y="0"/>
                  <a:pt x="381" y="0"/>
                </a:cubicBezTo>
                <a:cubicBezTo>
                  <a:pt x="168" y="0"/>
                  <a:pt x="0" y="175"/>
                  <a:pt x="0" y="389"/>
                </a:cubicBezTo>
                <a:cubicBezTo>
                  <a:pt x="0" y="12594"/>
                  <a:pt x="0" y="12594"/>
                  <a:pt x="0" y="12594"/>
                </a:cubicBezTo>
                <a:cubicBezTo>
                  <a:pt x="846" y="12594"/>
                  <a:pt x="846" y="12594"/>
                  <a:pt x="846" y="12594"/>
                </a:cubicBezTo>
                <a:cubicBezTo>
                  <a:pt x="846" y="389"/>
                  <a:pt x="846" y="389"/>
                  <a:pt x="846" y="389"/>
                </a:cubicBezTo>
                <a:cubicBezTo>
                  <a:pt x="846" y="175"/>
                  <a:pt x="678" y="0"/>
                  <a:pt x="465"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4" name="Freeform 27"/>
          <p:cNvSpPr>
            <a:spLocks noChangeArrowheads="1"/>
          </p:cNvSpPr>
          <p:nvPr/>
        </p:nvSpPr>
        <p:spPr bwMode="auto">
          <a:xfrm>
            <a:off x="16035338" y="6846888"/>
            <a:ext cx="412750" cy="3405187"/>
          </a:xfrm>
          <a:custGeom>
            <a:avLst/>
            <a:gdLst>
              <a:gd name="T0" fmla="*/ 518 w 908"/>
              <a:gd name="T1" fmla="*/ 0 h 7498"/>
              <a:gd name="T2" fmla="*/ 518 w 908"/>
              <a:gd name="T3" fmla="*/ 0 h 7498"/>
              <a:gd name="T4" fmla="*/ 381 w 908"/>
              <a:gd name="T5" fmla="*/ 0 h 7498"/>
              <a:gd name="T6" fmla="*/ 0 w 908"/>
              <a:gd name="T7" fmla="*/ 389 h 7498"/>
              <a:gd name="T8" fmla="*/ 0 w 908"/>
              <a:gd name="T9" fmla="*/ 7497 h 7498"/>
              <a:gd name="T10" fmla="*/ 907 w 908"/>
              <a:gd name="T11" fmla="*/ 7497 h 7498"/>
              <a:gd name="T12" fmla="*/ 907 w 908"/>
              <a:gd name="T13" fmla="*/ 389 h 7498"/>
              <a:gd name="T14" fmla="*/ 518 w 908"/>
              <a:gd name="T15" fmla="*/ 0 h 7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8" h="7498">
                <a:moveTo>
                  <a:pt x="518" y="0"/>
                </a:moveTo>
                <a:lnTo>
                  <a:pt x="518" y="0"/>
                </a:lnTo>
                <a:cubicBezTo>
                  <a:pt x="381" y="0"/>
                  <a:pt x="381" y="0"/>
                  <a:pt x="381" y="0"/>
                </a:cubicBezTo>
                <a:cubicBezTo>
                  <a:pt x="168" y="0"/>
                  <a:pt x="0" y="176"/>
                  <a:pt x="0" y="389"/>
                </a:cubicBezTo>
                <a:cubicBezTo>
                  <a:pt x="0" y="7497"/>
                  <a:pt x="0" y="7497"/>
                  <a:pt x="0" y="7497"/>
                </a:cubicBezTo>
                <a:cubicBezTo>
                  <a:pt x="907" y="7497"/>
                  <a:pt x="907" y="7497"/>
                  <a:pt x="907" y="7497"/>
                </a:cubicBezTo>
                <a:cubicBezTo>
                  <a:pt x="907" y="389"/>
                  <a:pt x="907" y="389"/>
                  <a:pt x="907" y="389"/>
                </a:cubicBezTo>
                <a:cubicBezTo>
                  <a:pt x="907" y="176"/>
                  <a:pt x="732" y="0"/>
                  <a:pt x="518"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3813" name="Freeform 28"/>
          <p:cNvSpPr>
            <a:spLocks noChangeArrowheads="1"/>
          </p:cNvSpPr>
          <p:nvPr/>
        </p:nvSpPr>
        <p:spPr bwMode="auto">
          <a:xfrm>
            <a:off x="13228638" y="7192963"/>
            <a:ext cx="412750" cy="3060700"/>
          </a:xfrm>
          <a:custGeom>
            <a:avLst/>
            <a:gdLst>
              <a:gd name="T0" fmla="*/ 412112 w 908"/>
              <a:gd name="T1" fmla="*/ 0 h 6736"/>
              <a:gd name="T2" fmla="*/ 0 w 908"/>
              <a:gd name="T3" fmla="*/ 0 h 6736"/>
              <a:gd name="T4" fmla="*/ 0 w 908"/>
              <a:gd name="T5" fmla="*/ 3059941 h 6736"/>
              <a:gd name="T6" fmla="*/ 412112 w 908"/>
              <a:gd name="T7" fmla="*/ 3059941 h 6736"/>
              <a:gd name="T8" fmla="*/ 412112 w 908"/>
              <a:gd name="T9" fmla="*/ 0 h 67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 h="6736">
                <a:moveTo>
                  <a:pt x="907" y="0"/>
                </a:moveTo>
                <a:lnTo>
                  <a:pt x="0" y="0"/>
                </a:lnTo>
                <a:lnTo>
                  <a:pt x="0" y="6735"/>
                </a:lnTo>
                <a:lnTo>
                  <a:pt x="907" y="6735"/>
                </a:lnTo>
                <a:lnTo>
                  <a:pt x="907"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3814" name="Freeform 29"/>
          <p:cNvSpPr>
            <a:spLocks noChangeArrowheads="1"/>
          </p:cNvSpPr>
          <p:nvPr/>
        </p:nvSpPr>
        <p:spPr bwMode="auto">
          <a:xfrm>
            <a:off x="13855700" y="6164263"/>
            <a:ext cx="388938" cy="4087812"/>
          </a:xfrm>
          <a:custGeom>
            <a:avLst/>
            <a:gdLst>
              <a:gd name="T0" fmla="*/ 388078 w 854"/>
              <a:gd name="T1" fmla="*/ 0 h 8999"/>
              <a:gd name="T2" fmla="*/ 0 w 854"/>
              <a:gd name="T3" fmla="*/ 0 h 8999"/>
              <a:gd name="T4" fmla="*/ 0 w 854"/>
              <a:gd name="T5" fmla="*/ 4087418 h 8999"/>
              <a:gd name="T6" fmla="*/ 388078 w 854"/>
              <a:gd name="T7" fmla="*/ 4087418 h 8999"/>
              <a:gd name="T8" fmla="*/ 388078 w 854"/>
              <a:gd name="T9" fmla="*/ 0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4" h="8999">
                <a:moveTo>
                  <a:pt x="853" y="0"/>
                </a:moveTo>
                <a:lnTo>
                  <a:pt x="0" y="0"/>
                </a:lnTo>
                <a:lnTo>
                  <a:pt x="0" y="8998"/>
                </a:lnTo>
                <a:lnTo>
                  <a:pt x="853" y="8998"/>
                </a:lnTo>
                <a:lnTo>
                  <a:pt x="853"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3815" name="Freeform 30"/>
          <p:cNvSpPr>
            <a:spLocks noChangeArrowheads="1"/>
          </p:cNvSpPr>
          <p:nvPr/>
        </p:nvSpPr>
        <p:spPr bwMode="auto">
          <a:xfrm>
            <a:off x="15463838" y="5857875"/>
            <a:ext cx="384175" cy="4394200"/>
          </a:xfrm>
          <a:custGeom>
            <a:avLst/>
            <a:gdLst>
              <a:gd name="T0" fmla="*/ 384073 w 847"/>
              <a:gd name="T1" fmla="*/ 0 h 9677"/>
              <a:gd name="T2" fmla="*/ 0 w 847"/>
              <a:gd name="T3" fmla="*/ 0 h 9677"/>
              <a:gd name="T4" fmla="*/ 0 w 847"/>
              <a:gd name="T5" fmla="*/ 4393857 h 9677"/>
              <a:gd name="T6" fmla="*/ 384073 w 847"/>
              <a:gd name="T7" fmla="*/ 4393857 h 9677"/>
              <a:gd name="T8" fmla="*/ 384073 w 847"/>
              <a:gd name="T9" fmla="*/ 0 h 9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7" h="9677">
                <a:moveTo>
                  <a:pt x="846" y="0"/>
                </a:moveTo>
                <a:lnTo>
                  <a:pt x="0" y="0"/>
                </a:lnTo>
                <a:lnTo>
                  <a:pt x="0" y="9676"/>
                </a:lnTo>
                <a:lnTo>
                  <a:pt x="846" y="9676"/>
                </a:lnTo>
                <a:lnTo>
                  <a:pt x="846"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78" name="Freeform 31"/>
          <p:cNvSpPr>
            <a:spLocks noChangeArrowheads="1"/>
          </p:cNvSpPr>
          <p:nvPr/>
        </p:nvSpPr>
        <p:spPr bwMode="auto">
          <a:xfrm>
            <a:off x="16035338" y="7404100"/>
            <a:ext cx="412750" cy="2847975"/>
          </a:xfrm>
          <a:custGeom>
            <a:avLst/>
            <a:gdLst>
              <a:gd name="T0" fmla="*/ 412112 w 908"/>
              <a:gd name="T1" fmla="*/ 0 h 6271"/>
              <a:gd name="T2" fmla="*/ 0 w 908"/>
              <a:gd name="T3" fmla="*/ 0 h 6271"/>
              <a:gd name="T4" fmla="*/ 0 w 908"/>
              <a:gd name="T5" fmla="*/ 2847637 h 6271"/>
              <a:gd name="T6" fmla="*/ 412112 w 908"/>
              <a:gd name="T7" fmla="*/ 2847637 h 6271"/>
              <a:gd name="T8" fmla="*/ 412112 w 908"/>
              <a:gd name="T9" fmla="*/ 0 h 6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 h="6271">
                <a:moveTo>
                  <a:pt x="907" y="0"/>
                </a:moveTo>
                <a:lnTo>
                  <a:pt x="0" y="0"/>
                </a:lnTo>
                <a:lnTo>
                  <a:pt x="0" y="6270"/>
                </a:lnTo>
                <a:lnTo>
                  <a:pt x="907" y="6270"/>
                </a:lnTo>
                <a:lnTo>
                  <a:pt x="907" y="0"/>
                </a:lnTo>
              </a:path>
            </a:pathLst>
          </a:custGeom>
          <a:solidFill>
            <a:srgbClr val="43C6F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79" name="Freeform 32"/>
          <p:cNvSpPr>
            <a:spLocks noChangeArrowheads="1"/>
          </p:cNvSpPr>
          <p:nvPr/>
        </p:nvSpPr>
        <p:spPr bwMode="auto">
          <a:xfrm>
            <a:off x="17816513" y="6594475"/>
            <a:ext cx="412750" cy="3657600"/>
          </a:xfrm>
          <a:custGeom>
            <a:avLst/>
            <a:gdLst>
              <a:gd name="T0" fmla="*/ 526 w 908"/>
              <a:gd name="T1" fmla="*/ 0 h 8054"/>
              <a:gd name="T2" fmla="*/ 526 w 908"/>
              <a:gd name="T3" fmla="*/ 0 h 8054"/>
              <a:gd name="T4" fmla="*/ 389 w 908"/>
              <a:gd name="T5" fmla="*/ 0 h 8054"/>
              <a:gd name="T6" fmla="*/ 0 w 908"/>
              <a:gd name="T7" fmla="*/ 381 h 8054"/>
              <a:gd name="T8" fmla="*/ 0 w 908"/>
              <a:gd name="T9" fmla="*/ 8053 h 8054"/>
              <a:gd name="T10" fmla="*/ 907 w 908"/>
              <a:gd name="T11" fmla="*/ 8053 h 8054"/>
              <a:gd name="T12" fmla="*/ 907 w 908"/>
              <a:gd name="T13" fmla="*/ 381 h 8054"/>
              <a:gd name="T14" fmla="*/ 526 w 908"/>
              <a:gd name="T15" fmla="*/ 0 h 8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8" h="8054">
                <a:moveTo>
                  <a:pt x="526" y="0"/>
                </a:moveTo>
                <a:lnTo>
                  <a:pt x="526" y="0"/>
                </a:lnTo>
                <a:cubicBezTo>
                  <a:pt x="389" y="0"/>
                  <a:pt x="389" y="0"/>
                  <a:pt x="389" y="0"/>
                </a:cubicBezTo>
                <a:cubicBezTo>
                  <a:pt x="175" y="0"/>
                  <a:pt x="0" y="168"/>
                  <a:pt x="0" y="381"/>
                </a:cubicBezTo>
                <a:cubicBezTo>
                  <a:pt x="0" y="8053"/>
                  <a:pt x="0" y="8053"/>
                  <a:pt x="0" y="8053"/>
                </a:cubicBezTo>
                <a:cubicBezTo>
                  <a:pt x="907" y="8053"/>
                  <a:pt x="907" y="8053"/>
                  <a:pt x="907" y="8053"/>
                </a:cubicBezTo>
                <a:cubicBezTo>
                  <a:pt x="907" y="381"/>
                  <a:pt x="907" y="381"/>
                  <a:pt x="907" y="381"/>
                </a:cubicBezTo>
                <a:cubicBezTo>
                  <a:pt x="907" y="168"/>
                  <a:pt x="739" y="0"/>
                  <a:pt x="526"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80" name="Freeform 33"/>
          <p:cNvSpPr>
            <a:spLocks noChangeArrowheads="1"/>
          </p:cNvSpPr>
          <p:nvPr/>
        </p:nvSpPr>
        <p:spPr bwMode="auto">
          <a:xfrm>
            <a:off x="18443575" y="5365750"/>
            <a:ext cx="388938" cy="4886325"/>
          </a:xfrm>
          <a:custGeom>
            <a:avLst/>
            <a:gdLst>
              <a:gd name="T0" fmla="*/ 465 w 855"/>
              <a:gd name="T1" fmla="*/ 0 h 10759"/>
              <a:gd name="T2" fmla="*/ 465 w 855"/>
              <a:gd name="T3" fmla="*/ 0 h 10759"/>
              <a:gd name="T4" fmla="*/ 389 w 855"/>
              <a:gd name="T5" fmla="*/ 0 h 10759"/>
              <a:gd name="T6" fmla="*/ 0 w 855"/>
              <a:gd name="T7" fmla="*/ 389 h 10759"/>
              <a:gd name="T8" fmla="*/ 0 w 855"/>
              <a:gd name="T9" fmla="*/ 10758 h 10759"/>
              <a:gd name="T10" fmla="*/ 854 w 855"/>
              <a:gd name="T11" fmla="*/ 10758 h 10759"/>
              <a:gd name="T12" fmla="*/ 854 w 855"/>
              <a:gd name="T13" fmla="*/ 389 h 10759"/>
              <a:gd name="T14" fmla="*/ 465 w 855"/>
              <a:gd name="T15" fmla="*/ 0 h 10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5" h="10759">
                <a:moveTo>
                  <a:pt x="465" y="0"/>
                </a:moveTo>
                <a:lnTo>
                  <a:pt x="465" y="0"/>
                </a:lnTo>
                <a:cubicBezTo>
                  <a:pt x="389" y="0"/>
                  <a:pt x="389" y="0"/>
                  <a:pt x="389" y="0"/>
                </a:cubicBezTo>
                <a:cubicBezTo>
                  <a:pt x="176" y="0"/>
                  <a:pt x="0" y="176"/>
                  <a:pt x="0" y="389"/>
                </a:cubicBezTo>
                <a:cubicBezTo>
                  <a:pt x="0" y="10758"/>
                  <a:pt x="0" y="10758"/>
                  <a:pt x="0" y="10758"/>
                </a:cubicBezTo>
                <a:cubicBezTo>
                  <a:pt x="854" y="10758"/>
                  <a:pt x="854" y="10758"/>
                  <a:pt x="854" y="10758"/>
                </a:cubicBezTo>
                <a:cubicBezTo>
                  <a:pt x="854" y="389"/>
                  <a:pt x="854" y="389"/>
                  <a:pt x="854" y="389"/>
                </a:cubicBezTo>
                <a:cubicBezTo>
                  <a:pt x="854" y="176"/>
                  <a:pt x="678" y="0"/>
                  <a:pt x="465"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81" name="Freeform 34"/>
          <p:cNvSpPr>
            <a:spLocks noChangeArrowheads="1"/>
          </p:cNvSpPr>
          <p:nvPr/>
        </p:nvSpPr>
        <p:spPr bwMode="auto">
          <a:xfrm>
            <a:off x="20051713" y="4532313"/>
            <a:ext cx="385762" cy="5719762"/>
          </a:xfrm>
          <a:custGeom>
            <a:avLst/>
            <a:gdLst>
              <a:gd name="T0" fmla="*/ 465 w 847"/>
              <a:gd name="T1" fmla="*/ 0 h 12595"/>
              <a:gd name="T2" fmla="*/ 465 w 847"/>
              <a:gd name="T3" fmla="*/ 0 h 12595"/>
              <a:gd name="T4" fmla="*/ 381 w 847"/>
              <a:gd name="T5" fmla="*/ 0 h 12595"/>
              <a:gd name="T6" fmla="*/ 0 w 847"/>
              <a:gd name="T7" fmla="*/ 389 h 12595"/>
              <a:gd name="T8" fmla="*/ 0 w 847"/>
              <a:gd name="T9" fmla="*/ 12594 h 12595"/>
              <a:gd name="T10" fmla="*/ 846 w 847"/>
              <a:gd name="T11" fmla="*/ 12594 h 12595"/>
              <a:gd name="T12" fmla="*/ 846 w 847"/>
              <a:gd name="T13" fmla="*/ 389 h 12595"/>
              <a:gd name="T14" fmla="*/ 465 w 847"/>
              <a:gd name="T15" fmla="*/ 0 h 125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7" h="12595">
                <a:moveTo>
                  <a:pt x="465" y="0"/>
                </a:moveTo>
                <a:lnTo>
                  <a:pt x="465" y="0"/>
                </a:lnTo>
                <a:cubicBezTo>
                  <a:pt x="381" y="0"/>
                  <a:pt x="381" y="0"/>
                  <a:pt x="381" y="0"/>
                </a:cubicBezTo>
                <a:cubicBezTo>
                  <a:pt x="168" y="0"/>
                  <a:pt x="0" y="175"/>
                  <a:pt x="0" y="389"/>
                </a:cubicBezTo>
                <a:cubicBezTo>
                  <a:pt x="0" y="12594"/>
                  <a:pt x="0" y="12594"/>
                  <a:pt x="0" y="12594"/>
                </a:cubicBezTo>
                <a:cubicBezTo>
                  <a:pt x="846" y="12594"/>
                  <a:pt x="846" y="12594"/>
                  <a:pt x="846" y="12594"/>
                </a:cubicBezTo>
                <a:cubicBezTo>
                  <a:pt x="846" y="389"/>
                  <a:pt x="846" y="389"/>
                  <a:pt x="846" y="389"/>
                </a:cubicBezTo>
                <a:cubicBezTo>
                  <a:pt x="846" y="175"/>
                  <a:pt x="678" y="0"/>
                  <a:pt x="465"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82" name="Freeform 35"/>
          <p:cNvSpPr>
            <a:spLocks noChangeArrowheads="1"/>
          </p:cNvSpPr>
          <p:nvPr/>
        </p:nvSpPr>
        <p:spPr bwMode="auto">
          <a:xfrm>
            <a:off x="20623213" y="6846888"/>
            <a:ext cx="412750" cy="3405187"/>
          </a:xfrm>
          <a:custGeom>
            <a:avLst/>
            <a:gdLst>
              <a:gd name="T0" fmla="*/ 518 w 907"/>
              <a:gd name="T1" fmla="*/ 0 h 7498"/>
              <a:gd name="T2" fmla="*/ 518 w 907"/>
              <a:gd name="T3" fmla="*/ 0 h 7498"/>
              <a:gd name="T4" fmla="*/ 381 w 907"/>
              <a:gd name="T5" fmla="*/ 0 h 7498"/>
              <a:gd name="T6" fmla="*/ 0 w 907"/>
              <a:gd name="T7" fmla="*/ 389 h 7498"/>
              <a:gd name="T8" fmla="*/ 0 w 907"/>
              <a:gd name="T9" fmla="*/ 7497 h 7498"/>
              <a:gd name="T10" fmla="*/ 906 w 907"/>
              <a:gd name="T11" fmla="*/ 7497 h 7498"/>
              <a:gd name="T12" fmla="*/ 906 w 907"/>
              <a:gd name="T13" fmla="*/ 389 h 7498"/>
              <a:gd name="T14" fmla="*/ 518 w 907"/>
              <a:gd name="T15" fmla="*/ 0 h 7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7" h="7498">
                <a:moveTo>
                  <a:pt x="518" y="0"/>
                </a:moveTo>
                <a:lnTo>
                  <a:pt x="518" y="0"/>
                </a:lnTo>
                <a:cubicBezTo>
                  <a:pt x="381" y="0"/>
                  <a:pt x="381" y="0"/>
                  <a:pt x="381" y="0"/>
                </a:cubicBezTo>
                <a:cubicBezTo>
                  <a:pt x="167" y="0"/>
                  <a:pt x="0" y="176"/>
                  <a:pt x="0" y="389"/>
                </a:cubicBezTo>
                <a:cubicBezTo>
                  <a:pt x="0" y="7497"/>
                  <a:pt x="0" y="7497"/>
                  <a:pt x="0" y="7497"/>
                </a:cubicBezTo>
                <a:cubicBezTo>
                  <a:pt x="906" y="7497"/>
                  <a:pt x="906" y="7497"/>
                  <a:pt x="906" y="7497"/>
                </a:cubicBezTo>
                <a:cubicBezTo>
                  <a:pt x="906" y="389"/>
                  <a:pt x="906" y="389"/>
                  <a:pt x="906" y="389"/>
                </a:cubicBezTo>
                <a:cubicBezTo>
                  <a:pt x="906" y="176"/>
                  <a:pt x="731" y="0"/>
                  <a:pt x="518"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83" name="Freeform 36"/>
          <p:cNvSpPr>
            <a:spLocks noChangeArrowheads="1"/>
          </p:cNvSpPr>
          <p:nvPr/>
        </p:nvSpPr>
        <p:spPr bwMode="auto">
          <a:xfrm>
            <a:off x="17816513" y="7192963"/>
            <a:ext cx="412750" cy="3060700"/>
          </a:xfrm>
          <a:custGeom>
            <a:avLst/>
            <a:gdLst>
              <a:gd name="T0" fmla="*/ 907 w 908"/>
              <a:gd name="T1" fmla="*/ 0 h 6736"/>
              <a:gd name="T2" fmla="*/ 0 w 908"/>
              <a:gd name="T3" fmla="*/ 0 h 6736"/>
              <a:gd name="T4" fmla="*/ 0 w 908"/>
              <a:gd name="T5" fmla="*/ 6735 h 6736"/>
              <a:gd name="T6" fmla="*/ 907 w 908"/>
              <a:gd name="T7" fmla="*/ 6735 h 6736"/>
              <a:gd name="T8" fmla="*/ 907 w 908"/>
              <a:gd name="T9" fmla="*/ 0 h 6736"/>
            </a:gdLst>
            <a:ahLst/>
            <a:cxnLst>
              <a:cxn ang="0">
                <a:pos x="T0" y="T1"/>
              </a:cxn>
              <a:cxn ang="0">
                <a:pos x="T2" y="T3"/>
              </a:cxn>
              <a:cxn ang="0">
                <a:pos x="T4" y="T5"/>
              </a:cxn>
              <a:cxn ang="0">
                <a:pos x="T6" y="T7"/>
              </a:cxn>
              <a:cxn ang="0">
                <a:pos x="T8" y="T9"/>
              </a:cxn>
            </a:cxnLst>
            <a:rect l="0" t="0" r="r" b="b"/>
            <a:pathLst>
              <a:path w="908" h="6736">
                <a:moveTo>
                  <a:pt x="907" y="0"/>
                </a:moveTo>
                <a:lnTo>
                  <a:pt x="0" y="0"/>
                </a:lnTo>
                <a:lnTo>
                  <a:pt x="0" y="6735"/>
                </a:lnTo>
                <a:lnTo>
                  <a:pt x="907" y="6735"/>
                </a:lnTo>
                <a:lnTo>
                  <a:pt x="907" y="0"/>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3822" name="Freeform 37"/>
          <p:cNvSpPr>
            <a:spLocks noChangeArrowheads="1"/>
          </p:cNvSpPr>
          <p:nvPr/>
        </p:nvSpPr>
        <p:spPr bwMode="auto">
          <a:xfrm>
            <a:off x="18443575" y="6164263"/>
            <a:ext cx="388938" cy="4087812"/>
          </a:xfrm>
          <a:custGeom>
            <a:avLst/>
            <a:gdLst>
              <a:gd name="T0" fmla="*/ 388079 w 855"/>
              <a:gd name="T1" fmla="*/ 0 h 8999"/>
              <a:gd name="T2" fmla="*/ 0 w 855"/>
              <a:gd name="T3" fmla="*/ 0 h 8999"/>
              <a:gd name="T4" fmla="*/ 0 w 855"/>
              <a:gd name="T5" fmla="*/ 4087418 h 8999"/>
              <a:gd name="T6" fmla="*/ 388079 w 855"/>
              <a:gd name="T7" fmla="*/ 4087418 h 8999"/>
              <a:gd name="T8" fmla="*/ 388079 w 855"/>
              <a:gd name="T9" fmla="*/ 0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5" h="8999">
                <a:moveTo>
                  <a:pt x="854" y="0"/>
                </a:moveTo>
                <a:lnTo>
                  <a:pt x="0" y="0"/>
                </a:lnTo>
                <a:lnTo>
                  <a:pt x="0" y="8998"/>
                </a:lnTo>
                <a:lnTo>
                  <a:pt x="854" y="8998"/>
                </a:lnTo>
                <a:lnTo>
                  <a:pt x="854"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85" name="Freeform 38"/>
          <p:cNvSpPr>
            <a:spLocks noChangeArrowheads="1"/>
          </p:cNvSpPr>
          <p:nvPr/>
        </p:nvSpPr>
        <p:spPr bwMode="auto">
          <a:xfrm>
            <a:off x="20051713" y="5468938"/>
            <a:ext cx="385762" cy="4783137"/>
          </a:xfrm>
          <a:custGeom>
            <a:avLst/>
            <a:gdLst>
              <a:gd name="T0" fmla="*/ 846 w 847"/>
              <a:gd name="T1" fmla="*/ 0 h 10530"/>
              <a:gd name="T2" fmla="*/ 0 w 847"/>
              <a:gd name="T3" fmla="*/ 0 h 10530"/>
              <a:gd name="T4" fmla="*/ 0 w 847"/>
              <a:gd name="T5" fmla="*/ 10529 h 10530"/>
              <a:gd name="T6" fmla="*/ 846 w 847"/>
              <a:gd name="T7" fmla="*/ 10529 h 10530"/>
              <a:gd name="T8" fmla="*/ 846 w 847"/>
              <a:gd name="T9" fmla="*/ 0 h 10530"/>
            </a:gdLst>
            <a:ahLst/>
            <a:cxnLst>
              <a:cxn ang="0">
                <a:pos x="T0" y="T1"/>
              </a:cxn>
              <a:cxn ang="0">
                <a:pos x="T2" y="T3"/>
              </a:cxn>
              <a:cxn ang="0">
                <a:pos x="T4" y="T5"/>
              </a:cxn>
              <a:cxn ang="0">
                <a:pos x="T6" y="T7"/>
              </a:cxn>
              <a:cxn ang="0">
                <a:pos x="T8" y="T9"/>
              </a:cxn>
            </a:cxnLst>
            <a:rect l="0" t="0" r="r" b="b"/>
            <a:pathLst>
              <a:path w="847" h="10530">
                <a:moveTo>
                  <a:pt x="846" y="0"/>
                </a:moveTo>
                <a:lnTo>
                  <a:pt x="0" y="0"/>
                </a:lnTo>
                <a:lnTo>
                  <a:pt x="0" y="10529"/>
                </a:lnTo>
                <a:lnTo>
                  <a:pt x="846" y="10529"/>
                </a:lnTo>
                <a:lnTo>
                  <a:pt x="846"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3824" name="Freeform 39"/>
          <p:cNvSpPr>
            <a:spLocks noChangeArrowheads="1"/>
          </p:cNvSpPr>
          <p:nvPr/>
        </p:nvSpPr>
        <p:spPr bwMode="auto">
          <a:xfrm>
            <a:off x="20623213" y="7404100"/>
            <a:ext cx="412750" cy="2847975"/>
          </a:xfrm>
          <a:custGeom>
            <a:avLst/>
            <a:gdLst>
              <a:gd name="T0" fmla="*/ 412111 w 907"/>
              <a:gd name="T1" fmla="*/ 0 h 6271"/>
              <a:gd name="T2" fmla="*/ 0 w 907"/>
              <a:gd name="T3" fmla="*/ 0 h 6271"/>
              <a:gd name="T4" fmla="*/ 0 w 907"/>
              <a:gd name="T5" fmla="*/ 2847637 h 6271"/>
              <a:gd name="T6" fmla="*/ 412111 w 907"/>
              <a:gd name="T7" fmla="*/ 2847637 h 6271"/>
              <a:gd name="T8" fmla="*/ 412111 w 907"/>
              <a:gd name="T9" fmla="*/ 0 h 6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271">
                <a:moveTo>
                  <a:pt x="906" y="0"/>
                </a:moveTo>
                <a:lnTo>
                  <a:pt x="0" y="0"/>
                </a:lnTo>
                <a:lnTo>
                  <a:pt x="0" y="6270"/>
                </a:lnTo>
                <a:lnTo>
                  <a:pt x="906" y="6270"/>
                </a:lnTo>
                <a:lnTo>
                  <a:pt x="906"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nvGrpSpPr>
          <p:cNvPr id="33825" name="Group 1"/>
          <p:cNvGrpSpPr>
            <a:grpSpLocks/>
          </p:cNvGrpSpPr>
          <p:nvPr/>
        </p:nvGrpSpPr>
        <p:grpSpPr bwMode="auto">
          <a:xfrm>
            <a:off x="12471400" y="4151313"/>
            <a:ext cx="8896350" cy="6208712"/>
            <a:chOff x="12070849" y="3794758"/>
            <a:chExt cx="8896199" cy="6208917"/>
          </a:xfrm>
        </p:grpSpPr>
        <p:sp>
          <p:nvSpPr>
            <p:cNvPr id="91" name="Line 44"/>
            <p:cNvSpPr>
              <a:spLocks noChangeShapeType="1"/>
            </p:cNvSpPr>
            <p:nvPr/>
          </p:nvSpPr>
          <p:spPr bwMode="auto">
            <a:xfrm flipH="1">
              <a:off x="12070849" y="9087658"/>
              <a:ext cx="155572" cy="3175"/>
            </a:xfrm>
            <a:prstGeom prst="line">
              <a:avLst/>
            </a:prstGeom>
            <a:noFill/>
            <a:ln w="5400" cap="flat">
              <a:solidFill>
                <a:schemeClr val="bg1">
                  <a:lumMod val="5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92" name="Line 45"/>
            <p:cNvSpPr>
              <a:spLocks noChangeShapeType="1"/>
            </p:cNvSpPr>
            <p:nvPr/>
          </p:nvSpPr>
          <p:spPr bwMode="auto">
            <a:xfrm flipH="1">
              <a:off x="12070849" y="8092262"/>
              <a:ext cx="155572" cy="3175"/>
            </a:xfrm>
            <a:prstGeom prst="line">
              <a:avLst/>
            </a:prstGeom>
            <a:noFill/>
            <a:ln w="5400" cap="flat">
              <a:solidFill>
                <a:schemeClr val="bg1">
                  <a:lumMod val="5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93" name="Line 46"/>
            <p:cNvSpPr>
              <a:spLocks noChangeShapeType="1"/>
            </p:cNvSpPr>
            <p:nvPr/>
          </p:nvSpPr>
          <p:spPr bwMode="auto">
            <a:xfrm flipH="1">
              <a:off x="12070849" y="7092104"/>
              <a:ext cx="155572" cy="1588"/>
            </a:xfrm>
            <a:prstGeom prst="line">
              <a:avLst/>
            </a:prstGeom>
            <a:noFill/>
            <a:ln w="5400" cap="flat">
              <a:solidFill>
                <a:schemeClr val="bg1">
                  <a:lumMod val="5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94" name="Line 47"/>
            <p:cNvSpPr>
              <a:spLocks noChangeShapeType="1"/>
            </p:cNvSpPr>
            <p:nvPr/>
          </p:nvSpPr>
          <p:spPr bwMode="auto">
            <a:xfrm flipH="1">
              <a:off x="12070849" y="6096709"/>
              <a:ext cx="155572" cy="1587"/>
            </a:xfrm>
            <a:prstGeom prst="line">
              <a:avLst/>
            </a:prstGeom>
            <a:noFill/>
            <a:ln w="5400" cap="flat">
              <a:solidFill>
                <a:schemeClr val="bg1">
                  <a:lumMod val="5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95" name="Line 48"/>
            <p:cNvSpPr>
              <a:spLocks noChangeShapeType="1"/>
            </p:cNvSpPr>
            <p:nvPr/>
          </p:nvSpPr>
          <p:spPr bwMode="auto">
            <a:xfrm flipH="1">
              <a:off x="12070849" y="5098138"/>
              <a:ext cx="155572" cy="3175"/>
            </a:xfrm>
            <a:prstGeom prst="line">
              <a:avLst/>
            </a:prstGeom>
            <a:noFill/>
            <a:ln w="5400" cap="flat">
              <a:solidFill>
                <a:schemeClr val="bg1">
                  <a:lumMod val="5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96" name="Line 49"/>
            <p:cNvSpPr>
              <a:spLocks noChangeShapeType="1"/>
            </p:cNvSpPr>
            <p:nvPr/>
          </p:nvSpPr>
          <p:spPr bwMode="auto">
            <a:xfrm flipH="1">
              <a:off x="12070849" y="4099568"/>
              <a:ext cx="155572" cy="1587"/>
            </a:xfrm>
            <a:prstGeom prst="line">
              <a:avLst/>
            </a:prstGeom>
            <a:noFill/>
            <a:ln w="5400" cap="flat">
              <a:solidFill>
                <a:schemeClr val="bg1">
                  <a:lumMod val="5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a:latin typeface="Calibri Light"/>
                <a:ea typeface="+mn-ea"/>
              </a:endParaRPr>
            </a:p>
          </p:txBody>
        </p:sp>
        <p:sp>
          <p:nvSpPr>
            <p:cNvPr id="97" name="Freeform 50"/>
            <p:cNvSpPr>
              <a:spLocks noChangeArrowheads="1"/>
            </p:cNvSpPr>
            <p:nvPr/>
          </p:nvSpPr>
          <p:spPr bwMode="auto">
            <a:xfrm>
              <a:off x="12223058" y="3794758"/>
              <a:ext cx="8743990" cy="6208917"/>
            </a:xfrm>
            <a:custGeom>
              <a:avLst/>
              <a:gdLst>
                <a:gd name="T0" fmla="*/ 0 w 19255"/>
                <a:gd name="T1" fmla="*/ 0 h 13669"/>
                <a:gd name="T2" fmla="*/ 0 w 19255"/>
                <a:gd name="T3" fmla="*/ 6208463 h 13669"/>
                <a:gd name="T4" fmla="*/ 8743536 w 19255"/>
                <a:gd name="T5" fmla="*/ 6208463 h 13669"/>
                <a:gd name="T6" fmla="*/ 0 60000 65536"/>
                <a:gd name="T7" fmla="*/ 0 60000 65536"/>
                <a:gd name="T8" fmla="*/ 0 60000 65536"/>
              </a:gdLst>
              <a:ahLst/>
              <a:cxnLst>
                <a:cxn ang="T6">
                  <a:pos x="T0" y="T1"/>
                </a:cxn>
                <a:cxn ang="T7">
                  <a:pos x="T2" y="T3"/>
                </a:cxn>
                <a:cxn ang="T8">
                  <a:pos x="T4" y="T5"/>
                </a:cxn>
              </a:cxnLst>
              <a:rect l="0" t="0" r="r" b="b"/>
              <a:pathLst>
                <a:path w="19255" h="13669">
                  <a:moveTo>
                    <a:pt x="0" y="0"/>
                  </a:moveTo>
                  <a:lnTo>
                    <a:pt x="0" y="13668"/>
                  </a:lnTo>
                  <a:lnTo>
                    <a:pt x="19254" y="13668"/>
                  </a:lnTo>
                </a:path>
              </a:pathLst>
            </a:custGeom>
            <a:noFill/>
            <a:ln w="5400" cap="flat">
              <a:solidFill>
                <a:srgbClr val="7F7F7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33826" name="TextBox 97"/>
          <p:cNvSpPr txBox="1">
            <a:spLocks noChangeArrowheads="1"/>
          </p:cNvSpPr>
          <p:nvPr/>
        </p:nvSpPr>
        <p:spPr bwMode="auto">
          <a:xfrm>
            <a:off x="11712575" y="8143875"/>
            <a:ext cx="577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2</a:t>
            </a:r>
          </a:p>
        </p:txBody>
      </p:sp>
      <p:sp>
        <p:nvSpPr>
          <p:cNvPr id="33827" name="TextBox 99"/>
          <p:cNvSpPr txBox="1">
            <a:spLocks noChangeArrowheads="1"/>
          </p:cNvSpPr>
          <p:nvPr/>
        </p:nvSpPr>
        <p:spPr bwMode="auto">
          <a:xfrm>
            <a:off x="11712575" y="7142163"/>
            <a:ext cx="577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3</a:t>
            </a:r>
          </a:p>
        </p:txBody>
      </p:sp>
      <p:sp>
        <p:nvSpPr>
          <p:cNvPr id="33828" name="TextBox 100"/>
          <p:cNvSpPr txBox="1">
            <a:spLocks noChangeArrowheads="1"/>
          </p:cNvSpPr>
          <p:nvPr/>
        </p:nvSpPr>
        <p:spPr bwMode="auto">
          <a:xfrm>
            <a:off x="11712575" y="6146800"/>
            <a:ext cx="577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4</a:t>
            </a:r>
          </a:p>
        </p:txBody>
      </p:sp>
      <p:sp>
        <p:nvSpPr>
          <p:cNvPr id="33829" name="TextBox 101"/>
          <p:cNvSpPr txBox="1">
            <a:spLocks noChangeArrowheads="1"/>
          </p:cNvSpPr>
          <p:nvPr/>
        </p:nvSpPr>
        <p:spPr bwMode="auto">
          <a:xfrm>
            <a:off x="11712575" y="5160963"/>
            <a:ext cx="577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5</a:t>
            </a:r>
          </a:p>
        </p:txBody>
      </p:sp>
      <p:sp>
        <p:nvSpPr>
          <p:cNvPr id="33830" name="TextBox 102"/>
          <p:cNvSpPr txBox="1">
            <a:spLocks noChangeArrowheads="1"/>
          </p:cNvSpPr>
          <p:nvPr/>
        </p:nvSpPr>
        <p:spPr bwMode="auto">
          <a:xfrm>
            <a:off x="11712575" y="4148138"/>
            <a:ext cx="577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6</a:t>
            </a:r>
          </a:p>
        </p:txBody>
      </p:sp>
      <p:sp>
        <p:nvSpPr>
          <p:cNvPr id="33831" name="TextBox 103"/>
          <p:cNvSpPr txBox="1">
            <a:spLocks noChangeArrowheads="1"/>
          </p:cNvSpPr>
          <p:nvPr/>
        </p:nvSpPr>
        <p:spPr bwMode="auto">
          <a:xfrm>
            <a:off x="11712575" y="9117013"/>
            <a:ext cx="577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1</a:t>
            </a:r>
          </a:p>
        </p:txBody>
      </p:sp>
      <p:sp>
        <p:nvSpPr>
          <p:cNvPr id="33832" name="TextBox 104"/>
          <p:cNvSpPr txBox="1">
            <a:spLocks noChangeArrowheads="1"/>
          </p:cNvSpPr>
          <p:nvPr/>
        </p:nvSpPr>
        <p:spPr bwMode="auto">
          <a:xfrm>
            <a:off x="13188950" y="10375900"/>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2015</a:t>
            </a:r>
          </a:p>
        </p:txBody>
      </p:sp>
      <p:sp>
        <p:nvSpPr>
          <p:cNvPr id="33833" name="TextBox 106"/>
          <p:cNvSpPr txBox="1">
            <a:spLocks noChangeArrowheads="1"/>
          </p:cNvSpPr>
          <p:nvPr/>
        </p:nvSpPr>
        <p:spPr bwMode="auto">
          <a:xfrm>
            <a:off x="17778413" y="10375900"/>
            <a:ext cx="11287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2017</a:t>
            </a:r>
          </a:p>
        </p:txBody>
      </p:sp>
      <p:sp>
        <p:nvSpPr>
          <p:cNvPr id="33834" name="TextBox 107"/>
          <p:cNvSpPr txBox="1">
            <a:spLocks noChangeArrowheads="1"/>
          </p:cNvSpPr>
          <p:nvPr/>
        </p:nvSpPr>
        <p:spPr bwMode="auto">
          <a:xfrm>
            <a:off x="19970750" y="10375900"/>
            <a:ext cx="1127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2018</a:t>
            </a:r>
          </a:p>
        </p:txBody>
      </p:sp>
      <p:sp>
        <p:nvSpPr>
          <p:cNvPr id="33835" name="TextBox 108"/>
          <p:cNvSpPr txBox="1">
            <a:spLocks noChangeArrowheads="1"/>
          </p:cNvSpPr>
          <p:nvPr/>
        </p:nvSpPr>
        <p:spPr bwMode="auto">
          <a:xfrm>
            <a:off x="15381288" y="10375900"/>
            <a:ext cx="11287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2800" b="1">
                <a:latin typeface="Source Sans Pro" panose="020B0503030403020204" pitchFamily="34" charset="0"/>
              </a:rPr>
              <a:t>2016</a:t>
            </a:r>
          </a:p>
        </p:txBody>
      </p:sp>
      <p:sp>
        <p:nvSpPr>
          <p:cNvPr id="33836" name="TextBox 59"/>
          <p:cNvSpPr txBox="1">
            <a:spLocks noChangeArrowheads="1"/>
          </p:cNvSpPr>
          <p:nvPr/>
        </p:nvSpPr>
        <p:spPr bwMode="auto">
          <a:xfrm>
            <a:off x="1614488" y="528638"/>
            <a:ext cx="6330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Bars Infographic</a:t>
            </a:r>
          </a:p>
        </p:txBody>
      </p:sp>
      <p:grpSp>
        <p:nvGrpSpPr>
          <p:cNvPr id="33837" name="Group 65"/>
          <p:cNvGrpSpPr>
            <a:grpSpLocks/>
          </p:cNvGrpSpPr>
          <p:nvPr/>
        </p:nvGrpSpPr>
        <p:grpSpPr bwMode="auto">
          <a:xfrm>
            <a:off x="1774825" y="1717675"/>
            <a:ext cx="2279650" cy="73025"/>
            <a:chOff x="1775295" y="2028842"/>
            <a:chExt cx="3021910" cy="45719"/>
          </a:xfrm>
        </p:grpSpPr>
        <p:sp>
          <p:nvSpPr>
            <p:cNvPr id="67" name="Rectangle 66"/>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68" name="Rectangle 6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69" name="Rectangle 68"/>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0" name="Rectangle 69"/>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1" name="Rectangle 70"/>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3838" name="TextBox 71"/>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Chart 51"/>
          <p:cNvGraphicFramePr>
            <a:graphicFrameLocks/>
          </p:cNvGraphicFramePr>
          <p:nvPr/>
        </p:nvGraphicFramePr>
        <p:xfrm>
          <a:off x="4319588" y="2878138"/>
          <a:ext cx="4695825" cy="4460875"/>
        </p:xfrm>
        <a:graphic>
          <a:graphicData uri="http://schemas.openxmlformats.org/presentationml/2006/ole">
            <mc:AlternateContent xmlns:mc="http://schemas.openxmlformats.org/markup-compatibility/2006">
              <mc:Choice xmlns:v="urn:schemas-microsoft-com:vml" Requires="v">
                <p:oleObj r:id="rId2" imgW="4693532" imgH="4461903" progId="Excel.Chart.8">
                  <p:embed/>
                </p:oleObj>
              </mc:Choice>
              <mc:Fallback>
                <p:oleObj r:id="rId2" imgW="4693532" imgH="4461903" progId="Excel.Chart.8">
                  <p:embed/>
                  <p:pic>
                    <p:nvPicPr>
                      <p:cNvPr id="35841" name="Chart 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2878138"/>
                        <a:ext cx="4695825" cy="446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2" name="Chart 52"/>
          <p:cNvGraphicFramePr>
            <a:graphicFrameLocks/>
          </p:cNvGraphicFramePr>
          <p:nvPr/>
        </p:nvGraphicFramePr>
        <p:xfrm>
          <a:off x="9840913" y="2901950"/>
          <a:ext cx="4695825" cy="4459288"/>
        </p:xfrm>
        <a:graphic>
          <a:graphicData uri="http://schemas.openxmlformats.org/presentationml/2006/ole">
            <mc:AlternateContent xmlns:mc="http://schemas.openxmlformats.org/markup-compatibility/2006">
              <mc:Choice xmlns:v="urn:schemas-microsoft-com:vml" Requires="v">
                <p:oleObj r:id="rId4" imgW="4699627" imgH="4461903" progId="Excel.Chart.8">
                  <p:embed/>
                </p:oleObj>
              </mc:Choice>
              <mc:Fallback>
                <p:oleObj r:id="rId4" imgW="4699627" imgH="4461903" progId="Excel.Chart.8">
                  <p:embed/>
                  <p:pic>
                    <p:nvPicPr>
                      <p:cNvPr id="35842" name="Chart 5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0913" y="2901950"/>
                        <a:ext cx="4695825" cy="445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Chart 55"/>
          <p:cNvGraphicFramePr>
            <a:graphicFrameLocks/>
          </p:cNvGraphicFramePr>
          <p:nvPr/>
        </p:nvGraphicFramePr>
        <p:xfrm>
          <a:off x="15406688" y="2911475"/>
          <a:ext cx="4694237" cy="4459288"/>
        </p:xfrm>
        <a:graphic>
          <a:graphicData uri="http://schemas.openxmlformats.org/presentationml/2006/ole">
            <mc:AlternateContent xmlns:mc="http://schemas.openxmlformats.org/markup-compatibility/2006">
              <mc:Choice xmlns:v="urn:schemas-microsoft-com:vml" Requires="v">
                <p:oleObj r:id="rId6" imgW="4693532" imgH="4461903" progId="Excel.Chart.8">
                  <p:embed/>
                </p:oleObj>
              </mc:Choice>
              <mc:Fallback>
                <p:oleObj r:id="rId6" imgW="4693532" imgH="4461903" progId="Excel.Chart.8">
                  <p:embed/>
                  <p:pic>
                    <p:nvPicPr>
                      <p:cNvPr id="35843" name="Chart 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6688" y="2911475"/>
                        <a:ext cx="4694237" cy="445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Chart 34"/>
          <p:cNvGraphicFramePr>
            <a:graphicFrameLocks/>
          </p:cNvGraphicFramePr>
          <p:nvPr/>
        </p:nvGraphicFramePr>
        <p:xfrm>
          <a:off x="4341813" y="7658100"/>
          <a:ext cx="4695825" cy="4460875"/>
        </p:xfrm>
        <a:graphic>
          <a:graphicData uri="http://schemas.openxmlformats.org/presentationml/2006/ole">
            <mc:AlternateContent xmlns:mc="http://schemas.openxmlformats.org/markup-compatibility/2006">
              <mc:Choice xmlns:v="urn:schemas-microsoft-com:vml" Requires="v">
                <p:oleObj r:id="rId8" imgW="4699627" imgH="4461903" progId="Excel.Chart.8">
                  <p:embed/>
                </p:oleObj>
              </mc:Choice>
              <mc:Fallback>
                <p:oleObj r:id="rId8" imgW="4699627" imgH="4461903" progId="Excel.Chart.8">
                  <p:embed/>
                  <p:pic>
                    <p:nvPicPr>
                      <p:cNvPr id="35844" name="Chart 3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1813" y="7658100"/>
                        <a:ext cx="4695825" cy="446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Chart 35"/>
          <p:cNvGraphicFramePr>
            <a:graphicFrameLocks/>
          </p:cNvGraphicFramePr>
          <p:nvPr/>
        </p:nvGraphicFramePr>
        <p:xfrm>
          <a:off x="9863138" y="7681913"/>
          <a:ext cx="4695825" cy="4459287"/>
        </p:xfrm>
        <a:graphic>
          <a:graphicData uri="http://schemas.openxmlformats.org/presentationml/2006/ole">
            <mc:AlternateContent xmlns:mc="http://schemas.openxmlformats.org/markup-compatibility/2006">
              <mc:Choice xmlns:v="urn:schemas-microsoft-com:vml" Requires="v">
                <p:oleObj r:id="rId10" imgW="4693532" imgH="4461903" progId="Excel.Chart.8">
                  <p:embed/>
                </p:oleObj>
              </mc:Choice>
              <mc:Fallback>
                <p:oleObj r:id="rId10" imgW="4693532" imgH="4461903" progId="Excel.Chart.8">
                  <p:embed/>
                  <p:pic>
                    <p:nvPicPr>
                      <p:cNvPr id="35845" name="Chart 3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3138" y="7681913"/>
                        <a:ext cx="4695825"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Chart 36"/>
          <p:cNvGraphicFramePr>
            <a:graphicFrameLocks/>
          </p:cNvGraphicFramePr>
          <p:nvPr/>
        </p:nvGraphicFramePr>
        <p:xfrm>
          <a:off x="15428913" y="7691438"/>
          <a:ext cx="4694237" cy="4459287"/>
        </p:xfrm>
        <a:graphic>
          <a:graphicData uri="http://schemas.openxmlformats.org/presentationml/2006/ole">
            <mc:AlternateContent xmlns:mc="http://schemas.openxmlformats.org/markup-compatibility/2006">
              <mc:Choice xmlns:v="urn:schemas-microsoft-com:vml" Requires="v">
                <p:oleObj r:id="rId12" imgW="4693532" imgH="4455808" progId="Excel.Chart.8">
                  <p:embed/>
                </p:oleObj>
              </mc:Choice>
              <mc:Fallback>
                <p:oleObj r:id="rId12" imgW="4693532" imgH="4455808" progId="Excel.Chart.8">
                  <p:embed/>
                  <p:pic>
                    <p:nvPicPr>
                      <p:cNvPr id="35846" name="Chart 3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28913" y="7691438"/>
                        <a:ext cx="4694237"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TextBox 63"/>
          <p:cNvSpPr txBox="1">
            <a:spLocks noChangeArrowheads="1"/>
          </p:cNvSpPr>
          <p:nvPr/>
        </p:nvSpPr>
        <p:spPr bwMode="auto">
          <a:xfrm>
            <a:off x="11844338" y="10163175"/>
            <a:ext cx="8239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200" b="1">
                <a:latin typeface="Source Sans Pro" panose="020B0503030403020204" pitchFamily="34" charset="0"/>
              </a:rPr>
              <a:t>CS</a:t>
            </a:r>
            <a:endParaRPr lang="id-ID" altLang="es-MX" sz="1400" b="1">
              <a:latin typeface="Source Sans Pro" panose="020B0503030403020204" pitchFamily="34" charset="0"/>
            </a:endParaRPr>
          </a:p>
        </p:txBody>
      </p:sp>
      <p:sp>
        <p:nvSpPr>
          <p:cNvPr id="35848" name="TextBox 65"/>
          <p:cNvSpPr txBox="1">
            <a:spLocks noChangeArrowheads="1"/>
          </p:cNvSpPr>
          <p:nvPr/>
        </p:nvSpPr>
        <p:spPr bwMode="auto">
          <a:xfrm>
            <a:off x="16865600" y="10118725"/>
            <a:ext cx="1806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200" b="1">
                <a:latin typeface="Source Sans Pro" panose="020B0503030403020204" pitchFamily="34" charset="0"/>
              </a:rPr>
              <a:t>Layouts</a:t>
            </a:r>
            <a:endParaRPr lang="id-ID" altLang="es-MX" sz="1400" b="1">
              <a:latin typeface="Source Sans Pro" panose="020B0503030403020204" pitchFamily="34" charset="0"/>
            </a:endParaRPr>
          </a:p>
        </p:txBody>
      </p:sp>
      <p:sp>
        <p:nvSpPr>
          <p:cNvPr id="35849" name="TextBox 67"/>
          <p:cNvSpPr txBox="1">
            <a:spLocks noChangeArrowheads="1"/>
          </p:cNvSpPr>
          <p:nvPr/>
        </p:nvSpPr>
        <p:spPr bwMode="auto">
          <a:xfrm>
            <a:off x="5343525" y="10118725"/>
            <a:ext cx="2713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200" b="1">
                <a:latin typeface="Source Sans Pro" panose="020B0503030403020204" pitchFamily="34" charset="0"/>
              </a:rPr>
              <a:t>UI/UX Design</a:t>
            </a:r>
            <a:endParaRPr lang="id-ID" altLang="es-MX" sz="1400" b="1">
              <a:latin typeface="Source Sans Pro" panose="020B0503030403020204" pitchFamily="34" charset="0"/>
            </a:endParaRPr>
          </a:p>
        </p:txBody>
      </p:sp>
      <p:sp>
        <p:nvSpPr>
          <p:cNvPr id="35850" name="TextBox 37"/>
          <p:cNvSpPr txBox="1">
            <a:spLocks noChangeArrowheads="1"/>
          </p:cNvSpPr>
          <p:nvPr/>
        </p:nvSpPr>
        <p:spPr bwMode="auto">
          <a:xfrm>
            <a:off x="11390313" y="5583238"/>
            <a:ext cx="168751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200" b="1">
                <a:latin typeface="Source Sans Pro" panose="020B0503030403020204" pitchFamily="34" charset="0"/>
              </a:rPr>
              <a:t>mySQL</a:t>
            </a:r>
            <a:endParaRPr lang="id-ID" altLang="es-MX" sz="1400" b="1">
              <a:latin typeface="Source Sans Pro" panose="020B0503030403020204" pitchFamily="34" charset="0"/>
            </a:endParaRPr>
          </a:p>
        </p:txBody>
      </p:sp>
      <p:sp>
        <p:nvSpPr>
          <p:cNvPr id="35851" name="TextBox 38"/>
          <p:cNvSpPr txBox="1">
            <a:spLocks noChangeArrowheads="1"/>
          </p:cNvSpPr>
          <p:nvPr/>
        </p:nvSpPr>
        <p:spPr bwMode="auto">
          <a:xfrm>
            <a:off x="17175163" y="5583238"/>
            <a:ext cx="1143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200" b="1">
                <a:latin typeface="Source Sans Pro" panose="020B0503030403020204" pitchFamily="34" charset="0"/>
              </a:rPr>
              <a:t>PHP</a:t>
            </a:r>
            <a:endParaRPr lang="id-ID" altLang="es-MX" sz="1400" b="1">
              <a:latin typeface="Source Sans Pro" panose="020B0503030403020204" pitchFamily="34" charset="0"/>
            </a:endParaRPr>
          </a:p>
        </p:txBody>
      </p:sp>
      <p:grpSp>
        <p:nvGrpSpPr>
          <p:cNvPr id="18" name="Group 17">
            <a:extLst>
              <a:ext uri="{FF2B5EF4-FFF2-40B4-BE49-F238E27FC236}">
                <a16:creationId xmlns:a16="http://schemas.microsoft.com/office/drawing/2014/main" id="{9D02B6AF-96F3-46D5-458B-4D0DD5D1737C}"/>
              </a:ext>
            </a:extLst>
          </p:cNvPr>
          <p:cNvGrpSpPr/>
          <p:nvPr/>
        </p:nvGrpSpPr>
        <p:grpSpPr>
          <a:xfrm>
            <a:off x="5826125" y="4335463"/>
            <a:ext cx="1701800" cy="1925637"/>
            <a:chOff x="5826125" y="4335463"/>
            <a:chExt cx="1701800" cy="1925637"/>
          </a:xfrm>
        </p:grpSpPr>
        <p:sp>
          <p:nvSpPr>
            <p:cNvPr id="35852" name="Freeform 18123"/>
            <p:cNvSpPr>
              <a:spLocks noEditPoints="1"/>
            </p:cNvSpPr>
            <p:nvPr/>
          </p:nvSpPr>
          <p:spPr bwMode="auto">
            <a:xfrm>
              <a:off x="6007100" y="4335463"/>
              <a:ext cx="1295400" cy="1296987"/>
            </a:xfrm>
            <a:custGeom>
              <a:avLst/>
              <a:gdLst>
                <a:gd name="T0" fmla="*/ 0 w 189"/>
                <a:gd name="T1" fmla="*/ 0 h 189"/>
                <a:gd name="T2" fmla="*/ 171378 w 189"/>
                <a:gd name="T3" fmla="*/ 1124535 h 189"/>
                <a:gd name="T4" fmla="*/ 644382 w 189"/>
                <a:gd name="T5" fmla="*/ 1295958 h 189"/>
                <a:gd name="T6" fmla="*/ 1131096 w 189"/>
                <a:gd name="T7" fmla="*/ 1124535 h 189"/>
                <a:gd name="T8" fmla="*/ 1295619 w 189"/>
                <a:gd name="T9" fmla="*/ 0 h 189"/>
                <a:gd name="T10" fmla="*/ 0 w 189"/>
                <a:gd name="T11" fmla="*/ 0 h 189"/>
                <a:gd name="T12" fmla="*/ 1028269 w 189"/>
                <a:gd name="T13" fmla="*/ 329132 h 189"/>
                <a:gd name="T14" fmla="*/ 479859 w 189"/>
                <a:gd name="T15" fmla="*/ 329132 h 189"/>
                <a:gd name="T16" fmla="*/ 486714 w 189"/>
                <a:gd name="T17" fmla="*/ 486841 h 189"/>
                <a:gd name="T18" fmla="*/ 1021414 w 189"/>
                <a:gd name="T19" fmla="*/ 486841 h 189"/>
                <a:gd name="T20" fmla="*/ 973428 w 189"/>
                <a:gd name="T21" fmla="*/ 973683 h 189"/>
                <a:gd name="T22" fmla="*/ 644382 w 189"/>
                <a:gd name="T23" fmla="*/ 1049109 h 189"/>
                <a:gd name="T24" fmla="*/ 322191 w 189"/>
                <a:gd name="T25" fmla="*/ 973683 h 189"/>
                <a:gd name="T26" fmla="*/ 301626 w 189"/>
                <a:gd name="T27" fmla="*/ 726834 h 189"/>
                <a:gd name="T28" fmla="*/ 486714 w 189"/>
                <a:gd name="T29" fmla="*/ 726834 h 189"/>
                <a:gd name="T30" fmla="*/ 500424 w 189"/>
                <a:gd name="T31" fmla="*/ 850258 h 189"/>
                <a:gd name="T32" fmla="*/ 644382 w 189"/>
                <a:gd name="T33" fmla="*/ 884543 h 189"/>
                <a:gd name="T34" fmla="*/ 808905 w 189"/>
                <a:gd name="T35" fmla="*/ 850258 h 189"/>
                <a:gd name="T36" fmla="*/ 829470 w 189"/>
                <a:gd name="T37" fmla="*/ 651407 h 189"/>
                <a:gd name="T38" fmla="*/ 301626 w 189"/>
                <a:gd name="T39" fmla="*/ 651407 h 189"/>
                <a:gd name="T40" fmla="*/ 246785 w 189"/>
                <a:gd name="T41" fmla="*/ 164566 h 189"/>
                <a:gd name="T42" fmla="*/ 1048834 w 189"/>
                <a:gd name="T43" fmla="*/ 164566 h 189"/>
                <a:gd name="T44" fmla="*/ 1028269 w 189"/>
                <a:gd name="T45" fmla="*/ 329132 h 1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89">
                  <a:moveTo>
                    <a:pt x="0" y="0"/>
                  </a:moveTo>
                  <a:lnTo>
                    <a:pt x="25" y="164"/>
                  </a:lnTo>
                  <a:lnTo>
                    <a:pt x="94" y="189"/>
                  </a:lnTo>
                  <a:lnTo>
                    <a:pt x="165" y="164"/>
                  </a:lnTo>
                  <a:lnTo>
                    <a:pt x="189" y="0"/>
                  </a:lnTo>
                  <a:lnTo>
                    <a:pt x="0" y="0"/>
                  </a:lnTo>
                  <a:close/>
                  <a:moveTo>
                    <a:pt x="150" y="48"/>
                  </a:moveTo>
                  <a:lnTo>
                    <a:pt x="70" y="48"/>
                  </a:lnTo>
                  <a:lnTo>
                    <a:pt x="71" y="71"/>
                  </a:lnTo>
                  <a:lnTo>
                    <a:pt x="149" y="71"/>
                  </a:lnTo>
                  <a:lnTo>
                    <a:pt x="142" y="142"/>
                  </a:lnTo>
                  <a:lnTo>
                    <a:pt x="94" y="153"/>
                  </a:lnTo>
                  <a:lnTo>
                    <a:pt x="47" y="142"/>
                  </a:lnTo>
                  <a:lnTo>
                    <a:pt x="44" y="106"/>
                  </a:lnTo>
                  <a:lnTo>
                    <a:pt x="71" y="106"/>
                  </a:lnTo>
                  <a:lnTo>
                    <a:pt x="73" y="124"/>
                  </a:lnTo>
                  <a:lnTo>
                    <a:pt x="94" y="129"/>
                  </a:lnTo>
                  <a:lnTo>
                    <a:pt x="118" y="124"/>
                  </a:lnTo>
                  <a:lnTo>
                    <a:pt x="121" y="95"/>
                  </a:lnTo>
                  <a:lnTo>
                    <a:pt x="44" y="95"/>
                  </a:lnTo>
                  <a:lnTo>
                    <a:pt x="36" y="24"/>
                  </a:lnTo>
                  <a:lnTo>
                    <a:pt x="153" y="24"/>
                  </a:lnTo>
                  <a:lnTo>
                    <a:pt x="150"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s-MX"/>
            </a:p>
          </p:txBody>
        </p:sp>
        <p:sp>
          <p:nvSpPr>
            <p:cNvPr id="35853" name="TextBox 48"/>
            <p:cNvSpPr txBox="1">
              <a:spLocks noChangeArrowheads="1"/>
            </p:cNvSpPr>
            <p:nvPr/>
          </p:nvSpPr>
          <p:spPr bwMode="auto">
            <a:xfrm>
              <a:off x="5826125" y="5583238"/>
              <a:ext cx="1701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200" b="1" dirty="0">
                  <a:latin typeface="Source Sans Pro" panose="020B0503030403020204" pitchFamily="34" charset="0"/>
                </a:rPr>
                <a:t>HTML 5</a:t>
              </a:r>
              <a:endParaRPr lang="id-ID" altLang="es-MX" sz="1400" b="1" dirty="0">
                <a:latin typeface="Source Sans Pro" panose="020B0503030403020204" pitchFamily="34" charset="0"/>
              </a:endParaRPr>
            </a:p>
          </p:txBody>
        </p:sp>
      </p:grpSp>
      <p:sp>
        <p:nvSpPr>
          <p:cNvPr id="35854" name="Freeform 191"/>
          <p:cNvSpPr>
            <a:spLocks noEditPoints="1"/>
          </p:cNvSpPr>
          <p:nvPr/>
        </p:nvSpPr>
        <p:spPr bwMode="auto">
          <a:xfrm>
            <a:off x="11618913" y="4367213"/>
            <a:ext cx="1150937" cy="1150937"/>
          </a:xfrm>
          <a:custGeom>
            <a:avLst/>
            <a:gdLst>
              <a:gd name="T0" fmla="*/ 1080893 w 116"/>
              <a:gd name="T1" fmla="*/ 89271 h 116"/>
              <a:gd name="T2" fmla="*/ 575154 w 116"/>
              <a:gd name="T3" fmla="*/ 0 h 116"/>
              <a:gd name="T4" fmla="*/ 69415 w 116"/>
              <a:gd name="T5" fmla="*/ 89271 h 116"/>
              <a:gd name="T6" fmla="*/ 0 w 116"/>
              <a:gd name="T7" fmla="*/ 178542 h 116"/>
              <a:gd name="T8" fmla="*/ 0 w 116"/>
              <a:gd name="T9" fmla="*/ 972065 h 116"/>
              <a:gd name="T10" fmla="*/ 69415 w 116"/>
              <a:gd name="T11" fmla="*/ 1061336 h 116"/>
              <a:gd name="T12" fmla="*/ 575154 w 116"/>
              <a:gd name="T13" fmla="*/ 1150607 h 116"/>
              <a:gd name="T14" fmla="*/ 1080893 w 116"/>
              <a:gd name="T15" fmla="*/ 1061336 h 116"/>
              <a:gd name="T16" fmla="*/ 1150308 w 116"/>
              <a:gd name="T17" fmla="*/ 972065 h 116"/>
              <a:gd name="T18" fmla="*/ 1150308 w 116"/>
              <a:gd name="T19" fmla="*/ 178542 h 116"/>
              <a:gd name="T20" fmla="*/ 1080893 w 116"/>
              <a:gd name="T21" fmla="*/ 89271 h 116"/>
              <a:gd name="T22" fmla="*/ 575154 w 116"/>
              <a:gd name="T23" fmla="*/ 69433 h 116"/>
              <a:gd name="T24" fmla="*/ 1080893 w 116"/>
              <a:gd name="T25" fmla="*/ 178542 h 116"/>
              <a:gd name="T26" fmla="*/ 575154 w 116"/>
              <a:gd name="T27" fmla="*/ 287652 h 116"/>
              <a:gd name="T28" fmla="*/ 69415 w 116"/>
              <a:gd name="T29" fmla="*/ 178542 h 116"/>
              <a:gd name="T30" fmla="*/ 575154 w 116"/>
              <a:gd name="T31" fmla="*/ 69433 h 116"/>
              <a:gd name="T32" fmla="*/ 575154 w 116"/>
              <a:gd name="T33" fmla="*/ 357085 h 116"/>
              <a:gd name="T34" fmla="*/ 1080893 w 116"/>
              <a:gd name="T35" fmla="*/ 267814 h 116"/>
              <a:gd name="T36" fmla="*/ 1080893 w 116"/>
              <a:gd name="T37" fmla="*/ 426518 h 116"/>
              <a:gd name="T38" fmla="*/ 1080893 w 116"/>
              <a:gd name="T39" fmla="*/ 426518 h 116"/>
              <a:gd name="T40" fmla="*/ 575154 w 116"/>
              <a:gd name="T41" fmla="*/ 535627 h 116"/>
              <a:gd name="T42" fmla="*/ 69415 w 116"/>
              <a:gd name="T43" fmla="*/ 426518 h 116"/>
              <a:gd name="T44" fmla="*/ 69415 w 116"/>
              <a:gd name="T45" fmla="*/ 426518 h 116"/>
              <a:gd name="T46" fmla="*/ 69415 w 116"/>
              <a:gd name="T47" fmla="*/ 267814 h 116"/>
              <a:gd name="T48" fmla="*/ 575154 w 116"/>
              <a:gd name="T49" fmla="*/ 357085 h 116"/>
              <a:gd name="T50" fmla="*/ 1080893 w 116"/>
              <a:gd name="T51" fmla="*/ 972065 h 116"/>
              <a:gd name="T52" fmla="*/ 1080893 w 116"/>
              <a:gd name="T53" fmla="*/ 972065 h 116"/>
              <a:gd name="T54" fmla="*/ 575154 w 116"/>
              <a:gd name="T55" fmla="*/ 1081174 h 116"/>
              <a:gd name="T56" fmla="*/ 69415 w 116"/>
              <a:gd name="T57" fmla="*/ 972065 h 116"/>
              <a:gd name="T58" fmla="*/ 69415 w 116"/>
              <a:gd name="T59" fmla="*/ 972065 h 116"/>
              <a:gd name="T60" fmla="*/ 69415 w 116"/>
              <a:gd name="T61" fmla="*/ 773684 h 116"/>
              <a:gd name="T62" fmla="*/ 575154 w 116"/>
              <a:gd name="T63" fmla="*/ 862955 h 116"/>
              <a:gd name="T64" fmla="*/ 1080893 w 116"/>
              <a:gd name="T65" fmla="*/ 773684 h 116"/>
              <a:gd name="T66" fmla="*/ 1080893 w 116"/>
              <a:gd name="T67" fmla="*/ 972065 h 116"/>
              <a:gd name="T68" fmla="*/ 1080893 w 116"/>
              <a:gd name="T69" fmla="*/ 684413 h 116"/>
              <a:gd name="T70" fmla="*/ 1080893 w 116"/>
              <a:gd name="T71" fmla="*/ 684413 h 116"/>
              <a:gd name="T72" fmla="*/ 575154 w 116"/>
              <a:gd name="T73" fmla="*/ 793522 h 116"/>
              <a:gd name="T74" fmla="*/ 69415 w 116"/>
              <a:gd name="T75" fmla="*/ 684413 h 116"/>
              <a:gd name="T76" fmla="*/ 69415 w 116"/>
              <a:gd name="T77" fmla="*/ 684413 h 116"/>
              <a:gd name="T78" fmla="*/ 69415 w 116"/>
              <a:gd name="T79" fmla="*/ 515789 h 116"/>
              <a:gd name="T80" fmla="*/ 575154 w 116"/>
              <a:gd name="T81" fmla="*/ 605061 h 116"/>
              <a:gd name="T82" fmla="*/ 1080893 w 116"/>
              <a:gd name="T83" fmla="*/ 515789 h 116"/>
              <a:gd name="T84" fmla="*/ 1080893 w 116"/>
              <a:gd name="T85" fmla="*/ 684413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 h="116">
                <a:moveTo>
                  <a:pt x="109" y="9"/>
                </a:moveTo>
                <a:cubicBezTo>
                  <a:pt x="99" y="4"/>
                  <a:pt x="80" y="0"/>
                  <a:pt x="58" y="0"/>
                </a:cubicBezTo>
                <a:cubicBezTo>
                  <a:pt x="36" y="0"/>
                  <a:pt x="17" y="4"/>
                  <a:pt x="7" y="9"/>
                </a:cubicBezTo>
                <a:cubicBezTo>
                  <a:pt x="3" y="12"/>
                  <a:pt x="0" y="15"/>
                  <a:pt x="0" y="18"/>
                </a:cubicBezTo>
                <a:cubicBezTo>
                  <a:pt x="0" y="98"/>
                  <a:pt x="0" y="98"/>
                  <a:pt x="0" y="98"/>
                </a:cubicBezTo>
                <a:cubicBezTo>
                  <a:pt x="0" y="101"/>
                  <a:pt x="3" y="104"/>
                  <a:pt x="7" y="107"/>
                </a:cubicBezTo>
                <a:cubicBezTo>
                  <a:pt x="17" y="112"/>
                  <a:pt x="36" y="116"/>
                  <a:pt x="58" y="116"/>
                </a:cubicBezTo>
                <a:cubicBezTo>
                  <a:pt x="80" y="116"/>
                  <a:pt x="99" y="112"/>
                  <a:pt x="109" y="107"/>
                </a:cubicBezTo>
                <a:cubicBezTo>
                  <a:pt x="114" y="104"/>
                  <a:pt x="116" y="101"/>
                  <a:pt x="116" y="98"/>
                </a:cubicBezTo>
                <a:cubicBezTo>
                  <a:pt x="116" y="18"/>
                  <a:pt x="116" y="18"/>
                  <a:pt x="116" y="18"/>
                </a:cubicBezTo>
                <a:cubicBezTo>
                  <a:pt x="116" y="15"/>
                  <a:pt x="114" y="12"/>
                  <a:pt x="109" y="9"/>
                </a:cubicBezTo>
                <a:close/>
                <a:moveTo>
                  <a:pt x="58" y="7"/>
                </a:moveTo>
                <a:cubicBezTo>
                  <a:pt x="89" y="7"/>
                  <a:pt x="106" y="14"/>
                  <a:pt x="109" y="18"/>
                </a:cubicBezTo>
                <a:cubicBezTo>
                  <a:pt x="106" y="21"/>
                  <a:pt x="89" y="29"/>
                  <a:pt x="58" y="29"/>
                </a:cubicBezTo>
                <a:cubicBezTo>
                  <a:pt x="27" y="29"/>
                  <a:pt x="10" y="21"/>
                  <a:pt x="7" y="18"/>
                </a:cubicBezTo>
                <a:cubicBezTo>
                  <a:pt x="10" y="14"/>
                  <a:pt x="27" y="7"/>
                  <a:pt x="58" y="7"/>
                </a:cubicBezTo>
                <a:close/>
                <a:moveTo>
                  <a:pt x="58" y="36"/>
                </a:moveTo>
                <a:cubicBezTo>
                  <a:pt x="80" y="36"/>
                  <a:pt x="99" y="32"/>
                  <a:pt x="109" y="27"/>
                </a:cubicBezTo>
                <a:cubicBezTo>
                  <a:pt x="109" y="43"/>
                  <a:pt x="109" y="43"/>
                  <a:pt x="109" y="43"/>
                </a:cubicBezTo>
                <a:cubicBezTo>
                  <a:pt x="109" y="43"/>
                  <a:pt x="109" y="43"/>
                  <a:pt x="109" y="43"/>
                </a:cubicBezTo>
                <a:cubicBezTo>
                  <a:pt x="106" y="47"/>
                  <a:pt x="89" y="54"/>
                  <a:pt x="58" y="54"/>
                </a:cubicBezTo>
                <a:cubicBezTo>
                  <a:pt x="27" y="54"/>
                  <a:pt x="10" y="47"/>
                  <a:pt x="7" y="43"/>
                </a:cubicBezTo>
                <a:cubicBezTo>
                  <a:pt x="7" y="43"/>
                  <a:pt x="7" y="43"/>
                  <a:pt x="7" y="43"/>
                </a:cubicBezTo>
                <a:cubicBezTo>
                  <a:pt x="7" y="27"/>
                  <a:pt x="7" y="27"/>
                  <a:pt x="7" y="27"/>
                </a:cubicBezTo>
                <a:cubicBezTo>
                  <a:pt x="17" y="32"/>
                  <a:pt x="36" y="36"/>
                  <a:pt x="58" y="36"/>
                </a:cubicBezTo>
                <a:close/>
                <a:moveTo>
                  <a:pt x="109" y="98"/>
                </a:moveTo>
                <a:cubicBezTo>
                  <a:pt x="109" y="98"/>
                  <a:pt x="109" y="98"/>
                  <a:pt x="109" y="98"/>
                </a:cubicBezTo>
                <a:cubicBezTo>
                  <a:pt x="106" y="101"/>
                  <a:pt x="89" y="109"/>
                  <a:pt x="58" y="109"/>
                </a:cubicBezTo>
                <a:cubicBezTo>
                  <a:pt x="27" y="109"/>
                  <a:pt x="10" y="101"/>
                  <a:pt x="7" y="98"/>
                </a:cubicBezTo>
                <a:cubicBezTo>
                  <a:pt x="7" y="98"/>
                  <a:pt x="7" y="98"/>
                  <a:pt x="7" y="98"/>
                </a:cubicBezTo>
                <a:cubicBezTo>
                  <a:pt x="7" y="78"/>
                  <a:pt x="7" y="78"/>
                  <a:pt x="7" y="78"/>
                </a:cubicBezTo>
                <a:cubicBezTo>
                  <a:pt x="17" y="83"/>
                  <a:pt x="36" y="87"/>
                  <a:pt x="58" y="87"/>
                </a:cubicBezTo>
                <a:cubicBezTo>
                  <a:pt x="80" y="87"/>
                  <a:pt x="99" y="83"/>
                  <a:pt x="109" y="78"/>
                </a:cubicBezTo>
                <a:lnTo>
                  <a:pt x="109" y="98"/>
                </a:lnTo>
                <a:close/>
                <a:moveTo>
                  <a:pt x="109" y="69"/>
                </a:moveTo>
                <a:cubicBezTo>
                  <a:pt x="109" y="69"/>
                  <a:pt x="109" y="69"/>
                  <a:pt x="109" y="69"/>
                </a:cubicBezTo>
                <a:cubicBezTo>
                  <a:pt x="106" y="72"/>
                  <a:pt x="89" y="80"/>
                  <a:pt x="58" y="80"/>
                </a:cubicBezTo>
                <a:cubicBezTo>
                  <a:pt x="27" y="80"/>
                  <a:pt x="10" y="72"/>
                  <a:pt x="7" y="69"/>
                </a:cubicBezTo>
                <a:cubicBezTo>
                  <a:pt x="7" y="69"/>
                  <a:pt x="7" y="69"/>
                  <a:pt x="7" y="69"/>
                </a:cubicBezTo>
                <a:cubicBezTo>
                  <a:pt x="7" y="52"/>
                  <a:pt x="7" y="52"/>
                  <a:pt x="7" y="52"/>
                </a:cubicBezTo>
                <a:cubicBezTo>
                  <a:pt x="17" y="58"/>
                  <a:pt x="36" y="61"/>
                  <a:pt x="58" y="61"/>
                </a:cubicBezTo>
                <a:cubicBezTo>
                  <a:pt x="80" y="61"/>
                  <a:pt x="99" y="58"/>
                  <a:pt x="109" y="52"/>
                </a:cubicBezTo>
                <a:lnTo>
                  <a:pt x="109"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s-MX"/>
          </a:p>
        </p:txBody>
      </p:sp>
      <p:sp>
        <p:nvSpPr>
          <p:cNvPr id="35855" name="Freeform 124"/>
          <p:cNvSpPr>
            <a:spLocks noChangeArrowheads="1"/>
          </p:cNvSpPr>
          <p:nvPr/>
        </p:nvSpPr>
        <p:spPr bwMode="auto">
          <a:xfrm>
            <a:off x="17078325" y="4411663"/>
            <a:ext cx="1403350" cy="1062037"/>
          </a:xfrm>
          <a:custGeom>
            <a:avLst/>
            <a:gdLst>
              <a:gd name="T0" fmla="*/ 1384171 w 601"/>
              <a:gd name="T1" fmla="*/ 581804 h 453"/>
              <a:gd name="T2" fmla="*/ 1384171 w 601"/>
              <a:gd name="T3" fmla="*/ 581804 h 453"/>
              <a:gd name="T4" fmla="*/ 1384171 w 601"/>
              <a:gd name="T5" fmla="*/ 581804 h 453"/>
              <a:gd name="T6" fmla="*/ 1120408 w 601"/>
              <a:gd name="T7" fmla="*/ 846900 h 453"/>
              <a:gd name="T8" fmla="*/ 1120408 w 601"/>
              <a:gd name="T9" fmla="*/ 846900 h 453"/>
              <a:gd name="T10" fmla="*/ 1071390 w 601"/>
              <a:gd name="T11" fmla="*/ 863322 h 453"/>
              <a:gd name="T12" fmla="*/ 1006033 w 601"/>
              <a:gd name="T13" fmla="*/ 795288 h 453"/>
              <a:gd name="T14" fmla="*/ 1022372 w 601"/>
              <a:gd name="T15" fmla="*/ 746022 h 453"/>
              <a:gd name="T16" fmla="*/ 1022372 w 601"/>
              <a:gd name="T17" fmla="*/ 746022 h 453"/>
              <a:gd name="T18" fmla="*/ 1237117 w 601"/>
              <a:gd name="T19" fmla="*/ 530192 h 453"/>
              <a:gd name="T20" fmla="*/ 1022372 w 601"/>
              <a:gd name="T21" fmla="*/ 314362 h 453"/>
              <a:gd name="T22" fmla="*/ 1022372 w 601"/>
              <a:gd name="T23" fmla="*/ 314362 h 453"/>
              <a:gd name="T24" fmla="*/ 1006033 w 601"/>
              <a:gd name="T25" fmla="*/ 265096 h 453"/>
              <a:gd name="T26" fmla="*/ 1071390 w 601"/>
              <a:gd name="T27" fmla="*/ 199408 h 453"/>
              <a:gd name="T28" fmla="*/ 1120408 w 601"/>
              <a:gd name="T29" fmla="*/ 215830 h 453"/>
              <a:gd name="T30" fmla="*/ 1120408 w 601"/>
              <a:gd name="T31" fmla="*/ 215830 h 453"/>
              <a:gd name="T32" fmla="*/ 1384171 w 601"/>
              <a:gd name="T33" fmla="*/ 480926 h 453"/>
              <a:gd name="T34" fmla="*/ 1400510 w 601"/>
              <a:gd name="T35" fmla="*/ 530192 h 453"/>
              <a:gd name="T36" fmla="*/ 1384171 w 601"/>
              <a:gd name="T37" fmla="*/ 581804 h 453"/>
              <a:gd name="T38" fmla="*/ 576543 w 601"/>
              <a:gd name="T39" fmla="*/ 1011118 h 453"/>
              <a:gd name="T40" fmla="*/ 576543 w 601"/>
              <a:gd name="T41" fmla="*/ 1011118 h 453"/>
              <a:gd name="T42" fmla="*/ 527525 w 601"/>
              <a:gd name="T43" fmla="*/ 1060384 h 453"/>
              <a:gd name="T44" fmla="*/ 462168 w 601"/>
              <a:gd name="T45" fmla="*/ 994697 h 453"/>
              <a:gd name="T46" fmla="*/ 462168 w 601"/>
              <a:gd name="T47" fmla="*/ 961853 h 453"/>
              <a:gd name="T48" fmla="*/ 807627 w 601"/>
              <a:gd name="T49" fmla="*/ 32844 h 453"/>
              <a:gd name="T50" fmla="*/ 872984 w 601"/>
              <a:gd name="T51" fmla="*/ 0 h 453"/>
              <a:gd name="T52" fmla="*/ 940676 w 601"/>
              <a:gd name="T53" fmla="*/ 65688 h 453"/>
              <a:gd name="T54" fmla="*/ 940676 w 601"/>
              <a:gd name="T55" fmla="*/ 82109 h 453"/>
              <a:gd name="T56" fmla="*/ 576543 w 601"/>
              <a:gd name="T57" fmla="*/ 1011118 h 453"/>
              <a:gd name="T58" fmla="*/ 361798 w 601"/>
              <a:gd name="T59" fmla="*/ 314362 h 453"/>
              <a:gd name="T60" fmla="*/ 361798 w 601"/>
              <a:gd name="T61" fmla="*/ 314362 h 453"/>
              <a:gd name="T62" fmla="*/ 147054 w 601"/>
              <a:gd name="T63" fmla="*/ 530192 h 453"/>
              <a:gd name="T64" fmla="*/ 378138 w 601"/>
              <a:gd name="T65" fmla="*/ 746022 h 453"/>
              <a:gd name="T66" fmla="*/ 378138 w 601"/>
              <a:gd name="T67" fmla="*/ 746022 h 453"/>
              <a:gd name="T68" fmla="*/ 394477 w 601"/>
              <a:gd name="T69" fmla="*/ 795288 h 453"/>
              <a:gd name="T70" fmla="*/ 329120 w 601"/>
              <a:gd name="T71" fmla="*/ 863322 h 453"/>
              <a:gd name="T72" fmla="*/ 280102 w 601"/>
              <a:gd name="T73" fmla="*/ 846900 h 453"/>
              <a:gd name="T74" fmla="*/ 280102 w 601"/>
              <a:gd name="T75" fmla="*/ 846900 h 453"/>
              <a:gd name="T76" fmla="*/ 16339 w 601"/>
              <a:gd name="T77" fmla="*/ 581804 h 453"/>
              <a:gd name="T78" fmla="*/ 16339 w 601"/>
              <a:gd name="T79" fmla="*/ 581804 h 453"/>
              <a:gd name="T80" fmla="*/ 0 w 601"/>
              <a:gd name="T81" fmla="*/ 530192 h 453"/>
              <a:gd name="T82" fmla="*/ 16339 w 601"/>
              <a:gd name="T83" fmla="*/ 480926 h 453"/>
              <a:gd name="T84" fmla="*/ 280102 w 601"/>
              <a:gd name="T85" fmla="*/ 215830 h 453"/>
              <a:gd name="T86" fmla="*/ 280102 w 601"/>
              <a:gd name="T87" fmla="*/ 215830 h 453"/>
              <a:gd name="T88" fmla="*/ 329120 w 601"/>
              <a:gd name="T89" fmla="*/ 199408 h 453"/>
              <a:gd name="T90" fmla="*/ 394477 w 601"/>
              <a:gd name="T91" fmla="*/ 265096 h 453"/>
              <a:gd name="T92" fmla="*/ 361798 w 601"/>
              <a:gd name="T93" fmla="*/ 314362 h 4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1" h="453">
                <a:moveTo>
                  <a:pt x="593" y="248"/>
                </a:moveTo>
                <a:lnTo>
                  <a:pt x="593" y="248"/>
                </a:lnTo>
                <a:cubicBezTo>
                  <a:pt x="480" y="361"/>
                  <a:pt x="480" y="361"/>
                  <a:pt x="480" y="361"/>
                </a:cubicBezTo>
                <a:cubicBezTo>
                  <a:pt x="473" y="361"/>
                  <a:pt x="466" y="368"/>
                  <a:pt x="459" y="368"/>
                </a:cubicBezTo>
                <a:cubicBezTo>
                  <a:pt x="445" y="368"/>
                  <a:pt x="431" y="353"/>
                  <a:pt x="431" y="339"/>
                </a:cubicBezTo>
                <a:cubicBezTo>
                  <a:pt x="431" y="332"/>
                  <a:pt x="431" y="325"/>
                  <a:pt x="438" y="318"/>
                </a:cubicBezTo>
                <a:cubicBezTo>
                  <a:pt x="530" y="226"/>
                  <a:pt x="530" y="226"/>
                  <a:pt x="530" y="226"/>
                </a:cubicBezTo>
                <a:cubicBezTo>
                  <a:pt x="438" y="134"/>
                  <a:pt x="438" y="134"/>
                  <a:pt x="438" y="134"/>
                </a:cubicBezTo>
                <a:cubicBezTo>
                  <a:pt x="431" y="127"/>
                  <a:pt x="431" y="120"/>
                  <a:pt x="431" y="113"/>
                </a:cubicBezTo>
                <a:cubicBezTo>
                  <a:pt x="431" y="92"/>
                  <a:pt x="445" y="85"/>
                  <a:pt x="459" y="85"/>
                </a:cubicBezTo>
                <a:cubicBezTo>
                  <a:pt x="466" y="85"/>
                  <a:pt x="473" y="85"/>
                  <a:pt x="480" y="92"/>
                </a:cubicBez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cubicBezTo>
                  <a:pt x="162" y="325"/>
                  <a:pt x="169" y="332"/>
                  <a:pt x="169" y="339"/>
                </a:cubicBezTo>
                <a:cubicBezTo>
                  <a:pt x="169" y="353"/>
                  <a:pt x="155" y="368"/>
                  <a:pt x="141" y="368"/>
                </a:cubicBezTo>
                <a:cubicBezTo>
                  <a:pt x="134" y="368"/>
                  <a:pt x="127" y="361"/>
                  <a:pt x="120" y="361"/>
                </a:cubicBezTo>
                <a:cubicBezTo>
                  <a:pt x="7" y="248"/>
                  <a:pt x="7" y="248"/>
                  <a:pt x="7" y="248"/>
                </a:cubicBezTo>
                <a:cubicBezTo>
                  <a:pt x="0" y="240"/>
                  <a:pt x="0" y="233"/>
                  <a:pt x="0" y="226"/>
                </a:cubicBezTo>
                <a:cubicBezTo>
                  <a:pt x="0" y="212"/>
                  <a:pt x="0" y="205"/>
                  <a:pt x="7" y="205"/>
                </a:cubicBezTo>
                <a:cubicBezTo>
                  <a:pt x="120" y="92"/>
                  <a:pt x="120" y="92"/>
                  <a:pt x="120" y="92"/>
                </a:cubicBezTo>
                <a:cubicBezTo>
                  <a:pt x="127" y="85"/>
                  <a:pt x="134" y="85"/>
                  <a:pt x="141" y="85"/>
                </a:cubicBezTo>
                <a:cubicBezTo>
                  <a:pt x="155" y="85"/>
                  <a:pt x="169" y="92"/>
                  <a:pt x="169" y="113"/>
                </a:cubicBezTo>
                <a:cubicBezTo>
                  <a:pt x="169" y="120"/>
                  <a:pt x="162" y="127"/>
                  <a:pt x="155"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5856" name="Freeform 42"/>
          <p:cNvSpPr>
            <a:spLocks noEditPoints="1"/>
          </p:cNvSpPr>
          <p:nvPr/>
        </p:nvSpPr>
        <p:spPr bwMode="auto">
          <a:xfrm>
            <a:off x="6199188" y="9205913"/>
            <a:ext cx="992187" cy="855662"/>
          </a:xfrm>
          <a:custGeom>
            <a:avLst/>
            <a:gdLst>
              <a:gd name="T0" fmla="*/ 992238 w 73"/>
              <a:gd name="T1" fmla="*/ 637336 h 63"/>
              <a:gd name="T2" fmla="*/ 910684 w 73"/>
              <a:gd name="T3" fmla="*/ 718698 h 63"/>
              <a:gd name="T4" fmla="*/ 625246 w 73"/>
              <a:gd name="T5" fmla="*/ 718698 h 63"/>
              <a:gd name="T6" fmla="*/ 652430 w 73"/>
              <a:gd name="T7" fmla="*/ 813620 h 63"/>
              <a:gd name="T8" fmla="*/ 625246 w 73"/>
              <a:gd name="T9" fmla="*/ 854301 h 63"/>
              <a:gd name="T10" fmla="*/ 353400 w 73"/>
              <a:gd name="T11" fmla="*/ 854301 h 63"/>
              <a:gd name="T12" fmla="*/ 326215 w 73"/>
              <a:gd name="T13" fmla="*/ 813620 h 63"/>
              <a:gd name="T14" fmla="*/ 353400 w 73"/>
              <a:gd name="T15" fmla="*/ 718698 h 63"/>
              <a:gd name="T16" fmla="*/ 81554 w 73"/>
              <a:gd name="T17" fmla="*/ 718698 h 63"/>
              <a:gd name="T18" fmla="*/ 0 w 73"/>
              <a:gd name="T19" fmla="*/ 637336 h 63"/>
              <a:gd name="T20" fmla="*/ 0 w 73"/>
              <a:gd name="T21" fmla="*/ 81362 h 63"/>
              <a:gd name="T22" fmla="*/ 81554 w 73"/>
              <a:gd name="T23" fmla="*/ 0 h 63"/>
              <a:gd name="T24" fmla="*/ 910684 w 73"/>
              <a:gd name="T25" fmla="*/ 0 h 63"/>
              <a:gd name="T26" fmla="*/ 992238 w 73"/>
              <a:gd name="T27" fmla="*/ 81362 h 63"/>
              <a:gd name="T28" fmla="*/ 992238 w 73"/>
              <a:gd name="T29" fmla="*/ 637336 h 63"/>
              <a:gd name="T30" fmla="*/ 924276 w 73"/>
              <a:gd name="T31" fmla="*/ 81362 h 63"/>
              <a:gd name="T32" fmla="*/ 910684 w 73"/>
              <a:gd name="T33" fmla="*/ 67802 h 63"/>
              <a:gd name="T34" fmla="*/ 81554 w 73"/>
              <a:gd name="T35" fmla="*/ 67802 h 63"/>
              <a:gd name="T36" fmla="*/ 67962 w 73"/>
              <a:gd name="T37" fmla="*/ 81362 h 63"/>
              <a:gd name="T38" fmla="*/ 67962 w 73"/>
              <a:gd name="T39" fmla="*/ 501732 h 63"/>
              <a:gd name="T40" fmla="*/ 81554 w 73"/>
              <a:gd name="T41" fmla="*/ 528853 h 63"/>
              <a:gd name="T42" fmla="*/ 910684 w 73"/>
              <a:gd name="T43" fmla="*/ 528853 h 63"/>
              <a:gd name="T44" fmla="*/ 924276 w 73"/>
              <a:gd name="T45" fmla="*/ 501732 h 63"/>
              <a:gd name="T46" fmla="*/ 924276 w 73"/>
              <a:gd name="T47" fmla="*/ 81362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s-MX"/>
          </a:p>
        </p:txBody>
      </p:sp>
      <p:sp>
        <p:nvSpPr>
          <p:cNvPr id="35857" name="Freeform 75"/>
          <p:cNvSpPr>
            <a:spLocks noEditPoints="1"/>
          </p:cNvSpPr>
          <p:nvPr/>
        </p:nvSpPr>
        <p:spPr bwMode="auto">
          <a:xfrm>
            <a:off x="11736388" y="9118600"/>
            <a:ext cx="923925" cy="930275"/>
          </a:xfrm>
          <a:custGeom>
            <a:avLst/>
            <a:gdLst>
              <a:gd name="T0" fmla="*/ 923300 w 58"/>
              <a:gd name="T1" fmla="*/ 754372 h 58"/>
              <a:gd name="T2" fmla="*/ 748191 w 58"/>
              <a:gd name="T3" fmla="*/ 930927 h 58"/>
              <a:gd name="T4" fmla="*/ 175109 w 58"/>
              <a:gd name="T5" fmla="*/ 930927 h 58"/>
              <a:gd name="T6" fmla="*/ 0 w 58"/>
              <a:gd name="T7" fmla="*/ 754372 h 58"/>
              <a:gd name="T8" fmla="*/ 0 w 58"/>
              <a:gd name="T9" fmla="*/ 160505 h 58"/>
              <a:gd name="T10" fmla="*/ 175109 w 58"/>
              <a:gd name="T11" fmla="*/ 0 h 58"/>
              <a:gd name="T12" fmla="*/ 748191 w 58"/>
              <a:gd name="T13" fmla="*/ 0 h 58"/>
              <a:gd name="T14" fmla="*/ 923300 w 58"/>
              <a:gd name="T15" fmla="*/ 160505 h 58"/>
              <a:gd name="T16" fmla="*/ 923300 w 58"/>
              <a:gd name="T17" fmla="*/ 754372 h 58"/>
              <a:gd name="T18" fmla="*/ 716353 w 58"/>
              <a:gd name="T19" fmla="*/ 417312 h 58"/>
              <a:gd name="T20" fmla="*/ 652678 w 58"/>
              <a:gd name="T21" fmla="*/ 353110 h 58"/>
              <a:gd name="T22" fmla="*/ 636759 w 58"/>
              <a:gd name="T23" fmla="*/ 337060 h 58"/>
              <a:gd name="T24" fmla="*/ 700434 w 58"/>
              <a:gd name="T25" fmla="*/ 288908 h 58"/>
              <a:gd name="T26" fmla="*/ 732272 w 58"/>
              <a:gd name="T27" fmla="*/ 304959 h 58"/>
              <a:gd name="T28" fmla="*/ 732272 w 58"/>
              <a:gd name="T29" fmla="*/ 304959 h 58"/>
              <a:gd name="T30" fmla="*/ 764110 w 58"/>
              <a:gd name="T31" fmla="*/ 337060 h 58"/>
              <a:gd name="T32" fmla="*/ 811867 w 58"/>
              <a:gd name="T33" fmla="*/ 288908 h 58"/>
              <a:gd name="T34" fmla="*/ 780029 w 58"/>
              <a:gd name="T35" fmla="*/ 240757 h 58"/>
              <a:gd name="T36" fmla="*/ 700434 w 58"/>
              <a:gd name="T37" fmla="*/ 224707 h 58"/>
              <a:gd name="T38" fmla="*/ 573083 w 58"/>
              <a:gd name="T39" fmla="*/ 337060 h 58"/>
              <a:gd name="T40" fmla="*/ 573083 w 58"/>
              <a:gd name="T41" fmla="*/ 353110 h 58"/>
              <a:gd name="T42" fmla="*/ 700434 w 58"/>
              <a:gd name="T43" fmla="*/ 481514 h 58"/>
              <a:gd name="T44" fmla="*/ 795948 w 58"/>
              <a:gd name="T45" fmla="*/ 545716 h 58"/>
              <a:gd name="T46" fmla="*/ 795948 w 58"/>
              <a:gd name="T47" fmla="*/ 561766 h 58"/>
              <a:gd name="T48" fmla="*/ 700434 w 58"/>
              <a:gd name="T49" fmla="*/ 625968 h 58"/>
              <a:gd name="T50" fmla="*/ 604921 w 58"/>
              <a:gd name="T51" fmla="*/ 545716 h 58"/>
              <a:gd name="T52" fmla="*/ 318379 w 58"/>
              <a:gd name="T53" fmla="*/ 224707 h 58"/>
              <a:gd name="T54" fmla="*/ 79595 w 58"/>
              <a:gd name="T55" fmla="*/ 465464 h 58"/>
              <a:gd name="T56" fmla="*/ 79595 w 58"/>
              <a:gd name="T57" fmla="*/ 465464 h 58"/>
              <a:gd name="T58" fmla="*/ 318379 w 58"/>
              <a:gd name="T59" fmla="*/ 706220 h 58"/>
              <a:gd name="T60" fmla="*/ 477569 w 58"/>
              <a:gd name="T61" fmla="*/ 642019 h 58"/>
              <a:gd name="T62" fmla="*/ 493488 w 58"/>
              <a:gd name="T63" fmla="*/ 609918 h 58"/>
              <a:gd name="T64" fmla="*/ 461650 w 58"/>
              <a:gd name="T65" fmla="*/ 545716 h 58"/>
              <a:gd name="T66" fmla="*/ 318379 w 58"/>
              <a:gd name="T67" fmla="*/ 625968 h 58"/>
              <a:gd name="T68" fmla="*/ 159190 w 58"/>
              <a:gd name="T69" fmla="*/ 449413 h 58"/>
              <a:gd name="T70" fmla="*/ 318379 w 58"/>
              <a:gd name="T71" fmla="*/ 288908 h 58"/>
              <a:gd name="T72" fmla="*/ 477569 w 58"/>
              <a:gd name="T73" fmla="*/ 433363 h 58"/>
              <a:gd name="T74" fmla="*/ 700434 w 58"/>
              <a:gd name="T75" fmla="*/ 706220 h 58"/>
              <a:gd name="T76" fmla="*/ 859624 w 58"/>
              <a:gd name="T77" fmla="*/ 561766 h 58"/>
              <a:gd name="T78" fmla="*/ 716353 w 58"/>
              <a:gd name="T79" fmla="*/ 417312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5" y="26"/>
                </a:moveTo>
                <a:cubicBezTo>
                  <a:pt x="43" y="25"/>
                  <a:pt x="41" y="24"/>
                  <a:pt x="41" y="22"/>
                </a:cubicBezTo>
                <a:cubicBezTo>
                  <a:pt x="41" y="22"/>
                  <a:pt x="40" y="21"/>
                  <a:pt x="40" y="21"/>
                </a:cubicBezTo>
                <a:cubicBezTo>
                  <a:pt x="40" y="19"/>
                  <a:pt x="42" y="18"/>
                  <a:pt x="44" y="18"/>
                </a:cubicBezTo>
                <a:cubicBezTo>
                  <a:pt x="45" y="18"/>
                  <a:pt x="46" y="18"/>
                  <a:pt x="46" y="19"/>
                </a:cubicBezTo>
                <a:cubicBezTo>
                  <a:pt x="46" y="19"/>
                  <a:pt x="46" y="19"/>
                  <a:pt x="46" y="19"/>
                </a:cubicBezTo>
                <a:cubicBezTo>
                  <a:pt x="47" y="19"/>
                  <a:pt x="47" y="20"/>
                  <a:pt x="48" y="21"/>
                </a:cubicBezTo>
                <a:cubicBezTo>
                  <a:pt x="51" y="18"/>
                  <a:pt x="51" y="18"/>
                  <a:pt x="51" y="18"/>
                </a:cubicBezTo>
                <a:cubicBezTo>
                  <a:pt x="51" y="17"/>
                  <a:pt x="50" y="16"/>
                  <a:pt x="49" y="15"/>
                </a:cubicBezTo>
                <a:cubicBezTo>
                  <a:pt x="48" y="14"/>
                  <a:pt x="46" y="14"/>
                  <a:pt x="44" y="14"/>
                </a:cubicBezTo>
                <a:cubicBezTo>
                  <a:pt x="40" y="14"/>
                  <a:pt x="36" y="17"/>
                  <a:pt x="36" y="21"/>
                </a:cubicBezTo>
                <a:cubicBezTo>
                  <a:pt x="36" y="21"/>
                  <a:pt x="36" y="21"/>
                  <a:pt x="36" y="22"/>
                </a:cubicBezTo>
                <a:cubicBezTo>
                  <a:pt x="37" y="27"/>
                  <a:pt x="39" y="29"/>
                  <a:pt x="44" y="30"/>
                </a:cubicBezTo>
                <a:cubicBezTo>
                  <a:pt x="46" y="31"/>
                  <a:pt x="50" y="32"/>
                  <a:pt x="50" y="34"/>
                </a:cubicBezTo>
                <a:cubicBezTo>
                  <a:pt x="50" y="35"/>
                  <a:pt x="50" y="35"/>
                  <a:pt x="50" y="35"/>
                </a:cubicBezTo>
                <a:cubicBezTo>
                  <a:pt x="50" y="38"/>
                  <a:pt x="47" y="39"/>
                  <a:pt x="44" y="39"/>
                </a:cubicBezTo>
                <a:cubicBezTo>
                  <a:pt x="41" y="39"/>
                  <a:pt x="39" y="36"/>
                  <a:pt x="38" y="34"/>
                </a:cubicBezTo>
                <a:cubicBezTo>
                  <a:pt x="34" y="25"/>
                  <a:pt x="33" y="14"/>
                  <a:pt x="20" y="14"/>
                </a:cubicBezTo>
                <a:cubicBezTo>
                  <a:pt x="12" y="14"/>
                  <a:pt x="5" y="21"/>
                  <a:pt x="5" y="29"/>
                </a:cubicBezTo>
                <a:cubicBezTo>
                  <a:pt x="5" y="29"/>
                  <a:pt x="5" y="29"/>
                  <a:pt x="5" y="29"/>
                </a:cubicBezTo>
                <a:cubicBezTo>
                  <a:pt x="5" y="37"/>
                  <a:pt x="11" y="44"/>
                  <a:pt x="20" y="44"/>
                </a:cubicBezTo>
                <a:cubicBezTo>
                  <a:pt x="24" y="44"/>
                  <a:pt x="27" y="43"/>
                  <a:pt x="30" y="40"/>
                </a:cubicBezTo>
                <a:cubicBezTo>
                  <a:pt x="31" y="39"/>
                  <a:pt x="31" y="38"/>
                  <a:pt x="31" y="38"/>
                </a:cubicBezTo>
                <a:cubicBezTo>
                  <a:pt x="29" y="34"/>
                  <a:pt x="29" y="34"/>
                  <a:pt x="29" y="34"/>
                </a:cubicBezTo>
                <a:cubicBezTo>
                  <a:pt x="27" y="38"/>
                  <a:pt x="24" y="39"/>
                  <a:pt x="20" y="39"/>
                </a:cubicBezTo>
                <a:cubicBezTo>
                  <a:pt x="14" y="39"/>
                  <a:pt x="10" y="34"/>
                  <a:pt x="10" y="28"/>
                </a:cubicBezTo>
                <a:cubicBezTo>
                  <a:pt x="10" y="23"/>
                  <a:pt x="14" y="18"/>
                  <a:pt x="20" y="18"/>
                </a:cubicBezTo>
                <a:cubicBezTo>
                  <a:pt x="26" y="18"/>
                  <a:pt x="28" y="21"/>
                  <a:pt x="30" y="27"/>
                </a:cubicBezTo>
                <a:cubicBezTo>
                  <a:pt x="33" y="33"/>
                  <a:pt x="35" y="44"/>
                  <a:pt x="44" y="44"/>
                </a:cubicBezTo>
                <a:cubicBezTo>
                  <a:pt x="50" y="44"/>
                  <a:pt x="54" y="40"/>
                  <a:pt x="54" y="35"/>
                </a:cubicBezTo>
                <a:cubicBezTo>
                  <a:pt x="54" y="29"/>
                  <a:pt x="50" y="27"/>
                  <a:pt x="45" y="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s-MX"/>
          </a:p>
        </p:txBody>
      </p:sp>
      <p:sp>
        <p:nvSpPr>
          <p:cNvPr id="35858" name="Freeform 37"/>
          <p:cNvSpPr>
            <a:spLocks noEditPoints="1"/>
          </p:cNvSpPr>
          <p:nvPr/>
        </p:nvSpPr>
        <p:spPr bwMode="auto">
          <a:xfrm>
            <a:off x="17213263" y="9120188"/>
            <a:ext cx="1087437" cy="952500"/>
          </a:xfrm>
          <a:custGeom>
            <a:avLst/>
            <a:gdLst>
              <a:gd name="T0" fmla="*/ 1036697 w 256"/>
              <a:gd name="T1" fmla="*/ 952501 h 224"/>
              <a:gd name="T2" fmla="*/ 50985 w 256"/>
              <a:gd name="T3" fmla="*/ 952501 h 224"/>
              <a:gd name="T4" fmla="*/ 0 w 256"/>
              <a:gd name="T5" fmla="*/ 901474 h 224"/>
              <a:gd name="T6" fmla="*/ 0 w 256"/>
              <a:gd name="T7" fmla="*/ 51027 h 224"/>
              <a:gd name="T8" fmla="*/ 50985 w 256"/>
              <a:gd name="T9" fmla="*/ 0 h 224"/>
              <a:gd name="T10" fmla="*/ 1036697 w 256"/>
              <a:gd name="T11" fmla="*/ 0 h 224"/>
              <a:gd name="T12" fmla="*/ 1087682 w 256"/>
              <a:gd name="T13" fmla="*/ 51027 h 224"/>
              <a:gd name="T14" fmla="*/ 1087682 w 256"/>
              <a:gd name="T15" fmla="*/ 901474 h 224"/>
              <a:gd name="T16" fmla="*/ 1036697 w 256"/>
              <a:gd name="T17" fmla="*/ 952501 h 224"/>
              <a:gd name="T18" fmla="*/ 832757 w 256"/>
              <a:gd name="T19" fmla="*/ 901474 h 224"/>
              <a:gd name="T20" fmla="*/ 1036697 w 256"/>
              <a:gd name="T21" fmla="*/ 901474 h 224"/>
              <a:gd name="T22" fmla="*/ 1036697 w 256"/>
              <a:gd name="T23" fmla="*/ 459242 h 224"/>
              <a:gd name="T24" fmla="*/ 1019702 w 256"/>
              <a:gd name="T25" fmla="*/ 459242 h 224"/>
              <a:gd name="T26" fmla="*/ 832757 w 256"/>
              <a:gd name="T27" fmla="*/ 459242 h 224"/>
              <a:gd name="T28" fmla="*/ 832757 w 256"/>
              <a:gd name="T29" fmla="*/ 901474 h 224"/>
              <a:gd name="T30" fmla="*/ 305911 w 256"/>
              <a:gd name="T31" fmla="*/ 901474 h 224"/>
              <a:gd name="T32" fmla="*/ 781771 w 256"/>
              <a:gd name="T33" fmla="*/ 901474 h 224"/>
              <a:gd name="T34" fmla="*/ 781771 w 256"/>
              <a:gd name="T35" fmla="*/ 459242 h 224"/>
              <a:gd name="T36" fmla="*/ 305911 w 256"/>
              <a:gd name="T37" fmla="*/ 459242 h 224"/>
              <a:gd name="T38" fmla="*/ 305911 w 256"/>
              <a:gd name="T39" fmla="*/ 901474 h 224"/>
              <a:gd name="T40" fmla="*/ 50985 w 256"/>
              <a:gd name="T41" fmla="*/ 901474 h 224"/>
              <a:gd name="T42" fmla="*/ 254925 w 256"/>
              <a:gd name="T43" fmla="*/ 901474 h 224"/>
              <a:gd name="T44" fmla="*/ 254925 w 256"/>
              <a:gd name="T45" fmla="*/ 459242 h 224"/>
              <a:gd name="T46" fmla="*/ 50985 w 256"/>
              <a:gd name="T47" fmla="*/ 459242 h 224"/>
              <a:gd name="T48" fmla="*/ 50985 w 256"/>
              <a:gd name="T49" fmla="*/ 901474 h 224"/>
              <a:gd name="T50" fmla="*/ 101970 w 256"/>
              <a:gd name="T51" fmla="*/ 51027 h 224"/>
              <a:gd name="T52" fmla="*/ 50985 w 256"/>
              <a:gd name="T53" fmla="*/ 102054 h 224"/>
              <a:gd name="T54" fmla="*/ 101970 w 256"/>
              <a:gd name="T55" fmla="*/ 153081 h 224"/>
              <a:gd name="T56" fmla="*/ 152955 w 256"/>
              <a:gd name="T57" fmla="*/ 102054 h 224"/>
              <a:gd name="T58" fmla="*/ 101970 w 256"/>
              <a:gd name="T59" fmla="*/ 51027 h 224"/>
              <a:gd name="T60" fmla="*/ 254925 w 256"/>
              <a:gd name="T61" fmla="*/ 51027 h 224"/>
              <a:gd name="T62" fmla="*/ 203940 w 256"/>
              <a:gd name="T63" fmla="*/ 102054 h 224"/>
              <a:gd name="T64" fmla="*/ 254925 w 256"/>
              <a:gd name="T65" fmla="*/ 153081 h 224"/>
              <a:gd name="T66" fmla="*/ 305911 w 256"/>
              <a:gd name="T67" fmla="*/ 102054 h 224"/>
              <a:gd name="T68" fmla="*/ 254925 w 256"/>
              <a:gd name="T69" fmla="*/ 51027 h 224"/>
              <a:gd name="T70" fmla="*/ 407881 w 256"/>
              <a:gd name="T71" fmla="*/ 51027 h 224"/>
              <a:gd name="T72" fmla="*/ 356896 w 256"/>
              <a:gd name="T73" fmla="*/ 102054 h 224"/>
              <a:gd name="T74" fmla="*/ 407881 w 256"/>
              <a:gd name="T75" fmla="*/ 153081 h 224"/>
              <a:gd name="T76" fmla="*/ 458866 w 256"/>
              <a:gd name="T77" fmla="*/ 102054 h 224"/>
              <a:gd name="T78" fmla="*/ 407881 w 256"/>
              <a:gd name="T79" fmla="*/ 51027 h 224"/>
              <a:gd name="T80" fmla="*/ 985712 w 256"/>
              <a:gd name="T81" fmla="*/ 204107 h 224"/>
              <a:gd name="T82" fmla="*/ 101970 w 256"/>
              <a:gd name="T83" fmla="*/ 204107 h 224"/>
              <a:gd name="T84" fmla="*/ 50985 w 256"/>
              <a:gd name="T85" fmla="*/ 204107 h 224"/>
              <a:gd name="T86" fmla="*/ 50985 w 256"/>
              <a:gd name="T87" fmla="*/ 408215 h 224"/>
              <a:gd name="T88" fmla="*/ 254925 w 256"/>
              <a:gd name="T89" fmla="*/ 408215 h 224"/>
              <a:gd name="T90" fmla="*/ 305911 w 256"/>
              <a:gd name="T91" fmla="*/ 408215 h 224"/>
              <a:gd name="T92" fmla="*/ 781771 w 256"/>
              <a:gd name="T93" fmla="*/ 408215 h 224"/>
              <a:gd name="T94" fmla="*/ 832757 w 256"/>
              <a:gd name="T95" fmla="*/ 408215 h 224"/>
              <a:gd name="T96" fmla="*/ 1019702 w 256"/>
              <a:gd name="T97" fmla="*/ 408215 h 224"/>
              <a:gd name="T98" fmla="*/ 1036697 w 256"/>
              <a:gd name="T99" fmla="*/ 408215 h 224"/>
              <a:gd name="T100" fmla="*/ 1036697 w 256"/>
              <a:gd name="T101" fmla="*/ 204107 h 224"/>
              <a:gd name="T102" fmla="*/ 985712 w 256"/>
              <a:gd name="T103" fmla="*/ 204107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6" h="224">
                <a:moveTo>
                  <a:pt x="244" y="224"/>
                </a:moveTo>
                <a:cubicBezTo>
                  <a:pt x="12" y="224"/>
                  <a:pt x="12" y="224"/>
                  <a:pt x="12" y="224"/>
                </a:cubicBezTo>
                <a:cubicBezTo>
                  <a:pt x="5" y="224"/>
                  <a:pt x="0" y="219"/>
                  <a:pt x="0" y="212"/>
                </a:cubicBezTo>
                <a:cubicBezTo>
                  <a:pt x="0" y="12"/>
                  <a:pt x="0" y="12"/>
                  <a:pt x="0" y="12"/>
                </a:cubicBezTo>
                <a:cubicBezTo>
                  <a:pt x="0" y="5"/>
                  <a:pt x="5" y="0"/>
                  <a:pt x="12" y="0"/>
                </a:cubicBezTo>
                <a:cubicBezTo>
                  <a:pt x="244" y="0"/>
                  <a:pt x="244" y="0"/>
                  <a:pt x="244" y="0"/>
                </a:cubicBezTo>
                <a:cubicBezTo>
                  <a:pt x="251" y="0"/>
                  <a:pt x="256" y="5"/>
                  <a:pt x="256" y="12"/>
                </a:cubicBezTo>
                <a:cubicBezTo>
                  <a:pt x="256" y="212"/>
                  <a:pt x="256" y="212"/>
                  <a:pt x="256" y="212"/>
                </a:cubicBezTo>
                <a:cubicBezTo>
                  <a:pt x="256" y="219"/>
                  <a:pt x="251" y="224"/>
                  <a:pt x="244" y="224"/>
                </a:cubicBezTo>
                <a:moveTo>
                  <a:pt x="196" y="212"/>
                </a:moveTo>
                <a:cubicBezTo>
                  <a:pt x="244" y="212"/>
                  <a:pt x="244" y="212"/>
                  <a:pt x="244" y="212"/>
                </a:cubicBezTo>
                <a:cubicBezTo>
                  <a:pt x="244" y="108"/>
                  <a:pt x="244" y="108"/>
                  <a:pt x="244" y="108"/>
                </a:cubicBezTo>
                <a:cubicBezTo>
                  <a:pt x="240" y="108"/>
                  <a:pt x="240" y="108"/>
                  <a:pt x="240" y="108"/>
                </a:cubicBezTo>
                <a:cubicBezTo>
                  <a:pt x="196" y="108"/>
                  <a:pt x="196" y="108"/>
                  <a:pt x="196" y="108"/>
                </a:cubicBezTo>
                <a:lnTo>
                  <a:pt x="196" y="212"/>
                </a:lnTo>
                <a:close/>
                <a:moveTo>
                  <a:pt x="72" y="212"/>
                </a:moveTo>
                <a:cubicBezTo>
                  <a:pt x="184" y="212"/>
                  <a:pt x="184" y="212"/>
                  <a:pt x="184" y="212"/>
                </a:cubicBezTo>
                <a:cubicBezTo>
                  <a:pt x="184" y="108"/>
                  <a:pt x="184" y="108"/>
                  <a:pt x="184" y="108"/>
                </a:cubicBezTo>
                <a:cubicBezTo>
                  <a:pt x="72" y="108"/>
                  <a:pt x="72" y="108"/>
                  <a:pt x="72" y="108"/>
                </a:cubicBezTo>
                <a:lnTo>
                  <a:pt x="72" y="212"/>
                </a:lnTo>
                <a:close/>
                <a:moveTo>
                  <a:pt x="12" y="212"/>
                </a:moveTo>
                <a:cubicBezTo>
                  <a:pt x="60" y="212"/>
                  <a:pt x="60" y="212"/>
                  <a:pt x="60" y="212"/>
                </a:cubicBezTo>
                <a:cubicBezTo>
                  <a:pt x="60" y="108"/>
                  <a:pt x="60" y="108"/>
                  <a:pt x="60" y="108"/>
                </a:cubicBezTo>
                <a:cubicBezTo>
                  <a:pt x="12" y="108"/>
                  <a:pt x="12" y="108"/>
                  <a:pt x="12" y="108"/>
                </a:cubicBezTo>
                <a:lnTo>
                  <a:pt x="12" y="212"/>
                </a:lnTo>
                <a:close/>
                <a:moveTo>
                  <a:pt x="24" y="12"/>
                </a:moveTo>
                <a:cubicBezTo>
                  <a:pt x="17" y="12"/>
                  <a:pt x="12" y="17"/>
                  <a:pt x="12" y="24"/>
                </a:cubicBezTo>
                <a:cubicBezTo>
                  <a:pt x="12" y="31"/>
                  <a:pt x="17" y="36"/>
                  <a:pt x="24" y="36"/>
                </a:cubicBezTo>
                <a:cubicBezTo>
                  <a:pt x="31" y="36"/>
                  <a:pt x="36" y="31"/>
                  <a:pt x="36" y="24"/>
                </a:cubicBezTo>
                <a:cubicBezTo>
                  <a:pt x="36" y="17"/>
                  <a:pt x="31" y="12"/>
                  <a:pt x="24" y="12"/>
                </a:cubicBezTo>
                <a:moveTo>
                  <a:pt x="60" y="12"/>
                </a:moveTo>
                <a:cubicBezTo>
                  <a:pt x="53" y="12"/>
                  <a:pt x="48" y="17"/>
                  <a:pt x="48" y="24"/>
                </a:cubicBezTo>
                <a:cubicBezTo>
                  <a:pt x="48" y="31"/>
                  <a:pt x="53" y="36"/>
                  <a:pt x="60" y="36"/>
                </a:cubicBezTo>
                <a:cubicBezTo>
                  <a:pt x="67" y="36"/>
                  <a:pt x="72" y="31"/>
                  <a:pt x="72" y="24"/>
                </a:cubicBezTo>
                <a:cubicBezTo>
                  <a:pt x="72" y="17"/>
                  <a:pt x="67" y="12"/>
                  <a:pt x="60" y="12"/>
                </a:cubicBezTo>
                <a:moveTo>
                  <a:pt x="96" y="12"/>
                </a:moveTo>
                <a:cubicBezTo>
                  <a:pt x="89" y="12"/>
                  <a:pt x="84" y="17"/>
                  <a:pt x="84" y="24"/>
                </a:cubicBezTo>
                <a:cubicBezTo>
                  <a:pt x="84" y="31"/>
                  <a:pt x="89" y="36"/>
                  <a:pt x="96" y="36"/>
                </a:cubicBezTo>
                <a:cubicBezTo>
                  <a:pt x="103" y="36"/>
                  <a:pt x="108" y="31"/>
                  <a:pt x="108" y="24"/>
                </a:cubicBezTo>
                <a:cubicBezTo>
                  <a:pt x="108" y="17"/>
                  <a:pt x="103" y="12"/>
                  <a:pt x="96" y="12"/>
                </a:cubicBezTo>
                <a:moveTo>
                  <a:pt x="232" y="48"/>
                </a:moveTo>
                <a:cubicBezTo>
                  <a:pt x="24" y="48"/>
                  <a:pt x="24" y="48"/>
                  <a:pt x="24" y="48"/>
                </a:cubicBezTo>
                <a:cubicBezTo>
                  <a:pt x="12" y="48"/>
                  <a:pt x="12" y="48"/>
                  <a:pt x="12" y="48"/>
                </a:cubicBezTo>
                <a:cubicBezTo>
                  <a:pt x="12" y="96"/>
                  <a:pt x="12" y="96"/>
                  <a:pt x="12" y="96"/>
                </a:cubicBezTo>
                <a:cubicBezTo>
                  <a:pt x="60" y="96"/>
                  <a:pt x="60" y="96"/>
                  <a:pt x="60" y="96"/>
                </a:cubicBezTo>
                <a:cubicBezTo>
                  <a:pt x="72" y="96"/>
                  <a:pt x="72" y="96"/>
                  <a:pt x="72" y="96"/>
                </a:cubicBezTo>
                <a:cubicBezTo>
                  <a:pt x="184" y="96"/>
                  <a:pt x="184" y="96"/>
                  <a:pt x="184" y="96"/>
                </a:cubicBezTo>
                <a:cubicBezTo>
                  <a:pt x="196" y="96"/>
                  <a:pt x="196" y="96"/>
                  <a:pt x="196" y="96"/>
                </a:cubicBezTo>
                <a:cubicBezTo>
                  <a:pt x="240" y="96"/>
                  <a:pt x="240" y="96"/>
                  <a:pt x="240" y="96"/>
                </a:cubicBezTo>
                <a:cubicBezTo>
                  <a:pt x="244" y="96"/>
                  <a:pt x="244" y="96"/>
                  <a:pt x="244" y="96"/>
                </a:cubicBezTo>
                <a:cubicBezTo>
                  <a:pt x="244" y="48"/>
                  <a:pt x="244" y="48"/>
                  <a:pt x="244" y="48"/>
                </a:cubicBezTo>
                <a:lnTo>
                  <a:pt x="232"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lstStyle/>
          <a:p>
            <a:endParaRPr lang="es-MX"/>
          </a:p>
        </p:txBody>
      </p:sp>
      <p:sp>
        <p:nvSpPr>
          <p:cNvPr id="35859" name="TextBox 27"/>
          <p:cNvSpPr txBox="1">
            <a:spLocks noChangeArrowheads="1"/>
          </p:cNvSpPr>
          <p:nvPr/>
        </p:nvSpPr>
        <p:spPr bwMode="auto">
          <a:xfrm>
            <a:off x="1614488" y="528638"/>
            <a:ext cx="8489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dirty="0">
                <a:solidFill>
                  <a:schemeClr val="tx2"/>
                </a:solidFill>
                <a:latin typeface="Source Sans Pro" panose="020B0503030403020204" pitchFamily="34" charset="0"/>
              </a:rPr>
              <a:t>Our Premium Services</a:t>
            </a:r>
          </a:p>
        </p:txBody>
      </p:sp>
      <p:grpSp>
        <p:nvGrpSpPr>
          <p:cNvPr id="35860" name="Group 28"/>
          <p:cNvGrpSpPr>
            <a:grpSpLocks/>
          </p:cNvGrpSpPr>
          <p:nvPr/>
        </p:nvGrpSpPr>
        <p:grpSpPr bwMode="auto">
          <a:xfrm>
            <a:off x="1774825" y="1717675"/>
            <a:ext cx="2279650" cy="73025"/>
            <a:chOff x="1775295" y="2028842"/>
            <a:chExt cx="3021910" cy="45719"/>
          </a:xfrm>
        </p:grpSpPr>
        <p:sp>
          <p:nvSpPr>
            <p:cNvPr id="30" name="Rectangle 29"/>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1" name="Rectangle 30"/>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2" name="Rectangle 31"/>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3" name="Rectangle 32"/>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4" name="Rectangle 33"/>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5861" name="TextBox 53"/>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grpSp>
        <p:nvGrpSpPr>
          <p:cNvPr id="2" name="Group 6">
            <a:extLst>
              <a:ext uri="{FF2B5EF4-FFF2-40B4-BE49-F238E27FC236}">
                <a16:creationId xmlns:a16="http://schemas.microsoft.com/office/drawing/2014/main" id="{04372A55-39BD-7D8A-FACA-EF3F2965A40F}"/>
              </a:ext>
            </a:extLst>
          </p:cNvPr>
          <p:cNvGrpSpPr>
            <a:grpSpLocks/>
          </p:cNvGrpSpPr>
          <p:nvPr/>
        </p:nvGrpSpPr>
        <p:grpSpPr bwMode="auto">
          <a:xfrm>
            <a:off x="3995738" y="1645601"/>
            <a:ext cx="1801813" cy="2589212"/>
            <a:chOff x="10223802" y="3129135"/>
            <a:chExt cx="1801356" cy="2589627"/>
          </a:xfrm>
        </p:grpSpPr>
        <p:sp>
          <p:nvSpPr>
            <p:cNvPr id="3" name="Freeform 190">
              <a:extLst>
                <a:ext uri="{FF2B5EF4-FFF2-40B4-BE49-F238E27FC236}">
                  <a16:creationId xmlns:a16="http://schemas.microsoft.com/office/drawing/2014/main" id="{714B77FE-8109-7195-0981-E106B71F2D62}"/>
                </a:ext>
              </a:extLst>
            </p:cNvPr>
            <p:cNvSpPr>
              <a:spLocks noChangeArrowheads="1"/>
            </p:cNvSpPr>
            <p:nvPr/>
          </p:nvSpPr>
          <p:spPr bwMode="auto">
            <a:xfrm>
              <a:off x="10266654" y="3962706"/>
              <a:ext cx="1758504" cy="1756056"/>
            </a:xfrm>
            <a:custGeom>
              <a:avLst/>
              <a:gdLst>
                <a:gd name="T0" fmla="*/ 1784 w 1785"/>
                <a:gd name="T1" fmla="*/ 618 h 1785"/>
                <a:gd name="T2" fmla="*/ 1784 w 1785"/>
                <a:gd name="T3" fmla="*/ 618 h 1785"/>
                <a:gd name="T4" fmla="*/ 1784 w 1785"/>
                <a:gd name="T5" fmla="*/ 0 h 1785"/>
                <a:gd name="T6" fmla="*/ 0 w 1785"/>
                <a:gd name="T7" fmla="*/ 1784 h 1785"/>
                <a:gd name="T8" fmla="*/ 606 w 1785"/>
                <a:gd name="T9" fmla="*/ 1784 h 1785"/>
                <a:gd name="T10" fmla="*/ 1784 w 1785"/>
                <a:gd name="T11" fmla="*/ 618 h 1785"/>
              </a:gdLst>
              <a:ahLst/>
              <a:cxnLst>
                <a:cxn ang="0">
                  <a:pos x="T0" y="T1"/>
                </a:cxn>
                <a:cxn ang="0">
                  <a:pos x="T2" y="T3"/>
                </a:cxn>
                <a:cxn ang="0">
                  <a:pos x="T4" y="T5"/>
                </a:cxn>
                <a:cxn ang="0">
                  <a:pos x="T6" y="T7"/>
                </a:cxn>
                <a:cxn ang="0">
                  <a:pos x="T8" y="T9"/>
                </a:cxn>
                <a:cxn ang="0">
                  <a:pos x="T10" y="T11"/>
                </a:cxn>
              </a:cxnLst>
              <a:rect l="0" t="0" r="r" b="b"/>
              <a:pathLst>
                <a:path w="1785" h="1785">
                  <a:moveTo>
                    <a:pt x="1784" y="618"/>
                  </a:moveTo>
                  <a:lnTo>
                    <a:pt x="1784" y="618"/>
                  </a:lnTo>
                  <a:cubicBezTo>
                    <a:pt x="1784" y="0"/>
                    <a:pt x="1784" y="0"/>
                    <a:pt x="1784" y="0"/>
                  </a:cubicBezTo>
                  <a:cubicBezTo>
                    <a:pt x="836" y="77"/>
                    <a:pt x="76" y="836"/>
                    <a:pt x="0" y="1784"/>
                  </a:cubicBezTo>
                  <a:cubicBezTo>
                    <a:pt x="606" y="1784"/>
                    <a:pt x="606" y="1784"/>
                    <a:pt x="606" y="1784"/>
                  </a:cubicBezTo>
                  <a:cubicBezTo>
                    <a:pt x="665" y="1166"/>
                    <a:pt x="1166" y="677"/>
                    <a:pt x="1784" y="618"/>
                  </a:cubicBezTo>
                </a:path>
              </a:pathLst>
            </a:custGeom>
            <a:solidFill>
              <a:schemeClr val="accent4"/>
            </a:solidFill>
            <a:ln>
              <a:noFill/>
            </a:ln>
            <a:effec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4" name="Freeform 197">
              <a:extLst>
                <a:ext uri="{FF2B5EF4-FFF2-40B4-BE49-F238E27FC236}">
                  <a16:creationId xmlns:a16="http://schemas.microsoft.com/office/drawing/2014/main" id="{BE4F4112-3DFB-A3A4-B157-6144D9D91400}"/>
                </a:ext>
              </a:extLst>
            </p:cNvPr>
            <p:cNvSpPr>
              <a:spLocks noChangeArrowheads="1"/>
            </p:cNvSpPr>
            <p:nvPr/>
          </p:nvSpPr>
          <p:spPr bwMode="auto">
            <a:xfrm>
              <a:off x="10441235" y="3354596"/>
              <a:ext cx="893535" cy="728779"/>
            </a:xfrm>
            <a:custGeom>
              <a:avLst/>
              <a:gdLst>
                <a:gd name="T0" fmla="*/ 907 w 908"/>
                <a:gd name="T1" fmla="*/ 742 h 743"/>
                <a:gd name="T2" fmla="*/ 842 w 908"/>
                <a:gd name="T3" fmla="*/ 742 h 743"/>
                <a:gd name="T4" fmla="*/ 842 w 908"/>
                <a:gd name="T5" fmla="*/ 59 h 743"/>
                <a:gd name="T6" fmla="*/ 0 w 908"/>
                <a:gd name="T7" fmla="*/ 59 h 743"/>
                <a:gd name="T8" fmla="*/ 0 w 908"/>
                <a:gd name="T9" fmla="*/ 0 h 743"/>
                <a:gd name="T10" fmla="*/ 907 w 908"/>
                <a:gd name="T11" fmla="*/ 0 h 743"/>
                <a:gd name="T12" fmla="*/ 907 w 908"/>
                <a:gd name="T13" fmla="*/ 742 h 743"/>
              </a:gdLst>
              <a:ahLst/>
              <a:cxnLst>
                <a:cxn ang="0">
                  <a:pos x="T0" y="T1"/>
                </a:cxn>
                <a:cxn ang="0">
                  <a:pos x="T2" y="T3"/>
                </a:cxn>
                <a:cxn ang="0">
                  <a:pos x="T4" y="T5"/>
                </a:cxn>
                <a:cxn ang="0">
                  <a:pos x="T6" y="T7"/>
                </a:cxn>
                <a:cxn ang="0">
                  <a:pos x="T8" y="T9"/>
                </a:cxn>
                <a:cxn ang="0">
                  <a:pos x="T10" y="T11"/>
                </a:cxn>
                <a:cxn ang="0">
                  <a:pos x="T12" y="T13"/>
                </a:cxn>
              </a:cxnLst>
              <a:rect l="0" t="0" r="r" b="b"/>
              <a:pathLst>
                <a:path w="908" h="743">
                  <a:moveTo>
                    <a:pt x="907" y="742"/>
                  </a:moveTo>
                  <a:lnTo>
                    <a:pt x="842" y="742"/>
                  </a:lnTo>
                  <a:lnTo>
                    <a:pt x="842" y="59"/>
                  </a:lnTo>
                  <a:lnTo>
                    <a:pt x="0" y="59"/>
                  </a:lnTo>
                  <a:lnTo>
                    <a:pt x="0" y="0"/>
                  </a:lnTo>
                  <a:lnTo>
                    <a:pt x="907" y="0"/>
                  </a:lnTo>
                  <a:lnTo>
                    <a:pt x="907" y="742"/>
                  </a:lnTo>
                </a:path>
              </a:pathLst>
            </a:custGeom>
            <a:solidFill>
              <a:schemeClr val="accent4"/>
            </a:solidFill>
            <a:ln>
              <a:noFill/>
            </a:ln>
            <a:effec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5" name="Freeform 212">
              <a:extLst>
                <a:ext uri="{FF2B5EF4-FFF2-40B4-BE49-F238E27FC236}">
                  <a16:creationId xmlns:a16="http://schemas.microsoft.com/office/drawing/2014/main" id="{B14337F7-530E-EA0D-071D-03F6820B854F}"/>
                </a:ext>
              </a:extLst>
            </p:cNvPr>
            <p:cNvSpPr>
              <a:spLocks noChangeArrowheads="1"/>
            </p:cNvSpPr>
            <p:nvPr/>
          </p:nvSpPr>
          <p:spPr bwMode="auto">
            <a:xfrm>
              <a:off x="10223802" y="3129135"/>
              <a:ext cx="530091" cy="528722"/>
            </a:xfrm>
            <a:custGeom>
              <a:avLst/>
              <a:gdLst>
                <a:gd name="T0" fmla="*/ 536 w 537"/>
                <a:gd name="T1" fmla="*/ 265 h 537"/>
                <a:gd name="T2" fmla="*/ 536 w 537"/>
                <a:gd name="T3" fmla="*/ 265 h 537"/>
                <a:gd name="T4" fmla="*/ 265 w 537"/>
                <a:gd name="T5" fmla="*/ 536 h 537"/>
                <a:gd name="T6" fmla="*/ 0 w 537"/>
                <a:gd name="T7" fmla="*/ 265 h 537"/>
                <a:gd name="T8" fmla="*/ 265 w 537"/>
                <a:gd name="T9" fmla="*/ 0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418"/>
                    <a:pt x="413" y="536"/>
                    <a:pt x="265" y="536"/>
                  </a:cubicBezTo>
                  <a:cubicBezTo>
                    <a:pt x="118" y="536"/>
                    <a:pt x="0" y="418"/>
                    <a:pt x="0" y="265"/>
                  </a:cubicBezTo>
                  <a:cubicBezTo>
                    <a:pt x="0" y="118"/>
                    <a:pt x="118" y="0"/>
                    <a:pt x="265" y="0"/>
                  </a:cubicBezTo>
                  <a:cubicBezTo>
                    <a:pt x="413" y="0"/>
                    <a:pt x="536" y="118"/>
                    <a:pt x="536" y="265"/>
                  </a:cubicBezTo>
                </a:path>
              </a:pathLst>
            </a:custGeom>
            <a:solidFill>
              <a:schemeClr val="accent4"/>
            </a:solidFill>
            <a:ln>
              <a:noFill/>
            </a:ln>
            <a:effec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grpSp>
        <p:nvGrpSpPr>
          <p:cNvPr id="6" name="Group 5">
            <a:extLst>
              <a:ext uri="{FF2B5EF4-FFF2-40B4-BE49-F238E27FC236}">
                <a16:creationId xmlns:a16="http://schemas.microsoft.com/office/drawing/2014/main" id="{ED278E32-4517-B860-4804-8505DC9E4183}"/>
              </a:ext>
            </a:extLst>
          </p:cNvPr>
          <p:cNvGrpSpPr/>
          <p:nvPr/>
        </p:nvGrpSpPr>
        <p:grpSpPr>
          <a:xfrm>
            <a:off x="18672175" y="10795000"/>
            <a:ext cx="2309211" cy="2598300"/>
            <a:chOff x="12315980" y="6013728"/>
            <a:chExt cx="2309211" cy="2598300"/>
          </a:xfrm>
          <a:solidFill>
            <a:schemeClr val="accent2"/>
          </a:solidFill>
        </p:grpSpPr>
        <p:sp>
          <p:nvSpPr>
            <p:cNvPr id="7" name="Freeform 194">
              <a:extLst>
                <a:ext uri="{FF2B5EF4-FFF2-40B4-BE49-F238E27FC236}">
                  <a16:creationId xmlns:a16="http://schemas.microsoft.com/office/drawing/2014/main" id="{DEE982D8-443C-7A88-675A-FFE4601EBFA7}"/>
                </a:ext>
              </a:extLst>
            </p:cNvPr>
            <p:cNvSpPr>
              <a:spLocks noChangeArrowheads="1"/>
            </p:cNvSpPr>
            <p:nvPr/>
          </p:nvSpPr>
          <p:spPr bwMode="auto">
            <a:xfrm>
              <a:off x="12315980" y="6013728"/>
              <a:ext cx="1757952" cy="1756780"/>
            </a:xfrm>
            <a:custGeom>
              <a:avLst/>
              <a:gdLst>
                <a:gd name="T0" fmla="*/ 0 w 1785"/>
                <a:gd name="T1" fmla="*/ 1131 h 1784"/>
                <a:gd name="T2" fmla="*/ 0 w 1785"/>
                <a:gd name="T3" fmla="*/ 1131 h 1784"/>
                <a:gd name="T4" fmla="*/ 0 w 1785"/>
                <a:gd name="T5" fmla="*/ 1783 h 1784"/>
                <a:gd name="T6" fmla="*/ 1784 w 1785"/>
                <a:gd name="T7" fmla="*/ 0 h 1784"/>
                <a:gd name="T8" fmla="*/ 1113 w 1785"/>
                <a:gd name="T9" fmla="*/ 0 h 1784"/>
                <a:gd name="T10" fmla="*/ 0 w 1785"/>
                <a:gd name="T11" fmla="*/ 1131 h 1784"/>
              </a:gdLst>
              <a:ahLst/>
              <a:cxnLst>
                <a:cxn ang="0">
                  <a:pos x="T0" y="T1"/>
                </a:cxn>
                <a:cxn ang="0">
                  <a:pos x="T2" y="T3"/>
                </a:cxn>
                <a:cxn ang="0">
                  <a:pos x="T4" y="T5"/>
                </a:cxn>
                <a:cxn ang="0">
                  <a:pos x="T6" y="T7"/>
                </a:cxn>
                <a:cxn ang="0">
                  <a:pos x="T8" y="T9"/>
                </a:cxn>
                <a:cxn ang="0">
                  <a:pos x="T10" y="T11"/>
                </a:cxn>
              </a:cxnLst>
              <a:rect l="0" t="0" r="r" b="b"/>
              <a:pathLst>
                <a:path w="1785" h="1784">
                  <a:moveTo>
                    <a:pt x="0" y="1131"/>
                  </a:moveTo>
                  <a:lnTo>
                    <a:pt x="0" y="1131"/>
                  </a:lnTo>
                  <a:cubicBezTo>
                    <a:pt x="0" y="1783"/>
                    <a:pt x="0" y="1783"/>
                    <a:pt x="0" y="1783"/>
                  </a:cubicBezTo>
                  <a:cubicBezTo>
                    <a:pt x="948" y="1713"/>
                    <a:pt x="1713" y="954"/>
                    <a:pt x="1784" y="0"/>
                  </a:cubicBezTo>
                  <a:cubicBezTo>
                    <a:pt x="1113" y="0"/>
                    <a:pt x="1113" y="0"/>
                    <a:pt x="1113" y="0"/>
                  </a:cubicBezTo>
                  <a:cubicBezTo>
                    <a:pt x="1042" y="583"/>
                    <a:pt x="583" y="1048"/>
                    <a:pt x="0" y="11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8" name="Freeform 199">
              <a:extLst>
                <a:ext uri="{FF2B5EF4-FFF2-40B4-BE49-F238E27FC236}">
                  <a16:creationId xmlns:a16="http://schemas.microsoft.com/office/drawing/2014/main" id="{A5763821-8517-0A85-DE7B-796879D72447}"/>
                </a:ext>
              </a:extLst>
            </p:cNvPr>
            <p:cNvSpPr>
              <a:spLocks noChangeArrowheads="1"/>
            </p:cNvSpPr>
            <p:nvPr/>
          </p:nvSpPr>
          <p:spPr bwMode="auto">
            <a:xfrm>
              <a:off x="13492289" y="7401801"/>
              <a:ext cx="859443" cy="971653"/>
            </a:xfrm>
            <a:custGeom>
              <a:avLst/>
              <a:gdLst>
                <a:gd name="T0" fmla="*/ 872 w 873"/>
                <a:gd name="T1" fmla="*/ 988 h 989"/>
                <a:gd name="T2" fmla="*/ 0 w 873"/>
                <a:gd name="T3" fmla="*/ 988 h 989"/>
                <a:gd name="T4" fmla="*/ 0 w 873"/>
                <a:gd name="T5" fmla="*/ 0 h 989"/>
                <a:gd name="T6" fmla="*/ 65 w 873"/>
                <a:gd name="T7" fmla="*/ 0 h 989"/>
                <a:gd name="T8" fmla="*/ 65 w 873"/>
                <a:gd name="T9" fmla="*/ 930 h 989"/>
                <a:gd name="T10" fmla="*/ 872 w 873"/>
                <a:gd name="T11" fmla="*/ 930 h 989"/>
                <a:gd name="T12" fmla="*/ 872 w 873"/>
                <a:gd name="T13" fmla="*/ 988 h 989"/>
              </a:gdLst>
              <a:ahLst/>
              <a:cxnLst>
                <a:cxn ang="0">
                  <a:pos x="T0" y="T1"/>
                </a:cxn>
                <a:cxn ang="0">
                  <a:pos x="T2" y="T3"/>
                </a:cxn>
                <a:cxn ang="0">
                  <a:pos x="T4" y="T5"/>
                </a:cxn>
                <a:cxn ang="0">
                  <a:pos x="T6" y="T7"/>
                </a:cxn>
                <a:cxn ang="0">
                  <a:pos x="T8" y="T9"/>
                </a:cxn>
                <a:cxn ang="0">
                  <a:pos x="T10" y="T11"/>
                </a:cxn>
                <a:cxn ang="0">
                  <a:pos x="T12" y="T13"/>
                </a:cxn>
              </a:cxnLst>
              <a:rect l="0" t="0" r="r" b="b"/>
              <a:pathLst>
                <a:path w="873" h="989">
                  <a:moveTo>
                    <a:pt x="872" y="988"/>
                  </a:moveTo>
                  <a:lnTo>
                    <a:pt x="0" y="988"/>
                  </a:lnTo>
                  <a:lnTo>
                    <a:pt x="0" y="0"/>
                  </a:lnTo>
                  <a:lnTo>
                    <a:pt x="65" y="0"/>
                  </a:lnTo>
                  <a:lnTo>
                    <a:pt x="65" y="930"/>
                  </a:lnTo>
                  <a:lnTo>
                    <a:pt x="872" y="930"/>
                  </a:lnTo>
                  <a:lnTo>
                    <a:pt x="872" y="98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9" name="Freeform 213">
              <a:extLst>
                <a:ext uri="{FF2B5EF4-FFF2-40B4-BE49-F238E27FC236}">
                  <a16:creationId xmlns:a16="http://schemas.microsoft.com/office/drawing/2014/main" id="{5A750881-4A9A-4648-288C-6ACA94BCD164}"/>
                </a:ext>
              </a:extLst>
            </p:cNvPr>
            <p:cNvSpPr>
              <a:spLocks noChangeArrowheads="1"/>
            </p:cNvSpPr>
            <p:nvPr/>
          </p:nvSpPr>
          <p:spPr bwMode="auto">
            <a:xfrm>
              <a:off x="14095636" y="8078489"/>
              <a:ext cx="529555" cy="533539"/>
            </a:xfrm>
            <a:custGeom>
              <a:avLst/>
              <a:gdLst>
                <a:gd name="T0" fmla="*/ 0 w 536"/>
                <a:gd name="T1" fmla="*/ 271 h 543"/>
                <a:gd name="T2" fmla="*/ 0 w 536"/>
                <a:gd name="T3" fmla="*/ 271 h 543"/>
                <a:gd name="T4" fmla="*/ 265 w 536"/>
                <a:gd name="T5" fmla="*/ 542 h 543"/>
                <a:gd name="T6" fmla="*/ 535 w 536"/>
                <a:gd name="T7" fmla="*/ 271 h 543"/>
                <a:gd name="T8" fmla="*/ 265 w 536"/>
                <a:gd name="T9" fmla="*/ 0 h 543"/>
                <a:gd name="T10" fmla="*/ 0 w 536"/>
                <a:gd name="T11" fmla="*/ 271 h 543"/>
              </a:gdLst>
              <a:ahLst/>
              <a:cxnLst>
                <a:cxn ang="0">
                  <a:pos x="T0" y="T1"/>
                </a:cxn>
                <a:cxn ang="0">
                  <a:pos x="T2" y="T3"/>
                </a:cxn>
                <a:cxn ang="0">
                  <a:pos x="T4" y="T5"/>
                </a:cxn>
                <a:cxn ang="0">
                  <a:pos x="T6" y="T7"/>
                </a:cxn>
                <a:cxn ang="0">
                  <a:pos x="T8" y="T9"/>
                </a:cxn>
                <a:cxn ang="0">
                  <a:pos x="T10" y="T11"/>
                </a:cxn>
              </a:cxnLst>
              <a:rect l="0" t="0" r="r" b="b"/>
              <a:pathLst>
                <a:path w="536" h="543">
                  <a:moveTo>
                    <a:pt x="0" y="271"/>
                  </a:moveTo>
                  <a:lnTo>
                    <a:pt x="0" y="271"/>
                  </a:lnTo>
                  <a:cubicBezTo>
                    <a:pt x="0" y="418"/>
                    <a:pt x="117" y="542"/>
                    <a:pt x="265" y="542"/>
                  </a:cubicBezTo>
                  <a:cubicBezTo>
                    <a:pt x="412" y="542"/>
                    <a:pt x="535" y="418"/>
                    <a:pt x="535" y="271"/>
                  </a:cubicBezTo>
                  <a:cubicBezTo>
                    <a:pt x="535" y="124"/>
                    <a:pt x="412" y="0"/>
                    <a:pt x="265" y="0"/>
                  </a:cubicBezTo>
                  <a:cubicBezTo>
                    <a:pt x="117" y="0"/>
                    <a:pt x="0" y="124"/>
                    <a:pt x="0" y="27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grpSp>
        <p:nvGrpSpPr>
          <p:cNvPr id="10" name="Group 9">
            <a:extLst>
              <a:ext uri="{FF2B5EF4-FFF2-40B4-BE49-F238E27FC236}">
                <a16:creationId xmlns:a16="http://schemas.microsoft.com/office/drawing/2014/main" id="{199AE5F8-C1B4-7C9A-DA54-0EA19987FE11}"/>
              </a:ext>
            </a:extLst>
          </p:cNvPr>
          <p:cNvGrpSpPr/>
          <p:nvPr/>
        </p:nvGrpSpPr>
        <p:grpSpPr>
          <a:xfrm>
            <a:off x="18924617" y="2455661"/>
            <a:ext cx="2352616" cy="1852213"/>
            <a:chOff x="12315980" y="3866549"/>
            <a:chExt cx="2352616" cy="1852213"/>
          </a:xfrm>
          <a:solidFill>
            <a:schemeClr val="accent1"/>
          </a:solidFill>
        </p:grpSpPr>
        <p:sp>
          <p:nvSpPr>
            <p:cNvPr id="11" name="Freeform 195">
              <a:extLst>
                <a:ext uri="{FF2B5EF4-FFF2-40B4-BE49-F238E27FC236}">
                  <a16:creationId xmlns:a16="http://schemas.microsoft.com/office/drawing/2014/main" id="{0F89569D-6BF2-254B-7842-4150E1CF7216}"/>
                </a:ext>
              </a:extLst>
            </p:cNvPr>
            <p:cNvSpPr>
              <a:spLocks noChangeArrowheads="1"/>
            </p:cNvSpPr>
            <p:nvPr/>
          </p:nvSpPr>
          <p:spPr bwMode="auto">
            <a:xfrm>
              <a:off x="12315980" y="3961978"/>
              <a:ext cx="1757952" cy="1756784"/>
            </a:xfrm>
            <a:custGeom>
              <a:avLst/>
              <a:gdLst>
                <a:gd name="T0" fmla="*/ 1119 w 1785"/>
                <a:gd name="T1" fmla="*/ 1784 h 1785"/>
                <a:gd name="T2" fmla="*/ 1119 w 1785"/>
                <a:gd name="T3" fmla="*/ 1784 h 1785"/>
                <a:gd name="T4" fmla="*/ 1784 w 1785"/>
                <a:gd name="T5" fmla="*/ 1784 h 1785"/>
                <a:gd name="T6" fmla="*/ 0 w 1785"/>
                <a:gd name="T7" fmla="*/ 0 h 1785"/>
                <a:gd name="T8" fmla="*/ 0 w 1785"/>
                <a:gd name="T9" fmla="*/ 630 h 1785"/>
                <a:gd name="T10" fmla="*/ 1119 w 1785"/>
                <a:gd name="T11" fmla="*/ 1784 h 1785"/>
              </a:gdLst>
              <a:ahLst/>
              <a:cxnLst>
                <a:cxn ang="0">
                  <a:pos x="T0" y="T1"/>
                </a:cxn>
                <a:cxn ang="0">
                  <a:pos x="T2" y="T3"/>
                </a:cxn>
                <a:cxn ang="0">
                  <a:pos x="T4" y="T5"/>
                </a:cxn>
                <a:cxn ang="0">
                  <a:pos x="T6" y="T7"/>
                </a:cxn>
                <a:cxn ang="0">
                  <a:pos x="T8" y="T9"/>
                </a:cxn>
                <a:cxn ang="0">
                  <a:pos x="T10" y="T11"/>
                </a:cxn>
              </a:cxnLst>
              <a:rect l="0" t="0" r="r" b="b"/>
              <a:pathLst>
                <a:path w="1785" h="1785">
                  <a:moveTo>
                    <a:pt x="1119" y="1784"/>
                  </a:moveTo>
                  <a:lnTo>
                    <a:pt x="1119" y="1784"/>
                  </a:lnTo>
                  <a:cubicBezTo>
                    <a:pt x="1784" y="1784"/>
                    <a:pt x="1784" y="1784"/>
                    <a:pt x="1784" y="1784"/>
                  </a:cubicBezTo>
                  <a:cubicBezTo>
                    <a:pt x="1713" y="836"/>
                    <a:pt x="948" y="77"/>
                    <a:pt x="0" y="0"/>
                  </a:cubicBezTo>
                  <a:cubicBezTo>
                    <a:pt x="0" y="630"/>
                    <a:pt x="0" y="630"/>
                    <a:pt x="0" y="630"/>
                  </a:cubicBezTo>
                  <a:cubicBezTo>
                    <a:pt x="595" y="706"/>
                    <a:pt x="1060" y="1189"/>
                    <a:pt x="1119" y="178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2" name="Freeform 196">
              <a:extLst>
                <a:ext uri="{FF2B5EF4-FFF2-40B4-BE49-F238E27FC236}">
                  <a16:creationId xmlns:a16="http://schemas.microsoft.com/office/drawing/2014/main" id="{82DD8214-CB20-0497-A076-25745B1EEF41}"/>
                </a:ext>
              </a:extLst>
            </p:cNvPr>
            <p:cNvSpPr>
              <a:spLocks noChangeArrowheads="1"/>
            </p:cNvSpPr>
            <p:nvPr/>
          </p:nvSpPr>
          <p:spPr bwMode="auto">
            <a:xfrm>
              <a:off x="13948052" y="4322010"/>
              <a:ext cx="486150" cy="537879"/>
            </a:xfrm>
            <a:custGeom>
              <a:avLst/>
              <a:gdLst>
                <a:gd name="T0" fmla="*/ 494 w 495"/>
                <a:gd name="T1" fmla="*/ 548 h 549"/>
                <a:gd name="T2" fmla="*/ 0 w 495"/>
                <a:gd name="T3" fmla="*/ 548 h 549"/>
                <a:gd name="T4" fmla="*/ 0 w 495"/>
                <a:gd name="T5" fmla="*/ 489 h 549"/>
                <a:gd name="T6" fmla="*/ 429 w 495"/>
                <a:gd name="T7" fmla="*/ 489 h 549"/>
                <a:gd name="T8" fmla="*/ 429 w 495"/>
                <a:gd name="T9" fmla="*/ 0 h 549"/>
                <a:gd name="T10" fmla="*/ 494 w 495"/>
                <a:gd name="T11" fmla="*/ 0 h 549"/>
                <a:gd name="T12" fmla="*/ 494 w 495"/>
                <a:gd name="T13" fmla="*/ 548 h 549"/>
              </a:gdLst>
              <a:ahLst/>
              <a:cxnLst>
                <a:cxn ang="0">
                  <a:pos x="T0" y="T1"/>
                </a:cxn>
                <a:cxn ang="0">
                  <a:pos x="T2" y="T3"/>
                </a:cxn>
                <a:cxn ang="0">
                  <a:pos x="T4" y="T5"/>
                </a:cxn>
                <a:cxn ang="0">
                  <a:pos x="T6" y="T7"/>
                </a:cxn>
                <a:cxn ang="0">
                  <a:pos x="T8" y="T9"/>
                </a:cxn>
                <a:cxn ang="0">
                  <a:pos x="T10" y="T11"/>
                </a:cxn>
                <a:cxn ang="0">
                  <a:pos x="T12" y="T13"/>
                </a:cxn>
              </a:cxnLst>
              <a:rect l="0" t="0" r="r" b="b"/>
              <a:pathLst>
                <a:path w="495" h="549">
                  <a:moveTo>
                    <a:pt x="494" y="548"/>
                  </a:moveTo>
                  <a:lnTo>
                    <a:pt x="0" y="548"/>
                  </a:lnTo>
                  <a:lnTo>
                    <a:pt x="0" y="489"/>
                  </a:lnTo>
                  <a:lnTo>
                    <a:pt x="429" y="489"/>
                  </a:lnTo>
                  <a:lnTo>
                    <a:pt x="429" y="0"/>
                  </a:lnTo>
                  <a:lnTo>
                    <a:pt x="494" y="0"/>
                  </a:lnTo>
                  <a:lnTo>
                    <a:pt x="494" y="54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3" name="Freeform 214">
              <a:extLst>
                <a:ext uri="{FF2B5EF4-FFF2-40B4-BE49-F238E27FC236}">
                  <a16:creationId xmlns:a16="http://schemas.microsoft.com/office/drawing/2014/main" id="{0B6E38E8-501A-986C-5FFC-3ACC450E15FB}"/>
                </a:ext>
              </a:extLst>
            </p:cNvPr>
            <p:cNvSpPr>
              <a:spLocks noChangeArrowheads="1"/>
            </p:cNvSpPr>
            <p:nvPr/>
          </p:nvSpPr>
          <p:spPr bwMode="auto">
            <a:xfrm>
              <a:off x="14139041" y="3866549"/>
              <a:ext cx="529555" cy="529203"/>
            </a:xfrm>
            <a:custGeom>
              <a:avLst/>
              <a:gdLst>
                <a:gd name="T0" fmla="*/ 536 w 537"/>
                <a:gd name="T1" fmla="*/ 265 h 537"/>
                <a:gd name="T2" fmla="*/ 536 w 537"/>
                <a:gd name="T3" fmla="*/ 265 h 537"/>
                <a:gd name="T4" fmla="*/ 265 w 537"/>
                <a:gd name="T5" fmla="*/ 536 h 537"/>
                <a:gd name="T6" fmla="*/ 0 w 537"/>
                <a:gd name="T7" fmla="*/ 265 h 537"/>
                <a:gd name="T8" fmla="*/ 265 w 537"/>
                <a:gd name="T9" fmla="*/ 0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418"/>
                    <a:pt x="418" y="536"/>
                    <a:pt x="265" y="536"/>
                  </a:cubicBezTo>
                  <a:cubicBezTo>
                    <a:pt x="118" y="536"/>
                    <a:pt x="0" y="418"/>
                    <a:pt x="0" y="265"/>
                  </a:cubicBezTo>
                  <a:cubicBezTo>
                    <a:pt x="0" y="118"/>
                    <a:pt x="118" y="0"/>
                    <a:pt x="265" y="0"/>
                  </a:cubicBezTo>
                  <a:cubicBezTo>
                    <a:pt x="418" y="0"/>
                    <a:pt x="536" y="118"/>
                    <a:pt x="536" y="2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grpSp>
        <p:nvGrpSpPr>
          <p:cNvPr id="14" name="Group 13">
            <a:extLst>
              <a:ext uri="{FF2B5EF4-FFF2-40B4-BE49-F238E27FC236}">
                <a16:creationId xmlns:a16="http://schemas.microsoft.com/office/drawing/2014/main" id="{CF16F8A4-DD08-7BBE-1E6A-22F9672D166E}"/>
              </a:ext>
            </a:extLst>
          </p:cNvPr>
          <p:cNvGrpSpPr/>
          <p:nvPr/>
        </p:nvGrpSpPr>
        <p:grpSpPr>
          <a:xfrm>
            <a:off x="3781131" y="10795000"/>
            <a:ext cx="1757952" cy="2468168"/>
            <a:chOff x="10267206" y="6013728"/>
            <a:chExt cx="1757952" cy="2468168"/>
          </a:xfrm>
          <a:solidFill>
            <a:schemeClr val="accent3"/>
          </a:solidFill>
        </p:grpSpPr>
        <p:sp>
          <p:nvSpPr>
            <p:cNvPr id="15" name="Freeform 192">
              <a:extLst>
                <a:ext uri="{FF2B5EF4-FFF2-40B4-BE49-F238E27FC236}">
                  <a16:creationId xmlns:a16="http://schemas.microsoft.com/office/drawing/2014/main" id="{8132B6AA-7BFE-95E9-057B-37214D3451AC}"/>
                </a:ext>
              </a:extLst>
            </p:cNvPr>
            <p:cNvSpPr>
              <a:spLocks noChangeArrowheads="1"/>
            </p:cNvSpPr>
            <p:nvPr/>
          </p:nvSpPr>
          <p:spPr bwMode="auto">
            <a:xfrm>
              <a:off x="10267206" y="6013728"/>
              <a:ext cx="1757952" cy="1756780"/>
            </a:xfrm>
            <a:custGeom>
              <a:avLst/>
              <a:gdLst>
                <a:gd name="T0" fmla="*/ 606 w 1785"/>
                <a:gd name="T1" fmla="*/ 0 h 1784"/>
                <a:gd name="T2" fmla="*/ 606 w 1785"/>
                <a:gd name="T3" fmla="*/ 0 h 1784"/>
                <a:gd name="T4" fmla="*/ 0 w 1785"/>
                <a:gd name="T5" fmla="*/ 0 h 1784"/>
                <a:gd name="T6" fmla="*/ 1784 w 1785"/>
                <a:gd name="T7" fmla="*/ 1783 h 1784"/>
                <a:gd name="T8" fmla="*/ 1784 w 1785"/>
                <a:gd name="T9" fmla="*/ 1137 h 1784"/>
                <a:gd name="T10" fmla="*/ 606 w 1785"/>
                <a:gd name="T11" fmla="*/ 0 h 1784"/>
              </a:gdLst>
              <a:ahLst/>
              <a:cxnLst>
                <a:cxn ang="0">
                  <a:pos x="T0" y="T1"/>
                </a:cxn>
                <a:cxn ang="0">
                  <a:pos x="T2" y="T3"/>
                </a:cxn>
                <a:cxn ang="0">
                  <a:pos x="T4" y="T5"/>
                </a:cxn>
                <a:cxn ang="0">
                  <a:pos x="T6" y="T7"/>
                </a:cxn>
                <a:cxn ang="0">
                  <a:pos x="T8" y="T9"/>
                </a:cxn>
                <a:cxn ang="0">
                  <a:pos x="T10" y="T11"/>
                </a:cxn>
              </a:cxnLst>
              <a:rect l="0" t="0" r="r" b="b"/>
              <a:pathLst>
                <a:path w="1785" h="1784">
                  <a:moveTo>
                    <a:pt x="606" y="0"/>
                  </a:moveTo>
                  <a:lnTo>
                    <a:pt x="606" y="0"/>
                  </a:lnTo>
                  <a:cubicBezTo>
                    <a:pt x="0" y="0"/>
                    <a:pt x="0" y="0"/>
                    <a:pt x="0" y="0"/>
                  </a:cubicBezTo>
                  <a:cubicBezTo>
                    <a:pt x="76" y="954"/>
                    <a:pt x="836" y="1713"/>
                    <a:pt x="1784" y="1783"/>
                  </a:cubicBezTo>
                  <a:cubicBezTo>
                    <a:pt x="1784" y="1137"/>
                    <a:pt x="1784" y="1137"/>
                    <a:pt x="1784" y="1137"/>
                  </a:cubicBezTo>
                  <a:cubicBezTo>
                    <a:pt x="1171" y="1084"/>
                    <a:pt x="683" y="607"/>
                    <a:pt x="606"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6" name="Freeform 198">
              <a:extLst>
                <a:ext uri="{FF2B5EF4-FFF2-40B4-BE49-F238E27FC236}">
                  <a16:creationId xmlns:a16="http://schemas.microsoft.com/office/drawing/2014/main" id="{9C2001AB-F922-BCD5-C030-8C36F65ADD74}"/>
                </a:ext>
              </a:extLst>
            </p:cNvPr>
            <p:cNvSpPr>
              <a:spLocks noChangeArrowheads="1"/>
            </p:cNvSpPr>
            <p:nvPr/>
          </p:nvSpPr>
          <p:spPr bwMode="auto">
            <a:xfrm>
              <a:off x="10636161" y="7783523"/>
              <a:ext cx="894168" cy="451125"/>
            </a:xfrm>
            <a:custGeom>
              <a:avLst/>
              <a:gdLst>
                <a:gd name="T0" fmla="*/ 907 w 908"/>
                <a:gd name="T1" fmla="*/ 459 h 460"/>
                <a:gd name="T2" fmla="*/ 0 w 908"/>
                <a:gd name="T3" fmla="*/ 459 h 460"/>
                <a:gd name="T4" fmla="*/ 0 w 908"/>
                <a:gd name="T5" fmla="*/ 394 h 460"/>
                <a:gd name="T6" fmla="*/ 842 w 908"/>
                <a:gd name="T7" fmla="*/ 394 h 460"/>
                <a:gd name="T8" fmla="*/ 842 w 908"/>
                <a:gd name="T9" fmla="*/ 0 h 460"/>
                <a:gd name="T10" fmla="*/ 907 w 908"/>
                <a:gd name="T11" fmla="*/ 0 h 460"/>
                <a:gd name="T12" fmla="*/ 907 w 908"/>
                <a:gd name="T13" fmla="*/ 459 h 460"/>
              </a:gdLst>
              <a:ahLst/>
              <a:cxnLst>
                <a:cxn ang="0">
                  <a:pos x="T0" y="T1"/>
                </a:cxn>
                <a:cxn ang="0">
                  <a:pos x="T2" y="T3"/>
                </a:cxn>
                <a:cxn ang="0">
                  <a:pos x="T4" y="T5"/>
                </a:cxn>
                <a:cxn ang="0">
                  <a:pos x="T6" y="T7"/>
                </a:cxn>
                <a:cxn ang="0">
                  <a:pos x="T8" y="T9"/>
                </a:cxn>
                <a:cxn ang="0">
                  <a:pos x="T10" y="T11"/>
                </a:cxn>
                <a:cxn ang="0">
                  <a:pos x="T12" y="T13"/>
                </a:cxn>
              </a:cxnLst>
              <a:rect l="0" t="0" r="r" b="b"/>
              <a:pathLst>
                <a:path w="908" h="460">
                  <a:moveTo>
                    <a:pt x="907" y="459"/>
                  </a:moveTo>
                  <a:lnTo>
                    <a:pt x="0" y="459"/>
                  </a:lnTo>
                  <a:lnTo>
                    <a:pt x="0" y="394"/>
                  </a:lnTo>
                  <a:lnTo>
                    <a:pt x="842" y="394"/>
                  </a:lnTo>
                  <a:lnTo>
                    <a:pt x="842" y="0"/>
                  </a:lnTo>
                  <a:lnTo>
                    <a:pt x="907" y="0"/>
                  </a:lnTo>
                  <a:lnTo>
                    <a:pt x="907" y="45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7" name="Freeform 215">
              <a:extLst>
                <a:ext uri="{FF2B5EF4-FFF2-40B4-BE49-F238E27FC236}">
                  <a16:creationId xmlns:a16="http://schemas.microsoft.com/office/drawing/2014/main" id="{50B8C5A3-EE1B-7B98-056F-3AED7232C552}"/>
                </a:ext>
              </a:extLst>
            </p:cNvPr>
            <p:cNvSpPr>
              <a:spLocks noChangeArrowheads="1"/>
            </p:cNvSpPr>
            <p:nvPr/>
          </p:nvSpPr>
          <p:spPr bwMode="auto">
            <a:xfrm>
              <a:off x="10340999" y="7948357"/>
              <a:ext cx="529555" cy="533539"/>
            </a:xfrm>
            <a:custGeom>
              <a:avLst/>
              <a:gdLst>
                <a:gd name="T0" fmla="*/ 536 w 537"/>
                <a:gd name="T1" fmla="*/ 271 h 542"/>
                <a:gd name="T2" fmla="*/ 536 w 537"/>
                <a:gd name="T3" fmla="*/ 271 h 542"/>
                <a:gd name="T4" fmla="*/ 271 w 537"/>
                <a:gd name="T5" fmla="*/ 541 h 542"/>
                <a:gd name="T6" fmla="*/ 0 w 537"/>
                <a:gd name="T7" fmla="*/ 271 h 542"/>
                <a:gd name="T8" fmla="*/ 271 w 537"/>
                <a:gd name="T9" fmla="*/ 0 h 542"/>
                <a:gd name="T10" fmla="*/ 536 w 537"/>
                <a:gd name="T11" fmla="*/ 271 h 542"/>
              </a:gdLst>
              <a:ahLst/>
              <a:cxnLst>
                <a:cxn ang="0">
                  <a:pos x="T0" y="T1"/>
                </a:cxn>
                <a:cxn ang="0">
                  <a:pos x="T2" y="T3"/>
                </a:cxn>
                <a:cxn ang="0">
                  <a:pos x="T4" y="T5"/>
                </a:cxn>
                <a:cxn ang="0">
                  <a:pos x="T6" y="T7"/>
                </a:cxn>
                <a:cxn ang="0">
                  <a:pos x="T8" y="T9"/>
                </a:cxn>
                <a:cxn ang="0">
                  <a:pos x="T10" y="T11"/>
                </a:cxn>
              </a:cxnLst>
              <a:rect l="0" t="0" r="r" b="b"/>
              <a:pathLst>
                <a:path w="537" h="542">
                  <a:moveTo>
                    <a:pt x="536" y="271"/>
                  </a:moveTo>
                  <a:lnTo>
                    <a:pt x="536" y="271"/>
                  </a:lnTo>
                  <a:cubicBezTo>
                    <a:pt x="536" y="418"/>
                    <a:pt x="418" y="541"/>
                    <a:pt x="271" y="541"/>
                  </a:cubicBezTo>
                  <a:cubicBezTo>
                    <a:pt x="118" y="541"/>
                    <a:pt x="0" y="418"/>
                    <a:pt x="0" y="271"/>
                  </a:cubicBezTo>
                  <a:cubicBezTo>
                    <a:pt x="0" y="123"/>
                    <a:pt x="118" y="0"/>
                    <a:pt x="271" y="0"/>
                  </a:cubicBezTo>
                  <a:cubicBezTo>
                    <a:pt x="418" y="0"/>
                    <a:pt x="536" y="123"/>
                    <a:pt x="536" y="27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Oval 143"/>
          <p:cNvSpPr/>
          <p:nvPr/>
        </p:nvSpPr>
        <p:spPr bwMode="auto">
          <a:xfrm>
            <a:off x="16816388" y="9232900"/>
            <a:ext cx="1528762" cy="153035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145" name="Freeform 127"/>
          <p:cNvSpPr>
            <a:spLocks noChangeArrowheads="1"/>
          </p:cNvSpPr>
          <p:nvPr/>
        </p:nvSpPr>
        <p:spPr bwMode="auto">
          <a:xfrm>
            <a:off x="17189450" y="9659938"/>
            <a:ext cx="828675" cy="666750"/>
          </a:xfrm>
          <a:custGeom>
            <a:avLst/>
            <a:gdLst>
              <a:gd name="T0" fmla="*/ 281695 w 497"/>
              <a:gd name="T1" fmla="*/ 326895 h 400"/>
              <a:gd name="T2" fmla="*/ 281695 w 497"/>
              <a:gd name="T3" fmla="*/ 326895 h 400"/>
              <a:gd name="T4" fmla="*/ 413375 w 497"/>
              <a:gd name="T5" fmla="*/ 458653 h 400"/>
              <a:gd name="T6" fmla="*/ 546722 w 497"/>
              <a:gd name="T7" fmla="*/ 326895 h 400"/>
              <a:gd name="T8" fmla="*/ 413375 w 497"/>
              <a:gd name="T9" fmla="*/ 193468 h 400"/>
              <a:gd name="T10" fmla="*/ 281695 w 497"/>
              <a:gd name="T11" fmla="*/ 326895 h 400"/>
              <a:gd name="T12" fmla="*/ 193353 w 497"/>
              <a:gd name="T13" fmla="*/ 281863 h 400"/>
              <a:gd name="T14" fmla="*/ 193353 w 497"/>
              <a:gd name="T15" fmla="*/ 281863 h 400"/>
              <a:gd name="T16" fmla="*/ 413375 w 497"/>
              <a:gd name="T17" fmla="*/ 105073 h 400"/>
              <a:gd name="T18" fmla="*/ 575058 w 497"/>
              <a:gd name="T19" fmla="*/ 163447 h 400"/>
              <a:gd name="T20" fmla="*/ 650066 w 497"/>
              <a:gd name="T21" fmla="*/ 163447 h 400"/>
              <a:gd name="T22" fmla="*/ 650066 w 497"/>
              <a:gd name="T23" fmla="*/ 90063 h 400"/>
              <a:gd name="T24" fmla="*/ 413375 w 497"/>
              <a:gd name="T25" fmla="*/ 0 h 400"/>
              <a:gd name="T26" fmla="*/ 103344 w 497"/>
              <a:gd name="T27" fmla="*/ 238500 h 400"/>
              <a:gd name="T28" fmla="*/ 0 w 497"/>
              <a:gd name="T29" fmla="*/ 238500 h 400"/>
              <a:gd name="T30" fmla="*/ 0 w 497"/>
              <a:gd name="T31" fmla="*/ 326895 h 400"/>
              <a:gd name="T32" fmla="*/ 133347 w 497"/>
              <a:gd name="T33" fmla="*/ 326895 h 400"/>
              <a:gd name="T34" fmla="*/ 193353 w 497"/>
              <a:gd name="T35" fmla="*/ 281863 h 400"/>
              <a:gd name="T36" fmla="*/ 693403 w 497"/>
              <a:gd name="T37" fmla="*/ 326895 h 400"/>
              <a:gd name="T38" fmla="*/ 693403 w 497"/>
              <a:gd name="T39" fmla="*/ 326895 h 400"/>
              <a:gd name="T40" fmla="*/ 635064 w 497"/>
              <a:gd name="T41" fmla="*/ 385269 h 400"/>
              <a:gd name="T42" fmla="*/ 413375 w 497"/>
              <a:gd name="T43" fmla="*/ 562059 h 400"/>
              <a:gd name="T44" fmla="*/ 251692 w 497"/>
              <a:gd name="T45" fmla="*/ 488674 h 400"/>
              <a:gd name="T46" fmla="*/ 178351 w 497"/>
              <a:gd name="T47" fmla="*/ 488674 h 400"/>
              <a:gd name="T48" fmla="*/ 178351 w 497"/>
              <a:gd name="T49" fmla="*/ 562059 h 400"/>
              <a:gd name="T50" fmla="*/ 413375 w 497"/>
              <a:gd name="T51" fmla="*/ 665464 h 400"/>
              <a:gd name="T52" fmla="*/ 725073 w 497"/>
              <a:gd name="T53" fmla="*/ 428632 h 400"/>
              <a:gd name="T54" fmla="*/ 826750 w 497"/>
              <a:gd name="T55" fmla="*/ 428632 h 400"/>
              <a:gd name="T56" fmla="*/ 826750 w 497"/>
              <a:gd name="T57" fmla="*/ 326895 h 400"/>
              <a:gd name="T58" fmla="*/ 693403 w 497"/>
              <a:gd name="T59" fmla="*/ 326895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46" name="Oval 145"/>
          <p:cNvSpPr/>
          <p:nvPr/>
        </p:nvSpPr>
        <p:spPr bwMode="auto">
          <a:xfrm>
            <a:off x="6038850" y="9210675"/>
            <a:ext cx="1530350" cy="15303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147" name="Freeform 36"/>
          <p:cNvSpPr>
            <a:spLocks noChangeArrowheads="1"/>
          </p:cNvSpPr>
          <p:nvPr/>
        </p:nvSpPr>
        <p:spPr bwMode="auto">
          <a:xfrm>
            <a:off x="6535738" y="9621838"/>
            <a:ext cx="546100" cy="709612"/>
          </a:xfrm>
          <a:custGeom>
            <a:avLst/>
            <a:gdLst>
              <a:gd name="T0" fmla="*/ 195999 w 320"/>
              <a:gd name="T1" fmla="*/ 105526 h 417"/>
              <a:gd name="T2" fmla="*/ 195999 w 320"/>
              <a:gd name="T3" fmla="*/ 105526 h 417"/>
              <a:gd name="T4" fmla="*/ 105669 w 320"/>
              <a:gd name="T5" fmla="*/ 0 h 417"/>
              <a:gd name="T6" fmla="*/ 0 w 320"/>
              <a:gd name="T7" fmla="*/ 105526 h 417"/>
              <a:gd name="T8" fmla="*/ 61356 w 320"/>
              <a:gd name="T9" fmla="*/ 195733 h 417"/>
              <a:gd name="T10" fmla="*/ 61356 w 320"/>
              <a:gd name="T11" fmla="*/ 512311 h 417"/>
              <a:gd name="T12" fmla="*/ 0 w 320"/>
              <a:gd name="T13" fmla="*/ 602518 h 417"/>
              <a:gd name="T14" fmla="*/ 105669 w 320"/>
              <a:gd name="T15" fmla="*/ 708044 h 417"/>
              <a:gd name="T16" fmla="*/ 195999 w 320"/>
              <a:gd name="T17" fmla="*/ 602518 h 417"/>
              <a:gd name="T18" fmla="*/ 136347 w 320"/>
              <a:gd name="T19" fmla="*/ 512311 h 417"/>
              <a:gd name="T20" fmla="*/ 136347 w 320"/>
              <a:gd name="T21" fmla="*/ 195733 h 417"/>
              <a:gd name="T22" fmla="*/ 195999 w 320"/>
              <a:gd name="T23" fmla="*/ 105526 h 417"/>
              <a:gd name="T24" fmla="*/ 167025 w 320"/>
              <a:gd name="T25" fmla="*/ 602518 h 417"/>
              <a:gd name="T26" fmla="*/ 167025 w 320"/>
              <a:gd name="T27" fmla="*/ 602518 h 417"/>
              <a:gd name="T28" fmla="*/ 105669 w 320"/>
              <a:gd name="T29" fmla="*/ 663791 h 417"/>
              <a:gd name="T30" fmla="*/ 46017 w 320"/>
              <a:gd name="T31" fmla="*/ 602518 h 417"/>
              <a:gd name="T32" fmla="*/ 105669 w 320"/>
              <a:gd name="T33" fmla="*/ 542947 h 417"/>
              <a:gd name="T34" fmla="*/ 167025 w 320"/>
              <a:gd name="T35" fmla="*/ 602518 h 417"/>
              <a:gd name="T36" fmla="*/ 105669 w 320"/>
              <a:gd name="T37" fmla="*/ 149779 h 417"/>
              <a:gd name="T38" fmla="*/ 105669 w 320"/>
              <a:gd name="T39" fmla="*/ 149779 h 417"/>
              <a:gd name="T40" fmla="*/ 46017 w 320"/>
              <a:gd name="T41" fmla="*/ 105526 h 417"/>
              <a:gd name="T42" fmla="*/ 105669 w 320"/>
              <a:gd name="T43" fmla="*/ 45955 h 417"/>
              <a:gd name="T44" fmla="*/ 167025 w 320"/>
              <a:gd name="T45" fmla="*/ 105526 h 417"/>
              <a:gd name="T46" fmla="*/ 105669 w 320"/>
              <a:gd name="T47" fmla="*/ 149779 h 417"/>
              <a:gd name="T48" fmla="*/ 484033 w 320"/>
              <a:gd name="T49" fmla="*/ 512311 h 417"/>
              <a:gd name="T50" fmla="*/ 484033 w 320"/>
              <a:gd name="T51" fmla="*/ 512311 h 417"/>
              <a:gd name="T52" fmla="*/ 484033 w 320"/>
              <a:gd name="T53" fmla="*/ 195733 h 417"/>
              <a:gd name="T54" fmla="*/ 543685 w 320"/>
              <a:gd name="T55" fmla="*/ 105526 h 417"/>
              <a:gd name="T56" fmla="*/ 438016 w 320"/>
              <a:gd name="T57" fmla="*/ 0 h 417"/>
              <a:gd name="T58" fmla="*/ 332346 w 320"/>
              <a:gd name="T59" fmla="*/ 105526 h 417"/>
              <a:gd name="T60" fmla="*/ 407337 w 320"/>
              <a:gd name="T61" fmla="*/ 195733 h 417"/>
              <a:gd name="T62" fmla="*/ 407337 w 320"/>
              <a:gd name="T63" fmla="*/ 512311 h 417"/>
              <a:gd name="T64" fmla="*/ 332346 w 320"/>
              <a:gd name="T65" fmla="*/ 602518 h 417"/>
              <a:gd name="T66" fmla="*/ 438016 w 320"/>
              <a:gd name="T67" fmla="*/ 708044 h 417"/>
              <a:gd name="T68" fmla="*/ 543685 w 320"/>
              <a:gd name="T69" fmla="*/ 602518 h 417"/>
              <a:gd name="T70" fmla="*/ 484033 w 320"/>
              <a:gd name="T71" fmla="*/ 512311 h 417"/>
              <a:gd name="T72" fmla="*/ 376659 w 320"/>
              <a:gd name="T73" fmla="*/ 105526 h 417"/>
              <a:gd name="T74" fmla="*/ 376659 w 320"/>
              <a:gd name="T75" fmla="*/ 105526 h 417"/>
              <a:gd name="T76" fmla="*/ 438016 w 320"/>
              <a:gd name="T77" fmla="*/ 45955 h 417"/>
              <a:gd name="T78" fmla="*/ 497667 w 320"/>
              <a:gd name="T79" fmla="*/ 105526 h 417"/>
              <a:gd name="T80" fmla="*/ 438016 w 320"/>
              <a:gd name="T81" fmla="*/ 149779 h 417"/>
              <a:gd name="T82" fmla="*/ 376659 w 320"/>
              <a:gd name="T83" fmla="*/ 105526 h 417"/>
              <a:gd name="T84" fmla="*/ 438016 w 320"/>
              <a:gd name="T85" fmla="*/ 663791 h 417"/>
              <a:gd name="T86" fmla="*/ 438016 w 320"/>
              <a:gd name="T87" fmla="*/ 663791 h 417"/>
              <a:gd name="T88" fmla="*/ 376659 w 320"/>
              <a:gd name="T89" fmla="*/ 602518 h 417"/>
              <a:gd name="T90" fmla="*/ 438016 w 320"/>
              <a:gd name="T91" fmla="*/ 542947 h 417"/>
              <a:gd name="T92" fmla="*/ 497667 w 320"/>
              <a:gd name="T93" fmla="*/ 602518 h 417"/>
              <a:gd name="T94" fmla="*/ 438016 w 320"/>
              <a:gd name="T95" fmla="*/ 663791 h 4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6869" name="TextBox 147"/>
          <p:cNvSpPr txBox="1">
            <a:spLocks noChangeArrowheads="1"/>
          </p:cNvSpPr>
          <p:nvPr/>
        </p:nvSpPr>
        <p:spPr bwMode="auto">
          <a:xfrm>
            <a:off x="5748338" y="10812463"/>
            <a:ext cx="2171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Business</a:t>
            </a:r>
            <a:endParaRPr lang="id-ID" altLang="es-MX" sz="4000" b="1">
              <a:latin typeface="Source Sans Pro" panose="020B0503030403020204" pitchFamily="34" charset="0"/>
            </a:endParaRPr>
          </a:p>
        </p:txBody>
      </p:sp>
      <p:sp>
        <p:nvSpPr>
          <p:cNvPr id="36870" name="TextBox 148"/>
          <p:cNvSpPr txBox="1">
            <a:spLocks noChangeArrowheads="1"/>
          </p:cNvSpPr>
          <p:nvPr/>
        </p:nvSpPr>
        <p:spPr bwMode="auto">
          <a:xfrm>
            <a:off x="4953000" y="11364913"/>
            <a:ext cx="37512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a:latin typeface="Calibri Light" panose="020F0302020204030204" pitchFamily="34" charset="0"/>
                <a:cs typeface="Calibri Light" panose="020F0302020204030204" pitchFamily="34" charset="0"/>
              </a:rPr>
              <a:t>Creativity is the key to success </a:t>
            </a:r>
            <a:r>
              <a:rPr lang="en-US" altLang="es-MX" sz="2400">
                <a:latin typeface="Calibri Light" panose="020F0302020204030204" pitchFamily="34" charset="0"/>
              </a:rPr>
              <a:t>Lorem ipsum</a:t>
            </a:r>
            <a:endParaRPr lang="es-ES" altLang="es-MX" sz="2400">
              <a:latin typeface="Calibri Light" panose="020F0302020204030204" pitchFamily="34" charset="0"/>
              <a:cs typeface="Calibri Light" panose="020F0302020204030204" pitchFamily="34" charset="0"/>
            </a:endParaRPr>
          </a:p>
        </p:txBody>
      </p:sp>
      <p:sp>
        <p:nvSpPr>
          <p:cNvPr id="150" name="Oval 149"/>
          <p:cNvSpPr/>
          <p:nvPr/>
        </p:nvSpPr>
        <p:spPr bwMode="auto">
          <a:xfrm>
            <a:off x="9652000" y="9210675"/>
            <a:ext cx="1530350" cy="153035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151" name="Freeform 39"/>
          <p:cNvSpPr>
            <a:spLocks noChangeArrowheads="1"/>
          </p:cNvSpPr>
          <p:nvPr/>
        </p:nvSpPr>
        <p:spPr bwMode="auto">
          <a:xfrm>
            <a:off x="10093325" y="9626600"/>
            <a:ext cx="631825" cy="631825"/>
          </a:xfrm>
          <a:custGeom>
            <a:avLst/>
            <a:gdLst>
              <a:gd name="T0" fmla="*/ 568507 w 444"/>
              <a:gd name="T1" fmla="*/ 75517 h 444"/>
              <a:gd name="T2" fmla="*/ 568507 w 444"/>
              <a:gd name="T3" fmla="*/ 75517 h 444"/>
              <a:gd name="T4" fmla="*/ 530036 w 444"/>
              <a:gd name="T5" fmla="*/ 75517 h 444"/>
              <a:gd name="T6" fmla="*/ 530036 w 444"/>
              <a:gd name="T7" fmla="*/ 139634 h 444"/>
              <a:gd name="T8" fmla="*/ 417475 w 444"/>
              <a:gd name="T9" fmla="*/ 139634 h 444"/>
              <a:gd name="T10" fmla="*/ 417475 w 444"/>
              <a:gd name="T11" fmla="*/ 75517 h 444"/>
              <a:gd name="T12" fmla="*/ 215149 w 444"/>
              <a:gd name="T13" fmla="*/ 75517 h 444"/>
              <a:gd name="T14" fmla="*/ 215149 w 444"/>
              <a:gd name="T15" fmla="*/ 139634 h 444"/>
              <a:gd name="T16" fmla="*/ 101163 w 444"/>
              <a:gd name="T17" fmla="*/ 139634 h 444"/>
              <a:gd name="T18" fmla="*/ 101163 w 444"/>
              <a:gd name="T19" fmla="*/ 75517 h 444"/>
              <a:gd name="T20" fmla="*/ 64117 w 444"/>
              <a:gd name="T21" fmla="*/ 75517 h 444"/>
              <a:gd name="T22" fmla="*/ 0 w 444"/>
              <a:gd name="T23" fmla="*/ 139634 h 444"/>
              <a:gd name="T24" fmla="*/ 0 w 444"/>
              <a:gd name="T25" fmla="*/ 568511 h 444"/>
              <a:gd name="T26" fmla="*/ 64117 w 444"/>
              <a:gd name="T27" fmla="*/ 631204 h 444"/>
              <a:gd name="T28" fmla="*/ 568507 w 444"/>
              <a:gd name="T29" fmla="*/ 631204 h 444"/>
              <a:gd name="T30" fmla="*/ 631199 w 444"/>
              <a:gd name="T31" fmla="*/ 568511 h 444"/>
              <a:gd name="T32" fmla="*/ 631199 w 444"/>
              <a:gd name="T33" fmla="*/ 139634 h 444"/>
              <a:gd name="T34" fmla="*/ 568507 w 444"/>
              <a:gd name="T35" fmla="*/ 75517 h 444"/>
              <a:gd name="T36" fmla="*/ 568507 w 444"/>
              <a:gd name="T37" fmla="*/ 568511 h 444"/>
              <a:gd name="T38" fmla="*/ 568507 w 444"/>
              <a:gd name="T39" fmla="*/ 568511 h 444"/>
              <a:gd name="T40" fmla="*/ 64117 w 444"/>
              <a:gd name="T41" fmla="*/ 568511 h 444"/>
              <a:gd name="T42" fmla="*/ 64117 w 444"/>
              <a:gd name="T43" fmla="*/ 279269 h 444"/>
              <a:gd name="T44" fmla="*/ 568507 w 444"/>
              <a:gd name="T45" fmla="*/ 279269 h 444"/>
              <a:gd name="T46" fmla="*/ 568507 w 444"/>
              <a:gd name="T47" fmla="*/ 568511 h 444"/>
              <a:gd name="T48" fmla="*/ 176679 w 444"/>
              <a:gd name="T49" fmla="*/ 0 h 444"/>
              <a:gd name="T50" fmla="*/ 176679 w 444"/>
              <a:gd name="T51" fmla="*/ 0 h 444"/>
              <a:gd name="T52" fmla="*/ 126810 w 444"/>
              <a:gd name="T53" fmla="*/ 0 h 444"/>
              <a:gd name="T54" fmla="*/ 126810 w 444"/>
              <a:gd name="T55" fmla="*/ 126811 h 444"/>
              <a:gd name="T56" fmla="*/ 176679 w 444"/>
              <a:gd name="T57" fmla="*/ 126811 h 444"/>
              <a:gd name="T58" fmla="*/ 176679 w 444"/>
              <a:gd name="T59" fmla="*/ 0 h 444"/>
              <a:gd name="T60" fmla="*/ 504389 w 444"/>
              <a:gd name="T61" fmla="*/ 0 h 444"/>
              <a:gd name="T62" fmla="*/ 504389 w 444"/>
              <a:gd name="T63" fmla="*/ 0 h 444"/>
              <a:gd name="T64" fmla="*/ 454520 w 444"/>
              <a:gd name="T65" fmla="*/ 0 h 444"/>
              <a:gd name="T66" fmla="*/ 454520 w 444"/>
              <a:gd name="T67" fmla="*/ 126811 h 444"/>
              <a:gd name="T68" fmla="*/ 504389 w 444"/>
              <a:gd name="T69" fmla="*/ 126811 h 444"/>
              <a:gd name="T70" fmla="*/ 50438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6873" name="TextBox 151"/>
          <p:cNvSpPr txBox="1">
            <a:spLocks noChangeArrowheads="1"/>
          </p:cNvSpPr>
          <p:nvPr/>
        </p:nvSpPr>
        <p:spPr bwMode="auto">
          <a:xfrm>
            <a:off x="9285288" y="10798175"/>
            <a:ext cx="2279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Research</a:t>
            </a:r>
            <a:endParaRPr lang="id-ID" altLang="es-MX" sz="4000" b="1">
              <a:latin typeface="Source Sans Pro" panose="020B0503030403020204" pitchFamily="34" charset="0"/>
            </a:endParaRPr>
          </a:p>
        </p:txBody>
      </p:sp>
      <p:sp>
        <p:nvSpPr>
          <p:cNvPr id="36874" name="TextBox 152"/>
          <p:cNvSpPr txBox="1">
            <a:spLocks noChangeArrowheads="1"/>
          </p:cNvSpPr>
          <p:nvPr/>
        </p:nvSpPr>
        <p:spPr bwMode="auto">
          <a:xfrm>
            <a:off x="8545513" y="11350625"/>
            <a:ext cx="374967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a:latin typeface="Calibri Light" panose="020F0302020204030204" pitchFamily="34" charset="0"/>
                <a:cs typeface="Calibri Light" panose="020F0302020204030204" pitchFamily="34" charset="0"/>
              </a:rPr>
              <a:t>Creativity is the key to success </a:t>
            </a:r>
            <a:r>
              <a:rPr lang="en-US" altLang="es-MX" sz="2400">
                <a:latin typeface="Calibri Light" panose="020F0302020204030204" pitchFamily="34" charset="0"/>
              </a:rPr>
              <a:t>Lorem ipsum</a:t>
            </a:r>
            <a:endParaRPr lang="es-ES" altLang="es-MX" sz="2400">
              <a:latin typeface="Calibri Light" panose="020F0302020204030204" pitchFamily="34" charset="0"/>
              <a:cs typeface="Calibri Light" panose="020F0302020204030204" pitchFamily="34" charset="0"/>
            </a:endParaRPr>
          </a:p>
        </p:txBody>
      </p:sp>
      <p:sp>
        <p:nvSpPr>
          <p:cNvPr id="154" name="Oval 153"/>
          <p:cNvSpPr/>
          <p:nvPr/>
        </p:nvSpPr>
        <p:spPr bwMode="auto">
          <a:xfrm>
            <a:off x="13204825" y="9210675"/>
            <a:ext cx="1530350" cy="153035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fontAlgn="auto">
              <a:spcBef>
                <a:spcPts val="0"/>
              </a:spcBef>
              <a:spcAft>
                <a:spcPts val="0"/>
              </a:spcAft>
              <a:defRPr/>
            </a:pPr>
            <a:endParaRPr lang="en-US" dirty="0">
              <a:latin typeface="Calibri Light"/>
            </a:endParaRPr>
          </a:p>
        </p:txBody>
      </p:sp>
      <p:sp>
        <p:nvSpPr>
          <p:cNvPr id="155" name="Freeform 21"/>
          <p:cNvSpPr>
            <a:spLocks noChangeArrowheads="1"/>
          </p:cNvSpPr>
          <p:nvPr/>
        </p:nvSpPr>
        <p:spPr bwMode="auto">
          <a:xfrm>
            <a:off x="13488988" y="9713913"/>
            <a:ext cx="987425" cy="550862"/>
          </a:xfrm>
          <a:custGeom>
            <a:avLst/>
            <a:gdLst>
              <a:gd name="T0" fmla="*/ 494786 w 497"/>
              <a:gd name="T1" fmla="*/ 0 h 276"/>
              <a:gd name="T2" fmla="*/ 494786 w 497"/>
              <a:gd name="T3" fmla="*/ 0 h 276"/>
              <a:gd name="T4" fmla="*/ 0 w 497"/>
              <a:gd name="T5" fmla="*/ 265327 h 276"/>
              <a:gd name="T6" fmla="*/ 494786 w 497"/>
              <a:gd name="T7" fmla="*/ 548608 h 276"/>
              <a:gd name="T8" fmla="*/ 985598 w 497"/>
              <a:gd name="T9" fmla="*/ 265327 h 276"/>
              <a:gd name="T10" fmla="*/ 494786 w 497"/>
              <a:gd name="T11" fmla="*/ 0 h 276"/>
              <a:gd name="T12" fmla="*/ 494786 w 497"/>
              <a:gd name="T13" fmla="*/ 476790 h 276"/>
              <a:gd name="T14" fmla="*/ 494786 w 497"/>
              <a:gd name="T15" fmla="*/ 476790 h 276"/>
              <a:gd name="T16" fmla="*/ 282167 w 497"/>
              <a:gd name="T17" fmla="*/ 265327 h 276"/>
              <a:gd name="T18" fmla="*/ 494786 w 497"/>
              <a:gd name="T19" fmla="*/ 51868 h 276"/>
              <a:gd name="T20" fmla="*/ 705418 w 497"/>
              <a:gd name="T21" fmla="*/ 265327 h 276"/>
              <a:gd name="T22" fmla="*/ 494786 w 497"/>
              <a:gd name="T23" fmla="*/ 476790 h 276"/>
              <a:gd name="T24" fmla="*/ 494786 w 497"/>
              <a:gd name="T25" fmla="*/ 265327 h 276"/>
              <a:gd name="T26" fmla="*/ 494786 w 497"/>
              <a:gd name="T27" fmla="*/ 265327 h 276"/>
              <a:gd name="T28" fmla="*/ 494786 w 497"/>
              <a:gd name="T29" fmla="*/ 157600 h 276"/>
              <a:gd name="T30" fmla="*/ 387483 w 497"/>
              <a:gd name="T31" fmla="*/ 265327 h 276"/>
              <a:gd name="T32" fmla="*/ 494786 w 497"/>
              <a:gd name="T33" fmla="*/ 371059 h 276"/>
              <a:gd name="T34" fmla="*/ 600102 w 497"/>
              <a:gd name="T35" fmla="*/ 265327 h 276"/>
              <a:gd name="T36" fmla="*/ 494786 w 497"/>
              <a:gd name="T37" fmla="*/ 265327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6877" name="TextBox 155"/>
          <p:cNvSpPr txBox="1">
            <a:spLocks noChangeArrowheads="1"/>
          </p:cNvSpPr>
          <p:nvPr/>
        </p:nvSpPr>
        <p:spPr bwMode="auto">
          <a:xfrm>
            <a:off x="12550775" y="10785475"/>
            <a:ext cx="2987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Social Media</a:t>
            </a:r>
            <a:endParaRPr lang="id-ID" altLang="es-MX" sz="4000" b="1">
              <a:latin typeface="Source Sans Pro" panose="020B0503030403020204" pitchFamily="34" charset="0"/>
            </a:endParaRPr>
          </a:p>
        </p:txBody>
      </p:sp>
      <p:sp>
        <p:nvSpPr>
          <p:cNvPr id="36878" name="TextBox 156"/>
          <p:cNvSpPr txBox="1">
            <a:spLocks noChangeArrowheads="1"/>
          </p:cNvSpPr>
          <p:nvPr/>
        </p:nvSpPr>
        <p:spPr bwMode="auto">
          <a:xfrm>
            <a:off x="12163425" y="11337925"/>
            <a:ext cx="37512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a:latin typeface="Calibri Light" panose="020F0302020204030204" pitchFamily="34" charset="0"/>
                <a:cs typeface="Calibri Light" panose="020F0302020204030204" pitchFamily="34" charset="0"/>
              </a:rPr>
              <a:t>Creativity is the key to success </a:t>
            </a:r>
            <a:r>
              <a:rPr lang="en-US" altLang="es-MX" sz="2400">
                <a:latin typeface="Calibri Light" panose="020F0302020204030204" pitchFamily="34" charset="0"/>
              </a:rPr>
              <a:t>Lorem ipsum</a:t>
            </a:r>
            <a:endParaRPr lang="es-ES" altLang="es-MX" sz="2400">
              <a:latin typeface="Calibri Light" panose="020F0302020204030204" pitchFamily="34" charset="0"/>
              <a:cs typeface="Calibri Light" panose="020F0302020204030204" pitchFamily="34" charset="0"/>
            </a:endParaRPr>
          </a:p>
        </p:txBody>
      </p:sp>
      <p:sp>
        <p:nvSpPr>
          <p:cNvPr id="36879" name="TextBox 157"/>
          <p:cNvSpPr txBox="1">
            <a:spLocks noChangeArrowheads="1"/>
          </p:cNvSpPr>
          <p:nvPr/>
        </p:nvSpPr>
        <p:spPr bwMode="auto">
          <a:xfrm>
            <a:off x="16219488" y="10793413"/>
            <a:ext cx="27670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Advertising</a:t>
            </a:r>
            <a:endParaRPr lang="id-ID" altLang="es-MX" sz="4000" b="1">
              <a:latin typeface="Source Sans Pro" panose="020B0503030403020204" pitchFamily="34" charset="0"/>
            </a:endParaRPr>
          </a:p>
        </p:txBody>
      </p:sp>
      <p:sp>
        <p:nvSpPr>
          <p:cNvPr id="36880" name="TextBox 158"/>
          <p:cNvSpPr txBox="1">
            <a:spLocks noChangeArrowheads="1"/>
          </p:cNvSpPr>
          <p:nvPr/>
        </p:nvSpPr>
        <p:spPr bwMode="auto">
          <a:xfrm>
            <a:off x="15722600" y="11345863"/>
            <a:ext cx="37512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a:latin typeface="Calibri Light" panose="020F0302020204030204" pitchFamily="34" charset="0"/>
                <a:cs typeface="Calibri Light" panose="020F0302020204030204" pitchFamily="34" charset="0"/>
              </a:rPr>
              <a:t>Creativity is the key to success </a:t>
            </a:r>
            <a:r>
              <a:rPr lang="en-US" altLang="es-MX" sz="2400">
                <a:latin typeface="Calibri Light" panose="020F0302020204030204" pitchFamily="34" charset="0"/>
              </a:rPr>
              <a:t>Lorem ipsum</a:t>
            </a:r>
            <a:endParaRPr lang="es-ES" altLang="es-MX" sz="2400">
              <a:latin typeface="Calibri Light" panose="020F0302020204030204" pitchFamily="34" charset="0"/>
              <a:cs typeface="Calibri Light" panose="020F0302020204030204" pitchFamily="34" charset="0"/>
            </a:endParaRPr>
          </a:p>
        </p:txBody>
      </p:sp>
      <p:sp>
        <p:nvSpPr>
          <p:cNvPr id="170" name="Freeform 191"/>
          <p:cNvSpPr>
            <a:spLocks noChangeArrowheads="1"/>
          </p:cNvSpPr>
          <p:nvPr/>
        </p:nvSpPr>
        <p:spPr bwMode="auto">
          <a:xfrm>
            <a:off x="9963150" y="5870575"/>
            <a:ext cx="9525" cy="147638"/>
          </a:xfrm>
          <a:custGeom>
            <a:avLst/>
            <a:gdLst>
              <a:gd name="T0" fmla="*/ 0 w 7"/>
              <a:gd name="T1" fmla="*/ 146486 h 148"/>
              <a:gd name="T2" fmla="*/ 0 w 7"/>
              <a:gd name="T3" fmla="*/ 146486 h 148"/>
              <a:gd name="T4" fmla="*/ 7441 w 7"/>
              <a:gd name="T5" fmla="*/ 146486 h 148"/>
              <a:gd name="T6" fmla="*/ 0 w 7"/>
              <a:gd name="T7" fmla="*/ 0 h 148"/>
              <a:gd name="T8" fmla="*/ 0 w 7"/>
              <a:gd name="T9" fmla="*/ 146486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8">
                <a:moveTo>
                  <a:pt x="0" y="147"/>
                </a:moveTo>
                <a:lnTo>
                  <a:pt x="0" y="147"/>
                </a:lnTo>
                <a:cubicBezTo>
                  <a:pt x="6" y="147"/>
                  <a:pt x="6" y="147"/>
                  <a:pt x="6" y="147"/>
                </a:cubicBezTo>
                <a:cubicBezTo>
                  <a:pt x="6" y="100"/>
                  <a:pt x="0" y="47"/>
                  <a:pt x="0" y="0"/>
                </a:cubicBezTo>
                <a:lnTo>
                  <a:pt x="0" y="147"/>
                </a:lnTo>
              </a:path>
            </a:pathLst>
          </a:custGeom>
          <a:solidFill>
            <a:srgbClr val="FFFE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sp>
        <p:nvSpPr>
          <p:cNvPr id="172" name="Freeform 193"/>
          <p:cNvSpPr>
            <a:spLocks noChangeArrowheads="1"/>
          </p:cNvSpPr>
          <p:nvPr/>
        </p:nvSpPr>
        <p:spPr bwMode="auto">
          <a:xfrm>
            <a:off x="9963150" y="5718175"/>
            <a:ext cx="9525" cy="152400"/>
          </a:xfrm>
          <a:custGeom>
            <a:avLst/>
            <a:gdLst>
              <a:gd name="T0" fmla="*/ 0 w 7"/>
              <a:gd name="T1" fmla="*/ 0 h 154"/>
              <a:gd name="T2" fmla="*/ 0 w 7"/>
              <a:gd name="T3" fmla="*/ 0 h 154"/>
              <a:gd name="T4" fmla="*/ 0 w 7"/>
              <a:gd name="T5" fmla="*/ 150833 h 154"/>
              <a:gd name="T6" fmla="*/ 7441 w 7"/>
              <a:gd name="T7" fmla="*/ 0 h 154"/>
              <a:gd name="T8" fmla="*/ 0 w 7"/>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4">
                <a:moveTo>
                  <a:pt x="0" y="0"/>
                </a:moveTo>
                <a:lnTo>
                  <a:pt x="0" y="0"/>
                </a:lnTo>
                <a:cubicBezTo>
                  <a:pt x="0" y="153"/>
                  <a:pt x="0" y="153"/>
                  <a:pt x="0" y="153"/>
                </a:cubicBezTo>
                <a:cubicBezTo>
                  <a:pt x="0" y="100"/>
                  <a:pt x="6" y="53"/>
                  <a:pt x="6" y="0"/>
                </a:cubicBezTo>
                <a:lnTo>
                  <a:pt x="0" y="0"/>
                </a:lnTo>
              </a:path>
            </a:pathLst>
          </a:custGeom>
          <a:solidFill>
            <a:srgbClr val="FFFE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53" tIns="60926" rIns="121853" bIns="60926" anchor="ctr"/>
          <a:lstStyle/>
          <a:p>
            <a:endParaRPr lang="es-MX"/>
          </a:p>
        </p:txBody>
      </p:sp>
      <p:grpSp>
        <p:nvGrpSpPr>
          <p:cNvPr id="36883" name="Group 6"/>
          <p:cNvGrpSpPr>
            <a:grpSpLocks/>
          </p:cNvGrpSpPr>
          <p:nvPr/>
        </p:nvGrpSpPr>
        <p:grpSpPr bwMode="auto">
          <a:xfrm>
            <a:off x="10223500" y="3128963"/>
            <a:ext cx="1801813" cy="2589212"/>
            <a:chOff x="10223802" y="3129135"/>
            <a:chExt cx="1801356" cy="2589627"/>
          </a:xfrm>
        </p:grpSpPr>
        <p:sp>
          <p:nvSpPr>
            <p:cNvPr id="169" name="Freeform 190"/>
            <p:cNvSpPr>
              <a:spLocks noChangeArrowheads="1"/>
            </p:cNvSpPr>
            <p:nvPr/>
          </p:nvSpPr>
          <p:spPr bwMode="auto">
            <a:xfrm>
              <a:off x="10266654" y="3962706"/>
              <a:ext cx="1758504" cy="1756056"/>
            </a:xfrm>
            <a:custGeom>
              <a:avLst/>
              <a:gdLst>
                <a:gd name="T0" fmla="*/ 1784 w 1785"/>
                <a:gd name="T1" fmla="*/ 618 h 1785"/>
                <a:gd name="T2" fmla="*/ 1784 w 1785"/>
                <a:gd name="T3" fmla="*/ 618 h 1785"/>
                <a:gd name="T4" fmla="*/ 1784 w 1785"/>
                <a:gd name="T5" fmla="*/ 0 h 1785"/>
                <a:gd name="T6" fmla="*/ 0 w 1785"/>
                <a:gd name="T7" fmla="*/ 1784 h 1785"/>
                <a:gd name="T8" fmla="*/ 606 w 1785"/>
                <a:gd name="T9" fmla="*/ 1784 h 1785"/>
                <a:gd name="T10" fmla="*/ 1784 w 1785"/>
                <a:gd name="T11" fmla="*/ 618 h 1785"/>
              </a:gdLst>
              <a:ahLst/>
              <a:cxnLst>
                <a:cxn ang="0">
                  <a:pos x="T0" y="T1"/>
                </a:cxn>
                <a:cxn ang="0">
                  <a:pos x="T2" y="T3"/>
                </a:cxn>
                <a:cxn ang="0">
                  <a:pos x="T4" y="T5"/>
                </a:cxn>
                <a:cxn ang="0">
                  <a:pos x="T6" y="T7"/>
                </a:cxn>
                <a:cxn ang="0">
                  <a:pos x="T8" y="T9"/>
                </a:cxn>
                <a:cxn ang="0">
                  <a:pos x="T10" y="T11"/>
                </a:cxn>
              </a:cxnLst>
              <a:rect l="0" t="0" r="r" b="b"/>
              <a:pathLst>
                <a:path w="1785" h="1785">
                  <a:moveTo>
                    <a:pt x="1784" y="618"/>
                  </a:moveTo>
                  <a:lnTo>
                    <a:pt x="1784" y="618"/>
                  </a:lnTo>
                  <a:cubicBezTo>
                    <a:pt x="1784" y="0"/>
                    <a:pt x="1784" y="0"/>
                    <a:pt x="1784" y="0"/>
                  </a:cubicBezTo>
                  <a:cubicBezTo>
                    <a:pt x="836" y="77"/>
                    <a:pt x="76" y="836"/>
                    <a:pt x="0" y="1784"/>
                  </a:cubicBezTo>
                  <a:cubicBezTo>
                    <a:pt x="606" y="1784"/>
                    <a:pt x="606" y="1784"/>
                    <a:pt x="606" y="1784"/>
                  </a:cubicBezTo>
                  <a:cubicBezTo>
                    <a:pt x="665" y="1166"/>
                    <a:pt x="1166" y="677"/>
                    <a:pt x="1784" y="618"/>
                  </a:cubicBezTo>
                </a:path>
              </a:pathLst>
            </a:custGeom>
            <a:solidFill>
              <a:schemeClr val="accent4"/>
            </a:solidFill>
            <a:ln>
              <a:noFill/>
            </a:ln>
            <a:effec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76" name="Freeform 197"/>
            <p:cNvSpPr>
              <a:spLocks noChangeArrowheads="1"/>
            </p:cNvSpPr>
            <p:nvPr/>
          </p:nvSpPr>
          <p:spPr bwMode="auto">
            <a:xfrm>
              <a:off x="10441235" y="3354596"/>
              <a:ext cx="893535" cy="728779"/>
            </a:xfrm>
            <a:custGeom>
              <a:avLst/>
              <a:gdLst>
                <a:gd name="T0" fmla="*/ 907 w 908"/>
                <a:gd name="T1" fmla="*/ 742 h 743"/>
                <a:gd name="T2" fmla="*/ 842 w 908"/>
                <a:gd name="T3" fmla="*/ 742 h 743"/>
                <a:gd name="T4" fmla="*/ 842 w 908"/>
                <a:gd name="T5" fmla="*/ 59 h 743"/>
                <a:gd name="T6" fmla="*/ 0 w 908"/>
                <a:gd name="T7" fmla="*/ 59 h 743"/>
                <a:gd name="T8" fmla="*/ 0 w 908"/>
                <a:gd name="T9" fmla="*/ 0 h 743"/>
                <a:gd name="T10" fmla="*/ 907 w 908"/>
                <a:gd name="T11" fmla="*/ 0 h 743"/>
                <a:gd name="T12" fmla="*/ 907 w 908"/>
                <a:gd name="T13" fmla="*/ 742 h 743"/>
              </a:gdLst>
              <a:ahLst/>
              <a:cxnLst>
                <a:cxn ang="0">
                  <a:pos x="T0" y="T1"/>
                </a:cxn>
                <a:cxn ang="0">
                  <a:pos x="T2" y="T3"/>
                </a:cxn>
                <a:cxn ang="0">
                  <a:pos x="T4" y="T5"/>
                </a:cxn>
                <a:cxn ang="0">
                  <a:pos x="T6" y="T7"/>
                </a:cxn>
                <a:cxn ang="0">
                  <a:pos x="T8" y="T9"/>
                </a:cxn>
                <a:cxn ang="0">
                  <a:pos x="T10" y="T11"/>
                </a:cxn>
                <a:cxn ang="0">
                  <a:pos x="T12" y="T13"/>
                </a:cxn>
              </a:cxnLst>
              <a:rect l="0" t="0" r="r" b="b"/>
              <a:pathLst>
                <a:path w="908" h="743">
                  <a:moveTo>
                    <a:pt x="907" y="742"/>
                  </a:moveTo>
                  <a:lnTo>
                    <a:pt x="842" y="742"/>
                  </a:lnTo>
                  <a:lnTo>
                    <a:pt x="842" y="59"/>
                  </a:lnTo>
                  <a:lnTo>
                    <a:pt x="0" y="59"/>
                  </a:lnTo>
                  <a:lnTo>
                    <a:pt x="0" y="0"/>
                  </a:lnTo>
                  <a:lnTo>
                    <a:pt x="907" y="0"/>
                  </a:lnTo>
                  <a:lnTo>
                    <a:pt x="907" y="742"/>
                  </a:lnTo>
                </a:path>
              </a:pathLst>
            </a:custGeom>
            <a:solidFill>
              <a:schemeClr val="accent4"/>
            </a:solidFill>
            <a:ln>
              <a:noFill/>
            </a:ln>
            <a:effec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91" name="Freeform 212"/>
            <p:cNvSpPr>
              <a:spLocks noChangeArrowheads="1"/>
            </p:cNvSpPr>
            <p:nvPr/>
          </p:nvSpPr>
          <p:spPr bwMode="auto">
            <a:xfrm>
              <a:off x="10223802" y="3129135"/>
              <a:ext cx="530091" cy="528722"/>
            </a:xfrm>
            <a:custGeom>
              <a:avLst/>
              <a:gdLst>
                <a:gd name="T0" fmla="*/ 536 w 537"/>
                <a:gd name="T1" fmla="*/ 265 h 537"/>
                <a:gd name="T2" fmla="*/ 536 w 537"/>
                <a:gd name="T3" fmla="*/ 265 h 537"/>
                <a:gd name="T4" fmla="*/ 265 w 537"/>
                <a:gd name="T5" fmla="*/ 536 h 537"/>
                <a:gd name="T6" fmla="*/ 0 w 537"/>
                <a:gd name="T7" fmla="*/ 265 h 537"/>
                <a:gd name="T8" fmla="*/ 265 w 537"/>
                <a:gd name="T9" fmla="*/ 0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418"/>
                    <a:pt x="413" y="536"/>
                    <a:pt x="265" y="536"/>
                  </a:cubicBezTo>
                  <a:cubicBezTo>
                    <a:pt x="118" y="536"/>
                    <a:pt x="0" y="418"/>
                    <a:pt x="0" y="265"/>
                  </a:cubicBezTo>
                  <a:cubicBezTo>
                    <a:pt x="0" y="118"/>
                    <a:pt x="118" y="0"/>
                    <a:pt x="265" y="0"/>
                  </a:cubicBezTo>
                  <a:cubicBezTo>
                    <a:pt x="413" y="0"/>
                    <a:pt x="536" y="118"/>
                    <a:pt x="536" y="265"/>
                  </a:cubicBezTo>
                </a:path>
              </a:pathLst>
            </a:custGeom>
            <a:solidFill>
              <a:schemeClr val="accent4"/>
            </a:solidFill>
            <a:ln>
              <a:noFill/>
            </a:ln>
            <a:effec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grpSp>
        <p:nvGrpSpPr>
          <p:cNvPr id="4" name="Group 3"/>
          <p:cNvGrpSpPr/>
          <p:nvPr/>
        </p:nvGrpSpPr>
        <p:grpSpPr>
          <a:xfrm>
            <a:off x="12315980" y="6013728"/>
            <a:ext cx="2309211" cy="2598300"/>
            <a:chOff x="12315980" y="6013728"/>
            <a:chExt cx="2309211" cy="2598300"/>
          </a:xfrm>
          <a:solidFill>
            <a:schemeClr val="accent2"/>
          </a:solidFill>
        </p:grpSpPr>
        <p:sp>
          <p:nvSpPr>
            <p:cNvPr id="173" name="Freeform 194"/>
            <p:cNvSpPr>
              <a:spLocks noChangeArrowheads="1"/>
            </p:cNvSpPr>
            <p:nvPr/>
          </p:nvSpPr>
          <p:spPr bwMode="auto">
            <a:xfrm>
              <a:off x="12315980" y="6013728"/>
              <a:ext cx="1757952" cy="1756780"/>
            </a:xfrm>
            <a:custGeom>
              <a:avLst/>
              <a:gdLst>
                <a:gd name="T0" fmla="*/ 0 w 1785"/>
                <a:gd name="T1" fmla="*/ 1131 h 1784"/>
                <a:gd name="T2" fmla="*/ 0 w 1785"/>
                <a:gd name="T3" fmla="*/ 1131 h 1784"/>
                <a:gd name="T4" fmla="*/ 0 w 1785"/>
                <a:gd name="T5" fmla="*/ 1783 h 1784"/>
                <a:gd name="T6" fmla="*/ 1784 w 1785"/>
                <a:gd name="T7" fmla="*/ 0 h 1784"/>
                <a:gd name="T8" fmla="*/ 1113 w 1785"/>
                <a:gd name="T9" fmla="*/ 0 h 1784"/>
                <a:gd name="T10" fmla="*/ 0 w 1785"/>
                <a:gd name="T11" fmla="*/ 1131 h 1784"/>
              </a:gdLst>
              <a:ahLst/>
              <a:cxnLst>
                <a:cxn ang="0">
                  <a:pos x="T0" y="T1"/>
                </a:cxn>
                <a:cxn ang="0">
                  <a:pos x="T2" y="T3"/>
                </a:cxn>
                <a:cxn ang="0">
                  <a:pos x="T4" y="T5"/>
                </a:cxn>
                <a:cxn ang="0">
                  <a:pos x="T6" y="T7"/>
                </a:cxn>
                <a:cxn ang="0">
                  <a:pos x="T8" y="T9"/>
                </a:cxn>
                <a:cxn ang="0">
                  <a:pos x="T10" y="T11"/>
                </a:cxn>
              </a:cxnLst>
              <a:rect l="0" t="0" r="r" b="b"/>
              <a:pathLst>
                <a:path w="1785" h="1784">
                  <a:moveTo>
                    <a:pt x="0" y="1131"/>
                  </a:moveTo>
                  <a:lnTo>
                    <a:pt x="0" y="1131"/>
                  </a:lnTo>
                  <a:cubicBezTo>
                    <a:pt x="0" y="1783"/>
                    <a:pt x="0" y="1783"/>
                    <a:pt x="0" y="1783"/>
                  </a:cubicBezTo>
                  <a:cubicBezTo>
                    <a:pt x="948" y="1713"/>
                    <a:pt x="1713" y="954"/>
                    <a:pt x="1784" y="0"/>
                  </a:cubicBezTo>
                  <a:cubicBezTo>
                    <a:pt x="1113" y="0"/>
                    <a:pt x="1113" y="0"/>
                    <a:pt x="1113" y="0"/>
                  </a:cubicBezTo>
                  <a:cubicBezTo>
                    <a:pt x="1042" y="583"/>
                    <a:pt x="583" y="1048"/>
                    <a:pt x="0" y="11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78" name="Freeform 199"/>
            <p:cNvSpPr>
              <a:spLocks noChangeArrowheads="1"/>
            </p:cNvSpPr>
            <p:nvPr/>
          </p:nvSpPr>
          <p:spPr bwMode="auto">
            <a:xfrm>
              <a:off x="13492289" y="7401801"/>
              <a:ext cx="859443" cy="971653"/>
            </a:xfrm>
            <a:custGeom>
              <a:avLst/>
              <a:gdLst>
                <a:gd name="T0" fmla="*/ 872 w 873"/>
                <a:gd name="T1" fmla="*/ 988 h 989"/>
                <a:gd name="T2" fmla="*/ 0 w 873"/>
                <a:gd name="T3" fmla="*/ 988 h 989"/>
                <a:gd name="T4" fmla="*/ 0 w 873"/>
                <a:gd name="T5" fmla="*/ 0 h 989"/>
                <a:gd name="T6" fmla="*/ 65 w 873"/>
                <a:gd name="T7" fmla="*/ 0 h 989"/>
                <a:gd name="T8" fmla="*/ 65 w 873"/>
                <a:gd name="T9" fmla="*/ 930 h 989"/>
                <a:gd name="T10" fmla="*/ 872 w 873"/>
                <a:gd name="T11" fmla="*/ 930 h 989"/>
                <a:gd name="T12" fmla="*/ 872 w 873"/>
                <a:gd name="T13" fmla="*/ 988 h 989"/>
              </a:gdLst>
              <a:ahLst/>
              <a:cxnLst>
                <a:cxn ang="0">
                  <a:pos x="T0" y="T1"/>
                </a:cxn>
                <a:cxn ang="0">
                  <a:pos x="T2" y="T3"/>
                </a:cxn>
                <a:cxn ang="0">
                  <a:pos x="T4" y="T5"/>
                </a:cxn>
                <a:cxn ang="0">
                  <a:pos x="T6" y="T7"/>
                </a:cxn>
                <a:cxn ang="0">
                  <a:pos x="T8" y="T9"/>
                </a:cxn>
                <a:cxn ang="0">
                  <a:pos x="T10" y="T11"/>
                </a:cxn>
                <a:cxn ang="0">
                  <a:pos x="T12" y="T13"/>
                </a:cxn>
              </a:cxnLst>
              <a:rect l="0" t="0" r="r" b="b"/>
              <a:pathLst>
                <a:path w="873" h="989">
                  <a:moveTo>
                    <a:pt x="872" y="988"/>
                  </a:moveTo>
                  <a:lnTo>
                    <a:pt x="0" y="988"/>
                  </a:lnTo>
                  <a:lnTo>
                    <a:pt x="0" y="0"/>
                  </a:lnTo>
                  <a:lnTo>
                    <a:pt x="65" y="0"/>
                  </a:lnTo>
                  <a:lnTo>
                    <a:pt x="65" y="930"/>
                  </a:lnTo>
                  <a:lnTo>
                    <a:pt x="872" y="930"/>
                  </a:lnTo>
                  <a:lnTo>
                    <a:pt x="872" y="98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92" name="Freeform 213"/>
            <p:cNvSpPr>
              <a:spLocks noChangeArrowheads="1"/>
            </p:cNvSpPr>
            <p:nvPr/>
          </p:nvSpPr>
          <p:spPr bwMode="auto">
            <a:xfrm>
              <a:off x="14095636" y="8078489"/>
              <a:ext cx="529555" cy="533539"/>
            </a:xfrm>
            <a:custGeom>
              <a:avLst/>
              <a:gdLst>
                <a:gd name="T0" fmla="*/ 0 w 536"/>
                <a:gd name="T1" fmla="*/ 271 h 543"/>
                <a:gd name="T2" fmla="*/ 0 w 536"/>
                <a:gd name="T3" fmla="*/ 271 h 543"/>
                <a:gd name="T4" fmla="*/ 265 w 536"/>
                <a:gd name="T5" fmla="*/ 542 h 543"/>
                <a:gd name="T6" fmla="*/ 535 w 536"/>
                <a:gd name="T7" fmla="*/ 271 h 543"/>
                <a:gd name="T8" fmla="*/ 265 w 536"/>
                <a:gd name="T9" fmla="*/ 0 h 543"/>
                <a:gd name="T10" fmla="*/ 0 w 536"/>
                <a:gd name="T11" fmla="*/ 271 h 543"/>
              </a:gdLst>
              <a:ahLst/>
              <a:cxnLst>
                <a:cxn ang="0">
                  <a:pos x="T0" y="T1"/>
                </a:cxn>
                <a:cxn ang="0">
                  <a:pos x="T2" y="T3"/>
                </a:cxn>
                <a:cxn ang="0">
                  <a:pos x="T4" y="T5"/>
                </a:cxn>
                <a:cxn ang="0">
                  <a:pos x="T6" y="T7"/>
                </a:cxn>
                <a:cxn ang="0">
                  <a:pos x="T8" y="T9"/>
                </a:cxn>
                <a:cxn ang="0">
                  <a:pos x="T10" y="T11"/>
                </a:cxn>
              </a:cxnLst>
              <a:rect l="0" t="0" r="r" b="b"/>
              <a:pathLst>
                <a:path w="536" h="543">
                  <a:moveTo>
                    <a:pt x="0" y="271"/>
                  </a:moveTo>
                  <a:lnTo>
                    <a:pt x="0" y="271"/>
                  </a:lnTo>
                  <a:cubicBezTo>
                    <a:pt x="0" y="418"/>
                    <a:pt x="117" y="542"/>
                    <a:pt x="265" y="542"/>
                  </a:cubicBezTo>
                  <a:cubicBezTo>
                    <a:pt x="412" y="542"/>
                    <a:pt x="535" y="418"/>
                    <a:pt x="535" y="271"/>
                  </a:cubicBezTo>
                  <a:cubicBezTo>
                    <a:pt x="535" y="124"/>
                    <a:pt x="412" y="0"/>
                    <a:pt x="265" y="0"/>
                  </a:cubicBezTo>
                  <a:cubicBezTo>
                    <a:pt x="117" y="0"/>
                    <a:pt x="0" y="124"/>
                    <a:pt x="0" y="27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grpSp>
        <p:nvGrpSpPr>
          <p:cNvPr id="3" name="Group 2"/>
          <p:cNvGrpSpPr/>
          <p:nvPr/>
        </p:nvGrpSpPr>
        <p:grpSpPr>
          <a:xfrm>
            <a:off x="12315980" y="3866549"/>
            <a:ext cx="2352616" cy="1852213"/>
            <a:chOff x="12315980" y="3866549"/>
            <a:chExt cx="2352616" cy="1852213"/>
          </a:xfrm>
          <a:solidFill>
            <a:schemeClr val="accent1"/>
          </a:solidFill>
        </p:grpSpPr>
        <p:sp>
          <p:nvSpPr>
            <p:cNvPr id="174" name="Freeform 195"/>
            <p:cNvSpPr>
              <a:spLocks noChangeArrowheads="1"/>
            </p:cNvSpPr>
            <p:nvPr/>
          </p:nvSpPr>
          <p:spPr bwMode="auto">
            <a:xfrm>
              <a:off x="12315980" y="3961978"/>
              <a:ext cx="1757952" cy="1756784"/>
            </a:xfrm>
            <a:custGeom>
              <a:avLst/>
              <a:gdLst>
                <a:gd name="T0" fmla="*/ 1119 w 1785"/>
                <a:gd name="T1" fmla="*/ 1784 h 1785"/>
                <a:gd name="T2" fmla="*/ 1119 w 1785"/>
                <a:gd name="T3" fmla="*/ 1784 h 1785"/>
                <a:gd name="T4" fmla="*/ 1784 w 1785"/>
                <a:gd name="T5" fmla="*/ 1784 h 1785"/>
                <a:gd name="T6" fmla="*/ 0 w 1785"/>
                <a:gd name="T7" fmla="*/ 0 h 1785"/>
                <a:gd name="T8" fmla="*/ 0 w 1785"/>
                <a:gd name="T9" fmla="*/ 630 h 1785"/>
                <a:gd name="T10" fmla="*/ 1119 w 1785"/>
                <a:gd name="T11" fmla="*/ 1784 h 1785"/>
              </a:gdLst>
              <a:ahLst/>
              <a:cxnLst>
                <a:cxn ang="0">
                  <a:pos x="T0" y="T1"/>
                </a:cxn>
                <a:cxn ang="0">
                  <a:pos x="T2" y="T3"/>
                </a:cxn>
                <a:cxn ang="0">
                  <a:pos x="T4" y="T5"/>
                </a:cxn>
                <a:cxn ang="0">
                  <a:pos x="T6" y="T7"/>
                </a:cxn>
                <a:cxn ang="0">
                  <a:pos x="T8" y="T9"/>
                </a:cxn>
                <a:cxn ang="0">
                  <a:pos x="T10" y="T11"/>
                </a:cxn>
              </a:cxnLst>
              <a:rect l="0" t="0" r="r" b="b"/>
              <a:pathLst>
                <a:path w="1785" h="1785">
                  <a:moveTo>
                    <a:pt x="1119" y="1784"/>
                  </a:moveTo>
                  <a:lnTo>
                    <a:pt x="1119" y="1784"/>
                  </a:lnTo>
                  <a:cubicBezTo>
                    <a:pt x="1784" y="1784"/>
                    <a:pt x="1784" y="1784"/>
                    <a:pt x="1784" y="1784"/>
                  </a:cubicBezTo>
                  <a:cubicBezTo>
                    <a:pt x="1713" y="836"/>
                    <a:pt x="948" y="77"/>
                    <a:pt x="0" y="0"/>
                  </a:cubicBezTo>
                  <a:cubicBezTo>
                    <a:pt x="0" y="630"/>
                    <a:pt x="0" y="630"/>
                    <a:pt x="0" y="630"/>
                  </a:cubicBezTo>
                  <a:cubicBezTo>
                    <a:pt x="595" y="706"/>
                    <a:pt x="1060" y="1189"/>
                    <a:pt x="1119" y="178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75" name="Freeform 196"/>
            <p:cNvSpPr>
              <a:spLocks noChangeArrowheads="1"/>
            </p:cNvSpPr>
            <p:nvPr/>
          </p:nvSpPr>
          <p:spPr bwMode="auto">
            <a:xfrm>
              <a:off x="13948052" y="4322010"/>
              <a:ext cx="486150" cy="537879"/>
            </a:xfrm>
            <a:custGeom>
              <a:avLst/>
              <a:gdLst>
                <a:gd name="T0" fmla="*/ 494 w 495"/>
                <a:gd name="T1" fmla="*/ 548 h 549"/>
                <a:gd name="T2" fmla="*/ 0 w 495"/>
                <a:gd name="T3" fmla="*/ 548 h 549"/>
                <a:gd name="T4" fmla="*/ 0 w 495"/>
                <a:gd name="T5" fmla="*/ 489 h 549"/>
                <a:gd name="T6" fmla="*/ 429 w 495"/>
                <a:gd name="T7" fmla="*/ 489 h 549"/>
                <a:gd name="T8" fmla="*/ 429 w 495"/>
                <a:gd name="T9" fmla="*/ 0 h 549"/>
                <a:gd name="T10" fmla="*/ 494 w 495"/>
                <a:gd name="T11" fmla="*/ 0 h 549"/>
                <a:gd name="T12" fmla="*/ 494 w 495"/>
                <a:gd name="T13" fmla="*/ 548 h 549"/>
              </a:gdLst>
              <a:ahLst/>
              <a:cxnLst>
                <a:cxn ang="0">
                  <a:pos x="T0" y="T1"/>
                </a:cxn>
                <a:cxn ang="0">
                  <a:pos x="T2" y="T3"/>
                </a:cxn>
                <a:cxn ang="0">
                  <a:pos x="T4" y="T5"/>
                </a:cxn>
                <a:cxn ang="0">
                  <a:pos x="T6" y="T7"/>
                </a:cxn>
                <a:cxn ang="0">
                  <a:pos x="T8" y="T9"/>
                </a:cxn>
                <a:cxn ang="0">
                  <a:pos x="T10" y="T11"/>
                </a:cxn>
                <a:cxn ang="0">
                  <a:pos x="T12" y="T13"/>
                </a:cxn>
              </a:cxnLst>
              <a:rect l="0" t="0" r="r" b="b"/>
              <a:pathLst>
                <a:path w="495" h="549">
                  <a:moveTo>
                    <a:pt x="494" y="548"/>
                  </a:moveTo>
                  <a:lnTo>
                    <a:pt x="0" y="548"/>
                  </a:lnTo>
                  <a:lnTo>
                    <a:pt x="0" y="489"/>
                  </a:lnTo>
                  <a:lnTo>
                    <a:pt x="429" y="489"/>
                  </a:lnTo>
                  <a:lnTo>
                    <a:pt x="429" y="0"/>
                  </a:lnTo>
                  <a:lnTo>
                    <a:pt x="494" y="0"/>
                  </a:lnTo>
                  <a:lnTo>
                    <a:pt x="494" y="54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93" name="Freeform 214"/>
            <p:cNvSpPr>
              <a:spLocks noChangeArrowheads="1"/>
            </p:cNvSpPr>
            <p:nvPr/>
          </p:nvSpPr>
          <p:spPr bwMode="auto">
            <a:xfrm>
              <a:off x="14139041" y="3866549"/>
              <a:ext cx="529555" cy="529203"/>
            </a:xfrm>
            <a:custGeom>
              <a:avLst/>
              <a:gdLst>
                <a:gd name="T0" fmla="*/ 536 w 537"/>
                <a:gd name="T1" fmla="*/ 265 h 537"/>
                <a:gd name="T2" fmla="*/ 536 w 537"/>
                <a:gd name="T3" fmla="*/ 265 h 537"/>
                <a:gd name="T4" fmla="*/ 265 w 537"/>
                <a:gd name="T5" fmla="*/ 536 h 537"/>
                <a:gd name="T6" fmla="*/ 0 w 537"/>
                <a:gd name="T7" fmla="*/ 265 h 537"/>
                <a:gd name="T8" fmla="*/ 265 w 537"/>
                <a:gd name="T9" fmla="*/ 0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418"/>
                    <a:pt x="418" y="536"/>
                    <a:pt x="265" y="536"/>
                  </a:cubicBezTo>
                  <a:cubicBezTo>
                    <a:pt x="118" y="536"/>
                    <a:pt x="0" y="418"/>
                    <a:pt x="0" y="265"/>
                  </a:cubicBezTo>
                  <a:cubicBezTo>
                    <a:pt x="0" y="118"/>
                    <a:pt x="118" y="0"/>
                    <a:pt x="265" y="0"/>
                  </a:cubicBezTo>
                  <a:cubicBezTo>
                    <a:pt x="418" y="0"/>
                    <a:pt x="536" y="118"/>
                    <a:pt x="536" y="2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grpSp>
        <p:nvGrpSpPr>
          <p:cNvPr id="5" name="Group 4"/>
          <p:cNvGrpSpPr/>
          <p:nvPr/>
        </p:nvGrpSpPr>
        <p:grpSpPr>
          <a:xfrm>
            <a:off x="10267206" y="6013728"/>
            <a:ext cx="1757952" cy="2468168"/>
            <a:chOff x="10267206" y="6013728"/>
            <a:chExt cx="1757952" cy="2468168"/>
          </a:xfrm>
          <a:solidFill>
            <a:schemeClr val="accent3"/>
          </a:solidFill>
        </p:grpSpPr>
        <p:sp>
          <p:nvSpPr>
            <p:cNvPr id="171" name="Freeform 192"/>
            <p:cNvSpPr>
              <a:spLocks noChangeArrowheads="1"/>
            </p:cNvSpPr>
            <p:nvPr/>
          </p:nvSpPr>
          <p:spPr bwMode="auto">
            <a:xfrm>
              <a:off x="10267206" y="6013728"/>
              <a:ext cx="1757952" cy="1756780"/>
            </a:xfrm>
            <a:custGeom>
              <a:avLst/>
              <a:gdLst>
                <a:gd name="T0" fmla="*/ 606 w 1785"/>
                <a:gd name="T1" fmla="*/ 0 h 1784"/>
                <a:gd name="T2" fmla="*/ 606 w 1785"/>
                <a:gd name="T3" fmla="*/ 0 h 1784"/>
                <a:gd name="T4" fmla="*/ 0 w 1785"/>
                <a:gd name="T5" fmla="*/ 0 h 1784"/>
                <a:gd name="T6" fmla="*/ 1784 w 1785"/>
                <a:gd name="T7" fmla="*/ 1783 h 1784"/>
                <a:gd name="T8" fmla="*/ 1784 w 1785"/>
                <a:gd name="T9" fmla="*/ 1137 h 1784"/>
                <a:gd name="T10" fmla="*/ 606 w 1785"/>
                <a:gd name="T11" fmla="*/ 0 h 1784"/>
              </a:gdLst>
              <a:ahLst/>
              <a:cxnLst>
                <a:cxn ang="0">
                  <a:pos x="T0" y="T1"/>
                </a:cxn>
                <a:cxn ang="0">
                  <a:pos x="T2" y="T3"/>
                </a:cxn>
                <a:cxn ang="0">
                  <a:pos x="T4" y="T5"/>
                </a:cxn>
                <a:cxn ang="0">
                  <a:pos x="T6" y="T7"/>
                </a:cxn>
                <a:cxn ang="0">
                  <a:pos x="T8" y="T9"/>
                </a:cxn>
                <a:cxn ang="0">
                  <a:pos x="T10" y="T11"/>
                </a:cxn>
              </a:cxnLst>
              <a:rect l="0" t="0" r="r" b="b"/>
              <a:pathLst>
                <a:path w="1785" h="1784">
                  <a:moveTo>
                    <a:pt x="606" y="0"/>
                  </a:moveTo>
                  <a:lnTo>
                    <a:pt x="606" y="0"/>
                  </a:lnTo>
                  <a:cubicBezTo>
                    <a:pt x="0" y="0"/>
                    <a:pt x="0" y="0"/>
                    <a:pt x="0" y="0"/>
                  </a:cubicBezTo>
                  <a:cubicBezTo>
                    <a:pt x="76" y="954"/>
                    <a:pt x="836" y="1713"/>
                    <a:pt x="1784" y="1783"/>
                  </a:cubicBezTo>
                  <a:cubicBezTo>
                    <a:pt x="1784" y="1137"/>
                    <a:pt x="1784" y="1137"/>
                    <a:pt x="1784" y="1137"/>
                  </a:cubicBezTo>
                  <a:cubicBezTo>
                    <a:pt x="1171" y="1084"/>
                    <a:pt x="683" y="607"/>
                    <a:pt x="606"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77" name="Freeform 198"/>
            <p:cNvSpPr>
              <a:spLocks noChangeArrowheads="1"/>
            </p:cNvSpPr>
            <p:nvPr/>
          </p:nvSpPr>
          <p:spPr bwMode="auto">
            <a:xfrm>
              <a:off x="10636161" y="7783523"/>
              <a:ext cx="894168" cy="451125"/>
            </a:xfrm>
            <a:custGeom>
              <a:avLst/>
              <a:gdLst>
                <a:gd name="T0" fmla="*/ 907 w 908"/>
                <a:gd name="T1" fmla="*/ 459 h 460"/>
                <a:gd name="T2" fmla="*/ 0 w 908"/>
                <a:gd name="T3" fmla="*/ 459 h 460"/>
                <a:gd name="T4" fmla="*/ 0 w 908"/>
                <a:gd name="T5" fmla="*/ 394 h 460"/>
                <a:gd name="T6" fmla="*/ 842 w 908"/>
                <a:gd name="T7" fmla="*/ 394 h 460"/>
                <a:gd name="T8" fmla="*/ 842 w 908"/>
                <a:gd name="T9" fmla="*/ 0 h 460"/>
                <a:gd name="T10" fmla="*/ 907 w 908"/>
                <a:gd name="T11" fmla="*/ 0 h 460"/>
                <a:gd name="T12" fmla="*/ 907 w 908"/>
                <a:gd name="T13" fmla="*/ 459 h 460"/>
              </a:gdLst>
              <a:ahLst/>
              <a:cxnLst>
                <a:cxn ang="0">
                  <a:pos x="T0" y="T1"/>
                </a:cxn>
                <a:cxn ang="0">
                  <a:pos x="T2" y="T3"/>
                </a:cxn>
                <a:cxn ang="0">
                  <a:pos x="T4" y="T5"/>
                </a:cxn>
                <a:cxn ang="0">
                  <a:pos x="T6" y="T7"/>
                </a:cxn>
                <a:cxn ang="0">
                  <a:pos x="T8" y="T9"/>
                </a:cxn>
                <a:cxn ang="0">
                  <a:pos x="T10" y="T11"/>
                </a:cxn>
                <a:cxn ang="0">
                  <a:pos x="T12" y="T13"/>
                </a:cxn>
              </a:cxnLst>
              <a:rect l="0" t="0" r="r" b="b"/>
              <a:pathLst>
                <a:path w="908" h="460">
                  <a:moveTo>
                    <a:pt x="907" y="459"/>
                  </a:moveTo>
                  <a:lnTo>
                    <a:pt x="0" y="459"/>
                  </a:lnTo>
                  <a:lnTo>
                    <a:pt x="0" y="394"/>
                  </a:lnTo>
                  <a:lnTo>
                    <a:pt x="842" y="394"/>
                  </a:lnTo>
                  <a:lnTo>
                    <a:pt x="842" y="0"/>
                  </a:lnTo>
                  <a:lnTo>
                    <a:pt x="907" y="0"/>
                  </a:lnTo>
                  <a:lnTo>
                    <a:pt x="907" y="45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sp>
          <p:nvSpPr>
            <p:cNvPr id="194" name="Freeform 215"/>
            <p:cNvSpPr>
              <a:spLocks noChangeArrowheads="1"/>
            </p:cNvSpPr>
            <p:nvPr/>
          </p:nvSpPr>
          <p:spPr bwMode="auto">
            <a:xfrm>
              <a:off x="10340999" y="7948357"/>
              <a:ext cx="529555" cy="533539"/>
            </a:xfrm>
            <a:custGeom>
              <a:avLst/>
              <a:gdLst>
                <a:gd name="T0" fmla="*/ 536 w 537"/>
                <a:gd name="T1" fmla="*/ 271 h 542"/>
                <a:gd name="T2" fmla="*/ 536 w 537"/>
                <a:gd name="T3" fmla="*/ 271 h 542"/>
                <a:gd name="T4" fmla="*/ 271 w 537"/>
                <a:gd name="T5" fmla="*/ 541 h 542"/>
                <a:gd name="T6" fmla="*/ 0 w 537"/>
                <a:gd name="T7" fmla="*/ 271 h 542"/>
                <a:gd name="T8" fmla="*/ 271 w 537"/>
                <a:gd name="T9" fmla="*/ 0 h 542"/>
                <a:gd name="T10" fmla="*/ 536 w 537"/>
                <a:gd name="T11" fmla="*/ 271 h 542"/>
              </a:gdLst>
              <a:ahLst/>
              <a:cxnLst>
                <a:cxn ang="0">
                  <a:pos x="T0" y="T1"/>
                </a:cxn>
                <a:cxn ang="0">
                  <a:pos x="T2" y="T3"/>
                </a:cxn>
                <a:cxn ang="0">
                  <a:pos x="T4" y="T5"/>
                </a:cxn>
                <a:cxn ang="0">
                  <a:pos x="T6" y="T7"/>
                </a:cxn>
                <a:cxn ang="0">
                  <a:pos x="T8" y="T9"/>
                </a:cxn>
                <a:cxn ang="0">
                  <a:pos x="T10" y="T11"/>
                </a:cxn>
              </a:cxnLst>
              <a:rect l="0" t="0" r="r" b="b"/>
              <a:pathLst>
                <a:path w="537" h="542">
                  <a:moveTo>
                    <a:pt x="536" y="271"/>
                  </a:moveTo>
                  <a:lnTo>
                    <a:pt x="536" y="271"/>
                  </a:lnTo>
                  <a:cubicBezTo>
                    <a:pt x="536" y="418"/>
                    <a:pt x="418" y="541"/>
                    <a:pt x="271" y="541"/>
                  </a:cubicBezTo>
                  <a:cubicBezTo>
                    <a:pt x="118" y="541"/>
                    <a:pt x="0" y="418"/>
                    <a:pt x="0" y="271"/>
                  </a:cubicBezTo>
                  <a:cubicBezTo>
                    <a:pt x="0" y="123"/>
                    <a:pt x="118" y="0"/>
                    <a:pt x="271" y="0"/>
                  </a:cubicBezTo>
                  <a:cubicBezTo>
                    <a:pt x="418" y="0"/>
                    <a:pt x="536" y="123"/>
                    <a:pt x="536" y="27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pPr defTabSz="1828434" fontAlgn="auto">
                <a:spcBef>
                  <a:spcPts val="0"/>
                </a:spcBef>
                <a:spcAft>
                  <a:spcPts val="0"/>
                </a:spcAft>
                <a:defRPr/>
              </a:pPr>
              <a:endParaRPr lang="en-US">
                <a:latin typeface="Calibri Light"/>
                <a:ea typeface="+mn-ea"/>
              </a:endParaRPr>
            </a:p>
          </p:txBody>
        </p:sp>
      </p:grpSp>
      <p:sp>
        <p:nvSpPr>
          <p:cNvPr id="36887" name="TextBox 194"/>
          <p:cNvSpPr txBox="1">
            <a:spLocks noChangeArrowheads="1"/>
          </p:cNvSpPr>
          <p:nvPr/>
        </p:nvSpPr>
        <p:spPr bwMode="auto">
          <a:xfrm>
            <a:off x="14714538" y="7959725"/>
            <a:ext cx="1276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b="1">
                <a:latin typeface="Source Sans Pro" panose="020B0503030403020204" pitchFamily="34" charset="0"/>
              </a:rPr>
              <a:t>25%</a:t>
            </a:r>
            <a:endParaRPr lang="id-ID" altLang="es-MX" sz="4000" b="1">
              <a:latin typeface="Source Sans Pro" panose="020B0503030403020204" pitchFamily="34" charset="0"/>
            </a:endParaRPr>
          </a:p>
        </p:txBody>
      </p:sp>
      <p:sp>
        <p:nvSpPr>
          <p:cNvPr id="36888" name="TextBox 195"/>
          <p:cNvSpPr txBox="1">
            <a:spLocks noChangeArrowheads="1"/>
          </p:cNvSpPr>
          <p:nvPr/>
        </p:nvSpPr>
        <p:spPr bwMode="auto">
          <a:xfrm>
            <a:off x="14712950" y="3714750"/>
            <a:ext cx="12747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b="1">
                <a:latin typeface="Source Sans Pro" panose="020B0503030403020204" pitchFamily="34" charset="0"/>
              </a:rPr>
              <a:t>25%</a:t>
            </a:r>
            <a:endParaRPr lang="id-ID" altLang="es-MX" sz="4000" b="1">
              <a:latin typeface="Source Sans Pro" panose="020B0503030403020204" pitchFamily="34" charset="0"/>
            </a:endParaRPr>
          </a:p>
        </p:txBody>
      </p:sp>
      <p:sp>
        <p:nvSpPr>
          <p:cNvPr id="36889" name="TextBox 196"/>
          <p:cNvSpPr txBox="1">
            <a:spLocks noChangeArrowheads="1"/>
          </p:cNvSpPr>
          <p:nvPr/>
        </p:nvSpPr>
        <p:spPr bwMode="auto">
          <a:xfrm>
            <a:off x="8926513" y="3035300"/>
            <a:ext cx="12747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b="1">
                <a:latin typeface="Source Sans Pro" panose="020B0503030403020204" pitchFamily="34" charset="0"/>
              </a:rPr>
              <a:t>25%</a:t>
            </a:r>
            <a:endParaRPr lang="id-ID" altLang="es-MX" sz="4000" b="1">
              <a:latin typeface="Source Sans Pro" panose="020B0503030403020204" pitchFamily="34" charset="0"/>
            </a:endParaRPr>
          </a:p>
        </p:txBody>
      </p:sp>
      <p:sp>
        <p:nvSpPr>
          <p:cNvPr id="36890" name="TextBox 197"/>
          <p:cNvSpPr txBox="1">
            <a:spLocks noChangeArrowheads="1"/>
          </p:cNvSpPr>
          <p:nvPr/>
        </p:nvSpPr>
        <p:spPr bwMode="auto">
          <a:xfrm>
            <a:off x="9069388" y="7851775"/>
            <a:ext cx="1276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b="1">
                <a:latin typeface="Source Sans Pro" panose="020B0503030403020204" pitchFamily="34" charset="0"/>
              </a:rPr>
              <a:t>25%</a:t>
            </a:r>
            <a:endParaRPr lang="id-ID" altLang="es-MX" sz="4000" b="1">
              <a:latin typeface="Source Sans Pro" panose="020B0503030403020204" pitchFamily="34" charset="0"/>
            </a:endParaRPr>
          </a:p>
        </p:txBody>
      </p:sp>
      <p:sp>
        <p:nvSpPr>
          <p:cNvPr id="36891" name="TextBox 47"/>
          <p:cNvSpPr txBox="1">
            <a:spLocks noChangeArrowheads="1"/>
          </p:cNvSpPr>
          <p:nvPr/>
        </p:nvSpPr>
        <p:spPr bwMode="auto">
          <a:xfrm>
            <a:off x="1614488" y="528638"/>
            <a:ext cx="7118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Our Great Services</a:t>
            </a:r>
          </a:p>
        </p:txBody>
      </p:sp>
      <p:grpSp>
        <p:nvGrpSpPr>
          <p:cNvPr id="36892" name="Group 48"/>
          <p:cNvGrpSpPr>
            <a:grpSpLocks/>
          </p:cNvGrpSpPr>
          <p:nvPr/>
        </p:nvGrpSpPr>
        <p:grpSpPr bwMode="auto">
          <a:xfrm>
            <a:off x="1774825" y="1717675"/>
            <a:ext cx="2279650" cy="73025"/>
            <a:chOff x="1775295" y="2028842"/>
            <a:chExt cx="3021910" cy="45719"/>
          </a:xfrm>
        </p:grpSpPr>
        <p:sp>
          <p:nvSpPr>
            <p:cNvPr id="50" name="Rectangle 49"/>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1" name="Rectangle 50"/>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2" name="Rectangle 51"/>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3" name="Rectangle 52"/>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4" name="Rectangle 53"/>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6893" name="TextBox 54"/>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reeform 1882"/>
          <p:cNvSpPr>
            <a:spLocks noChangeArrowheads="1"/>
          </p:cNvSpPr>
          <p:nvPr/>
        </p:nvSpPr>
        <p:spPr bwMode="auto">
          <a:xfrm>
            <a:off x="4310063" y="4518025"/>
            <a:ext cx="3041650" cy="5508625"/>
          </a:xfrm>
          <a:custGeom>
            <a:avLst/>
            <a:gdLst>
              <a:gd name="T0" fmla="*/ 3040769 w 1486"/>
              <a:gd name="T1" fmla="*/ 5283063 h 2692"/>
              <a:gd name="T2" fmla="*/ 3040769 w 1486"/>
              <a:gd name="T3" fmla="*/ 5283063 h 2692"/>
              <a:gd name="T4" fmla="*/ 2829861 w 1486"/>
              <a:gd name="T5" fmla="*/ 5506089 h 2692"/>
              <a:gd name="T6" fmla="*/ 210909 w 1486"/>
              <a:gd name="T7" fmla="*/ 5506089 h 2692"/>
              <a:gd name="T8" fmla="*/ 0 w 1486"/>
              <a:gd name="T9" fmla="*/ 5283063 h 2692"/>
              <a:gd name="T10" fmla="*/ 0 w 1486"/>
              <a:gd name="T11" fmla="*/ 223026 h 2692"/>
              <a:gd name="T12" fmla="*/ 210909 w 1486"/>
              <a:gd name="T13" fmla="*/ 0 h 2692"/>
              <a:gd name="T14" fmla="*/ 2829861 w 1486"/>
              <a:gd name="T15" fmla="*/ 0 h 2692"/>
              <a:gd name="T16" fmla="*/ 3040769 w 1486"/>
              <a:gd name="T17" fmla="*/ 223026 h 2692"/>
              <a:gd name="T18" fmla="*/ 3040769 w 1486"/>
              <a:gd name="T19" fmla="*/ 5283063 h 26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6" h="2692">
                <a:moveTo>
                  <a:pt x="1485" y="2582"/>
                </a:moveTo>
                <a:lnTo>
                  <a:pt x="1485" y="2582"/>
                </a:lnTo>
                <a:cubicBezTo>
                  <a:pt x="1485" y="2642"/>
                  <a:pt x="1436" y="2691"/>
                  <a:pt x="1382" y="2691"/>
                </a:cubicBezTo>
                <a:cubicBezTo>
                  <a:pt x="103" y="2691"/>
                  <a:pt x="103" y="2691"/>
                  <a:pt x="103" y="2691"/>
                </a:cubicBezTo>
                <a:cubicBezTo>
                  <a:pt x="43" y="2691"/>
                  <a:pt x="0" y="2642"/>
                  <a:pt x="0" y="2582"/>
                </a:cubicBezTo>
                <a:cubicBezTo>
                  <a:pt x="0" y="109"/>
                  <a:pt x="0" y="109"/>
                  <a:pt x="0" y="109"/>
                </a:cubicBezTo>
                <a:cubicBezTo>
                  <a:pt x="0" y="49"/>
                  <a:pt x="43" y="0"/>
                  <a:pt x="103" y="0"/>
                </a:cubicBezTo>
                <a:cubicBezTo>
                  <a:pt x="1382" y="0"/>
                  <a:pt x="1382" y="0"/>
                  <a:pt x="1382" y="0"/>
                </a:cubicBezTo>
                <a:cubicBezTo>
                  <a:pt x="1436" y="0"/>
                  <a:pt x="1485" y="49"/>
                  <a:pt x="1485" y="109"/>
                </a:cubicBezTo>
                <a:cubicBezTo>
                  <a:pt x="1485" y="2582"/>
                  <a:pt x="1485" y="2582"/>
                  <a:pt x="1485" y="258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445" name="Freeform 1883"/>
          <p:cNvSpPr>
            <a:spLocks noChangeArrowheads="1"/>
          </p:cNvSpPr>
          <p:nvPr/>
        </p:nvSpPr>
        <p:spPr bwMode="auto">
          <a:xfrm>
            <a:off x="5808663" y="4518025"/>
            <a:ext cx="1543050" cy="5508625"/>
          </a:xfrm>
          <a:custGeom>
            <a:avLst/>
            <a:gdLst>
              <a:gd name="T0" fmla="*/ 649 w 753"/>
              <a:gd name="T1" fmla="*/ 0 h 2692"/>
              <a:gd name="T2" fmla="*/ 752 w 753"/>
              <a:gd name="T3" fmla="*/ 109 h 2692"/>
              <a:gd name="T4" fmla="*/ 752 w 753"/>
              <a:gd name="T5" fmla="*/ 2582 h 2692"/>
              <a:gd name="T6" fmla="*/ 649 w 753"/>
              <a:gd name="T7" fmla="*/ 2691 h 2692"/>
              <a:gd name="T8" fmla="*/ 0 w 753"/>
              <a:gd name="T9" fmla="*/ 2691 h 2692"/>
              <a:gd name="T10" fmla="*/ 0 w 753"/>
              <a:gd name="T11" fmla="*/ 0 h 2692"/>
              <a:gd name="T12" fmla="*/ 649 w 753"/>
              <a:gd name="T13" fmla="*/ 0 h 2692"/>
              <a:gd name="T14" fmla="*/ 649 w 753"/>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3" h="2692">
                <a:moveTo>
                  <a:pt x="649" y="0"/>
                </a:moveTo>
                <a:cubicBezTo>
                  <a:pt x="703" y="0"/>
                  <a:pt x="752" y="49"/>
                  <a:pt x="752" y="109"/>
                </a:cubicBezTo>
                <a:cubicBezTo>
                  <a:pt x="752" y="109"/>
                  <a:pt x="752" y="109"/>
                  <a:pt x="752" y="2582"/>
                </a:cubicBezTo>
                <a:cubicBezTo>
                  <a:pt x="752" y="2642"/>
                  <a:pt x="703" y="2691"/>
                  <a:pt x="649" y="2691"/>
                </a:cubicBezTo>
                <a:cubicBezTo>
                  <a:pt x="649" y="2691"/>
                  <a:pt x="649" y="2691"/>
                  <a:pt x="0" y="2691"/>
                </a:cubicBezTo>
                <a:cubicBezTo>
                  <a:pt x="0" y="2691"/>
                  <a:pt x="0" y="2691"/>
                  <a:pt x="0" y="0"/>
                </a:cubicBezTo>
                <a:cubicBezTo>
                  <a:pt x="0" y="0"/>
                  <a:pt x="0" y="0"/>
                  <a:pt x="649" y="0"/>
                </a:cubicBezTo>
                <a:lnTo>
                  <a:pt x="649" y="0"/>
                </a:lnTo>
              </a:path>
            </a:pathLst>
          </a:custGeom>
          <a:solidFill>
            <a:schemeClr val="accent1">
              <a:lumMod val="75000"/>
            </a:schemeClr>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46" name="Freeform 1884"/>
          <p:cNvSpPr>
            <a:spLocks noChangeArrowheads="1"/>
          </p:cNvSpPr>
          <p:nvPr/>
        </p:nvSpPr>
        <p:spPr bwMode="auto">
          <a:xfrm>
            <a:off x="4310063" y="5203825"/>
            <a:ext cx="3041650" cy="1987550"/>
          </a:xfrm>
          <a:custGeom>
            <a:avLst/>
            <a:gdLst>
              <a:gd name="T0" fmla="*/ 3040769 w 1486"/>
              <a:gd name="T1" fmla="*/ 1984492 h 970"/>
              <a:gd name="T2" fmla="*/ 0 w 1486"/>
              <a:gd name="T3" fmla="*/ 1984492 h 970"/>
              <a:gd name="T4" fmla="*/ 0 w 1486"/>
              <a:gd name="T5" fmla="*/ 0 h 970"/>
              <a:gd name="T6" fmla="*/ 3040769 w 1486"/>
              <a:gd name="T7" fmla="*/ 0 h 970"/>
              <a:gd name="T8" fmla="*/ 3040769 w 1486"/>
              <a:gd name="T9" fmla="*/ 1984492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6" h="970">
                <a:moveTo>
                  <a:pt x="1485" y="969"/>
                </a:moveTo>
                <a:lnTo>
                  <a:pt x="0" y="969"/>
                </a:lnTo>
                <a:lnTo>
                  <a:pt x="0" y="0"/>
                </a:lnTo>
                <a:lnTo>
                  <a:pt x="1485" y="0"/>
                </a:lnTo>
                <a:lnTo>
                  <a:pt x="1485" y="969"/>
                </a:lnTo>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447" name="Text Box 1900"/>
          <p:cNvSpPr txBox="1">
            <a:spLocks noChangeArrowheads="1"/>
          </p:cNvSpPr>
          <p:nvPr/>
        </p:nvSpPr>
        <p:spPr bwMode="auto">
          <a:xfrm>
            <a:off x="5176838" y="5457825"/>
            <a:ext cx="1298575" cy="1476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1828434" fontAlgn="auto">
              <a:spcBef>
                <a:spcPts val="0"/>
              </a:spcBef>
              <a:spcAft>
                <a:spcPts val="0"/>
              </a:spcAft>
              <a:defRPr/>
            </a:pPr>
            <a:r>
              <a:rPr lang="en-US" sz="9600" b="1">
                <a:solidFill>
                  <a:schemeClr val="bg1">
                    <a:lumMod val="50000"/>
                  </a:schemeClr>
                </a:solidFill>
                <a:latin typeface="Source Sans Pro"/>
                <a:cs typeface="Source Sans Pro"/>
              </a:rPr>
              <a:t>01</a:t>
            </a:r>
          </a:p>
        </p:txBody>
      </p:sp>
      <p:sp>
        <p:nvSpPr>
          <p:cNvPr id="38917" name="Freeform 1905"/>
          <p:cNvSpPr>
            <a:spLocks noChangeArrowheads="1"/>
          </p:cNvSpPr>
          <p:nvPr/>
        </p:nvSpPr>
        <p:spPr bwMode="auto">
          <a:xfrm>
            <a:off x="7515225" y="4518025"/>
            <a:ext cx="3041650" cy="5508625"/>
          </a:xfrm>
          <a:custGeom>
            <a:avLst/>
            <a:gdLst>
              <a:gd name="T0" fmla="*/ 3040773 w 1485"/>
              <a:gd name="T1" fmla="*/ 5283063 h 2692"/>
              <a:gd name="T2" fmla="*/ 3040773 w 1485"/>
              <a:gd name="T3" fmla="*/ 5283063 h 2692"/>
              <a:gd name="T4" fmla="*/ 2829722 w 1485"/>
              <a:gd name="T5" fmla="*/ 5506089 h 2692"/>
              <a:gd name="T6" fmla="*/ 223345 w 1485"/>
              <a:gd name="T7" fmla="*/ 5506089 h 2692"/>
              <a:gd name="T8" fmla="*/ 0 w 1485"/>
              <a:gd name="T9" fmla="*/ 5283063 h 2692"/>
              <a:gd name="T10" fmla="*/ 0 w 1485"/>
              <a:gd name="T11" fmla="*/ 223026 h 2692"/>
              <a:gd name="T12" fmla="*/ 223345 w 1485"/>
              <a:gd name="T13" fmla="*/ 0 h 2692"/>
              <a:gd name="T14" fmla="*/ 2829722 w 1485"/>
              <a:gd name="T15" fmla="*/ 0 h 2692"/>
              <a:gd name="T16" fmla="*/ 3040773 w 1485"/>
              <a:gd name="T17" fmla="*/ 223026 h 2692"/>
              <a:gd name="T18" fmla="*/ 3040773 w 1485"/>
              <a:gd name="T19" fmla="*/ 5283063 h 26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5" h="2692">
                <a:moveTo>
                  <a:pt x="1484" y="2582"/>
                </a:moveTo>
                <a:lnTo>
                  <a:pt x="1484" y="2582"/>
                </a:lnTo>
                <a:cubicBezTo>
                  <a:pt x="1484" y="2642"/>
                  <a:pt x="1442" y="2691"/>
                  <a:pt x="1381" y="2691"/>
                </a:cubicBezTo>
                <a:cubicBezTo>
                  <a:pt x="109" y="2691"/>
                  <a:pt x="109" y="2691"/>
                  <a:pt x="109" y="2691"/>
                </a:cubicBezTo>
                <a:cubicBezTo>
                  <a:pt x="48" y="2691"/>
                  <a:pt x="0" y="2642"/>
                  <a:pt x="0" y="2582"/>
                </a:cubicBezTo>
                <a:cubicBezTo>
                  <a:pt x="0" y="109"/>
                  <a:pt x="0" y="109"/>
                  <a:pt x="0" y="109"/>
                </a:cubicBezTo>
                <a:cubicBezTo>
                  <a:pt x="0" y="49"/>
                  <a:pt x="48" y="0"/>
                  <a:pt x="109" y="0"/>
                </a:cubicBezTo>
                <a:cubicBezTo>
                  <a:pt x="1381" y="0"/>
                  <a:pt x="1381" y="0"/>
                  <a:pt x="1381" y="0"/>
                </a:cubicBezTo>
                <a:cubicBezTo>
                  <a:pt x="1442" y="0"/>
                  <a:pt x="1484" y="49"/>
                  <a:pt x="1484" y="109"/>
                </a:cubicBezTo>
                <a:cubicBezTo>
                  <a:pt x="1484" y="2582"/>
                  <a:pt x="1484" y="2582"/>
                  <a:pt x="1484" y="258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449" name="Freeform 1906"/>
          <p:cNvSpPr>
            <a:spLocks noChangeArrowheads="1"/>
          </p:cNvSpPr>
          <p:nvPr/>
        </p:nvSpPr>
        <p:spPr bwMode="auto">
          <a:xfrm>
            <a:off x="9013825" y="4518025"/>
            <a:ext cx="1543050" cy="5508625"/>
          </a:xfrm>
          <a:custGeom>
            <a:avLst/>
            <a:gdLst>
              <a:gd name="T0" fmla="*/ 648 w 752"/>
              <a:gd name="T1" fmla="*/ 0 h 2692"/>
              <a:gd name="T2" fmla="*/ 751 w 752"/>
              <a:gd name="T3" fmla="*/ 109 h 2692"/>
              <a:gd name="T4" fmla="*/ 751 w 752"/>
              <a:gd name="T5" fmla="*/ 2582 h 2692"/>
              <a:gd name="T6" fmla="*/ 648 w 752"/>
              <a:gd name="T7" fmla="*/ 2691 h 2692"/>
              <a:gd name="T8" fmla="*/ 0 w 752"/>
              <a:gd name="T9" fmla="*/ 2691 h 2692"/>
              <a:gd name="T10" fmla="*/ 0 w 752"/>
              <a:gd name="T11" fmla="*/ 0 h 2692"/>
              <a:gd name="T12" fmla="*/ 648 w 752"/>
              <a:gd name="T13" fmla="*/ 0 h 2692"/>
              <a:gd name="T14" fmla="*/ 648 w 752"/>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2692">
                <a:moveTo>
                  <a:pt x="648" y="0"/>
                </a:moveTo>
                <a:cubicBezTo>
                  <a:pt x="709" y="0"/>
                  <a:pt x="751" y="49"/>
                  <a:pt x="751" y="109"/>
                </a:cubicBezTo>
                <a:cubicBezTo>
                  <a:pt x="751" y="109"/>
                  <a:pt x="751" y="109"/>
                  <a:pt x="751" y="2582"/>
                </a:cubicBezTo>
                <a:cubicBezTo>
                  <a:pt x="751" y="2642"/>
                  <a:pt x="709" y="2691"/>
                  <a:pt x="648" y="2691"/>
                </a:cubicBezTo>
                <a:cubicBezTo>
                  <a:pt x="648" y="2691"/>
                  <a:pt x="648" y="2691"/>
                  <a:pt x="0" y="2691"/>
                </a:cubicBezTo>
                <a:cubicBezTo>
                  <a:pt x="0" y="2691"/>
                  <a:pt x="0" y="2691"/>
                  <a:pt x="0" y="0"/>
                </a:cubicBezTo>
                <a:cubicBezTo>
                  <a:pt x="0" y="0"/>
                  <a:pt x="0" y="0"/>
                  <a:pt x="648" y="0"/>
                </a:cubicBezTo>
                <a:lnTo>
                  <a:pt x="648" y="0"/>
                </a:lnTo>
              </a:path>
            </a:pathLst>
          </a:custGeom>
          <a:solidFill>
            <a:schemeClr val="accent2">
              <a:lumMod val="75000"/>
            </a:schemeClr>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50" name="Freeform 1907"/>
          <p:cNvSpPr>
            <a:spLocks noChangeArrowheads="1"/>
          </p:cNvSpPr>
          <p:nvPr/>
        </p:nvSpPr>
        <p:spPr bwMode="auto">
          <a:xfrm>
            <a:off x="7515225" y="5203825"/>
            <a:ext cx="3041650" cy="1987550"/>
          </a:xfrm>
          <a:custGeom>
            <a:avLst/>
            <a:gdLst>
              <a:gd name="T0" fmla="*/ 3040773 w 1485"/>
              <a:gd name="T1" fmla="*/ 1984492 h 970"/>
              <a:gd name="T2" fmla="*/ 0 w 1485"/>
              <a:gd name="T3" fmla="*/ 1984492 h 970"/>
              <a:gd name="T4" fmla="*/ 0 w 1485"/>
              <a:gd name="T5" fmla="*/ 0 h 970"/>
              <a:gd name="T6" fmla="*/ 3040773 w 1485"/>
              <a:gd name="T7" fmla="*/ 0 h 970"/>
              <a:gd name="T8" fmla="*/ 3040773 w 1485"/>
              <a:gd name="T9" fmla="*/ 1984492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5" h="970">
                <a:moveTo>
                  <a:pt x="1484" y="969"/>
                </a:moveTo>
                <a:lnTo>
                  <a:pt x="0" y="969"/>
                </a:lnTo>
                <a:lnTo>
                  <a:pt x="0" y="0"/>
                </a:lnTo>
                <a:lnTo>
                  <a:pt x="1484" y="0"/>
                </a:lnTo>
                <a:lnTo>
                  <a:pt x="1484" y="969"/>
                </a:lnTo>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451" name="Text Box 1923"/>
          <p:cNvSpPr txBox="1">
            <a:spLocks noChangeArrowheads="1"/>
          </p:cNvSpPr>
          <p:nvPr/>
        </p:nvSpPr>
        <p:spPr bwMode="auto">
          <a:xfrm>
            <a:off x="8382000" y="5457825"/>
            <a:ext cx="1300163" cy="1476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1828434" fontAlgn="auto">
              <a:spcBef>
                <a:spcPts val="0"/>
              </a:spcBef>
              <a:spcAft>
                <a:spcPts val="0"/>
              </a:spcAft>
              <a:defRPr/>
            </a:pPr>
            <a:r>
              <a:rPr lang="en-US" sz="9600" b="1">
                <a:solidFill>
                  <a:schemeClr val="bg1">
                    <a:lumMod val="50000"/>
                  </a:schemeClr>
                </a:solidFill>
                <a:latin typeface="Source Sans Pro"/>
                <a:cs typeface="Source Sans Pro"/>
              </a:rPr>
              <a:t>02</a:t>
            </a:r>
          </a:p>
        </p:txBody>
      </p:sp>
      <p:sp>
        <p:nvSpPr>
          <p:cNvPr id="2452" name="Freeform 1928"/>
          <p:cNvSpPr>
            <a:spLocks noChangeArrowheads="1"/>
          </p:cNvSpPr>
          <p:nvPr/>
        </p:nvSpPr>
        <p:spPr bwMode="auto">
          <a:xfrm>
            <a:off x="10729913" y="4518025"/>
            <a:ext cx="3041650" cy="5508625"/>
          </a:xfrm>
          <a:custGeom>
            <a:avLst/>
            <a:gdLst>
              <a:gd name="T0" fmla="*/ 1483 w 1484"/>
              <a:gd name="T1" fmla="*/ 2582 h 2692"/>
              <a:gd name="T2" fmla="*/ 1483 w 1484"/>
              <a:gd name="T3" fmla="*/ 2582 h 2692"/>
              <a:gd name="T4" fmla="*/ 1381 w 1484"/>
              <a:gd name="T5" fmla="*/ 2691 h 2692"/>
              <a:gd name="T6" fmla="*/ 103 w 1484"/>
              <a:gd name="T7" fmla="*/ 2691 h 2692"/>
              <a:gd name="T8" fmla="*/ 0 w 1484"/>
              <a:gd name="T9" fmla="*/ 2582 h 2692"/>
              <a:gd name="T10" fmla="*/ 0 w 1484"/>
              <a:gd name="T11" fmla="*/ 109 h 2692"/>
              <a:gd name="T12" fmla="*/ 103 w 1484"/>
              <a:gd name="T13" fmla="*/ 0 h 2692"/>
              <a:gd name="T14" fmla="*/ 1381 w 1484"/>
              <a:gd name="T15" fmla="*/ 0 h 2692"/>
              <a:gd name="T16" fmla="*/ 1483 w 1484"/>
              <a:gd name="T17" fmla="*/ 109 h 2692"/>
              <a:gd name="T18" fmla="*/ 1483 w 1484"/>
              <a:gd name="T19" fmla="*/ 2582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2692">
                <a:moveTo>
                  <a:pt x="1483" y="2582"/>
                </a:moveTo>
                <a:lnTo>
                  <a:pt x="1483" y="2582"/>
                </a:lnTo>
                <a:cubicBezTo>
                  <a:pt x="1483" y="2642"/>
                  <a:pt x="1435" y="2691"/>
                  <a:pt x="1381" y="2691"/>
                </a:cubicBezTo>
                <a:cubicBezTo>
                  <a:pt x="103" y="2691"/>
                  <a:pt x="103" y="2691"/>
                  <a:pt x="103" y="2691"/>
                </a:cubicBezTo>
                <a:cubicBezTo>
                  <a:pt x="42" y="2691"/>
                  <a:pt x="0" y="2642"/>
                  <a:pt x="0" y="2582"/>
                </a:cubicBezTo>
                <a:cubicBezTo>
                  <a:pt x="0" y="109"/>
                  <a:pt x="0" y="109"/>
                  <a:pt x="0" y="109"/>
                </a:cubicBezTo>
                <a:cubicBezTo>
                  <a:pt x="0" y="49"/>
                  <a:pt x="42" y="0"/>
                  <a:pt x="103" y="0"/>
                </a:cubicBezTo>
                <a:cubicBezTo>
                  <a:pt x="1381" y="0"/>
                  <a:pt x="1381" y="0"/>
                  <a:pt x="1381" y="0"/>
                </a:cubicBezTo>
                <a:cubicBezTo>
                  <a:pt x="1435" y="0"/>
                  <a:pt x="1483" y="49"/>
                  <a:pt x="1483" y="109"/>
                </a:cubicBezTo>
                <a:cubicBezTo>
                  <a:pt x="1483" y="2582"/>
                  <a:pt x="1483" y="2582"/>
                  <a:pt x="1483" y="2582"/>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53" name="Freeform 1929"/>
          <p:cNvSpPr>
            <a:spLocks noChangeArrowheads="1"/>
          </p:cNvSpPr>
          <p:nvPr/>
        </p:nvSpPr>
        <p:spPr bwMode="auto">
          <a:xfrm>
            <a:off x="12236450" y="4518025"/>
            <a:ext cx="1527175" cy="5508625"/>
          </a:xfrm>
          <a:custGeom>
            <a:avLst/>
            <a:gdLst>
              <a:gd name="T0" fmla="*/ 643 w 746"/>
              <a:gd name="T1" fmla="*/ 0 h 2692"/>
              <a:gd name="T2" fmla="*/ 745 w 746"/>
              <a:gd name="T3" fmla="*/ 109 h 2692"/>
              <a:gd name="T4" fmla="*/ 745 w 746"/>
              <a:gd name="T5" fmla="*/ 2582 h 2692"/>
              <a:gd name="T6" fmla="*/ 643 w 746"/>
              <a:gd name="T7" fmla="*/ 2691 h 2692"/>
              <a:gd name="T8" fmla="*/ 0 w 746"/>
              <a:gd name="T9" fmla="*/ 2691 h 2692"/>
              <a:gd name="T10" fmla="*/ 0 w 746"/>
              <a:gd name="T11" fmla="*/ 0 h 2692"/>
              <a:gd name="T12" fmla="*/ 643 w 746"/>
              <a:gd name="T13" fmla="*/ 0 h 2692"/>
              <a:gd name="T14" fmla="*/ 643 w 746"/>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6" h="2692">
                <a:moveTo>
                  <a:pt x="643" y="0"/>
                </a:moveTo>
                <a:cubicBezTo>
                  <a:pt x="697" y="0"/>
                  <a:pt x="745" y="49"/>
                  <a:pt x="745" y="109"/>
                </a:cubicBezTo>
                <a:cubicBezTo>
                  <a:pt x="745" y="109"/>
                  <a:pt x="745" y="109"/>
                  <a:pt x="745" y="2582"/>
                </a:cubicBezTo>
                <a:cubicBezTo>
                  <a:pt x="745" y="2642"/>
                  <a:pt x="697" y="2691"/>
                  <a:pt x="643" y="2691"/>
                </a:cubicBezTo>
                <a:cubicBezTo>
                  <a:pt x="643" y="2691"/>
                  <a:pt x="643" y="2691"/>
                  <a:pt x="0" y="2691"/>
                </a:cubicBezTo>
                <a:cubicBezTo>
                  <a:pt x="0" y="2691"/>
                  <a:pt x="0" y="2691"/>
                  <a:pt x="0" y="0"/>
                </a:cubicBezTo>
                <a:cubicBezTo>
                  <a:pt x="0" y="0"/>
                  <a:pt x="0" y="0"/>
                  <a:pt x="643" y="0"/>
                </a:cubicBezTo>
                <a:lnTo>
                  <a:pt x="643" y="0"/>
                </a:lnTo>
              </a:path>
            </a:pathLst>
          </a:custGeom>
          <a:solidFill>
            <a:schemeClr val="accent3">
              <a:lumMod val="75000"/>
            </a:schemeClr>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54" name="Freeform 1930"/>
          <p:cNvSpPr>
            <a:spLocks noChangeArrowheads="1"/>
          </p:cNvSpPr>
          <p:nvPr/>
        </p:nvSpPr>
        <p:spPr bwMode="auto">
          <a:xfrm>
            <a:off x="10729913" y="5203825"/>
            <a:ext cx="3041650" cy="1987550"/>
          </a:xfrm>
          <a:custGeom>
            <a:avLst/>
            <a:gdLst>
              <a:gd name="T0" fmla="*/ 3040772 w 1484"/>
              <a:gd name="T1" fmla="*/ 1984492 h 970"/>
              <a:gd name="T2" fmla="*/ 0 w 1484"/>
              <a:gd name="T3" fmla="*/ 1984492 h 970"/>
              <a:gd name="T4" fmla="*/ 0 w 1484"/>
              <a:gd name="T5" fmla="*/ 0 h 970"/>
              <a:gd name="T6" fmla="*/ 3040772 w 1484"/>
              <a:gd name="T7" fmla="*/ 0 h 970"/>
              <a:gd name="T8" fmla="*/ 3040772 w 1484"/>
              <a:gd name="T9" fmla="*/ 1984492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4" h="970">
                <a:moveTo>
                  <a:pt x="1483" y="969"/>
                </a:moveTo>
                <a:lnTo>
                  <a:pt x="0" y="969"/>
                </a:lnTo>
                <a:lnTo>
                  <a:pt x="0" y="0"/>
                </a:lnTo>
                <a:lnTo>
                  <a:pt x="1483" y="0"/>
                </a:lnTo>
                <a:lnTo>
                  <a:pt x="1483" y="969"/>
                </a:lnTo>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455" name="Text Box 1946"/>
          <p:cNvSpPr txBox="1">
            <a:spLocks noChangeArrowheads="1"/>
          </p:cNvSpPr>
          <p:nvPr/>
        </p:nvSpPr>
        <p:spPr bwMode="auto">
          <a:xfrm>
            <a:off x="11587163" y="5457825"/>
            <a:ext cx="1300162" cy="1476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1828434" fontAlgn="auto">
              <a:spcBef>
                <a:spcPts val="0"/>
              </a:spcBef>
              <a:spcAft>
                <a:spcPts val="0"/>
              </a:spcAft>
              <a:defRPr/>
            </a:pPr>
            <a:r>
              <a:rPr lang="en-US" sz="9600" b="1">
                <a:solidFill>
                  <a:schemeClr val="bg1">
                    <a:lumMod val="50000"/>
                  </a:schemeClr>
                </a:solidFill>
                <a:latin typeface="Source Sans Pro"/>
                <a:cs typeface="Source Sans Pro"/>
              </a:rPr>
              <a:t>03</a:t>
            </a:r>
          </a:p>
        </p:txBody>
      </p:sp>
      <p:sp>
        <p:nvSpPr>
          <p:cNvPr id="2456" name="Freeform 1951"/>
          <p:cNvSpPr>
            <a:spLocks noChangeArrowheads="1"/>
          </p:cNvSpPr>
          <p:nvPr/>
        </p:nvSpPr>
        <p:spPr bwMode="auto">
          <a:xfrm>
            <a:off x="13925550" y="4518025"/>
            <a:ext cx="3043238" cy="5508625"/>
          </a:xfrm>
          <a:custGeom>
            <a:avLst/>
            <a:gdLst>
              <a:gd name="T0" fmla="*/ 1485 w 1486"/>
              <a:gd name="T1" fmla="*/ 2582 h 2692"/>
              <a:gd name="T2" fmla="*/ 1485 w 1486"/>
              <a:gd name="T3" fmla="*/ 2582 h 2692"/>
              <a:gd name="T4" fmla="*/ 1382 w 1486"/>
              <a:gd name="T5" fmla="*/ 2691 h 2692"/>
              <a:gd name="T6" fmla="*/ 109 w 1486"/>
              <a:gd name="T7" fmla="*/ 2691 h 2692"/>
              <a:gd name="T8" fmla="*/ 0 w 1486"/>
              <a:gd name="T9" fmla="*/ 2582 h 2692"/>
              <a:gd name="T10" fmla="*/ 0 w 1486"/>
              <a:gd name="T11" fmla="*/ 109 h 2692"/>
              <a:gd name="T12" fmla="*/ 109 w 1486"/>
              <a:gd name="T13" fmla="*/ 0 h 2692"/>
              <a:gd name="T14" fmla="*/ 1382 w 1486"/>
              <a:gd name="T15" fmla="*/ 0 h 2692"/>
              <a:gd name="T16" fmla="*/ 1485 w 1486"/>
              <a:gd name="T17" fmla="*/ 109 h 2692"/>
              <a:gd name="T18" fmla="*/ 1485 w 1486"/>
              <a:gd name="T19" fmla="*/ 2582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6" h="2692">
                <a:moveTo>
                  <a:pt x="1485" y="2582"/>
                </a:moveTo>
                <a:lnTo>
                  <a:pt x="1485" y="2582"/>
                </a:lnTo>
                <a:cubicBezTo>
                  <a:pt x="1485" y="2642"/>
                  <a:pt x="1442" y="2691"/>
                  <a:pt x="1382" y="2691"/>
                </a:cubicBezTo>
                <a:cubicBezTo>
                  <a:pt x="109" y="2691"/>
                  <a:pt x="109" y="2691"/>
                  <a:pt x="109" y="2691"/>
                </a:cubicBezTo>
                <a:cubicBezTo>
                  <a:pt x="49" y="2691"/>
                  <a:pt x="0" y="2642"/>
                  <a:pt x="0" y="2582"/>
                </a:cubicBezTo>
                <a:cubicBezTo>
                  <a:pt x="0" y="109"/>
                  <a:pt x="0" y="109"/>
                  <a:pt x="0" y="109"/>
                </a:cubicBezTo>
                <a:cubicBezTo>
                  <a:pt x="0" y="49"/>
                  <a:pt x="49" y="0"/>
                  <a:pt x="109" y="0"/>
                </a:cubicBezTo>
                <a:cubicBezTo>
                  <a:pt x="1382" y="0"/>
                  <a:pt x="1382" y="0"/>
                  <a:pt x="1382" y="0"/>
                </a:cubicBezTo>
                <a:cubicBezTo>
                  <a:pt x="1442" y="0"/>
                  <a:pt x="1485" y="49"/>
                  <a:pt x="1485" y="109"/>
                </a:cubicBezTo>
                <a:cubicBezTo>
                  <a:pt x="1485" y="2582"/>
                  <a:pt x="1485" y="2582"/>
                  <a:pt x="1485" y="2582"/>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57" name="Freeform 1952"/>
          <p:cNvSpPr>
            <a:spLocks noChangeArrowheads="1"/>
          </p:cNvSpPr>
          <p:nvPr/>
        </p:nvSpPr>
        <p:spPr bwMode="auto">
          <a:xfrm>
            <a:off x="15424150" y="4518025"/>
            <a:ext cx="1544638" cy="5508625"/>
          </a:xfrm>
          <a:custGeom>
            <a:avLst/>
            <a:gdLst>
              <a:gd name="T0" fmla="*/ 648 w 752"/>
              <a:gd name="T1" fmla="*/ 0 h 2692"/>
              <a:gd name="T2" fmla="*/ 751 w 752"/>
              <a:gd name="T3" fmla="*/ 109 h 2692"/>
              <a:gd name="T4" fmla="*/ 751 w 752"/>
              <a:gd name="T5" fmla="*/ 2582 h 2692"/>
              <a:gd name="T6" fmla="*/ 648 w 752"/>
              <a:gd name="T7" fmla="*/ 2691 h 2692"/>
              <a:gd name="T8" fmla="*/ 0 w 752"/>
              <a:gd name="T9" fmla="*/ 2691 h 2692"/>
              <a:gd name="T10" fmla="*/ 0 w 752"/>
              <a:gd name="T11" fmla="*/ 0 h 2692"/>
              <a:gd name="T12" fmla="*/ 648 w 752"/>
              <a:gd name="T13" fmla="*/ 0 h 2692"/>
              <a:gd name="T14" fmla="*/ 648 w 752"/>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2692">
                <a:moveTo>
                  <a:pt x="648" y="0"/>
                </a:moveTo>
                <a:cubicBezTo>
                  <a:pt x="708" y="0"/>
                  <a:pt x="751" y="49"/>
                  <a:pt x="751" y="109"/>
                </a:cubicBezTo>
                <a:cubicBezTo>
                  <a:pt x="751" y="109"/>
                  <a:pt x="751" y="109"/>
                  <a:pt x="751" y="2582"/>
                </a:cubicBezTo>
                <a:cubicBezTo>
                  <a:pt x="751" y="2642"/>
                  <a:pt x="708" y="2691"/>
                  <a:pt x="648" y="2691"/>
                </a:cubicBezTo>
                <a:cubicBezTo>
                  <a:pt x="648" y="2691"/>
                  <a:pt x="648" y="2691"/>
                  <a:pt x="0" y="2691"/>
                </a:cubicBezTo>
                <a:cubicBezTo>
                  <a:pt x="0" y="2691"/>
                  <a:pt x="0" y="2691"/>
                  <a:pt x="0" y="0"/>
                </a:cubicBezTo>
                <a:cubicBezTo>
                  <a:pt x="0" y="0"/>
                  <a:pt x="0" y="0"/>
                  <a:pt x="648" y="0"/>
                </a:cubicBezTo>
                <a:lnTo>
                  <a:pt x="648" y="0"/>
                </a:lnTo>
              </a:path>
            </a:pathLst>
          </a:custGeom>
          <a:solidFill>
            <a:schemeClr val="accent4">
              <a:lumMod val="75000"/>
            </a:schemeClr>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58" name="Freeform 1953"/>
          <p:cNvSpPr>
            <a:spLocks noChangeArrowheads="1"/>
          </p:cNvSpPr>
          <p:nvPr/>
        </p:nvSpPr>
        <p:spPr bwMode="auto">
          <a:xfrm>
            <a:off x="13925550" y="5203825"/>
            <a:ext cx="3043238" cy="1987550"/>
          </a:xfrm>
          <a:custGeom>
            <a:avLst/>
            <a:gdLst>
              <a:gd name="T0" fmla="*/ 3040774 w 1486"/>
              <a:gd name="T1" fmla="*/ 1984492 h 970"/>
              <a:gd name="T2" fmla="*/ 0 w 1486"/>
              <a:gd name="T3" fmla="*/ 1984492 h 970"/>
              <a:gd name="T4" fmla="*/ 0 w 1486"/>
              <a:gd name="T5" fmla="*/ 0 h 970"/>
              <a:gd name="T6" fmla="*/ 3040774 w 1486"/>
              <a:gd name="T7" fmla="*/ 0 h 970"/>
              <a:gd name="T8" fmla="*/ 3040774 w 1486"/>
              <a:gd name="T9" fmla="*/ 1984492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6" h="970">
                <a:moveTo>
                  <a:pt x="1485" y="969"/>
                </a:moveTo>
                <a:lnTo>
                  <a:pt x="0" y="969"/>
                </a:lnTo>
                <a:lnTo>
                  <a:pt x="0" y="0"/>
                </a:lnTo>
                <a:lnTo>
                  <a:pt x="1485" y="0"/>
                </a:lnTo>
                <a:lnTo>
                  <a:pt x="1485" y="969"/>
                </a:lnTo>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459" name="Text Box 1969"/>
          <p:cNvSpPr txBox="1">
            <a:spLocks noChangeArrowheads="1"/>
          </p:cNvSpPr>
          <p:nvPr/>
        </p:nvSpPr>
        <p:spPr bwMode="auto">
          <a:xfrm>
            <a:off x="14792325" y="5457825"/>
            <a:ext cx="1300163" cy="1476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1828434" fontAlgn="auto">
              <a:spcBef>
                <a:spcPts val="0"/>
              </a:spcBef>
              <a:spcAft>
                <a:spcPts val="0"/>
              </a:spcAft>
              <a:defRPr/>
            </a:pPr>
            <a:r>
              <a:rPr lang="en-US" sz="9600" b="1">
                <a:solidFill>
                  <a:schemeClr val="bg1">
                    <a:lumMod val="50000"/>
                  </a:schemeClr>
                </a:solidFill>
                <a:latin typeface="Source Sans Pro"/>
                <a:cs typeface="Source Sans Pro"/>
              </a:rPr>
              <a:t>04</a:t>
            </a:r>
          </a:p>
        </p:txBody>
      </p:sp>
      <p:sp>
        <p:nvSpPr>
          <p:cNvPr id="2460" name="Freeform 1974"/>
          <p:cNvSpPr>
            <a:spLocks noChangeArrowheads="1"/>
          </p:cNvSpPr>
          <p:nvPr/>
        </p:nvSpPr>
        <p:spPr bwMode="auto">
          <a:xfrm>
            <a:off x="17140238" y="4518025"/>
            <a:ext cx="3043237" cy="5508625"/>
          </a:xfrm>
          <a:custGeom>
            <a:avLst/>
            <a:gdLst>
              <a:gd name="T0" fmla="*/ 1484 w 1485"/>
              <a:gd name="T1" fmla="*/ 2582 h 2692"/>
              <a:gd name="T2" fmla="*/ 1484 w 1485"/>
              <a:gd name="T3" fmla="*/ 2582 h 2692"/>
              <a:gd name="T4" fmla="*/ 1381 w 1485"/>
              <a:gd name="T5" fmla="*/ 2691 h 2692"/>
              <a:gd name="T6" fmla="*/ 103 w 1485"/>
              <a:gd name="T7" fmla="*/ 2691 h 2692"/>
              <a:gd name="T8" fmla="*/ 0 w 1485"/>
              <a:gd name="T9" fmla="*/ 2582 h 2692"/>
              <a:gd name="T10" fmla="*/ 0 w 1485"/>
              <a:gd name="T11" fmla="*/ 109 h 2692"/>
              <a:gd name="T12" fmla="*/ 103 w 1485"/>
              <a:gd name="T13" fmla="*/ 0 h 2692"/>
              <a:gd name="T14" fmla="*/ 1381 w 1485"/>
              <a:gd name="T15" fmla="*/ 0 h 2692"/>
              <a:gd name="T16" fmla="*/ 1484 w 1485"/>
              <a:gd name="T17" fmla="*/ 109 h 2692"/>
              <a:gd name="T18" fmla="*/ 1484 w 1485"/>
              <a:gd name="T19" fmla="*/ 2582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5" h="2692">
                <a:moveTo>
                  <a:pt x="1484" y="2582"/>
                </a:moveTo>
                <a:lnTo>
                  <a:pt x="1484" y="2582"/>
                </a:lnTo>
                <a:cubicBezTo>
                  <a:pt x="1484" y="2642"/>
                  <a:pt x="1436" y="2691"/>
                  <a:pt x="1381" y="2691"/>
                </a:cubicBezTo>
                <a:cubicBezTo>
                  <a:pt x="103" y="2691"/>
                  <a:pt x="103" y="2691"/>
                  <a:pt x="103" y="2691"/>
                </a:cubicBezTo>
                <a:cubicBezTo>
                  <a:pt x="42" y="2691"/>
                  <a:pt x="0" y="2642"/>
                  <a:pt x="0" y="2582"/>
                </a:cubicBezTo>
                <a:cubicBezTo>
                  <a:pt x="0" y="109"/>
                  <a:pt x="0" y="109"/>
                  <a:pt x="0" y="109"/>
                </a:cubicBezTo>
                <a:cubicBezTo>
                  <a:pt x="0" y="49"/>
                  <a:pt x="42" y="0"/>
                  <a:pt x="103" y="0"/>
                </a:cubicBezTo>
                <a:cubicBezTo>
                  <a:pt x="1381" y="0"/>
                  <a:pt x="1381" y="0"/>
                  <a:pt x="1381" y="0"/>
                </a:cubicBezTo>
                <a:cubicBezTo>
                  <a:pt x="1436" y="0"/>
                  <a:pt x="1484" y="49"/>
                  <a:pt x="1484" y="109"/>
                </a:cubicBezTo>
                <a:cubicBezTo>
                  <a:pt x="1484" y="2582"/>
                  <a:pt x="1484" y="2582"/>
                  <a:pt x="1484" y="2582"/>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61" name="Freeform 1975"/>
          <p:cNvSpPr>
            <a:spLocks noChangeArrowheads="1"/>
          </p:cNvSpPr>
          <p:nvPr/>
        </p:nvSpPr>
        <p:spPr bwMode="auto">
          <a:xfrm>
            <a:off x="18638838" y="4518025"/>
            <a:ext cx="1544637" cy="5508625"/>
          </a:xfrm>
          <a:custGeom>
            <a:avLst/>
            <a:gdLst>
              <a:gd name="T0" fmla="*/ 648 w 752"/>
              <a:gd name="T1" fmla="*/ 0 h 2692"/>
              <a:gd name="T2" fmla="*/ 751 w 752"/>
              <a:gd name="T3" fmla="*/ 109 h 2692"/>
              <a:gd name="T4" fmla="*/ 751 w 752"/>
              <a:gd name="T5" fmla="*/ 2582 h 2692"/>
              <a:gd name="T6" fmla="*/ 648 w 752"/>
              <a:gd name="T7" fmla="*/ 2691 h 2692"/>
              <a:gd name="T8" fmla="*/ 0 w 752"/>
              <a:gd name="T9" fmla="*/ 2691 h 2692"/>
              <a:gd name="T10" fmla="*/ 0 w 752"/>
              <a:gd name="T11" fmla="*/ 0 h 2692"/>
              <a:gd name="T12" fmla="*/ 648 w 752"/>
              <a:gd name="T13" fmla="*/ 0 h 2692"/>
              <a:gd name="T14" fmla="*/ 648 w 752"/>
              <a:gd name="T15" fmla="*/ 0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2692">
                <a:moveTo>
                  <a:pt x="648" y="0"/>
                </a:moveTo>
                <a:cubicBezTo>
                  <a:pt x="703" y="0"/>
                  <a:pt x="751" y="49"/>
                  <a:pt x="751" y="109"/>
                </a:cubicBezTo>
                <a:cubicBezTo>
                  <a:pt x="751" y="109"/>
                  <a:pt x="751" y="109"/>
                  <a:pt x="751" y="2582"/>
                </a:cubicBezTo>
                <a:cubicBezTo>
                  <a:pt x="751" y="2642"/>
                  <a:pt x="703" y="2691"/>
                  <a:pt x="648" y="2691"/>
                </a:cubicBezTo>
                <a:cubicBezTo>
                  <a:pt x="648" y="2691"/>
                  <a:pt x="648" y="2691"/>
                  <a:pt x="0" y="2691"/>
                </a:cubicBezTo>
                <a:cubicBezTo>
                  <a:pt x="0" y="2691"/>
                  <a:pt x="0" y="2691"/>
                  <a:pt x="0" y="0"/>
                </a:cubicBezTo>
                <a:cubicBezTo>
                  <a:pt x="0" y="0"/>
                  <a:pt x="0" y="0"/>
                  <a:pt x="648" y="0"/>
                </a:cubicBezTo>
                <a:lnTo>
                  <a:pt x="648" y="0"/>
                </a:lnTo>
              </a:path>
            </a:pathLst>
          </a:custGeom>
          <a:solidFill>
            <a:schemeClr val="accent5">
              <a:lumMod val="75000"/>
            </a:schemeClr>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2462" name="Freeform 1976"/>
          <p:cNvSpPr>
            <a:spLocks noChangeArrowheads="1"/>
          </p:cNvSpPr>
          <p:nvPr/>
        </p:nvSpPr>
        <p:spPr bwMode="auto">
          <a:xfrm>
            <a:off x="17140238" y="5203825"/>
            <a:ext cx="3043237" cy="1987550"/>
          </a:xfrm>
          <a:custGeom>
            <a:avLst/>
            <a:gdLst>
              <a:gd name="T0" fmla="*/ 3040773 w 1485"/>
              <a:gd name="T1" fmla="*/ 1984492 h 970"/>
              <a:gd name="T2" fmla="*/ 0 w 1485"/>
              <a:gd name="T3" fmla="*/ 1984492 h 970"/>
              <a:gd name="T4" fmla="*/ 0 w 1485"/>
              <a:gd name="T5" fmla="*/ 0 h 970"/>
              <a:gd name="T6" fmla="*/ 3040773 w 1485"/>
              <a:gd name="T7" fmla="*/ 0 h 970"/>
              <a:gd name="T8" fmla="*/ 3040773 w 1485"/>
              <a:gd name="T9" fmla="*/ 1984492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5" h="970">
                <a:moveTo>
                  <a:pt x="1484" y="969"/>
                </a:moveTo>
                <a:lnTo>
                  <a:pt x="0" y="969"/>
                </a:lnTo>
                <a:lnTo>
                  <a:pt x="0" y="0"/>
                </a:lnTo>
                <a:lnTo>
                  <a:pt x="1484" y="0"/>
                </a:lnTo>
                <a:lnTo>
                  <a:pt x="1484" y="969"/>
                </a:lnTo>
              </a:path>
            </a:pathLst>
          </a:custGeom>
          <a:solidFill>
            <a:srgbClr val="F1F0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463" name="Text Box 1992"/>
          <p:cNvSpPr txBox="1">
            <a:spLocks noChangeArrowheads="1"/>
          </p:cNvSpPr>
          <p:nvPr/>
        </p:nvSpPr>
        <p:spPr bwMode="auto">
          <a:xfrm>
            <a:off x="18007013" y="5457825"/>
            <a:ext cx="1300162" cy="1476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1828434" fontAlgn="auto">
              <a:spcBef>
                <a:spcPts val="0"/>
              </a:spcBef>
              <a:spcAft>
                <a:spcPts val="0"/>
              </a:spcAft>
              <a:defRPr/>
            </a:pPr>
            <a:r>
              <a:rPr lang="en-US" sz="9600" b="1">
                <a:solidFill>
                  <a:schemeClr val="bg1">
                    <a:lumMod val="50000"/>
                  </a:schemeClr>
                </a:solidFill>
                <a:latin typeface="Source Sans Pro"/>
                <a:cs typeface="Source Sans Pro"/>
              </a:rPr>
              <a:t>05</a:t>
            </a:r>
          </a:p>
        </p:txBody>
      </p:sp>
      <p:sp>
        <p:nvSpPr>
          <p:cNvPr id="38933" name="TextBox 2463"/>
          <p:cNvSpPr txBox="1">
            <a:spLocks noChangeArrowheads="1"/>
          </p:cNvSpPr>
          <p:nvPr/>
        </p:nvSpPr>
        <p:spPr bwMode="auto">
          <a:xfrm>
            <a:off x="7677150" y="7645400"/>
            <a:ext cx="26733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2400" b="1">
                <a:solidFill>
                  <a:schemeClr val="bg1"/>
                </a:solidFill>
                <a:latin typeface="Source Sans Pro" panose="020B0503030403020204" pitchFamily="34" charset="0"/>
              </a:rPr>
              <a:t>Creativity is the key </a:t>
            </a:r>
            <a:r>
              <a:rPr lang="en-US" altLang="es-MX" sz="2400">
                <a:solidFill>
                  <a:schemeClr val="bg1"/>
                </a:solidFill>
                <a:latin typeface="Calibri Light" panose="020F0302020204030204" pitchFamily="34" charset="0"/>
                <a:cs typeface="Calibri Light" panose="020F0302020204030204" pitchFamily="34" charset="0"/>
              </a:rPr>
              <a:t>to success in the future and primary</a:t>
            </a:r>
          </a:p>
        </p:txBody>
      </p:sp>
      <p:sp>
        <p:nvSpPr>
          <p:cNvPr id="38934" name="TextBox 2464"/>
          <p:cNvSpPr txBox="1">
            <a:spLocks noChangeArrowheads="1"/>
          </p:cNvSpPr>
          <p:nvPr/>
        </p:nvSpPr>
        <p:spPr bwMode="auto">
          <a:xfrm>
            <a:off x="10899775" y="7645400"/>
            <a:ext cx="26749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2400" b="1">
                <a:solidFill>
                  <a:schemeClr val="bg1"/>
                </a:solidFill>
                <a:latin typeface="Source Sans Pro" panose="020B0503030403020204" pitchFamily="34" charset="0"/>
              </a:rPr>
              <a:t>Creativity is the key </a:t>
            </a:r>
            <a:r>
              <a:rPr lang="en-US" altLang="es-MX" sz="2400">
                <a:solidFill>
                  <a:schemeClr val="bg1"/>
                </a:solidFill>
                <a:latin typeface="Calibri Light" panose="020F0302020204030204" pitchFamily="34" charset="0"/>
                <a:cs typeface="Calibri Light" panose="020F0302020204030204" pitchFamily="34" charset="0"/>
              </a:rPr>
              <a:t>to success in the future and primary</a:t>
            </a:r>
          </a:p>
        </p:txBody>
      </p:sp>
      <p:sp>
        <p:nvSpPr>
          <p:cNvPr id="38935" name="TextBox 2465"/>
          <p:cNvSpPr txBox="1">
            <a:spLocks noChangeArrowheads="1"/>
          </p:cNvSpPr>
          <p:nvPr/>
        </p:nvSpPr>
        <p:spPr bwMode="auto">
          <a:xfrm>
            <a:off x="14087475" y="7645400"/>
            <a:ext cx="26749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2400" b="1">
                <a:solidFill>
                  <a:schemeClr val="bg1"/>
                </a:solidFill>
                <a:latin typeface="Source Sans Pro" panose="020B0503030403020204" pitchFamily="34" charset="0"/>
              </a:rPr>
              <a:t>Creativity is the key </a:t>
            </a:r>
            <a:r>
              <a:rPr lang="en-US" altLang="es-MX" sz="2400">
                <a:solidFill>
                  <a:schemeClr val="bg1"/>
                </a:solidFill>
                <a:latin typeface="Calibri Light" panose="020F0302020204030204" pitchFamily="34" charset="0"/>
                <a:cs typeface="Calibri Light" panose="020F0302020204030204" pitchFamily="34" charset="0"/>
              </a:rPr>
              <a:t>to success in the future and primary</a:t>
            </a:r>
          </a:p>
        </p:txBody>
      </p:sp>
      <p:sp>
        <p:nvSpPr>
          <p:cNvPr id="38936" name="TextBox 2466"/>
          <p:cNvSpPr txBox="1">
            <a:spLocks noChangeArrowheads="1"/>
          </p:cNvSpPr>
          <p:nvPr/>
        </p:nvSpPr>
        <p:spPr bwMode="auto">
          <a:xfrm>
            <a:off x="17302163" y="7645400"/>
            <a:ext cx="26733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2400" b="1">
                <a:solidFill>
                  <a:schemeClr val="bg1"/>
                </a:solidFill>
                <a:latin typeface="Source Sans Pro" panose="020B0503030403020204" pitchFamily="34" charset="0"/>
              </a:rPr>
              <a:t>Creativity is the key </a:t>
            </a:r>
            <a:r>
              <a:rPr lang="en-US" altLang="es-MX" sz="2400">
                <a:solidFill>
                  <a:schemeClr val="bg1"/>
                </a:solidFill>
                <a:latin typeface="Calibri Light" panose="020F0302020204030204" pitchFamily="34" charset="0"/>
                <a:cs typeface="Calibri Light" panose="020F0302020204030204" pitchFamily="34" charset="0"/>
              </a:rPr>
              <a:t>to success in the future and primary</a:t>
            </a:r>
          </a:p>
        </p:txBody>
      </p:sp>
      <p:sp>
        <p:nvSpPr>
          <p:cNvPr id="38937" name="TextBox 2467"/>
          <p:cNvSpPr txBox="1">
            <a:spLocks noChangeArrowheads="1"/>
          </p:cNvSpPr>
          <p:nvPr/>
        </p:nvSpPr>
        <p:spPr bwMode="auto">
          <a:xfrm>
            <a:off x="4457700" y="7645400"/>
            <a:ext cx="26749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2400" b="1">
                <a:solidFill>
                  <a:schemeClr val="bg1"/>
                </a:solidFill>
                <a:latin typeface="Source Sans Pro" panose="020B0503030403020204" pitchFamily="34" charset="0"/>
              </a:rPr>
              <a:t>Creativity is the key </a:t>
            </a:r>
            <a:r>
              <a:rPr lang="en-US" altLang="es-MX" sz="2400">
                <a:solidFill>
                  <a:schemeClr val="bg1"/>
                </a:solidFill>
                <a:latin typeface="Calibri Light" panose="020F0302020204030204" pitchFamily="34" charset="0"/>
                <a:cs typeface="Calibri Light" panose="020F0302020204030204" pitchFamily="34" charset="0"/>
              </a:rPr>
              <a:t>to success in the future and primary</a:t>
            </a:r>
          </a:p>
        </p:txBody>
      </p:sp>
      <p:sp>
        <p:nvSpPr>
          <p:cNvPr id="38938" name="TextBox 34"/>
          <p:cNvSpPr txBox="1">
            <a:spLocks noChangeArrowheads="1"/>
          </p:cNvSpPr>
          <p:nvPr/>
        </p:nvSpPr>
        <p:spPr bwMode="auto">
          <a:xfrm>
            <a:off x="1614488" y="528638"/>
            <a:ext cx="6357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Goal Infographic</a:t>
            </a:r>
          </a:p>
        </p:txBody>
      </p:sp>
      <p:grpSp>
        <p:nvGrpSpPr>
          <p:cNvPr id="38939" name="Group 35"/>
          <p:cNvGrpSpPr>
            <a:grpSpLocks/>
          </p:cNvGrpSpPr>
          <p:nvPr/>
        </p:nvGrpSpPr>
        <p:grpSpPr bwMode="auto">
          <a:xfrm>
            <a:off x="1774825" y="1717675"/>
            <a:ext cx="2279650" cy="73025"/>
            <a:chOff x="1775295" y="2028842"/>
            <a:chExt cx="3021910" cy="45719"/>
          </a:xfrm>
        </p:grpSpPr>
        <p:sp>
          <p:nvSpPr>
            <p:cNvPr id="37" name="Rectangle 36"/>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8" name="Rectangle 3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39" name="Rectangle 38"/>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0" name="Rectangle 39"/>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1" name="Rectangle 40"/>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8940" name="TextBox 41"/>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grpSp>
        <p:nvGrpSpPr>
          <p:cNvPr id="2" name="Group 1">
            <a:extLst>
              <a:ext uri="{FF2B5EF4-FFF2-40B4-BE49-F238E27FC236}">
                <a16:creationId xmlns:a16="http://schemas.microsoft.com/office/drawing/2014/main" id="{A09461DF-B283-B41F-08F3-4AEFE897B788}"/>
              </a:ext>
            </a:extLst>
          </p:cNvPr>
          <p:cNvGrpSpPr>
            <a:grpSpLocks/>
          </p:cNvGrpSpPr>
          <p:nvPr/>
        </p:nvGrpSpPr>
        <p:grpSpPr bwMode="auto">
          <a:xfrm>
            <a:off x="3390900" y="14631988"/>
            <a:ext cx="3617913" cy="7835900"/>
            <a:chOff x="3390378" y="3544496"/>
            <a:chExt cx="3618561" cy="7835900"/>
          </a:xfrm>
        </p:grpSpPr>
        <p:sp>
          <p:nvSpPr>
            <p:cNvPr id="3" name="Rectangle 4">
              <a:extLst>
                <a:ext uri="{FF2B5EF4-FFF2-40B4-BE49-F238E27FC236}">
                  <a16:creationId xmlns:a16="http://schemas.microsoft.com/office/drawing/2014/main" id="{E4AAD395-C63B-F1FF-3FBF-9C2C7C9948E2}"/>
                </a:ext>
              </a:extLst>
            </p:cNvPr>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4" name="Round Same Side Corner Rectangle 77">
              <a:extLst>
                <a:ext uri="{FF2B5EF4-FFF2-40B4-BE49-F238E27FC236}">
                  <a16:creationId xmlns:a16="http://schemas.microsoft.com/office/drawing/2014/main" id="{5767D24D-7041-FD30-71DF-4D237C9ED087}"/>
                </a:ext>
              </a:extLst>
            </p:cNvPr>
            <p:cNvSpPr/>
            <p:nvPr/>
          </p:nvSpPr>
          <p:spPr>
            <a:xfrm rot="10800000">
              <a:off x="3390378" y="4262046"/>
              <a:ext cx="3618561" cy="144145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5" name="Rectangle 3">
              <a:extLst>
                <a:ext uri="{FF2B5EF4-FFF2-40B4-BE49-F238E27FC236}">
                  <a16:creationId xmlns:a16="http://schemas.microsoft.com/office/drawing/2014/main" id="{380DFC57-7BBD-F639-AC48-A8A1C526CB1F}"/>
                </a:ext>
              </a:extLst>
            </p:cNvPr>
            <p:cNvSpPr>
              <a:spLocks/>
            </p:cNvSpPr>
            <p:nvPr/>
          </p:nvSpPr>
          <p:spPr bwMode="auto">
            <a:xfrm>
              <a:off x="3390378" y="3544496"/>
              <a:ext cx="3618561" cy="736600"/>
            </a:xfrm>
            <a:prstGeom prst="rect">
              <a:avLst/>
            </a:prstGeom>
            <a:solidFill>
              <a:schemeClr val="accent1">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6" name="Rectangle 6">
              <a:extLst>
                <a:ext uri="{FF2B5EF4-FFF2-40B4-BE49-F238E27FC236}">
                  <a16:creationId xmlns:a16="http://schemas.microsoft.com/office/drawing/2014/main" id="{98FA10E0-5DF4-520E-DBFC-13071092620D}"/>
                </a:ext>
              </a:extLst>
            </p:cNvPr>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7" name="Rectangle 7">
              <a:extLst>
                <a:ext uri="{FF2B5EF4-FFF2-40B4-BE49-F238E27FC236}">
                  <a16:creationId xmlns:a16="http://schemas.microsoft.com/office/drawing/2014/main" id="{E7321127-99B4-C1C7-97C7-BD88CBF620F3}"/>
                </a:ext>
              </a:extLst>
            </p:cNvPr>
            <p:cNvSpPr>
              <a:spLocks/>
            </p:cNvSpPr>
            <p:nvPr/>
          </p:nvSpPr>
          <p:spPr bwMode="auto">
            <a:xfrm>
              <a:off x="3390381" y="10034196"/>
              <a:ext cx="3618558" cy="1346200"/>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8" name="Rectangle 8">
              <a:extLst>
                <a:ext uri="{FF2B5EF4-FFF2-40B4-BE49-F238E27FC236}">
                  <a16:creationId xmlns:a16="http://schemas.microsoft.com/office/drawing/2014/main" id="{A8117963-C33B-0607-8535-7ED5399586F4}"/>
                </a:ext>
              </a:extLst>
            </p:cNvPr>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9" name="Rectangle 9">
              <a:extLst>
                <a:ext uri="{FF2B5EF4-FFF2-40B4-BE49-F238E27FC236}">
                  <a16:creationId xmlns:a16="http://schemas.microsoft.com/office/drawing/2014/main" id="{B4B8B02F-57EB-F81A-3575-F634AFF0A152}"/>
                </a:ext>
              </a:extLst>
            </p:cNvPr>
            <p:cNvSpPr>
              <a:spLocks/>
            </p:cNvSpPr>
            <p:nvPr/>
          </p:nvSpPr>
          <p:spPr bwMode="auto">
            <a:xfrm>
              <a:off x="4266835" y="6097196"/>
              <a:ext cx="1865647"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10" name="Rectangle 11">
              <a:extLst>
                <a:ext uri="{FF2B5EF4-FFF2-40B4-BE49-F238E27FC236}">
                  <a16:creationId xmlns:a16="http://schemas.microsoft.com/office/drawing/2014/main" id="{71F79D97-B199-5523-95A7-58299ECA3197}"/>
                </a:ext>
              </a:extLst>
            </p:cNvPr>
            <p:cNvSpPr>
              <a:spLocks/>
            </p:cNvSpPr>
            <p:nvPr/>
          </p:nvSpPr>
          <p:spPr bwMode="auto">
            <a:xfrm>
              <a:off x="3657126" y="70369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11" name="Rectangle 12">
              <a:extLst>
                <a:ext uri="{FF2B5EF4-FFF2-40B4-BE49-F238E27FC236}">
                  <a16:creationId xmlns:a16="http://schemas.microsoft.com/office/drawing/2014/main" id="{2D4748CD-7847-1377-F959-4F5EE0BA89EC}"/>
                </a:ext>
              </a:extLst>
            </p:cNvPr>
            <p:cNvSpPr>
              <a:spLocks/>
            </p:cNvSpPr>
            <p:nvPr/>
          </p:nvSpPr>
          <p:spPr bwMode="auto">
            <a:xfrm>
              <a:off x="3657126" y="7557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12" name="Rectangle 13">
              <a:extLst>
                <a:ext uri="{FF2B5EF4-FFF2-40B4-BE49-F238E27FC236}">
                  <a16:creationId xmlns:a16="http://schemas.microsoft.com/office/drawing/2014/main" id="{3774FE0F-EA25-C375-7AC5-AC0E55A4F66E}"/>
                </a:ext>
              </a:extLst>
            </p:cNvPr>
            <p:cNvSpPr>
              <a:spLocks/>
            </p:cNvSpPr>
            <p:nvPr/>
          </p:nvSpPr>
          <p:spPr bwMode="auto">
            <a:xfrm>
              <a:off x="3657126" y="8065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13" name="Rectangle 14">
              <a:extLst>
                <a:ext uri="{FF2B5EF4-FFF2-40B4-BE49-F238E27FC236}">
                  <a16:creationId xmlns:a16="http://schemas.microsoft.com/office/drawing/2014/main" id="{7795D3CF-7D4F-E87E-8399-CC214A379F2F}"/>
                </a:ext>
              </a:extLst>
            </p:cNvPr>
            <p:cNvSpPr>
              <a:spLocks/>
            </p:cNvSpPr>
            <p:nvPr/>
          </p:nvSpPr>
          <p:spPr bwMode="auto">
            <a:xfrm>
              <a:off x="3657126" y="8573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14" name="Rectangle 15">
              <a:extLst>
                <a:ext uri="{FF2B5EF4-FFF2-40B4-BE49-F238E27FC236}">
                  <a16:creationId xmlns:a16="http://schemas.microsoft.com/office/drawing/2014/main" id="{2FA70A4C-A96F-1FFE-0ABB-56ABD3FCC2D2}"/>
                </a:ext>
              </a:extLst>
            </p:cNvPr>
            <p:cNvSpPr>
              <a:spLocks/>
            </p:cNvSpPr>
            <p:nvPr/>
          </p:nvSpPr>
          <p:spPr bwMode="auto">
            <a:xfrm>
              <a:off x="3657126" y="9081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15" name="Rectangle 16">
              <a:extLst>
                <a:ext uri="{FF2B5EF4-FFF2-40B4-BE49-F238E27FC236}">
                  <a16:creationId xmlns:a16="http://schemas.microsoft.com/office/drawing/2014/main" id="{E093F36E-87F3-F6ED-E91F-EB701B5F246E}"/>
                </a:ext>
              </a:extLst>
            </p:cNvPr>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16" name="Rectangle 6">
              <a:extLst>
                <a:ext uri="{FF2B5EF4-FFF2-40B4-BE49-F238E27FC236}">
                  <a16:creationId xmlns:a16="http://schemas.microsoft.com/office/drawing/2014/main" id="{3CBA422A-18B7-9C99-DEE9-C1EC150AC4C4}"/>
                </a:ext>
              </a:extLst>
            </p:cNvPr>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1 MONTH</a:t>
              </a:r>
            </a:p>
          </p:txBody>
        </p:sp>
      </p:grpSp>
      <p:grpSp>
        <p:nvGrpSpPr>
          <p:cNvPr id="17" name="Group 79">
            <a:extLst>
              <a:ext uri="{FF2B5EF4-FFF2-40B4-BE49-F238E27FC236}">
                <a16:creationId xmlns:a16="http://schemas.microsoft.com/office/drawing/2014/main" id="{7FDA21B3-44FF-4DDC-B9C8-DC812F12044D}"/>
              </a:ext>
            </a:extLst>
          </p:cNvPr>
          <p:cNvGrpSpPr>
            <a:grpSpLocks/>
          </p:cNvGrpSpPr>
          <p:nvPr/>
        </p:nvGrpSpPr>
        <p:grpSpPr bwMode="auto">
          <a:xfrm>
            <a:off x="8166100" y="14631988"/>
            <a:ext cx="3619500" cy="7835900"/>
            <a:chOff x="3390378" y="3544496"/>
            <a:chExt cx="3618561" cy="7835900"/>
          </a:xfrm>
        </p:grpSpPr>
        <p:sp>
          <p:nvSpPr>
            <p:cNvPr id="18" name="Rectangle 4">
              <a:extLst>
                <a:ext uri="{FF2B5EF4-FFF2-40B4-BE49-F238E27FC236}">
                  <a16:creationId xmlns:a16="http://schemas.microsoft.com/office/drawing/2014/main" id="{8F67E1A6-7EBE-C417-AEF4-744CBDD85EDC}"/>
                </a:ext>
              </a:extLst>
            </p:cNvPr>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19" name="Round Same Side Corner Rectangle 126">
              <a:extLst>
                <a:ext uri="{FF2B5EF4-FFF2-40B4-BE49-F238E27FC236}">
                  <a16:creationId xmlns:a16="http://schemas.microsoft.com/office/drawing/2014/main" id="{F9DA8D9C-82D1-91AD-B153-EBB23BF66F3C}"/>
                </a:ext>
              </a:extLst>
            </p:cNvPr>
            <p:cNvSpPr/>
            <p:nvPr/>
          </p:nvSpPr>
          <p:spPr>
            <a:xfrm rot="10800000">
              <a:off x="3390378" y="4262046"/>
              <a:ext cx="3618561" cy="144145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20" name="Rectangle 3">
              <a:extLst>
                <a:ext uri="{FF2B5EF4-FFF2-40B4-BE49-F238E27FC236}">
                  <a16:creationId xmlns:a16="http://schemas.microsoft.com/office/drawing/2014/main" id="{FF47C467-77DC-DD49-F161-9AF25AC410AE}"/>
                </a:ext>
              </a:extLst>
            </p:cNvPr>
            <p:cNvSpPr>
              <a:spLocks/>
            </p:cNvSpPr>
            <p:nvPr/>
          </p:nvSpPr>
          <p:spPr bwMode="auto">
            <a:xfrm>
              <a:off x="3390378" y="3544496"/>
              <a:ext cx="3618561" cy="736600"/>
            </a:xfrm>
            <a:prstGeom prst="rect">
              <a:avLst/>
            </a:prstGeom>
            <a:solidFill>
              <a:schemeClr val="accent2">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21" name="Rectangle 6">
              <a:extLst>
                <a:ext uri="{FF2B5EF4-FFF2-40B4-BE49-F238E27FC236}">
                  <a16:creationId xmlns:a16="http://schemas.microsoft.com/office/drawing/2014/main" id="{83596AF2-5240-0FD4-F431-042EEC1A4999}"/>
                </a:ext>
              </a:extLst>
            </p:cNvPr>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22" name="Rectangle 7">
              <a:extLst>
                <a:ext uri="{FF2B5EF4-FFF2-40B4-BE49-F238E27FC236}">
                  <a16:creationId xmlns:a16="http://schemas.microsoft.com/office/drawing/2014/main" id="{70858207-7177-BD19-2236-33D1D6BC00A3}"/>
                </a:ext>
              </a:extLst>
            </p:cNvPr>
            <p:cNvSpPr>
              <a:spLocks/>
            </p:cNvSpPr>
            <p:nvPr/>
          </p:nvSpPr>
          <p:spPr bwMode="auto">
            <a:xfrm>
              <a:off x="3390381" y="10034196"/>
              <a:ext cx="3618558" cy="1346200"/>
            </a:xfrm>
            <a:prstGeom prst="rect">
              <a:avLst/>
            </a:prstGeom>
            <a:solidFill>
              <a:schemeClr val="accent2"/>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23" name="Rectangle 8">
              <a:extLst>
                <a:ext uri="{FF2B5EF4-FFF2-40B4-BE49-F238E27FC236}">
                  <a16:creationId xmlns:a16="http://schemas.microsoft.com/office/drawing/2014/main" id="{2DBEBD4D-3656-BD60-C7BF-37E6FB6117C9}"/>
                </a:ext>
              </a:extLst>
            </p:cNvPr>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24" name="Rectangle 9">
              <a:extLst>
                <a:ext uri="{FF2B5EF4-FFF2-40B4-BE49-F238E27FC236}">
                  <a16:creationId xmlns:a16="http://schemas.microsoft.com/office/drawing/2014/main" id="{0541D80A-2913-E7F8-8450-2E6D6A7BD291}"/>
                </a:ext>
              </a:extLst>
            </p:cNvPr>
            <p:cNvSpPr>
              <a:spLocks/>
            </p:cNvSpPr>
            <p:nvPr/>
          </p:nvSpPr>
          <p:spPr bwMode="auto">
            <a:xfrm>
              <a:off x="4266451" y="6097196"/>
              <a:ext cx="1866416"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25" name="Rectangle 11">
              <a:extLst>
                <a:ext uri="{FF2B5EF4-FFF2-40B4-BE49-F238E27FC236}">
                  <a16:creationId xmlns:a16="http://schemas.microsoft.com/office/drawing/2014/main" id="{BF7F7B50-4D10-45BD-3062-4999AF9672B8}"/>
                </a:ext>
              </a:extLst>
            </p:cNvPr>
            <p:cNvSpPr>
              <a:spLocks/>
            </p:cNvSpPr>
            <p:nvPr/>
          </p:nvSpPr>
          <p:spPr bwMode="auto">
            <a:xfrm>
              <a:off x="3657009" y="70369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26" name="Rectangle 12">
              <a:extLst>
                <a:ext uri="{FF2B5EF4-FFF2-40B4-BE49-F238E27FC236}">
                  <a16:creationId xmlns:a16="http://schemas.microsoft.com/office/drawing/2014/main" id="{FFCB0335-1A5F-6183-4D49-39B3566CF9B6}"/>
                </a:ext>
              </a:extLst>
            </p:cNvPr>
            <p:cNvSpPr>
              <a:spLocks/>
            </p:cNvSpPr>
            <p:nvPr/>
          </p:nvSpPr>
          <p:spPr bwMode="auto">
            <a:xfrm>
              <a:off x="3657009" y="7557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27" name="Rectangle 13">
              <a:extLst>
                <a:ext uri="{FF2B5EF4-FFF2-40B4-BE49-F238E27FC236}">
                  <a16:creationId xmlns:a16="http://schemas.microsoft.com/office/drawing/2014/main" id="{209D3195-05E7-3330-0434-A7E06AF3877A}"/>
                </a:ext>
              </a:extLst>
            </p:cNvPr>
            <p:cNvSpPr>
              <a:spLocks/>
            </p:cNvSpPr>
            <p:nvPr/>
          </p:nvSpPr>
          <p:spPr bwMode="auto">
            <a:xfrm>
              <a:off x="3657009" y="8065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28" name="Rectangle 14">
              <a:extLst>
                <a:ext uri="{FF2B5EF4-FFF2-40B4-BE49-F238E27FC236}">
                  <a16:creationId xmlns:a16="http://schemas.microsoft.com/office/drawing/2014/main" id="{681B3B2E-B0AB-DE3C-0E7B-28B417F1E087}"/>
                </a:ext>
              </a:extLst>
            </p:cNvPr>
            <p:cNvSpPr>
              <a:spLocks/>
            </p:cNvSpPr>
            <p:nvPr/>
          </p:nvSpPr>
          <p:spPr bwMode="auto">
            <a:xfrm>
              <a:off x="3657009" y="8573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29" name="Rectangle 15">
              <a:extLst>
                <a:ext uri="{FF2B5EF4-FFF2-40B4-BE49-F238E27FC236}">
                  <a16:creationId xmlns:a16="http://schemas.microsoft.com/office/drawing/2014/main" id="{73E25B68-5C3B-4450-2DD0-E358EC292E2D}"/>
                </a:ext>
              </a:extLst>
            </p:cNvPr>
            <p:cNvSpPr>
              <a:spLocks/>
            </p:cNvSpPr>
            <p:nvPr/>
          </p:nvSpPr>
          <p:spPr bwMode="auto">
            <a:xfrm>
              <a:off x="3657009" y="9081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30" name="Rectangle 16">
              <a:extLst>
                <a:ext uri="{FF2B5EF4-FFF2-40B4-BE49-F238E27FC236}">
                  <a16:creationId xmlns:a16="http://schemas.microsoft.com/office/drawing/2014/main" id="{F4C700D1-9242-DC7E-A61F-0092AFF5ACF1}"/>
                </a:ext>
              </a:extLst>
            </p:cNvPr>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31" name="Rectangle 6">
              <a:extLst>
                <a:ext uri="{FF2B5EF4-FFF2-40B4-BE49-F238E27FC236}">
                  <a16:creationId xmlns:a16="http://schemas.microsoft.com/office/drawing/2014/main" id="{F0C519F6-09F8-7F96-AEED-A22CA3322246}"/>
                </a:ext>
              </a:extLst>
            </p:cNvPr>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3 MONTH</a:t>
              </a:r>
            </a:p>
          </p:txBody>
        </p:sp>
      </p:grpSp>
      <p:grpSp>
        <p:nvGrpSpPr>
          <p:cNvPr id="32" name="Group 139">
            <a:extLst>
              <a:ext uri="{FF2B5EF4-FFF2-40B4-BE49-F238E27FC236}">
                <a16:creationId xmlns:a16="http://schemas.microsoft.com/office/drawing/2014/main" id="{84943E03-2C01-384D-D655-A4CB5A29134D}"/>
              </a:ext>
            </a:extLst>
          </p:cNvPr>
          <p:cNvGrpSpPr>
            <a:grpSpLocks/>
          </p:cNvGrpSpPr>
          <p:nvPr/>
        </p:nvGrpSpPr>
        <p:grpSpPr bwMode="auto">
          <a:xfrm>
            <a:off x="12657138" y="14631988"/>
            <a:ext cx="3617912" cy="7835900"/>
            <a:chOff x="3390378" y="3544496"/>
            <a:chExt cx="3618561" cy="7835900"/>
          </a:xfrm>
        </p:grpSpPr>
        <p:sp>
          <p:nvSpPr>
            <p:cNvPr id="33" name="Rectangle 4">
              <a:extLst>
                <a:ext uri="{FF2B5EF4-FFF2-40B4-BE49-F238E27FC236}">
                  <a16:creationId xmlns:a16="http://schemas.microsoft.com/office/drawing/2014/main" id="{C646D8CF-D46A-6F2A-73E8-E99548466AF9}"/>
                </a:ext>
              </a:extLst>
            </p:cNvPr>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34" name="Round Same Side Corner Rectangle 141">
              <a:extLst>
                <a:ext uri="{FF2B5EF4-FFF2-40B4-BE49-F238E27FC236}">
                  <a16:creationId xmlns:a16="http://schemas.microsoft.com/office/drawing/2014/main" id="{968DFCFA-9A03-4552-C134-0564A0B39AFE}"/>
                </a:ext>
              </a:extLst>
            </p:cNvPr>
            <p:cNvSpPr/>
            <p:nvPr/>
          </p:nvSpPr>
          <p:spPr>
            <a:xfrm rot="10800000">
              <a:off x="3390378" y="4262046"/>
              <a:ext cx="3618561" cy="144145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35" name="Rectangle 3">
              <a:extLst>
                <a:ext uri="{FF2B5EF4-FFF2-40B4-BE49-F238E27FC236}">
                  <a16:creationId xmlns:a16="http://schemas.microsoft.com/office/drawing/2014/main" id="{72AB9F4D-31E6-87DA-9491-C0548EC2AB54}"/>
                </a:ext>
              </a:extLst>
            </p:cNvPr>
            <p:cNvSpPr>
              <a:spLocks/>
            </p:cNvSpPr>
            <p:nvPr/>
          </p:nvSpPr>
          <p:spPr bwMode="auto">
            <a:xfrm>
              <a:off x="3390378" y="3544496"/>
              <a:ext cx="3618561" cy="736600"/>
            </a:xfrm>
            <a:prstGeom prst="rect">
              <a:avLst/>
            </a:prstGeom>
            <a:solidFill>
              <a:schemeClr val="accent3">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36" name="Rectangle 6">
              <a:extLst>
                <a:ext uri="{FF2B5EF4-FFF2-40B4-BE49-F238E27FC236}">
                  <a16:creationId xmlns:a16="http://schemas.microsoft.com/office/drawing/2014/main" id="{08D1365A-319B-1FFD-B531-AA3729A7CC21}"/>
                </a:ext>
              </a:extLst>
            </p:cNvPr>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42" name="Rectangle 7">
              <a:extLst>
                <a:ext uri="{FF2B5EF4-FFF2-40B4-BE49-F238E27FC236}">
                  <a16:creationId xmlns:a16="http://schemas.microsoft.com/office/drawing/2014/main" id="{467991BD-E5B5-D182-2C8B-34295F435E65}"/>
                </a:ext>
              </a:extLst>
            </p:cNvPr>
            <p:cNvSpPr>
              <a:spLocks/>
            </p:cNvSpPr>
            <p:nvPr/>
          </p:nvSpPr>
          <p:spPr bwMode="auto">
            <a:xfrm>
              <a:off x="3390378" y="10034196"/>
              <a:ext cx="3618561" cy="1346200"/>
            </a:xfrm>
            <a:prstGeom prst="rect">
              <a:avLst/>
            </a:prstGeom>
            <a:solidFill>
              <a:schemeClr val="accent3"/>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43" name="Rectangle 8">
              <a:extLst>
                <a:ext uri="{FF2B5EF4-FFF2-40B4-BE49-F238E27FC236}">
                  <a16:creationId xmlns:a16="http://schemas.microsoft.com/office/drawing/2014/main" id="{0C4C7E47-0EF7-139F-0B00-A3B30CF7E7DD}"/>
                </a:ext>
              </a:extLst>
            </p:cNvPr>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44" name="Rectangle 9">
              <a:extLst>
                <a:ext uri="{FF2B5EF4-FFF2-40B4-BE49-F238E27FC236}">
                  <a16:creationId xmlns:a16="http://schemas.microsoft.com/office/drawing/2014/main" id="{4AB0EC7D-E5A3-63B4-8160-2FD9D24B0AEB}"/>
                </a:ext>
              </a:extLst>
            </p:cNvPr>
            <p:cNvSpPr>
              <a:spLocks/>
            </p:cNvSpPr>
            <p:nvPr/>
          </p:nvSpPr>
          <p:spPr bwMode="auto">
            <a:xfrm>
              <a:off x="4266835" y="6097196"/>
              <a:ext cx="1865647"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45" name="Rectangle 11">
              <a:extLst>
                <a:ext uri="{FF2B5EF4-FFF2-40B4-BE49-F238E27FC236}">
                  <a16:creationId xmlns:a16="http://schemas.microsoft.com/office/drawing/2014/main" id="{31B55866-4D4F-DB91-73E9-34788A744023}"/>
                </a:ext>
              </a:extLst>
            </p:cNvPr>
            <p:cNvSpPr>
              <a:spLocks/>
            </p:cNvSpPr>
            <p:nvPr/>
          </p:nvSpPr>
          <p:spPr bwMode="auto">
            <a:xfrm>
              <a:off x="3657126" y="70369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46" name="Rectangle 12">
              <a:extLst>
                <a:ext uri="{FF2B5EF4-FFF2-40B4-BE49-F238E27FC236}">
                  <a16:creationId xmlns:a16="http://schemas.microsoft.com/office/drawing/2014/main" id="{19C91DC0-536F-84A9-A3F5-9E4177F20EED}"/>
                </a:ext>
              </a:extLst>
            </p:cNvPr>
            <p:cNvSpPr>
              <a:spLocks/>
            </p:cNvSpPr>
            <p:nvPr/>
          </p:nvSpPr>
          <p:spPr bwMode="auto">
            <a:xfrm>
              <a:off x="3657126" y="7557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47" name="Rectangle 13">
              <a:extLst>
                <a:ext uri="{FF2B5EF4-FFF2-40B4-BE49-F238E27FC236}">
                  <a16:creationId xmlns:a16="http://schemas.microsoft.com/office/drawing/2014/main" id="{BB35EAEF-5ABA-A620-D745-70E1BDD38CF5}"/>
                </a:ext>
              </a:extLst>
            </p:cNvPr>
            <p:cNvSpPr>
              <a:spLocks/>
            </p:cNvSpPr>
            <p:nvPr/>
          </p:nvSpPr>
          <p:spPr bwMode="auto">
            <a:xfrm>
              <a:off x="3657126" y="8065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48" name="Rectangle 14">
              <a:extLst>
                <a:ext uri="{FF2B5EF4-FFF2-40B4-BE49-F238E27FC236}">
                  <a16:creationId xmlns:a16="http://schemas.microsoft.com/office/drawing/2014/main" id="{20EA7AEF-EEF4-7A8C-0580-8A3BCF5AEF91}"/>
                </a:ext>
              </a:extLst>
            </p:cNvPr>
            <p:cNvSpPr>
              <a:spLocks/>
            </p:cNvSpPr>
            <p:nvPr/>
          </p:nvSpPr>
          <p:spPr bwMode="auto">
            <a:xfrm>
              <a:off x="3657126" y="8573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49" name="Rectangle 15">
              <a:extLst>
                <a:ext uri="{FF2B5EF4-FFF2-40B4-BE49-F238E27FC236}">
                  <a16:creationId xmlns:a16="http://schemas.microsoft.com/office/drawing/2014/main" id="{316EA660-804D-9D00-C02A-52E82354FFF2}"/>
                </a:ext>
              </a:extLst>
            </p:cNvPr>
            <p:cNvSpPr>
              <a:spLocks/>
            </p:cNvSpPr>
            <p:nvPr/>
          </p:nvSpPr>
          <p:spPr bwMode="auto">
            <a:xfrm>
              <a:off x="3657126" y="9081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50" name="Rectangle 16">
              <a:extLst>
                <a:ext uri="{FF2B5EF4-FFF2-40B4-BE49-F238E27FC236}">
                  <a16:creationId xmlns:a16="http://schemas.microsoft.com/office/drawing/2014/main" id="{77730149-0E90-76EE-691C-CAE7728DCF11}"/>
                </a:ext>
              </a:extLst>
            </p:cNvPr>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51" name="Rectangle 6">
              <a:extLst>
                <a:ext uri="{FF2B5EF4-FFF2-40B4-BE49-F238E27FC236}">
                  <a16:creationId xmlns:a16="http://schemas.microsoft.com/office/drawing/2014/main" id="{DCEA8F52-41D5-1F5D-065A-120258288077}"/>
                </a:ext>
              </a:extLst>
            </p:cNvPr>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6 MONTH</a:t>
              </a:r>
            </a:p>
          </p:txBody>
        </p:sp>
      </p:grpSp>
      <p:grpSp>
        <p:nvGrpSpPr>
          <p:cNvPr id="52" name="Group 154">
            <a:extLst>
              <a:ext uri="{FF2B5EF4-FFF2-40B4-BE49-F238E27FC236}">
                <a16:creationId xmlns:a16="http://schemas.microsoft.com/office/drawing/2014/main" id="{CB2A7E10-EC79-44AA-9B22-A6605921387E}"/>
              </a:ext>
            </a:extLst>
          </p:cNvPr>
          <p:cNvGrpSpPr>
            <a:grpSpLocks/>
          </p:cNvGrpSpPr>
          <p:nvPr/>
        </p:nvGrpSpPr>
        <p:grpSpPr bwMode="auto">
          <a:xfrm>
            <a:off x="17432338" y="14631988"/>
            <a:ext cx="3619500" cy="7835900"/>
            <a:chOff x="3390378" y="3544496"/>
            <a:chExt cx="3618561" cy="7835900"/>
          </a:xfrm>
        </p:grpSpPr>
        <p:sp>
          <p:nvSpPr>
            <p:cNvPr id="53" name="Rectangle 4">
              <a:extLst>
                <a:ext uri="{FF2B5EF4-FFF2-40B4-BE49-F238E27FC236}">
                  <a16:creationId xmlns:a16="http://schemas.microsoft.com/office/drawing/2014/main" id="{E7DE7D70-63B3-A234-FF56-7E626882E3E5}"/>
                </a:ext>
              </a:extLst>
            </p:cNvPr>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54" name="Round Same Side Corner Rectangle 156">
              <a:extLst>
                <a:ext uri="{FF2B5EF4-FFF2-40B4-BE49-F238E27FC236}">
                  <a16:creationId xmlns:a16="http://schemas.microsoft.com/office/drawing/2014/main" id="{94B3AE63-F760-F97F-392C-1766379AB875}"/>
                </a:ext>
              </a:extLst>
            </p:cNvPr>
            <p:cNvSpPr/>
            <p:nvPr/>
          </p:nvSpPr>
          <p:spPr>
            <a:xfrm rot="10800000">
              <a:off x="3390378" y="4262046"/>
              <a:ext cx="3618561" cy="144145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55" name="Rectangle 3">
              <a:extLst>
                <a:ext uri="{FF2B5EF4-FFF2-40B4-BE49-F238E27FC236}">
                  <a16:creationId xmlns:a16="http://schemas.microsoft.com/office/drawing/2014/main" id="{BB6CF429-0362-02F8-115D-38240EDE16DB}"/>
                </a:ext>
              </a:extLst>
            </p:cNvPr>
            <p:cNvSpPr>
              <a:spLocks/>
            </p:cNvSpPr>
            <p:nvPr/>
          </p:nvSpPr>
          <p:spPr bwMode="auto">
            <a:xfrm>
              <a:off x="3390378" y="3544496"/>
              <a:ext cx="3618561" cy="736600"/>
            </a:xfrm>
            <a:prstGeom prst="rect">
              <a:avLst/>
            </a:prstGeom>
            <a:solidFill>
              <a:schemeClr val="accent4">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56" name="Rectangle 6">
              <a:extLst>
                <a:ext uri="{FF2B5EF4-FFF2-40B4-BE49-F238E27FC236}">
                  <a16:creationId xmlns:a16="http://schemas.microsoft.com/office/drawing/2014/main" id="{56779F6D-18FF-1CB3-E092-077846CDB9E7}"/>
                </a:ext>
              </a:extLst>
            </p:cNvPr>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57" name="Rectangle 7">
              <a:extLst>
                <a:ext uri="{FF2B5EF4-FFF2-40B4-BE49-F238E27FC236}">
                  <a16:creationId xmlns:a16="http://schemas.microsoft.com/office/drawing/2014/main" id="{83C42E74-7B63-5535-49E0-5F7D287A0BC3}"/>
                </a:ext>
              </a:extLst>
            </p:cNvPr>
            <p:cNvSpPr>
              <a:spLocks/>
            </p:cNvSpPr>
            <p:nvPr/>
          </p:nvSpPr>
          <p:spPr bwMode="auto">
            <a:xfrm>
              <a:off x="3390378" y="10034196"/>
              <a:ext cx="3618561" cy="1346200"/>
            </a:xfrm>
            <a:prstGeom prst="rect">
              <a:avLst/>
            </a:prstGeom>
            <a:solidFill>
              <a:schemeClr val="accent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58" name="Rectangle 8">
              <a:extLst>
                <a:ext uri="{FF2B5EF4-FFF2-40B4-BE49-F238E27FC236}">
                  <a16:creationId xmlns:a16="http://schemas.microsoft.com/office/drawing/2014/main" id="{9BF0BE12-D53E-D99A-4D6F-2CA8C0555954}"/>
                </a:ext>
              </a:extLst>
            </p:cNvPr>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59" name="Rectangle 9">
              <a:extLst>
                <a:ext uri="{FF2B5EF4-FFF2-40B4-BE49-F238E27FC236}">
                  <a16:creationId xmlns:a16="http://schemas.microsoft.com/office/drawing/2014/main" id="{94B23364-179F-083E-4FCD-0437BED8E7A0}"/>
                </a:ext>
              </a:extLst>
            </p:cNvPr>
            <p:cNvSpPr>
              <a:spLocks/>
            </p:cNvSpPr>
            <p:nvPr/>
          </p:nvSpPr>
          <p:spPr bwMode="auto">
            <a:xfrm>
              <a:off x="4266451" y="6097196"/>
              <a:ext cx="1866416"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60" name="Rectangle 11">
              <a:extLst>
                <a:ext uri="{FF2B5EF4-FFF2-40B4-BE49-F238E27FC236}">
                  <a16:creationId xmlns:a16="http://schemas.microsoft.com/office/drawing/2014/main" id="{F1E3EB06-5B8C-7ED6-5271-D78A0F8A3AA2}"/>
                </a:ext>
              </a:extLst>
            </p:cNvPr>
            <p:cNvSpPr>
              <a:spLocks/>
            </p:cNvSpPr>
            <p:nvPr/>
          </p:nvSpPr>
          <p:spPr bwMode="auto">
            <a:xfrm>
              <a:off x="3657009" y="70369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61" name="Rectangle 12">
              <a:extLst>
                <a:ext uri="{FF2B5EF4-FFF2-40B4-BE49-F238E27FC236}">
                  <a16:creationId xmlns:a16="http://schemas.microsoft.com/office/drawing/2014/main" id="{E496CBEB-2E62-D08A-6353-8631384C71BC}"/>
                </a:ext>
              </a:extLst>
            </p:cNvPr>
            <p:cNvSpPr>
              <a:spLocks/>
            </p:cNvSpPr>
            <p:nvPr/>
          </p:nvSpPr>
          <p:spPr bwMode="auto">
            <a:xfrm>
              <a:off x="3657009" y="7557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62" name="Rectangle 13">
              <a:extLst>
                <a:ext uri="{FF2B5EF4-FFF2-40B4-BE49-F238E27FC236}">
                  <a16:creationId xmlns:a16="http://schemas.microsoft.com/office/drawing/2014/main" id="{EA4E1C8C-61CB-68DA-D8B4-E8AE56600BE5}"/>
                </a:ext>
              </a:extLst>
            </p:cNvPr>
            <p:cNvSpPr>
              <a:spLocks/>
            </p:cNvSpPr>
            <p:nvPr/>
          </p:nvSpPr>
          <p:spPr bwMode="auto">
            <a:xfrm>
              <a:off x="3657009" y="8065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63" name="Rectangle 14">
              <a:extLst>
                <a:ext uri="{FF2B5EF4-FFF2-40B4-BE49-F238E27FC236}">
                  <a16:creationId xmlns:a16="http://schemas.microsoft.com/office/drawing/2014/main" id="{446BCE06-0382-0777-793B-BAD09E9B6A23}"/>
                </a:ext>
              </a:extLst>
            </p:cNvPr>
            <p:cNvSpPr>
              <a:spLocks/>
            </p:cNvSpPr>
            <p:nvPr/>
          </p:nvSpPr>
          <p:spPr bwMode="auto">
            <a:xfrm>
              <a:off x="3657009" y="8573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2432" name="Rectangle 15">
              <a:extLst>
                <a:ext uri="{FF2B5EF4-FFF2-40B4-BE49-F238E27FC236}">
                  <a16:creationId xmlns:a16="http://schemas.microsoft.com/office/drawing/2014/main" id="{1EC5B1F2-47A3-55AD-F6C1-3C484AF5AA7F}"/>
                </a:ext>
              </a:extLst>
            </p:cNvPr>
            <p:cNvSpPr>
              <a:spLocks/>
            </p:cNvSpPr>
            <p:nvPr/>
          </p:nvSpPr>
          <p:spPr bwMode="auto">
            <a:xfrm>
              <a:off x="3657009" y="9081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2433" name="Rectangle 16">
              <a:extLst>
                <a:ext uri="{FF2B5EF4-FFF2-40B4-BE49-F238E27FC236}">
                  <a16:creationId xmlns:a16="http://schemas.microsoft.com/office/drawing/2014/main" id="{8E940366-48D7-6AB2-A99C-8B4B46548C21}"/>
                </a:ext>
              </a:extLst>
            </p:cNvPr>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2434" name="Rectangle 6">
              <a:extLst>
                <a:ext uri="{FF2B5EF4-FFF2-40B4-BE49-F238E27FC236}">
                  <a16:creationId xmlns:a16="http://schemas.microsoft.com/office/drawing/2014/main" id="{BCE17F1A-0BAA-20BC-E360-8CF6C87D3F21}"/>
                </a:ext>
              </a:extLst>
            </p:cNvPr>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12 MONTH</a:t>
              </a: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1"/>
          <p:cNvGrpSpPr>
            <a:grpSpLocks/>
          </p:cNvGrpSpPr>
          <p:nvPr/>
        </p:nvGrpSpPr>
        <p:grpSpPr bwMode="auto">
          <a:xfrm>
            <a:off x="3390900" y="3544888"/>
            <a:ext cx="3617913" cy="7835900"/>
            <a:chOff x="3390378" y="3544496"/>
            <a:chExt cx="3618561" cy="7835900"/>
          </a:xfrm>
        </p:grpSpPr>
        <p:sp>
          <p:nvSpPr>
            <p:cNvPr id="39991" name="Rectangle 4"/>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78" name="Round Same Side Corner Rectangle 77"/>
            <p:cNvSpPr/>
            <p:nvPr/>
          </p:nvSpPr>
          <p:spPr>
            <a:xfrm rot="10800000">
              <a:off x="3390378" y="4262046"/>
              <a:ext cx="3618561" cy="144145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7" name="Rectangle 3"/>
            <p:cNvSpPr>
              <a:spLocks/>
            </p:cNvSpPr>
            <p:nvPr/>
          </p:nvSpPr>
          <p:spPr bwMode="auto">
            <a:xfrm>
              <a:off x="3390378" y="3544496"/>
              <a:ext cx="3618561" cy="736600"/>
            </a:xfrm>
            <a:prstGeom prst="rect">
              <a:avLst/>
            </a:prstGeom>
            <a:solidFill>
              <a:schemeClr val="accent1">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39994" name="Rectangle 6"/>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39995" name="Rectangle 7"/>
            <p:cNvSpPr>
              <a:spLocks/>
            </p:cNvSpPr>
            <p:nvPr/>
          </p:nvSpPr>
          <p:spPr bwMode="auto">
            <a:xfrm>
              <a:off x="3390381" y="10034196"/>
              <a:ext cx="3618558" cy="1346200"/>
            </a:xfrm>
            <a:prstGeom prst="rect">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39996" name="Rectangle 8"/>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13" name="Rectangle 9"/>
            <p:cNvSpPr>
              <a:spLocks/>
            </p:cNvSpPr>
            <p:nvPr/>
          </p:nvSpPr>
          <p:spPr bwMode="auto">
            <a:xfrm>
              <a:off x="4266835" y="6097196"/>
              <a:ext cx="1865647"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15" name="Rectangle 11"/>
            <p:cNvSpPr>
              <a:spLocks/>
            </p:cNvSpPr>
            <p:nvPr/>
          </p:nvSpPr>
          <p:spPr bwMode="auto">
            <a:xfrm>
              <a:off x="3657126" y="70369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16" name="Rectangle 12"/>
            <p:cNvSpPr>
              <a:spLocks/>
            </p:cNvSpPr>
            <p:nvPr/>
          </p:nvSpPr>
          <p:spPr bwMode="auto">
            <a:xfrm>
              <a:off x="3657126" y="7557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17" name="Rectangle 13"/>
            <p:cNvSpPr>
              <a:spLocks/>
            </p:cNvSpPr>
            <p:nvPr/>
          </p:nvSpPr>
          <p:spPr bwMode="auto">
            <a:xfrm>
              <a:off x="3657126" y="8065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18" name="Rectangle 14"/>
            <p:cNvSpPr>
              <a:spLocks/>
            </p:cNvSpPr>
            <p:nvPr/>
          </p:nvSpPr>
          <p:spPr bwMode="auto">
            <a:xfrm>
              <a:off x="3657126" y="8573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19" name="Rectangle 15"/>
            <p:cNvSpPr>
              <a:spLocks/>
            </p:cNvSpPr>
            <p:nvPr/>
          </p:nvSpPr>
          <p:spPr bwMode="auto">
            <a:xfrm>
              <a:off x="3657126" y="9081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40003" name="Rectangle 16"/>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40004" name="Rectangle 6"/>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1 MONTH</a:t>
              </a:r>
            </a:p>
          </p:txBody>
        </p:sp>
      </p:grpSp>
      <p:grpSp>
        <p:nvGrpSpPr>
          <p:cNvPr id="39938" name="Group 79"/>
          <p:cNvGrpSpPr>
            <a:grpSpLocks/>
          </p:cNvGrpSpPr>
          <p:nvPr/>
        </p:nvGrpSpPr>
        <p:grpSpPr bwMode="auto">
          <a:xfrm>
            <a:off x="8166100" y="3544888"/>
            <a:ext cx="3619500" cy="7835900"/>
            <a:chOff x="3390378" y="3544496"/>
            <a:chExt cx="3618561" cy="7835900"/>
          </a:xfrm>
        </p:grpSpPr>
        <p:sp>
          <p:nvSpPr>
            <p:cNvPr id="39977" name="Rectangle 4"/>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127" name="Round Same Side Corner Rectangle 126"/>
            <p:cNvSpPr/>
            <p:nvPr/>
          </p:nvSpPr>
          <p:spPr>
            <a:xfrm rot="10800000">
              <a:off x="3390378" y="4262046"/>
              <a:ext cx="3618561" cy="144145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128" name="Rectangle 3"/>
            <p:cNvSpPr>
              <a:spLocks/>
            </p:cNvSpPr>
            <p:nvPr/>
          </p:nvSpPr>
          <p:spPr bwMode="auto">
            <a:xfrm>
              <a:off x="3390378" y="3544496"/>
              <a:ext cx="3618561" cy="736600"/>
            </a:xfrm>
            <a:prstGeom prst="rect">
              <a:avLst/>
            </a:prstGeom>
            <a:solidFill>
              <a:schemeClr val="accent2">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39980" name="Rectangle 6"/>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39981" name="Rectangle 7"/>
            <p:cNvSpPr>
              <a:spLocks/>
            </p:cNvSpPr>
            <p:nvPr/>
          </p:nvSpPr>
          <p:spPr bwMode="auto">
            <a:xfrm>
              <a:off x="3390381" y="10034196"/>
              <a:ext cx="3618558" cy="1346200"/>
            </a:xfrm>
            <a:prstGeom prst="rect">
              <a:avLst/>
            </a:prstGeom>
            <a:solidFill>
              <a:schemeClr val="accent2"/>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39982" name="Rectangle 8"/>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132" name="Rectangle 9"/>
            <p:cNvSpPr>
              <a:spLocks/>
            </p:cNvSpPr>
            <p:nvPr/>
          </p:nvSpPr>
          <p:spPr bwMode="auto">
            <a:xfrm>
              <a:off x="4266451" y="6097196"/>
              <a:ext cx="1866416"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133" name="Rectangle 11"/>
            <p:cNvSpPr>
              <a:spLocks/>
            </p:cNvSpPr>
            <p:nvPr/>
          </p:nvSpPr>
          <p:spPr bwMode="auto">
            <a:xfrm>
              <a:off x="3657009" y="70369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134" name="Rectangle 12"/>
            <p:cNvSpPr>
              <a:spLocks/>
            </p:cNvSpPr>
            <p:nvPr/>
          </p:nvSpPr>
          <p:spPr bwMode="auto">
            <a:xfrm>
              <a:off x="3657009" y="7557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135" name="Rectangle 13"/>
            <p:cNvSpPr>
              <a:spLocks/>
            </p:cNvSpPr>
            <p:nvPr/>
          </p:nvSpPr>
          <p:spPr bwMode="auto">
            <a:xfrm>
              <a:off x="3657009" y="8065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136" name="Rectangle 14"/>
            <p:cNvSpPr>
              <a:spLocks/>
            </p:cNvSpPr>
            <p:nvPr/>
          </p:nvSpPr>
          <p:spPr bwMode="auto">
            <a:xfrm>
              <a:off x="3657009" y="8573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137" name="Rectangle 15"/>
            <p:cNvSpPr>
              <a:spLocks/>
            </p:cNvSpPr>
            <p:nvPr/>
          </p:nvSpPr>
          <p:spPr bwMode="auto">
            <a:xfrm>
              <a:off x="3657009" y="9081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39989" name="Rectangle 16"/>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39990" name="Rectangle 6"/>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3 MONTH</a:t>
              </a:r>
            </a:p>
          </p:txBody>
        </p:sp>
      </p:grpSp>
      <p:grpSp>
        <p:nvGrpSpPr>
          <p:cNvPr id="39939" name="Group 139"/>
          <p:cNvGrpSpPr>
            <a:grpSpLocks/>
          </p:cNvGrpSpPr>
          <p:nvPr/>
        </p:nvGrpSpPr>
        <p:grpSpPr bwMode="auto">
          <a:xfrm>
            <a:off x="12657138" y="3544888"/>
            <a:ext cx="3617912" cy="7835900"/>
            <a:chOff x="3390378" y="3544496"/>
            <a:chExt cx="3618561" cy="7835900"/>
          </a:xfrm>
        </p:grpSpPr>
        <p:sp>
          <p:nvSpPr>
            <p:cNvPr id="39963" name="Rectangle 4"/>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142" name="Round Same Side Corner Rectangle 141"/>
            <p:cNvSpPr/>
            <p:nvPr/>
          </p:nvSpPr>
          <p:spPr>
            <a:xfrm rot="10800000">
              <a:off x="3390378" y="4262046"/>
              <a:ext cx="3618561" cy="144145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143" name="Rectangle 3"/>
            <p:cNvSpPr>
              <a:spLocks/>
            </p:cNvSpPr>
            <p:nvPr/>
          </p:nvSpPr>
          <p:spPr bwMode="auto">
            <a:xfrm>
              <a:off x="3390378" y="3544496"/>
              <a:ext cx="3618561" cy="736600"/>
            </a:xfrm>
            <a:prstGeom prst="rect">
              <a:avLst/>
            </a:prstGeom>
            <a:solidFill>
              <a:schemeClr val="accent3">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39966" name="Rectangle 6"/>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145" name="Rectangle 7"/>
            <p:cNvSpPr>
              <a:spLocks/>
            </p:cNvSpPr>
            <p:nvPr/>
          </p:nvSpPr>
          <p:spPr bwMode="auto">
            <a:xfrm>
              <a:off x="3390378" y="10034196"/>
              <a:ext cx="3618561" cy="1346200"/>
            </a:xfrm>
            <a:prstGeom prst="rect">
              <a:avLst/>
            </a:prstGeom>
            <a:solidFill>
              <a:schemeClr val="accent3"/>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39968" name="Rectangle 8"/>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147" name="Rectangle 9"/>
            <p:cNvSpPr>
              <a:spLocks/>
            </p:cNvSpPr>
            <p:nvPr/>
          </p:nvSpPr>
          <p:spPr bwMode="auto">
            <a:xfrm>
              <a:off x="4266835" y="6097196"/>
              <a:ext cx="1865647"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148" name="Rectangle 11"/>
            <p:cNvSpPr>
              <a:spLocks/>
            </p:cNvSpPr>
            <p:nvPr/>
          </p:nvSpPr>
          <p:spPr bwMode="auto">
            <a:xfrm>
              <a:off x="3657126" y="70369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149" name="Rectangle 12"/>
            <p:cNvSpPr>
              <a:spLocks/>
            </p:cNvSpPr>
            <p:nvPr/>
          </p:nvSpPr>
          <p:spPr bwMode="auto">
            <a:xfrm>
              <a:off x="3657126" y="7557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150" name="Rectangle 13"/>
            <p:cNvSpPr>
              <a:spLocks/>
            </p:cNvSpPr>
            <p:nvPr/>
          </p:nvSpPr>
          <p:spPr bwMode="auto">
            <a:xfrm>
              <a:off x="3657126" y="8065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151" name="Rectangle 14"/>
            <p:cNvSpPr>
              <a:spLocks/>
            </p:cNvSpPr>
            <p:nvPr/>
          </p:nvSpPr>
          <p:spPr bwMode="auto">
            <a:xfrm>
              <a:off x="3657126" y="8573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152" name="Rectangle 15"/>
            <p:cNvSpPr>
              <a:spLocks/>
            </p:cNvSpPr>
            <p:nvPr/>
          </p:nvSpPr>
          <p:spPr bwMode="auto">
            <a:xfrm>
              <a:off x="3657126" y="9081696"/>
              <a:ext cx="308506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39975" name="Rectangle 16"/>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39976" name="Rectangle 6"/>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6 MONTH</a:t>
              </a:r>
            </a:p>
          </p:txBody>
        </p:sp>
      </p:grpSp>
      <p:grpSp>
        <p:nvGrpSpPr>
          <p:cNvPr id="39940" name="Group 154"/>
          <p:cNvGrpSpPr>
            <a:grpSpLocks/>
          </p:cNvGrpSpPr>
          <p:nvPr/>
        </p:nvGrpSpPr>
        <p:grpSpPr bwMode="auto">
          <a:xfrm>
            <a:off x="17432338" y="3544888"/>
            <a:ext cx="3619500" cy="7835900"/>
            <a:chOff x="3390378" y="3544496"/>
            <a:chExt cx="3618561" cy="7835900"/>
          </a:xfrm>
        </p:grpSpPr>
        <p:sp>
          <p:nvSpPr>
            <p:cNvPr id="39949" name="Rectangle 4"/>
            <p:cNvSpPr>
              <a:spLocks/>
            </p:cNvSpPr>
            <p:nvPr/>
          </p:nvSpPr>
          <p:spPr bwMode="auto">
            <a:xfrm>
              <a:off x="3390381" y="4274746"/>
              <a:ext cx="3618558" cy="6464300"/>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157" name="Round Same Side Corner Rectangle 156"/>
            <p:cNvSpPr/>
            <p:nvPr/>
          </p:nvSpPr>
          <p:spPr>
            <a:xfrm rot="10800000">
              <a:off x="3390378" y="4262046"/>
              <a:ext cx="3618561" cy="144145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latin typeface="Calibri Light"/>
              </a:endParaRPr>
            </a:p>
          </p:txBody>
        </p:sp>
        <p:sp>
          <p:nvSpPr>
            <p:cNvPr id="158" name="Rectangle 3"/>
            <p:cNvSpPr>
              <a:spLocks/>
            </p:cNvSpPr>
            <p:nvPr/>
          </p:nvSpPr>
          <p:spPr bwMode="auto">
            <a:xfrm>
              <a:off x="3390378" y="3544496"/>
              <a:ext cx="3618561" cy="736600"/>
            </a:xfrm>
            <a:prstGeom prst="rect">
              <a:avLst/>
            </a:prstGeom>
            <a:solidFill>
              <a:schemeClr val="accent4">
                <a:lumMod val="75000"/>
              </a:schemeClr>
            </a:solidFill>
            <a:ln w="12700">
              <a:noFill/>
              <a:miter lim="800000"/>
              <a:headEnd/>
              <a:tailEnd/>
            </a:ln>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39952" name="Rectangle 6"/>
            <p:cNvSpPr>
              <a:spLocks/>
            </p:cNvSpPr>
            <p:nvPr/>
          </p:nvSpPr>
          <p:spPr bwMode="auto">
            <a:xfrm>
              <a:off x="4266453" y="3620696"/>
              <a:ext cx="18664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600">
                  <a:solidFill>
                    <a:schemeClr val="bg1"/>
                  </a:solidFill>
                  <a:latin typeface="Source Sans Pro" panose="020B0503030403020204" pitchFamily="34" charset="0"/>
                  <a:sym typeface="Lato Bold" panose="020F0802020204030203" pitchFamily="34" charset="0"/>
                </a:rPr>
                <a:t>Basic</a:t>
              </a:r>
            </a:p>
          </p:txBody>
        </p:sp>
        <p:sp>
          <p:nvSpPr>
            <p:cNvPr id="160" name="Rectangle 7"/>
            <p:cNvSpPr>
              <a:spLocks/>
            </p:cNvSpPr>
            <p:nvPr/>
          </p:nvSpPr>
          <p:spPr bwMode="auto">
            <a:xfrm>
              <a:off x="3390378" y="10034196"/>
              <a:ext cx="3618561" cy="1346200"/>
            </a:xfrm>
            <a:prstGeom prst="rect">
              <a:avLst/>
            </a:prstGeom>
            <a:solidFill>
              <a:schemeClr val="accent4"/>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defTabSz="1828434" fontAlgn="auto">
                <a:spcBef>
                  <a:spcPts val="0"/>
                </a:spcBef>
                <a:spcAft>
                  <a:spcPts val="0"/>
                </a:spcAft>
                <a:defRPr/>
              </a:pPr>
              <a:endParaRPr lang="es-ES" dirty="0">
                <a:latin typeface="Calibri Light"/>
                <a:ea typeface="+mn-ea"/>
              </a:endParaRPr>
            </a:p>
          </p:txBody>
        </p:sp>
        <p:sp>
          <p:nvSpPr>
            <p:cNvPr id="39954" name="Rectangle 8"/>
            <p:cNvSpPr>
              <a:spLocks/>
            </p:cNvSpPr>
            <p:nvPr/>
          </p:nvSpPr>
          <p:spPr bwMode="auto">
            <a:xfrm>
              <a:off x="4241060" y="4535096"/>
              <a:ext cx="1866414"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5000">
                  <a:solidFill>
                    <a:schemeClr val="bg1"/>
                  </a:solidFill>
                  <a:latin typeface="Lato Bold" panose="020F0802020204030203" pitchFamily="34" charset="0"/>
                  <a:sym typeface="Lato Bold" panose="020F0802020204030203" pitchFamily="34" charset="0"/>
                </a:rPr>
                <a:t>$10</a:t>
              </a:r>
            </a:p>
          </p:txBody>
        </p:sp>
        <p:sp>
          <p:nvSpPr>
            <p:cNvPr id="162" name="Rectangle 9"/>
            <p:cNvSpPr>
              <a:spLocks/>
            </p:cNvSpPr>
            <p:nvPr/>
          </p:nvSpPr>
          <p:spPr bwMode="auto">
            <a:xfrm>
              <a:off x="4266451" y="6097196"/>
              <a:ext cx="1866416"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600" dirty="0">
                  <a:solidFill>
                    <a:schemeClr val="bg1">
                      <a:lumMod val="65000"/>
                    </a:schemeClr>
                  </a:solidFill>
                  <a:latin typeface="Source Sans Pro"/>
                  <a:ea typeface="ＭＳ Ｐゴシック" charset="0"/>
                  <a:cs typeface="ＭＳ Ｐゴシック" charset="0"/>
                  <a:sym typeface="Lato Regular" charset="0"/>
                </a:rPr>
                <a:t>Monthly</a:t>
              </a:r>
            </a:p>
          </p:txBody>
        </p:sp>
        <p:sp>
          <p:nvSpPr>
            <p:cNvPr id="163" name="Rectangle 11"/>
            <p:cNvSpPr>
              <a:spLocks/>
            </p:cNvSpPr>
            <p:nvPr/>
          </p:nvSpPr>
          <p:spPr bwMode="auto">
            <a:xfrm>
              <a:off x="3657009" y="70369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 GB Bandwith</a:t>
              </a:r>
            </a:p>
          </p:txBody>
        </p:sp>
        <p:sp>
          <p:nvSpPr>
            <p:cNvPr id="164" name="Rectangle 12"/>
            <p:cNvSpPr>
              <a:spLocks/>
            </p:cNvSpPr>
            <p:nvPr/>
          </p:nvSpPr>
          <p:spPr bwMode="auto">
            <a:xfrm>
              <a:off x="3657009" y="7557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10 MB Max File Size</a:t>
              </a:r>
            </a:p>
          </p:txBody>
        </p:sp>
        <p:sp>
          <p:nvSpPr>
            <p:cNvPr id="165" name="Rectangle 13"/>
            <p:cNvSpPr>
              <a:spLocks/>
            </p:cNvSpPr>
            <p:nvPr/>
          </p:nvSpPr>
          <p:spPr bwMode="auto">
            <a:xfrm>
              <a:off x="3657009" y="8065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3 GHZ CPU </a:t>
              </a:r>
            </a:p>
          </p:txBody>
        </p:sp>
        <p:sp>
          <p:nvSpPr>
            <p:cNvPr id="166" name="Rectangle 14"/>
            <p:cNvSpPr>
              <a:spLocks/>
            </p:cNvSpPr>
            <p:nvPr/>
          </p:nvSpPr>
          <p:spPr bwMode="auto">
            <a:xfrm>
              <a:off x="3657009" y="8573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2 GB Memory Ram</a:t>
              </a:r>
            </a:p>
          </p:txBody>
        </p:sp>
        <p:sp>
          <p:nvSpPr>
            <p:cNvPr id="167" name="Rectangle 15"/>
            <p:cNvSpPr>
              <a:spLocks/>
            </p:cNvSpPr>
            <p:nvPr/>
          </p:nvSpPr>
          <p:spPr bwMode="auto">
            <a:xfrm>
              <a:off x="3657009" y="9081696"/>
              <a:ext cx="3085299"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45720" rIns="45720" anchor="ctr"/>
            <a:lstStyle/>
            <a:p>
              <a:pPr algn="ctr" defTabSz="1828434" fontAlgn="auto">
                <a:spcBef>
                  <a:spcPts val="0"/>
                </a:spcBef>
                <a:spcAft>
                  <a:spcPts val="0"/>
                </a:spcAft>
                <a:defRPr/>
              </a:pPr>
              <a:r>
                <a:rPr lang="en-US" sz="2000" dirty="0">
                  <a:solidFill>
                    <a:schemeClr val="bg1">
                      <a:lumMod val="65000"/>
                    </a:schemeClr>
                  </a:solidFill>
                  <a:latin typeface="Source Sans Pro"/>
                  <a:ea typeface="ＭＳ Ｐゴシック" charset="0"/>
                  <a:cs typeface="ＭＳ Ｐゴシック" charset="0"/>
                  <a:sym typeface="Lato Regular" charset="0"/>
                </a:rPr>
                <a:t>Exclusive</a:t>
              </a:r>
            </a:p>
          </p:txBody>
        </p:sp>
        <p:sp>
          <p:nvSpPr>
            <p:cNvPr id="39961" name="Rectangle 16"/>
            <p:cNvSpPr>
              <a:spLocks/>
            </p:cNvSpPr>
            <p:nvPr/>
          </p:nvSpPr>
          <p:spPr bwMode="auto">
            <a:xfrm>
              <a:off x="3390381" y="6668696"/>
              <a:ext cx="3618558" cy="25400"/>
            </a:xfrm>
            <a:prstGeom prst="rect">
              <a:avLst/>
            </a:prstGeom>
            <a:solidFill>
              <a:srgbClr val="D6D6D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endParaRPr lang="es-ES" altLang="es-MX">
                <a:latin typeface="Calibri Light" panose="020F0302020204030204" pitchFamily="34" charset="0"/>
              </a:endParaRPr>
            </a:p>
          </p:txBody>
        </p:sp>
        <p:sp>
          <p:nvSpPr>
            <p:cNvPr id="39962" name="Rectangle 6"/>
            <p:cNvSpPr>
              <a:spLocks/>
            </p:cNvSpPr>
            <p:nvPr/>
          </p:nvSpPr>
          <p:spPr bwMode="auto">
            <a:xfrm>
              <a:off x="3390381" y="10034196"/>
              <a:ext cx="361855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45720" rIns="45720" anchor="ct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4800" b="1">
                  <a:solidFill>
                    <a:schemeClr val="bg1"/>
                  </a:solidFill>
                  <a:latin typeface="Source Sans Pro" panose="020B0503030403020204" pitchFamily="34" charset="0"/>
                  <a:sym typeface="Lato Bold" panose="020F0802020204030203" pitchFamily="34" charset="0"/>
                </a:rPr>
                <a:t>12 MONTH</a:t>
              </a:r>
            </a:p>
          </p:txBody>
        </p:sp>
      </p:grpSp>
      <p:sp>
        <p:nvSpPr>
          <p:cNvPr id="39941" name="TextBox 69"/>
          <p:cNvSpPr txBox="1">
            <a:spLocks noChangeArrowheads="1"/>
          </p:cNvSpPr>
          <p:nvPr/>
        </p:nvSpPr>
        <p:spPr bwMode="auto">
          <a:xfrm>
            <a:off x="1614488" y="528638"/>
            <a:ext cx="4664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Prices Table</a:t>
            </a:r>
          </a:p>
        </p:txBody>
      </p:sp>
      <p:grpSp>
        <p:nvGrpSpPr>
          <p:cNvPr id="39942" name="Group 70"/>
          <p:cNvGrpSpPr>
            <a:grpSpLocks/>
          </p:cNvGrpSpPr>
          <p:nvPr/>
        </p:nvGrpSpPr>
        <p:grpSpPr bwMode="auto">
          <a:xfrm>
            <a:off x="1774825" y="1717675"/>
            <a:ext cx="2279650" cy="73025"/>
            <a:chOff x="1775295" y="2028842"/>
            <a:chExt cx="3021910" cy="45719"/>
          </a:xfrm>
        </p:grpSpPr>
        <p:sp>
          <p:nvSpPr>
            <p:cNvPr id="72" name="Rectangle 71"/>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3" name="Rectangle 72"/>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4" name="Rectangle 73"/>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5" name="Rectangle 74"/>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7" name="Rectangle 86"/>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39943" name="TextBox 87"/>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
        <p:nvSpPr>
          <p:cNvPr id="2" name="Freeform 1">
            <a:extLst>
              <a:ext uri="{FF2B5EF4-FFF2-40B4-BE49-F238E27FC236}">
                <a16:creationId xmlns:a16="http://schemas.microsoft.com/office/drawing/2014/main" id="{F5FFD178-94FB-4032-4A05-AD708B18DF46}"/>
              </a:ext>
            </a:extLst>
          </p:cNvPr>
          <p:cNvSpPr>
            <a:spLocks noChangeArrowheads="1"/>
          </p:cNvSpPr>
          <p:nvPr/>
        </p:nvSpPr>
        <p:spPr bwMode="auto">
          <a:xfrm>
            <a:off x="-8413750" y="3492500"/>
            <a:ext cx="6199188" cy="1228725"/>
          </a:xfrm>
          <a:custGeom>
            <a:avLst/>
            <a:gdLst>
              <a:gd name="T0" fmla="*/ 614083 w 17221"/>
              <a:gd name="T1" fmla="*/ 0 h 3412"/>
              <a:gd name="T2" fmla="*/ 614083 w 17221"/>
              <a:gd name="T3" fmla="*/ 0 h 3412"/>
              <a:gd name="T4" fmla="*/ 1221687 w 17221"/>
              <a:gd name="T5" fmla="*/ 536937 h 3412"/>
              <a:gd name="T6" fmla="*/ 5518829 w 17221"/>
              <a:gd name="T7" fmla="*/ 536937 h 3412"/>
              <a:gd name="T8" fmla="*/ 6198424 w 17221"/>
              <a:gd name="T9" fmla="*/ 882651 h 3412"/>
              <a:gd name="T10" fmla="*/ 5518829 w 17221"/>
              <a:gd name="T11" fmla="*/ 1228365 h 3412"/>
              <a:gd name="T12" fmla="*/ 614083 w 17221"/>
              <a:gd name="T13" fmla="*/ 1228365 h 3412"/>
              <a:gd name="T14" fmla="*/ 0 w 17221"/>
              <a:gd name="T15" fmla="*/ 614363 h 3412"/>
              <a:gd name="T16" fmla="*/ 0 w 17221"/>
              <a:gd name="T17" fmla="*/ 0 h 3412"/>
              <a:gd name="T18" fmla="*/ 614083 w 17221"/>
              <a:gd name="T19" fmla="*/ 0 h 3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21" h="3412">
                <a:moveTo>
                  <a:pt x="1706" y="0"/>
                </a:moveTo>
                <a:lnTo>
                  <a:pt x="1706" y="0"/>
                </a:lnTo>
                <a:cubicBezTo>
                  <a:pt x="2567" y="0"/>
                  <a:pt x="3278" y="646"/>
                  <a:pt x="3394" y="1491"/>
                </a:cubicBezTo>
                <a:cubicBezTo>
                  <a:pt x="15332" y="1491"/>
                  <a:pt x="15332" y="1491"/>
                  <a:pt x="15332" y="1491"/>
                </a:cubicBezTo>
                <a:cubicBezTo>
                  <a:pt x="17220" y="2451"/>
                  <a:pt x="17220" y="2451"/>
                  <a:pt x="17220" y="2451"/>
                </a:cubicBezTo>
                <a:cubicBezTo>
                  <a:pt x="15332" y="3411"/>
                  <a:pt x="15332" y="3411"/>
                  <a:pt x="15332" y="3411"/>
                </a:cubicBezTo>
                <a:cubicBezTo>
                  <a:pt x="1706" y="3411"/>
                  <a:pt x="1706" y="3411"/>
                  <a:pt x="1706" y="3411"/>
                </a:cubicBezTo>
                <a:cubicBezTo>
                  <a:pt x="761" y="3411"/>
                  <a:pt x="0" y="2649"/>
                  <a:pt x="0" y="1706"/>
                </a:cubicBezTo>
                <a:cubicBezTo>
                  <a:pt x="0" y="0"/>
                  <a:pt x="0" y="0"/>
                  <a:pt x="0" y="0"/>
                </a:cubicBezTo>
                <a:cubicBezTo>
                  <a:pt x="1706" y="0"/>
                  <a:pt x="1706" y="0"/>
                  <a:pt x="170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 name="Freeform 2">
            <a:extLst>
              <a:ext uri="{FF2B5EF4-FFF2-40B4-BE49-F238E27FC236}">
                <a16:creationId xmlns:a16="http://schemas.microsoft.com/office/drawing/2014/main" id="{74260FE7-2E35-63DD-35BC-F045A4A92802}"/>
              </a:ext>
            </a:extLst>
          </p:cNvPr>
          <p:cNvSpPr>
            <a:spLocks noChangeArrowheads="1"/>
          </p:cNvSpPr>
          <p:nvPr/>
        </p:nvSpPr>
        <p:spPr bwMode="auto">
          <a:xfrm>
            <a:off x="-8318500" y="3592513"/>
            <a:ext cx="1031875" cy="1031875"/>
          </a:xfrm>
          <a:custGeom>
            <a:avLst/>
            <a:gdLst>
              <a:gd name="T0" fmla="*/ 0 w 2866"/>
              <a:gd name="T1" fmla="*/ 513057 h 2866"/>
              <a:gd name="T2" fmla="*/ 0 w 2866"/>
              <a:gd name="T3" fmla="*/ 513057 h 2866"/>
              <a:gd name="T4" fmla="*/ 518784 w 2866"/>
              <a:gd name="T5" fmla="*/ 1031515 h 2866"/>
              <a:gd name="T6" fmla="*/ 1031448 w 2866"/>
              <a:gd name="T7" fmla="*/ 513057 h 2866"/>
              <a:gd name="T8" fmla="*/ 518784 w 2866"/>
              <a:gd name="T9" fmla="*/ 0 h 2866"/>
              <a:gd name="T10" fmla="*/ 0 w 2866"/>
              <a:gd name="T11" fmla="*/ 513057 h 28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6" h="2866">
                <a:moveTo>
                  <a:pt x="0" y="1425"/>
                </a:moveTo>
                <a:lnTo>
                  <a:pt x="0" y="1425"/>
                </a:lnTo>
                <a:cubicBezTo>
                  <a:pt x="0" y="2220"/>
                  <a:pt x="646" y="2865"/>
                  <a:pt x="1441" y="2865"/>
                </a:cubicBezTo>
                <a:cubicBezTo>
                  <a:pt x="2236" y="2865"/>
                  <a:pt x="2865" y="2220"/>
                  <a:pt x="2865" y="1425"/>
                </a:cubicBezTo>
                <a:cubicBezTo>
                  <a:pt x="2865" y="630"/>
                  <a:pt x="2236" y="0"/>
                  <a:pt x="1441" y="0"/>
                </a:cubicBezTo>
                <a:cubicBezTo>
                  <a:pt x="646" y="0"/>
                  <a:pt x="0" y="630"/>
                  <a:pt x="0" y="1425"/>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4" name="Freeform 3">
            <a:extLst>
              <a:ext uri="{FF2B5EF4-FFF2-40B4-BE49-F238E27FC236}">
                <a16:creationId xmlns:a16="http://schemas.microsoft.com/office/drawing/2014/main" id="{4093A49B-FBE6-C3E5-9A62-D61A6E79BD70}"/>
              </a:ext>
            </a:extLst>
          </p:cNvPr>
          <p:cNvSpPr>
            <a:spLocks noChangeArrowheads="1"/>
          </p:cNvSpPr>
          <p:nvPr/>
        </p:nvSpPr>
        <p:spPr bwMode="auto">
          <a:xfrm>
            <a:off x="-7191375" y="4029075"/>
            <a:ext cx="4978400" cy="692150"/>
          </a:xfrm>
          <a:custGeom>
            <a:avLst/>
            <a:gdLst>
              <a:gd name="T0" fmla="*/ 11938 w 13827"/>
              <a:gd name="T1" fmla="*/ 0 h 1921"/>
              <a:gd name="T2" fmla="*/ 11938 w 13827"/>
              <a:gd name="T3" fmla="*/ 0 h 1921"/>
              <a:gd name="T4" fmla="*/ 0 w 13827"/>
              <a:gd name="T5" fmla="*/ 0 h 1921"/>
              <a:gd name="T6" fmla="*/ 11938 w 13827"/>
              <a:gd name="T7" fmla="*/ 1920 h 1921"/>
              <a:gd name="T8" fmla="*/ 13826 w 13827"/>
              <a:gd name="T9" fmla="*/ 960 h 1921"/>
              <a:gd name="T10" fmla="*/ 11938 w 13827"/>
              <a:gd name="T11" fmla="*/ 0 h 1921"/>
            </a:gdLst>
            <a:ahLst/>
            <a:cxnLst>
              <a:cxn ang="0">
                <a:pos x="T0" y="T1"/>
              </a:cxn>
              <a:cxn ang="0">
                <a:pos x="T2" y="T3"/>
              </a:cxn>
              <a:cxn ang="0">
                <a:pos x="T4" y="T5"/>
              </a:cxn>
              <a:cxn ang="0">
                <a:pos x="T6" y="T7"/>
              </a:cxn>
              <a:cxn ang="0">
                <a:pos x="T8" y="T9"/>
              </a:cxn>
              <a:cxn ang="0">
                <a:pos x="T10" y="T11"/>
              </a:cxn>
            </a:cxnLst>
            <a:rect l="0" t="0" r="r" b="b"/>
            <a:pathLst>
              <a:path w="13827" h="1921">
                <a:moveTo>
                  <a:pt x="11938" y="0"/>
                </a:moveTo>
                <a:lnTo>
                  <a:pt x="11938" y="0"/>
                </a:lnTo>
                <a:cubicBezTo>
                  <a:pt x="0" y="0"/>
                  <a:pt x="0" y="0"/>
                  <a:pt x="0" y="0"/>
                </a:cubicBezTo>
                <a:cubicBezTo>
                  <a:pt x="414" y="82"/>
                  <a:pt x="11938" y="1920"/>
                  <a:pt x="11938" y="1920"/>
                </a:cubicBezTo>
                <a:cubicBezTo>
                  <a:pt x="13826" y="960"/>
                  <a:pt x="13826" y="960"/>
                  <a:pt x="13826" y="960"/>
                </a:cubicBezTo>
                <a:cubicBezTo>
                  <a:pt x="11938" y="0"/>
                  <a:pt x="11938" y="0"/>
                  <a:pt x="11938" y="0"/>
                </a:cubicBezTo>
              </a:path>
            </a:pathLst>
          </a:custGeom>
          <a:solidFill>
            <a:schemeClr val="accent1">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 name="Text Box 4">
            <a:extLst>
              <a:ext uri="{FF2B5EF4-FFF2-40B4-BE49-F238E27FC236}">
                <a16:creationId xmlns:a16="http://schemas.microsoft.com/office/drawing/2014/main" id="{A6B7EFF4-8A80-2A22-1F57-1C58E4243863}"/>
              </a:ext>
            </a:extLst>
          </p:cNvPr>
          <p:cNvSpPr txBox="1">
            <a:spLocks noChangeArrowheads="1"/>
          </p:cNvSpPr>
          <p:nvPr/>
        </p:nvSpPr>
        <p:spPr bwMode="auto">
          <a:xfrm>
            <a:off x="-8089900" y="3752850"/>
            <a:ext cx="56038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01</a:t>
            </a:r>
          </a:p>
        </p:txBody>
      </p:sp>
      <p:sp>
        <p:nvSpPr>
          <p:cNvPr id="6" name="Freeform 5">
            <a:extLst>
              <a:ext uri="{FF2B5EF4-FFF2-40B4-BE49-F238E27FC236}">
                <a16:creationId xmlns:a16="http://schemas.microsoft.com/office/drawing/2014/main" id="{238E27B1-5005-C4FC-A5B6-3B50434B62A2}"/>
              </a:ext>
            </a:extLst>
          </p:cNvPr>
          <p:cNvSpPr>
            <a:spLocks noChangeArrowheads="1"/>
          </p:cNvSpPr>
          <p:nvPr/>
        </p:nvSpPr>
        <p:spPr bwMode="auto">
          <a:xfrm>
            <a:off x="-7561262" y="4929188"/>
            <a:ext cx="6199187" cy="1222375"/>
          </a:xfrm>
          <a:custGeom>
            <a:avLst/>
            <a:gdLst>
              <a:gd name="T0" fmla="*/ 5584700 w 17221"/>
              <a:gd name="T1" fmla="*/ 0 h 3396"/>
              <a:gd name="T2" fmla="*/ 5584700 w 17221"/>
              <a:gd name="T3" fmla="*/ 0 h 3396"/>
              <a:gd name="T4" fmla="*/ 4976376 w 17221"/>
              <a:gd name="T5" fmla="*/ 530560 h 3396"/>
              <a:gd name="T6" fmla="*/ 679595 w 17221"/>
              <a:gd name="T7" fmla="*/ 530560 h 3396"/>
              <a:gd name="T8" fmla="*/ 0 w 17221"/>
              <a:gd name="T9" fmla="*/ 876107 h 3396"/>
              <a:gd name="T10" fmla="*/ 679595 w 17221"/>
              <a:gd name="T11" fmla="*/ 1222015 h 3396"/>
              <a:gd name="T12" fmla="*/ 5584700 w 17221"/>
              <a:gd name="T13" fmla="*/ 1222015 h 3396"/>
              <a:gd name="T14" fmla="*/ 6198423 w 17221"/>
              <a:gd name="T15" fmla="*/ 613707 h 3396"/>
              <a:gd name="T16" fmla="*/ 6198423 w 17221"/>
              <a:gd name="T17" fmla="*/ 0 h 3396"/>
              <a:gd name="T18" fmla="*/ 5584700 w 17221"/>
              <a:gd name="T19" fmla="*/ 0 h 3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21" h="3396">
                <a:moveTo>
                  <a:pt x="15515" y="0"/>
                </a:moveTo>
                <a:lnTo>
                  <a:pt x="15515" y="0"/>
                </a:lnTo>
                <a:cubicBezTo>
                  <a:pt x="14654" y="0"/>
                  <a:pt x="13942" y="646"/>
                  <a:pt x="13825" y="1474"/>
                </a:cubicBezTo>
                <a:cubicBezTo>
                  <a:pt x="1888" y="1474"/>
                  <a:pt x="1888" y="1474"/>
                  <a:pt x="1888" y="1474"/>
                </a:cubicBezTo>
                <a:cubicBezTo>
                  <a:pt x="0" y="2434"/>
                  <a:pt x="0" y="2434"/>
                  <a:pt x="0" y="2434"/>
                </a:cubicBezTo>
                <a:cubicBezTo>
                  <a:pt x="1888" y="3395"/>
                  <a:pt x="1888" y="3395"/>
                  <a:pt x="1888" y="3395"/>
                </a:cubicBezTo>
                <a:cubicBezTo>
                  <a:pt x="15515" y="3395"/>
                  <a:pt x="15515" y="3395"/>
                  <a:pt x="15515" y="3395"/>
                </a:cubicBezTo>
                <a:cubicBezTo>
                  <a:pt x="16458" y="3395"/>
                  <a:pt x="17220" y="2633"/>
                  <a:pt x="17220" y="1705"/>
                </a:cubicBezTo>
                <a:cubicBezTo>
                  <a:pt x="17220" y="0"/>
                  <a:pt x="17220" y="0"/>
                  <a:pt x="17220" y="0"/>
                </a:cubicBezTo>
                <a:cubicBezTo>
                  <a:pt x="15515" y="0"/>
                  <a:pt x="15515" y="0"/>
                  <a:pt x="15515"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8" name="Freeform 6">
            <a:extLst>
              <a:ext uri="{FF2B5EF4-FFF2-40B4-BE49-F238E27FC236}">
                <a16:creationId xmlns:a16="http://schemas.microsoft.com/office/drawing/2014/main" id="{C7284AB1-6646-8053-352B-0CD35623BC5C}"/>
              </a:ext>
            </a:extLst>
          </p:cNvPr>
          <p:cNvSpPr>
            <a:spLocks noChangeArrowheads="1"/>
          </p:cNvSpPr>
          <p:nvPr/>
        </p:nvSpPr>
        <p:spPr bwMode="auto">
          <a:xfrm>
            <a:off x="-2489200" y="5024438"/>
            <a:ext cx="1031875" cy="1031875"/>
          </a:xfrm>
          <a:custGeom>
            <a:avLst/>
            <a:gdLst>
              <a:gd name="T0" fmla="*/ 1031448 w 2867"/>
              <a:gd name="T1" fmla="*/ 518458 h 2866"/>
              <a:gd name="T2" fmla="*/ 1031448 w 2867"/>
              <a:gd name="T3" fmla="*/ 518458 h 2866"/>
              <a:gd name="T4" fmla="*/ 512845 w 2867"/>
              <a:gd name="T5" fmla="*/ 1031515 h 2866"/>
              <a:gd name="T6" fmla="*/ 0 w 2867"/>
              <a:gd name="T7" fmla="*/ 518458 h 2866"/>
              <a:gd name="T8" fmla="*/ 512845 w 2867"/>
              <a:gd name="T9" fmla="*/ 0 h 2866"/>
              <a:gd name="T10" fmla="*/ 1031448 w 2867"/>
              <a:gd name="T11" fmla="*/ 518458 h 28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7" h="2866">
                <a:moveTo>
                  <a:pt x="2866" y="1440"/>
                </a:moveTo>
                <a:lnTo>
                  <a:pt x="2866" y="1440"/>
                </a:lnTo>
                <a:cubicBezTo>
                  <a:pt x="2866" y="2219"/>
                  <a:pt x="2220" y="2865"/>
                  <a:pt x="1425" y="2865"/>
                </a:cubicBezTo>
                <a:cubicBezTo>
                  <a:pt x="630" y="2865"/>
                  <a:pt x="0" y="2219"/>
                  <a:pt x="0" y="1440"/>
                </a:cubicBezTo>
                <a:cubicBezTo>
                  <a:pt x="0" y="645"/>
                  <a:pt x="630" y="0"/>
                  <a:pt x="1425" y="0"/>
                </a:cubicBezTo>
                <a:cubicBezTo>
                  <a:pt x="2220" y="0"/>
                  <a:pt x="2866" y="645"/>
                  <a:pt x="2866" y="1440"/>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 name="Freeform 7">
            <a:extLst>
              <a:ext uri="{FF2B5EF4-FFF2-40B4-BE49-F238E27FC236}">
                <a16:creationId xmlns:a16="http://schemas.microsoft.com/office/drawing/2014/main" id="{F133FC91-CDB9-BE88-944C-A2832EB0A648}"/>
              </a:ext>
            </a:extLst>
          </p:cNvPr>
          <p:cNvSpPr>
            <a:spLocks noChangeArrowheads="1"/>
          </p:cNvSpPr>
          <p:nvPr/>
        </p:nvSpPr>
        <p:spPr bwMode="auto">
          <a:xfrm>
            <a:off x="-7561262" y="5805488"/>
            <a:ext cx="692150" cy="352425"/>
          </a:xfrm>
          <a:custGeom>
            <a:avLst/>
            <a:gdLst>
              <a:gd name="T0" fmla="*/ 0 w 1922"/>
              <a:gd name="T1" fmla="*/ 0 h 978"/>
              <a:gd name="T2" fmla="*/ 0 w 1922"/>
              <a:gd name="T3" fmla="*/ 0 h 978"/>
              <a:gd name="T4" fmla="*/ 0 w 1922"/>
              <a:gd name="T5" fmla="*/ 5766 h 978"/>
              <a:gd name="T6" fmla="*/ 679862 w 1922"/>
              <a:gd name="T7" fmla="*/ 352065 h 978"/>
              <a:gd name="T8" fmla="*/ 691745 w 1922"/>
              <a:gd name="T9" fmla="*/ 346299 h 978"/>
              <a:gd name="T10" fmla="*/ 679862 w 1922"/>
              <a:gd name="T11" fmla="*/ 346299 h 978"/>
              <a:gd name="T12" fmla="*/ 0 w 1922"/>
              <a:gd name="T13" fmla="*/ 0 h 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2" h="978">
                <a:moveTo>
                  <a:pt x="0" y="0"/>
                </a:moveTo>
                <a:lnTo>
                  <a:pt x="0" y="0"/>
                </a:lnTo>
                <a:cubicBezTo>
                  <a:pt x="0" y="16"/>
                  <a:pt x="0" y="16"/>
                  <a:pt x="0" y="16"/>
                </a:cubicBezTo>
                <a:cubicBezTo>
                  <a:pt x="1888" y="977"/>
                  <a:pt x="1888" y="977"/>
                  <a:pt x="1888" y="977"/>
                </a:cubicBezTo>
                <a:cubicBezTo>
                  <a:pt x="1888" y="977"/>
                  <a:pt x="1904" y="977"/>
                  <a:pt x="1921" y="961"/>
                </a:cubicBezTo>
                <a:cubicBezTo>
                  <a:pt x="1888" y="961"/>
                  <a:pt x="1888" y="961"/>
                  <a:pt x="1888" y="961"/>
                </a:cubicBezTo>
                <a:cubicBezTo>
                  <a:pt x="0" y="0"/>
                  <a:pt x="0"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 name="Freeform 8">
            <a:extLst>
              <a:ext uri="{FF2B5EF4-FFF2-40B4-BE49-F238E27FC236}">
                <a16:creationId xmlns:a16="http://schemas.microsoft.com/office/drawing/2014/main" id="{D966D86D-F698-3013-AF36-C86D47B2034A}"/>
              </a:ext>
            </a:extLst>
          </p:cNvPr>
          <p:cNvSpPr>
            <a:spLocks noChangeArrowheads="1"/>
          </p:cNvSpPr>
          <p:nvPr/>
        </p:nvSpPr>
        <p:spPr bwMode="auto">
          <a:xfrm>
            <a:off x="-7561262" y="5459413"/>
            <a:ext cx="4976812" cy="692150"/>
          </a:xfrm>
          <a:custGeom>
            <a:avLst/>
            <a:gdLst>
              <a:gd name="T0" fmla="*/ 13825 w 13826"/>
              <a:gd name="T1" fmla="*/ 0 h 1922"/>
              <a:gd name="T2" fmla="*/ 13825 w 13826"/>
              <a:gd name="T3" fmla="*/ 0 h 1922"/>
              <a:gd name="T4" fmla="*/ 1888 w 13826"/>
              <a:gd name="T5" fmla="*/ 0 h 1922"/>
              <a:gd name="T6" fmla="*/ 0 w 13826"/>
              <a:gd name="T7" fmla="*/ 960 h 1922"/>
              <a:gd name="T8" fmla="*/ 1888 w 13826"/>
              <a:gd name="T9" fmla="*/ 1921 h 1922"/>
              <a:gd name="T10" fmla="*/ 1921 w 13826"/>
              <a:gd name="T11" fmla="*/ 1921 h 1922"/>
              <a:gd name="T12" fmla="*/ 13825 w 13826"/>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6" h="1922">
                <a:moveTo>
                  <a:pt x="13825" y="0"/>
                </a:moveTo>
                <a:lnTo>
                  <a:pt x="13825" y="0"/>
                </a:lnTo>
                <a:cubicBezTo>
                  <a:pt x="1888" y="0"/>
                  <a:pt x="1888" y="0"/>
                  <a:pt x="1888" y="0"/>
                </a:cubicBezTo>
                <a:cubicBezTo>
                  <a:pt x="0" y="960"/>
                  <a:pt x="0" y="960"/>
                  <a:pt x="0" y="960"/>
                </a:cubicBezTo>
                <a:cubicBezTo>
                  <a:pt x="1888" y="1921"/>
                  <a:pt x="1888" y="1921"/>
                  <a:pt x="1888" y="1921"/>
                </a:cubicBezTo>
                <a:cubicBezTo>
                  <a:pt x="1921" y="1921"/>
                  <a:pt x="1921" y="1921"/>
                  <a:pt x="1921" y="1921"/>
                </a:cubicBezTo>
                <a:cubicBezTo>
                  <a:pt x="2550" y="1821"/>
                  <a:pt x="13412" y="99"/>
                  <a:pt x="13825" y="0"/>
                </a:cubicBezTo>
              </a:path>
            </a:pathLst>
          </a:custGeom>
          <a:solidFill>
            <a:schemeClr val="accent2">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1" name="Text Box 9">
            <a:extLst>
              <a:ext uri="{FF2B5EF4-FFF2-40B4-BE49-F238E27FC236}">
                <a16:creationId xmlns:a16="http://schemas.microsoft.com/office/drawing/2014/main" id="{34B0C613-B849-7CA9-1399-D34958B7C0A5}"/>
              </a:ext>
            </a:extLst>
          </p:cNvPr>
          <p:cNvSpPr txBox="1">
            <a:spLocks noChangeArrowheads="1"/>
          </p:cNvSpPr>
          <p:nvPr/>
        </p:nvSpPr>
        <p:spPr bwMode="auto">
          <a:xfrm>
            <a:off x="-2249487" y="5172075"/>
            <a:ext cx="560387"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02</a:t>
            </a:r>
          </a:p>
        </p:txBody>
      </p:sp>
      <p:sp>
        <p:nvSpPr>
          <p:cNvPr id="12" name="Freeform 10">
            <a:extLst>
              <a:ext uri="{FF2B5EF4-FFF2-40B4-BE49-F238E27FC236}">
                <a16:creationId xmlns:a16="http://schemas.microsoft.com/office/drawing/2014/main" id="{615EF6A6-798A-7D31-A03E-E37CA63B4EE9}"/>
              </a:ext>
            </a:extLst>
          </p:cNvPr>
          <p:cNvSpPr>
            <a:spLocks noChangeArrowheads="1"/>
          </p:cNvSpPr>
          <p:nvPr/>
        </p:nvSpPr>
        <p:spPr bwMode="auto">
          <a:xfrm>
            <a:off x="-8413750" y="6359525"/>
            <a:ext cx="6199188" cy="1228725"/>
          </a:xfrm>
          <a:custGeom>
            <a:avLst/>
            <a:gdLst>
              <a:gd name="T0" fmla="*/ 1706 w 17221"/>
              <a:gd name="T1" fmla="*/ 0 h 3412"/>
              <a:gd name="T2" fmla="*/ 1706 w 17221"/>
              <a:gd name="T3" fmla="*/ 0 h 3412"/>
              <a:gd name="T4" fmla="*/ 3394 w 17221"/>
              <a:gd name="T5" fmla="*/ 1490 h 3412"/>
              <a:gd name="T6" fmla="*/ 15332 w 17221"/>
              <a:gd name="T7" fmla="*/ 1490 h 3412"/>
              <a:gd name="T8" fmla="*/ 17220 w 17221"/>
              <a:gd name="T9" fmla="*/ 2450 h 3412"/>
              <a:gd name="T10" fmla="*/ 15332 w 17221"/>
              <a:gd name="T11" fmla="*/ 3411 h 3412"/>
              <a:gd name="T12" fmla="*/ 1706 w 17221"/>
              <a:gd name="T13" fmla="*/ 3411 h 3412"/>
              <a:gd name="T14" fmla="*/ 0 w 17221"/>
              <a:gd name="T15" fmla="*/ 1705 h 3412"/>
              <a:gd name="T16" fmla="*/ 0 w 17221"/>
              <a:gd name="T17" fmla="*/ 0 h 3412"/>
              <a:gd name="T18" fmla="*/ 1706 w 17221"/>
              <a:gd name="T19" fmla="*/ 0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412">
                <a:moveTo>
                  <a:pt x="1706" y="0"/>
                </a:moveTo>
                <a:lnTo>
                  <a:pt x="1706" y="0"/>
                </a:lnTo>
                <a:cubicBezTo>
                  <a:pt x="2567" y="0"/>
                  <a:pt x="3278" y="646"/>
                  <a:pt x="3394" y="1490"/>
                </a:cubicBezTo>
                <a:cubicBezTo>
                  <a:pt x="15332" y="1490"/>
                  <a:pt x="15332" y="1490"/>
                  <a:pt x="15332" y="1490"/>
                </a:cubicBezTo>
                <a:cubicBezTo>
                  <a:pt x="17220" y="2450"/>
                  <a:pt x="17220" y="2450"/>
                  <a:pt x="17220" y="2450"/>
                </a:cubicBezTo>
                <a:cubicBezTo>
                  <a:pt x="15332" y="3411"/>
                  <a:pt x="15332" y="3411"/>
                  <a:pt x="15332" y="3411"/>
                </a:cubicBezTo>
                <a:cubicBezTo>
                  <a:pt x="1706" y="3411"/>
                  <a:pt x="1706" y="3411"/>
                  <a:pt x="1706" y="3411"/>
                </a:cubicBezTo>
                <a:cubicBezTo>
                  <a:pt x="761" y="3411"/>
                  <a:pt x="0" y="2649"/>
                  <a:pt x="0" y="1705"/>
                </a:cubicBezTo>
                <a:cubicBezTo>
                  <a:pt x="0" y="0"/>
                  <a:pt x="0" y="0"/>
                  <a:pt x="0" y="0"/>
                </a:cubicBezTo>
                <a:cubicBezTo>
                  <a:pt x="1706" y="0"/>
                  <a:pt x="1706" y="0"/>
                  <a:pt x="1706"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4" name="Freeform 11">
            <a:extLst>
              <a:ext uri="{FF2B5EF4-FFF2-40B4-BE49-F238E27FC236}">
                <a16:creationId xmlns:a16="http://schemas.microsoft.com/office/drawing/2014/main" id="{0D12B0DF-6E22-1D5A-032D-FFFD2E6A15E4}"/>
              </a:ext>
            </a:extLst>
          </p:cNvPr>
          <p:cNvSpPr>
            <a:spLocks noChangeArrowheads="1"/>
          </p:cNvSpPr>
          <p:nvPr/>
        </p:nvSpPr>
        <p:spPr bwMode="auto">
          <a:xfrm>
            <a:off x="-8318500" y="6461125"/>
            <a:ext cx="1031875" cy="1031875"/>
          </a:xfrm>
          <a:custGeom>
            <a:avLst/>
            <a:gdLst>
              <a:gd name="T0" fmla="*/ 0 w 2866"/>
              <a:gd name="T1" fmla="*/ 512516 h 2865"/>
              <a:gd name="T2" fmla="*/ 0 w 2866"/>
              <a:gd name="T3" fmla="*/ 512516 h 2865"/>
              <a:gd name="T4" fmla="*/ 518784 w 2866"/>
              <a:gd name="T5" fmla="*/ 1031515 h 2865"/>
              <a:gd name="T6" fmla="*/ 1031448 w 2866"/>
              <a:gd name="T7" fmla="*/ 512516 h 2865"/>
              <a:gd name="T8" fmla="*/ 518784 w 2866"/>
              <a:gd name="T9" fmla="*/ 0 h 2865"/>
              <a:gd name="T10" fmla="*/ 0 w 2866"/>
              <a:gd name="T11" fmla="*/ 512516 h 2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6" h="2865">
                <a:moveTo>
                  <a:pt x="0" y="1423"/>
                </a:moveTo>
                <a:lnTo>
                  <a:pt x="0" y="1423"/>
                </a:lnTo>
                <a:cubicBezTo>
                  <a:pt x="0" y="2218"/>
                  <a:pt x="646" y="2864"/>
                  <a:pt x="1441" y="2864"/>
                </a:cubicBezTo>
                <a:cubicBezTo>
                  <a:pt x="2236" y="2864"/>
                  <a:pt x="2865" y="2218"/>
                  <a:pt x="2865" y="1423"/>
                </a:cubicBezTo>
                <a:cubicBezTo>
                  <a:pt x="2865" y="629"/>
                  <a:pt x="2236" y="0"/>
                  <a:pt x="1441" y="0"/>
                </a:cubicBezTo>
                <a:cubicBezTo>
                  <a:pt x="646" y="0"/>
                  <a:pt x="0" y="629"/>
                  <a:pt x="0" y="1423"/>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0" name="Freeform 12">
            <a:extLst>
              <a:ext uri="{FF2B5EF4-FFF2-40B4-BE49-F238E27FC236}">
                <a16:creationId xmlns:a16="http://schemas.microsoft.com/office/drawing/2014/main" id="{9C8DE98C-0D58-3C07-CAEA-6531B14C65C7}"/>
              </a:ext>
            </a:extLst>
          </p:cNvPr>
          <p:cNvSpPr>
            <a:spLocks noChangeArrowheads="1"/>
          </p:cNvSpPr>
          <p:nvPr/>
        </p:nvSpPr>
        <p:spPr bwMode="auto">
          <a:xfrm>
            <a:off x="31499175" y="7240588"/>
            <a:ext cx="692150" cy="346075"/>
          </a:xfrm>
          <a:custGeom>
            <a:avLst/>
            <a:gdLst>
              <a:gd name="T0" fmla="*/ 691745 w 1921"/>
              <a:gd name="T1" fmla="*/ 0 h 962"/>
              <a:gd name="T2" fmla="*/ 691745 w 1921"/>
              <a:gd name="T3" fmla="*/ 0 h 962"/>
              <a:gd name="T4" fmla="*/ 11529 w 1921"/>
              <a:gd name="T5" fmla="*/ 345715 h 962"/>
              <a:gd name="T6" fmla="*/ 0 w 1921"/>
              <a:gd name="T7" fmla="*/ 345715 h 962"/>
              <a:gd name="T8" fmla="*/ 11529 w 1921"/>
              <a:gd name="T9" fmla="*/ 345715 h 962"/>
              <a:gd name="T10" fmla="*/ 691745 w 1921"/>
              <a:gd name="T11" fmla="*/ 0 h 9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1" h="962">
                <a:moveTo>
                  <a:pt x="1920" y="0"/>
                </a:moveTo>
                <a:lnTo>
                  <a:pt x="1920" y="0"/>
                </a:lnTo>
                <a:cubicBezTo>
                  <a:pt x="32" y="961"/>
                  <a:pt x="32" y="961"/>
                  <a:pt x="32" y="961"/>
                </a:cubicBezTo>
                <a:cubicBezTo>
                  <a:pt x="0" y="961"/>
                  <a:pt x="0" y="961"/>
                  <a:pt x="0" y="961"/>
                </a:cubicBezTo>
                <a:cubicBezTo>
                  <a:pt x="16" y="961"/>
                  <a:pt x="32" y="961"/>
                  <a:pt x="32" y="961"/>
                </a:cubicBezTo>
                <a:cubicBezTo>
                  <a:pt x="1920" y="0"/>
                  <a:pt x="1920" y="0"/>
                  <a:pt x="192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1" name="Freeform 13">
            <a:extLst>
              <a:ext uri="{FF2B5EF4-FFF2-40B4-BE49-F238E27FC236}">
                <a16:creationId xmlns:a16="http://schemas.microsoft.com/office/drawing/2014/main" id="{B8F26FC1-71F3-254F-6B91-3E4DE349C116}"/>
              </a:ext>
            </a:extLst>
          </p:cNvPr>
          <p:cNvSpPr>
            <a:spLocks noChangeArrowheads="1"/>
          </p:cNvSpPr>
          <p:nvPr/>
        </p:nvSpPr>
        <p:spPr bwMode="auto">
          <a:xfrm>
            <a:off x="-7191375" y="6896100"/>
            <a:ext cx="4978400" cy="692150"/>
          </a:xfrm>
          <a:custGeom>
            <a:avLst/>
            <a:gdLst>
              <a:gd name="T0" fmla="*/ 11938 w 13827"/>
              <a:gd name="T1" fmla="*/ 0 h 1922"/>
              <a:gd name="T2" fmla="*/ 11938 w 13827"/>
              <a:gd name="T3" fmla="*/ 0 h 1922"/>
              <a:gd name="T4" fmla="*/ 0 w 13827"/>
              <a:gd name="T5" fmla="*/ 0 h 1922"/>
              <a:gd name="T6" fmla="*/ 11906 w 13827"/>
              <a:gd name="T7" fmla="*/ 1921 h 1922"/>
              <a:gd name="T8" fmla="*/ 11938 w 13827"/>
              <a:gd name="T9" fmla="*/ 1921 h 1922"/>
              <a:gd name="T10" fmla="*/ 13826 w 13827"/>
              <a:gd name="T11" fmla="*/ 960 h 1922"/>
              <a:gd name="T12" fmla="*/ 11938 w 13827"/>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7" h="1922">
                <a:moveTo>
                  <a:pt x="11938" y="0"/>
                </a:moveTo>
                <a:lnTo>
                  <a:pt x="11938" y="0"/>
                </a:lnTo>
                <a:cubicBezTo>
                  <a:pt x="0" y="0"/>
                  <a:pt x="0" y="0"/>
                  <a:pt x="0" y="0"/>
                </a:cubicBezTo>
                <a:cubicBezTo>
                  <a:pt x="414" y="83"/>
                  <a:pt x="11260" y="1822"/>
                  <a:pt x="11906" y="1921"/>
                </a:cubicBezTo>
                <a:cubicBezTo>
                  <a:pt x="11938" y="1921"/>
                  <a:pt x="11938" y="1921"/>
                  <a:pt x="11938" y="1921"/>
                </a:cubicBezTo>
                <a:cubicBezTo>
                  <a:pt x="13826" y="960"/>
                  <a:pt x="13826" y="960"/>
                  <a:pt x="13826" y="960"/>
                </a:cubicBezTo>
                <a:cubicBezTo>
                  <a:pt x="11938" y="0"/>
                  <a:pt x="11938" y="0"/>
                  <a:pt x="11938" y="0"/>
                </a:cubicBezTo>
              </a:path>
            </a:pathLst>
          </a:custGeom>
          <a:solidFill>
            <a:schemeClr val="accent3">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2" name="Text Box 14">
            <a:extLst>
              <a:ext uri="{FF2B5EF4-FFF2-40B4-BE49-F238E27FC236}">
                <a16:creationId xmlns:a16="http://schemas.microsoft.com/office/drawing/2014/main" id="{5D387D39-F5D8-E576-DA99-EFA42028EBFB}"/>
              </a:ext>
            </a:extLst>
          </p:cNvPr>
          <p:cNvSpPr txBox="1">
            <a:spLocks noChangeArrowheads="1"/>
          </p:cNvSpPr>
          <p:nvPr/>
        </p:nvSpPr>
        <p:spPr bwMode="auto">
          <a:xfrm>
            <a:off x="-8083550" y="6629400"/>
            <a:ext cx="561975"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03</a:t>
            </a:r>
          </a:p>
        </p:txBody>
      </p:sp>
      <p:sp>
        <p:nvSpPr>
          <p:cNvPr id="23" name="Freeform 15">
            <a:extLst>
              <a:ext uri="{FF2B5EF4-FFF2-40B4-BE49-F238E27FC236}">
                <a16:creationId xmlns:a16="http://schemas.microsoft.com/office/drawing/2014/main" id="{70A43281-2CB7-9815-8AF9-47D8A7BBF72E}"/>
              </a:ext>
            </a:extLst>
          </p:cNvPr>
          <p:cNvSpPr>
            <a:spLocks noChangeArrowheads="1"/>
          </p:cNvSpPr>
          <p:nvPr/>
        </p:nvSpPr>
        <p:spPr bwMode="auto">
          <a:xfrm>
            <a:off x="26843038" y="7794625"/>
            <a:ext cx="6199187" cy="1222375"/>
          </a:xfrm>
          <a:custGeom>
            <a:avLst/>
            <a:gdLst>
              <a:gd name="T0" fmla="*/ 15515 w 17221"/>
              <a:gd name="T1" fmla="*/ 0 h 3396"/>
              <a:gd name="T2" fmla="*/ 15515 w 17221"/>
              <a:gd name="T3" fmla="*/ 0 h 3396"/>
              <a:gd name="T4" fmla="*/ 13825 w 17221"/>
              <a:gd name="T5" fmla="*/ 1474 h 3396"/>
              <a:gd name="T6" fmla="*/ 1888 w 17221"/>
              <a:gd name="T7" fmla="*/ 1474 h 3396"/>
              <a:gd name="T8" fmla="*/ 0 w 17221"/>
              <a:gd name="T9" fmla="*/ 2435 h 3396"/>
              <a:gd name="T10" fmla="*/ 1888 w 17221"/>
              <a:gd name="T11" fmla="*/ 3395 h 3396"/>
              <a:gd name="T12" fmla="*/ 15515 w 17221"/>
              <a:gd name="T13" fmla="*/ 3395 h 3396"/>
              <a:gd name="T14" fmla="*/ 17220 w 17221"/>
              <a:gd name="T15" fmla="*/ 1706 h 3396"/>
              <a:gd name="T16" fmla="*/ 17220 w 17221"/>
              <a:gd name="T17" fmla="*/ 0 h 3396"/>
              <a:gd name="T18" fmla="*/ 15515 w 17221"/>
              <a:gd name="T19" fmla="*/ 0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396">
                <a:moveTo>
                  <a:pt x="15515" y="0"/>
                </a:moveTo>
                <a:lnTo>
                  <a:pt x="15515" y="0"/>
                </a:lnTo>
                <a:cubicBezTo>
                  <a:pt x="14654" y="0"/>
                  <a:pt x="13942" y="646"/>
                  <a:pt x="13825" y="1474"/>
                </a:cubicBezTo>
                <a:cubicBezTo>
                  <a:pt x="1888" y="1474"/>
                  <a:pt x="1888" y="1474"/>
                  <a:pt x="1888" y="1474"/>
                </a:cubicBezTo>
                <a:cubicBezTo>
                  <a:pt x="0" y="2435"/>
                  <a:pt x="0" y="2435"/>
                  <a:pt x="0" y="2435"/>
                </a:cubicBezTo>
                <a:cubicBezTo>
                  <a:pt x="1888" y="3395"/>
                  <a:pt x="1888" y="3395"/>
                  <a:pt x="1888" y="3395"/>
                </a:cubicBezTo>
                <a:cubicBezTo>
                  <a:pt x="15515" y="3395"/>
                  <a:pt x="15515" y="3395"/>
                  <a:pt x="15515" y="3395"/>
                </a:cubicBezTo>
                <a:cubicBezTo>
                  <a:pt x="16458" y="3395"/>
                  <a:pt x="17220" y="2633"/>
                  <a:pt x="17220" y="1706"/>
                </a:cubicBezTo>
                <a:cubicBezTo>
                  <a:pt x="17220" y="0"/>
                  <a:pt x="17220" y="0"/>
                  <a:pt x="17220" y="0"/>
                </a:cubicBezTo>
                <a:cubicBezTo>
                  <a:pt x="15515" y="0"/>
                  <a:pt x="15515" y="0"/>
                  <a:pt x="15515" y="0"/>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4" name="Freeform 16">
            <a:extLst>
              <a:ext uri="{FF2B5EF4-FFF2-40B4-BE49-F238E27FC236}">
                <a16:creationId xmlns:a16="http://schemas.microsoft.com/office/drawing/2014/main" id="{F8FA6B96-F33A-9CED-0F8D-4A2DFA36E33C}"/>
              </a:ext>
            </a:extLst>
          </p:cNvPr>
          <p:cNvSpPr>
            <a:spLocks noChangeArrowheads="1"/>
          </p:cNvSpPr>
          <p:nvPr/>
        </p:nvSpPr>
        <p:spPr bwMode="auto">
          <a:xfrm>
            <a:off x="31915100" y="7891463"/>
            <a:ext cx="1031875" cy="1031875"/>
          </a:xfrm>
          <a:custGeom>
            <a:avLst/>
            <a:gdLst>
              <a:gd name="T0" fmla="*/ 1031448 w 2867"/>
              <a:gd name="T1" fmla="*/ 518639 h 2865"/>
              <a:gd name="T2" fmla="*/ 1031448 w 2867"/>
              <a:gd name="T3" fmla="*/ 518639 h 2865"/>
              <a:gd name="T4" fmla="*/ 512845 w 2867"/>
              <a:gd name="T5" fmla="*/ 1031515 h 2865"/>
              <a:gd name="T6" fmla="*/ 0 w 2867"/>
              <a:gd name="T7" fmla="*/ 518639 h 2865"/>
              <a:gd name="T8" fmla="*/ 512845 w 2867"/>
              <a:gd name="T9" fmla="*/ 0 h 2865"/>
              <a:gd name="T10" fmla="*/ 1031448 w 2867"/>
              <a:gd name="T11" fmla="*/ 518639 h 2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7" h="2865">
                <a:moveTo>
                  <a:pt x="2866" y="1440"/>
                </a:moveTo>
                <a:lnTo>
                  <a:pt x="2866" y="1440"/>
                </a:lnTo>
                <a:cubicBezTo>
                  <a:pt x="2866" y="2218"/>
                  <a:pt x="2220" y="2864"/>
                  <a:pt x="1425" y="2864"/>
                </a:cubicBezTo>
                <a:cubicBezTo>
                  <a:pt x="630" y="2864"/>
                  <a:pt x="0" y="2218"/>
                  <a:pt x="0" y="1440"/>
                </a:cubicBezTo>
                <a:cubicBezTo>
                  <a:pt x="0" y="645"/>
                  <a:pt x="630" y="0"/>
                  <a:pt x="1425" y="0"/>
                </a:cubicBezTo>
                <a:cubicBezTo>
                  <a:pt x="2220" y="0"/>
                  <a:pt x="2866" y="645"/>
                  <a:pt x="2866" y="1440"/>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5" name="Freeform 17">
            <a:extLst>
              <a:ext uri="{FF2B5EF4-FFF2-40B4-BE49-F238E27FC236}">
                <a16:creationId xmlns:a16="http://schemas.microsoft.com/office/drawing/2014/main" id="{5263B499-8EC4-9704-B667-8418D4079D60}"/>
              </a:ext>
            </a:extLst>
          </p:cNvPr>
          <p:cNvSpPr>
            <a:spLocks noChangeArrowheads="1"/>
          </p:cNvSpPr>
          <p:nvPr/>
        </p:nvSpPr>
        <p:spPr bwMode="auto">
          <a:xfrm>
            <a:off x="26843038" y="8672513"/>
            <a:ext cx="692150" cy="352425"/>
          </a:xfrm>
          <a:custGeom>
            <a:avLst/>
            <a:gdLst>
              <a:gd name="T0" fmla="*/ 0 w 1922"/>
              <a:gd name="T1" fmla="*/ 0 h 978"/>
              <a:gd name="T2" fmla="*/ 0 w 1922"/>
              <a:gd name="T3" fmla="*/ 0 h 978"/>
              <a:gd name="T4" fmla="*/ 0 w 1922"/>
              <a:gd name="T5" fmla="*/ 6126 h 978"/>
              <a:gd name="T6" fmla="*/ 679862 w 1922"/>
              <a:gd name="T7" fmla="*/ 352065 h 978"/>
              <a:gd name="T8" fmla="*/ 691745 w 1922"/>
              <a:gd name="T9" fmla="*/ 345939 h 978"/>
              <a:gd name="T10" fmla="*/ 679862 w 1922"/>
              <a:gd name="T11" fmla="*/ 345939 h 978"/>
              <a:gd name="T12" fmla="*/ 0 w 1922"/>
              <a:gd name="T13" fmla="*/ 0 h 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2" h="978">
                <a:moveTo>
                  <a:pt x="0" y="0"/>
                </a:moveTo>
                <a:lnTo>
                  <a:pt x="0" y="0"/>
                </a:lnTo>
                <a:cubicBezTo>
                  <a:pt x="0" y="17"/>
                  <a:pt x="0" y="17"/>
                  <a:pt x="0" y="17"/>
                </a:cubicBezTo>
                <a:cubicBezTo>
                  <a:pt x="1888" y="977"/>
                  <a:pt x="1888" y="977"/>
                  <a:pt x="1888" y="977"/>
                </a:cubicBezTo>
                <a:cubicBezTo>
                  <a:pt x="1888" y="977"/>
                  <a:pt x="1904" y="977"/>
                  <a:pt x="1921" y="960"/>
                </a:cubicBezTo>
                <a:cubicBezTo>
                  <a:pt x="1888" y="960"/>
                  <a:pt x="1888" y="960"/>
                  <a:pt x="1888" y="960"/>
                </a:cubicBezTo>
                <a:cubicBezTo>
                  <a:pt x="0" y="0"/>
                  <a:pt x="0"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6" name="Freeform 18">
            <a:extLst>
              <a:ext uri="{FF2B5EF4-FFF2-40B4-BE49-F238E27FC236}">
                <a16:creationId xmlns:a16="http://schemas.microsoft.com/office/drawing/2014/main" id="{14B40774-620B-1BAF-945B-F2E212F34E25}"/>
              </a:ext>
            </a:extLst>
          </p:cNvPr>
          <p:cNvSpPr>
            <a:spLocks noChangeArrowheads="1"/>
          </p:cNvSpPr>
          <p:nvPr/>
        </p:nvSpPr>
        <p:spPr bwMode="auto">
          <a:xfrm>
            <a:off x="26843038" y="8326438"/>
            <a:ext cx="4976812" cy="692150"/>
          </a:xfrm>
          <a:custGeom>
            <a:avLst/>
            <a:gdLst>
              <a:gd name="T0" fmla="*/ 13825 w 13826"/>
              <a:gd name="T1" fmla="*/ 0 h 1922"/>
              <a:gd name="T2" fmla="*/ 13825 w 13826"/>
              <a:gd name="T3" fmla="*/ 0 h 1922"/>
              <a:gd name="T4" fmla="*/ 1888 w 13826"/>
              <a:gd name="T5" fmla="*/ 0 h 1922"/>
              <a:gd name="T6" fmla="*/ 0 w 13826"/>
              <a:gd name="T7" fmla="*/ 961 h 1922"/>
              <a:gd name="T8" fmla="*/ 1888 w 13826"/>
              <a:gd name="T9" fmla="*/ 1921 h 1922"/>
              <a:gd name="T10" fmla="*/ 1921 w 13826"/>
              <a:gd name="T11" fmla="*/ 1921 h 1922"/>
              <a:gd name="T12" fmla="*/ 13825 w 13826"/>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6" h="1922">
                <a:moveTo>
                  <a:pt x="13825" y="0"/>
                </a:moveTo>
                <a:lnTo>
                  <a:pt x="13825" y="0"/>
                </a:lnTo>
                <a:cubicBezTo>
                  <a:pt x="1888" y="0"/>
                  <a:pt x="1888" y="0"/>
                  <a:pt x="1888" y="0"/>
                </a:cubicBezTo>
                <a:cubicBezTo>
                  <a:pt x="0" y="961"/>
                  <a:pt x="0" y="961"/>
                  <a:pt x="0" y="961"/>
                </a:cubicBezTo>
                <a:cubicBezTo>
                  <a:pt x="1888" y="1921"/>
                  <a:pt x="1888" y="1921"/>
                  <a:pt x="1888" y="1921"/>
                </a:cubicBezTo>
                <a:cubicBezTo>
                  <a:pt x="1921" y="1921"/>
                  <a:pt x="1921" y="1921"/>
                  <a:pt x="1921" y="1921"/>
                </a:cubicBezTo>
                <a:cubicBezTo>
                  <a:pt x="2566" y="1822"/>
                  <a:pt x="13428" y="100"/>
                  <a:pt x="13825" y="0"/>
                </a:cubicBezTo>
              </a:path>
            </a:pathLst>
          </a:custGeom>
          <a:solidFill>
            <a:schemeClr val="accent4">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7" name="Text Box 19">
            <a:extLst>
              <a:ext uri="{FF2B5EF4-FFF2-40B4-BE49-F238E27FC236}">
                <a16:creationId xmlns:a16="http://schemas.microsoft.com/office/drawing/2014/main" id="{39E5275C-9AA6-9535-2363-E351206FFFB6}"/>
              </a:ext>
            </a:extLst>
          </p:cNvPr>
          <p:cNvSpPr txBox="1">
            <a:spLocks noChangeArrowheads="1"/>
          </p:cNvSpPr>
          <p:nvPr/>
        </p:nvSpPr>
        <p:spPr bwMode="auto">
          <a:xfrm>
            <a:off x="32154813" y="8026400"/>
            <a:ext cx="560387"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04</a:t>
            </a:r>
          </a:p>
        </p:txBody>
      </p:sp>
      <p:sp>
        <p:nvSpPr>
          <p:cNvPr id="28" name="Freeform 20">
            <a:extLst>
              <a:ext uri="{FF2B5EF4-FFF2-40B4-BE49-F238E27FC236}">
                <a16:creationId xmlns:a16="http://schemas.microsoft.com/office/drawing/2014/main" id="{1CE1DC6E-D5AF-D6DD-08DC-6311A29D6F92}"/>
              </a:ext>
            </a:extLst>
          </p:cNvPr>
          <p:cNvSpPr>
            <a:spLocks noChangeArrowheads="1"/>
          </p:cNvSpPr>
          <p:nvPr/>
        </p:nvSpPr>
        <p:spPr bwMode="auto">
          <a:xfrm>
            <a:off x="25990550" y="9226550"/>
            <a:ext cx="6199188" cy="1228725"/>
          </a:xfrm>
          <a:custGeom>
            <a:avLst/>
            <a:gdLst>
              <a:gd name="T0" fmla="*/ 1706 w 17221"/>
              <a:gd name="T1" fmla="*/ 0 h 3412"/>
              <a:gd name="T2" fmla="*/ 1706 w 17221"/>
              <a:gd name="T3" fmla="*/ 0 h 3412"/>
              <a:gd name="T4" fmla="*/ 3394 w 17221"/>
              <a:gd name="T5" fmla="*/ 1490 h 3412"/>
              <a:gd name="T6" fmla="*/ 15332 w 17221"/>
              <a:gd name="T7" fmla="*/ 1490 h 3412"/>
              <a:gd name="T8" fmla="*/ 17220 w 17221"/>
              <a:gd name="T9" fmla="*/ 2451 h 3412"/>
              <a:gd name="T10" fmla="*/ 15332 w 17221"/>
              <a:gd name="T11" fmla="*/ 3411 h 3412"/>
              <a:gd name="T12" fmla="*/ 1706 w 17221"/>
              <a:gd name="T13" fmla="*/ 3411 h 3412"/>
              <a:gd name="T14" fmla="*/ 0 w 17221"/>
              <a:gd name="T15" fmla="*/ 1705 h 3412"/>
              <a:gd name="T16" fmla="*/ 0 w 17221"/>
              <a:gd name="T17" fmla="*/ 0 h 3412"/>
              <a:gd name="T18" fmla="*/ 1706 w 17221"/>
              <a:gd name="T19" fmla="*/ 0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412">
                <a:moveTo>
                  <a:pt x="1706" y="0"/>
                </a:moveTo>
                <a:lnTo>
                  <a:pt x="1706" y="0"/>
                </a:lnTo>
                <a:cubicBezTo>
                  <a:pt x="2567" y="0"/>
                  <a:pt x="3278" y="645"/>
                  <a:pt x="3394" y="1490"/>
                </a:cubicBezTo>
                <a:cubicBezTo>
                  <a:pt x="15332" y="1490"/>
                  <a:pt x="15332" y="1490"/>
                  <a:pt x="15332" y="1490"/>
                </a:cubicBezTo>
                <a:cubicBezTo>
                  <a:pt x="17220" y="2451"/>
                  <a:pt x="17220" y="2451"/>
                  <a:pt x="17220" y="2451"/>
                </a:cubicBezTo>
                <a:cubicBezTo>
                  <a:pt x="15332" y="3411"/>
                  <a:pt x="15332" y="3411"/>
                  <a:pt x="15332" y="3411"/>
                </a:cubicBezTo>
                <a:cubicBezTo>
                  <a:pt x="1706" y="3411"/>
                  <a:pt x="1706" y="3411"/>
                  <a:pt x="1706" y="3411"/>
                </a:cubicBezTo>
                <a:cubicBezTo>
                  <a:pt x="761" y="3411"/>
                  <a:pt x="0" y="2649"/>
                  <a:pt x="0" y="1705"/>
                </a:cubicBezTo>
                <a:cubicBezTo>
                  <a:pt x="0" y="0"/>
                  <a:pt x="0" y="0"/>
                  <a:pt x="0" y="0"/>
                </a:cubicBezTo>
                <a:cubicBezTo>
                  <a:pt x="1706" y="0"/>
                  <a:pt x="1706" y="0"/>
                  <a:pt x="1706" y="0"/>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9" name="Freeform 21">
            <a:extLst>
              <a:ext uri="{FF2B5EF4-FFF2-40B4-BE49-F238E27FC236}">
                <a16:creationId xmlns:a16="http://schemas.microsoft.com/office/drawing/2014/main" id="{06A2B04B-46C2-2818-B043-0988B0FD73F2}"/>
              </a:ext>
            </a:extLst>
          </p:cNvPr>
          <p:cNvSpPr>
            <a:spLocks noChangeArrowheads="1"/>
          </p:cNvSpPr>
          <p:nvPr/>
        </p:nvSpPr>
        <p:spPr bwMode="auto">
          <a:xfrm>
            <a:off x="26085800" y="9328150"/>
            <a:ext cx="1031875" cy="1031875"/>
          </a:xfrm>
          <a:custGeom>
            <a:avLst/>
            <a:gdLst>
              <a:gd name="T0" fmla="*/ 0 w 2866"/>
              <a:gd name="T1" fmla="*/ 512697 h 2866"/>
              <a:gd name="T2" fmla="*/ 0 w 2866"/>
              <a:gd name="T3" fmla="*/ 512697 h 2866"/>
              <a:gd name="T4" fmla="*/ 518784 w 2866"/>
              <a:gd name="T5" fmla="*/ 1031515 h 2866"/>
              <a:gd name="T6" fmla="*/ 1031448 w 2866"/>
              <a:gd name="T7" fmla="*/ 512697 h 2866"/>
              <a:gd name="T8" fmla="*/ 518784 w 2866"/>
              <a:gd name="T9" fmla="*/ 0 h 2866"/>
              <a:gd name="T10" fmla="*/ 0 w 2866"/>
              <a:gd name="T11" fmla="*/ 512697 h 28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6" h="2866">
                <a:moveTo>
                  <a:pt x="0" y="1424"/>
                </a:moveTo>
                <a:lnTo>
                  <a:pt x="0" y="1424"/>
                </a:lnTo>
                <a:cubicBezTo>
                  <a:pt x="0" y="2219"/>
                  <a:pt x="646" y="2865"/>
                  <a:pt x="1441" y="2865"/>
                </a:cubicBezTo>
                <a:cubicBezTo>
                  <a:pt x="2236" y="2865"/>
                  <a:pt x="2865" y="2219"/>
                  <a:pt x="2865" y="1424"/>
                </a:cubicBezTo>
                <a:cubicBezTo>
                  <a:pt x="2865" y="629"/>
                  <a:pt x="2236" y="0"/>
                  <a:pt x="1441" y="0"/>
                </a:cubicBezTo>
                <a:cubicBezTo>
                  <a:pt x="646" y="0"/>
                  <a:pt x="0" y="629"/>
                  <a:pt x="0" y="1424"/>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0" name="Freeform 22">
            <a:extLst>
              <a:ext uri="{FF2B5EF4-FFF2-40B4-BE49-F238E27FC236}">
                <a16:creationId xmlns:a16="http://schemas.microsoft.com/office/drawing/2014/main" id="{971A410A-F9EC-32F2-0867-D81AD39C9925}"/>
              </a:ext>
            </a:extLst>
          </p:cNvPr>
          <p:cNvSpPr>
            <a:spLocks noChangeArrowheads="1"/>
          </p:cNvSpPr>
          <p:nvPr/>
        </p:nvSpPr>
        <p:spPr bwMode="auto">
          <a:xfrm>
            <a:off x="31499175" y="10109200"/>
            <a:ext cx="692150" cy="346075"/>
          </a:xfrm>
          <a:custGeom>
            <a:avLst/>
            <a:gdLst>
              <a:gd name="T0" fmla="*/ 691745 w 1921"/>
              <a:gd name="T1" fmla="*/ 0 h 961"/>
              <a:gd name="T2" fmla="*/ 691745 w 1921"/>
              <a:gd name="T3" fmla="*/ 0 h 961"/>
              <a:gd name="T4" fmla="*/ 11529 w 1921"/>
              <a:gd name="T5" fmla="*/ 345715 h 961"/>
              <a:gd name="T6" fmla="*/ 0 w 1921"/>
              <a:gd name="T7" fmla="*/ 345715 h 961"/>
              <a:gd name="T8" fmla="*/ 11529 w 1921"/>
              <a:gd name="T9" fmla="*/ 345715 h 961"/>
              <a:gd name="T10" fmla="*/ 691745 w 1921"/>
              <a:gd name="T11" fmla="*/ 0 h 9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1" h="961">
                <a:moveTo>
                  <a:pt x="1920" y="0"/>
                </a:moveTo>
                <a:lnTo>
                  <a:pt x="1920" y="0"/>
                </a:lnTo>
                <a:cubicBezTo>
                  <a:pt x="32" y="960"/>
                  <a:pt x="32" y="960"/>
                  <a:pt x="32" y="960"/>
                </a:cubicBezTo>
                <a:cubicBezTo>
                  <a:pt x="0" y="960"/>
                  <a:pt x="0" y="960"/>
                  <a:pt x="0" y="960"/>
                </a:cubicBezTo>
                <a:cubicBezTo>
                  <a:pt x="16" y="960"/>
                  <a:pt x="32" y="960"/>
                  <a:pt x="32" y="960"/>
                </a:cubicBezTo>
                <a:cubicBezTo>
                  <a:pt x="1920" y="0"/>
                  <a:pt x="1920" y="0"/>
                  <a:pt x="192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1" name="Freeform 23">
            <a:extLst>
              <a:ext uri="{FF2B5EF4-FFF2-40B4-BE49-F238E27FC236}">
                <a16:creationId xmlns:a16="http://schemas.microsoft.com/office/drawing/2014/main" id="{12A41999-70C0-0491-DD43-FABB394E0144}"/>
              </a:ext>
            </a:extLst>
          </p:cNvPr>
          <p:cNvSpPr>
            <a:spLocks noChangeArrowheads="1"/>
          </p:cNvSpPr>
          <p:nvPr/>
        </p:nvSpPr>
        <p:spPr bwMode="auto">
          <a:xfrm>
            <a:off x="27212925" y="9763125"/>
            <a:ext cx="4978400" cy="692150"/>
          </a:xfrm>
          <a:custGeom>
            <a:avLst/>
            <a:gdLst>
              <a:gd name="T0" fmla="*/ 11938 w 13827"/>
              <a:gd name="T1" fmla="*/ 0 h 1922"/>
              <a:gd name="T2" fmla="*/ 11938 w 13827"/>
              <a:gd name="T3" fmla="*/ 0 h 1922"/>
              <a:gd name="T4" fmla="*/ 0 w 13827"/>
              <a:gd name="T5" fmla="*/ 0 h 1922"/>
              <a:gd name="T6" fmla="*/ 11906 w 13827"/>
              <a:gd name="T7" fmla="*/ 1921 h 1922"/>
              <a:gd name="T8" fmla="*/ 11938 w 13827"/>
              <a:gd name="T9" fmla="*/ 1921 h 1922"/>
              <a:gd name="T10" fmla="*/ 13826 w 13827"/>
              <a:gd name="T11" fmla="*/ 961 h 1922"/>
              <a:gd name="T12" fmla="*/ 11938 w 13827"/>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7" h="1922">
                <a:moveTo>
                  <a:pt x="11938" y="0"/>
                </a:moveTo>
                <a:lnTo>
                  <a:pt x="11938" y="0"/>
                </a:lnTo>
                <a:cubicBezTo>
                  <a:pt x="0" y="0"/>
                  <a:pt x="0" y="0"/>
                  <a:pt x="0" y="0"/>
                </a:cubicBezTo>
                <a:cubicBezTo>
                  <a:pt x="414" y="83"/>
                  <a:pt x="11260" y="1822"/>
                  <a:pt x="11906" y="1921"/>
                </a:cubicBezTo>
                <a:cubicBezTo>
                  <a:pt x="11938" y="1921"/>
                  <a:pt x="11938" y="1921"/>
                  <a:pt x="11938" y="1921"/>
                </a:cubicBezTo>
                <a:cubicBezTo>
                  <a:pt x="13826" y="961"/>
                  <a:pt x="13826" y="961"/>
                  <a:pt x="13826" y="961"/>
                </a:cubicBezTo>
                <a:cubicBezTo>
                  <a:pt x="11938" y="0"/>
                  <a:pt x="11938" y="0"/>
                  <a:pt x="11938" y="0"/>
                </a:cubicBezTo>
              </a:path>
            </a:pathLst>
          </a:custGeom>
          <a:solidFill>
            <a:schemeClr val="accent5">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2" name="Text Box 24">
            <a:extLst>
              <a:ext uri="{FF2B5EF4-FFF2-40B4-BE49-F238E27FC236}">
                <a16:creationId xmlns:a16="http://schemas.microsoft.com/office/drawing/2014/main" id="{5CFA0D0E-7F76-F841-4EB5-79D7546072E1}"/>
              </a:ext>
            </a:extLst>
          </p:cNvPr>
          <p:cNvSpPr txBox="1">
            <a:spLocks noChangeArrowheads="1"/>
          </p:cNvSpPr>
          <p:nvPr/>
        </p:nvSpPr>
        <p:spPr bwMode="auto">
          <a:xfrm>
            <a:off x="26320750" y="9466263"/>
            <a:ext cx="561975"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05</a:t>
            </a:r>
          </a:p>
        </p:txBody>
      </p:sp>
      <p:sp>
        <p:nvSpPr>
          <p:cNvPr id="33" name="Freeform 25">
            <a:extLst>
              <a:ext uri="{FF2B5EF4-FFF2-40B4-BE49-F238E27FC236}">
                <a16:creationId xmlns:a16="http://schemas.microsoft.com/office/drawing/2014/main" id="{597D52C2-5EA6-1047-2EBB-89ED09CB0061}"/>
              </a:ext>
            </a:extLst>
          </p:cNvPr>
          <p:cNvSpPr>
            <a:spLocks noChangeArrowheads="1"/>
          </p:cNvSpPr>
          <p:nvPr/>
        </p:nvSpPr>
        <p:spPr bwMode="auto">
          <a:xfrm>
            <a:off x="26843038" y="10663238"/>
            <a:ext cx="6199187" cy="1222375"/>
          </a:xfrm>
          <a:custGeom>
            <a:avLst/>
            <a:gdLst>
              <a:gd name="T0" fmla="*/ 15515 w 17221"/>
              <a:gd name="T1" fmla="*/ 0 h 3395"/>
              <a:gd name="T2" fmla="*/ 15515 w 17221"/>
              <a:gd name="T3" fmla="*/ 0 h 3395"/>
              <a:gd name="T4" fmla="*/ 13825 w 17221"/>
              <a:gd name="T5" fmla="*/ 1473 h 3395"/>
              <a:gd name="T6" fmla="*/ 1888 w 17221"/>
              <a:gd name="T7" fmla="*/ 1473 h 3395"/>
              <a:gd name="T8" fmla="*/ 0 w 17221"/>
              <a:gd name="T9" fmla="*/ 2434 h 3395"/>
              <a:gd name="T10" fmla="*/ 1888 w 17221"/>
              <a:gd name="T11" fmla="*/ 3394 h 3395"/>
              <a:gd name="T12" fmla="*/ 15515 w 17221"/>
              <a:gd name="T13" fmla="*/ 3394 h 3395"/>
              <a:gd name="T14" fmla="*/ 17220 w 17221"/>
              <a:gd name="T15" fmla="*/ 1705 h 3395"/>
              <a:gd name="T16" fmla="*/ 17220 w 17221"/>
              <a:gd name="T17" fmla="*/ 0 h 3395"/>
              <a:gd name="T18" fmla="*/ 15515 w 17221"/>
              <a:gd name="T19" fmla="*/ 0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395">
                <a:moveTo>
                  <a:pt x="15515" y="0"/>
                </a:moveTo>
                <a:lnTo>
                  <a:pt x="15515" y="0"/>
                </a:lnTo>
                <a:cubicBezTo>
                  <a:pt x="14654" y="0"/>
                  <a:pt x="13942" y="646"/>
                  <a:pt x="13825" y="1473"/>
                </a:cubicBezTo>
                <a:cubicBezTo>
                  <a:pt x="1888" y="1473"/>
                  <a:pt x="1888" y="1473"/>
                  <a:pt x="1888" y="1473"/>
                </a:cubicBezTo>
                <a:cubicBezTo>
                  <a:pt x="0" y="2434"/>
                  <a:pt x="0" y="2434"/>
                  <a:pt x="0" y="2434"/>
                </a:cubicBezTo>
                <a:cubicBezTo>
                  <a:pt x="1888" y="3394"/>
                  <a:pt x="1888" y="3394"/>
                  <a:pt x="1888" y="3394"/>
                </a:cubicBezTo>
                <a:cubicBezTo>
                  <a:pt x="15515" y="3394"/>
                  <a:pt x="15515" y="3394"/>
                  <a:pt x="15515" y="3394"/>
                </a:cubicBezTo>
                <a:cubicBezTo>
                  <a:pt x="16458" y="3394"/>
                  <a:pt x="17220" y="2633"/>
                  <a:pt x="17220" y="1705"/>
                </a:cubicBezTo>
                <a:cubicBezTo>
                  <a:pt x="17220" y="0"/>
                  <a:pt x="17220" y="0"/>
                  <a:pt x="17220" y="0"/>
                </a:cubicBezTo>
                <a:cubicBezTo>
                  <a:pt x="15515" y="0"/>
                  <a:pt x="15515" y="0"/>
                  <a:pt x="15515" y="0"/>
                </a:cubicBezTo>
              </a:path>
            </a:pathLst>
          </a:custGeom>
          <a:solidFill>
            <a:schemeClr val="accent6"/>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4" name="Freeform 26">
            <a:extLst>
              <a:ext uri="{FF2B5EF4-FFF2-40B4-BE49-F238E27FC236}">
                <a16:creationId xmlns:a16="http://schemas.microsoft.com/office/drawing/2014/main" id="{865E0147-9FD8-F859-8914-769EABCA28B9}"/>
              </a:ext>
            </a:extLst>
          </p:cNvPr>
          <p:cNvSpPr>
            <a:spLocks noChangeArrowheads="1"/>
          </p:cNvSpPr>
          <p:nvPr/>
        </p:nvSpPr>
        <p:spPr bwMode="auto">
          <a:xfrm>
            <a:off x="31915100" y="10758488"/>
            <a:ext cx="1031875" cy="1031875"/>
          </a:xfrm>
          <a:custGeom>
            <a:avLst/>
            <a:gdLst>
              <a:gd name="T0" fmla="*/ 1031448 w 2867"/>
              <a:gd name="T1" fmla="*/ 518639 h 2865"/>
              <a:gd name="T2" fmla="*/ 1031448 w 2867"/>
              <a:gd name="T3" fmla="*/ 518639 h 2865"/>
              <a:gd name="T4" fmla="*/ 512845 w 2867"/>
              <a:gd name="T5" fmla="*/ 1031515 h 2865"/>
              <a:gd name="T6" fmla="*/ 0 w 2867"/>
              <a:gd name="T7" fmla="*/ 518639 h 2865"/>
              <a:gd name="T8" fmla="*/ 512845 w 2867"/>
              <a:gd name="T9" fmla="*/ 0 h 2865"/>
              <a:gd name="T10" fmla="*/ 1031448 w 2867"/>
              <a:gd name="T11" fmla="*/ 518639 h 2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7" h="2865">
                <a:moveTo>
                  <a:pt x="2866" y="1440"/>
                </a:moveTo>
                <a:lnTo>
                  <a:pt x="2866" y="1440"/>
                </a:lnTo>
                <a:cubicBezTo>
                  <a:pt x="2866" y="2218"/>
                  <a:pt x="2220" y="2864"/>
                  <a:pt x="1425" y="2864"/>
                </a:cubicBezTo>
                <a:cubicBezTo>
                  <a:pt x="630" y="2864"/>
                  <a:pt x="0" y="2218"/>
                  <a:pt x="0" y="1440"/>
                </a:cubicBezTo>
                <a:cubicBezTo>
                  <a:pt x="0" y="645"/>
                  <a:pt x="630" y="0"/>
                  <a:pt x="1425" y="0"/>
                </a:cubicBezTo>
                <a:cubicBezTo>
                  <a:pt x="2220" y="0"/>
                  <a:pt x="2866" y="645"/>
                  <a:pt x="2866" y="1440"/>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5" name="Freeform 27">
            <a:extLst>
              <a:ext uri="{FF2B5EF4-FFF2-40B4-BE49-F238E27FC236}">
                <a16:creationId xmlns:a16="http://schemas.microsoft.com/office/drawing/2014/main" id="{FC809375-3FEA-4679-47A6-6D603AC495E5}"/>
              </a:ext>
            </a:extLst>
          </p:cNvPr>
          <p:cNvSpPr>
            <a:spLocks noChangeArrowheads="1"/>
          </p:cNvSpPr>
          <p:nvPr/>
        </p:nvSpPr>
        <p:spPr bwMode="auto">
          <a:xfrm>
            <a:off x="26843038" y="11539538"/>
            <a:ext cx="692150" cy="352425"/>
          </a:xfrm>
          <a:custGeom>
            <a:avLst/>
            <a:gdLst>
              <a:gd name="T0" fmla="*/ 0 w 1922"/>
              <a:gd name="T1" fmla="*/ 0 h 977"/>
              <a:gd name="T2" fmla="*/ 0 w 1922"/>
              <a:gd name="T3" fmla="*/ 0 h 977"/>
              <a:gd name="T4" fmla="*/ 0 w 1922"/>
              <a:gd name="T5" fmla="*/ 5772 h 977"/>
              <a:gd name="T6" fmla="*/ 679862 w 1922"/>
              <a:gd name="T7" fmla="*/ 352064 h 977"/>
              <a:gd name="T8" fmla="*/ 691745 w 1922"/>
              <a:gd name="T9" fmla="*/ 346293 h 977"/>
              <a:gd name="T10" fmla="*/ 679862 w 1922"/>
              <a:gd name="T11" fmla="*/ 346293 h 977"/>
              <a:gd name="T12" fmla="*/ 0 w 1922"/>
              <a:gd name="T13" fmla="*/ 0 h 9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2" h="977">
                <a:moveTo>
                  <a:pt x="0" y="0"/>
                </a:moveTo>
                <a:lnTo>
                  <a:pt x="0" y="0"/>
                </a:lnTo>
                <a:cubicBezTo>
                  <a:pt x="0" y="16"/>
                  <a:pt x="0" y="16"/>
                  <a:pt x="0" y="16"/>
                </a:cubicBezTo>
                <a:cubicBezTo>
                  <a:pt x="1888" y="976"/>
                  <a:pt x="1888" y="976"/>
                  <a:pt x="1888" y="976"/>
                </a:cubicBezTo>
                <a:cubicBezTo>
                  <a:pt x="1888" y="976"/>
                  <a:pt x="1904" y="976"/>
                  <a:pt x="1921" y="960"/>
                </a:cubicBezTo>
                <a:cubicBezTo>
                  <a:pt x="1888" y="960"/>
                  <a:pt x="1888" y="960"/>
                  <a:pt x="1888" y="960"/>
                </a:cubicBezTo>
                <a:cubicBezTo>
                  <a:pt x="0" y="0"/>
                  <a:pt x="0"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6" name="Freeform 28">
            <a:extLst>
              <a:ext uri="{FF2B5EF4-FFF2-40B4-BE49-F238E27FC236}">
                <a16:creationId xmlns:a16="http://schemas.microsoft.com/office/drawing/2014/main" id="{F16C11A4-DB07-34DB-B5D5-409CDDBBDF81}"/>
              </a:ext>
            </a:extLst>
          </p:cNvPr>
          <p:cNvSpPr>
            <a:spLocks noChangeArrowheads="1"/>
          </p:cNvSpPr>
          <p:nvPr/>
        </p:nvSpPr>
        <p:spPr bwMode="auto">
          <a:xfrm>
            <a:off x="26843038" y="11193463"/>
            <a:ext cx="4976812" cy="692150"/>
          </a:xfrm>
          <a:custGeom>
            <a:avLst/>
            <a:gdLst>
              <a:gd name="T0" fmla="*/ 13825 w 13826"/>
              <a:gd name="T1" fmla="*/ 0 h 1922"/>
              <a:gd name="T2" fmla="*/ 13825 w 13826"/>
              <a:gd name="T3" fmla="*/ 0 h 1922"/>
              <a:gd name="T4" fmla="*/ 1888 w 13826"/>
              <a:gd name="T5" fmla="*/ 0 h 1922"/>
              <a:gd name="T6" fmla="*/ 0 w 13826"/>
              <a:gd name="T7" fmla="*/ 961 h 1922"/>
              <a:gd name="T8" fmla="*/ 1888 w 13826"/>
              <a:gd name="T9" fmla="*/ 1921 h 1922"/>
              <a:gd name="T10" fmla="*/ 1921 w 13826"/>
              <a:gd name="T11" fmla="*/ 1921 h 1922"/>
              <a:gd name="T12" fmla="*/ 13825 w 13826"/>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6" h="1922">
                <a:moveTo>
                  <a:pt x="13825" y="0"/>
                </a:moveTo>
                <a:lnTo>
                  <a:pt x="13825" y="0"/>
                </a:lnTo>
                <a:cubicBezTo>
                  <a:pt x="1888" y="0"/>
                  <a:pt x="1888" y="0"/>
                  <a:pt x="1888" y="0"/>
                </a:cubicBezTo>
                <a:cubicBezTo>
                  <a:pt x="0" y="961"/>
                  <a:pt x="0" y="961"/>
                  <a:pt x="0" y="961"/>
                </a:cubicBezTo>
                <a:cubicBezTo>
                  <a:pt x="1888" y="1921"/>
                  <a:pt x="1888" y="1921"/>
                  <a:pt x="1888" y="1921"/>
                </a:cubicBezTo>
                <a:cubicBezTo>
                  <a:pt x="1921" y="1921"/>
                  <a:pt x="1921" y="1921"/>
                  <a:pt x="1921" y="1921"/>
                </a:cubicBezTo>
                <a:cubicBezTo>
                  <a:pt x="2583" y="1822"/>
                  <a:pt x="13428" y="100"/>
                  <a:pt x="13825" y="0"/>
                </a:cubicBezTo>
              </a:path>
            </a:pathLst>
          </a:custGeom>
          <a:solidFill>
            <a:schemeClr val="accent6">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7" name="Text Box 29">
            <a:extLst>
              <a:ext uri="{FF2B5EF4-FFF2-40B4-BE49-F238E27FC236}">
                <a16:creationId xmlns:a16="http://schemas.microsoft.com/office/drawing/2014/main" id="{0AFC0918-8031-E804-5A80-8C9B45581C77}"/>
              </a:ext>
            </a:extLst>
          </p:cNvPr>
          <p:cNvSpPr txBox="1">
            <a:spLocks noChangeArrowheads="1"/>
          </p:cNvSpPr>
          <p:nvPr/>
        </p:nvSpPr>
        <p:spPr bwMode="auto">
          <a:xfrm>
            <a:off x="32132588" y="10906125"/>
            <a:ext cx="560387"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06</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reeform 1"/>
          <p:cNvSpPr>
            <a:spLocks noChangeArrowheads="1"/>
          </p:cNvSpPr>
          <p:nvPr/>
        </p:nvSpPr>
        <p:spPr bwMode="auto">
          <a:xfrm>
            <a:off x="8655050" y="3492500"/>
            <a:ext cx="6199188" cy="1228725"/>
          </a:xfrm>
          <a:custGeom>
            <a:avLst/>
            <a:gdLst>
              <a:gd name="T0" fmla="*/ 614083 w 17221"/>
              <a:gd name="T1" fmla="*/ 0 h 3412"/>
              <a:gd name="T2" fmla="*/ 614083 w 17221"/>
              <a:gd name="T3" fmla="*/ 0 h 3412"/>
              <a:gd name="T4" fmla="*/ 1221687 w 17221"/>
              <a:gd name="T5" fmla="*/ 536937 h 3412"/>
              <a:gd name="T6" fmla="*/ 5518829 w 17221"/>
              <a:gd name="T7" fmla="*/ 536937 h 3412"/>
              <a:gd name="T8" fmla="*/ 6198424 w 17221"/>
              <a:gd name="T9" fmla="*/ 882651 h 3412"/>
              <a:gd name="T10" fmla="*/ 5518829 w 17221"/>
              <a:gd name="T11" fmla="*/ 1228365 h 3412"/>
              <a:gd name="T12" fmla="*/ 614083 w 17221"/>
              <a:gd name="T13" fmla="*/ 1228365 h 3412"/>
              <a:gd name="T14" fmla="*/ 0 w 17221"/>
              <a:gd name="T15" fmla="*/ 614363 h 3412"/>
              <a:gd name="T16" fmla="*/ 0 w 17221"/>
              <a:gd name="T17" fmla="*/ 0 h 3412"/>
              <a:gd name="T18" fmla="*/ 614083 w 17221"/>
              <a:gd name="T19" fmla="*/ 0 h 3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21" h="3412">
                <a:moveTo>
                  <a:pt x="1706" y="0"/>
                </a:moveTo>
                <a:lnTo>
                  <a:pt x="1706" y="0"/>
                </a:lnTo>
                <a:cubicBezTo>
                  <a:pt x="2567" y="0"/>
                  <a:pt x="3278" y="646"/>
                  <a:pt x="3394" y="1491"/>
                </a:cubicBezTo>
                <a:cubicBezTo>
                  <a:pt x="15332" y="1491"/>
                  <a:pt x="15332" y="1491"/>
                  <a:pt x="15332" y="1491"/>
                </a:cubicBezTo>
                <a:cubicBezTo>
                  <a:pt x="17220" y="2451"/>
                  <a:pt x="17220" y="2451"/>
                  <a:pt x="17220" y="2451"/>
                </a:cubicBezTo>
                <a:cubicBezTo>
                  <a:pt x="15332" y="3411"/>
                  <a:pt x="15332" y="3411"/>
                  <a:pt x="15332" y="3411"/>
                </a:cubicBezTo>
                <a:cubicBezTo>
                  <a:pt x="1706" y="3411"/>
                  <a:pt x="1706" y="3411"/>
                  <a:pt x="1706" y="3411"/>
                </a:cubicBezTo>
                <a:cubicBezTo>
                  <a:pt x="761" y="3411"/>
                  <a:pt x="0" y="2649"/>
                  <a:pt x="0" y="1706"/>
                </a:cubicBezTo>
                <a:cubicBezTo>
                  <a:pt x="0" y="0"/>
                  <a:pt x="0" y="0"/>
                  <a:pt x="0" y="0"/>
                </a:cubicBezTo>
                <a:cubicBezTo>
                  <a:pt x="1706" y="0"/>
                  <a:pt x="1706" y="0"/>
                  <a:pt x="170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5" name="Freeform 2"/>
          <p:cNvSpPr>
            <a:spLocks noChangeArrowheads="1"/>
          </p:cNvSpPr>
          <p:nvPr/>
        </p:nvSpPr>
        <p:spPr bwMode="auto">
          <a:xfrm>
            <a:off x="8750300" y="3592513"/>
            <a:ext cx="1031875" cy="1031875"/>
          </a:xfrm>
          <a:custGeom>
            <a:avLst/>
            <a:gdLst>
              <a:gd name="T0" fmla="*/ 0 w 2866"/>
              <a:gd name="T1" fmla="*/ 513057 h 2866"/>
              <a:gd name="T2" fmla="*/ 0 w 2866"/>
              <a:gd name="T3" fmla="*/ 513057 h 2866"/>
              <a:gd name="T4" fmla="*/ 518784 w 2866"/>
              <a:gd name="T5" fmla="*/ 1031515 h 2866"/>
              <a:gd name="T6" fmla="*/ 1031448 w 2866"/>
              <a:gd name="T7" fmla="*/ 513057 h 2866"/>
              <a:gd name="T8" fmla="*/ 518784 w 2866"/>
              <a:gd name="T9" fmla="*/ 0 h 2866"/>
              <a:gd name="T10" fmla="*/ 0 w 2866"/>
              <a:gd name="T11" fmla="*/ 513057 h 28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6" h="2866">
                <a:moveTo>
                  <a:pt x="0" y="1425"/>
                </a:moveTo>
                <a:lnTo>
                  <a:pt x="0" y="1425"/>
                </a:lnTo>
                <a:cubicBezTo>
                  <a:pt x="0" y="2220"/>
                  <a:pt x="646" y="2865"/>
                  <a:pt x="1441" y="2865"/>
                </a:cubicBezTo>
                <a:cubicBezTo>
                  <a:pt x="2236" y="2865"/>
                  <a:pt x="2865" y="2220"/>
                  <a:pt x="2865" y="1425"/>
                </a:cubicBezTo>
                <a:cubicBezTo>
                  <a:pt x="2865" y="630"/>
                  <a:pt x="2236" y="0"/>
                  <a:pt x="1441" y="0"/>
                </a:cubicBezTo>
                <a:cubicBezTo>
                  <a:pt x="646" y="0"/>
                  <a:pt x="0" y="630"/>
                  <a:pt x="0" y="1425"/>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6" name="Freeform 3"/>
          <p:cNvSpPr>
            <a:spLocks noChangeArrowheads="1"/>
          </p:cNvSpPr>
          <p:nvPr/>
        </p:nvSpPr>
        <p:spPr bwMode="auto">
          <a:xfrm>
            <a:off x="9877425" y="4029075"/>
            <a:ext cx="4978400" cy="692150"/>
          </a:xfrm>
          <a:custGeom>
            <a:avLst/>
            <a:gdLst>
              <a:gd name="T0" fmla="*/ 11938 w 13827"/>
              <a:gd name="T1" fmla="*/ 0 h 1921"/>
              <a:gd name="T2" fmla="*/ 11938 w 13827"/>
              <a:gd name="T3" fmla="*/ 0 h 1921"/>
              <a:gd name="T4" fmla="*/ 0 w 13827"/>
              <a:gd name="T5" fmla="*/ 0 h 1921"/>
              <a:gd name="T6" fmla="*/ 11938 w 13827"/>
              <a:gd name="T7" fmla="*/ 1920 h 1921"/>
              <a:gd name="T8" fmla="*/ 13826 w 13827"/>
              <a:gd name="T9" fmla="*/ 960 h 1921"/>
              <a:gd name="T10" fmla="*/ 11938 w 13827"/>
              <a:gd name="T11" fmla="*/ 0 h 1921"/>
            </a:gdLst>
            <a:ahLst/>
            <a:cxnLst>
              <a:cxn ang="0">
                <a:pos x="T0" y="T1"/>
              </a:cxn>
              <a:cxn ang="0">
                <a:pos x="T2" y="T3"/>
              </a:cxn>
              <a:cxn ang="0">
                <a:pos x="T4" y="T5"/>
              </a:cxn>
              <a:cxn ang="0">
                <a:pos x="T6" y="T7"/>
              </a:cxn>
              <a:cxn ang="0">
                <a:pos x="T8" y="T9"/>
              </a:cxn>
              <a:cxn ang="0">
                <a:pos x="T10" y="T11"/>
              </a:cxn>
            </a:cxnLst>
            <a:rect l="0" t="0" r="r" b="b"/>
            <a:pathLst>
              <a:path w="13827" h="1921">
                <a:moveTo>
                  <a:pt x="11938" y="0"/>
                </a:moveTo>
                <a:lnTo>
                  <a:pt x="11938" y="0"/>
                </a:lnTo>
                <a:cubicBezTo>
                  <a:pt x="0" y="0"/>
                  <a:pt x="0" y="0"/>
                  <a:pt x="0" y="0"/>
                </a:cubicBezTo>
                <a:cubicBezTo>
                  <a:pt x="414" y="82"/>
                  <a:pt x="11938" y="1920"/>
                  <a:pt x="11938" y="1920"/>
                </a:cubicBezTo>
                <a:cubicBezTo>
                  <a:pt x="13826" y="960"/>
                  <a:pt x="13826" y="960"/>
                  <a:pt x="13826" y="960"/>
                </a:cubicBezTo>
                <a:cubicBezTo>
                  <a:pt x="11938" y="0"/>
                  <a:pt x="11938" y="0"/>
                  <a:pt x="11938" y="0"/>
                </a:cubicBezTo>
              </a:path>
            </a:pathLst>
          </a:custGeom>
          <a:solidFill>
            <a:schemeClr val="accent1">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27" name="Text Box 4"/>
          <p:cNvSpPr txBox="1">
            <a:spLocks noChangeArrowheads="1"/>
          </p:cNvSpPr>
          <p:nvPr/>
        </p:nvSpPr>
        <p:spPr bwMode="auto">
          <a:xfrm>
            <a:off x="8978900" y="3752850"/>
            <a:ext cx="56038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01</a:t>
            </a:r>
          </a:p>
        </p:txBody>
      </p:sp>
      <p:sp>
        <p:nvSpPr>
          <p:cNvPr id="44037" name="Freeform 5"/>
          <p:cNvSpPr>
            <a:spLocks noChangeArrowheads="1"/>
          </p:cNvSpPr>
          <p:nvPr/>
        </p:nvSpPr>
        <p:spPr bwMode="auto">
          <a:xfrm>
            <a:off x="9507538" y="4929188"/>
            <a:ext cx="6199187" cy="1222375"/>
          </a:xfrm>
          <a:custGeom>
            <a:avLst/>
            <a:gdLst>
              <a:gd name="T0" fmla="*/ 5584700 w 17221"/>
              <a:gd name="T1" fmla="*/ 0 h 3396"/>
              <a:gd name="T2" fmla="*/ 5584700 w 17221"/>
              <a:gd name="T3" fmla="*/ 0 h 3396"/>
              <a:gd name="T4" fmla="*/ 4976376 w 17221"/>
              <a:gd name="T5" fmla="*/ 530560 h 3396"/>
              <a:gd name="T6" fmla="*/ 679595 w 17221"/>
              <a:gd name="T7" fmla="*/ 530560 h 3396"/>
              <a:gd name="T8" fmla="*/ 0 w 17221"/>
              <a:gd name="T9" fmla="*/ 876107 h 3396"/>
              <a:gd name="T10" fmla="*/ 679595 w 17221"/>
              <a:gd name="T11" fmla="*/ 1222015 h 3396"/>
              <a:gd name="T12" fmla="*/ 5584700 w 17221"/>
              <a:gd name="T13" fmla="*/ 1222015 h 3396"/>
              <a:gd name="T14" fmla="*/ 6198423 w 17221"/>
              <a:gd name="T15" fmla="*/ 613707 h 3396"/>
              <a:gd name="T16" fmla="*/ 6198423 w 17221"/>
              <a:gd name="T17" fmla="*/ 0 h 3396"/>
              <a:gd name="T18" fmla="*/ 5584700 w 17221"/>
              <a:gd name="T19" fmla="*/ 0 h 3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21" h="3396">
                <a:moveTo>
                  <a:pt x="15515" y="0"/>
                </a:moveTo>
                <a:lnTo>
                  <a:pt x="15515" y="0"/>
                </a:lnTo>
                <a:cubicBezTo>
                  <a:pt x="14654" y="0"/>
                  <a:pt x="13942" y="646"/>
                  <a:pt x="13825" y="1474"/>
                </a:cubicBezTo>
                <a:cubicBezTo>
                  <a:pt x="1888" y="1474"/>
                  <a:pt x="1888" y="1474"/>
                  <a:pt x="1888" y="1474"/>
                </a:cubicBezTo>
                <a:cubicBezTo>
                  <a:pt x="0" y="2434"/>
                  <a:pt x="0" y="2434"/>
                  <a:pt x="0" y="2434"/>
                </a:cubicBezTo>
                <a:cubicBezTo>
                  <a:pt x="1888" y="3395"/>
                  <a:pt x="1888" y="3395"/>
                  <a:pt x="1888" y="3395"/>
                </a:cubicBezTo>
                <a:cubicBezTo>
                  <a:pt x="15515" y="3395"/>
                  <a:pt x="15515" y="3395"/>
                  <a:pt x="15515" y="3395"/>
                </a:cubicBezTo>
                <a:cubicBezTo>
                  <a:pt x="16458" y="3395"/>
                  <a:pt x="17220" y="2633"/>
                  <a:pt x="17220" y="1705"/>
                </a:cubicBezTo>
                <a:cubicBezTo>
                  <a:pt x="17220" y="0"/>
                  <a:pt x="17220" y="0"/>
                  <a:pt x="17220" y="0"/>
                </a:cubicBezTo>
                <a:cubicBezTo>
                  <a:pt x="15515" y="0"/>
                  <a:pt x="15515" y="0"/>
                  <a:pt x="15515"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9" name="Freeform 6"/>
          <p:cNvSpPr>
            <a:spLocks noChangeArrowheads="1"/>
          </p:cNvSpPr>
          <p:nvPr/>
        </p:nvSpPr>
        <p:spPr bwMode="auto">
          <a:xfrm>
            <a:off x="14579600" y="5024438"/>
            <a:ext cx="1031875" cy="1031875"/>
          </a:xfrm>
          <a:custGeom>
            <a:avLst/>
            <a:gdLst>
              <a:gd name="T0" fmla="*/ 1031448 w 2867"/>
              <a:gd name="T1" fmla="*/ 518458 h 2866"/>
              <a:gd name="T2" fmla="*/ 1031448 w 2867"/>
              <a:gd name="T3" fmla="*/ 518458 h 2866"/>
              <a:gd name="T4" fmla="*/ 512845 w 2867"/>
              <a:gd name="T5" fmla="*/ 1031515 h 2866"/>
              <a:gd name="T6" fmla="*/ 0 w 2867"/>
              <a:gd name="T7" fmla="*/ 518458 h 2866"/>
              <a:gd name="T8" fmla="*/ 512845 w 2867"/>
              <a:gd name="T9" fmla="*/ 0 h 2866"/>
              <a:gd name="T10" fmla="*/ 1031448 w 2867"/>
              <a:gd name="T11" fmla="*/ 518458 h 28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7" h="2866">
                <a:moveTo>
                  <a:pt x="2866" y="1440"/>
                </a:moveTo>
                <a:lnTo>
                  <a:pt x="2866" y="1440"/>
                </a:lnTo>
                <a:cubicBezTo>
                  <a:pt x="2866" y="2219"/>
                  <a:pt x="2220" y="2865"/>
                  <a:pt x="1425" y="2865"/>
                </a:cubicBezTo>
                <a:cubicBezTo>
                  <a:pt x="630" y="2865"/>
                  <a:pt x="0" y="2219"/>
                  <a:pt x="0" y="1440"/>
                </a:cubicBezTo>
                <a:cubicBezTo>
                  <a:pt x="0" y="645"/>
                  <a:pt x="630" y="0"/>
                  <a:pt x="1425" y="0"/>
                </a:cubicBezTo>
                <a:cubicBezTo>
                  <a:pt x="2220" y="0"/>
                  <a:pt x="2866" y="645"/>
                  <a:pt x="2866" y="1440"/>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0" name="Freeform 7"/>
          <p:cNvSpPr>
            <a:spLocks noChangeArrowheads="1"/>
          </p:cNvSpPr>
          <p:nvPr/>
        </p:nvSpPr>
        <p:spPr bwMode="auto">
          <a:xfrm>
            <a:off x="9507538" y="5805488"/>
            <a:ext cx="692150" cy="352425"/>
          </a:xfrm>
          <a:custGeom>
            <a:avLst/>
            <a:gdLst>
              <a:gd name="T0" fmla="*/ 0 w 1922"/>
              <a:gd name="T1" fmla="*/ 0 h 978"/>
              <a:gd name="T2" fmla="*/ 0 w 1922"/>
              <a:gd name="T3" fmla="*/ 0 h 978"/>
              <a:gd name="T4" fmla="*/ 0 w 1922"/>
              <a:gd name="T5" fmla="*/ 5766 h 978"/>
              <a:gd name="T6" fmla="*/ 679862 w 1922"/>
              <a:gd name="T7" fmla="*/ 352065 h 978"/>
              <a:gd name="T8" fmla="*/ 691745 w 1922"/>
              <a:gd name="T9" fmla="*/ 346299 h 978"/>
              <a:gd name="T10" fmla="*/ 679862 w 1922"/>
              <a:gd name="T11" fmla="*/ 346299 h 978"/>
              <a:gd name="T12" fmla="*/ 0 w 1922"/>
              <a:gd name="T13" fmla="*/ 0 h 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2" h="978">
                <a:moveTo>
                  <a:pt x="0" y="0"/>
                </a:moveTo>
                <a:lnTo>
                  <a:pt x="0" y="0"/>
                </a:lnTo>
                <a:cubicBezTo>
                  <a:pt x="0" y="16"/>
                  <a:pt x="0" y="16"/>
                  <a:pt x="0" y="16"/>
                </a:cubicBezTo>
                <a:cubicBezTo>
                  <a:pt x="1888" y="977"/>
                  <a:pt x="1888" y="977"/>
                  <a:pt x="1888" y="977"/>
                </a:cubicBezTo>
                <a:cubicBezTo>
                  <a:pt x="1888" y="977"/>
                  <a:pt x="1904" y="977"/>
                  <a:pt x="1921" y="961"/>
                </a:cubicBezTo>
                <a:cubicBezTo>
                  <a:pt x="1888" y="961"/>
                  <a:pt x="1888" y="961"/>
                  <a:pt x="1888" y="961"/>
                </a:cubicBezTo>
                <a:cubicBezTo>
                  <a:pt x="0" y="0"/>
                  <a:pt x="0"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9" name="Freeform 8"/>
          <p:cNvSpPr>
            <a:spLocks noChangeArrowheads="1"/>
          </p:cNvSpPr>
          <p:nvPr/>
        </p:nvSpPr>
        <p:spPr bwMode="auto">
          <a:xfrm>
            <a:off x="9507538" y="5459413"/>
            <a:ext cx="4976812" cy="692150"/>
          </a:xfrm>
          <a:custGeom>
            <a:avLst/>
            <a:gdLst>
              <a:gd name="T0" fmla="*/ 13825 w 13826"/>
              <a:gd name="T1" fmla="*/ 0 h 1922"/>
              <a:gd name="T2" fmla="*/ 13825 w 13826"/>
              <a:gd name="T3" fmla="*/ 0 h 1922"/>
              <a:gd name="T4" fmla="*/ 1888 w 13826"/>
              <a:gd name="T5" fmla="*/ 0 h 1922"/>
              <a:gd name="T6" fmla="*/ 0 w 13826"/>
              <a:gd name="T7" fmla="*/ 960 h 1922"/>
              <a:gd name="T8" fmla="*/ 1888 w 13826"/>
              <a:gd name="T9" fmla="*/ 1921 h 1922"/>
              <a:gd name="T10" fmla="*/ 1921 w 13826"/>
              <a:gd name="T11" fmla="*/ 1921 h 1922"/>
              <a:gd name="T12" fmla="*/ 13825 w 13826"/>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6" h="1922">
                <a:moveTo>
                  <a:pt x="13825" y="0"/>
                </a:moveTo>
                <a:lnTo>
                  <a:pt x="13825" y="0"/>
                </a:lnTo>
                <a:cubicBezTo>
                  <a:pt x="1888" y="0"/>
                  <a:pt x="1888" y="0"/>
                  <a:pt x="1888" y="0"/>
                </a:cubicBezTo>
                <a:cubicBezTo>
                  <a:pt x="0" y="960"/>
                  <a:pt x="0" y="960"/>
                  <a:pt x="0" y="960"/>
                </a:cubicBezTo>
                <a:cubicBezTo>
                  <a:pt x="1888" y="1921"/>
                  <a:pt x="1888" y="1921"/>
                  <a:pt x="1888" y="1921"/>
                </a:cubicBezTo>
                <a:cubicBezTo>
                  <a:pt x="1921" y="1921"/>
                  <a:pt x="1921" y="1921"/>
                  <a:pt x="1921" y="1921"/>
                </a:cubicBezTo>
                <a:cubicBezTo>
                  <a:pt x="2550" y="1821"/>
                  <a:pt x="13412" y="99"/>
                  <a:pt x="13825" y="0"/>
                </a:cubicBezTo>
              </a:path>
            </a:pathLst>
          </a:custGeom>
          <a:solidFill>
            <a:schemeClr val="accent2">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0" name="Text Box 9"/>
          <p:cNvSpPr txBox="1">
            <a:spLocks noChangeArrowheads="1"/>
          </p:cNvSpPr>
          <p:nvPr/>
        </p:nvSpPr>
        <p:spPr bwMode="auto">
          <a:xfrm>
            <a:off x="14819313" y="5172075"/>
            <a:ext cx="560387"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02</a:t>
            </a:r>
          </a:p>
        </p:txBody>
      </p:sp>
      <p:sp>
        <p:nvSpPr>
          <p:cNvPr id="41" name="Freeform 10"/>
          <p:cNvSpPr>
            <a:spLocks noChangeArrowheads="1"/>
          </p:cNvSpPr>
          <p:nvPr/>
        </p:nvSpPr>
        <p:spPr bwMode="auto">
          <a:xfrm>
            <a:off x="8655050" y="6359525"/>
            <a:ext cx="6199188" cy="1228725"/>
          </a:xfrm>
          <a:custGeom>
            <a:avLst/>
            <a:gdLst>
              <a:gd name="T0" fmla="*/ 1706 w 17221"/>
              <a:gd name="T1" fmla="*/ 0 h 3412"/>
              <a:gd name="T2" fmla="*/ 1706 w 17221"/>
              <a:gd name="T3" fmla="*/ 0 h 3412"/>
              <a:gd name="T4" fmla="*/ 3394 w 17221"/>
              <a:gd name="T5" fmla="*/ 1490 h 3412"/>
              <a:gd name="T6" fmla="*/ 15332 w 17221"/>
              <a:gd name="T7" fmla="*/ 1490 h 3412"/>
              <a:gd name="T8" fmla="*/ 17220 w 17221"/>
              <a:gd name="T9" fmla="*/ 2450 h 3412"/>
              <a:gd name="T10" fmla="*/ 15332 w 17221"/>
              <a:gd name="T11" fmla="*/ 3411 h 3412"/>
              <a:gd name="T12" fmla="*/ 1706 w 17221"/>
              <a:gd name="T13" fmla="*/ 3411 h 3412"/>
              <a:gd name="T14" fmla="*/ 0 w 17221"/>
              <a:gd name="T15" fmla="*/ 1705 h 3412"/>
              <a:gd name="T16" fmla="*/ 0 w 17221"/>
              <a:gd name="T17" fmla="*/ 0 h 3412"/>
              <a:gd name="T18" fmla="*/ 1706 w 17221"/>
              <a:gd name="T19" fmla="*/ 0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412">
                <a:moveTo>
                  <a:pt x="1706" y="0"/>
                </a:moveTo>
                <a:lnTo>
                  <a:pt x="1706" y="0"/>
                </a:lnTo>
                <a:cubicBezTo>
                  <a:pt x="2567" y="0"/>
                  <a:pt x="3278" y="646"/>
                  <a:pt x="3394" y="1490"/>
                </a:cubicBezTo>
                <a:cubicBezTo>
                  <a:pt x="15332" y="1490"/>
                  <a:pt x="15332" y="1490"/>
                  <a:pt x="15332" y="1490"/>
                </a:cubicBezTo>
                <a:cubicBezTo>
                  <a:pt x="17220" y="2450"/>
                  <a:pt x="17220" y="2450"/>
                  <a:pt x="17220" y="2450"/>
                </a:cubicBezTo>
                <a:cubicBezTo>
                  <a:pt x="15332" y="3411"/>
                  <a:pt x="15332" y="3411"/>
                  <a:pt x="15332" y="3411"/>
                </a:cubicBezTo>
                <a:cubicBezTo>
                  <a:pt x="1706" y="3411"/>
                  <a:pt x="1706" y="3411"/>
                  <a:pt x="1706" y="3411"/>
                </a:cubicBezTo>
                <a:cubicBezTo>
                  <a:pt x="761" y="3411"/>
                  <a:pt x="0" y="2649"/>
                  <a:pt x="0" y="1705"/>
                </a:cubicBezTo>
                <a:cubicBezTo>
                  <a:pt x="0" y="0"/>
                  <a:pt x="0" y="0"/>
                  <a:pt x="0" y="0"/>
                </a:cubicBezTo>
                <a:cubicBezTo>
                  <a:pt x="1706" y="0"/>
                  <a:pt x="1706" y="0"/>
                  <a:pt x="1706"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2" name="Freeform 11"/>
          <p:cNvSpPr>
            <a:spLocks noChangeArrowheads="1"/>
          </p:cNvSpPr>
          <p:nvPr/>
        </p:nvSpPr>
        <p:spPr bwMode="auto">
          <a:xfrm>
            <a:off x="8750300" y="6461125"/>
            <a:ext cx="1031875" cy="1031875"/>
          </a:xfrm>
          <a:custGeom>
            <a:avLst/>
            <a:gdLst>
              <a:gd name="T0" fmla="*/ 0 w 2866"/>
              <a:gd name="T1" fmla="*/ 512516 h 2865"/>
              <a:gd name="T2" fmla="*/ 0 w 2866"/>
              <a:gd name="T3" fmla="*/ 512516 h 2865"/>
              <a:gd name="T4" fmla="*/ 518784 w 2866"/>
              <a:gd name="T5" fmla="*/ 1031515 h 2865"/>
              <a:gd name="T6" fmla="*/ 1031448 w 2866"/>
              <a:gd name="T7" fmla="*/ 512516 h 2865"/>
              <a:gd name="T8" fmla="*/ 518784 w 2866"/>
              <a:gd name="T9" fmla="*/ 0 h 2865"/>
              <a:gd name="T10" fmla="*/ 0 w 2866"/>
              <a:gd name="T11" fmla="*/ 512516 h 2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6" h="2865">
                <a:moveTo>
                  <a:pt x="0" y="1423"/>
                </a:moveTo>
                <a:lnTo>
                  <a:pt x="0" y="1423"/>
                </a:lnTo>
                <a:cubicBezTo>
                  <a:pt x="0" y="2218"/>
                  <a:pt x="646" y="2864"/>
                  <a:pt x="1441" y="2864"/>
                </a:cubicBezTo>
                <a:cubicBezTo>
                  <a:pt x="2236" y="2864"/>
                  <a:pt x="2865" y="2218"/>
                  <a:pt x="2865" y="1423"/>
                </a:cubicBezTo>
                <a:cubicBezTo>
                  <a:pt x="2865" y="629"/>
                  <a:pt x="2236" y="0"/>
                  <a:pt x="1441" y="0"/>
                </a:cubicBezTo>
                <a:cubicBezTo>
                  <a:pt x="646" y="0"/>
                  <a:pt x="0" y="629"/>
                  <a:pt x="0" y="1423"/>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43" name="Freeform 12"/>
          <p:cNvSpPr>
            <a:spLocks noChangeArrowheads="1"/>
          </p:cNvSpPr>
          <p:nvPr/>
        </p:nvSpPr>
        <p:spPr bwMode="auto">
          <a:xfrm>
            <a:off x="14163675" y="7240588"/>
            <a:ext cx="692150" cy="346075"/>
          </a:xfrm>
          <a:custGeom>
            <a:avLst/>
            <a:gdLst>
              <a:gd name="T0" fmla="*/ 691745 w 1921"/>
              <a:gd name="T1" fmla="*/ 0 h 962"/>
              <a:gd name="T2" fmla="*/ 691745 w 1921"/>
              <a:gd name="T3" fmla="*/ 0 h 962"/>
              <a:gd name="T4" fmla="*/ 11529 w 1921"/>
              <a:gd name="T5" fmla="*/ 345715 h 962"/>
              <a:gd name="T6" fmla="*/ 0 w 1921"/>
              <a:gd name="T7" fmla="*/ 345715 h 962"/>
              <a:gd name="T8" fmla="*/ 11529 w 1921"/>
              <a:gd name="T9" fmla="*/ 345715 h 962"/>
              <a:gd name="T10" fmla="*/ 691745 w 1921"/>
              <a:gd name="T11" fmla="*/ 0 h 9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1" h="962">
                <a:moveTo>
                  <a:pt x="1920" y="0"/>
                </a:moveTo>
                <a:lnTo>
                  <a:pt x="1920" y="0"/>
                </a:lnTo>
                <a:cubicBezTo>
                  <a:pt x="32" y="961"/>
                  <a:pt x="32" y="961"/>
                  <a:pt x="32" y="961"/>
                </a:cubicBezTo>
                <a:cubicBezTo>
                  <a:pt x="0" y="961"/>
                  <a:pt x="0" y="961"/>
                  <a:pt x="0" y="961"/>
                </a:cubicBezTo>
                <a:cubicBezTo>
                  <a:pt x="16" y="961"/>
                  <a:pt x="32" y="961"/>
                  <a:pt x="32" y="961"/>
                </a:cubicBezTo>
                <a:cubicBezTo>
                  <a:pt x="1920" y="0"/>
                  <a:pt x="1920" y="0"/>
                  <a:pt x="192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44" name="Freeform 13"/>
          <p:cNvSpPr>
            <a:spLocks noChangeArrowheads="1"/>
          </p:cNvSpPr>
          <p:nvPr/>
        </p:nvSpPr>
        <p:spPr bwMode="auto">
          <a:xfrm>
            <a:off x="9877425" y="6896100"/>
            <a:ext cx="4978400" cy="692150"/>
          </a:xfrm>
          <a:custGeom>
            <a:avLst/>
            <a:gdLst>
              <a:gd name="T0" fmla="*/ 11938 w 13827"/>
              <a:gd name="T1" fmla="*/ 0 h 1922"/>
              <a:gd name="T2" fmla="*/ 11938 w 13827"/>
              <a:gd name="T3" fmla="*/ 0 h 1922"/>
              <a:gd name="T4" fmla="*/ 0 w 13827"/>
              <a:gd name="T5" fmla="*/ 0 h 1922"/>
              <a:gd name="T6" fmla="*/ 11906 w 13827"/>
              <a:gd name="T7" fmla="*/ 1921 h 1922"/>
              <a:gd name="T8" fmla="*/ 11938 w 13827"/>
              <a:gd name="T9" fmla="*/ 1921 h 1922"/>
              <a:gd name="T10" fmla="*/ 13826 w 13827"/>
              <a:gd name="T11" fmla="*/ 960 h 1922"/>
              <a:gd name="T12" fmla="*/ 11938 w 13827"/>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7" h="1922">
                <a:moveTo>
                  <a:pt x="11938" y="0"/>
                </a:moveTo>
                <a:lnTo>
                  <a:pt x="11938" y="0"/>
                </a:lnTo>
                <a:cubicBezTo>
                  <a:pt x="0" y="0"/>
                  <a:pt x="0" y="0"/>
                  <a:pt x="0" y="0"/>
                </a:cubicBezTo>
                <a:cubicBezTo>
                  <a:pt x="414" y="83"/>
                  <a:pt x="11260" y="1822"/>
                  <a:pt x="11906" y="1921"/>
                </a:cubicBezTo>
                <a:cubicBezTo>
                  <a:pt x="11938" y="1921"/>
                  <a:pt x="11938" y="1921"/>
                  <a:pt x="11938" y="1921"/>
                </a:cubicBezTo>
                <a:cubicBezTo>
                  <a:pt x="13826" y="960"/>
                  <a:pt x="13826" y="960"/>
                  <a:pt x="13826" y="960"/>
                </a:cubicBezTo>
                <a:cubicBezTo>
                  <a:pt x="11938" y="0"/>
                  <a:pt x="11938" y="0"/>
                  <a:pt x="11938" y="0"/>
                </a:cubicBezTo>
              </a:path>
            </a:pathLst>
          </a:custGeom>
          <a:solidFill>
            <a:schemeClr val="accent3">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5" name="Text Box 14"/>
          <p:cNvSpPr txBox="1">
            <a:spLocks noChangeArrowheads="1"/>
          </p:cNvSpPr>
          <p:nvPr/>
        </p:nvSpPr>
        <p:spPr bwMode="auto">
          <a:xfrm>
            <a:off x="8985250" y="6629400"/>
            <a:ext cx="561975"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03</a:t>
            </a:r>
          </a:p>
        </p:txBody>
      </p:sp>
      <p:sp>
        <p:nvSpPr>
          <p:cNvPr id="46" name="Freeform 15"/>
          <p:cNvSpPr>
            <a:spLocks noChangeArrowheads="1"/>
          </p:cNvSpPr>
          <p:nvPr/>
        </p:nvSpPr>
        <p:spPr bwMode="auto">
          <a:xfrm>
            <a:off x="9507538" y="7794625"/>
            <a:ext cx="6199187" cy="1222375"/>
          </a:xfrm>
          <a:custGeom>
            <a:avLst/>
            <a:gdLst>
              <a:gd name="T0" fmla="*/ 15515 w 17221"/>
              <a:gd name="T1" fmla="*/ 0 h 3396"/>
              <a:gd name="T2" fmla="*/ 15515 w 17221"/>
              <a:gd name="T3" fmla="*/ 0 h 3396"/>
              <a:gd name="T4" fmla="*/ 13825 w 17221"/>
              <a:gd name="T5" fmla="*/ 1474 h 3396"/>
              <a:gd name="T6" fmla="*/ 1888 w 17221"/>
              <a:gd name="T7" fmla="*/ 1474 h 3396"/>
              <a:gd name="T8" fmla="*/ 0 w 17221"/>
              <a:gd name="T9" fmla="*/ 2435 h 3396"/>
              <a:gd name="T10" fmla="*/ 1888 w 17221"/>
              <a:gd name="T11" fmla="*/ 3395 h 3396"/>
              <a:gd name="T12" fmla="*/ 15515 w 17221"/>
              <a:gd name="T13" fmla="*/ 3395 h 3396"/>
              <a:gd name="T14" fmla="*/ 17220 w 17221"/>
              <a:gd name="T15" fmla="*/ 1706 h 3396"/>
              <a:gd name="T16" fmla="*/ 17220 w 17221"/>
              <a:gd name="T17" fmla="*/ 0 h 3396"/>
              <a:gd name="T18" fmla="*/ 15515 w 17221"/>
              <a:gd name="T19" fmla="*/ 0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396">
                <a:moveTo>
                  <a:pt x="15515" y="0"/>
                </a:moveTo>
                <a:lnTo>
                  <a:pt x="15515" y="0"/>
                </a:lnTo>
                <a:cubicBezTo>
                  <a:pt x="14654" y="0"/>
                  <a:pt x="13942" y="646"/>
                  <a:pt x="13825" y="1474"/>
                </a:cubicBezTo>
                <a:cubicBezTo>
                  <a:pt x="1888" y="1474"/>
                  <a:pt x="1888" y="1474"/>
                  <a:pt x="1888" y="1474"/>
                </a:cubicBezTo>
                <a:cubicBezTo>
                  <a:pt x="0" y="2435"/>
                  <a:pt x="0" y="2435"/>
                  <a:pt x="0" y="2435"/>
                </a:cubicBezTo>
                <a:cubicBezTo>
                  <a:pt x="1888" y="3395"/>
                  <a:pt x="1888" y="3395"/>
                  <a:pt x="1888" y="3395"/>
                </a:cubicBezTo>
                <a:cubicBezTo>
                  <a:pt x="15515" y="3395"/>
                  <a:pt x="15515" y="3395"/>
                  <a:pt x="15515" y="3395"/>
                </a:cubicBezTo>
                <a:cubicBezTo>
                  <a:pt x="16458" y="3395"/>
                  <a:pt x="17220" y="2633"/>
                  <a:pt x="17220" y="1706"/>
                </a:cubicBezTo>
                <a:cubicBezTo>
                  <a:pt x="17220" y="0"/>
                  <a:pt x="17220" y="0"/>
                  <a:pt x="17220" y="0"/>
                </a:cubicBezTo>
                <a:cubicBezTo>
                  <a:pt x="15515" y="0"/>
                  <a:pt x="15515" y="0"/>
                  <a:pt x="15515" y="0"/>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7" name="Freeform 16"/>
          <p:cNvSpPr>
            <a:spLocks noChangeArrowheads="1"/>
          </p:cNvSpPr>
          <p:nvPr/>
        </p:nvSpPr>
        <p:spPr bwMode="auto">
          <a:xfrm>
            <a:off x="14579600" y="7891463"/>
            <a:ext cx="1031875" cy="1031875"/>
          </a:xfrm>
          <a:custGeom>
            <a:avLst/>
            <a:gdLst>
              <a:gd name="T0" fmla="*/ 1031448 w 2867"/>
              <a:gd name="T1" fmla="*/ 518639 h 2865"/>
              <a:gd name="T2" fmla="*/ 1031448 w 2867"/>
              <a:gd name="T3" fmla="*/ 518639 h 2865"/>
              <a:gd name="T4" fmla="*/ 512845 w 2867"/>
              <a:gd name="T5" fmla="*/ 1031515 h 2865"/>
              <a:gd name="T6" fmla="*/ 0 w 2867"/>
              <a:gd name="T7" fmla="*/ 518639 h 2865"/>
              <a:gd name="T8" fmla="*/ 512845 w 2867"/>
              <a:gd name="T9" fmla="*/ 0 h 2865"/>
              <a:gd name="T10" fmla="*/ 1031448 w 2867"/>
              <a:gd name="T11" fmla="*/ 518639 h 2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7" h="2865">
                <a:moveTo>
                  <a:pt x="2866" y="1440"/>
                </a:moveTo>
                <a:lnTo>
                  <a:pt x="2866" y="1440"/>
                </a:lnTo>
                <a:cubicBezTo>
                  <a:pt x="2866" y="2218"/>
                  <a:pt x="2220" y="2864"/>
                  <a:pt x="1425" y="2864"/>
                </a:cubicBezTo>
                <a:cubicBezTo>
                  <a:pt x="630" y="2864"/>
                  <a:pt x="0" y="2218"/>
                  <a:pt x="0" y="1440"/>
                </a:cubicBezTo>
                <a:cubicBezTo>
                  <a:pt x="0" y="645"/>
                  <a:pt x="630" y="0"/>
                  <a:pt x="1425" y="0"/>
                </a:cubicBezTo>
                <a:cubicBezTo>
                  <a:pt x="2220" y="0"/>
                  <a:pt x="2866" y="645"/>
                  <a:pt x="2866" y="1440"/>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48" name="Freeform 17"/>
          <p:cNvSpPr>
            <a:spLocks noChangeArrowheads="1"/>
          </p:cNvSpPr>
          <p:nvPr/>
        </p:nvSpPr>
        <p:spPr bwMode="auto">
          <a:xfrm>
            <a:off x="9507538" y="8672513"/>
            <a:ext cx="692150" cy="352425"/>
          </a:xfrm>
          <a:custGeom>
            <a:avLst/>
            <a:gdLst>
              <a:gd name="T0" fmla="*/ 0 w 1922"/>
              <a:gd name="T1" fmla="*/ 0 h 978"/>
              <a:gd name="T2" fmla="*/ 0 w 1922"/>
              <a:gd name="T3" fmla="*/ 0 h 978"/>
              <a:gd name="T4" fmla="*/ 0 w 1922"/>
              <a:gd name="T5" fmla="*/ 6126 h 978"/>
              <a:gd name="T6" fmla="*/ 679862 w 1922"/>
              <a:gd name="T7" fmla="*/ 352065 h 978"/>
              <a:gd name="T8" fmla="*/ 691745 w 1922"/>
              <a:gd name="T9" fmla="*/ 345939 h 978"/>
              <a:gd name="T10" fmla="*/ 679862 w 1922"/>
              <a:gd name="T11" fmla="*/ 345939 h 978"/>
              <a:gd name="T12" fmla="*/ 0 w 1922"/>
              <a:gd name="T13" fmla="*/ 0 h 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2" h="978">
                <a:moveTo>
                  <a:pt x="0" y="0"/>
                </a:moveTo>
                <a:lnTo>
                  <a:pt x="0" y="0"/>
                </a:lnTo>
                <a:cubicBezTo>
                  <a:pt x="0" y="17"/>
                  <a:pt x="0" y="17"/>
                  <a:pt x="0" y="17"/>
                </a:cubicBezTo>
                <a:cubicBezTo>
                  <a:pt x="1888" y="977"/>
                  <a:pt x="1888" y="977"/>
                  <a:pt x="1888" y="977"/>
                </a:cubicBezTo>
                <a:cubicBezTo>
                  <a:pt x="1888" y="977"/>
                  <a:pt x="1904" y="977"/>
                  <a:pt x="1921" y="960"/>
                </a:cubicBezTo>
                <a:cubicBezTo>
                  <a:pt x="1888" y="960"/>
                  <a:pt x="1888" y="960"/>
                  <a:pt x="1888" y="960"/>
                </a:cubicBezTo>
                <a:cubicBezTo>
                  <a:pt x="0" y="0"/>
                  <a:pt x="0"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49" name="Freeform 18"/>
          <p:cNvSpPr>
            <a:spLocks noChangeArrowheads="1"/>
          </p:cNvSpPr>
          <p:nvPr/>
        </p:nvSpPr>
        <p:spPr bwMode="auto">
          <a:xfrm>
            <a:off x="9507538" y="8326438"/>
            <a:ext cx="4976812" cy="692150"/>
          </a:xfrm>
          <a:custGeom>
            <a:avLst/>
            <a:gdLst>
              <a:gd name="T0" fmla="*/ 13825 w 13826"/>
              <a:gd name="T1" fmla="*/ 0 h 1922"/>
              <a:gd name="T2" fmla="*/ 13825 w 13826"/>
              <a:gd name="T3" fmla="*/ 0 h 1922"/>
              <a:gd name="T4" fmla="*/ 1888 w 13826"/>
              <a:gd name="T5" fmla="*/ 0 h 1922"/>
              <a:gd name="T6" fmla="*/ 0 w 13826"/>
              <a:gd name="T7" fmla="*/ 961 h 1922"/>
              <a:gd name="T8" fmla="*/ 1888 w 13826"/>
              <a:gd name="T9" fmla="*/ 1921 h 1922"/>
              <a:gd name="T10" fmla="*/ 1921 w 13826"/>
              <a:gd name="T11" fmla="*/ 1921 h 1922"/>
              <a:gd name="T12" fmla="*/ 13825 w 13826"/>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6" h="1922">
                <a:moveTo>
                  <a:pt x="13825" y="0"/>
                </a:moveTo>
                <a:lnTo>
                  <a:pt x="13825" y="0"/>
                </a:lnTo>
                <a:cubicBezTo>
                  <a:pt x="1888" y="0"/>
                  <a:pt x="1888" y="0"/>
                  <a:pt x="1888" y="0"/>
                </a:cubicBezTo>
                <a:cubicBezTo>
                  <a:pt x="0" y="961"/>
                  <a:pt x="0" y="961"/>
                  <a:pt x="0" y="961"/>
                </a:cubicBezTo>
                <a:cubicBezTo>
                  <a:pt x="1888" y="1921"/>
                  <a:pt x="1888" y="1921"/>
                  <a:pt x="1888" y="1921"/>
                </a:cubicBezTo>
                <a:cubicBezTo>
                  <a:pt x="1921" y="1921"/>
                  <a:pt x="1921" y="1921"/>
                  <a:pt x="1921" y="1921"/>
                </a:cubicBezTo>
                <a:cubicBezTo>
                  <a:pt x="2566" y="1822"/>
                  <a:pt x="13428" y="100"/>
                  <a:pt x="13825" y="0"/>
                </a:cubicBezTo>
              </a:path>
            </a:pathLst>
          </a:custGeom>
          <a:solidFill>
            <a:schemeClr val="accent4">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0" name="Text Box 19"/>
          <p:cNvSpPr txBox="1">
            <a:spLocks noChangeArrowheads="1"/>
          </p:cNvSpPr>
          <p:nvPr/>
        </p:nvSpPr>
        <p:spPr bwMode="auto">
          <a:xfrm>
            <a:off x="14819313" y="8026400"/>
            <a:ext cx="560387"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04</a:t>
            </a:r>
          </a:p>
        </p:txBody>
      </p:sp>
      <p:sp>
        <p:nvSpPr>
          <p:cNvPr id="51" name="Freeform 20"/>
          <p:cNvSpPr>
            <a:spLocks noChangeArrowheads="1"/>
          </p:cNvSpPr>
          <p:nvPr/>
        </p:nvSpPr>
        <p:spPr bwMode="auto">
          <a:xfrm>
            <a:off x="8655050" y="9226550"/>
            <a:ext cx="6199188" cy="1228725"/>
          </a:xfrm>
          <a:custGeom>
            <a:avLst/>
            <a:gdLst>
              <a:gd name="T0" fmla="*/ 1706 w 17221"/>
              <a:gd name="T1" fmla="*/ 0 h 3412"/>
              <a:gd name="T2" fmla="*/ 1706 w 17221"/>
              <a:gd name="T3" fmla="*/ 0 h 3412"/>
              <a:gd name="T4" fmla="*/ 3394 w 17221"/>
              <a:gd name="T5" fmla="*/ 1490 h 3412"/>
              <a:gd name="T6" fmla="*/ 15332 w 17221"/>
              <a:gd name="T7" fmla="*/ 1490 h 3412"/>
              <a:gd name="T8" fmla="*/ 17220 w 17221"/>
              <a:gd name="T9" fmla="*/ 2451 h 3412"/>
              <a:gd name="T10" fmla="*/ 15332 w 17221"/>
              <a:gd name="T11" fmla="*/ 3411 h 3412"/>
              <a:gd name="T12" fmla="*/ 1706 w 17221"/>
              <a:gd name="T13" fmla="*/ 3411 h 3412"/>
              <a:gd name="T14" fmla="*/ 0 w 17221"/>
              <a:gd name="T15" fmla="*/ 1705 h 3412"/>
              <a:gd name="T16" fmla="*/ 0 w 17221"/>
              <a:gd name="T17" fmla="*/ 0 h 3412"/>
              <a:gd name="T18" fmla="*/ 1706 w 17221"/>
              <a:gd name="T19" fmla="*/ 0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412">
                <a:moveTo>
                  <a:pt x="1706" y="0"/>
                </a:moveTo>
                <a:lnTo>
                  <a:pt x="1706" y="0"/>
                </a:lnTo>
                <a:cubicBezTo>
                  <a:pt x="2567" y="0"/>
                  <a:pt x="3278" y="645"/>
                  <a:pt x="3394" y="1490"/>
                </a:cubicBezTo>
                <a:cubicBezTo>
                  <a:pt x="15332" y="1490"/>
                  <a:pt x="15332" y="1490"/>
                  <a:pt x="15332" y="1490"/>
                </a:cubicBezTo>
                <a:cubicBezTo>
                  <a:pt x="17220" y="2451"/>
                  <a:pt x="17220" y="2451"/>
                  <a:pt x="17220" y="2451"/>
                </a:cubicBezTo>
                <a:cubicBezTo>
                  <a:pt x="15332" y="3411"/>
                  <a:pt x="15332" y="3411"/>
                  <a:pt x="15332" y="3411"/>
                </a:cubicBezTo>
                <a:cubicBezTo>
                  <a:pt x="1706" y="3411"/>
                  <a:pt x="1706" y="3411"/>
                  <a:pt x="1706" y="3411"/>
                </a:cubicBezTo>
                <a:cubicBezTo>
                  <a:pt x="761" y="3411"/>
                  <a:pt x="0" y="2649"/>
                  <a:pt x="0" y="1705"/>
                </a:cubicBezTo>
                <a:cubicBezTo>
                  <a:pt x="0" y="0"/>
                  <a:pt x="0" y="0"/>
                  <a:pt x="0" y="0"/>
                </a:cubicBezTo>
                <a:cubicBezTo>
                  <a:pt x="1706" y="0"/>
                  <a:pt x="1706" y="0"/>
                  <a:pt x="1706" y="0"/>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2" name="Freeform 21"/>
          <p:cNvSpPr>
            <a:spLocks noChangeArrowheads="1"/>
          </p:cNvSpPr>
          <p:nvPr/>
        </p:nvSpPr>
        <p:spPr bwMode="auto">
          <a:xfrm>
            <a:off x="8750300" y="9328150"/>
            <a:ext cx="1031875" cy="1031875"/>
          </a:xfrm>
          <a:custGeom>
            <a:avLst/>
            <a:gdLst>
              <a:gd name="T0" fmla="*/ 0 w 2866"/>
              <a:gd name="T1" fmla="*/ 512697 h 2866"/>
              <a:gd name="T2" fmla="*/ 0 w 2866"/>
              <a:gd name="T3" fmla="*/ 512697 h 2866"/>
              <a:gd name="T4" fmla="*/ 518784 w 2866"/>
              <a:gd name="T5" fmla="*/ 1031515 h 2866"/>
              <a:gd name="T6" fmla="*/ 1031448 w 2866"/>
              <a:gd name="T7" fmla="*/ 512697 h 2866"/>
              <a:gd name="T8" fmla="*/ 518784 w 2866"/>
              <a:gd name="T9" fmla="*/ 0 h 2866"/>
              <a:gd name="T10" fmla="*/ 0 w 2866"/>
              <a:gd name="T11" fmla="*/ 512697 h 28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6" h="2866">
                <a:moveTo>
                  <a:pt x="0" y="1424"/>
                </a:moveTo>
                <a:lnTo>
                  <a:pt x="0" y="1424"/>
                </a:lnTo>
                <a:cubicBezTo>
                  <a:pt x="0" y="2219"/>
                  <a:pt x="646" y="2865"/>
                  <a:pt x="1441" y="2865"/>
                </a:cubicBezTo>
                <a:cubicBezTo>
                  <a:pt x="2236" y="2865"/>
                  <a:pt x="2865" y="2219"/>
                  <a:pt x="2865" y="1424"/>
                </a:cubicBezTo>
                <a:cubicBezTo>
                  <a:pt x="2865" y="629"/>
                  <a:pt x="2236" y="0"/>
                  <a:pt x="1441" y="0"/>
                </a:cubicBezTo>
                <a:cubicBezTo>
                  <a:pt x="646" y="0"/>
                  <a:pt x="0" y="629"/>
                  <a:pt x="0" y="1424"/>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3" name="Freeform 22"/>
          <p:cNvSpPr>
            <a:spLocks noChangeArrowheads="1"/>
          </p:cNvSpPr>
          <p:nvPr/>
        </p:nvSpPr>
        <p:spPr bwMode="auto">
          <a:xfrm>
            <a:off x="14163675" y="10109200"/>
            <a:ext cx="692150" cy="346075"/>
          </a:xfrm>
          <a:custGeom>
            <a:avLst/>
            <a:gdLst>
              <a:gd name="T0" fmla="*/ 691745 w 1921"/>
              <a:gd name="T1" fmla="*/ 0 h 961"/>
              <a:gd name="T2" fmla="*/ 691745 w 1921"/>
              <a:gd name="T3" fmla="*/ 0 h 961"/>
              <a:gd name="T4" fmla="*/ 11529 w 1921"/>
              <a:gd name="T5" fmla="*/ 345715 h 961"/>
              <a:gd name="T6" fmla="*/ 0 w 1921"/>
              <a:gd name="T7" fmla="*/ 345715 h 961"/>
              <a:gd name="T8" fmla="*/ 11529 w 1921"/>
              <a:gd name="T9" fmla="*/ 345715 h 961"/>
              <a:gd name="T10" fmla="*/ 691745 w 1921"/>
              <a:gd name="T11" fmla="*/ 0 h 9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1" h="961">
                <a:moveTo>
                  <a:pt x="1920" y="0"/>
                </a:moveTo>
                <a:lnTo>
                  <a:pt x="1920" y="0"/>
                </a:lnTo>
                <a:cubicBezTo>
                  <a:pt x="32" y="960"/>
                  <a:pt x="32" y="960"/>
                  <a:pt x="32" y="960"/>
                </a:cubicBezTo>
                <a:cubicBezTo>
                  <a:pt x="0" y="960"/>
                  <a:pt x="0" y="960"/>
                  <a:pt x="0" y="960"/>
                </a:cubicBezTo>
                <a:cubicBezTo>
                  <a:pt x="16" y="960"/>
                  <a:pt x="32" y="960"/>
                  <a:pt x="32" y="960"/>
                </a:cubicBezTo>
                <a:cubicBezTo>
                  <a:pt x="1920" y="0"/>
                  <a:pt x="1920" y="0"/>
                  <a:pt x="192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4" name="Freeform 23"/>
          <p:cNvSpPr>
            <a:spLocks noChangeArrowheads="1"/>
          </p:cNvSpPr>
          <p:nvPr/>
        </p:nvSpPr>
        <p:spPr bwMode="auto">
          <a:xfrm>
            <a:off x="9877425" y="9763125"/>
            <a:ext cx="4978400" cy="692150"/>
          </a:xfrm>
          <a:custGeom>
            <a:avLst/>
            <a:gdLst>
              <a:gd name="T0" fmla="*/ 11938 w 13827"/>
              <a:gd name="T1" fmla="*/ 0 h 1922"/>
              <a:gd name="T2" fmla="*/ 11938 w 13827"/>
              <a:gd name="T3" fmla="*/ 0 h 1922"/>
              <a:gd name="T4" fmla="*/ 0 w 13827"/>
              <a:gd name="T5" fmla="*/ 0 h 1922"/>
              <a:gd name="T6" fmla="*/ 11906 w 13827"/>
              <a:gd name="T7" fmla="*/ 1921 h 1922"/>
              <a:gd name="T8" fmla="*/ 11938 w 13827"/>
              <a:gd name="T9" fmla="*/ 1921 h 1922"/>
              <a:gd name="T10" fmla="*/ 13826 w 13827"/>
              <a:gd name="T11" fmla="*/ 961 h 1922"/>
              <a:gd name="T12" fmla="*/ 11938 w 13827"/>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7" h="1922">
                <a:moveTo>
                  <a:pt x="11938" y="0"/>
                </a:moveTo>
                <a:lnTo>
                  <a:pt x="11938" y="0"/>
                </a:lnTo>
                <a:cubicBezTo>
                  <a:pt x="0" y="0"/>
                  <a:pt x="0" y="0"/>
                  <a:pt x="0" y="0"/>
                </a:cubicBezTo>
                <a:cubicBezTo>
                  <a:pt x="414" y="83"/>
                  <a:pt x="11260" y="1822"/>
                  <a:pt x="11906" y="1921"/>
                </a:cubicBezTo>
                <a:cubicBezTo>
                  <a:pt x="11938" y="1921"/>
                  <a:pt x="11938" y="1921"/>
                  <a:pt x="11938" y="1921"/>
                </a:cubicBezTo>
                <a:cubicBezTo>
                  <a:pt x="13826" y="961"/>
                  <a:pt x="13826" y="961"/>
                  <a:pt x="13826" y="961"/>
                </a:cubicBezTo>
                <a:cubicBezTo>
                  <a:pt x="11938" y="0"/>
                  <a:pt x="11938" y="0"/>
                  <a:pt x="11938" y="0"/>
                </a:cubicBezTo>
              </a:path>
            </a:pathLst>
          </a:custGeom>
          <a:solidFill>
            <a:schemeClr val="accent5">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5" name="Text Box 24"/>
          <p:cNvSpPr txBox="1">
            <a:spLocks noChangeArrowheads="1"/>
          </p:cNvSpPr>
          <p:nvPr/>
        </p:nvSpPr>
        <p:spPr bwMode="auto">
          <a:xfrm>
            <a:off x="8985250" y="9466263"/>
            <a:ext cx="561975"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05</a:t>
            </a:r>
          </a:p>
        </p:txBody>
      </p:sp>
      <p:sp>
        <p:nvSpPr>
          <p:cNvPr id="56" name="Freeform 25"/>
          <p:cNvSpPr>
            <a:spLocks noChangeArrowheads="1"/>
          </p:cNvSpPr>
          <p:nvPr/>
        </p:nvSpPr>
        <p:spPr bwMode="auto">
          <a:xfrm>
            <a:off x="9507538" y="10663238"/>
            <a:ext cx="6199187" cy="1222375"/>
          </a:xfrm>
          <a:custGeom>
            <a:avLst/>
            <a:gdLst>
              <a:gd name="T0" fmla="*/ 15515 w 17221"/>
              <a:gd name="T1" fmla="*/ 0 h 3395"/>
              <a:gd name="T2" fmla="*/ 15515 w 17221"/>
              <a:gd name="T3" fmla="*/ 0 h 3395"/>
              <a:gd name="T4" fmla="*/ 13825 w 17221"/>
              <a:gd name="T5" fmla="*/ 1473 h 3395"/>
              <a:gd name="T6" fmla="*/ 1888 w 17221"/>
              <a:gd name="T7" fmla="*/ 1473 h 3395"/>
              <a:gd name="T8" fmla="*/ 0 w 17221"/>
              <a:gd name="T9" fmla="*/ 2434 h 3395"/>
              <a:gd name="T10" fmla="*/ 1888 w 17221"/>
              <a:gd name="T11" fmla="*/ 3394 h 3395"/>
              <a:gd name="T12" fmla="*/ 15515 w 17221"/>
              <a:gd name="T13" fmla="*/ 3394 h 3395"/>
              <a:gd name="T14" fmla="*/ 17220 w 17221"/>
              <a:gd name="T15" fmla="*/ 1705 h 3395"/>
              <a:gd name="T16" fmla="*/ 17220 w 17221"/>
              <a:gd name="T17" fmla="*/ 0 h 3395"/>
              <a:gd name="T18" fmla="*/ 15515 w 17221"/>
              <a:gd name="T19" fmla="*/ 0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21" h="3395">
                <a:moveTo>
                  <a:pt x="15515" y="0"/>
                </a:moveTo>
                <a:lnTo>
                  <a:pt x="15515" y="0"/>
                </a:lnTo>
                <a:cubicBezTo>
                  <a:pt x="14654" y="0"/>
                  <a:pt x="13942" y="646"/>
                  <a:pt x="13825" y="1473"/>
                </a:cubicBezTo>
                <a:cubicBezTo>
                  <a:pt x="1888" y="1473"/>
                  <a:pt x="1888" y="1473"/>
                  <a:pt x="1888" y="1473"/>
                </a:cubicBezTo>
                <a:cubicBezTo>
                  <a:pt x="0" y="2434"/>
                  <a:pt x="0" y="2434"/>
                  <a:pt x="0" y="2434"/>
                </a:cubicBezTo>
                <a:cubicBezTo>
                  <a:pt x="1888" y="3394"/>
                  <a:pt x="1888" y="3394"/>
                  <a:pt x="1888" y="3394"/>
                </a:cubicBezTo>
                <a:cubicBezTo>
                  <a:pt x="15515" y="3394"/>
                  <a:pt x="15515" y="3394"/>
                  <a:pt x="15515" y="3394"/>
                </a:cubicBezTo>
                <a:cubicBezTo>
                  <a:pt x="16458" y="3394"/>
                  <a:pt x="17220" y="2633"/>
                  <a:pt x="17220" y="1705"/>
                </a:cubicBezTo>
                <a:cubicBezTo>
                  <a:pt x="17220" y="0"/>
                  <a:pt x="17220" y="0"/>
                  <a:pt x="17220" y="0"/>
                </a:cubicBezTo>
                <a:cubicBezTo>
                  <a:pt x="15515" y="0"/>
                  <a:pt x="15515" y="0"/>
                  <a:pt x="15515" y="0"/>
                </a:cubicBezTo>
              </a:path>
            </a:pathLst>
          </a:custGeom>
          <a:solidFill>
            <a:schemeClr val="accent6"/>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7" name="Freeform 26"/>
          <p:cNvSpPr>
            <a:spLocks noChangeArrowheads="1"/>
          </p:cNvSpPr>
          <p:nvPr/>
        </p:nvSpPr>
        <p:spPr bwMode="auto">
          <a:xfrm>
            <a:off x="14579600" y="10758488"/>
            <a:ext cx="1031875" cy="1031875"/>
          </a:xfrm>
          <a:custGeom>
            <a:avLst/>
            <a:gdLst>
              <a:gd name="T0" fmla="*/ 1031448 w 2867"/>
              <a:gd name="T1" fmla="*/ 518639 h 2865"/>
              <a:gd name="T2" fmla="*/ 1031448 w 2867"/>
              <a:gd name="T3" fmla="*/ 518639 h 2865"/>
              <a:gd name="T4" fmla="*/ 512845 w 2867"/>
              <a:gd name="T5" fmla="*/ 1031515 h 2865"/>
              <a:gd name="T6" fmla="*/ 0 w 2867"/>
              <a:gd name="T7" fmla="*/ 518639 h 2865"/>
              <a:gd name="T8" fmla="*/ 512845 w 2867"/>
              <a:gd name="T9" fmla="*/ 0 h 2865"/>
              <a:gd name="T10" fmla="*/ 1031448 w 2867"/>
              <a:gd name="T11" fmla="*/ 518639 h 2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7" h="2865">
                <a:moveTo>
                  <a:pt x="2866" y="1440"/>
                </a:moveTo>
                <a:lnTo>
                  <a:pt x="2866" y="1440"/>
                </a:lnTo>
                <a:cubicBezTo>
                  <a:pt x="2866" y="2218"/>
                  <a:pt x="2220" y="2864"/>
                  <a:pt x="1425" y="2864"/>
                </a:cubicBezTo>
                <a:cubicBezTo>
                  <a:pt x="630" y="2864"/>
                  <a:pt x="0" y="2218"/>
                  <a:pt x="0" y="1440"/>
                </a:cubicBezTo>
                <a:cubicBezTo>
                  <a:pt x="0" y="645"/>
                  <a:pt x="630" y="0"/>
                  <a:pt x="1425" y="0"/>
                </a:cubicBezTo>
                <a:cubicBezTo>
                  <a:pt x="2220" y="0"/>
                  <a:pt x="2866" y="645"/>
                  <a:pt x="2866" y="1440"/>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8" name="Freeform 27"/>
          <p:cNvSpPr>
            <a:spLocks noChangeArrowheads="1"/>
          </p:cNvSpPr>
          <p:nvPr/>
        </p:nvSpPr>
        <p:spPr bwMode="auto">
          <a:xfrm>
            <a:off x="9507538" y="11539538"/>
            <a:ext cx="692150" cy="352425"/>
          </a:xfrm>
          <a:custGeom>
            <a:avLst/>
            <a:gdLst>
              <a:gd name="T0" fmla="*/ 0 w 1922"/>
              <a:gd name="T1" fmla="*/ 0 h 977"/>
              <a:gd name="T2" fmla="*/ 0 w 1922"/>
              <a:gd name="T3" fmla="*/ 0 h 977"/>
              <a:gd name="T4" fmla="*/ 0 w 1922"/>
              <a:gd name="T5" fmla="*/ 5772 h 977"/>
              <a:gd name="T6" fmla="*/ 679862 w 1922"/>
              <a:gd name="T7" fmla="*/ 352064 h 977"/>
              <a:gd name="T8" fmla="*/ 691745 w 1922"/>
              <a:gd name="T9" fmla="*/ 346293 h 977"/>
              <a:gd name="T10" fmla="*/ 679862 w 1922"/>
              <a:gd name="T11" fmla="*/ 346293 h 977"/>
              <a:gd name="T12" fmla="*/ 0 w 1922"/>
              <a:gd name="T13" fmla="*/ 0 h 9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2" h="977">
                <a:moveTo>
                  <a:pt x="0" y="0"/>
                </a:moveTo>
                <a:lnTo>
                  <a:pt x="0" y="0"/>
                </a:lnTo>
                <a:cubicBezTo>
                  <a:pt x="0" y="16"/>
                  <a:pt x="0" y="16"/>
                  <a:pt x="0" y="16"/>
                </a:cubicBezTo>
                <a:cubicBezTo>
                  <a:pt x="1888" y="976"/>
                  <a:pt x="1888" y="976"/>
                  <a:pt x="1888" y="976"/>
                </a:cubicBezTo>
                <a:cubicBezTo>
                  <a:pt x="1888" y="976"/>
                  <a:pt x="1904" y="976"/>
                  <a:pt x="1921" y="960"/>
                </a:cubicBezTo>
                <a:cubicBezTo>
                  <a:pt x="1888" y="960"/>
                  <a:pt x="1888" y="960"/>
                  <a:pt x="1888" y="960"/>
                </a:cubicBezTo>
                <a:cubicBezTo>
                  <a:pt x="0" y="0"/>
                  <a:pt x="0"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9" name="Freeform 28"/>
          <p:cNvSpPr>
            <a:spLocks noChangeArrowheads="1"/>
          </p:cNvSpPr>
          <p:nvPr/>
        </p:nvSpPr>
        <p:spPr bwMode="auto">
          <a:xfrm>
            <a:off x="9507538" y="11193463"/>
            <a:ext cx="4976812" cy="692150"/>
          </a:xfrm>
          <a:custGeom>
            <a:avLst/>
            <a:gdLst>
              <a:gd name="T0" fmla="*/ 13825 w 13826"/>
              <a:gd name="T1" fmla="*/ 0 h 1922"/>
              <a:gd name="T2" fmla="*/ 13825 w 13826"/>
              <a:gd name="T3" fmla="*/ 0 h 1922"/>
              <a:gd name="T4" fmla="*/ 1888 w 13826"/>
              <a:gd name="T5" fmla="*/ 0 h 1922"/>
              <a:gd name="T6" fmla="*/ 0 w 13826"/>
              <a:gd name="T7" fmla="*/ 961 h 1922"/>
              <a:gd name="T8" fmla="*/ 1888 w 13826"/>
              <a:gd name="T9" fmla="*/ 1921 h 1922"/>
              <a:gd name="T10" fmla="*/ 1921 w 13826"/>
              <a:gd name="T11" fmla="*/ 1921 h 1922"/>
              <a:gd name="T12" fmla="*/ 13825 w 13826"/>
              <a:gd name="T13" fmla="*/ 0 h 1922"/>
            </a:gdLst>
            <a:ahLst/>
            <a:cxnLst>
              <a:cxn ang="0">
                <a:pos x="T0" y="T1"/>
              </a:cxn>
              <a:cxn ang="0">
                <a:pos x="T2" y="T3"/>
              </a:cxn>
              <a:cxn ang="0">
                <a:pos x="T4" y="T5"/>
              </a:cxn>
              <a:cxn ang="0">
                <a:pos x="T6" y="T7"/>
              </a:cxn>
              <a:cxn ang="0">
                <a:pos x="T8" y="T9"/>
              </a:cxn>
              <a:cxn ang="0">
                <a:pos x="T10" y="T11"/>
              </a:cxn>
              <a:cxn ang="0">
                <a:pos x="T12" y="T13"/>
              </a:cxn>
            </a:cxnLst>
            <a:rect l="0" t="0" r="r" b="b"/>
            <a:pathLst>
              <a:path w="13826" h="1922">
                <a:moveTo>
                  <a:pt x="13825" y="0"/>
                </a:moveTo>
                <a:lnTo>
                  <a:pt x="13825" y="0"/>
                </a:lnTo>
                <a:cubicBezTo>
                  <a:pt x="1888" y="0"/>
                  <a:pt x="1888" y="0"/>
                  <a:pt x="1888" y="0"/>
                </a:cubicBezTo>
                <a:cubicBezTo>
                  <a:pt x="0" y="961"/>
                  <a:pt x="0" y="961"/>
                  <a:pt x="0" y="961"/>
                </a:cubicBezTo>
                <a:cubicBezTo>
                  <a:pt x="1888" y="1921"/>
                  <a:pt x="1888" y="1921"/>
                  <a:pt x="1888" y="1921"/>
                </a:cubicBezTo>
                <a:cubicBezTo>
                  <a:pt x="1921" y="1921"/>
                  <a:pt x="1921" y="1921"/>
                  <a:pt x="1921" y="1921"/>
                </a:cubicBezTo>
                <a:cubicBezTo>
                  <a:pt x="2583" y="1822"/>
                  <a:pt x="13428" y="100"/>
                  <a:pt x="13825" y="0"/>
                </a:cubicBezTo>
              </a:path>
            </a:pathLst>
          </a:custGeom>
          <a:solidFill>
            <a:schemeClr val="accent6">
              <a:lumMod val="60000"/>
              <a:lumOff val="4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0" name="Text Box 29"/>
          <p:cNvSpPr txBox="1">
            <a:spLocks noChangeArrowheads="1"/>
          </p:cNvSpPr>
          <p:nvPr/>
        </p:nvSpPr>
        <p:spPr bwMode="auto">
          <a:xfrm>
            <a:off x="14797088" y="10906125"/>
            <a:ext cx="560387"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008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4400">
                <a:solidFill>
                  <a:srgbClr val="FFFFFF"/>
                </a:solidFill>
                <a:latin typeface="Source Sans Pro"/>
                <a:cs typeface="Source Sans Pro"/>
              </a:rPr>
              <a:t>06</a:t>
            </a:r>
          </a:p>
        </p:txBody>
      </p:sp>
      <p:sp>
        <p:nvSpPr>
          <p:cNvPr id="44062" name="TextBox 60"/>
          <p:cNvSpPr txBox="1">
            <a:spLocks noChangeArrowheads="1"/>
          </p:cNvSpPr>
          <p:nvPr/>
        </p:nvSpPr>
        <p:spPr bwMode="auto">
          <a:xfrm>
            <a:off x="15773400" y="8004175"/>
            <a:ext cx="52435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44063" name="TextBox 61"/>
          <p:cNvSpPr txBox="1">
            <a:spLocks noChangeArrowheads="1"/>
          </p:cNvSpPr>
          <p:nvPr/>
        </p:nvSpPr>
        <p:spPr bwMode="auto">
          <a:xfrm>
            <a:off x="15786100" y="7508875"/>
            <a:ext cx="22209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Option 04</a:t>
            </a:r>
            <a:endParaRPr lang="id-ID" altLang="es-MX" sz="3200" b="1">
              <a:latin typeface="Source Sans Pro" panose="020B0503030403020204" pitchFamily="34" charset="0"/>
            </a:endParaRPr>
          </a:p>
        </p:txBody>
      </p:sp>
      <p:sp>
        <p:nvSpPr>
          <p:cNvPr id="44064" name="TextBox 62"/>
          <p:cNvSpPr txBox="1">
            <a:spLocks noChangeArrowheads="1"/>
          </p:cNvSpPr>
          <p:nvPr/>
        </p:nvSpPr>
        <p:spPr bwMode="auto">
          <a:xfrm>
            <a:off x="3338513" y="6583363"/>
            <a:ext cx="51181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44065" name="TextBox 63"/>
          <p:cNvSpPr txBox="1">
            <a:spLocks noChangeArrowheads="1"/>
          </p:cNvSpPr>
          <p:nvPr/>
        </p:nvSpPr>
        <p:spPr bwMode="auto">
          <a:xfrm>
            <a:off x="6176963" y="6088063"/>
            <a:ext cx="22225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Option 03</a:t>
            </a:r>
            <a:endParaRPr lang="id-ID" altLang="es-MX" sz="3200" b="1">
              <a:latin typeface="Source Sans Pro" panose="020B0503030403020204" pitchFamily="34" charset="0"/>
            </a:endParaRPr>
          </a:p>
        </p:txBody>
      </p:sp>
      <p:sp>
        <p:nvSpPr>
          <p:cNvPr id="44066" name="TextBox 64"/>
          <p:cNvSpPr txBox="1">
            <a:spLocks noChangeArrowheads="1"/>
          </p:cNvSpPr>
          <p:nvPr/>
        </p:nvSpPr>
        <p:spPr bwMode="auto">
          <a:xfrm>
            <a:off x="3338513" y="9377363"/>
            <a:ext cx="51181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44067" name="TextBox 65"/>
          <p:cNvSpPr txBox="1">
            <a:spLocks noChangeArrowheads="1"/>
          </p:cNvSpPr>
          <p:nvPr/>
        </p:nvSpPr>
        <p:spPr bwMode="auto">
          <a:xfrm>
            <a:off x="6176963" y="8882063"/>
            <a:ext cx="2222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Option 05</a:t>
            </a:r>
            <a:endParaRPr lang="id-ID" altLang="es-MX" sz="3200" b="1">
              <a:latin typeface="Source Sans Pro" panose="020B0503030403020204" pitchFamily="34" charset="0"/>
            </a:endParaRPr>
          </a:p>
        </p:txBody>
      </p:sp>
      <p:sp>
        <p:nvSpPr>
          <p:cNvPr id="44068" name="TextBox 66"/>
          <p:cNvSpPr txBox="1">
            <a:spLocks noChangeArrowheads="1"/>
          </p:cNvSpPr>
          <p:nvPr/>
        </p:nvSpPr>
        <p:spPr bwMode="auto">
          <a:xfrm>
            <a:off x="3338513" y="3762375"/>
            <a:ext cx="5118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44069" name="TextBox 67"/>
          <p:cNvSpPr txBox="1">
            <a:spLocks noChangeArrowheads="1"/>
          </p:cNvSpPr>
          <p:nvPr/>
        </p:nvSpPr>
        <p:spPr bwMode="auto">
          <a:xfrm>
            <a:off x="6176963" y="3267075"/>
            <a:ext cx="22225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Option 01</a:t>
            </a:r>
            <a:endParaRPr lang="id-ID" altLang="es-MX" sz="3200" b="1">
              <a:latin typeface="Source Sans Pro" panose="020B0503030403020204" pitchFamily="34" charset="0"/>
            </a:endParaRPr>
          </a:p>
        </p:txBody>
      </p:sp>
      <p:sp>
        <p:nvSpPr>
          <p:cNvPr id="44070" name="TextBox 68"/>
          <p:cNvSpPr txBox="1">
            <a:spLocks noChangeArrowheads="1"/>
          </p:cNvSpPr>
          <p:nvPr/>
        </p:nvSpPr>
        <p:spPr bwMode="auto">
          <a:xfrm>
            <a:off x="15773400" y="10955338"/>
            <a:ext cx="52435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44071" name="TextBox 69"/>
          <p:cNvSpPr txBox="1">
            <a:spLocks noChangeArrowheads="1"/>
          </p:cNvSpPr>
          <p:nvPr/>
        </p:nvSpPr>
        <p:spPr bwMode="auto">
          <a:xfrm>
            <a:off x="15786100" y="10460038"/>
            <a:ext cx="22209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Option 05</a:t>
            </a:r>
            <a:endParaRPr lang="id-ID" altLang="es-MX" sz="3200" b="1">
              <a:latin typeface="Source Sans Pro" panose="020B0503030403020204" pitchFamily="34" charset="0"/>
            </a:endParaRPr>
          </a:p>
        </p:txBody>
      </p:sp>
      <p:sp>
        <p:nvSpPr>
          <p:cNvPr id="44072" name="TextBox 70"/>
          <p:cNvSpPr txBox="1">
            <a:spLocks noChangeArrowheads="1"/>
          </p:cNvSpPr>
          <p:nvPr/>
        </p:nvSpPr>
        <p:spPr bwMode="auto">
          <a:xfrm>
            <a:off x="15773400" y="5219700"/>
            <a:ext cx="52435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44073" name="TextBox 71"/>
          <p:cNvSpPr txBox="1">
            <a:spLocks noChangeArrowheads="1"/>
          </p:cNvSpPr>
          <p:nvPr/>
        </p:nvSpPr>
        <p:spPr bwMode="auto">
          <a:xfrm>
            <a:off x="15786100" y="4724400"/>
            <a:ext cx="22209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Option 02</a:t>
            </a:r>
            <a:endParaRPr lang="id-ID" altLang="es-MX" sz="3200" b="1">
              <a:latin typeface="Source Sans Pro" panose="020B0503030403020204" pitchFamily="34" charset="0"/>
            </a:endParaRPr>
          </a:p>
        </p:txBody>
      </p:sp>
      <p:sp>
        <p:nvSpPr>
          <p:cNvPr id="44074" name="TextBox 72"/>
          <p:cNvSpPr txBox="1">
            <a:spLocks noChangeArrowheads="1"/>
          </p:cNvSpPr>
          <p:nvPr/>
        </p:nvSpPr>
        <p:spPr bwMode="auto">
          <a:xfrm>
            <a:off x="1614488" y="528638"/>
            <a:ext cx="6332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Six Option Steps</a:t>
            </a:r>
          </a:p>
        </p:txBody>
      </p:sp>
      <p:grpSp>
        <p:nvGrpSpPr>
          <p:cNvPr id="44075" name="Group 73"/>
          <p:cNvGrpSpPr>
            <a:grpSpLocks/>
          </p:cNvGrpSpPr>
          <p:nvPr/>
        </p:nvGrpSpPr>
        <p:grpSpPr bwMode="auto">
          <a:xfrm>
            <a:off x="1774825" y="1717675"/>
            <a:ext cx="2279650" cy="73025"/>
            <a:chOff x="1775295" y="2028842"/>
            <a:chExt cx="3021910" cy="45719"/>
          </a:xfrm>
        </p:grpSpPr>
        <p:sp>
          <p:nvSpPr>
            <p:cNvPr id="75" name="Rectangle 74"/>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6" name="Rectangle 75"/>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7" name="Rectangle 76"/>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8" name="Rectangle 77"/>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9" name="Rectangle 78"/>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44076" name="TextBox 79"/>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64539" y="4183583"/>
            <a:ext cx="8577615" cy="1529198"/>
            <a:chOff x="3442259" y="4428663"/>
            <a:chExt cx="8577615" cy="1529198"/>
          </a:xfrm>
          <a:solidFill>
            <a:schemeClr val="accent1"/>
          </a:solidFill>
        </p:grpSpPr>
        <p:sp>
          <p:nvSpPr>
            <p:cNvPr id="50" name="Freeform 63"/>
            <p:cNvSpPr>
              <a:spLocks noChangeArrowheads="1"/>
            </p:cNvSpPr>
            <p:nvPr/>
          </p:nvSpPr>
          <p:spPr bwMode="auto">
            <a:xfrm>
              <a:off x="3442259" y="4428663"/>
              <a:ext cx="2482166" cy="1529198"/>
            </a:xfrm>
            <a:custGeom>
              <a:avLst/>
              <a:gdLst>
                <a:gd name="T0" fmla="*/ 1447 w 2091"/>
                <a:gd name="T1" fmla="*/ 0 h 1286"/>
                <a:gd name="T2" fmla="*/ 1447 w 2091"/>
                <a:gd name="T3" fmla="*/ 0 h 1286"/>
                <a:gd name="T4" fmla="*/ 999 w 2091"/>
                <a:gd name="T5" fmla="*/ 188 h 1286"/>
                <a:gd name="T6" fmla="*/ 467 w 2091"/>
                <a:gd name="T7" fmla="*/ 188 h 1286"/>
                <a:gd name="T8" fmla="*/ 0 w 2091"/>
                <a:gd name="T9" fmla="*/ 642 h 1286"/>
                <a:gd name="T10" fmla="*/ 467 w 2091"/>
                <a:gd name="T11" fmla="*/ 1096 h 1286"/>
                <a:gd name="T12" fmla="*/ 999 w 2091"/>
                <a:gd name="T13" fmla="*/ 1096 h 1286"/>
                <a:gd name="T14" fmla="*/ 1447 w 2091"/>
                <a:gd name="T15" fmla="*/ 1285 h 1286"/>
                <a:gd name="T16" fmla="*/ 2090 w 2091"/>
                <a:gd name="T17" fmla="*/ 642 h 1286"/>
                <a:gd name="T18" fmla="*/ 1447 w 2091"/>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1286">
                  <a:moveTo>
                    <a:pt x="1447" y="0"/>
                  </a:moveTo>
                  <a:lnTo>
                    <a:pt x="1447" y="0"/>
                  </a:lnTo>
                  <a:cubicBezTo>
                    <a:pt x="1272" y="0"/>
                    <a:pt x="1110" y="71"/>
                    <a:pt x="999" y="188"/>
                  </a:cubicBezTo>
                  <a:cubicBezTo>
                    <a:pt x="467" y="188"/>
                    <a:pt x="467" y="188"/>
                    <a:pt x="467" y="188"/>
                  </a:cubicBezTo>
                  <a:cubicBezTo>
                    <a:pt x="0" y="642"/>
                    <a:pt x="0" y="642"/>
                    <a:pt x="0" y="642"/>
                  </a:cubicBezTo>
                  <a:cubicBezTo>
                    <a:pt x="467" y="1096"/>
                    <a:pt x="467" y="1096"/>
                    <a:pt x="467" y="1096"/>
                  </a:cubicBezTo>
                  <a:cubicBezTo>
                    <a:pt x="999" y="1096"/>
                    <a:pt x="999" y="1096"/>
                    <a:pt x="999" y="1096"/>
                  </a:cubicBezTo>
                  <a:cubicBezTo>
                    <a:pt x="1110" y="1213"/>
                    <a:pt x="1272" y="1285"/>
                    <a:pt x="1447" y="1285"/>
                  </a:cubicBezTo>
                  <a:cubicBezTo>
                    <a:pt x="1804" y="1285"/>
                    <a:pt x="2090" y="999"/>
                    <a:pt x="2090" y="642"/>
                  </a:cubicBezTo>
                  <a:cubicBezTo>
                    <a:pt x="2090" y="285"/>
                    <a:pt x="1804" y="0"/>
                    <a:pt x="1447"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61" name="Freeform 64"/>
            <p:cNvSpPr>
              <a:spLocks noChangeArrowheads="1"/>
            </p:cNvSpPr>
            <p:nvPr/>
          </p:nvSpPr>
          <p:spPr bwMode="auto">
            <a:xfrm>
              <a:off x="4405802" y="4428663"/>
              <a:ext cx="7614072" cy="1529198"/>
            </a:xfrm>
            <a:custGeom>
              <a:avLst/>
              <a:gdLst>
                <a:gd name="T0" fmla="*/ 642 w 6412"/>
                <a:gd name="T1" fmla="*/ 0 h 1286"/>
                <a:gd name="T2" fmla="*/ 642 w 6412"/>
                <a:gd name="T3" fmla="*/ 0 h 1286"/>
                <a:gd name="T4" fmla="*/ 1097 w 6412"/>
                <a:gd name="T5" fmla="*/ 188 h 1286"/>
                <a:gd name="T6" fmla="*/ 5950 w 6412"/>
                <a:gd name="T7" fmla="*/ 188 h 1286"/>
                <a:gd name="T8" fmla="*/ 6411 w 6412"/>
                <a:gd name="T9" fmla="*/ 642 h 1286"/>
                <a:gd name="T10" fmla="*/ 5950 w 6412"/>
                <a:gd name="T11" fmla="*/ 1096 h 1286"/>
                <a:gd name="T12" fmla="*/ 1097 w 6412"/>
                <a:gd name="T13" fmla="*/ 1096 h 1286"/>
                <a:gd name="T14" fmla="*/ 642 w 6412"/>
                <a:gd name="T15" fmla="*/ 1285 h 1286"/>
                <a:gd name="T16" fmla="*/ 0 w 6412"/>
                <a:gd name="T17" fmla="*/ 642 h 1286"/>
                <a:gd name="T18" fmla="*/ 642 w 6412"/>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2" h="1286">
                  <a:moveTo>
                    <a:pt x="642" y="0"/>
                  </a:moveTo>
                  <a:lnTo>
                    <a:pt x="642" y="0"/>
                  </a:lnTo>
                  <a:cubicBezTo>
                    <a:pt x="818" y="0"/>
                    <a:pt x="980" y="71"/>
                    <a:pt x="1097" y="188"/>
                  </a:cubicBezTo>
                  <a:cubicBezTo>
                    <a:pt x="5950" y="188"/>
                    <a:pt x="5950" y="188"/>
                    <a:pt x="5950" y="188"/>
                  </a:cubicBezTo>
                  <a:cubicBezTo>
                    <a:pt x="6411" y="642"/>
                    <a:pt x="6411" y="642"/>
                    <a:pt x="6411" y="642"/>
                  </a:cubicBezTo>
                  <a:cubicBezTo>
                    <a:pt x="5950" y="1096"/>
                    <a:pt x="5950" y="1096"/>
                    <a:pt x="5950" y="1096"/>
                  </a:cubicBezTo>
                  <a:cubicBezTo>
                    <a:pt x="1097" y="1096"/>
                    <a:pt x="1097" y="1096"/>
                    <a:pt x="1097" y="1096"/>
                  </a:cubicBezTo>
                  <a:cubicBezTo>
                    <a:pt x="980" y="1213"/>
                    <a:pt x="818" y="1285"/>
                    <a:pt x="642" y="1285"/>
                  </a:cubicBezTo>
                  <a:cubicBezTo>
                    <a:pt x="286" y="1285"/>
                    <a:pt x="0" y="999"/>
                    <a:pt x="0" y="642"/>
                  </a:cubicBezTo>
                  <a:cubicBezTo>
                    <a:pt x="0" y="285"/>
                    <a:pt x="286"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62" name="Freeform 65"/>
          <p:cNvSpPr>
            <a:spLocks noChangeArrowheads="1"/>
          </p:cNvSpPr>
          <p:nvPr/>
        </p:nvSpPr>
        <p:spPr bwMode="auto">
          <a:xfrm>
            <a:off x="4591050" y="4346575"/>
            <a:ext cx="1203325" cy="1203325"/>
          </a:xfrm>
          <a:custGeom>
            <a:avLst/>
            <a:gdLst>
              <a:gd name="T0" fmla="*/ 0 w 1014"/>
              <a:gd name="T1" fmla="*/ 601657 h 1013"/>
              <a:gd name="T2" fmla="*/ 0 w 1014"/>
              <a:gd name="T3" fmla="*/ 601657 h 1013"/>
              <a:gd name="T4" fmla="*/ 601025 w 1014"/>
              <a:gd name="T5" fmla="*/ 1203315 h 1013"/>
              <a:gd name="T6" fmla="*/ 1203237 w 1014"/>
              <a:gd name="T7" fmla="*/ 601657 h 1013"/>
              <a:gd name="T8" fmla="*/ 601025 w 1014"/>
              <a:gd name="T9" fmla="*/ 0 h 1013"/>
              <a:gd name="T10" fmla="*/ 0 w 1014"/>
              <a:gd name="T11" fmla="*/ 601657 h 10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4" h="1013">
                <a:moveTo>
                  <a:pt x="0" y="506"/>
                </a:moveTo>
                <a:lnTo>
                  <a:pt x="0" y="506"/>
                </a:lnTo>
                <a:cubicBezTo>
                  <a:pt x="0" y="785"/>
                  <a:pt x="227" y="1012"/>
                  <a:pt x="506" y="1012"/>
                </a:cubicBezTo>
                <a:cubicBezTo>
                  <a:pt x="786" y="1012"/>
                  <a:pt x="1013" y="785"/>
                  <a:pt x="1013" y="506"/>
                </a:cubicBezTo>
                <a:cubicBezTo>
                  <a:pt x="1013" y="227"/>
                  <a:pt x="786" y="0"/>
                  <a:pt x="506" y="0"/>
                </a:cubicBezTo>
                <a:cubicBezTo>
                  <a:pt x="227" y="0"/>
                  <a:pt x="0" y="227"/>
                  <a:pt x="0" y="506"/>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3" name="Freeform 66"/>
          <p:cNvSpPr>
            <a:spLocks noChangeArrowheads="1"/>
          </p:cNvSpPr>
          <p:nvPr/>
        </p:nvSpPr>
        <p:spPr bwMode="auto">
          <a:xfrm>
            <a:off x="4591050" y="4346575"/>
            <a:ext cx="1203325" cy="1203325"/>
          </a:xfrm>
          <a:custGeom>
            <a:avLst/>
            <a:gdLst>
              <a:gd name="T0" fmla="*/ 0 w 1014"/>
              <a:gd name="T1" fmla="*/ 601657 h 1013"/>
              <a:gd name="T2" fmla="*/ 0 w 1014"/>
              <a:gd name="T3" fmla="*/ 601657 h 1013"/>
              <a:gd name="T4" fmla="*/ 0 w 1014"/>
              <a:gd name="T5" fmla="*/ 601657 h 1013"/>
              <a:gd name="T6" fmla="*/ 601025 w 1014"/>
              <a:gd name="T7" fmla="*/ 1203315 h 1013"/>
              <a:gd name="T8" fmla="*/ 1203237 w 1014"/>
              <a:gd name="T9" fmla="*/ 601657 h 1013"/>
              <a:gd name="T10" fmla="*/ 601025 w 1014"/>
              <a:gd name="T11" fmla="*/ 0 h 1013"/>
              <a:gd name="T12" fmla="*/ 0 w 1014"/>
              <a:gd name="T13" fmla="*/ 601657 h 1013"/>
              <a:gd name="T14" fmla="*/ 0 w 1014"/>
              <a:gd name="T15" fmla="*/ 601657 h 1013"/>
              <a:gd name="T16" fmla="*/ 8315 w 1014"/>
              <a:gd name="T17" fmla="*/ 601657 h 1013"/>
              <a:gd name="T18" fmla="*/ 178169 w 1014"/>
              <a:gd name="T19" fmla="*/ 177168 h 1013"/>
              <a:gd name="T20" fmla="*/ 601025 w 1014"/>
              <a:gd name="T21" fmla="*/ 8323 h 1013"/>
              <a:gd name="T22" fmla="*/ 1025068 w 1014"/>
              <a:gd name="T23" fmla="*/ 177168 h 1013"/>
              <a:gd name="T24" fmla="*/ 1194923 w 1014"/>
              <a:gd name="T25" fmla="*/ 601657 h 1013"/>
              <a:gd name="T26" fmla="*/ 1025068 w 1014"/>
              <a:gd name="T27" fmla="*/ 1019013 h 1013"/>
              <a:gd name="T28" fmla="*/ 601025 w 1014"/>
              <a:gd name="T29" fmla="*/ 1196181 h 1013"/>
              <a:gd name="T30" fmla="*/ 178169 w 1014"/>
              <a:gd name="T31" fmla="*/ 1019013 h 1013"/>
              <a:gd name="T32" fmla="*/ 8315 w 1014"/>
              <a:gd name="T33" fmla="*/ 601657 h 1013"/>
              <a:gd name="T34" fmla="*/ 0 w 1014"/>
              <a:gd name="T35" fmla="*/ 601657 h 10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14" h="1013">
                <a:moveTo>
                  <a:pt x="0" y="506"/>
                </a:moveTo>
                <a:lnTo>
                  <a:pt x="0" y="506"/>
                </a:lnTo>
                <a:cubicBezTo>
                  <a:pt x="0" y="785"/>
                  <a:pt x="227" y="1012"/>
                  <a:pt x="506" y="1012"/>
                </a:cubicBezTo>
                <a:cubicBezTo>
                  <a:pt x="786" y="1012"/>
                  <a:pt x="1013" y="785"/>
                  <a:pt x="1013" y="506"/>
                </a:cubicBezTo>
                <a:cubicBezTo>
                  <a:pt x="1013" y="227"/>
                  <a:pt x="786" y="0"/>
                  <a:pt x="506" y="0"/>
                </a:cubicBezTo>
                <a:cubicBezTo>
                  <a:pt x="227" y="0"/>
                  <a:pt x="0" y="227"/>
                  <a:pt x="0" y="506"/>
                </a:cubicBezTo>
                <a:cubicBezTo>
                  <a:pt x="7" y="506"/>
                  <a:pt x="7" y="506"/>
                  <a:pt x="7" y="506"/>
                </a:cubicBezTo>
                <a:cubicBezTo>
                  <a:pt x="7" y="370"/>
                  <a:pt x="59" y="240"/>
                  <a:pt x="150" y="149"/>
                </a:cubicBezTo>
                <a:cubicBezTo>
                  <a:pt x="241" y="59"/>
                  <a:pt x="370" y="7"/>
                  <a:pt x="506" y="7"/>
                </a:cubicBezTo>
                <a:cubicBezTo>
                  <a:pt x="643" y="7"/>
                  <a:pt x="772" y="59"/>
                  <a:pt x="863" y="149"/>
                </a:cubicBezTo>
                <a:cubicBezTo>
                  <a:pt x="954" y="240"/>
                  <a:pt x="1006" y="370"/>
                  <a:pt x="1006" y="506"/>
                </a:cubicBezTo>
                <a:cubicBezTo>
                  <a:pt x="1006" y="643"/>
                  <a:pt x="954" y="766"/>
                  <a:pt x="863" y="857"/>
                </a:cubicBezTo>
                <a:cubicBezTo>
                  <a:pt x="772" y="948"/>
                  <a:pt x="643" y="1006"/>
                  <a:pt x="506" y="1006"/>
                </a:cubicBezTo>
                <a:cubicBezTo>
                  <a:pt x="370" y="1006"/>
                  <a:pt x="241" y="948"/>
                  <a:pt x="150" y="857"/>
                </a:cubicBezTo>
                <a:cubicBezTo>
                  <a:pt x="59" y="766"/>
                  <a:pt x="7" y="643"/>
                  <a:pt x="7" y="506"/>
                </a:cubicBezTo>
                <a:cubicBezTo>
                  <a:pt x="0" y="506"/>
                  <a:pt x="0" y="506"/>
                  <a:pt x="0" y="506"/>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5" name="Freeform 68"/>
          <p:cNvSpPr>
            <a:spLocks noChangeArrowheads="1"/>
          </p:cNvSpPr>
          <p:nvPr/>
        </p:nvSpPr>
        <p:spPr bwMode="auto">
          <a:xfrm>
            <a:off x="5181600" y="4183063"/>
            <a:ext cx="11113" cy="6350"/>
          </a:xfrm>
          <a:custGeom>
            <a:avLst/>
            <a:gdLst>
              <a:gd name="T0" fmla="*/ 0 w 7"/>
              <a:gd name="T1" fmla="*/ 0 h 1"/>
              <a:gd name="T2" fmla="*/ 0 w 7"/>
              <a:gd name="T3" fmla="*/ 0 h 1"/>
              <a:gd name="T4" fmla="*/ 0 w 7"/>
              <a:gd name="T5" fmla="*/ 0 h 1"/>
              <a:gd name="T6" fmla="*/ 0 w 7"/>
              <a:gd name="T7" fmla="*/ 0 h 1"/>
              <a:gd name="T8" fmla="*/ 0 w 7"/>
              <a:gd name="T9" fmla="*/ 0 h 1"/>
              <a:gd name="T10" fmla="*/ 8977 w 7"/>
              <a:gd name="T11" fmla="*/ 0 h 1"/>
              <a:gd name="T12" fmla="*/ 8977 w 7"/>
              <a:gd name="T13" fmla="*/ 0 h 1"/>
              <a:gd name="T14" fmla="*/ 8977 w 7"/>
              <a:gd name="T15" fmla="*/ 0 h 1"/>
              <a:gd name="T16" fmla="*/ 8977 w 7"/>
              <a:gd name="T17" fmla="*/ 0 h 1"/>
              <a:gd name="T18" fmla="*/ 8977 w 7"/>
              <a:gd name="T19" fmla="*/ 0 h 1"/>
              <a:gd name="T20" fmla="*/ 0 w 7"/>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
                <a:moveTo>
                  <a:pt x="0" y="0"/>
                </a:moveTo>
                <a:lnTo>
                  <a:pt x="0" y="0"/>
                </a:lnTo>
                <a:lnTo>
                  <a:pt x="6"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6" name="Group 5"/>
          <p:cNvGrpSpPr/>
          <p:nvPr/>
        </p:nvGrpSpPr>
        <p:grpSpPr>
          <a:xfrm>
            <a:off x="3464537" y="4183585"/>
            <a:ext cx="8577617" cy="764599"/>
            <a:chOff x="3442257" y="4428665"/>
            <a:chExt cx="8577617" cy="764599"/>
          </a:xfrm>
          <a:solidFill>
            <a:schemeClr val="accent1">
              <a:lumMod val="60000"/>
              <a:lumOff val="40000"/>
            </a:schemeClr>
          </a:solidFill>
        </p:grpSpPr>
        <p:sp>
          <p:nvSpPr>
            <p:cNvPr id="66" name="Freeform 69"/>
            <p:cNvSpPr>
              <a:spLocks noChangeArrowheads="1"/>
            </p:cNvSpPr>
            <p:nvPr/>
          </p:nvSpPr>
          <p:spPr bwMode="auto">
            <a:xfrm>
              <a:off x="3442257" y="4428665"/>
              <a:ext cx="1717616" cy="764599"/>
            </a:xfrm>
            <a:custGeom>
              <a:avLst/>
              <a:gdLst>
                <a:gd name="T0" fmla="*/ 1447 w 1448"/>
                <a:gd name="T1" fmla="*/ 0 h 643"/>
                <a:gd name="T2" fmla="*/ 1447 w 1448"/>
                <a:gd name="T3" fmla="*/ 0 h 643"/>
                <a:gd name="T4" fmla="*/ 999 w 1448"/>
                <a:gd name="T5" fmla="*/ 188 h 643"/>
                <a:gd name="T6" fmla="*/ 999 w 1448"/>
                <a:gd name="T7" fmla="*/ 188 h 643"/>
                <a:gd name="T8" fmla="*/ 999 w 1448"/>
                <a:gd name="T9" fmla="*/ 188 h 643"/>
                <a:gd name="T10" fmla="*/ 467 w 1448"/>
                <a:gd name="T11" fmla="*/ 188 h 643"/>
                <a:gd name="T12" fmla="*/ 0 w 1448"/>
                <a:gd name="T13" fmla="*/ 642 h 643"/>
                <a:gd name="T14" fmla="*/ 811 w 1448"/>
                <a:gd name="T15" fmla="*/ 642 h 643"/>
                <a:gd name="T16" fmla="*/ 811 w 1448"/>
                <a:gd name="T17" fmla="*/ 642 h 643"/>
                <a:gd name="T18" fmla="*/ 1447 w 1448"/>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643">
                  <a:moveTo>
                    <a:pt x="1447" y="0"/>
                  </a:moveTo>
                  <a:lnTo>
                    <a:pt x="1447" y="0"/>
                  </a:lnTo>
                  <a:cubicBezTo>
                    <a:pt x="1272" y="0"/>
                    <a:pt x="1110" y="71"/>
                    <a:pt x="999" y="188"/>
                  </a:cubicBezTo>
                  <a:lnTo>
                    <a:pt x="999" y="188"/>
                  </a:lnTo>
                  <a:lnTo>
                    <a:pt x="999" y="188"/>
                  </a:lnTo>
                  <a:cubicBezTo>
                    <a:pt x="467" y="188"/>
                    <a:pt x="467" y="188"/>
                    <a:pt x="467" y="188"/>
                  </a:cubicBezTo>
                  <a:cubicBezTo>
                    <a:pt x="0" y="642"/>
                    <a:pt x="0" y="642"/>
                    <a:pt x="0" y="642"/>
                  </a:cubicBezTo>
                  <a:cubicBezTo>
                    <a:pt x="811" y="642"/>
                    <a:pt x="811" y="642"/>
                    <a:pt x="811" y="642"/>
                  </a:cubicBezTo>
                  <a:lnTo>
                    <a:pt x="811" y="642"/>
                  </a:lnTo>
                  <a:cubicBezTo>
                    <a:pt x="811" y="285"/>
                    <a:pt x="1097" y="0"/>
                    <a:pt x="1447"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67" name="Freeform 70"/>
            <p:cNvSpPr>
              <a:spLocks noChangeArrowheads="1"/>
            </p:cNvSpPr>
            <p:nvPr/>
          </p:nvSpPr>
          <p:spPr bwMode="auto">
            <a:xfrm>
              <a:off x="4405802" y="4428665"/>
              <a:ext cx="7614072" cy="764599"/>
            </a:xfrm>
            <a:custGeom>
              <a:avLst/>
              <a:gdLst>
                <a:gd name="T0" fmla="*/ 642 w 6412"/>
                <a:gd name="T1" fmla="*/ 0 h 643"/>
                <a:gd name="T2" fmla="*/ 642 w 6412"/>
                <a:gd name="T3" fmla="*/ 0 h 643"/>
                <a:gd name="T4" fmla="*/ 642 w 6412"/>
                <a:gd name="T5" fmla="*/ 0 h 643"/>
                <a:gd name="T6" fmla="*/ 642 w 6412"/>
                <a:gd name="T7" fmla="*/ 0 h 643"/>
                <a:gd name="T8" fmla="*/ 636 w 6412"/>
                <a:gd name="T9" fmla="*/ 0 h 643"/>
                <a:gd name="T10" fmla="*/ 0 w 6412"/>
                <a:gd name="T11" fmla="*/ 642 h 643"/>
                <a:gd name="T12" fmla="*/ 136 w 6412"/>
                <a:gd name="T13" fmla="*/ 642 h 643"/>
                <a:gd name="T14" fmla="*/ 642 w 6412"/>
                <a:gd name="T15" fmla="*/ 136 h 643"/>
                <a:gd name="T16" fmla="*/ 1149 w 6412"/>
                <a:gd name="T17" fmla="*/ 642 h 643"/>
                <a:gd name="T18" fmla="*/ 1279 w 6412"/>
                <a:gd name="T19" fmla="*/ 642 h 643"/>
                <a:gd name="T20" fmla="*/ 6411 w 6412"/>
                <a:gd name="T21" fmla="*/ 642 h 643"/>
                <a:gd name="T22" fmla="*/ 5950 w 6412"/>
                <a:gd name="T23" fmla="*/ 188 h 643"/>
                <a:gd name="T24" fmla="*/ 1097 w 6412"/>
                <a:gd name="T25" fmla="*/ 188 h 643"/>
                <a:gd name="T26" fmla="*/ 1097 w 6412"/>
                <a:gd name="T27" fmla="*/ 188 h 643"/>
                <a:gd name="T28" fmla="*/ 1097 w 6412"/>
                <a:gd name="T29" fmla="*/ 188 h 643"/>
                <a:gd name="T30" fmla="*/ 642 w 6412"/>
                <a:gd name="T31"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12" h="643">
                  <a:moveTo>
                    <a:pt x="642" y="0"/>
                  </a:moveTo>
                  <a:lnTo>
                    <a:pt x="642" y="0"/>
                  </a:lnTo>
                  <a:lnTo>
                    <a:pt x="642" y="0"/>
                  </a:lnTo>
                  <a:lnTo>
                    <a:pt x="642" y="0"/>
                  </a:lnTo>
                  <a:cubicBezTo>
                    <a:pt x="636" y="0"/>
                    <a:pt x="636" y="0"/>
                    <a:pt x="636" y="0"/>
                  </a:cubicBezTo>
                  <a:cubicBezTo>
                    <a:pt x="286" y="0"/>
                    <a:pt x="0" y="285"/>
                    <a:pt x="0" y="642"/>
                  </a:cubicBezTo>
                  <a:cubicBezTo>
                    <a:pt x="136" y="642"/>
                    <a:pt x="136" y="642"/>
                    <a:pt x="136" y="642"/>
                  </a:cubicBezTo>
                  <a:cubicBezTo>
                    <a:pt x="136" y="363"/>
                    <a:pt x="363" y="136"/>
                    <a:pt x="642" y="136"/>
                  </a:cubicBezTo>
                  <a:cubicBezTo>
                    <a:pt x="922" y="136"/>
                    <a:pt x="1149" y="363"/>
                    <a:pt x="1149" y="642"/>
                  </a:cubicBezTo>
                  <a:cubicBezTo>
                    <a:pt x="1279" y="642"/>
                    <a:pt x="1279" y="642"/>
                    <a:pt x="1279" y="642"/>
                  </a:cubicBezTo>
                  <a:cubicBezTo>
                    <a:pt x="6411" y="642"/>
                    <a:pt x="6411" y="642"/>
                    <a:pt x="6411" y="642"/>
                  </a:cubicBezTo>
                  <a:cubicBezTo>
                    <a:pt x="5950" y="188"/>
                    <a:pt x="5950" y="188"/>
                    <a:pt x="5950" y="188"/>
                  </a:cubicBezTo>
                  <a:cubicBezTo>
                    <a:pt x="1097" y="188"/>
                    <a:pt x="1097" y="188"/>
                    <a:pt x="1097" y="188"/>
                  </a:cubicBezTo>
                  <a:lnTo>
                    <a:pt x="1097" y="188"/>
                  </a:lnTo>
                  <a:lnTo>
                    <a:pt x="1097" y="188"/>
                  </a:lnTo>
                  <a:cubicBezTo>
                    <a:pt x="980" y="71"/>
                    <a:pt x="818"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74" name="Freeform 72"/>
          <p:cNvSpPr>
            <a:spLocks noChangeArrowheads="1"/>
          </p:cNvSpPr>
          <p:nvPr/>
        </p:nvSpPr>
        <p:spPr bwMode="auto">
          <a:xfrm>
            <a:off x="4591050" y="4346575"/>
            <a:ext cx="1203325" cy="601663"/>
          </a:xfrm>
          <a:custGeom>
            <a:avLst/>
            <a:gdLst>
              <a:gd name="T0" fmla="*/ 601025 w 1014"/>
              <a:gd name="T1" fmla="*/ 0 h 507"/>
              <a:gd name="T2" fmla="*/ 601025 w 1014"/>
              <a:gd name="T3" fmla="*/ 0 h 507"/>
              <a:gd name="T4" fmla="*/ 0 w 1014"/>
              <a:gd name="T5" fmla="*/ 601062 h 507"/>
              <a:gd name="T6" fmla="*/ 8315 w 1014"/>
              <a:gd name="T7" fmla="*/ 601062 h 507"/>
              <a:gd name="T8" fmla="*/ 178169 w 1014"/>
              <a:gd name="T9" fmla="*/ 176993 h 507"/>
              <a:gd name="T10" fmla="*/ 601025 w 1014"/>
              <a:gd name="T11" fmla="*/ 8315 h 507"/>
              <a:gd name="T12" fmla="*/ 1025068 w 1014"/>
              <a:gd name="T13" fmla="*/ 176993 h 507"/>
              <a:gd name="T14" fmla="*/ 1194923 w 1014"/>
              <a:gd name="T15" fmla="*/ 601062 h 507"/>
              <a:gd name="T16" fmla="*/ 1203237 w 1014"/>
              <a:gd name="T17" fmla="*/ 601062 h 507"/>
              <a:gd name="T18" fmla="*/ 601025 w 1014"/>
              <a:gd name="T19" fmla="*/ 0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4" h="507">
                <a:moveTo>
                  <a:pt x="506" y="0"/>
                </a:moveTo>
                <a:lnTo>
                  <a:pt x="506" y="0"/>
                </a:lnTo>
                <a:cubicBezTo>
                  <a:pt x="227" y="0"/>
                  <a:pt x="0" y="227"/>
                  <a:pt x="0" y="506"/>
                </a:cubicBezTo>
                <a:cubicBezTo>
                  <a:pt x="7" y="506"/>
                  <a:pt x="7" y="506"/>
                  <a:pt x="7" y="506"/>
                </a:cubicBezTo>
                <a:cubicBezTo>
                  <a:pt x="7" y="370"/>
                  <a:pt x="59" y="240"/>
                  <a:pt x="150" y="149"/>
                </a:cubicBezTo>
                <a:cubicBezTo>
                  <a:pt x="241" y="59"/>
                  <a:pt x="370" y="7"/>
                  <a:pt x="506" y="7"/>
                </a:cubicBezTo>
                <a:cubicBezTo>
                  <a:pt x="643" y="7"/>
                  <a:pt x="772" y="59"/>
                  <a:pt x="863" y="149"/>
                </a:cubicBezTo>
                <a:cubicBezTo>
                  <a:pt x="954" y="240"/>
                  <a:pt x="1006" y="370"/>
                  <a:pt x="1006" y="506"/>
                </a:cubicBezTo>
                <a:cubicBezTo>
                  <a:pt x="1013" y="506"/>
                  <a:pt x="1013" y="506"/>
                  <a:pt x="1013" y="506"/>
                </a:cubicBezTo>
                <a:cubicBezTo>
                  <a:pt x="1013" y="227"/>
                  <a:pt x="786" y="0"/>
                  <a:pt x="506"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1" name="Group 10"/>
          <p:cNvGrpSpPr/>
          <p:nvPr/>
        </p:nvGrpSpPr>
        <p:grpSpPr>
          <a:xfrm>
            <a:off x="3464539" y="6273138"/>
            <a:ext cx="8577611" cy="1529198"/>
            <a:chOff x="3442259" y="6518218"/>
            <a:chExt cx="8577611" cy="1529198"/>
          </a:xfrm>
          <a:solidFill>
            <a:schemeClr val="accent3"/>
          </a:solidFill>
        </p:grpSpPr>
        <p:sp>
          <p:nvSpPr>
            <p:cNvPr id="85" name="Freeform 75"/>
            <p:cNvSpPr>
              <a:spLocks noChangeArrowheads="1"/>
            </p:cNvSpPr>
            <p:nvPr/>
          </p:nvSpPr>
          <p:spPr bwMode="auto">
            <a:xfrm>
              <a:off x="9537704" y="6518218"/>
              <a:ext cx="2482166" cy="1529198"/>
            </a:xfrm>
            <a:custGeom>
              <a:avLst/>
              <a:gdLst>
                <a:gd name="T0" fmla="*/ 642 w 2090"/>
                <a:gd name="T1" fmla="*/ 0 h 1286"/>
                <a:gd name="T2" fmla="*/ 642 w 2090"/>
                <a:gd name="T3" fmla="*/ 0 h 1286"/>
                <a:gd name="T4" fmla="*/ 1096 w 2090"/>
                <a:gd name="T5" fmla="*/ 188 h 1286"/>
                <a:gd name="T6" fmla="*/ 1628 w 2090"/>
                <a:gd name="T7" fmla="*/ 188 h 1286"/>
                <a:gd name="T8" fmla="*/ 2089 w 2090"/>
                <a:gd name="T9" fmla="*/ 643 h 1286"/>
                <a:gd name="T10" fmla="*/ 1628 w 2090"/>
                <a:gd name="T11" fmla="*/ 1097 h 1286"/>
                <a:gd name="T12" fmla="*/ 1096 w 2090"/>
                <a:gd name="T13" fmla="*/ 1097 h 1286"/>
                <a:gd name="T14" fmla="*/ 642 w 2090"/>
                <a:gd name="T15" fmla="*/ 1285 h 1286"/>
                <a:gd name="T16" fmla="*/ 0 w 2090"/>
                <a:gd name="T17" fmla="*/ 643 h 1286"/>
                <a:gd name="T18" fmla="*/ 642 w 2090"/>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0" h="1286">
                  <a:moveTo>
                    <a:pt x="642" y="0"/>
                  </a:moveTo>
                  <a:lnTo>
                    <a:pt x="642" y="0"/>
                  </a:lnTo>
                  <a:cubicBezTo>
                    <a:pt x="817" y="0"/>
                    <a:pt x="980" y="72"/>
                    <a:pt x="1096" y="188"/>
                  </a:cubicBezTo>
                  <a:cubicBezTo>
                    <a:pt x="1628" y="188"/>
                    <a:pt x="1628" y="188"/>
                    <a:pt x="1628" y="188"/>
                  </a:cubicBezTo>
                  <a:cubicBezTo>
                    <a:pt x="2089" y="643"/>
                    <a:pt x="2089" y="643"/>
                    <a:pt x="2089" y="643"/>
                  </a:cubicBezTo>
                  <a:cubicBezTo>
                    <a:pt x="1628" y="1097"/>
                    <a:pt x="1628" y="1097"/>
                    <a:pt x="1628" y="1097"/>
                  </a:cubicBezTo>
                  <a:cubicBezTo>
                    <a:pt x="1096" y="1097"/>
                    <a:pt x="1096" y="1097"/>
                    <a:pt x="1096" y="1097"/>
                  </a:cubicBezTo>
                  <a:cubicBezTo>
                    <a:pt x="980" y="1214"/>
                    <a:pt x="817" y="1285"/>
                    <a:pt x="642" y="1285"/>
                  </a:cubicBezTo>
                  <a:cubicBezTo>
                    <a:pt x="285" y="1285"/>
                    <a:pt x="0" y="993"/>
                    <a:pt x="0" y="643"/>
                  </a:cubicBezTo>
                  <a:cubicBezTo>
                    <a:pt x="0" y="286"/>
                    <a:pt x="285"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87" name="Freeform 76"/>
            <p:cNvSpPr>
              <a:spLocks noChangeArrowheads="1"/>
            </p:cNvSpPr>
            <p:nvPr/>
          </p:nvSpPr>
          <p:spPr bwMode="auto">
            <a:xfrm>
              <a:off x="3442259" y="6518218"/>
              <a:ext cx="7614072" cy="1529198"/>
            </a:xfrm>
            <a:custGeom>
              <a:avLst/>
              <a:gdLst>
                <a:gd name="T0" fmla="*/ 5769 w 6412"/>
                <a:gd name="T1" fmla="*/ 0 h 1286"/>
                <a:gd name="T2" fmla="*/ 5769 w 6412"/>
                <a:gd name="T3" fmla="*/ 0 h 1286"/>
                <a:gd name="T4" fmla="*/ 5321 w 6412"/>
                <a:gd name="T5" fmla="*/ 188 h 1286"/>
                <a:gd name="T6" fmla="*/ 467 w 6412"/>
                <a:gd name="T7" fmla="*/ 188 h 1286"/>
                <a:gd name="T8" fmla="*/ 0 w 6412"/>
                <a:gd name="T9" fmla="*/ 643 h 1286"/>
                <a:gd name="T10" fmla="*/ 467 w 6412"/>
                <a:gd name="T11" fmla="*/ 1097 h 1286"/>
                <a:gd name="T12" fmla="*/ 5321 w 6412"/>
                <a:gd name="T13" fmla="*/ 1097 h 1286"/>
                <a:gd name="T14" fmla="*/ 5769 w 6412"/>
                <a:gd name="T15" fmla="*/ 1285 h 1286"/>
                <a:gd name="T16" fmla="*/ 6411 w 6412"/>
                <a:gd name="T17" fmla="*/ 643 h 1286"/>
                <a:gd name="T18" fmla="*/ 5769 w 6412"/>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2" h="1286">
                  <a:moveTo>
                    <a:pt x="5769" y="0"/>
                  </a:moveTo>
                  <a:lnTo>
                    <a:pt x="5769" y="0"/>
                  </a:lnTo>
                  <a:cubicBezTo>
                    <a:pt x="5593" y="0"/>
                    <a:pt x="5431" y="72"/>
                    <a:pt x="5321" y="188"/>
                  </a:cubicBezTo>
                  <a:cubicBezTo>
                    <a:pt x="467" y="188"/>
                    <a:pt x="467" y="188"/>
                    <a:pt x="467" y="188"/>
                  </a:cubicBezTo>
                  <a:cubicBezTo>
                    <a:pt x="0" y="643"/>
                    <a:pt x="0" y="643"/>
                    <a:pt x="0" y="643"/>
                  </a:cubicBezTo>
                  <a:cubicBezTo>
                    <a:pt x="467" y="1097"/>
                    <a:pt x="467" y="1097"/>
                    <a:pt x="467" y="1097"/>
                  </a:cubicBezTo>
                  <a:cubicBezTo>
                    <a:pt x="5321" y="1097"/>
                    <a:pt x="5321" y="1097"/>
                    <a:pt x="5321" y="1097"/>
                  </a:cubicBezTo>
                  <a:cubicBezTo>
                    <a:pt x="5431" y="1214"/>
                    <a:pt x="5593" y="1285"/>
                    <a:pt x="5769" y="1285"/>
                  </a:cubicBezTo>
                  <a:cubicBezTo>
                    <a:pt x="6125" y="1285"/>
                    <a:pt x="6411" y="993"/>
                    <a:pt x="6411" y="643"/>
                  </a:cubicBezTo>
                  <a:cubicBezTo>
                    <a:pt x="6411" y="286"/>
                    <a:pt x="6125" y="0"/>
                    <a:pt x="5769"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88" name="Freeform 77"/>
          <p:cNvSpPr>
            <a:spLocks noChangeArrowheads="1"/>
          </p:cNvSpPr>
          <p:nvPr/>
        </p:nvSpPr>
        <p:spPr bwMode="auto">
          <a:xfrm>
            <a:off x="9721850" y="6435725"/>
            <a:ext cx="1193800" cy="1204913"/>
          </a:xfrm>
          <a:custGeom>
            <a:avLst/>
            <a:gdLst>
              <a:gd name="T0" fmla="*/ 1192766 w 1007"/>
              <a:gd name="T1" fmla="*/ 601657 h 1013"/>
              <a:gd name="T2" fmla="*/ 1192766 w 1007"/>
              <a:gd name="T3" fmla="*/ 601657 h 1013"/>
              <a:gd name="T4" fmla="*/ 592826 w 1007"/>
              <a:gd name="T5" fmla="*/ 1203315 h 1013"/>
              <a:gd name="T6" fmla="*/ 0 w 1007"/>
              <a:gd name="T7" fmla="*/ 601657 h 1013"/>
              <a:gd name="T8" fmla="*/ 592826 w 1007"/>
              <a:gd name="T9" fmla="*/ 0 h 1013"/>
              <a:gd name="T10" fmla="*/ 1192766 w 1007"/>
              <a:gd name="T11" fmla="*/ 601657 h 10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7" h="1013">
                <a:moveTo>
                  <a:pt x="1006" y="506"/>
                </a:moveTo>
                <a:lnTo>
                  <a:pt x="1006" y="506"/>
                </a:lnTo>
                <a:cubicBezTo>
                  <a:pt x="1006" y="785"/>
                  <a:pt x="779" y="1012"/>
                  <a:pt x="500" y="1012"/>
                </a:cubicBezTo>
                <a:cubicBezTo>
                  <a:pt x="221" y="1012"/>
                  <a:pt x="0" y="785"/>
                  <a:pt x="0" y="506"/>
                </a:cubicBezTo>
                <a:cubicBezTo>
                  <a:pt x="0" y="227"/>
                  <a:pt x="221" y="0"/>
                  <a:pt x="500" y="0"/>
                </a:cubicBezTo>
                <a:cubicBezTo>
                  <a:pt x="779" y="0"/>
                  <a:pt x="1006" y="227"/>
                  <a:pt x="1006" y="506"/>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9" name="Freeform 78"/>
          <p:cNvSpPr>
            <a:spLocks noChangeArrowheads="1"/>
          </p:cNvSpPr>
          <p:nvPr/>
        </p:nvSpPr>
        <p:spPr bwMode="auto">
          <a:xfrm>
            <a:off x="9712325" y="6424613"/>
            <a:ext cx="1209675" cy="1209675"/>
          </a:xfrm>
          <a:custGeom>
            <a:avLst/>
            <a:gdLst>
              <a:gd name="T0" fmla="*/ 1201359 w 1020"/>
              <a:gd name="T1" fmla="*/ 608430 h 1020"/>
              <a:gd name="T2" fmla="*/ 1201359 w 1020"/>
              <a:gd name="T3" fmla="*/ 608430 h 1020"/>
              <a:gd name="T4" fmla="*/ 1201359 w 1020"/>
              <a:gd name="T5" fmla="*/ 608430 h 1020"/>
              <a:gd name="T6" fmla="*/ 1023468 w 1020"/>
              <a:gd name="T7" fmla="*/ 1023538 h 1020"/>
              <a:gd name="T8" fmla="*/ 601273 w 1020"/>
              <a:gd name="T9" fmla="*/ 1200256 h 1020"/>
              <a:gd name="T10" fmla="*/ 185007 w 1020"/>
              <a:gd name="T11" fmla="*/ 1023538 h 1020"/>
              <a:gd name="T12" fmla="*/ 8302 w 1020"/>
              <a:gd name="T13" fmla="*/ 608430 h 1020"/>
              <a:gd name="T14" fmla="*/ 185007 w 1020"/>
              <a:gd name="T15" fmla="*/ 185020 h 1020"/>
              <a:gd name="T16" fmla="*/ 601273 w 1020"/>
              <a:gd name="T17" fmla="*/ 15418 h 1020"/>
              <a:gd name="T18" fmla="*/ 1023468 w 1020"/>
              <a:gd name="T19" fmla="*/ 185020 h 1020"/>
              <a:gd name="T20" fmla="*/ 1201359 w 1020"/>
              <a:gd name="T21" fmla="*/ 608430 h 1020"/>
              <a:gd name="T22" fmla="*/ 1201359 w 1020"/>
              <a:gd name="T23" fmla="*/ 608430 h 1020"/>
              <a:gd name="T24" fmla="*/ 1208475 w 1020"/>
              <a:gd name="T25" fmla="*/ 608430 h 1020"/>
              <a:gd name="T26" fmla="*/ 601273 w 1020"/>
              <a:gd name="T27" fmla="*/ 0 h 1020"/>
              <a:gd name="T28" fmla="*/ 0 w 1020"/>
              <a:gd name="T29" fmla="*/ 608430 h 1020"/>
              <a:gd name="T30" fmla="*/ 601273 w 1020"/>
              <a:gd name="T31" fmla="*/ 1208558 h 1020"/>
              <a:gd name="T32" fmla="*/ 1208475 w 1020"/>
              <a:gd name="T33" fmla="*/ 608430 h 1020"/>
              <a:gd name="T34" fmla="*/ 1201359 w 1020"/>
              <a:gd name="T35" fmla="*/ 608430 h 10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0" h="1020">
                <a:moveTo>
                  <a:pt x="1013" y="513"/>
                </a:moveTo>
                <a:lnTo>
                  <a:pt x="1013" y="513"/>
                </a:lnTo>
                <a:cubicBezTo>
                  <a:pt x="1013" y="649"/>
                  <a:pt x="954" y="772"/>
                  <a:pt x="863" y="863"/>
                </a:cubicBezTo>
                <a:cubicBezTo>
                  <a:pt x="773" y="954"/>
                  <a:pt x="649" y="1012"/>
                  <a:pt x="507" y="1012"/>
                </a:cubicBezTo>
                <a:cubicBezTo>
                  <a:pt x="370" y="1012"/>
                  <a:pt x="247" y="954"/>
                  <a:pt x="156" y="863"/>
                </a:cubicBezTo>
                <a:cubicBezTo>
                  <a:pt x="65" y="772"/>
                  <a:pt x="7" y="649"/>
                  <a:pt x="7" y="513"/>
                </a:cubicBezTo>
                <a:cubicBezTo>
                  <a:pt x="7" y="370"/>
                  <a:pt x="65" y="247"/>
                  <a:pt x="156" y="156"/>
                </a:cubicBezTo>
                <a:cubicBezTo>
                  <a:pt x="247" y="65"/>
                  <a:pt x="370" y="13"/>
                  <a:pt x="507" y="13"/>
                </a:cubicBezTo>
                <a:cubicBezTo>
                  <a:pt x="649" y="13"/>
                  <a:pt x="773" y="65"/>
                  <a:pt x="863" y="156"/>
                </a:cubicBezTo>
                <a:cubicBezTo>
                  <a:pt x="954" y="247"/>
                  <a:pt x="1013" y="370"/>
                  <a:pt x="1013" y="513"/>
                </a:cubicBezTo>
                <a:cubicBezTo>
                  <a:pt x="1019" y="513"/>
                  <a:pt x="1019" y="513"/>
                  <a:pt x="1019" y="513"/>
                </a:cubicBezTo>
                <a:cubicBezTo>
                  <a:pt x="1019" y="234"/>
                  <a:pt x="792" y="0"/>
                  <a:pt x="507" y="0"/>
                </a:cubicBezTo>
                <a:cubicBezTo>
                  <a:pt x="228" y="0"/>
                  <a:pt x="0" y="234"/>
                  <a:pt x="0" y="513"/>
                </a:cubicBezTo>
                <a:cubicBezTo>
                  <a:pt x="0" y="792"/>
                  <a:pt x="228" y="1019"/>
                  <a:pt x="507" y="1019"/>
                </a:cubicBezTo>
                <a:cubicBezTo>
                  <a:pt x="792" y="1019"/>
                  <a:pt x="1019" y="792"/>
                  <a:pt x="1019" y="513"/>
                </a:cubicBezTo>
                <a:cubicBezTo>
                  <a:pt x="1013" y="513"/>
                  <a:pt x="1013" y="513"/>
                  <a:pt x="1013" y="513"/>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1" name="Freeform 80"/>
          <p:cNvSpPr>
            <a:spLocks noChangeArrowheads="1"/>
          </p:cNvSpPr>
          <p:nvPr/>
        </p:nvSpPr>
        <p:spPr bwMode="auto">
          <a:xfrm>
            <a:off x="10313988" y="6273800"/>
            <a:ext cx="11112" cy="4763"/>
          </a:xfrm>
          <a:custGeom>
            <a:avLst/>
            <a:gdLst>
              <a:gd name="T0" fmla="*/ 0 w 7"/>
              <a:gd name="T1" fmla="*/ 0 h 1"/>
              <a:gd name="T2" fmla="*/ 0 w 7"/>
              <a:gd name="T3" fmla="*/ 0 h 1"/>
              <a:gd name="T4" fmla="*/ 0 w 7"/>
              <a:gd name="T5" fmla="*/ 0 h 1"/>
              <a:gd name="T6" fmla="*/ 0 w 7"/>
              <a:gd name="T7" fmla="*/ 0 h 1"/>
              <a:gd name="T8" fmla="*/ 0 w 7"/>
              <a:gd name="T9" fmla="*/ 0 h 1"/>
              <a:gd name="T10" fmla="*/ 8977 w 7"/>
              <a:gd name="T11" fmla="*/ 0 h 1"/>
              <a:gd name="T12" fmla="*/ 8977 w 7"/>
              <a:gd name="T13" fmla="*/ 0 h 1"/>
              <a:gd name="T14" fmla="*/ 8977 w 7"/>
              <a:gd name="T15" fmla="*/ 0 h 1"/>
              <a:gd name="T16" fmla="*/ 8977 w 7"/>
              <a:gd name="T17" fmla="*/ 0 h 1"/>
              <a:gd name="T18" fmla="*/ 8977 w 7"/>
              <a:gd name="T19" fmla="*/ 0 h 1"/>
              <a:gd name="T20" fmla="*/ 0 w 7"/>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
                <a:moveTo>
                  <a:pt x="0" y="0"/>
                </a:moveTo>
                <a:lnTo>
                  <a:pt x="0" y="0"/>
                </a:lnTo>
                <a:lnTo>
                  <a:pt x="6" y="0"/>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2" name="Group 11"/>
          <p:cNvGrpSpPr/>
          <p:nvPr/>
        </p:nvGrpSpPr>
        <p:grpSpPr>
          <a:xfrm>
            <a:off x="3464539" y="6273142"/>
            <a:ext cx="8577610" cy="764599"/>
            <a:chOff x="3442259" y="6518222"/>
            <a:chExt cx="8577610" cy="764599"/>
          </a:xfrm>
          <a:solidFill>
            <a:schemeClr val="accent3">
              <a:lumMod val="60000"/>
              <a:lumOff val="40000"/>
            </a:schemeClr>
          </a:solidFill>
        </p:grpSpPr>
        <p:sp>
          <p:nvSpPr>
            <p:cNvPr id="92" name="Freeform 81"/>
            <p:cNvSpPr>
              <a:spLocks noChangeArrowheads="1"/>
            </p:cNvSpPr>
            <p:nvPr/>
          </p:nvSpPr>
          <p:spPr bwMode="auto">
            <a:xfrm>
              <a:off x="10302253" y="6518222"/>
              <a:ext cx="1717616" cy="764599"/>
            </a:xfrm>
            <a:custGeom>
              <a:avLst/>
              <a:gdLst>
                <a:gd name="T0" fmla="*/ 0 w 1448"/>
                <a:gd name="T1" fmla="*/ 0 h 644"/>
                <a:gd name="T2" fmla="*/ 0 w 1448"/>
                <a:gd name="T3" fmla="*/ 0 h 644"/>
                <a:gd name="T4" fmla="*/ 0 w 1448"/>
                <a:gd name="T5" fmla="*/ 0 h 644"/>
                <a:gd name="T6" fmla="*/ 0 w 1448"/>
                <a:gd name="T7" fmla="*/ 0 h 644"/>
                <a:gd name="T8" fmla="*/ 636 w 1448"/>
                <a:gd name="T9" fmla="*/ 643 h 644"/>
                <a:gd name="T10" fmla="*/ 636 w 1448"/>
                <a:gd name="T11" fmla="*/ 643 h 644"/>
                <a:gd name="T12" fmla="*/ 1447 w 1448"/>
                <a:gd name="T13" fmla="*/ 643 h 644"/>
                <a:gd name="T14" fmla="*/ 986 w 1448"/>
                <a:gd name="T15" fmla="*/ 188 h 644"/>
                <a:gd name="T16" fmla="*/ 454 w 1448"/>
                <a:gd name="T17" fmla="*/ 188 h 644"/>
                <a:gd name="T18" fmla="*/ 454 w 1448"/>
                <a:gd name="T19" fmla="*/ 188 h 644"/>
                <a:gd name="T20" fmla="*/ 454 w 1448"/>
                <a:gd name="T21" fmla="*/ 188 h 644"/>
                <a:gd name="T22" fmla="*/ 0 w 1448"/>
                <a:gd name="T2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8" h="644">
                  <a:moveTo>
                    <a:pt x="0" y="0"/>
                  </a:moveTo>
                  <a:lnTo>
                    <a:pt x="0" y="0"/>
                  </a:lnTo>
                  <a:lnTo>
                    <a:pt x="0" y="0"/>
                  </a:lnTo>
                  <a:lnTo>
                    <a:pt x="0" y="0"/>
                  </a:lnTo>
                  <a:cubicBezTo>
                    <a:pt x="350" y="0"/>
                    <a:pt x="636" y="286"/>
                    <a:pt x="636" y="643"/>
                  </a:cubicBezTo>
                  <a:lnTo>
                    <a:pt x="636" y="643"/>
                  </a:lnTo>
                  <a:cubicBezTo>
                    <a:pt x="1447" y="643"/>
                    <a:pt x="1447" y="643"/>
                    <a:pt x="1447" y="643"/>
                  </a:cubicBezTo>
                  <a:cubicBezTo>
                    <a:pt x="986" y="188"/>
                    <a:pt x="986" y="188"/>
                    <a:pt x="986" y="188"/>
                  </a:cubicBezTo>
                  <a:cubicBezTo>
                    <a:pt x="454" y="188"/>
                    <a:pt x="454" y="188"/>
                    <a:pt x="454" y="188"/>
                  </a:cubicBezTo>
                  <a:lnTo>
                    <a:pt x="454" y="188"/>
                  </a:lnTo>
                  <a:lnTo>
                    <a:pt x="454" y="188"/>
                  </a:lnTo>
                  <a:cubicBezTo>
                    <a:pt x="338" y="72"/>
                    <a:pt x="175" y="0"/>
                    <a:pt x="0"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93" name="Freeform 82"/>
            <p:cNvSpPr>
              <a:spLocks noChangeArrowheads="1"/>
            </p:cNvSpPr>
            <p:nvPr/>
          </p:nvSpPr>
          <p:spPr bwMode="auto">
            <a:xfrm>
              <a:off x="3442259" y="6518222"/>
              <a:ext cx="7614072" cy="764599"/>
            </a:xfrm>
            <a:custGeom>
              <a:avLst/>
              <a:gdLst>
                <a:gd name="T0" fmla="*/ 5769 w 6412"/>
                <a:gd name="T1" fmla="*/ 0 h 644"/>
                <a:gd name="T2" fmla="*/ 5769 w 6412"/>
                <a:gd name="T3" fmla="*/ 0 h 644"/>
                <a:gd name="T4" fmla="*/ 5321 w 6412"/>
                <a:gd name="T5" fmla="*/ 188 h 644"/>
                <a:gd name="T6" fmla="*/ 5321 w 6412"/>
                <a:gd name="T7" fmla="*/ 188 h 644"/>
                <a:gd name="T8" fmla="*/ 5321 w 6412"/>
                <a:gd name="T9" fmla="*/ 188 h 644"/>
                <a:gd name="T10" fmla="*/ 467 w 6412"/>
                <a:gd name="T11" fmla="*/ 188 h 644"/>
                <a:gd name="T12" fmla="*/ 0 w 6412"/>
                <a:gd name="T13" fmla="*/ 643 h 644"/>
                <a:gd name="T14" fmla="*/ 5133 w 6412"/>
                <a:gd name="T15" fmla="*/ 643 h 644"/>
                <a:gd name="T16" fmla="*/ 5262 w 6412"/>
                <a:gd name="T17" fmla="*/ 643 h 644"/>
                <a:gd name="T18" fmla="*/ 5769 w 6412"/>
                <a:gd name="T19" fmla="*/ 130 h 644"/>
                <a:gd name="T20" fmla="*/ 6281 w 6412"/>
                <a:gd name="T21" fmla="*/ 643 h 644"/>
                <a:gd name="T22" fmla="*/ 6411 w 6412"/>
                <a:gd name="T23" fmla="*/ 643 h 644"/>
                <a:gd name="T24" fmla="*/ 5775 w 6412"/>
                <a:gd name="T25" fmla="*/ 0 h 644"/>
                <a:gd name="T26" fmla="*/ 5775 w 6412"/>
                <a:gd name="T27" fmla="*/ 0 h 644"/>
                <a:gd name="T28" fmla="*/ 5769 w 6412"/>
                <a:gd name="T29"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12" h="644">
                  <a:moveTo>
                    <a:pt x="5769" y="0"/>
                  </a:moveTo>
                  <a:lnTo>
                    <a:pt x="5769" y="0"/>
                  </a:lnTo>
                  <a:cubicBezTo>
                    <a:pt x="5593" y="0"/>
                    <a:pt x="5431" y="72"/>
                    <a:pt x="5321" y="188"/>
                  </a:cubicBezTo>
                  <a:lnTo>
                    <a:pt x="5321" y="188"/>
                  </a:lnTo>
                  <a:lnTo>
                    <a:pt x="5321" y="188"/>
                  </a:lnTo>
                  <a:cubicBezTo>
                    <a:pt x="467" y="188"/>
                    <a:pt x="467" y="188"/>
                    <a:pt x="467" y="188"/>
                  </a:cubicBezTo>
                  <a:cubicBezTo>
                    <a:pt x="0" y="643"/>
                    <a:pt x="0" y="643"/>
                    <a:pt x="0" y="643"/>
                  </a:cubicBezTo>
                  <a:cubicBezTo>
                    <a:pt x="5133" y="643"/>
                    <a:pt x="5133" y="643"/>
                    <a:pt x="5133" y="643"/>
                  </a:cubicBezTo>
                  <a:cubicBezTo>
                    <a:pt x="5262" y="643"/>
                    <a:pt x="5262" y="643"/>
                    <a:pt x="5262" y="643"/>
                  </a:cubicBezTo>
                  <a:cubicBezTo>
                    <a:pt x="5262" y="364"/>
                    <a:pt x="5490" y="130"/>
                    <a:pt x="5769" y="130"/>
                  </a:cubicBezTo>
                  <a:cubicBezTo>
                    <a:pt x="6054" y="130"/>
                    <a:pt x="6281" y="364"/>
                    <a:pt x="6281" y="643"/>
                  </a:cubicBezTo>
                  <a:cubicBezTo>
                    <a:pt x="6411" y="643"/>
                    <a:pt x="6411" y="643"/>
                    <a:pt x="6411" y="643"/>
                  </a:cubicBezTo>
                  <a:cubicBezTo>
                    <a:pt x="6411" y="286"/>
                    <a:pt x="6125" y="0"/>
                    <a:pt x="5775" y="0"/>
                  </a:cubicBezTo>
                  <a:lnTo>
                    <a:pt x="5775" y="0"/>
                  </a:lnTo>
                  <a:cubicBezTo>
                    <a:pt x="5769" y="0"/>
                    <a:pt x="5769" y="0"/>
                    <a:pt x="5769"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95" name="Freeform 84"/>
          <p:cNvSpPr>
            <a:spLocks noChangeArrowheads="1"/>
          </p:cNvSpPr>
          <p:nvPr/>
        </p:nvSpPr>
        <p:spPr bwMode="auto">
          <a:xfrm>
            <a:off x="9712325" y="6424613"/>
            <a:ext cx="1209675" cy="612775"/>
          </a:xfrm>
          <a:custGeom>
            <a:avLst/>
            <a:gdLst>
              <a:gd name="T0" fmla="*/ 601273 w 1020"/>
              <a:gd name="T1" fmla="*/ 0 h 514"/>
              <a:gd name="T2" fmla="*/ 601273 w 1020"/>
              <a:gd name="T3" fmla="*/ 0 h 514"/>
              <a:gd name="T4" fmla="*/ 0 w 1020"/>
              <a:gd name="T5" fmla="*/ 611536 h 514"/>
              <a:gd name="T6" fmla="*/ 8302 w 1020"/>
              <a:gd name="T7" fmla="*/ 611536 h 514"/>
              <a:gd name="T8" fmla="*/ 185007 w 1020"/>
              <a:gd name="T9" fmla="*/ 185964 h 514"/>
              <a:gd name="T10" fmla="*/ 601273 w 1020"/>
              <a:gd name="T11" fmla="*/ 15497 h 514"/>
              <a:gd name="T12" fmla="*/ 1023468 w 1020"/>
              <a:gd name="T13" fmla="*/ 185964 h 514"/>
              <a:gd name="T14" fmla="*/ 1201359 w 1020"/>
              <a:gd name="T15" fmla="*/ 611536 h 514"/>
              <a:gd name="T16" fmla="*/ 1208475 w 1020"/>
              <a:gd name="T17" fmla="*/ 611536 h 514"/>
              <a:gd name="T18" fmla="*/ 601273 w 1020"/>
              <a:gd name="T19" fmla="*/ 0 h 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0" h="514">
                <a:moveTo>
                  <a:pt x="507" y="0"/>
                </a:moveTo>
                <a:lnTo>
                  <a:pt x="507" y="0"/>
                </a:lnTo>
                <a:cubicBezTo>
                  <a:pt x="228" y="0"/>
                  <a:pt x="0" y="234"/>
                  <a:pt x="0" y="513"/>
                </a:cubicBezTo>
                <a:cubicBezTo>
                  <a:pt x="7" y="513"/>
                  <a:pt x="7" y="513"/>
                  <a:pt x="7" y="513"/>
                </a:cubicBezTo>
                <a:cubicBezTo>
                  <a:pt x="7" y="370"/>
                  <a:pt x="65" y="247"/>
                  <a:pt x="156" y="156"/>
                </a:cubicBezTo>
                <a:cubicBezTo>
                  <a:pt x="247" y="65"/>
                  <a:pt x="370" y="13"/>
                  <a:pt x="507" y="13"/>
                </a:cubicBezTo>
                <a:cubicBezTo>
                  <a:pt x="649" y="13"/>
                  <a:pt x="773" y="65"/>
                  <a:pt x="863" y="156"/>
                </a:cubicBezTo>
                <a:cubicBezTo>
                  <a:pt x="954" y="247"/>
                  <a:pt x="1013" y="370"/>
                  <a:pt x="1013" y="513"/>
                </a:cubicBezTo>
                <a:cubicBezTo>
                  <a:pt x="1019" y="513"/>
                  <a:pt x="1019" y="513"/>
                  <a:pt x="1019" y="513"/>
                </a:cubicBezTo>
                <a:cubicBezTo>
                  <a:pt x="1019" y="234"/>
                  <a:pt x="792" y="0"/>
                  <a:pt x="507"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6" name="Group 15"/>
          <p:cNvGrpSpPr/>
          <p:nvPr/>
        </p:nvGrpSpPr>
        <p:grpSpPr>
          <a:xfrm>
            <a:off x="3464539" y="8362695"/>
            <a:ext cx="8577615" cy="1523962"/>
            <a:chOff x="3442259" y="8607775"/>
            <a:chExt cx="8577615" cy="1523962"/>
          </a:xfrm>
          <a:solidFill>
            <a:schemeClr val="accent5"/>
          </a:solidFill>
        </p:grpSpPr>
        <p:sp>
          <p:nvSpPr>
            <p:cNvPr id="98" name="Freeform 87"/>
            <p:cNvSpPr>
              <a:spLocks noChangeArrowheads="1"/>
            </p:cNvSpPr>
            <p:nvPr/>
          </p:nvSpPr>
          <p:spPr bwMode="auto">
            <a:xfrm>
              <a:off x="3442259" y="8607775"/>
              <a:ext cx="2482166" cy="1523962"/>
            </a:xfrm>
            <a:custGeom>
              <a:avLst/>
              <a:gdLst>
                <a:gd name="T0" fmla="*/ 1447 w 2091"/>
                <a:gd name="T1" fmla="*/ 0 h 1285"/>
                <a:gd name="T2" fmla="*/ 1447 w 2091"/>
                <a:gd name="T3" fmla="*/ 0 h 1285"/>
                <a:gd name="T4" fmla="*/ 999 w 2091"/>
                <a:gd name="T5" fmla="*/ 188 h 1285"/>
                <a:gd name="T6" fmla="*/ 467 w 2091"/>
                <a:gd name="T7" fmla="*/ 188 h 1285"/>
                <a:gd name="T8" fmla="*/ 0 w 2091"/>
                <a:gd name="T9" fmla="*/ 642 h 1285"/>
                <a:gd name="T10" fmla="*/ 467 w 2091"/>
                <a:gd name="T11" fmla="*/ 1096 h 1285"/>
                <a:gd name="T12" fmla="*/ 999 w 2091"/>
                <a:gd name="T13" fmla="*/ 1096 h 1285"/>
                <a:gd name="T14" fmla="*/ 1447 w 2091"/>
                <a:gd name="T15" fmla="*/ 1284 h 1285"/>
                <a:gd name="T16" fmla="*/ 2090 w 2091"/>
                <a:gd name="T17" fmla="*/ 642 h 1285"/>
                <a:gd name="T18" fmla="*/ 1447 w 2091"/>
                <a:gd name="T19" fmla="*/ 0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1285">
                  <a:moveTo>
                    <a:pt x="1447" y="0"/>
                  </a:moveTo>
                  <a:lnTo>
                    <a:pt x="1447" y="0"/>
                  </a:lnTo>
                  <a:cubicBezTo>
                    <a:pt x="1272" y="0"/>
                    <a:pt x="1110" y="71"/>
                    <a:pt x="999" y="188"/>
                  </a:cubicBezTo>
                  <a:cubicBezTo>
                    <a:pt x="467" y="188"/>
                    <a:pt x="467" y="188"/>
                    <a:pt x="467" y="188"/>
                  </a:cubicBezTo>
                  <a:cubicBezTo>
                    <a:pt x="0" y="642"/>
                    <a:pt x="0" y="642"/>
                    <a:pt x="0" y="642"/>
                  </a:cubicBezTo>
                  <a:cubicBezTo>
                    <a:pt x="467" y="1096"/>
                    <a:pt x="467" y="1096"/>
                    <a:pt x="467" y="1096"/>
                  </a:cubicBezTo>
                  <a:cubicBezTo>
                    <a:pt x="999" y="1096"/>
                    <a:pt x="999" y="1096"/>
                    <a:pt x="999" y="1096"/>
                  </a:cubicBezTo>
                  <a:cubicBezTo>
                    <a:pt x="1110" y="1213"/>
                    <a:pt x="1272" y="1284"/>
                    <a:pt x="1447" y="1284"/>
                  </a:cubicBezTo>
                  <a:cubicBezTo>
                    <a:pt x="1804" y="1284"/>
                    <a:pt x="2090" y="992"/>
                    <a:pt x="2090" y="642"/>
                  </a:cubicBezTo>
                  <a:cubicBezTo>
                    <a:pt x="2090" y="285"/>
                    <a:pt x="1804" y="0"/>
                    <a:pt x="1447"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99" name="Freeform 88"/>
            <p:cNvSpPr>
              <a:spLocks noChangeArrowheads="1"/>
            </p:cNvSpPr>
            <p:nvPr/>
          </p:nvSpPr>
          <p:spPr bwMode="auto">
            <a:xfrm>
              <a:off x="4405802" y="8607775"/>
              <a:ext cx="7614072" cy="1523962"/>
            </a:xfrm>
            <a:custGeom>
              <a:avLst/>
              <a:gdLst>
                <a:gd name="T0" fmla="*/ 642 w 6412"/>
                <a:gd name="T1" fmla="*/ 0 h 1285"/>
                <a:gd name="T2" fmla="*/ 642 w 6412"/>
                <a:gd name="T3" fmla="*/ 0 h 1285"/>
                <a:gd name="T4" fmla="*/ 1097 w 6412"/>
                <a:gd name="T5" fmla="*/ 188 h 1285"/>
                <a:gd name="T6" fmla="*/ 5950 w 6412"/>
                <a:gd name="T7" fmla="*/ 188 h 1285"/>
                <a:gd name="T8" fmla="*/ 6411 w 6412"/>
                <a:gd name="T9" fmla="*/ 642 h 1285"/>
                <a:gd name="T10" fmla="*/ 5950 w 6412"/>
                <a:gd name="T11" fmla="*/ 1096 h 1285"/>
                <a:gd name="T12" fmla="*/ 1097 w 6412"/>
                <a:gd name="T13" fmla="*/ 1096 h 1285"/>
                <a:gd name="T14" fmla="*/ 642 w 6412"/>
                <a:gd name="T15" fmla="*/ 1284 h 1285"/>
                <a:gd name="T16" fmla="*/ 0 w 6412"/>
                <a:gd name="T17" fmla="*/ 642 h 1285"/>
                <a:gd name="T18" fmla="*/ 642 w 6412"/>
                <a:gd name="T19" fmla="*/ 0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2" h="1285">
                  <a:moveTo>
                    <a:pt x="642" y="0"/>
                  </a:moveTo>
                  <a:lnTo>
                    <a:pt x="642" y="0"/>
                  </a:lnTo>
                  <a:cubicBezTo>
                    <a:pt x="818" y="0"/>
                    <a:pt x="980" y="71"/>
                    <a:pt x="1097" y="188"/>
                  </a:cubicBezTo>
                  <a:cubicBezTo>
                    <a:pt x="5950" y="188"/>
                    <a:pt x="5950" y="188"/>
                    <a:pt x="5950" y="188"/>
                  </a:cubicBezTo>
                  <a:cubicBezTo>
                    <a:pt x="6411" y="642"/>
                    <a:pt x="6411" y="642"/>
                    <a:pt x="6411" y="642"/>
                  </a:cubicBezTo>
                  <a:cubicBezTo>
                    <a:pt x="5950" y="1096"/>
                    <a:pt x="5950" y="1096"/>
                    <a:pt x="5950" y="1096"/>
                  </a:cubicBezTo>
                  <a:cubicBezTo>
                    <a:pt x="1097" y="1096"/>
                    <a:pt x="1097" y="1096"/>
                    <a:pt x="1097" y="1096"/>
                  </a:cubicBezTo>
                  <a:cubicBezTo>
                    <a:pt x="980" y="1213"/>
                    <a:pt x="818" y="1284"/>
                    <a:pt x="642" y="1284"/>
                  </a:cubicBezTo>
                  <a:cubicBezTo>
                    <a:pt x="286" y="1284"/>
                    <a:pt x="0" y="992"/>
                    <a:pt x="0" y="642"/>
                  </a:cubicBezTo>
                  <a:cubicBezTo>
                    <a:pt x="0" y="285"/>
                    <a:pt x="286"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00" name="Freeform 89"/>
          <p:cNvSpPr>
            <a:spLocks noChangeArrowheads="1"/>
          </p:cNvSpPr>
          <p:nvPr/>
        </p:nvSpPr>
        <p:spPr bwMode="auto">
          <a:xfrm>
            <a:off x="4591050" y="8524875"/>
            <a:ext cx="1203325" cy="1193800"/>
          </a:xfrm>
          <a:custGeom>
            <a:avLst/>
            <a:gdLst>
              <a:gd name="T0" fmla="*/ 0 w 1014"/>
              <a:gd name="T1" fmla="*/ 599980 h 1007"/>
              <a:gd name="T2" fmla="*/ 0 w 1014"/>
              <a:gd name="T3" fmla="*/ 599980 h 1007"/>
              <a:gd name="T4" fmla="*/ 601025 w 1014"/>
              <a:gd name="T5" fmla="*/ 1192845 h 1007"/>
              <a:gd name="T6" fmla="*/ 1203237 w 1014"/>
              <a:gd name="T7" fmla="*/ 599980 h 1007"/>
              <a:gd name="T8" fmla="*/ 601025 w 1014"/>
              <a:gd name="T9" fmla="*/ 0 h 1007"/>
              <a:gd name="T10" fmla="*/ 0 w 1014"/>
              <a:gd name="T11" fmla="*/ 599980 h 10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4" h="1007">
                <a:moveTo>
                  <a:pt x="0" y="506"/>
                </a:moveTo>
                <a:lnTo>
                  <a:pt x="0" y="506"/>
                </a:lnTo>
                <a:cubicBezTo>
                  <a:pt x="0" y="785"/>
                  <a:pt x="227" y="1006"/>
                  <a:pt x="506" y="1006"/>
                </a:cubicBezTo>
                <a:cubicBezTo>
                  <a:pt x="786" y="1006"/>
                  <a:pt x="1013" y="785"/>
                  <a:pt x="1013" y="506"/>
                </a:cubicBezTo>
                <a:cubicBezTo>
                  <a:pt x="1013" y="227"/>
                  <a:pt x="786" y="0"/>
                  <a:pt x="506" y="0"/>
                </a:cubicBezTo>
                <a:cubicBezTo>
                  <a:pt x="227" y="0"/>
                  <a:pt x="0" y="227"/>
                  <a:pt x="0" y="506"/>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1" name="Freeform 90"/>
          <p:cNvSpPr>
            <a:spLocks noChangeArrowheads="1"/>
          </p:cNvSpPr>
          <p:nvPr/>
        </p:nvSpPr>
        <p:spPr bwMode="auto">
          <a:xfrm>
            <a:off x="4591050" y="8515350"/>
            <a:ext cx="1203325" cy="1209675"/>
          </a:xfrm>
          <a:custGeom>
            <a:avLst/>
            <a:gdLst>
              <a:gd name="T0" fmla="*/ 0 w 1014"/>
              <a:gd name="T1" fmla="*/ 607838 h 1019"/>
              <a:gd name="T2" fmla="*/ 0 w 1014"/>
              <a:gd name="T3" fmla="*/ 607838 h 1019"/>
              <a:gd name="T4" fmla="*/ 0 w 1014"/>
              <a:gd name="T5" fmla="*/ 607838 h 1019"/>
              <a:gd name="T6" fmla="*/ 601025 w 1014"/>
              <a:gd name="T7" fmla="*/ 1208554 h 1019"/>
              <a:gd name="T8" fmla="*/ 1203237 w 1014"/>
              <a:gd name="T9" fmla="*/ 607838 h 1019"/>
              <a:gd name="T10" fmla="*/ 601025 w 1014"/>
              <a:gd name="T11" fmla="*/ 0 h 1019"/>
              <a:gd name="T12" fmla="*/ 0 w 1014"/>
              <a:gd name="T13" fmla="*/ 607838 h 1019"/>
              <a:gd name="T14" fmla="*/ 0 w 1014"/>
              <a:gd name="T15" fmla="*/ 607838 h 1019"/>
              <a:gd name="T16" fmla="*/ 8315 w 1014"/>
              <a:gd name="T17" fmla="*/ 607838 h 1019"/>
              <a:gd name="T18" fmla="*/ 178169 w 1014"/>
              <a:gd name="T19" fmla="*/ 184014 h 1019"/>
              <a:gd name="T20" fmla="*/ 601025 w 1014"/>
              <a:gd name="T21" fmla="*/ 14246 h 1019"/>
              <a:gd name="T22" fmla="*/ 1025068 w 1014"/>
              <a:gd name="T23" fmla="*/ 184014 h 1019"/>
              <a:gd name="T24" fmla="*/ 1194923 w 1014"/>
              <a:gd name="T25" fmla="*/ 607838 h 1019"/>
              <a:gd name="T26" fmla="*/ 1025068 w 1014"/>
              <a:gd name="T27" fmla="*/ 1023353 h 1019"/>
              <a:gd name="T28" fmla="*/ 601025 w 1014"/>
              <a:gd name="T29" fmla="*/ 1201431 h 1019"/>
              <a:gd name="T30" fmla="*/ 178169 w 1014"/>
              <a:gd name="T31" fmla="*/ 1023353 h 1019"/>
              <a:gd name="T32" fmla="*/ 8315 w 1014"/>
              <a:gd name="T33" fmla="*/ 607838 h 1019"/>
              <a:gd name="T34" fmla="*/ 0 w 1014"/>
              <a:gd name="T35" fmla="*/ 607838 h 10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14" h="1019">
                <a:moveTo>
                  <a:pt x="0" y="512"/>
                </a:moveTo>
                <a:lnTo>
                  <a:pt x="0" y="512"/>
                </a:lnTo>
                <a:cubicBezTo>
                  <a:pt x="0" y="791"/>
                  <a:pt x="227" y="1018"/>
                  <a:pt x="506" y="1018"/>
                </a:cubicBezTo>
                <a:cubicBezTo>
                  <a:pt x="786" y="1018"/>
                  <a:pt x="1013" y="791"/>
                  <a:pt x="1013" y="512"/>
                </a:cubicBezTo>
                <a:cubicBezTo>
                  <a:pt x="1013" y="226"/>
                  <a:pt x="786" y="0"/>
                  <a:pt x="506" y="0"/>
                </a:cubicBezTo>
                <a:cubicBezTo>
                  <a:pt x="227" y="0"/>
                  <a:pt x="0" y="226"/>
                  <a:pt x="0" y="512"/>
                </a:cubicBezTo>
                <a:cubicBezTo>
                  <a:pt x="7" y="512"/>
                  <a:pt x="7" y="512"/>
                  <a:pt x="7" y="512"/>
                </a:cubicBezTo>
                <a:cubicBezTo>
                  <a:pt x="7" y="369"/>
                  <a:pt x="59" y="246"/>
                  <a:pt x="150" y="155"/>
                </a:cubicBezTo>
                <a:cubicBezTo>
                  <a:pt x="241" y="64"/>
                  <a:pt x="370" y="12"/>
                  <a:pt x="506" y="12"/>
                </a:cubicBezTo>
                <a:cubicBezTo>
                  <a:pt x="643" y="12"/>
                  <a:pt x="772" y="64"/>
                  <a:pt x="863" y="155"/>
                </a:cubicBezTo>
                <a:cubicBezTo>
                  <a:pt x="954" y="246"/>
                  <a:pt x="1006" y="369"/>
                  <a:pt x="1006" y="512"/>
                </a:cubicBezTo>
                <a:cubicBezTo>
                  <a:pt x="1006" y="648"/>
                  <a:pt x="954" y="771"/>
                  <a:pt x="863" y="862"/>
                </a:cubicBezTo>
                <a:cubicBezTo>
                  <a:pt x="772" y="953"/>
                  <a:pt x="643" y="1012"/>
                  <a:pt x="506" y="1012"/>
                </a:cubicBezTo>
                <a:cubicBezTo>
                  <a:pt x="370" y="1012"/>
                  <a:pt x="241" y="953"/>
                  <a:pt x="150" y="862"/>
                </a:cubicBezTo>
                <a:cubicBezTo>
                  <a:pt x="59" y="771"/>
                  <a:pt x="7" y="648"/>
                  <a:pt x="7" y="512"/>
                </a:cubicBezTo>
                <a:cubicBezTo>
                  <a:pt x="0" y="512"/>
                  <a:pt x="0" y="512"/>
                  <a:pt x="0" y="512"/>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3" name="Freeform 92"/>
          <p:cNvSpPr>
            <a:spLocks noChangeArrowheads="1"/>
          </p:cNvSpPr>
          <p:nvPr/>
        </p:nvSpPr>
        <p:spPr bwMode="auto">
          <a:xfrm>
            <a:off x="5192713" y="8362950"/>
            <a:ext cx="4762" cy="4763"/>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5" name="Freeform 94"/>
          <p:cNvSpPr>
            <a:spLocks noChangeArrowheads="1"/>
          </p:cNvSpPr>
          <p:nvPr/>
        </p:nvSpPr>
        <p:spPr bwMode="auto">
          <a:xfrm>
            <a:off x="5181600" y="8362950"/>
            <a:ext cx="11113" cy="4763"/>
          </a:xfrm>
          <a:custGeom>
            <a:avLst/>
            <a:gdLst>
              <a:gd name="T0" fmla="*/ 0 w 7"/>
              <a:gd name="T1" fmla="*/ 0 h 1"/>
              <a:gd name="T2" fmla="*/ 0 w 7"/>
              <a:gd name="T3" fmla="*/ 0 h 1"/>
              <a:gd name="T4" fmla="*/ 0 w 7"/>
              <a:gd name="T5" fmla="*/ 0 h 1"/>
              <a:gd name="T6" fmla="*/ 8977 w 7"/>
              <a:gd name="T7" fmla="*/ 0 h 1"/>
              <a:gd name="T8" fmla="*/ 8977 w 7"/>
              <a:gd name="T9" fmla="*/ 0 h 1"/>
              <a:gd name="T10" fmla="*/ 0 w 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
                <a:moveTo>
                  <a:pt x="0" y="0"/>
                </a:moveTo>
                <a:lnTo>
                  <a:pt x="0" y="0"/>
                </a:lnTo>
                <a:lnTo>
                  <a:pt x="6" y="0"/>
                </a:lnTo>
                <a:cubicBezTo>
                  <a:pt x="6" y="0"/>
                  <a:pt x="6"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7" name="Freeform 96"/>
          <p:cNvSpPr>
            <a:spLocks noChangeArrowheads="1"/>
          </p:cNvSpPr>
          <p:nvPr/>
        </p:nvSpPr>
        <p:spPr bwMode="auto">
          <a:xfrm>
            <a:off x="5192713" y="8362950"/>
            <a:ext cx="4762" cy="4763"/>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8" name="Freeform 97"/>
          <p:cNvSpPr>
            <a:spLocks noChangeArrowheads="1"/>
          </p:cNvSpPr>
          <p:nvPr/>
        </p:nvSpPr>
        <p:spPr bwMode="auto">
          <a:xfrm>
            <a:off x="4427538" y="8362950"/>
            <a:ext cx="765175" cy="763588"/>
          </a:xfrm>
          <a:custGeom>
            <a:avLst/>
            <a:gdLst>
              <a:gd name="T0" fmla="*/ 763360 w 643"/>
              <a:gd name="T1" fmla="*/ 0 h 643"/>
              <a:gd name="T2" fmla="*/ 763360 w 643"/>
              <a:gd name="T3" fmla="*/ 0 h 643"/>
              <a:gd name="T4" fmla="*/ 0 w 643"/>
              <a:gd name="T5" fmla="*/ 763410 h 643"/>
              <a:gd name="T6" fmla="*/ 0 w 643"/>
              <a:gd name="T7" fmla="*/ 763410 h 643"/>
              <a:gd name="T8" fmla="*/ 763360 w 643"/>
              <a:gd name="T9" fmla="*/ 0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3" h="643">
                <a:moveTo>
                  <a:pt x="642" y="0"/>
                </a:moveTo>
                <a:lnTo>
                  <a:pt x="642" y="0"/>
                </a:lnTo>
                <a:cubicBezTo>
                  <a:pt x="286" y="0"/>
                  <a:pt x="0" y="285"/>
                  <a:pt x="0" y="642"/>
                </a:cubicBezTo>
                <a:cubicBezTo>
                  <a:pt x="0" y="285"/>
                  <a:pt x="286" y="0"/>
                  <a:pt x="642" y="0"/>
                </a:cubicBezTo>
              </a:path>
            </a:pathLst>
          </a:custGeom>
          <a:solidFill>
            <a:srgbClr val="93D8F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5" name="Group 14"/>
          <p:cNvGrpSpPr/>
          <p:nvPr/>
        </p:nvGrpSpPr>
        <p:grpSpPr>
          <a:xfrm>
            <a:off x="3464539" y="8362695"/>
            <a:ext cx="8577610" cy="764599"/>
            <a:chOff x="3442259" y="8607775"/>
            <a:chExt cx="8577610" cy="764599"/>
          </a:xfrm>
          <a:solidFill>
            <a:schemeClr val="accent5">
              <a:lumMod val="60000"/>
              <a:lumOff val="40000"/>
            </a:schemeClr>
          </a:solidFill>
        </p:grpSpPr>
        <p:sp>
          <p:nvSpPr>
            <p:cNvPr id="104" name="Freeform 93"/>
            <p:cNvSpPr>
              <a:spLocks noChangeArrowheads="1"/>
            </p:cNvSpPr>
            <p:nvPr/>
          </p:nvSpPr>
          <p:spPr bwMode="auto">
            <a:xfrm>
              <a:off x="5170347" y="8607775"/>
              <a:ext cx="6849522" cy="764599"/>
            </a:xfrm>
            <a:custGeom>
              <a:avLst/>
              <a:gdLst>
                <a:gd name="T0" fmla="*/ 0 w 5770"/>
                <a:gd name="T1" fmla="*/ 0 h 643"/>
                <a:gd name="T2" fmla="*/ 0 w 5770"/>
                <a:gd name="T3" fmla="*/ 0 h 643"/>
                <a:gd name="T4" fmla="*/ 0 w 5770"/>
                <a:gd name="T5" fmla="*/ 0 h 643"/>
                <a:gd name="T6" fmla="*/ 637 w 5770"/>
                <a:gd name="T7" fmla="*/ 642 h 643"/>
                <a:gd name="T8" fmla="*/ 507 w 5770"/>
                <a:gd name="T9" fmla="*/ 642 h 643"/>
                <a:gd name="T10" fmla="*/ 507 w 5770"/>
                <a:gd name="T11" fmla="*/ 642 h 643"/>
                <a:gd name="T12" fmla="*/ 5769 w 5770"/>
                <a:gd name="T13" fmla="*/ 642 h 643"/>
                <a:gd name="T14" fmla="*/ 5308 w 5770"/>
                <a:gd name="T15" fmla="*/ 188 h 643"/>
                <a:gd name="T16" fmla="*/ 455 w 5770"/>
                <a:gd name="T17" fmla="*/ 188 h 643"/>
                <a:gd name="T18" fmla="*/ 455 w 5770"/>
                <a:gd name="T19" fmla="*/ 188 h 643"/>
                <a:gd name="T20" fmla="*/ 455 w 5770"/>
                <a:gd name="T21" fmla="*/ 188 h 643"/>
                <a:gd name="T22" fmla="*/ 0 w 5770"/>
                <a:gd name="T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0" h="643">
                  <a:moveTo>
                    <a:pt x="0" y="0"/>
                  </a:moveTo>
                  <a:lnTo>
                    <a:pt x="0" y="0"/>
                  </a:lnTo>
                  <a:lnTo>
                    <a:pt x="0" y="0"/>
                  </a:lnTo>
                  <a:cubicBezTo>
                    <a:pt x="351" y="0"/>
                    <a:pt x="637" y="285"/>
                    <a:pt x="637" y="642"/>
                  </a:cubicBezTo>
                  <a:cubicBezTo>
                    <a:pt x="507" y="642"/>
                    <a:pt x="507" y="642"/>
                    <a:pt x="507" y="642"/>
                  </a:cubicBezTo>
                  <a:lnTo>
                    <a:pt x="507" y="642"/>
                  </a:lnTo>
                  <a:cubicBezTo>
                    <a:pt x="5769" y="642"/>
                    <a:pt x="5769" y="642"/>
                    <a:pt x="5769" y="642"/>
                  </a:cubicBezTo>
                  <a:cubicBezTo>
                    <a:pt x="5308" y="188"/>
                    <a:pt x="5308" y="188"/>
                    <a:pt x="5308" y="188"/>
                  </a:cubicBezTo>
                  <a:cubicBezTo>
                    <a:pt x="455" y="188"/>
                    <a:pt x="455" y="188"/>
                    <a:pt x="455" y="188"/>
                  </a:cubicBezTo>
                  <a:lnTo>
                    <a:pt x="455" y="188"/>
                  </a:lnTo>
                  <a:lnTo>
                    <a:pt x="455" y="188"/>
                  </a:lnTo>
                  <a:cubicBezTo>
                    <a:pt x="338" y="71"/>
                    <a:pt x="176" y="0"/>
                    <a:pt x="0"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06" name="Freeform 95"/>
            <p:cNvSpPr>
              <a:spLocks noChangeArrowheads="1"/>
            </p:cNvSpPr>
            <p:nvPr/>
          </p:nvSpPr>
          <p:spPr bwMode="auto">
            <a:xfrm>
              <a:off x="3442259" y="8607775"/>
              <a:ext cx="1728090" cy="764599"/>
            </a:xfrm>
            <a:custGeom>
              <a:avLst/>
              <a:gdLst>
                <a:gd name="T0" fmla="*/ 1447 w 1454"/>
                <a:gd name="T1" fmla="*/ 0 h 643"/>
                <a:gd name="T2" fmla="*/ 1447 w 1454"/>
                <a:gd name="T3" fmla="*/ 0 h 643"/>
                <a:gd name="T4" fmla="*/ 999 w 1454"/>
                <a:gd name="T5" fmla="*/ 188 h 643"/>
                <a:gd name="T6" fmla="*/ 999 w 1454"/>
                <a:gd name="T7" fmla="*/ 188 h 643"/>
                <a:gd name="T8" fmla="*/ 999 w 1454"/>
                <a:gd name="T9" fmla="*/ 188 h 643"/>
                <a:gd name="T10" fmla="*/ 467 w 1454"/>
                <a:gd name="T11" fmla="*/ 188 h 643"/>
                <a:gd name="T12" fmla="*/ 0 w 1454"/>
                <a:gd name="T13" fmla="*/ 642 h 643"/>
                <a:gd name="T14" fmla="*/ 811 w 1454"/>
                <a:gd name="T15" fmla="*/ 642 h 643"/>
                <a:gd name="T16" fmla="*/ 1453 w 1454"/>
                <a:gd name="T17" fmla="*/ 0 h 643"/>
                <a:gd name="T18" fmla="*/ 1447 w 1454"/>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4" h="643">
                  <a:moveTo>
                    <a:pt x="1447" y="0"/>
                  </a:moveTo>
                  <a:lnTo>
                    <a:pt x="1447" y="0"/>
                  </a:lnTo>
                  <a:cubicBezTo>
                    <a:pt x="1272" y="0"/>
                    <a:pt x="1110" y="71"/>
                    <a:pt x="999" y="188"/>
                  </a:cubicBezTo>
                  <a:lnTo>
                    <a:pt x="999" y="188"/>
                  </a:lnTo>
                  <a:lnTo>
                    <a:pt x="999" y="188"/>
                  </a:lnTo>
                  <a:cubicBezTo>
                    <a:pt x="467" y="188"/>
                    <a:pt x="467" y="188"/>
                    <a:pt x="467" y="188"/>
                  </a:cubicBezTo>
                  <a:cubicBezTo>
                    <a:pt x="0" y="642"/>
                    <a:pt x="0" y="642"/>
                    <a:pt x="0" y="642"/>
                  </a:cubicBezTo>
                  <a:cubicBezTo>
                    <a:pt x="811" y="642"/>
                    <a:pt x="811" y="642"/>
                    <a:pt x="811" y="642"/>
                  </a:cubicBezTo>
                  <a:cubicBezTo>
                    <a:pt x="811" y="285"/>
                    <a:pt x="1097" y="0"/>
                    <a:pt x="1453" y="0"/>
                  </a:cubicBezTo>
                  <a:lnTo>
                    <a:pt x="1447"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09" name="Freeform 98"/>
            <p:cNvSpPr>
              <a:spLocks noChangeArrowheads="1"/>
            </p:cNvSpPr>
            <p:nvPr/>
          </p:nvSpPr>
          <p:spPr bwMode="auto">
            <a:xfrm>
              <a:off x="4405802" y="8607775"/>
              <a:ext cx="1518625" cy="764599"/>
            </a:xfrm>
            <a:custGeom>
              <a:avLst/>
              <a:gdLst>
                <a:gd name="T0" fmla="*/ 642 w 1280"/>
                <a:gd name="T1" fmla="*/ 0 h 643"/>
                <a:gd name="T2" fmla="*/ 642 w 1280"/>
                <a:gd name="T3" fmla="*/ 0 h 643"/>
                <a:gd name="T4" fmla="*/ 642 w 1280"/>
                <a:gd name="T5" fmla="*/ 0 h 643"/>
                <a:gd name="T6" fmla="*/ 0 w 1280"/>
                <a:gd name="T7" fmla="*/ 642 h 643"/>
                <a:gd name="T8" fmla="*/ 136 w 1280"/>
                <a:gd name="T9" fmla="*/ 642 h 643"/>
                <a:gd name="T10" fmla="*/ 642 w 1280"/>
                <a:gd name="T11" fmla="*/ 130 h 643"/>
                <a:gd name="T12" fmla="*/ 1149 w 1280"/>
                <a:gd name="T13" fmla="*/ 642 h 643"/>
                <a:gd name="T14" fmla="*/ 1279 w 1280"/>
                <a:gd name="T15" fmla="*/ 642 h 643"/>
                <a:gd name="T16" fmla="*/ 642 w 1280"/>
                <a:gd name="T17"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643">
                  <a:moveTo>
                    <a:pt x="642" y="0"/>
                  </a:moveTo>
                  <a:lnTo>
                    <a:pt x="642" y="0"/>
                  </a:lnTo>
                  <a:lnTo>
                    <a:pt x="642" y="0"/>
                  </a:lnTo>
                  <a:cubicBezTo>
                    <a:pt x="286" y="0"/>
                    <a:pt x="0" y="285"/>
                    <a:pt x="0" y="642"/>
                  </a:cubicBezTo>
                  <a:cubicBezTo>
                    <a:pt x="136" y="642"/>
                    <a:pt x="136" y="642"/>
                    <a:pt x="136" y="642"/>
                  </a:cubicBezTo>
                  <a:cubicBezTo>
                    <a:pt x="136" y="356"/>
                    <a:pt x="363" y="130"/>
                    <a:pt x="642" y="130"/>
                  </a:cubicBezTo>
                  <a:cubicBezTo>
                    <a:pt x="922" y="130"/>
                    <a:pt x="1149" y="356"/>
                    <a:pt x="1149" y="642"/>
                  </a:cubicBezTo>
                  <a:cubicBezTo>
                    <a:pt x="1279" y="642"/>
                    <a:pt x="1279" y="642"/>
                    <a:pt x="1279" y="642"/>
                  </a:cubicBezTo>
                  <a:cubicBezTo>
                    <a:pt x="1279" y="285"/>
                    <a:pt x="993"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11" name="Freeform 100"/>
          <p:cNvSpPr>
            <a:spLocks noChangeArrowheads="1"/>
          </p:cNvSpPr>
          <p:nvPr/>
        </p:nvSpPr>
        <p:spPr bwMode="auto">
          <a:xfrm>
            <a:off x="4591050" y="8515350"/>
            <a:ext cx="1203325" cy="606425"/>
          </a:xfrm>
          <a:custGeom>
            <a:avLst/>
            <a:gdLst>
              <a:gd name="T0" fmla="*/ 601025 w 1014"/>
              <a:gd name="T1" fmla="*/ 0 h 513"/>
              <a:gd name="T2" fmla="*/ 601025 w 1014"/>
              <a:gd name="T3" fmla="*/ 0 h 513"/>
              <a:gd name="T4" fmla="*/ 0 w 1014"/>
              <a:gd name="T5" fmla="*/ 606306 h 513"/>
              <a:gd name="T6" fmla="*/ 8315 w 1014"/>
              <a:gd name="T7" fmla="*/ 606306 h 513"/>
              <a:gd name="T8" fmla="*/ 178169 w 1014"/>
              <a:gd name="T9" fmla="*/ 183550 h 513"/>
              <a:gd name="T10" fmla="*/ 601025 w 1014"/>
              <a:gd name="T11" fmla="*/ 14210 h 513"/>
              <a:gd name="T12" fmla="*/ 1025068 w 1014"/>
              <a:gd name="T13" fmla="*/ 183550 h 513"/>
              <a:gd name="T14" fmla="*/ 1194923 w 1014"/>
              <a:gd name="T15" fmla="*/ 606306 h 513"/>
              <a:gd name="T16" fmla="*/ 1203237 w 1014"/>
              <a:gd name="T17" fmla="*/ 606306 h 513"/>
              <a:gd name="T18" fmla="*/ 601025 w 1014"/>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4" h="513">
                <a:moveTo>
                  <a:pt x="506" y="0"/>
                </a:moveTo>
                <a:lnTo>
                  <a:pt x="506" y="0"/>
                </a:lnTo>
                <a:cubicBezTo>
                  <a:pt x="227" y="0"/>
                  <a:pt x="0" y="226"/>
                  <a:pt x="0" y="512"/>
                </a:cubicBezTo>
                <a:cubicBezTo>
                  <a:pt x="7" y="512"/>
                  <a:pt x="7" y="512"/>
                  <a:pt x="7" y="512"/>
                </a:cubicBezTo>
                <a:cubicBezTo>
                  <a:pt x="7" y="369"/>
                  <a:pt x="59" y="246"/>
                  <a:pt x="150" y="155"/>
                </a:cubicBezTo>
                <a:cubicBezTo>
                  <a:pt x="241" y="64"/>
                  <a:pt x="370" y="12"/>
                  <a:pt x="506" y="12"/>
                </a:cubicBezTo>
                <a:cubicBezTo>
                  <a:pt x="643" y="12"/>
                  <a:pt x="772" y="64"/>
                  <a:pt x="863" y="155"/>
                </a:cubicBezTo>
                <a:cubicBezTo>
                  <a:pt x="954" y="246"/>
                  <a:pt x="1006" y="369"/>
                  <a:pt x="1006" y="512"/>
                </a:cubicBezTo>
                <a:cubicBezTo>
                  <a:pt x="1013" y="512"/>
                  <a:pt x="1013" y="512"/>
                  <a:pt x="1013" y="512"/>
                </a:cubicBezTo>
                <a:cubicBezTo>
                  <a:pt x="1013" y="226"/>
                  <a:pt x="786" y="0"/>
                  <a:pt x="506"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9" name="Group 8"/>
          <p:cNvGrpSpPr/>
          <p:nvPr/>
        </p:nvGrpSpPr>
        <p:grpSpPr>
          <a:xfrm>
            <a:off x="12357835" y="4188819"/>
            <a:ext cx="8577609" cy="1529198"/>
            <a:chOff x="12335555" y="4433899"/>
            <a:chExt cx="8577609" cy="1529198"/>
          </a:xfrm>
          <a:solidFill>
            <a:schemeClr val="accent2"/>
          </a:solidFill>
        </p:grpSpPr>
        <p:sp>
          <p:nvSpPr>
            <p:cNvPr id="114" name="Freeform 103"/>
            <p:cNvSpPr>
              <a:spLocks noChangeArrowheads="1"/>
            </p:cNvSpPr>
            <p:nvPr/>
          </p:nvSpPr>
          <p:spPr bwMode="auto">
            <a:xfrm>
              <a:off x="18430998" y="4433899"/>
              <a:ext cx="2482166" cy="1529198"/>
            </a:xfrm>
            <a:custGeom>
              <a:avLst/>
              <a:gdLst>
                <a:gd name="T0" fmla="*/ 642 w 2090"/>
                <a:gd name="T1" fmla="*/ 0 h 1286"/>
                <a:gd name="T2" fmla="*/ 642 w 2090"/>
                <a:gd name="T3" fmla="*/ 0 h 1286"/>
                <a:gd name="T4" fmla="*/ 1096 w 2090"/>
                <a:gd name="T5" fmla="*/ 182 h 1286"/>
                <a:gd name="T6" fmla="*/ 1628 w 2090"/>
                <a:gd name="T7" fmla="*/ 182 h 1286"/>
                <a:gd name="T8" fmla="*/ 2089 w 2090"/>
                <a:gd name="T9" fmla="*/ 642 h 1286"/>
                <a:gd name="T10" fmla="*/ 1628 w 2090"/>
                <a:gd name="T11" fmla="*/ 1097 h 1286"/>
                <a:gd name="T12" fmla="*/ 1096 w 2090"/>
                <a:gd name="T13" fmla="*/ 1097 h 1286"/>
                <a:gd name="T14" fmla="*/ 642 w 2090"/>
                <a:gd name="T15" fmla="*/ 1285 h 1286"/>
                <a:gd name="T16" fmla="*/ 0 w 2090"/>
                <a:gd name="T17" fmla="*/ 642 h 1286"/>
                <a:gd name="T18" fmla="*/ 642 w 2090"/>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0" h="1286">
                  <a:moveTo>
                    <a:pt x="642" y="0"/>
                  </a:moveTo>
                  <a:lnTo>
                    <a:pt x="642" y="0"/>
                  </a:lnTo>
                  <a:cubicBezTo>
                    <a:pt x="817" y="0"/>
                    <a:pt x="980" y="71"/>
                    <a:pt x="1096" y="182"/>
                  </a:cubicBezTo>
                  <a:cubicBezTo>
                    <a:pt x="1628" y="182"/>
                    <a:pt x="1628" y="182"/>
                    <a:pt x="1628" y="182"/>
                  </a:cubicBezTo>
                  <a:cubicBezTo>
                    <a:pt x="2089" y="642"/>
                    <a:pt x="2089" y="642"/>
                    <a:pt x="2089" y="642"/>
                  </a:cubicBezTo>
                  <a:cubicBezTo>
                    <a:pt x="1628" y="1097"/>
                    <a:pt x="1628" y="1097"/>
                    <a:pt x="1628" y="1097"/>
                  </a:cubicBezTo>
                  <a:cubicBezTo>
                    <a:pt x="1096" y="1097"/>
                    <a:pt x="1096" y="1097"/>
                    <a:pt x="1096" y="1097"/>
                  </a:cubicBezTo>
                  <a:cubicBezTo>
                    <a:pt x="980" y="1213"/>
                    <a:pt x="817" y="1285"/>
                    <a:pt x="642" y="1285"/>
                  </a:cubicBezTo>
                  <a:cubicBezTo>
                    <a:pt x="285" y="1285"/>
                    <a:pt x="0" y="993"/>
                    <a:pt x="0" y="642"/>
                  </a:cubicBezTo>
                  <a:cubicBezTo>
                    <a:pt x="0" y="285"/>
                    <a:pt x="285"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15" name="Freeform 104"/>
            <p:cNvSpPr>
              <a:spLocks noChangeArrowheads="1"/>
            </p:cNvSpPr>
            <p:nvPr/>
          </p:nvSpPr>
          <p:spPr bwMode="auto">
            <a:xfrm>
              <a:off x="12335555" y="4433899"/>
              <a:ext cx="7614072" cy="1529198"/>
            </a:xfrm>
            <a:custGeom>
              <a:avLst/>
              <a:gdLst>
                <a:gd name="T0" fmla="*/ 5769 w 6412"/>
                <a:gd name="T1" fmla="*/ 0 h 1286"/>
                <a:gd name="T2" fmla="*/ 5769 w 6412"/>
                <a:gd name="T3" fmla="*/ 0 h 1286"/>
                <a:gd name="T4" fmla="*/ 5321 w 6412"/>
                <a:gd name="T5" fmla="*/ 182 h 1286"/>
                <a:gd name="T6" fmla="*/ 467 w 6412"/>
                <a:gd name="T7" fmla="*/ 182 h 1286"/>
                <a:gd name="T8" fmla="*/ 0 w 6412"/>
                <a:gd name="T9" fmla="*/ 642 h 1286"/>
                <a:gd name="T10" fmla="*/ 467 w 6412"/>
                <a:gd name="T11" fmla="*/ 1097 h 1286"/>
                <a:gd name="T12" fmla="*/ 5321 w 6412"/>
                <a:gd name="T13" fmla="*/ 1097 h 1286"/>
                <a:gd name="T14" fmla="*/ 5769 w 6412"/>
                <a:gd name="T15" fmla="*/ 1285 h 1286"/>
                <a:gd name="T16" fmla="*/ 6411 w 6412"/>
                <a:gd name="T17" fmla="*/ 642 h 1286"/>
                <a:gd name="T18" fmla="*/ 5769 w 6412"/>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2" h="1286">
                  <a:moveTo>
                    <a:pt x="5769" y="0"/>
                  </a:moveTo>
                  <a:lnTo>
                    <a:pt x="5769" y="0"/>
                  </a:lnTo>
                  <a:cubicBezTo>
                    <a:pt x="5593" y="0"/>
                    <a:pt x="5431" y="71"/>
                    <a:pt x="5321" y="182"/>
                  </a:cubicBezTo>
                  <a:cubicBezTo>
                    <a:pt x="467" y="182"/>
                    <a:pt x="467" y="182"/>
                    <a:pt x="467" y="182"/>
                  </a:cubicBezTo>
                  <a:cubicBezTo>
                    <a:pt x="0" y="642"/>
                    <a:pt x="0" y="642"/>
                    <a:pt x="0" y="642"/>
                  </a:cubicBezTo>
                  <a:cubicBezTo>
                    <a:pt x="467" y="1097"/>
                    <a:pt x="467" y="1097"/>
                    <a:pt x="467" y="1097"/>
                  </a:cubicBezTo>
                  <a:cubicBezTo>
                    <a:pt x="5321" y="1097"/>
                    <a:pt x="5321" y="1097"/>
                    <a:pt x="5321" y="1097"/>
                  </a:cubicBezTo>
                  <a:cubicBezTo>
                    <a:pt x="5431" y="1213"/>
                    <a:pt x="5593" y="1285"/>
                    <a:pt x="5769" y="1285"/>
                  </a:cubicBezTo>
                  <a:cubicBezTo>
                    <a:pt x="6125" y="1285"/>
                    <a:pt x="6411" y="993"/>
                    <a:pt x="6411" y="642"/>
                  </a:cubicBezTo>
                  <a:cubicBezTo>
                    <a:pt x="6411" y="285"/>
                    <a:pt x="6125" y="0"/>
                    <a:pt x="5769"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16" name="Freeform 105"/>
          <p:cNvSpPr>
            <a:spLocks noChangeArrowheads="1"/>
          </p:cNvSpPr>
          <p:nvPr/>
        </p:nvSpPr>
        <p:spPr bwMode="auto">
          <a:xfrm>
            <a:off x="18615025" y="4351338"/>
            <a:ext cx="1193800" cy="1193800"/>
          </a:xfrm>
          <a:custGeom>
            <a:avLst/>
            <a:gdLst>
              <a:gd name="T0" fmla="*/ 1192766 w 1007"/>
              <a:gd name="T1" fmla="*/ 599980 h 1007"/>
              <a:gd name="T2" fmla="*/ 1192766 w 1007"/>
              <a:gd name="T3" fmla="*/ 599980 h 1007"/>
              <a:gd name="T4" fmla="*/ 592826 w 1007"/>
              <a:gd name="T5" fmla="*/ 1192845 h 1007"/>
              <a:gd name="T6" fmla="*/ 0 w 1007"/>
              <a:gd name="T7" fmla="*/ 599980 h 1007"/>
              <a:gd name="T8" fmla="*/ 592826 w 1007"/>
              <a:gd name="T9" fmla="*/ 0 h 1007"/>
              <a:gd name="T10" fmla="*/ 1192766 w 1007"/>
              <a:gd name="T11" fmla="*/ 599980 h 10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7" h="1007">
                <a:moveTo>
                  <a:pt x="1006" y="506"/>
                </a:moveTo>
                <a:lnTo>
                  <a:pt x="1006" y="506"/>
                </a:lnTo>
                <a:cubicBezTo>
                  <a:pt x="1006" y="785"/>
                  <a:pt x="779" y="1006"/>
                  <a:pt x="500" y="1006"/>
                </a:cubicBezTo>
                <a:cubicBezTo>
                  <a:pt x="221" y="1006"/>
                  <a:pt x="0" y="785"/>
                  <a:pt x="0" y="506"/>
                </a:cubicBezTo>
                <a:cubicBezTo>
                  <a:pt x="0" y="227"/>
                  <a:pt x="221" y="0"/>
                  <a:pt x="500" y="0"/>
                </a:cubicBezTo>
                <a:cubicBezTo>
                  <a:pt x="779" y="0"/>
                  <a:pt x="1006" y="227"/>
                  <a:pt x="1006" y="506"/>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7" name="Freeform 106"/>
          <p:cNvSpPr>
            <a:spLocks noChangeArrowheads="1"/>
          </p:cNvSpPr>
          <p:nvPr/>
        </p:nvSpPr>
        <p:spPr bwMode="auto">
          <a:xfrm>
            <a:off x="18605500" y="4346575"/>
            <a:ext cx="1209675" cy="1209675"/>
          </a:xfrm>
          <a:custGeom>
            <a:avLst/>
            <a:gdLst>
              <a:gd name="T0" fmla="*/ 1201359 w 1020"/>
              <a:gd name="T1" fmla="*/ 607840 h 1019"/>
              <a:gd name="T2" fmla="*/ 1201359 w 1020"/>
              <a:gd name="T3" fmla="*/ 607840 h 1019"/>
              <a:gd name="T4" fmla="*/ 1201359 w 1020"/>
              <a:gd name="T5" fmla="*/ 607840 h 1019"/>
              <a:gd name="T6" fmla="*/ 1023468 w 1020"/>
              <a:gd name="T7" fmla="*/ 1024543 h 1019"/>
              <a:gd name="T8" fmla="*/ 601273 w 1020"/>
              <a:gd name="T9" fmla="*/ 1201434 h 1019"/>
              <a:gd name="T10" fmla="*/ 185007 w 1020"/>
              <a:gd name="T11" fmla="*/ 1024543 h 1019"/>
              <a:gd name="T12" fmla="*/ 8302 w 1020"/>
              <a:gd name="T13" fmla="*/ 607840 h 1019"/>
              <a:gd name="T14" fmla="*/ 185007 w 1020"/>
              <a:gd name="T15" fmla="*/ 184014 h 1019"/>
              <a:gd name="T16" fmla="*/ 601273 w 1020"/>
              <a:gd name="T17" fmla="*/ 7123 h 1019"/>
              <a:gd name="T18" fmla="*/ 1023468 w 1020"/>
              <a:gd name="T19" fmla="*/ 184014 h 1019"/>
              <a:gd name="T20" fmla="*/ 1201359 w 1020"/>
              <a:gd name="T21" fmla="*/ 607840 h 1019"/>
              <a:gd name="T22" fmla="*/ 1201359 w 1020"/>
              <a:gd name="T23" fmla="*/ 607840 h 1019"/>
              <a:gd name="T24" fmla="*/ 1208475 w 1020"/>
              <a:gd name="T25" fmla="*/ 607840 h 1019"/>
              <a:gd name="T26" fmla="*/ 601273 w 1020"/>
              <a:gd name="T27" fmla="*/ 0 h 1019"/>
              <a:gd name="T28" fmla="*/ 0 w 1020"/>
              <a:gd name="T29" fmla="*/ 607840 h 1019"/>
              <a:gd name="T30" fmla="*/ 601273 w 1020"/>
              <a:gd name="T31" fmla="*/ 1208557 h 1019"/>
              <a:gd name="T32" fmla="*/ 1208475 w 1020"/>
              <a:gd name="T33" fmla="*/ 607840 h 1019"/>
              <a:gd name="T34" fmla="*/ 1201359 w 1020"/>
              <a:gd name="T35" fmla="*/ 607840 h 10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0" h="1019">
                <a:moveTo>
                  <a:pt x="1013" y="512"/>
                </a:moveTo>
                <a:lnTo>
                  <a:pt x="1013" y="512"/>
                </a:lnTo>
                <a:cubicBezTo>
                  <a:pt x="1013" y="649"/>
                  <a:pt x="954" y="772"/>
                  <a:pt x="863" y="863"/>
                </a:cubicBezTo>
                <a:cubicBezTo>
                  <a:pt x="773" y="954"/>
                  <a:pt x="649" y="1012"/>
                  <a:pt x="507" y="1012"/>
                </a:cubicBezTo>
                <a:cubicBezTo>
                  <a:pt x="370" y="1012"/>
                  <a:pt x="247" y="954"/>
                  <a:pt x="156" y="863"/>
                </a:cubicBezTo>
                <a:cubicBezTo>
                  <a:pt x="65" y="772"/>
                  <a:pt x="7" y="649"/>
                  <a:pt x="7" y="512"/>
                </a:cubicBezTo>
                <a:cubicBezTo>
                  <a:pt x="7" y="370"/>
                  <a:pt x="65" y="246"/>
                  <a:pt x="156" y="155"/>
                </a:cubicBezTo>
                <a:cubicBezTo>
                  <a:pt x="247" y="65"/>
                  <a:pt x="370" y="6"/>
                  <a:pt x="507" y="6"/>
                </a:cubicBezTo>
                <a:cubicBezTo>
                  <a:pt x="649" y="6"/>
                  <a:pt x="773" y="65"/>
                  <a:pt x="863" y="155"/>
                </a:cubicBezTo>
                <a:cubicBezTo>
                  <a:pt x="954" y="246"/>
                  <a:pt x="1013" y="370"/>
                  <a:pt x="1013" y="512"/>
                </a:cubicBezTo>
                <a:cubicBezTo>
                  <a:pt x="1019" y="512"/>
                  <a:pt x="1019" y="512"/>
                  <a:pt x="1019" y="512"/>
                </a:cubicBezTo>
                <a:cubicBezTo>
                  <a:pt x="1019" y="227"/>
                  <a:pt x="792" y="0"/>
                  <a:pt x="507" y="0"/>
                </a:cubicBezTo>
                <a:cubicBezTo>
                  <a:pt x="228" y="0"/>
                  <a:pt x="0" y="227"/>
                  <a:pt x="0" y="512"/>
                </a:cubicBezTo>
                <a:cubicBezTo>
                  <a:pt x="0" y="791"/>
                  <a:pt x="228" y="1018"/>
                  <a:pt x="507" y="1018"/>
                </a:cubicBezTo>
                <a:cubicBezTo>
                  <a:pt x="792" y="1018"/>
                  <a:pt x="1019" y="791"/>
                  <a:pt x="1019" y="512"/>
                </a:cubicBezTo>
                <a:cubicBezTo>
                  <a:pt x="1013" y="512"/>
                  <a:pt x="1013" y="512"/>
                  <a:pt x="1013" y="512"/>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9" name="Freeform 108"/>
          <p:cNvSpPr>
            <a:spLocks noChangeArrowheads="1"/>
          </p:cNvSpPr>
          <p:nvPr/>
        </p:nvSpPr>
        <p:spPr bwMode="auto">
          <a:xfrm>
            <a:off x="19207163" y="4189413"/>
            <a:ext cx="11112" cy="4762"/>
          </a:xfrm>
          <a:custGeom>
            <a:avLst/>
            <a:gdLst>
              <a:gd name="T0" fmla="*/ 0 w 7"/>
              <a:gd name="T1" fmla="*/ 0 h 1"/>
              <a:gd name="T2" fmla="*/ 0 w 7"/>
              <a:gd name="T3" fmla="*/ 0 h 1"/>
              <a:gd name="T4" fmla="*/ 0 w 7"/>
              <a:gd name="T5" fmla="*/ 0 h 1"/>
              <a:gd name="T6" fmla="*/ 8977 w 7"/>
              <a:gd name="T7" fmla="*/ 0 h 1"/>
              <a:gd name="T8" fmla="*/ 8977 w 7"/>
              <a:gd name="T9" fmla="*/ 0 h 1"/>
              <a:gd name="T10" fmla="*/ 0 w 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
                <a:moveTo>
                  <a:pt x="0" y="0"/>
                </a:moveTo>
                <a:lnTo>
                  <a:pt x="0" y="0"/>
                </a:lnTo>
                <a:cubicBezTo>
                  <a:pt x="6" y="0"/>
                  <a:pt x="6" y="0"/>
                  <a:pt x="6" y="0"/>
                </a:cubicBezTo>
                <a:cubicBezTo>
                  <a:pt x="6" y="0"/>
                  <a:pt x="6"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1" name="Freeform 110"/>
          <p:cNvSpPr>
            <a:spLocks noChangeArrowheads="1"/>
          </p:cNvSpPr>
          <p:nvPr/>
        </p:nvSpPr>
        <p:spPr bwMode="auto">
          <a:xfrm>
            <a:off x="19218275" y="4189413"/>
            <a:ext cx="4763" cy="4762"/>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3" name="Freeform 112"/>
          <p:cNvSpPr>
            <a:spLocks noChangeArrowheads="1"/>
          </p:cNvSpPr>
          <p:nvPr/>
        </p:nvSpPr>
        <p:spPr bwMode="auto">
          <a:xfrm>
            <a:off x="19218275" y="4189413"/>
            <a:ext cx="4763" cy="4762"/>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4" name="Freeform 113"/>
          <p:cNvSpPr>
            <a:spLocks noChangeArrowheads="1"/>
          </p:cNvSpPr>
          <p:nvPr/>
        </p:nvSpPr>
        <p:spPr bwMode="auto">
          <a:xfrm>
            <a:off x="19218275" y="4189413"/>
            <a:ext cx="754063" cy="763587"/>
          </a:xfrm>
          <a:custGeom>
            <a:avLst/>
            <a:gdLst>
              <a:gd name="T0" fmla="*/ 0 w 637"/>
              <a:gd name="T1" fmla="*/ 0 h 643"/>
              <a:gd name="T2" fmla="*/ 0 w 637"/>
              <a:gd name="T3" fmla="*/ 0 h 643"/>
              <a:gd name="T4" fmla="*/ 0 w 637"/>
              <a:gd name="T5" fmla="*/ 0 h 643"/>
              <a:gd name="T6" fmla="*/ 752892 w 637"/>
              <a:gd name="T7" fmla="*/ 763410 h 643"/>
              <a:gd name="T8" fmla="*/ 752892 w 637"/>
              <a:gd name="T9" fmla="*/ 763410 h 643"/>
              <a:gd name="T10" fmla="*/ 0 w 637"/>
              <a:gd name="T11" fmla="*/ 0 h 6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7" h="643">
                <a:moveTo>
                  <a:pt x="0" y="0"/>
                </a:moveTo>
                <a:lnTo>
                  <a:pt x="0" y="0"/>
                </a:lnTo>
                <a:cubicBezTo>
                  <a:pt x="350" y="0"/>
                  <a:pt x="636" y="285"/>
                  <a:pt x="636" y="642"/>
                </a:cubicBezTo>
                <a:cubicBezTo>
                  <a:pt x="636" y="285"/>
                  <a:pt x="350" y="0"/>
                  <a:pt x="0" y="0"/>
                </a:cubicBezTo>
              </a:path>
            </a:pathLst>
          </a:custGeom>
          <a:solidFill>
            <a:srgbClr val="A5D7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7" name="Freeform 116"/>
          <p:cNvSpPr>
            <a:spLocks noChangeArrowheads="1"/>
          </p:cNvSpPr>
          <p:nvPr/>
        </p:nvSpPr>
        <p:spPr bwMode="auto">
          <a:xfrm>
            <a:off x="18605500" y="4346575"/>
            <a:ext cx="1209675" cy="606425"/>
          </a:xfrm>
          <a:custGeom>
            <a:avLst/>
            <a:gdLst>
              <a:gd name="T0" fmla="*/ 601273 w 1020"/>
              <a:gd name="T1" fmla="*/ 0 h 513"/>
              <a:gd name="T2" fmla="*/ 601273 w 1020"/>
              <a:gd name="T3" fmla="*/ 0 h 513"/>
              <a:gd name="T4" fmla="*/ 0 w 1020"/>
              <a:gd name="T5" fmla="*/ 606306 h 513"/>
              <a:gd name="T6" fmla="*/ 8302 w 1020"/>
              <a:gd name="T7" fmla="*/ 606306 h 513"/>
              <a:gd name="T8" fmla="*/ 185007 w 1020"/>
              <a:gd name="T9" fmla="*/ 183550 h 513"/>
              <a:gd name="T10" fmla="*/ 601273 w 1020"/>
              <a:gd name="T11" fmla="*/ 7105 h 513"/>
              <a:gd name="T12" fmla="*/ 1023468 w 1020"/>
              <a:gd name="T13" fmla="*/ 183550 h 513"/>
              <a:gd name="T14" fmla="*/ 1201359 w 1020"/>
              <a:gd name="T15" fmla="*/ 606306 h 513"/>
              <a:gd name="T16" fmla="*/ 1208475 w 1020"/>
              <a:gd name="T17" fmla="*/ 606306 h 513"/>
              <a:gd name="T18" fmla="*/ 601273 w 1020"/>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0" h="513">
                <a:moveTo>
                  <a:pt x="507" y="0"/>
                </a:moveTo>
                <a:lnTo>
                  <a:pt x="507" y="0"/>
                </a:lnTo>
                <a:cubicBezTo>
                  <a:pt x="228" y="0"/>
                  <a:pt x="0" y="227"/>
                  <a:pt x="0" y="512"/>
                </a:cubicBezTo>
                <a:cubicBezTo>
                  <a:pt x="7" y="512"/>
                  <a:pt x="7" y="512"/>
                  <a:pt x="7" y="512"/>
                </a:cubicBezTo>
                <a:cubicBezTo>
                  <a:pt x="7" y="370"/>
                  <a:pt x="65" y="246"/>
                  <a:pt x="156" y="155"/>
                </a:cubicBezTo>
                <a:cubicBezTo>
                  <a:pt x="247" y="65"/>
                  <a:pt x="370" y="6"/>
                  <a:pt x="507" y="6"/>
                </a:cubicBezTo>
                <a:cubicBezTo>
                  <a:pt x="649" y="6"/>
                  <a:pt x="773" y="65"/>
                  <a:pt x="863" y="155"/>
                </a:cubicBezTo>
                <a:cubicBezTo>
                  <a:pt x="954" y="246"/>
                  <a:pt x="1013" y="370"/>
                  <a:pt x="1013" y="512"/>
                </a:cubicBezTo>
                <a:cubicBezTo>
                  <a:pt x="1019" y="512"/>
                  <a:pt x="1019" y="512"/>
                  <a:pt x="1019" y="512"/>
                </a:cubicBezTo>
                <a:cubicBezTo>
                  <a:pt x="1019" y="227"/>
                  <a:pt x="792" y="0"/>
                  <a:pt x="507"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4" name="Group 13"/>
          <p:cNvGrpSpPr/>
          <p:nvPr/>
        </p:nvGrpSpPr>
        <p:grpSpPr>
          <a:xfrm>
            <a:off x="12357835" y="6278378"/>
            <a:ext cx="8577613" cy="1518724"/>
            <a:chOff x="12335555" y="6523458"/>
            <a:chExt cx="8577613" cy="1518724"/>
          </a:xfrm>
          <a:solidFill>
            <a:schemeClr val="accent4"/>
          </a:solidFill>
        </p:grpSpPr>
        <p:sp>
          <p:nvSpPr>
            <p:cNvPr id="130" name="Freeform 119"/>
            <p:cNvSpPr>
              <a:spLocks noChangeArrowheads="1"/>
            </p:cNvSpPr>
            <p:nvPr/>
          </p:nvSpPr>
          <p:spPr bwMode="auto">
            <a:xfrm>
              <a:off x="12335555" y="6523458"/>
              <a:ext cx="2482166" cy="1518724"/>
            </a:xfrm>
            <a:custGeom>
              <a:avLst/>
              <a:gdLst>
                <a:gd name="T0" fmla="*/ 1447 w 2091"/>
                <a:gd name="T1" fmla="*/ 0 h 1279"/>
                <a:gd name="T2" fmla="*/ 1447 w 2091"/>
                <a:gd name="T3" fmla="*/ 0 h 1279"/>
                <a:gd name="T4" fmla="*/ 999 w 2091"/>
                <a:gd name="T5" fmla="*/ 182 h 1279"/>
                <a:gd name="T6" fmla="*/ 467 w 2091"/>
                <a:gd name="T7" fmla="*/ 182 h 1279"/>
                <a:gd name="T8" fmla="*/ 0 w 2091"/>
                <a:gd name="T9" fmla="*/ 636 h 1279"/>
                <a:gd name="T10" fmla="*/ 467 w 2091"/>
                <a:gd name="T11" fmla="*/ 1097 h 1279"/>
                <a:gd name="T12" fmla="*/ 999 w 2091"/>
                <a:gd name="T13" fmla="*/ 1097 h 1279"/>
                <a:gd name="T14" fmla="*/ 1447 w 2091"/>
                <a:gd name="T15" fmla="*/ 1278 h 1279"/>
                <a:gd name="T16" fmla="*/ 2090 w 2091"/>
                <a:gd name="T17" fmla="*/ 636 h 1279"/>
                <a:gd name="T18" fmla="*/ 1447 w 2091"/>
                <a:gd name="T1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1" h="1279">
                  <a:moveTo>
                    <a:pt x="1447" y="0"/>
                  </a:moveTo>
                  <a:lnTo>
                    <a:pt x="1447" y="0"/>
                  </a:lnTo>
                  <a:cubicBezTo>
                    <a:pt x="1272" y="0"/>
                    <a:pt x="1110" y="72"/>
                    <a:pt x="999" y="182"/>
                  </a:cubicBezTo>
                  <a:cubicBezTo>
                    <a:pt x="467" y="182"/>
                    <a:pt x="467" y="182"/>
                    <a:pt x="467" y="182"/>
                  </a:cubicBezTo>
                  <a:cubicBezTo>
                    <a:pt x="0" y="636"/>
                    <a:pt x="0" y="636"/>
                    <a:pt x="0" y="636"/>
                  </a:cubicBezTo>
                  <a:cubicBezTo>
                    <a:pt x="467" y="1097"/>
                    <a:pt x="467" y="1097"/>
                    <a:pt x="467" y="1097"/>
                  </a:cubicBezTo>
                  <a:cubicBezTo>
                    <a:pt x="999" y="1097"/>
                    <a:pt x="999" y="1097"/>
                    <a:pt x="999" y="1097"/>
                  </a:cubicBezTo>
                  <a:cubicBezTo>
                    <a:pt x="1110" y="1207"/>
                    <a:pt x="1272" y="1278"/>
                    <a:pt x="1447" y="1278"/>
                  </a:cubicBezTo>
                  <a:cubicBezTo>
                    <a:pt x="1804" y="1278"/>
                    <a:pt x="2090" y="993"/>
                    <a:pt x="2090" y="636"/>
                  </a:cubicBezTo>
                  <a:cubicBezTo>
                    <a:pt x="2090" y="286"/>
                    <a:pt x="1804" y="0"/>
                    <a:pt x="1447"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31" name="Freeform 120"/>
            <p:cNvSpPr>
              <a:spLocks noChangeArrowheads="1"/>
            </p:cNvSpPr>
            <p:nvPr/>
          </p:nvSpPr>
          <p:spPr bwMode="auto">
            <a:xfrm>
              <a:off x="13299096" y="6523458"/>
              <a:ext cx="7614072" cy="1518724"/>
            </a:xfrm>
            <a:custGeom>
              <a:avLst/>
              <a:gdLst>
                <a:gd name="T0" fmla="*/ 642 w 6412"/>
                <a:gd name="T1" fmla="*/ 0 h 1279"/>
                <a:gd name="T2" fmla="*/ 642 w 6412"/>
                <a:gd name="T3" fmla="*/ 0 h 1279"/>
                <a:gd name="T4" fmla="*/ 1097 w 6412"/>
                <a:gd name="T5" fmla="*/ 182 h 1279"/>
                <a:gd name="T6" fmla="*/ 5950 w 6412"/>
                <a:gd name="T7" fmla="*/ 182 h 1279"/>
                <a:gd name="T8" fmla="*/ 6411 w 6412"/>
                <a:gd name="T9" fmla="*/ 636 h 1279"/>
                <a:gd name="T10" fmla="*/ 5950 w 6412"/>
                <a:gd name="T11" fmla="*/ 1097 h 1279"/>
                <a:gd name="T12" fmla="*/ 1097 w 6412"/>
                <a:gd name="T13" fmla="*/ 1097 h 1279"/>
                <a:gd name="T14" fmla="*/ 642 w 6412"/>
                <a:gd name="T15" fmla="*/ 1278 h 1279"/>
                <a:gd name="T16" fmla="*/ 0 w 6412"/>
                <a:gd name="T17" fmla="*/ 636 h 1279"/>
                <a:gd name="T18" fmla="*/ 642 w 6412"/>
                <a:gd name="T19"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2" h="1279">
                  <a:moveTo>
                    <a:pt x="642" y="0"/>
                  </a:moveTo>
                  <a:lnTo>
                    <a:pt x="642" y="0"/>
                  </a:lnTo>
                  <a:cubicBezTo>
                    <a:pt x="818" y="0"/>
                    <a:pt x="980" y="72"/>
                    <a:pt x="1097" y="182"/>
                  </a:cubicBezTo>
                  <a:cubicBezTo>
                    <a:pt x="5950" y="182"/>
                    <a:pt x="5950" y="182"/>
                    <a:pt x="5950" y="182"/>
                  </a:cubicBezTo>
                  <a:cubicBezTo>
                    <a:pt x="6411" y="636"/>
                    <a:pt x="6411" y="636"/>
                    <a:pt x="6411" y="636"/>
                  </a:cubicBezTo>
                  <a:cubicBezTo>
                    <a:pt x="5950" y="1097"/>
                    <a:pt x="5950" y="1097"/>
                    <a:pt x="5950" y="1097"/>
                  </a:cubicBezTo>
                  <a:cubicBezTo>
                    <a:pt x="1097" y="1097"/>
                    <a:pt x="1097" y="1097"/>
                    <a:pt x="1097" y="1097"/>
                  </a:cubicBezTo>
                  <a:cubicBezTo>
                    <a:pt x="980" y="1207"/>
                    <a:pt x="818" y="1278"/>
                    <a:pt x="642" y="1278"/>
                  </a:cubicBezTo>
                  <a:cubicBezTo>
                    <a:pt x="286" y="1278"/>
                    <a:pt x="0" y="993"/>
                    <a:pt x="0" y="636"/>
                  </a:cubicBezTo>
                  <a:cubicBezTo>
                    <a:pt x="0" y="286"/>
                    <a:pt x="286"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32" name="Freeform 121"/>
          <p:cNvSpPr>
            <a:spLocks noChangeArrowheads="1"/>
          </p:cNvSpPr>
          <p:nvPr/>
        </p:nvSpPr>
        <p:spPr bwMode="auto">
          <a:xfrm>
            <a:off x="13484225" y="6440488"/>
            <a:ext cx="1203325" cy="1193800"/>
          </a:xfrm>
          <a:custGeom>
            <a:avLst/>
            <a:gdLst>
              <a:gd name="T0" fmla="*/ 0 w 1014"/>
              <a:gd name="T1" fmla="*/ 592865 h 1007"/>
              <a:gd name="T2" fmla="*/ 0 w 1014"/>
              <a:gd name="T3" fmla="*/ 592865 h 1007"/>
              <a:gd name="T4" fmla="*/ 601025 w 1014"/>
              <a:gd name="T5" fmla="*/ 1192845 h 1007"/>
              <a:gd name="T6" fmla="*/ 1203237 w 1014"/>
              <a:gd name="T7" fmla="*/ 592865 h 1007"/>
              <a:gd name="T8" fmla="*/ 601025 w 1014"/>
              <a:gd name="T9" fmla="*/ 0 h 1007"/>
              <a:gd name="T10" fmla="*/ 0 w 1014"/>
              <a:gd name="T11" fmla="*/ 592865 h 10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4" h="1007">
                <a:moveTo>
                  <a:pt x="0" y="500"/>
                </a:moveTo>
                <a:lnTo>
                  <a:pt x="0" y="500"/>
                </a:lnTo>
                <a:cubicBezTo>
                  <a:pt x="0" y="779"/>
                  <a:pt x="227" y="1006"/>
                  <a:pt x="506" y="1006"/>
                </a:cubicBezTo>
                <a:cubicBezTo>
                  <a:pt x="786" y="1006"/>
                  <a:pt x="1013" y="779"/>
                  <a:pt x="1013" y="500"/>
                </a:cubicBezTo>
                <a:cubicBezTo>
                  <a:pt x="1013" y="228"/>
                  <a:pt x="786" y="0"/>
                  <a:pt x="506" y="0"/>
                </a:cubicBezTo>
                <a:cubicBezTo>
                  <a:pt x="227" y="0"/>
                  <a:pt x="0" y="228"/>
                  <a:pt x="0" y="500"/>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33" name="Freeform 122"/>
          <p:cNvSpPr>
            <a:spLocks noChangeArrowheads="1"/>
          </p:cNvSpPr>
          <p:nvPr/>
        </p:nvSpPr>
        <p:spPr bwMode="auto">
          <a:xfrm>
            <a:off x="13484225" y="6430963"/>
            <a:ext cx="1203325" cy="1209675"/>
          </a:xfrm>
          <a:custGeom>
            <a:avLst/>
            <a:gdLst>
              <a:gd name="T0" fmla="*/ 0 w 1014"/>
              <a:gd name="T1" fmla="*/ 600128 h 1020"/>
              <a:gd name="T2" fmla="*/ 0 w 1014"/>
              <a:gd name="T3" fmla="*/ 600128 h 1020"/>
              <a:gd name="T4" fmla="*/ 0 w 1014"/>
              <a:gd name="T5" fmla="*/ 600128 h 1020"/>
              <a:gd name="T6" fmla="*/ 601025 w 1014"/>
              <a:gd name="T7" fmla="*/ 1208558 h 1020"/>
              <a:gd name="T8" fmla="*/ 1203237 w 1014"/>
              <a:gd name="T9" fmla="*/ 600128 h 1020"/>
              <a:gd name="T10" fmla="*/ 601025 w 1014"/>
              <a:gd name="T11" fmla="*/ 0 h 1020"/>
              <a:gd name="T12" fmla="*/ 0 w 1014"/>
              <a:gd name="T13" fmla="*/ 600128 h 1020"/>
              <a:gd name="T14" fmla="*/ 0 w 1014"/>
              <a:gd name="T15" fmla="*/ 600128 h 1020"/>
              <a:gd name="T16" fmla="*/ 8315 w 1014"/>
              <a:gd name="T17" fmla="*/ 600128 h 1020"/>
              <a:gd name="T18" fmla="*/ 178169 w 1014"/>
              <a:gd name="T19" fmla="*/ 185020 h 1020"/>
              <a:gd name="T20" fmla="*/ 601025 w 1014"/>
              <a:gd name="T21" fmla="*/ 7116 h 1020"/>
              <a:gd name="T22" fmla="*/ 1025068 w 1014"/>
              <a:gd name="T23" fmla="*/ 185020 h 1020"/>
              <a:gd name="T24" fmla="*/ 1194923 w 1014"/>
              <a:gd name="T25" fmla="*/ 600128 h 1020"/>
              <a:gd name="T26" fmla="*/ 1025068 w 1014"/>
              <a:gd name="T27" fmla="*/ 1023538 h 1020"/>
              <a:gd name="T28" fmla="*/ 601025 w 1014"/>
              <a:gd name="T29" fmla="*/ 1200256 h 1020"/>
              <a:gd name="T30" fmla="*/ 178169 w 1014"/>
              <a:gd name="T31" fmla="*/ 1023538 h 1020"/>
              <a:gd name="T32" fmla="*/ 8315 w 1014"/>
              <a:gd name="T33" fmla="*/ 600128 h 1020"/>
              <a:gd name="T34" fmla="*/ 0 w 1014"/>
              <a:gd name="T35" fmla="*/ 600128 h 10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14" h="1020">
                <a:moveTo>
                  <a:pt x="0" y="506"/>
                </a:moveTo>
                <a:lnTo>
                  <a:pt x="0" y="506"/>
                </a:lnTo>
                <a:cubicBezTo>
                  <a:pt x="0" y="792"/>
                  <a:pt x="227" y="1019"/>
                  <a:pt x="506" y="1019"/>
                </a:cubicBezTo>
                <a:cubicBezTo>
                  <a:pt x="786" y="1019"/>
                  <a:pt x="1013" y="792"/>
                  <a:pt x="1013" y="506"/>
                </a:cubicBezTo>
                <a:cubicBezTo>
                  <a:pt x="1013" y="227"/>
                  <a:pt x="786" y="0"/>
                  <a:pt x="506" y="0"/>
                </a:cubicBezTo>
                <a:cubicBezTo>
                  <a:pt x="227" y="0"/>
                  <a:pt x="0" y="227"/>
                  <a:pt x="0" y="506"/>
                </a:cubicBezTo>
                <a:cubicBezTo>
                  <a:pt x="7" y="506"/>
                  <a:pt x="7" y="506"/>
                  <a:pt x="7" y="506"/>
                </a:cubicBezTo>
                <a:cubicBezTo>
                  <a:pt x="7" y="370"/>
                  <a:pt x="59" y="247"/>
                  <a:pt x="150" y="156"/>
                </a:cubicBezTo>
                <a:cubicBezTo>
                  <a:pt x="241" y="65"/>
                  <a:pt x="370" y="6"/>
                  <a:pt x="506" y="6"/>
                </a:cubicBezTo>
                <a:cubicBezTo>
                  <a:pt x="643" y="6"/>
                  <a:pt x="772" y="65"/>
                  <a:pt x="863" y="156"/>
                </a:cubicBezTo>
                <a:cubicBezTo>
                  <a:pt x="954" y="247"/>
                  <a:pt x="1006" y="370"/>
                  <a:pt x="1006" y="506"/>
                </a:cubicBezTo>
                <a:cubicBezTo>
                  <a:pt x="1006" y="649"/>
                  <a:pt x="954" y="772"/>
                  <a:pt x="863" y="863"/>
                </a:cubicBezTo>
                <a:cubicBezTo>
                  <a:pt x="772" y="954"/>
                  <a:pt x="643" y="1012"/>
                  <a:pt x="506" y="1012"/>
                </a:cubicBezTo>
                <a:cubicBezTo>
                  <a:pt x="370" y="1012"/>
                  <a:pt x="241" y="954"/>
                  <a:pt x="150" y="863"/>
                </a:cubicBezTo>
                <a:cubicBezTo>
                  <a:pt x="59" y="772"/>
                  <a:pt x="7" y="649"/>
                  <a:pt x="7" y="506"/>
                </a:cubicBezTo>
                <a:cubicBezTo>
                  <a:pt x="0" y="506"/>
                  <a:pt x="0" y="506"/>
                  <a:pt x="0" y="506"/>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35" name="Freeform 124"/>
          <p:cNvSpPr>
            <a:spLocks noChangeArrowheads="1"/>
          </p:cNvSpPr>
          <p:nvPr/>
        </p:nvSpPr>
        <p:spPr bwMode="auto">
          <a:xfrm>
            <a:off x="14085888" y="6278563"/>
            <a:ext cx="4762" cy="4762"/>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37" name="Freeform 126"/>
          <p:cNvSpPr>
            <a:spLocks noChangeArrowheads="1"/>
          </p:cNvSpPr>
          <p:nvPr/>
        </p:nvSpPr>
        <p:spPr bwMode="auto">
          <a:xfrm>
            <a:off x="14074775" y="6278563"/>
            <a:ext cx="11113" cy="4762"/>
          </a:xfrm>
          <a:custGeom>
            <a:avLst/>
            <a:gdLst>
              <a:gd name="T0" fmla="*/ 0 w 7"/>
              <a:gd name="T1" fmla="*/ 0 h 1"/>
              <a:gd name="T2" fmla="*/ 0 w 7"/>
              <a:gd name="T3" fmla="*/ 0 h 1"/>
              <a:gd name="T4" fmla="*/ 0 w 7"/>
              <a:gd name="T5" fmla="*/ 0 h 1"/>
              <a:gd name="T6" fmla="*/ 8977 w 7"/>
              <a:gd name="T7" fmla="*/ 0 h 1"/>
              <a:gd name="T8" fmla="*/ 8977 w 7"/>
              <a:gd name="T9" fmla="*/ 0 h 1"/>
              <a:gd name="T10" fmla="*/ 0 w 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
                <a:moveTo>
                  <a:pt x="0" y="0"/>
                </a:moveTo>
                <a:lnTo>
                  <a:pt x="0" y="0"/>
                </a:lnTo>
                <a:lnTo>
                  <a:pt x="6" y="0"/>
                </a:lnTo>
                <a:cubicBezTo>
                  <a:pt x="6" y="0"/>
                  <a:pt x="6"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39" name="Freeform 128"/>
          <p:cNvSpPr>
            <a:spLocks noChangeArrowheads="1"/>
          </p:cNvSpPr>
          <p:nvPr/>
        </p:nvSpPr>
        <p:spPr bwMode="auto">
          <a:xfrm>
            <a:off x="14085888" y="6278563"/>
            <a:ext cx="4762" cy="4762"/>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40" name="Freeform 129"/>
          <p:cNvSpPr>
            <a:spLocks noChangeArrowheads="1"/>
          </p:cNvSpPr>
          <p:nvPr/>
        </p:nvSpPr>
        <p:spPr bwMode="auto">
          <a:xfrm>
            <a:off x="13320713" y="6278563"/>
            <a:ext cx="765175" cy="754062"/>
          </a:xfrm>
          <a:custGeom>
            <a:avLst/>
            <a:gdLst>
              <a:gd name="T0" fmla="*/ 763360 w 643"/>
              <a:gd name="T1" fmla="*/ 0 h 637"/>
              <a:gd name="T2" fmla="*/ 763360 w 643"/>
              <a:gd name="T3" fmla="*/ 0 h 637"/>
              <a:gd name="T4" fmla="*/ 0 w 643"/>
              <a:gd name="T5" fmla="*/ 752940 h 637"/>
              <a:gd name="T6" fmla="*/ 0 w 643"/>
              <a:gd name="T7" fmla="*/ 752940 h 637"/>
              <a:gd name="T8" fmla="*/ 763360 w 643"/>
              <a:gd name="T9" fmla="*/ 0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3" h="637">
                <a:moveTo>
                  <a:pt x="642" y="0"/>
                </a:moveTo>
                <a:lnTo>
                  <a:pt x="642" y="0"/>
                </a:lnTo>
                <a:cubicBezTo>
                  <a:pt x="286" y="0"/>
                  <a:pt x="0" y="286"/>
                  <a:pt x="0" y="636"/>
                </a:cubicBezTo>
                <a:cubicBezTo>
                  <a:pt x="0" y="286"/>
                  <a:pt x="286" y="0"/>
                  <a:pt x="642" y="0"/>
                </a:cubicBezTo>
              </a:path>
            </a:pathLst>
          </a:custGeom>
          <a:solidFill>
            <a:srgbClr val="F699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3" name="Group 12"/>
          <p:cNvGrpSpPr/>
          <p:nvPr/>
        </p:nvGrpSpPr>
        <p:grpSpPr>
          <a:xfrm>
            <a:off x="12357835" y="6278374"/>
            <a:ext cx="8577609" cy="754124"/>
            <a:chOff x="12335555" y="6523454"/>
            <a:chExt cx="8577609" cy="754124"/>
          </a:xfrm>
          <a:solidFill>
            <a:schemeClr val="accent4">
              <a:lumMod val="60000"/>
              <a:lumOff val="40000"/>
            </a:schemeClr>
          </a:solidFill>
        </p:grpSpPr>
        <p:sp>
          <p:nvSpPr>
            <p:cNvPr id="136" name="Freeform 125"/>
            <p:cNvSpPr>
              <a:spLocks noChangeArrowheads="1"/>
            </p:cNvSpPr>
            <p:nvPr/>
          </p:nvSpPr>
          <p:spPr bwMode="auto">
            <a:xfrm>
              <a:off x="14063642" y="6523454"/>
              <a:ext cx="6849522" cy="754124"/>
            </a:xfrm>
            <a:custGeom>
              <a:avLst/>
              <a:gdLst>
                <a:gd name="T0" fmla="*/ 0 w 5770"/>
                <a:gd name="T1" fmla="*/ 0 h 637"/>
                <a:gd name="T2" fmla="*/ 0 w 5770"/>
                <a:gd name="T3" fmla="*/ 0 h 637"/>
                <a:gd name="T4" fmla="*/ 0 w 5770"/>
                <a:gd name="T5" fmla="*/ 0 h 637"/>
                <a:gd name="T6" fmla="*/ 637 w 5770"/>
                <a:gd name="T7" fmla="*/ 636 h 637"/>
                <a:gd name="T8" fmla="*/ 507 w 5770"/>
                <a:gd name="T9" fmla="*/ 636 h 637"/>
                <a:gd name="T10" fmla="*/ 507 w 5770"/>
                <a:gd name="T11" fmla="*/ 636 h 637"/>
                <a:gd name="T12" fmla="*/ 5769 w 5770"/>
                <a:gd name="T13" fmla="*/ 636 h 637"/>
                <a:gd name="T14" fmla="*/ 5308 w 5770"/>
                <a:gd name="T15" fmla="*/ 182 h 637"/>
                <a:gd name="T16" fmla="*/ 455 w 5770"/>
                <a:gd name="T17" fmla="*/ 182 h 637"/>
                <a:gd name="T18" fmla="*/ 455 w 5770"/>
                <a:gd name="T19" fmla="*/ 182 h 637"/>
                <a:gd name="T20" fmla="*/ 455 w 5770"/>
                <a:gd name="T21" fmla="*/ 182 h 637"/>
                <a:gd name="T22" fmla="*/ 0 w 5770"/>
                <a:gd name="T23"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0" h="637">
                  <a:moveTo>
                    <a:pt x="0" y="0"/>
                  </a:moveTo>
                  <a:lnTo>
                    <a:pt x="0" y="0"/>
                  </a:lnTo>
                  <a:lnTo>
                    <a:pt x="0" y="0"/>
                  </a:lnTo>
                  <a:cubicBezTo>
                    <a:pt x="351" y="0"/>
                    <a:pt x="637" y="286"/>
                    <a:pt x="637" y="636"/>
                  </a:cubicBezTo>
                  <a:cubicBezTo>
                    <a:pt x="507" y="636"/>
                    <a:pt x="507" y="636"/>
                    <a:pt x="507" y="636"/>
                  </a:cubicBezTo>
                  <a:lnTo>
                    <a:pt x="507" y="636"/>
                  </a:lnTo>
                  <a:cubicBezTo>
                    <a:pt x="5769" y="636"/>
                    <a:pt x="5769" y="636"/>
                    <a:pt x="5769" y="636"/>
                  </a:cubicBezTo>
                  <a:cubicBezTo>
                    <a:pt x="5308" y="182"/>
                    <a:pt x="5308" y="182"/>
                    <a:pt x="5308" y="182"/>
                  </a:cubicBezTo>
                  <a:cubicBezTo>
                    <a:pt x="455" y="182"/>
                    <a:pt x="455" y="182"/>
                    <a:pt x="455" y="182"/>
                  </a:cubicBezTo>
                  <a:lnTo>
                    <a:pt x="455" y="182"/>
                  </a:lnTo>
                  <a:lnTo>
                    <a:pt x="455" y="182"/>
                  </a:lnTo>
                  <a:cubicBezTo>
                    <a:pt x="338" y="72"/>
                    <a:pt x="176" y="0"/>
                    <a:pt x="0"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38" name="Freeform 127"/>
            <p:cNvSpPr>
              <a:spLocks noChangeArrowheads="1"/>
            </p:cNvSpPr>
            <p:nvPr/>
          </p:nvSpPr>
          <p:spPr bwMode="auto">
            <a:xfrm>
              <a:off x="12335555" y="6523454"/>
              <a:ext cx="1728090" cy="754124"/>
            </a:xfrm>
            <a:custGeom>
              <a:avLst/>
              <a:gdLst>
                <a:gd name="T0" fmla="*/ 1447 w 1454"/>
                <a:gd name="T1" fmla="*/ 0 h 637"/>
                <a:gd name="T2" fmla="*/ 1447 w 1454"/>
                <a:gd name="T3" fmla="*/ 0 h 637"/>
                <a:gd name="T4" fmla="*/ 999 w 1454"/>
                <a:gd name="T5" fmla="*/ 182 h 637"/>
                <a:gd name="T6" fmla="*/ 999 w 1454"/>
                <a:gd name="T7" fmla="*/ 182 h 637"/>
                <a:gd name="T8" fmla="*/ 999 w 1454"/>
                <a:gd name="T9" fmla="*/ 182 h 637"/>
                <a:gd name="T10" fmla="*/ 467 w 1454"/>
                <a:gd name="T11" fmla="*/ 182 h 637"/>
                <a:gd name="T12" fmla="*/ 0 w 1454"/>
                <a:gd name="T13" fmla="*/ 636 h 637"/>
                <a:gd name="T14" fmla="*/ 811 w 1454"/>
                <a:gd name="T15" fmla="*/ 636 h 637"/>
                <a:gd name="T16" fmla="*/ 1453 w 1454"/>
                <a:gd name="T17" fmla="*/ 0 h 637"/>
                <a:gd name="T18" fmla="*/ 1447 w 1454"/>
                <a:gd name="T19"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4" h="637">
                  <a:moveTo>
                    <a:pt x="1447" y="0"/>
                  </a:moveTo>
                  <a:lnTo>
                    <a:pt x="1447" y="0"/>
                  </a:lnTo>
                  <a:cubicBezTo>
                    <a:pt x="1272" y="0"/>
                    <a:pt x="1110" y="72"/>
                    <a:pt x="999" y="182"/>
                  </a:cubicBezTo>
                  <a:lnTo>
                    <a:pt x="999" y="182"/>
                  </a:lnTo>
                  <a:lnTo>
                    <a:pt x="999" y="182"/>
                  </a:lnTo>
                  <a:cubicBezTo>
                    <a:pt x="467" y="182"/>
                    <a:pt x="467" y="182"/>
                    <a:pt x="467" y="182"/>
                  </a:cubicBezTo>
                  <a:cubicBezTo>
                    <a:pt x="0" y="636"/>
                    <a:pt x="0" y="636"/>
                    <a:pt x="0" y="636"/>
                  </a:cubicBezTo>
                  <a:cubicBezTo>
                    <a:pt x="811" y="636"/>
                    <a:pt x="811" y="636"/>
                    <a:pt x="811" y="636"/>
                  </a:cubicBezTo>
                  <a:cubicBezTo>
                    <a:pt x="811" y="286"/>
                    <a:pt x="1097" y="0"/>
                    <a:pt x="1453" y="0"/>
                  </a:cubicBezTo>
                  <a:lnTo>
                    <a:pt x="1447"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41" name="Freeform 130"/>
            <p:cNvSpPr>
              <a:spLocks noChangeArrowheads="1"/>
            </p:cNvSpPr>
            <p:nvPr/>
          </p:nvSpPr>
          <p:spPr bwMode="auto">
            <a:xfrm>
              <a:off x="13299096" y="6523454"/>
              <a:ext cx="1518625" cy="754124"/>
            </a:xfrm>
            <a:custGeom>
              <a:avLst/>
              <a:gdLst>
                <a:gd name="T0" fmla="*/ 642 w 1280"/>
                <a:gd name="T1" fmla="*/ 0 h 637"/>
                <a:gd name="T2" fmla="*/ 642 w 1280"/>
                <a:gd name="T3" fmla="*/ 0 h 637"/>
                <a:gd name="T4" fmla="*/ 642 w 1280"/>
                <a:gd name="T5" fmla="*/ 0 h 637"/>
                <a:gd name="T6" fmla="*/ 0 w 1280"/>
                <a:gd name="T7" fmla="*/ 636 h 637"/>
                <a:gd name="T8" fmla="*/ 136 w 1280"/>
                <a:gd name="T9" fmla="*/ 636 h 637"/>
                <a:gd name="T10" fmla="*/ 642 w 1280"/>
                <a:gd name="T11" fmla="*/ 130 h 637"/>
                <a:gd name="T12" fmla="*/ 1149 w 1280"/>
                <a:gd name="T13" fmla="*/ 636 h 637"/>
                <a:gd name="T14" fmla="*/ 1279 w 1280"/>
                <a:gd name="T15" fmla="*/ 636 h 637"/>
                <a:gd name="T16" fmla="*/ 642 w 1280"/>
                <a:gd name="T17"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637">
                  <a:moveTo>
                    <a:pt x="642" y="0"/>
                  </a:moveTo>
                  <a:lnTo>
                    <a:pt x="642" y="0"/>
                  </a:lnTo>
                  <a:lnTo>
                    <a:pt x="642" y="0"/>
                  </a:lnTo>
                  <a:cubicBezTo>
                    <a:pt x="286" y="0"/>
                    <a:pt x="0" y="286"/>
                    <a:pt x="0" y="636"/>
                  </a:cubicBezTo>
                  <a:cubicBezTo>
                    <a:pt x="136" y="636"/>
                    <a:pt x="136" y="636"/>
                    <a:pt x="136" y="636"/>
                  </a:cubicBezTo>
                  <a:cubicBezTo>
                    <a:pt x="136" y="357"/>
                    <a:pt x="363" y="130"/>
                    <a:pt x="642" y="130"/>
                  </a:cubicBezTo>
                  <a:cubicBezTo>
                    <a:pt x="922" y="130"/>
                    <a:pt x="1149" y="357"/>
                    <a:pt x="1149" y="636"/>
                  </a:cubicBezTo>
                  <a:cubicBezTo>
                    <a:pt x="1279" y="636"/>
                    <a:pt x="1279" y="636"/>
                    <a:pt x="1279" y="636"/>
                  </a:cubicBezTo>
                  <a:cubicBezTo>
                    <a:pt x="1279" y="286"/>
                    <a:pt x="993"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43" name="Freeform 132"/>
          <p:cNvSpPr>
            <a:spLocks noChangeArrowheads="1"/>
          </p:cNvSpPr>
          <p:nvPr/>
        </p:nvSpPr>
        <p:spPr bwMode="auto">
          <a:xfrm>
            <a:off x="13484225" y="6430963"/>
            <a:ext cx="1203325" cy="601662"/>
          </a:xfrm>
          <a:custGeom>
            <a:avLst/>
            <a:gdLst>
              <a:gd name="T0" fmla="*/ 601025 w 1014"/>
              <a:gd name="T1" fmla="*/ 0 h 507"/>
              <a:gd name="T2" fmla="*/ 601025 w 1014"/>
              <a:gd name="T3" fmla="*/ 0 h 507"/>
              <a:gd name="T4" fmla="*/ 0 w 1014"/>
              <a:gd name="T5" fmla="*/ 601066 h 507"/>
              <a:gd name="T6" fmla="*/ 8315 w 1014"/>
              <a:gd name="T7" fmla="*/ 601066 h 507"/>
              <a:gd name="T8" fmla="*/ 178169 w 1014"/>
              <a:gd name="T9" fmla="*/ 185309 h 507"/>
              <a:gd name="T10" fmla="*/ 601025 w 1014"/>
              <a:gd name="T11" fmla="*/ 7127 h 507"/>
              <a:gd name="T12" fmla="*/ 1025068 w 1014"/>
              <a:gd name="T13" fmla="*/ 185309 h 507"/>
              <a:gd name="T14" fmla="*/ 1194923 w 1014"/>
              <a:gd name="T15" fmla="*/ 601066 h 507"/>
              <a:gd name="T16" fmla="*/ 1203237 w 1014"/>
              <a:gd name="T17" fmla="*/ 601066 h 507"/>
              <a:gd name="T18" fmla="*/ 601025 w 1014"/>
              <a:gd name="T19" fmla="*/ 0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4" h="507">
                <a:moveTo>
                  <a:pt x="506" y="0"/>
                </a:moveTo>
                <a:lnTo>
                  <a:pt x="506" y="0"/>
                </a:lnTo>
                <a:cubicBezTo>
                  <a:pt x="227" y="0"/>
                  <a:pt x="0" y="227"/>
                  <a:pt x="0" y="506"/>
                </a:cubicBezTo>
                <a:cubicBezTo>
                  <a:pt x="7" y="506"/>
                  <a:pt x="7" y="506"/>
                  <a:pt x="7" y="506"/>
                </a:cubicBezTo>
                <a:cubicBezTo>
                  <a:pt x="7" y="370"/>
                  <a:pt x="59" y="247"/>
                  <a:pt x="150" y="156"/>
                </a:cubicBezTo>
                <a:cubicBezTo>
                  <a:pt x="241" y="65"/>
                  <a:pt x="370" y="6"/>
                  <a:pt x="506" y="6"/>
                </a:cubicBezTo>
                <a:cubicBezTo>
                  <a:pt x="643" y="6"/>
                  <a:pt x="772" y="65"/>
                  <a:pt x="863" y="156"/>
                </a:cubicBezTo>
                <a:cubicBezTo>
                  <a:pt x="954" y="247"/>
                  <a:pt x="1006" y="370"/>
                  <a:pt x="1006" y="506"/>
                </a:cubicBezTo>
                <a:cubicBezTo>
                  <a:pt x="1013" y="506"/>
                  <a:pt x="1013" y="506"/>
                  <a:pt x="1013" y="506"/>
                </a:cubicBezTo>
                <a:cubicBezTo>
                  <a:pt x="1013" y="227"/>
                  <a:pt x="786" y="0"/>
                  <a:pt x="506"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7" name="Group 16"/>
          <p:cNvGrpSpPr/>
          <p:nvPr/>
        </p:nvGrpSpPr>
        <p:grpSpPr>
          <a:xfrm>
            <a:off x="12357835" y="8357452"/>
            <a:ext cx="8577609" cy="1529198"/>
            <a:chOff x="12335555" y="8602532"/>
            <a:chExt cx="8577609" cy="1529198"/>
          </a:xfrm>
          <a:solidFill>
            <a:schemeClr val="accent6"/>
          </a:solidFill>
        </p:grpSpPr>
        <p:sp>
          <p:nvSpPr>
            <p:cNvPr id="146" name="Freeform 135"/>
            <p:cNvSpPr>
              <a:spLocks noChangeArrowheads="1"/>
            </p:cNvSpPr>
            <p:nvPr/>
          </p:nvSpPr>
          <p:spPr bwMode="auto">
            <a:xfrm>
              <a:off x="18430998" y="8602532"/>
              <a:ext cx="2482166" cy="1529198"/>
            </a:xfrm>
            <a:custGeom>
              <a:avLst/>
              <a:gdLst>
                <a:gd name="T0" fmla="*/ 642 w 2090"/>
                <a:gd name="T1" fmla="*/ 0 h 1286"/>
                <a:gd name="T2" fmla="*/ 642 w 2090"/>
                <a:gd name="T3" fmla="*/ 0 h 1286"/>
                <a:gd name="T4" fmla="*/ 1096 w 2090"/>
                <a:gd name="T5" fmla="*/ 188 h 1286"/>
                <a:gd name="T6" fmla="*/ 1628 w 2090"/>
                <a:gd name="T7" fmla="*/ 188 h 1286"/>
                <a:gd name="T8" fmla="*/ 2089 w 2090"/>
                <a:gd name="T9" fmla="*/ 642 h 1286"/>
                <a:gd name="T10" fmla="*/ 1628 w 2090"/>
                <a:gd name="T11" fmla="*/ 1097 h 1286"/>
                <a:gd name="T12" fmla="*/ 1096 w 2090"/>
                <a:gd name="T13" fmla="*/ 1097 h 1286"/>
                <a:gd name="T14" fmla="*/ 642 w 2090"/>
                <a:gd name="T15" fmla="*/ 1285 h 1286"/>
                <a:gd name="T16" fmla="*/ 0 w 2090"/>
                <a:gd name="T17" fmla="*/ 642 h 1286"/>
                <a:gd name="T18" fmla="*/ 642 w 2090"/>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0" h="1286">
                  <a:moveTo>
                    <a:pt x="642" y="0"/>
                  </a:moveTo>
                  <a:lnTo>
                    <a:pt x="642" y="0"/>
                  </a:lnTo>
                  <a:cubicBezTo>
                    <a:pt x="817" y="0"/>
                    <a:pt x="980" y="71"/>
                    <a:pt x="1096" y="188"/>
                  </a:cubicBezTo>
                  <a:cubicBezTo>
                    <a:pt x="1628" y="188"/>
                    <a:pt x="1628" y="188"/>
                    <a:pt x="1628" y="188"/>
                  </a:cubicBezTo>
                  <a:cubicBezTo>
                    <a:pt x="2089" y="642"/>
                    <a:pt x="2089" y="642"/>
                    <a:pt x="2089" y="642"/>
                  </a:cubicBezTo>
                  <a:cubicBezTo>
                    <a:pt x="1628" y="1097"/>
                    <a:pt x="1628" y="1097"/>
                    <a:pt x="1628" y="1097"/>
                  </a:cubicBezTo>
                  <a:cubicBezTo>
                    <a:pt x="1096" y="1097"/>
                    <a:pt x="1096" y="1097"/>
                    <a:pt x="1096" y="1097"/>
                  </a:cubicBezTo>
                  <a:cubicBezTo>
                    <a:pt x="980" y="1213"/>
                    <a:pt x="817" y="1285"/>
                    <a:pt x="642" y="1285"/>
                  </a:cubicBezTo>
                  <a:cubicBezTo>
                    <a:pt x="285" y="1285"/>
                    <a:pt x="0" y="999"/>
                    <a:pt x="0" y="642"/>
                  </a:cubicBezTo>
                  <a:cubicBezTo>
                    <a:pt x="0" y="292"/>
                    <a:pt x="285"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47" name="Freeform 136"/>
            <p:cNvSpPr>
              <a:spLocks noChangeArrowheads="1"/>
            </p:cNvSpPr>
            <p:nvPr/>
          </p:nvSpPr>
          <p:spPr bwMode="auto">
            <a:xfrm>
              <a:off x="12335555" y="8602532"/>
              <a:ext cx="7614072" cy="1529198"/>
            </a:xfrm>
            <a:custGeom>
              <a:avLst/>
              <a:gdLst>
                <a:gd name="T0" fmla="*/ 5769 w 6412"/>
                <a:gd name="T1" fmla="*/ 0 h 1286"/>
                <a:gd name="T2" fmla="*/ 5769 w 6412"/>
                <a:gd name="T3" fmla="*/ 0 h 1286"/>
                <a:gd name="T4" fmla="*/ 5321 w 6412"/>
                <a:gd name="T5" fmla="*/ 188 h 1286"/>
                <a:gd name="T6" fmla="*/ 467 w 6412"/>
                <a:gd name="T7" fmla="*/ 188 h 1286"/>
                <a:gd name="T8" fmla="*/ 0 w 6412"/>
                <a:gd name="T9" fmla="*/ 642 h 1286"/>
                <a:gd name="T10" fmla="*/ 467 w 6412"/>
                <a:gd name="T11" fmla="*/ 1097 h 1286"/>
                <a:gd name="T12" fmla="*/ 5321 w 6412"/>
                <a:gd name="T13" fmla="*/ 1097 h 1286"/>
                <a:gd name="T14" fmla="*/ 5769 w 6412"/>
                <a:gd name="T15" fmla="*/ 1285 h 1286"/>
                <a:gd name="T16" fmla="*/ 6411 w 6412"/>
                <a:gd name="T17" fmla="*/ 642 h 1286"/>
                <a:gd name="T18" fmla="*/ 5769 w 6412"/>
                <a:gd name="T1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2" h="1286">
                  <a:moveTo>
                    <a:pt x="5769" y="0"/>
                  </a:moveTo>
                  <a:lnTo>
                    <a:pt x="5769" y="0"/>
                  </a:lnTo>
                  <a:cubicBezTo>
                    <a:pt x="5593" y="0"/>
                    <a:pt x="5431" y="71"/>
                    <a:pt x="5321" y="188"/>
                  </a:cubicBezTo>
                  <a:cubicBezTo>
                    <a:pt x="467" y="188"/>
                    <a:pt x="467" y="188"/>
                    <a:pt x="467" y="188"/>
                  </a:cubicBezTo>
                  <a:cubicBezTo>
                    <a:pt x="0" y="642"/>
                    <a:pt x="0" y="642"/>
                    <a:pt x="0" y="642"/>
                  </a:cubicBezTo>
                  <a:cubicBezTo>
                    <a:pt x="467" y="1097"/>
                    <a:pt x="467" y="1097"/>
                    <a:pt x="467" y="1097"/>
                  </a:cubicBezTo>
                  <a:cubicBezTo>
                    <a:pt x="5321" y="1097"/>
                    <a:pt x="5321" y="1097"/>
                    <a:pt x="5321" y="1097"/>
                  </a:cubicBezTo>
                  <a:cubicBezTo>
                    <a:pt x="5431" y="1213"/>
                    <a:pt x="5593" y="1285"/>
                    <a:pt x="5769" y="1285"/>
                  </a:cubicBezTo>
                  <a:cubicBezTo>
                    <a:pt x="6125" y="1285"/>
                    <a:pt x="6411" y="999"/>
                    <a:pt x="6411" y="642"/>
                  </a:cubicBezTo>
                  <a:cubicBezTo>
                    <a:pt x="6411" y="292"/>
                    <a:pt x="6125" y="0"/>
                    <a:pt x="5769"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48" name="Freeform 137"/>
          <p:cNvSpPr>
            <a:spLocks noChangeArrowheads="1"/>
          </p:cNvSpPr>
          <p:nvPr/>
        </p:nvSpPr>
        <p:spPr bwMode="auto">
          <a:xfrm>
            <a:off x="18615025" y="8529638"/>
            <a:ext cx="1193800" cy="1195387"/>
          </a:xfrm>
          <a:custGeom>
            <a:avLst/>
            <a:gdLst>
              <a:gd name="T0" fmla="*/ 1192766 w 1007"/>
              <a:gd name="T1" fmla="*/ 591680 h 1007"/>
              <a:gd name="T2" fmla="*/ 1192766 w 1007"/>
              <a:gd name="T3" fmla="*/ 591680 h 1007"/>
              <a:gd name="T4" fmla="*/ 592826 w 1007"/>
              <a:gd name="T5" fmla="*/ 1192845 h 1007"/>
              <a:gd name="T6" fmla="*/ 0 w 1007"/>
              <a:gd name="T7" fmla="*/ 591680 h 1007"/>
              <a:gd name="T8" fmla="*/ 592826 w 1007"/>
              <a:gd name="T9" fmla="*/ 0 h 1007"/>
              <a:gd name="T10" fmla="*/ 1192766 w 1007"/>
              <a:gd name="T11" fmla="*/ 591680 h 10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7" h="1007">
                <a:moveTo>
                  <a:pt x="1006" y="499"/>
                </a:moveTo>
                <a:lnTo>
                  <a:pt x="1006" y="499"/>
                </a:lnTo>
                <a:cubicBezTo>
                  <a:pt x="1006" y="778"/>
                  <a:pt x="779" y="1006"/>
                  <a:pt x="500" y="1006"/>
                </a:cubicBezTo>
                <a:cubicBezTo>
                  <a:pt x="221" y="1006"/>
                  <a:pt x="0" y="778"/>
                  <a:pt x="0" y="499"/>
                </a:cubicBezTo>
                <a:cubicBezTo>
                  <a:pt x="0" y="221"/>
                  <a:pt x="221" y="0"/>
                  <a:pt x="500" y="0"/>
                </a:cubicBezTo>
                <a:cubicBezTo>
                  <a:pt x="779" y="0"/>
                  <a:pt x="1006" y="221"/>
                  <a:pt x="1006" y="499"/>
                </a:cubicBez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49" name="Freeform 138"/>
          <p:cNvSpPr>
            <a:spLocks noChangeArrowheads="1"/>
          </p:cNvSpPr>
          <p:nvPr/>
        </p:nvSpPr>
        <p:spPr bwMode="auto">
          <a:xfrm>
            <a:off x="18605500" y="8520113"/>
            <a:ext cx="1209675" cy="1209675"/>
          </a:xfrm>
          <a:custGeom>
            <a:avLst/>
            <a:gdLst>
              <a:gd name="T0" fmla="*/ 1201359 w 1020"/>
              <a:gd name="T1" fmla="*/ 600126 h 1020"/>
              <a:gd name="T2" fmla="*/ 1201359 w 1020"/>
              <a:gd name="T3" fmla="*/ 600126 h 1020"/>
              <a:gd name="T4" fmla="*/ 1201359 w 1020"/>
              <a:gd name="T5" fmla="*/ 600126 h 1020"/>
              <a:gd name="T6" fmla="*/ 1023468 w 1020"/>
              <a:gd name="T7" fmla="*/ 1023536 h 1020"/>
              <a:gd name="T8" fmla="*/ 601273 w 1020"/>
              <a:gd name="T9" fmla="*/ 1201439 h 1020"/>
              <a:gd name="T10" fmla="*/ 185007 w 1020"/>
              <a:gd name="T11" fmla="*/ 1023536 h 1020"/>
              <a:gd name="T12" fmla="*/ 8302 w 1020"/>
              <a:gd name="T13" fmla="*/ 600126 h 1020"/>
              <a:gd name="T14" fmla="*/ 185007 w 1020"/>
              <a:gd name="T15" fmla="*/ 185019 h 1020"/>
              <a:gd name="T16" fmla="*/ 601273 w 1020"/>
              <a:gd name="T17" fmla="*/ 8302 h 1020"/>
              <a:gd name="T18" fmla="*/ 1023468 w 1020"/>
              <a:gd name="T19" fmla="*/ 185019 h 1020"/>
              <a:gd name="T20" fmla="*/ 1201359 w 1020"/>
              <a:gd name="T21" fmla="*/ 600126 h 1020"/>
              <a:gd name="T22" fmla="*/ 1201359 w 1020"/>
              <a:gd name="T23" fmla="*/ 600126 h 1020"/>
              <a:gd name="T24" fmla="*/ 1208475 w 1020"/>
              <a:gd name="T25" fmla="*/ 600126 h 1020"/>
              <a:gd name="T26" fmla="*/ 601273 w 1020"/>
              <a:gd name="T27" fmla="*/ 0 h 1020"/>
              <a:gd name="T28" fmla="*/ 0 w 1020"/>
              <a:gd name="T29" fmla="*/ 600126 h 1020"/>
              <a:gd name="T30" fmla="*/ 601273 w 1020"/>
              <a:gd name="T31" fmla="*/ 1208555 h 1020"/>
              <a:gd name="T32" fmla="*/ 1208475 w 1020"/>
              <a:gd name="T33" fmla="*/ 600126 h 1020"/>
              <a:gd name="T34" fmla="*/ 1201359 w 1020"/>
              <a:gd name="T35" fmla="*/ 600126 h 10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0" h="1020">
                <a:moveTo>
                  <a:pt x="1013" y="506"/>
                </a:moveTo>
                <a:lnTo>
                  <a:pt x="1013" y="506"/>
                </a:lnTo>
                <a:cubicBezTo>
                  <a:pt x="1013" y="649"/>
                  <a:pt x="954" y="773"/>
                  <a:pt x="863" y="863"/>
                </a:cubicBezTo>
                <a:cubicBezTo>
                  <a:pt x="773" y="954"/>
                  <a:pt x="649" y="1013"/>
                  <a:pt x="507" y="1013"/>
                </a:cubicBezTo>
                <a:cubicBezTo>
                  <a:pt x="370" y="1013"/>
                  <a:pt x="247" y="954"/>
                  <a:pt x="156" y="863"/>
                </a:cubicBezTo>
                <a:cubicBezTo>
                  <a:pt x="65" y="773"/>
                  <a:pt x="7" y="649"/>
                  <a:pt x="7" y="506"/>
                </a:cubicBezTo>
                <a:cubicBezTo>
                  <a:pt x="7" y="370"/>
                  <a:pt x="65" y="247"/>
                  <a:pt x="156" y="156"/>
                </a:cubicBezTo>
                <a:cubicBezTo>
                  <a:pt x="247" y="65"/>
                  <a:pt x="370" y="7"/>
                  <a:pt x="507" y="7"/>
                </a:cubicBezTo>
                <a:cubicBezTo>
                  <a:pt x="649" y="7"/>
                  <a:pt x="773" y="65"/>
                  <a:pt x="863" y="156"/>
                </a:cubicBezTo>
                <a:cubicBezTo>
                  <a:pt x="954" y="247"/>
                  <a:pt x="1013" y="370"/>
                  <a:pt x="1013" y="506"/>
                </a:cubicBezTo>
                <a:cubicBezTo>
                  <a:pt x="1019" y="506"/>
                  <a:pt x="1019" y="506"/>
                  <a:pt x="1019" y="506"/>
                </a:cubicBezTo>
                <a:cubicBezTo>
                  <a:pt x="1019" y="228"/>
                  <a:pt x="792" y="0"/>
                  <a:pt x="507" y="0"/>
                </a:cubicBezTo>
                <a:cubicBezTo>
                  <a:pt x="228" y="0"/>
                  <a:pt x="0" y="228"/>
                  <a:pt x="0" y="506"/>
                </a:cubicBezTo>
                <a:cubicBezTo>
                  <a:pt x="0" y="792"/>
                  <a:pt x="228" y="1019"/>
                  <a:pt x="507" y="1019"/>
                </a:cubicBezTo>
                <a:cubicBezTo>
                  <a:pt x="792" y="1019"/>
                  <a:pt x="1019" y="792"/>
                  <a:pt x="1019" y="506"/>
                </a:cubicBezTo>
                <a:cubicBezTo>
                  <a:pt x="1013" y="506"/>
                  <a:pt x="1013" y="506"/>
                  <a:pt x="1013" y="506"/>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51" name="Freeform 140"/>
          <p:cNvSpPr>
            <a:spLocks noChangeArrowheads="1"/>
          </p:cNvSpPr>
          <p:nvPr/>
        </p:nvSpPr>
        <p:spPr bwMode="auto">
          <a:xfrm>
            <a:off x="19207163" y="8358188"/>
            <a:ext cx="11112" cy="4762"/>
          </a:xfrm>
          <a:custGeom>
            <a:avLst/>
            <a:gdLst>
              <a:gd name="T0" fmla="*/ 0 w 7"/>
              <a:gd name="T1" fmla="*/ 0 h 1"/>
              <a:gd name="T2" fmla="*/ 0 w 7"/>
              <a:gd name="T3" fmla="*/ 0 h 1"/>
              <a:gd name="T4" fmla="*/ 0 w 7"/>
              <a:gd name="T5" fmla="*/ 0 h 1"/>
              <a:gd name="T6" fmla="*/ 8977 w 7"/>
              <a:gd name="T7" fmla="*/ 0 h 1"/>
              <a:gd name="T8" fmla="*/ 8977 w 7"/>
              <a:gd name="T9" fmla="*/ 0 h 1"/>
              <a:gd name="T10" fmla="*/ 0 w 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
                <a:moveTo>
                  <a:pt x="0" y="0"/>
                </a:moveTo>
                <a:lnTo>
                  <a:pt x="0" y="0"/>
                </a:lnTo>
                <a:cubicBezTo>
                  <a:pt x="6" y="0"/>
                  <a:pt x="6" y="0"/>
                  <a:pt x="6" y="0"/>
                </a:cubicBezTo>
                <a:cubicBezTo>
                  <a:pt x="6" y="0"/>
                  <a:pt x="6" y="0"/>
                  <a:pt x="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53" name="Freeform 142"/>
          <p:cNvSpPr>
            <a:spLocks noChangeArrowheads="1"/>
          </p:cNvSpPr>
          <p:nvPr/>
        </p:nvSpPr>
        <p:spPr bwMode="auto">
          <a:xfrm>
            <a:off x="19218275" y="8358188"/>
            <a:ext cx="4763" cy="4762"/>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55" name="Freeform 144"/>
          <p:cNvSpPr>
            <a:spLocks noChangeArrowheads="1"/>
          </p:cNvSpPr>
          <p:nvPr/>
        </p:nvSpPr>
        <p:spPr bwMode="auto">
          <a:xfrm>
            <a:off x="19218275" y="8358188"/>
            <a:ext cx="4763" cy="4762"/>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56" name="Freeform 145"/>
          <p:cNvSpPr>
            <a:spLocks noChangeArrowheads="1"/>
          </p:cNvSpPr>
          <p:nvPr/>
        </p:nvSpPr>
        <p:spPr bwMode="auto">
          <a:xfrm>
            <a:off x="19218275" y="8358188"/>
            <a:ext cx="754063" cy="763587"/>
          </a:xfrm>
          <a:custGeom>
            <a:avLst/>
            <a:gdLst>
              <a:gd name="T0" fmla="*/ 0 w 637"/>
              <a:gd name="T1" fmla="*/ 0 h 643"/>
              <a:gd name="T2" fmla="*/ 0 w 637"/>
              <a:gd name="T3" fmla="*/ 0 h 643"/>
              <a:gd name="T4" fmla="*/ 0 w 637"/>
              <a:gd name="T5" fmla="*/ 0 h 643"/>
              <a:gd name="T6" fmla="*/ 752892 w 637"/>
              <a:gd name="T7" fmla="*/ 763410 h 643"/>
              <a:gd name="T8" fmla="*/ 752892 w 637"/>
              <a:gd name="T9" fmla="*/ 763410 h 643"/>
              <a:gd name="T10" fmla="*/ 0 w 637"/>
              <a:gd name="T11" fmla="*/ 0 h 6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7" h="643">
                <a:moveTo>
                  <a:pt x="0" y="0"/>
                </a:moveTo>
                <a:lnTo>
                  <a:pt x="0" y="0"/>
                </a:lnTo>
                <a:cubicBezTo>
                  <a:pt x="350" y="7"/>
                  <a:pt x="636" y="292"/>
                  <a:pt x="636" y="642"/>
                </a:cubicBezTo>
                <a:cubicBezTo>
                  <a:pt x="636" y="292"/>
                  <a:pt x="350" y="7"/>
                  <a:pt x="0" y="0"/>
                </a:cubicBezTo>
              </a:path>
            </a:pathLst>
          </a:custGeom>
          <a:solidFill>
            <a:srgbClr val="93D8F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8" name="Group 17"/>
          <p:cNvGrpSpPr/>
          <p:nvPr/>
        </p:nvGrpSpPr>
        <p:grpSpPr>
          <a:xfrm>
            <a:off x="12357835" y="8357456"/>
            <a:ext cx="8577609" cy="764599"/>
            <a:chOff x="12335555" y="8602536"/>
            <a:chExt cx="8577609" cy="764599"/>
          </a:xfrm>
          <a:solidFill>
            <a:schemeClr val="accent6">
              <a:lumMod val="60000"/>
              <a:lumOff val="40000"/>
            </a:schemeClr>
          </a:solidFill>
        </p:grpSpPr>
        <p:sp>
          <p:nvSpPr>
            <p:cNvPr id="152" name="Freeform 141"/>
            <p:cNvSpPr>
              <a:spLocks noChangeArrowheads="1"/>
            </p:cNvSpPr>
            <p:nvPr/>
          </p:nvSpPr>
          <p:spPr bwMode="auto">
            <a:xfrm>
              <a:off x="12335555" y="8602536"/>
              <a:ext cx="6859996" cy="764599"/>
            </a:xfrm>
            <a:custGeom>
              <a:avLst/>
              <a:gdLst>
                <a:gd name="T0" fmla="*/ 5769 w 5776"/>
                <a:gd name="T1" fmla="*/ 0 h 643"/>
                <a:gd name="T2" fmla="*/ 5769 w 5776"/>
                <a:gd name="T3" fmla="*/ 0 h 643"/>
                <a:gd name="T4" fmla="*/ 5321 w 5776"/>
                <a:gd name="T5" fmla="*/ 188 h 643"/>
                <a:gd name="T6" fmla="*/ 5321 w 5776"/>
                <a:gd name="T7" fmla="*/ 188 h 643"/>
                <a:gd name="T8" fmla="*/ 5321 w 5776"/>
                <a:gd name="T9" fmla="*/ 188 h 643"/>
                <a:gd name="T10" fmla="*/ 467 w 5776"/>
                <a:gd name="T11" fmla="*/ 188 h 643"/>
                <a:gd name="T12" fmla="*/ 0 w 5776"/>
                <a:gd name="T13" fmla="*/ 642 h 643"/>
                <a:gd name="T14" fmla="*/ 5262 w 5776"/>
                <a:gd name="T15" fmla="*/ 642 h 643"/>
                <a:gd name="T16" fmla="*/ 5262 w 5776"/>
                <a:gd name="T17" fmla="*/ 642 h 643"/>
                <a:gd name="T18" fmla="*/ 5133 w 5776"/>
                <a:gd name="T19" fmla="*/ 642 h 643"/>
                <a:gd name="T20" fmla="*/ 5775 w 5776"/>
                <a:gd name="T21" fmla="*/ 0 h 643"/>
                <a:gd name="T22" fmla="*/ 5769 w 5776"/>
                <a:gd name="T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6" h="643">
                  <a:moveTo>
                    <a:pt x="5769" y="0"/>
                  </a:moveTo>
                  <a:lnTo>
                    <a:pt x="5769" y="0"/>
                  </a:lnTo>
                  <a:cubicBezTo>
                    <a:pt x="5593" y="0"/>
                    <a:pt x="5431" y="71"/>
                    <a:pt x="5321" y="188"/>
                  </a:cubicBezTo>
                  <a:lnTo>
                    <a:pt x="5321" y="188"/>
                  </a:lnTo>
                  <a:lnTo>
                    <a:pt x="5321" y="188"/>
                  </a:lnTo>
                  <a:cubicBezTo>
                    <a:pt x="467" y="188"/>
                    <a:pt x="467" y="188"/>
                    <a:pt x="467" y="188"/>
                  </a:cubicBezTo>
                  <a:cubicBezTo>
                    <a:pt x="0" y="642"/>
                    <a:pt x="0" y="642"/>
                    <a:pt x="0" y="642"/>
                  </a:cubicBezTo>
                  <a:cubicBezTo>
                    <a:pt x="5262" y="642"/>
                    <a:pt x="5262" y="642"/>
                    <a:pt x="5262" y="642"/>
                  </a:cubicBezTo>
                  <a:lnTo>
                    <a:pt x="5262" y="642"/>
                  </a:lnTo>
                  <a:cubicBezTo>
                    <a:pt x="5133" y="642"/>
                    <a:pt x="5133" y="642"/>
                    <a:pt x="5133" y="642"/>
                  </a:cubicBezTo>
                  <a:cubicBezTo>
                    <a:pt x="5133" y="292"/>
                    <a:pt x="5418" y="7"/>
                    <a:pt x="5775" y="0"/>
                  </a:cubicBezTo>
                  <a:cubicBezTo>
                    <a:pt x="5775" y="0"/>
                    <a:pt x="5775" y="0"/>
                    <a:pt x="5769"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54" name="Freeform 143"/>
            <p:cNvSpPr>
              <a:spLocks noChangeArrowheads="1"/>
            </p:cNvSpPr>
            <p:nvPr/>
          </p:nvSpPr>
          <p:spPr bwMode="auto">
            <a:xfrm>
              <a:off x="19195548" y="8602536"/>
              <a:ext cx="1717616" cy="764599"/>
            </a:xfrm>
            <a:custGeom>
              <a:avLst/>
              <a:gdLst>
                <a:gd name="T0" fmla="*/ 0 w 1448"/>
                <a:gd name="T1" fmla="*/ 0 h 643"/>
                <a:gd name="T2" fmla="*/ 0 w 1448"/>
                <a:gd name="T3" fmla="*/ 0 h 643"/>
                <a:gd name="T4" fmla="*/ 0 w 1448"/>
                <a:gd name="T5" fmla="*/ 0 h 643"/>
                <a:gd name="T6" fmla="*/ 636 w 1448"/>
                <a:gd name="T7" fmla="*/ 642 h 643"/>
                <a:gd name="T8" fmla="*/ 1447 w 1448"/>
                <a:gd name="T9" fmla="*/ 642 h 643"/>
                <a:gd name="T10" fmla="*/ 986 w 1448"/>
                <a:gd name="T11" fmla="*/ 188 h 643"/>
                <a:gd name="T12" fmla="*/ 454 w 1448"/>
                <a:gd name="T13" fmla="*/ 188 h 643"/>
                <a:gd name="T14" fmla="*/ 454 w 1448"/>
                <a:gd name="T15" fmla="*/ 188 h 643"/>
                <a:gd name="T16" fmla="*/ 454 w 1448"/>
                <a:gd name="T17" fmla="*/ 188 h 643"/>
                <a:gd name="T18" fmla="*/ 0 w 1448"/>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643">
                  <a:moveTo>
                    <a:pt x="0" y="0"/>
                  </a:moveTo>
                  <a:lnTo>
                    <a:pt x="0" y="0"/>
                  </a:lnTo>
                  <a:lnTo>
                    <a:pt x="0" y="0"/>
                  </a:lnTo>
                  <a:cubicBezTo>
                    <a:pt x="350" y="7"/>
                    <a:pt x="636" y="292"/>
                    <a:pt x="636" y="642"/>
                  </a:cubicBezTo>
                  <a:cubicBezTo>
                    <a:pt x="1447" y="642"/>
                    <a:pt x="1447" y="642"/>
                    <a:pt x="1447" y="642"/>
                  </a:cubicBezTo>
                  <a:cubicBezTo>
                    <a:pt x="986" y="188"/>
                    <a:pt x="986" y="188"/>
                    <a:pt x="986" y="188"/>
                  </a:cubicBezTo>
                  <a:cubicBezTo>
                    <a:pt x="454" y="188"/>
                    <a:pt x="454" y="188"/>
                    <a:pt x="454" y="188"/>
                  </a:cubicBezTo>
                  <a:lnTo>
                    <a:pt x="454" y="188"/>
                  </a:lnTo>
                  <a:lnTo>
                    <a:pt x="454" y="188"/>
                  </a:lnTo>
                  <a:cubicBezTo>
                    <a:pt x="338" y="71"/>
                    <a:pt x="175" y="0"/>
                    <a:pt x="0"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57" name="Freeform 146"/>
            <p:cNvSpPr>
              <a:spLocks noChangeArrowheads="1"/>
            </p:cNvSpPr>
            <p:nvPr/>
          </p:nvSpPr>
          <p:spPr bwMode="auto">
            <a:xfrm>
              <a:off x="18430998" y="8602536"/>
              <a:ext cx="1518625" cy="764599"/>
            </a:xfrm>
            <a:custGeom>
              <a:avLst/>
              <a:gdLst>
                <a:gd name="T0" fmla="*/ 642 w 1279"/>
                <a:gd name="T1" fmla="*/ 0 h 643"/>
                <a:gd name="T2" fmla="*/ 642 w 1279"/>
                <a:gd name="T3" fmla="*/ 0 h 643"/>
                <a:gd name="T4" fmla="*/ 0 w 1279"/>
                <a:gd name="T5" fmla="*/ 642 h 643"/>
                <a:gd name="T6" fmla="*/ 129 w 1279"/>
                <a:gd name="T7" fmla="*/ 642 h 643"/>
                <a:gd name="T8" fmla="*/ 636 w 1279"/>
                <a:gd name="T9" fmla="*/ 136 h 643"/>
                <a:gd name="T10" fmla="*/ 1148 w 1279"/>
                <a:gd name="T11" fmla="*/ 642 h 643"/>
                <a:gd name="T12" fmla="*/ 1278 w 1279"/>
                <a:gd name="T13" fmla="*/ 642 h 643"/>
                <a:gd name="T14" fmla="*/ 642 w 1279"/>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9" h="643">
                  <a:moveTo>
                    <a:pt x="642" y="0"/>
                  </a:moveTo>
                  <a:lnTo>
                    <a:pt x="642" y="0"/>
                  </a:lnTo>
                  <a:cubicBezTo>
                    <a:pt x="285" y="7"/>
                    <a:pt x="0" y="292"/>
                    <a:pt x="0" y="642"/>
                  </a:cubicBezTo>
                  <a:cubicBezTo>
                    <a:pt x="129" y="642"/>
                    <a:pt x="129" y="642"/>
                    <a:pt x="129" y="642"/>
                  </a:cubicBezTo>
                  <a:cubicBezTo>
                    <a:pt x="129" y="364"/>
                    <a:pt x="357" y="136"/>
                    <a:pt x="636" y="136"/>
                  </a:cubicBezTo>
                  <a:cubicBezTo>
                    <a:pt x="921" y="136"/>
                    <a:pt x="1148" y="364"/>
                    <a:pt x="1148" y="642"/>
                  </a:cubicBezTo>
                  <a:cubicBezTo>
                    <a:pt x="1278" y="642"/>
                    <a:pt x="1278" y="642"/>
                    <a:pt x="1278" y="642"/>
                  </a:cubicBezTo>
                  <a:cubicBezTo>
                    <a:pt x="1278" y="292"/>
                    <a:pt x="992" y="7"/>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59" name="Freeform 148"/>
          <p:cNvSpPr>
            <a:spLocks noChangeArrowheads="1"/>
          </p:cNvSpPr>
          <p:nvPr/>
        </p:nvSpPr>
        <p:spPr bwMode="auto">
          <a:xfrm>
            <a:off x="18605500" y="8520113"/>
            <a:ext cx="1209675" cy="601662"/>
          </a:xfrm>
          <a:custGeom>
            <a:avLst/>
            <a:gdLst>
              <a:gd name="T0" fmla="*/ 601273 w 1020"/>
              <a:gd name="T1" fmla="*/ 0 h 507"/>
              <a:gd name="T2" fmla="*/ 601273 w 1020"/>
              <a:gd name="T3" fmla="*/ 0 h 507"/>
              <a:gd name="T4" fmla="*/ 0 w 1020"/>
              <a:gd name="T5" fmla="*/ 601062 h 507"/>
              <a:gd name="T6" fmla="*/ 8302 w 1020"/>
              <a:gd name="T7" fmla="*/ 601062 h 507"/>
              <a:gd name="T8" fmla="*/ 185007 w 1020"/>
              <a:gd name="T9" fmla="*/ 185308 h 507"/>
              <a:gd name="T10" fmla="*/ 601273 w 1020"/>
              <a:gd name="T11" fmla="*/ 8315 h 507"/>
              <a:gd name="T12" fmla="*/ 1023468 w 1020"/>
              <a:gd name="T13" fmla="*/ 185308 h 507"/>
              <a:gd name="T14" fmla="*/ 1201359 w 1020"/>
              <a:gd name="T15" fmla="*/ 601062 h 507"/>
              <a:gd name="T16" fmla="*/ 1208475 w 1020"/>
              <a:gd name="T17" fmla="*/ 601062 h 507"/>
              <a:gd name="T18" fmla="*/ 601273 w 1020"/>
              <a:gd name="T19" fmla="*/ 0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0" h="507">
                <a:moveTo>
                  <a:pt x="507" y="0"/>
                </a:moveTo>
                <a:lnTo>
                  <a:pt x="507" y="0"/>
                </a:lnTo>
                <a:cubicBezTo>
                  <a:pt x="228" y="0"/>
                  <a:pt x="0" y="228"/>
                  <a:pt x="0" y="506"/>
                </a:cubicBezTo>
                <a:cubicBezTo>
                  <a:pt x="7" y="506"/>
                  <a:pt x="7" y="506"/>
                  <a:pt x="7" y="506"/>
                </a:cubicBezTo>
                <a:cubicBezTo>
                  <a:pt x="7" y="370"/>
                  <a:pt x="65" y="247"/>
                  <a:pt x="156" y="156"/>
                </a:cubicBezTo>
                <a:cubicBezTo>
                  <a:pt x="247" y="65"/>
                  <a:pt x="370" y="7"/>
                  <a:pt x="507" y="7"/>
                </a:cubicBezTo>
                <a:cubicBezTo>
                  <a:pt x="649" y="7"/>
                  <a:pt x="773" y="65"/>
                  <a:pt x="863" y="156"/>
                </a:cubicBezTo>
                <a:cubicBezTo>
                  <a:pt x="954" y="247"/>
                  <a:pt x="1013" y="370"/>
                  <a:pt x="1013" y="506"/>
                </a:cubicBezTo>
                <a:cubicBezTo>
                  <a:pt x="1019" y="506"/>
                  <a:pt x="1019" y="506"/>
                  <a:pt x="1019" y="506"/>
                </a:cubicBezTo>
                <a:cubicBezTo>
                  <a:pt x="1019" y="228"/>
                  <a:pt x="792" y="0"/>
                  <a:pt x="507"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61" name="Group 160"/>
          <p:cNvGrpSpPr/>
          <p:nvPr/>
        </p:nvGrpSpPr>
        <p:grpSpPr>
          <a:xfrm>
            <a:off x="12357835" y="4188821"/>
            <a:ext cx="8577609" cy="764599"/>
            <a:chOff x="12335555" y="4433901"/>
            <a:chExt cx="8577609" cy="764599"/>
          </a:xfrm>
          <a:solidFill>
            <a:schemeClr val="accent2">
              <a:lumMod val="60000"/>
              <a:lumOff val="40000"/>
            </a:schemeClr>
          </a:solidFill>
        </p:grpSpPr>
        <p:grpSp>
          <p:nvGrpSpPr>
            <p:cNvPr id="162" name="Group 161"/>
            <p:cNvGrpSpPr/>
            <p:nvPr/>
          </p:nvGrpSpPr>
          <p:grpSpPr>
            <a:xfrm>
              <a:off x="12335555" y="4433901"/>
              <a:ext cx="8577609" cy="764599"/>
              <a:chOff x="12335555" y="4433901"/>
              <a:chExt cx="8577609" cy="764599"/>
            </a:xfrm>
            <a:grpFill/>
          </p:grpSpPr>
          <p:sp>
            <p:nvSpPr>
              <p:cNvPr id="164" name="Freeform 109"/>
              <p:cNvSpPr>
                <a:spLocks noChangeArrowheads="1"/>
              </p:cNvSpPr>
              <p:nvPr/>
            </p:nvSpPr>
            <p:spPr bwMode="auto">
              <a:xfrm>
                <a:off x="12335555" y="4433901"/>
                <a:ext cx="6859996" cy="764599"/>
              </a:xfrm>
              <a:custGeom>
                <a:avLst/>
                <a:gdLst>
                  <a:gd name="T0" fmla="*/ 5769 w 5776"/>
                  <a:gd name="T1" fmla="*/ 0 h 643"/>
                  <a:gd name="T2" fmla="*/ 5769 w 5776"/>
                  <a:gd name="T3" fmla="*/ 0 h 643"/>
                  <a:gd name="T4" fmla="*/ 5321 w 5776"/>
                  <a:gd name="T5" fmla="*/ 182 h 643"/>
                  <a:gd name="T6" fmla="*/ 5321 w 5776"/>
                  <a:gd name="T7" fmla="*/ 182 h 643"/>
                  <a:gd name="T8" fmla="*/ 5321 w 5776"/>
                  <a:gd name="T9" fmla="*/ 182 h 643"/>
                  <a:gd name="T10" fmla="*/ 467 w 5776"/>
                  <a:gd name="T11" fmla="*/ 182 h 643"/>
                  <a:gd name="T12" fmla="*/ 0 w 5776"/>
                  <a:gd name="T13" fmla="*/ 642 h 643"/>
                  <a:gd name="T14" fmla="*/ 5262 w 5776"/>
                  <a:gd name="T15" fmla="*/ 642 h 643"/>
                  <a:gd name="T16" fmla="*/ 5262 w 5776"/>
                  <a:gd name="T17" fmla="*/ 642 h 643"/>
                  <a:gd name="T18" fmla="*/ 5133 w 5776"/>
                  <a:gd name="T19" fmla="*/ 642 h 643"/>
                  <a:gd name="T20" fmla="*/ 5775 w 5776"/>
                  <a:gd name="T21" fmla="*/ 0 h 643"/>
                  <a:gd name="T22" fmla="*/ 5769 w 5776"/>
                  <a:gd name="T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6" h="643">
                    <a:moveTo>
                      <a:pt x="5769" y="0"/>
                    </a:moveTo>
                    <a:lnTo>
                      <a:pt x="5769" y="0"/>
                    </a:lnTo>
                    <a:cubicBezTo>
                      <a:pt x="5593" y="0"/>
                      <a:pt x="5431" y="71"/>
                      <a:pt x="5321" y="182"/>
                    </a:cubicBezTo>
                    <a:lnTo>
                      <a:pt x="5321" y="182"/>
                    </a:lnTo>
                    <a:lnTo>
                      <a:pt x="5321" y="182"/>
                    </a:lnTo>
                    <a:cubicBezTo>
                      <a:pt x="467" y="182"/>
                      <a:pt x="467" y="182"/>
                      <a:pt x="467" y="182"/>
                    </a:cubicBezTo>
                    <a:cubicBezTo>
                      <a:pt x="0" y="642"/>
                      <a:pt x="0" y="642"/>
                      <a:pt x="0" y="642"/>
                    </a:cubicBezTo>
                    <a:cubicBezTo>
                      <a:pt x="5262" y="642"/>
                      <a:pt x="5262" y="642"/>
                      <a:pt x="5262" y="642"/>
                    </a:cubicBezTo>
                    <a:lnTo>
                      <a:pt x="5262" y="642"/>
                    </a:lnTo>
                    <a:cubicBezTo>
                      <a:pt x="5133" y="642"/>
                      <a:pt x="5133" y="642"/>
                      <a:pt x="5133" y="642"/>
                    </a:cubicBezTo>
                    <a:cubicBezTo>
                      <a:pt x="5133" y="285"/>
                      <a:pt x="5418" y="0"/>
                      <a:pt x="5775" y="0"/>
                    </a:cubicBezTo>
                    <a:cubicBezTo>
                      <a:pt x="5775" y="0"/>
                      <a:pt x="5775" y="0"/>
                      <a:pt x="5769"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165" name="Freeform 111"/>
              <p:cNvSpPr>
                <a:spLocks noChangeArrowheads="1"/>
              </p:cNvSpPr>
              <p:nvPr/>
            </p:nvSpPr>
            <p:spPr bwMode="auto">
              <a:xfrm>
                <a:off x="19195548" y="4433901"/>
                <a:ext cx="1717616" cy="764599"/>
              </a:xfrm>
              <a:custGeom>
                <a:avLst/>
                <a:gdLst>
                  <a:gd name="T0" fmla="*/ 0 w 1448"/>
                  <a:gd name="T1" fmla="*/ 0 h 643"/>
                  <a:gd name="T2" fmla="*/ 0 w 1448"/>
                  <a:gd name="T3" fmla="*/ 0 h 643"/>
                  <a:gd name="T4" fmla="*/ 0 w 1448"/>
                  <a:gd name="T5" fmla="*/ 0 h 643"/>
                  <a:gd name="T6" fmla="*/ 636 w 1448"/>
                  <a:gd name="T7" fmla="*/ 642 h 643"/>
                  <a:gd name="T8" fmla="*/ 1447 w 1448"/>
                  <a:gd name="T9" fmla="*/ 642 h 643"/>
                  <a:gd name="T10" fmla="*/ 986 w 1448"/>
                  <a:gd name="T11" fmla="*/ 182 h 643"/>
                  <a:gd name="T12" fmla="*/ 454 w 1448"/>
                  <a:gd name="T13" fmla="*/ 182 h 643"/>
                  <a:gd name="T14" fmla="*/ 454 w 1448"/>
                  <a:gd name="T15" fmla="*/ 182 h 643"/>
                  <a:gd name="T16" fmla="*/ 454 w 1448"/>
                  <a:gd name="T17" fmla="*/ 182 h 643"/>
                  <a:gd name="T18" fmla="*/ 0 w 1448"/>
                  <a:gd name="T19"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8" h="643">
                    <a:moveTo>
                      <a:pt x="0" y="0"/>
                    </a:moveTo>
                    <a:lnTo>
                      <a:pt x="0" y="0"/>
                    </a:lnTo>
                    <a:lnTo>
                      <a:pt x="0" y="0"/>
                    </a:lnTo>
                    <a:cubicBezTo>
                      <a:pt x="350" y="0"/>
                      <a:pt x="636" y="285"/>
                      <a:pt x="636" y="642"/>
                    </a:cubicBezTo>
                    <a:cubicBezTo>
                      <a:pt x="1447" y="642"/>
                      <a:pt x="1447" y="642"/>
                      <a:pt x="1447" y="642"/>
                    </a:cubicBezTo>
                    <a:cubicBezTo>
                      <a:pt x="986" y="182"/>
                      <a:pt x="986" y="182"/>
                      <a:pt x="986" y="182"/>
                    </a:cubicBezTo>
                    <a:cubicBezTo>
                      <a:pt x="454" y="182"/>
                      <a:pt x="454" y="182"/>
                      <a:pt x="454" y="182"/>
                    </a:cubicBezTo>
                    <a:lnTo>
                      <a:pt x="454" y="182"/>
                    </a:lnTo>
                    <a:lnTo>
                      <a:pt x="454" y="182"/>
                    </a:lnTo>
                    <a:cubicBezTo>
                      <a:pt x="338" y="71"/>
                      <a:pt x="175" y="0"/>
                      <a:pt x="0"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63" name="Freeform 114"/>
            <p:cNvSpPr>
              <a:spLocks noChangeArrowheads="1"/>
            </p:cNvSpPr>
            <p:nvPr/>
          </p:nvSpPr>
          <p:spPr bwMode="auto">
            <a:xfrm>
              <a:off x="18430998" y="4433901"/>
              <a:ext cx="1518625" cy="764599"/>
            </a:xfrm>
            <a:custGeom>
              <a:avLst/>
              <a:gdLst>
                <a:gd name="T0" fmla="*/ 642 w 1279"/>
                <a:gd name="T1" fmla="*/ 0 h 643"/>
                <a:gd name="T2" fmla="*/ 642 w 1279"/>
                <a:gd name="T3" fmla="*/ 0 h 643"/>
                <a:gd name="T4" fmla="*/ 0 w 1279"/>
                <a:gd name="T5" fmla="*/ 642 h 643"/>
                <a:gd name="T6" fmla="*/ 129 w 1279"/>
                <a:gd name="T7" fmla="*/ 642 h 643"/>
                <a:gd name="T8" fmla="*/ 636 w 1279"/>
                <a:gd name="T9" fmla="*/ 130 h 643"/>
                <a:gd name="T10" fmla="*/ 1148 w 1279"/>
                <a:gd name="T11" fmla="*/ 642 h 643"/>
                <a:gd name="T12" fmla="*/ 1278 w 1279"/>
                <a:gd name="T13" fmla="*/ 642 h 643"/>
                <a:gd name="T14" fmla="*/ 642 w 1279"/>
                <a:gd name="T15" fmla="*/ 0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9" h="643">
                  <a:moveTo>
                    <a:pt x="642" y="0"/>
                  </a:moveTo>
                  <a:lnTo>
                    <a:pt x="642" y="0"/>
                  </a:lnTo>
                  <a:cubicBezTo>
                    <a:pt x="285" y="0"/>
                    <a:pt x="0" y="285"/>
                    <a:pt x="0" y="642"/>
                  </a:cubicBezTo>
                  <a:cubicBezTo>
                    <a:pt x="129" y="642"/>
                    <a:pt x="129" y="642"/>
                    <a:pt x="129" y="642"/>
                  </a:cubicBezTo>
                  <a:cubicBezTo>
                    <a:pt x="129" y="357"/>
                    <a:pt x="357" y="130"/>
                    <a:pt x="636" y="130"/>
                  </a:cubicBezTo>
                  <a:cubicBezTo>
                    <a:pt x="921" y="130"/>
                    <a:pt x="1148" y="357"/>
                    <a:pt x="1148" y="642"/>
                  </a:cubicBezTo>
                  <a:cubicBezTo>
                    <a:pt x="1278" y="642"/>
                    <a:pt x="1278" y="642"/>
                    <a:pt x="1278" y="642"/>
                  </a:cubicBezTo>
                  <a:cubicBezTo>
                    <a:pt x="1278" y="285"/>
                    <a:pt x="992" y="0"/>
                    <a:pt x="642" y="0"/>
                  </a:cubicBez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7200">
                <a:latin typeface="Calibri Light"/>
                <a:ea typeface="+mn-ea"/>
              </a:endParaRPr>
            </a:p>
          </p:txBody>
        </p:sp>
      </p:grpSp>
      <p:sp>
        <p:nvSpPr>
          <p:cNvPr id="174" name="Text Box 139"/>
          <p:cNvSpPr txBox="1">
            <a:spLocks noChangeArrowheads="1"/>
          </p:cNvSpPr>
          <p:nvPr/>
        </p:nvSpPr>
        <p:spPr bwMode="auto">
          <a:xfrm>
            <a:off x="18884900" y="8848725"/>
            <a:ext cx="639763"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3204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a:solidFill>
                  <a:srgbClr val="FFFFFF"/>
                </a:solidFill>
                <a:latin typeface="Source Sans Pro"/>
                <a:cs typeface="Source Sans Pro"/>
              </a:rPr>
              <a:t>06</a:t>
            </a:r>
          </a:p>
        </p:txBody>
      </p:sp>
      <p:sp>
        <p:nvSpPr>
          <p:cNvPr id="175" name="Text Box 102"/>
          <p:cNvSpPr txBox="1">
            <a:spLocks noChangeArrowheads="1"/>
          </p:cNvSpPr>
          <p:nvPr/>
        </p:nvSpPr>
        <p:spPr bwMode="auto">
          <a:xfrm>
            <a:off x="4865688" y="8888413"/>
            <a:ext cx="638175"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3204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a:solidFill>
                  <a:srgbClr val="FFFFFF"/>
                </a:solidFill>
                <a:latin typeface="Source Sans Pro"/>
                <a:cs typeface="Source Sans Pro"/>
              </a:rPr>
              <a:t>05</a:t>
            </a:r>
          </a:p>
        </p:txBody>
      </p:sp>
      <p:sp>
        <p:nvSpPr>
          <p:cNvPr id="176" name="Text Box 74"/>
          <p:cNvSpPr txBox="1">
            <a:spLocks noChangeArrowheads="1"/>
          </p:cNvSpPr>
          <p:nvPr/>
        </p:nvSpPr>
        <p:spPr bwMode="auto">
          <a:xfrm>
            <a:off x="4865688" y="4664075"/>
            <a:ext cx="638175" cy="623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3204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a:solidFill>
                  <a:srgbClr val="FFFFFF"/>
                </a:solidFill>
                <a:latin typeface="Source Sans Pro"/>
                <a:cs typeface="Source Sans Pro"/>
              </a:rPr>
              <a:t>01</a:t>
            </a:r>
          </a:p>
        </p:txBody>
      </p:sp>
      <p:sp>
        <p:nvSpPr>
          <p:cNvPr id="177" name="Text Box 86"/>
          <p:cNvSpPr txBox="1">
            <a:spLocks noChangeArrowheads="1"/>
          </p:cNvSpPr>
          <p:nvPr/>
        </p:nvSpPr>
        <p:spPr bwMode="auto">
          <a:xfrm>
            <a:off x="9969500" y="6753225"/>
            <a:ext cx="639763" cy="623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3204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a:solidFill>
                  <a:srgbClr val="FFFFFF"/>
                </a:solidFill>
                <a:latin typeface="Source Sans Pro"/>
                <a:cs typeface="Source Sans Pro"/>
              </a:rPr>
              <a:t>03</a:t>
            </a:r>
          </a:p>
        </p:txBody>
      </p:sp>
      <p:sp>
        <p:nvSpPr>
          <p:cNvPr id="178" name="Text Box 134"/>
          <p:cNvSpPr txBox="1">
            <a:spLocks noChangeArrowheads="1"/>
          </p:cNvSpPr>
          <p:nvPr/>
        </p:nvSpPr>
        <p:spPr bwMode="auto">
          <a:xfrm>
            <a:off x="13758863" y="6781800"/>
            <a:ext cx="638175"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3204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a:solidFill>
                  <a:srgbClr val="FFFFFF"/>
                </a:solidFill>
                <a:latin typeface="Source Sans Pro"/>
                <a:cs typeface="Source Sans Pro"/>
              </a:rPr>
              <a:t>04</a:t>
            </a:r>
          </a:p>
        </p:txBody>
      </p:sp>
      <p:sp>
        <p:nvSpPr>
          <p:cNvPr id="179" name="Text Box 118"/>
          <p:cNvSpPr txBox="1">
            <a:spLocks noChangeArrowheads="1"/>
          </p:cNvSpPr>
          <p:nvPr/>
        </p:nvSpPr>
        <p:spPr bwMode="auto">
          <a:xfrm>
            <a:off x="18884900" y="4691063"/>
            <a:ext cx="639763" cy="623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3204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a:solidFill>
                  <a:srgbClr val="FFFFFF"/>
                </a:solidFill>
                <a:latin typeface="Source Sans Pro"/>
                <a:cs typeface="Source Sans Pro"/>
              </a:rPr>
              <a:t>02</a:t>
            </a:r>
          </a:p>
        </p:txBody>
      </p:sp>
      <p:sp>
        <p:nvSpPr>
          <p:cNvPr id="45111" name="Rectangle 179"/>
          <p:cNvSpPr>
            <a:spLocks noChangeArrowheads="1"/>
          </p:cNvSpPr>
          <p:nvPr/>
        </p:nvSpPr>
        <p:spPr bwMode="auto">
          <a:xfrm>
            <a:off x="16959263" y="8996363"/>
            <a:ext cx="17621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3200">
                <a:solidFill>
                  <a:schemeClr val="bg1"/>
                </a:solidFill>
                <a:latin typeface="Source Sans Pro" panose="020B0503030403020204" pitchFamily="34" charset="0"/>
              </a:rPr>
              <a:t>Modern</a:t>
            </a:r>
          </a:p>
        </p:txBody>
      </p:sp>
      <p:sp>
        <p:nvSpPr>
          <p:cNvPr id="45112" name="Rectangle 180"/>
          <p:cNvSpPr>
            <a:spLocks noChangeArrowheads="1"/>
          </p:cNvSpPr>
          <p:nvPr/>
        </p:nvSpPr>
        <p:spPr bwMode="auto">
          <a:xfrm>
            <a:off x="5684838" y="8951913"/>
            <a:ext cx="20288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3200">
                <a:solidFill>
                  <a:schemeClr val="bg1"/>
                </a:solidFill>
                <a:latin typeface="Source Sans Pro" panose="020B0503030403020204" pitchFamily="34" charset="0"/>
              </a:rPr>
              <a:t>60 Colors</a:t>
            </a:r>
          </a:p>
        </p:txBody>
      </p:sp>
      <p:sp>
        <p:nvSpPr>
          <p:cNvPr id="45113" name="Rectangle 181"/>
          <p:cNvSpPr>
            <a:spLocks noChangeArrowheads="1"/>
          </p:cNvSpPr>
          <p:nvPr/>
        </p:nvSpPr>
        <p:spPr bwMode="auto">
          <a:xfrm>
            <a:off x="14751050" y="6859588"/>
            <a:ext cx="24431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3200">
                <a:solidFill>
                  <a:schemeClr val="bg1"/>
                </a:solidFill>
                <a:latin typeface="Source Sans Pro" panose="020B0503030403020204" pitchFamily="34" charset="0"/>
              </a:rPr>
              <a:t>Easy to Edit</a:t>
            </a:r>
          </a:p>
        </p:txBody>
      </p:sp>
      <p:sp>
        <p:nvSpPr>
          <p:cNvPr id="45114" name="Rectangle 182"/>
          <p:cNvSpPr>
            <a:spLocks noChangeArrowheads="1"/>
          </p:cNvSpPr>
          <p:nvPr/>
        </p:nvSpPr>
        <p:spPr bwMode="auto">
          <a:xfrm>
            <a:off x="7505700" y="6881813"/>
            <a:ext cx="21717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3200">
                <a:solidFill>
                  <a:schemeClr val="bg1"/>
                </a:solidFill>
                <a:latin typeface="Source Sans Pro" panose="020B0503030403020204" pitchFamily="34" charset="0"/>
              </a:rPr>
              <a:t>Corporate</a:t>
            </a:r>
          </a:p>
        </p:txBody>
      </p:sp>
      <p:sp>
        <p:nvSpPr>
          <p:cNvPr id="45115" name="Rectangle 185"/>
          <p:cNvSpPr>
            <a:spLocks noChangeArrowheads="1"/>
          </p:cNvSpPr>
          <p:nvPr/>
        </p:nvSpPr>
        <p:spPr bwMode="auto">
          <a:xfrm>
            <a:off x="17306925" y="4789488"/>
            <a:ext cx="14144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3200">
                <a:solidFill>
                  <a:schemeClr val="bg1"/>
                </a:solidFill>
                <a:latin typeface="Source Sans Pro" panose="020B0503030403020204" pitchFamily="34" charset="0"/>
              </a:rPr>
              <a:t>Clean</a:t>
            </a:r>
          </a:p>
        </p:txBody>
      </p:sp>
      <p:sp>
        <p:nvSpPr>
          <p:cNvPr id="45116" name="Rectangle 186"/>
          <p:cNvSpPr>
            <a:spLocks noChangeArrowheads="1"/>
          </p:cNvSpPr>
          <p:nvPr/>
        </p:nvSpPr>
        <p:spPr bwMode="auto">
          <a:xfrm>
            <a:off x="5684838" y="4745038"/>
            <a:ext cx="17621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3200">
                <a:solidFill>
                  <a:schemeClr val="bg1"/>
                </a:solidFill>
                <a:latin typeface="Source Sans Pro" panose="020B0503030403020204" pitchFamily="34" charset="0"/>
              </a:rPr>
              <a:t>Modern</a:t>
            </a:r>
          </a:p>
        </p:txBody>
      </p:sp>
      <p:sp>
        <p:nvSpPr>
          <p:cNvPr id="45117" name="TextBox 187"/>
          <p:cNvSpPr txBox="1">
            <a:spLocks noChangeArrowheads="1"/>
          </p:cNvSpPr>
          <p:nvPr/>
        </p:nvSpPr>
        <p:spPr bwMode="auto">
          <a:xfrm>
            <a:off x="7796213" y="9040813"/>
            <a:ext cx="36163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solidFill>
                  <a:schemeClr val="bg1"/>
                </a:solidFill>
                <a:latin typeface="Calibri Light" panose="020F0302020204030204" pitchFamily="34" charset="0"/>
                <a:cs typeface="Calibri Light" panose="020F0302020204030204" pitchFamily="34" charset="0"/>
              </a:rPr>
              <a:t>Creativity is the key</a:t>
            </a:r>
          </a:p>
        </p:txBody>
      </p:sp>
      <p:sp>
        <p:nvSpPr>
          <p:cNvPr id="45118" name="TextBox 188"/>
          <p:cNvSpPr txBox="1">
            <a:spLocks noChangeArrowheads="1"/>
          </p:cNvSpPr>
          <p:nvPr/>
        </p:nvSpPr>
        <p:spPr bwMode="auto">
          <a:xfrm>
            <a:off x="7796213" y="4849813"/>
            <a:ext cx="36163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solidFill>
                  <a:schemeClr val="bg1"/>
                </a:solidFill>
                <a:latin typeface="Calibri Light" panose="020F0302020204030204" pitchFamily="34" charset="0"/>
                <a:cs typeface="Calibri Light" panose="020F0302020204030204" pitchFamily="34" charset="0"/>
              </a:rPr>
              <a:t>Creativity is the key</a:t>
            </a:r>
          </a:p>
        </p:txBody>
      </p:sp>
      <p:sp>
        <p:nvSpPr>
          <p:cNvPr id="45119" name="TextBox 189"/>
          <p:cNvSpPr txBox="1">
            <a:spLocks noChangeArrowheads="1"/>
          </p:cNvSpPr>
          <p:nvPr/>
        </p:nvSpPr>
        <p:spPr bwMode="auto">
          <a:xfrm>
            <a:off x="17414875" y="6965950"/>
            <a:ext cx="361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solidFill>
                  <a:schemeClr val="bg1"/>
                </a:solidFill>
                <a:latin typeface="Calibri Light" panose="020F0302020204030204" pitchFamily="34" charset="0"/>
                <a:cs typeface="Calibri Light" panose="020F0302020204030204" pitchFamily="34" charset="0"/>
              </a:rPr>
              <a:t>Creativity is the key</a:t>
            </a:r>
          </a:p>
        </p:txBody>
      </p:sp>
      <p:sp>
        <p:nvSpPr>
          <p:cNvPr id="45120" name="TextBox 190"/>
          <p:cNvSpPr txBox="1">
            <a:spLocks noChangeArrowheads="1"/>
          </p:cNvSpPr>
          <p:nvPr/>
        </p:nvSpPr>
        <p:spPr bwMode="auto">
          <a:xfrm>
            <a:off x="13114338" y="9036050"/>
            <a:ext cx="3616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solidFill>
                  <a:schemeClr val="bg1"/>
                </a:solidFill>
                <a:latin typeface="Calibri Light" panose="020F0302020204030204" pitchFamily="34" charset="0"/>
                <a:cs typeface="Calibri Light" panose="020F0302020204030204" pitchFamily="34" charset="0"/>
              </a:rPr>
              <a:t>Creativity is the key</a:t>
            </a:r>
          </a:p>
        </p:txBody>
      </p:sp>
      <p:sp>
        <p:nvSpPr>
          <p:cNvPr id="45121" name="TextBox 191"/>
          <p:cNvSpPr txBox="1">
            <a:spLocks noChangeArrowheads="1"/>
          </p:cNvSpPr>
          <p:nvPr/>
        </p:nvSpPr>
        <p:spPr bwMode="auto">
          <a:xfrm>
            <a:off x="13114338" y="4872038"/>
            <a:ext cx="36163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solidFill>
                  <a:schemeClr val="bg1"/>
                </a:solidFill>
                <a:latin typeface="Calibri Light" panose="020F0302020204030204" pitchFamily="34" charset="0"/>
                <a:cs typeface="Calibri Light" panose="020F0302020204030204" pitchFamily="34" charset="0"/>
              </a:rPr>
              <a:t>Creativity is the key</a:t>
            </a:r>
          </a:p>
        </p:txBody>
      </p:sp>
      <p:sp>
        <p:nvSpPr>
          <p:cNvPr id="45122" name="TextBox 192"/>
          <p:cNvSpPr txBox="1">
            <a:spLocks noChangeArrowheads="1"/>
          </p:cNvSpPr>
          <p:nvPr/>
        </p:nvSpPr>
        <p:spPr bwMode="auto">
          <a:xfrm>
            <a:off x="4032250" y="6948488"/>
            <a:ext cx="36147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solidFill>
                  <a:schemeClr val="bg1"/>
                </a:solidFill>
                <a:latin typeface="Calibri Light" panose="020F0302020204030204" pitchFamily="34" charset="0"/>
                <a:cs typeface="Calibri Light" panose="020F0302020204030204" pitchFamily="34" charset="0"/>
              </a:rPr>
              <a:t>Creativity is the key</a:t>
            </a:r>
          </a:p>
        </p:txBody>
      </p:sp>
      <p:sp>
        <p:nvSpPr>
          <p:cNvPr id="45123" name="TextBox 109"/>
          <p:cNvSpPr txBox="1">
            <a:spLocks noChangeArrowheads="1"/>
          </p:cNvSpPr>
          <p:nvPr/>
        </p:nvSpPr>
        <p:spPr bwMode="auto">
          <a:xfrm>
            <a:off x="1614488" y="528638"/>
            <a:ext cx="95297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6 Reason To Get Our Item</a:t>
            </a:r>
          </a:p>
        </p:txBody>
      </p:sp>
      <p:grpSp>
        <p:nvGrpSpPr>
          <p:cNvPr id="45124" name="Group 111"/>
          <p:cNvGrpSpPr>
            <a:grpSpLocks/>
          </p:cNvGrpSpPr>
          <p:nvPr/>
        </p:nvGrpSpPr>
        <p:grpSpPr bwMode="auto">
          <a:xfrm>
            <a:off x="1774825" y="1717675"/>
            <a:ext cx="2279650" cy="73025"/>
            <a:chOff x="1775295" y="2028842"/>
            <a:chExt cx="3021910" cy="45719"/>
          </a:xfrm>
        </p:grpSpPr>
        <p:sp>
          <p:nvSpPr>
            <p:cNvPr id="113" name="Rectangle 112"/>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18" name="Rectangle 11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20" name="Rectangle 119"/>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22" name="Rectangle 121"/>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25" name="Rectangle 124"/>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45125" name="TextBox 125"/>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a:extLst>
              <a:ext uri="{FF2B5EF4-FFF2-40B4-BE49-F238E27FC236}">
                <a16:creationId xmlns:a16="http://schemas.microsoft.com/office/drawing/2014/main" id="{2902D4A0-3B9C-44FE-95CD-AE805A42CD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499" b="7499"/>
          <a:stretch>
            <a:fillRect/>
          </a:stretch>
        </p:blipFill>
        <p:spPr>
          <a:xfrm>
            <a:off x="0" y="-26988"/>
            <a:ext cx="24404638" cy="13836651"/>
          </a:xfrm>
        </p:spPr>
      </p:pic>
      <p:sp>
        <p:nvSpPr>
          <p:cNvPr id="10" name="Rectangle 9"/>
          <p:cNvSpPr/>
          <p:nvPr/>
        </p:nvSpPr>
        <p:spPr>
          <a:xfrm>
            <a:off x="4579938" y="6471444"/>
            <a:ext cx="15195550" cy="4659312"/>
          </a:xfrm>
          <a:prstGeom prst="rect">
            <a:avLst/>
          </a:prstGeom>
          <a:solidFill>
            <a:schemeClr val="tx1">
              <a:lumMod val="50000"/>
              <a:alpha val="59000"/>
            </a:schemeClr>
          </a:solidFill>
          <a:ln w="38100" cmpd="sng">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sz="4000"/>
          </a:p>
        </p:txBody>
      </p:sp>
      <p:sp>
        <p:nvSpPr>
          <p:cNvPr id="15365" name="TextBox 8"/>
          <p:cNvSpPr txBox="1">
            <a:spLocks noChangeArrowheads="1"/>
          </p:cNvSpPr>
          <p:nvPr/>
        </p:nvSpPr>
        <p:spPr bwMode="auto">
          <a:xfrm>
            <a:off x="8379813" y="9470231"/>
            <a:ext cx="7597391" cy="105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5400" dirty="0" err="1">
                <a:solidFill>
                  <a:schemeClr val="bg1"/>
                </a:solidFill>
                <a:latin typeface="Source Sans Pro" panose="020B0503030403020204" pitchFamily="34" charset="0"/>
              </a:rPr>
              <a:t>Powerpoint</a:t>
            </a:r>
            <a:r>
              <a:rPr lang="en-US" altLang="es-MX" sz="5400" dirty="0">
                <a:solidFill>
                  <a:schemeClr val="bg1"/>
                </a:solidFill>
                <a:latin typeface="Source Sans Pro" panose="020B0503030403020204" pitchFamily="34" charset="0"/>
              </a:rPr>
              <a:t> Presentation</a:t>
            </a:r>
          </a:p>
        </p:txBody>
      </p:sp>
      <p:sp>
        <p:nvSpPr>
          <p:cNvPr id="8" name="AutoShape 2"/>
          <p:cNvSpPr>
            <a:spLocks/>
          </p:cNvSpPr>
          <p:nvPr/>
        </p:nvSpPr>
        <p:spPr bwMode="auto">
          <a:xfrm>
            <a:off x="6570053" y="7135187"/>
            <a:ext cx="11288347" cy="2657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algn="ctr" defTabSz="1828434" fontAlgn="auto">
              <a:spcBef>
                <a:spcPts val="0"/>
              </a:spcBef>
              <a:spcAft>
                <a:spcPts val="0"/>
              </a:spcAft>
              <a:defRPr/>
            </a:pPr>
            <a:r>
              <a:rPr lang="es-ES" sz="16600" b="1" dirty="0">
                <a:solidFill>
                  <a:schemeClr val="bg1"/>
                </a:solidFill>
                <a:latin typeface="Source Sans Pro"/>
                <a:ea typeface="+mn-ea"/>
                <a:cs typeface="Source Sans Pro"/>
              </a:rPr>
              <a:t>MICROSOFT</a:t>
            </a:r>
          </a:p>
        </p:txBody>
      </p:sp>
      <p:sp>
        <p:nvSpPr>
          <p:cNvPr id="2" name="Freeform 232">
            <a:extLst>
              <a:ext uri="{FF2B5EF4-FFF2-40B4-BE49-F238E27FC236}">
                <a16:creationId xmlns:a16="http://schemas.microsoft.com/office/drawing/2014/main" id="{A6757C84-671B-4FA1-9DEE-4BA5FA9EC5AA}"/>
              </a:ext>
            </a:extLst>
          </p:cNvPr>
          <p:cNvSpPr>
            <a:spLocks noChangeArrowheads="1"/>
          </p:cNvSpPr>
          <p:nvPr/>
        </p:nvSpPr>
        <p:spPr bwMode="auto">
          <a:xfrm>
            <a:off x="12140473" y="7669121"/>
            <a:ext cx="588779" cy="631371"/>
          </a:xfrm>
          <a:custGeom>
            <a:avLst/>
            <a:gdLst>
              <a:gd name="T0" fmla="*/ 0 w 2957"/>
              <a:gd name="T1" fmla="*/ 972524 h 2434"/>
              <a:gd name="T2" fmla="*/ 0 w 2957"/>
              <a:gd name="T3" fmla="*/ 972524 h 2434"/>
              <a:gd name="T4" fmla="*/ 1790589 w 2957"/>
              <a:gd name="T5" fmla="*/ 2223827 h 2434"/>
              <a:gd name="T6" fmla="*/ 2703260 w 2957"/>
              <a:gd name="T7" fmla="*/ 1894777 h 2434"/>
              <a:gd name="T8" fmla="*/ 0 w 2957"/>
              <a:gd name="T9" fmla="*/ 0 h 2434"/>
              <a:gd name="T10" fmla="*/ 0 w 2957"/>
              <a:gd name="T11" fmla="*/ 972524 h 24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7" h="2434">
                <a:moveTo>
                  <a:pt x="0" y="1064"/>
                </a:moveTo>
                <a:lnTo>
                  <a:pt x="0" y="1064"/>
                </a:lnTo>
                <a:cubicBezTo>
                  <a:pt x="893" y="1064"/>
                  <a:pt x="1664" y="1635"/>
                  <a:pt x="1958" y="2433"/>
                </a:cubicBezTo>
                <a:cubicBezTo>
                  <a:pt x="2956" y="2073"/>
                  <a:pt x="2956" y="2073"/>
                  <a:pt x="2956" y="2073"/>
                </a:cubicBezTo>
                <a:cubicBezTo>
                  <a:pt x="2518" y="865"/>
                  <a:pt x="1358" y="0"/>
                  <a:pt x="0" y="0"/>
                </a:cubicBezTo>
                <a:lnTo>
                  <a:pt x="0" y="1064"/>
                </a:lnTo>
              </a:path>
            </a:pathLst>
          </a:custGeom>
          <a:solidFill>
            <a:schemeClr val="accent2"/>
          </a:solidFill>
          <a:ln>
            <a:noFill/>
          </a:ln>
        </p:spPr>
        <p:txBody>
          <a:bodyPr wrap="none" anchor="ctr"/>
          <a:lstStyle/>
          <a:p>
            <a:endParaRPr lang="es-MX"/>
          </a:p>
        </p:txBody>
      </p:sp>
      <p:sp>
        <p:nvSpPr>
          <p:cNvPr id="4" name="Freeform 233">
            <a:extLst>
              <a:ext uri="{FF2B5EF4-FFF2-40B4-BE49-F238E27FC236}">
                <a16:creationId xmlns:a16="http://schemas.microsoft.com/office/drawing/2014/main" id="{01602D98-A0F9-7687-8DA7-021A4E7DDB57}"/>
              </a:ext>
            </a:extLst>
          </p:cNvPr>
          <p:cNvSpPr>
            <a:spLocks noChangeArrowheads="1"/>
          </p:cNvSpPr>
          <p:nvPr/>
        </p:nvSpPr>
        <p:spPr bwMode="auto">
          <a:xfrm>
            <a:off x="11565861" y="7669121"/>
            <a:ext cx="572885" cy="599397"/>
          </a:xfrm>
          <a:custGeom>
            <a:avLst/>
            <a:gdLst>
              <a:gd name="T0" fmla="*/ 884828 w 2879"/>
              <a:gd name="T1" fmla="*/ 2110978 h 2311"/>
              <a:gd name="T2" fmla="*/ 884828 w 2879"/>
              <a:gd name="T3" fmla="*/ 2110978 h 2311"/>
              <a:gd name="T4" fmla="*/ 2630719 w 2879"/>
              <a:gd name="T5" fmla="*/ 972329 h 2311"/>
              <a:gd name="T6" fmla="*/ 2630719 w 2879"/>
              <a:gd name="T7" fmla="*/ 0 h 2311"/>
              <a:gd name="T8" fmla="*/ 0 w 2879"/>
              <a:gd name="T9" fmla="*/ 1718939 h 2311"/>
              <a:gd name="T10" fmla="*/ 884828 w 2879"/>
              <a:gd name="T11" fmla="*/ 2110978 h 2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9" h="2311">
                <a:moveTo>
                  <a:pt x="968" y="2310"/>
                </a:moveTo>
                <a:lnTo>
                  <a:pt x="968" y="2310"/>
                </a:lnTo>
                <a:cubicBezTo>
                  <a:pt x="1292" y="1578"/>
                  <a:pt x="2022" y="1064"/>
                  <a:pt x="2878" y="1064"/>
                </a:cubicBezTo>
                <a:cubicBezTo>
                  <a:pt x="2878" y="0"/>
                  <a:pt x="2878" y="0"/>
                  <a:pt x="2878" y="0"/>
                </a:cubicBezTo>
                <a:cubicBezTo>
                  <a:pt x="1586" y="0"/>
                  <a:pt x="484" y="770"/>
                  <a:pt x="0" y="1881"/>
                </a:cubicBezTo>
                <a:lnTo>
                  <a:pt x="968" y="231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 name="Freeform 234">
            <a:extLst>
              <a:ext uri="{FF2B5EF4-FFF2-40B4-BE49-F238E27FC236}">
                <a16:creationId xmlns:a16="http://schemas.microsoft.com/office/drawing/2014/main" id="{606EFF05-6E2F-A132-EBBB-09C2C9317ED8}"/>
              </a:ext>
            </a:extLst>
          </p:cNvPr>
          <p:cNvSpPr>
            <a:spLocks noChangeArrowheads="1"/>
          </p:cNvSpPr>
          <p:nvPr/>
        </p:nvSpPr>
        <p:spPr bwMode="auto">
          <a:xfrm>
            <a:off x="12289741" y="8209073"/>
            <a:ext cx="476137" cy="1039375"/>
          </a:xfrm>
          <a:custGeom>
            <a:avLst/>
            <a:gdLst>
              <a:gd name="T0" fmla="*/ 1207 w 2395"/>
              <a:gd name="T1" fmla="*/ 360 h 4009"/>
              <a:gd name="T2" fmla="*/ 1207 w 2395"/>
              <a:gd name="T3" fmla="*/ 360 h 4009"/>
              <a:gd name="T4" fmla="*/ 1331 w 2395"/>
              <a:gd name="T5" fmla="*/ 1073 h 4009"/>
              <a:gd name="T6" fmla="*/ 0 w 2395"/>
              <a:gd name="T7" fmla="*/ 3010 h 4009"/>
              <a:gd name="T8" fmla="*/ 390 w 2395"/>
              <a:gd name="T9" fmla="*/ 4008 h 4009"/>
              <a:gd name="T10" fmla="*/ 2394 w 2395"/>
              <a:gd name="T11" fmla="*/ 1073 h 4009"/>
              <a:gd name="T12" fmla="*/ 2214 w 2395"/>
              <a:gd name="T13" fmla="*/ 0 h 4009"/>
              <a:gd name="T14" fmla="*/ 1207 w 2395"/>
              <a:gd name="T15" fmla="*/ 360 h 40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5" h="4009">
                <a:moveTo>
                  <a:pt x="1207" y="360"/>
                </a:moveTo>
                <a:lnTo>
                  <a:pt x="1207" y="360"/>
                </a:lnTo>
                <a:cubicBezTo>
                  <a:pt x="1283" y="579"/>
                  <a:pt x="1331" y="817"/>
                  <a:pt x="1331" y="1073"/>
                </a:cubicBezTo>
                <a:cubicBezTo>
                  <a:pt x="1331" y="1956"/>
                  <a:pt x="778" y="2707"/>
                  <a:pt x="0" y="3010"/>
                </a:cubicBezTo>
                <a:cubicBezTo>
                  <a:pt x="390" y="4008"/>
                  <a:pt x="390" y="4008"/>
                  <a:pt x="390" y="4008"/>
                </a:cubicBezTo>
                <a:cubicBezTo>
                  <a:pt x="1568" y="3551"/>
                  <a:pt x="2394" y="2403"/>
                  <a:pt x="2394" y="1073"/>
                </a:cubicBezTo>
                <a:cubicBezTo>
                  <a:pt x="2394" y="694"/>
                  <a:pt x="2328" y="331"/>
                  <a:pt x="2214" y="0"/>
                </a:cubicBezTo>
                <a:lnTo>
                  <a:pt x="1207" y="360"/>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6" name="Freeform 235">
            <a:extLst>
              <a:ext uri="{FF2B5EF4-FFF2-40B4-BE49-F238E27FC236}">
                <a16:creationId xmlns:a16="http://schemas.microsoft.com/office/drawing/2014/main" id="{B48E1796-513D-6AFD-F717-0B22DCAB3203}"/>
              </a:ext>
            </a:extLst>
          </p:cNvPr>
          <p:cNvSpPr>
            <a:spLocks noChangeArrowheads="1"/>
          </p:cNvSpPr>
          <p:nvPr/>
        </p:nvSpPr>
        <p:spPr bwMode="auto">
          <a:xfrm>
            <a:off x="11978075" y="8988604"/>
            <a:ext cx="388027" cy="313434"/>
          </a:xfrm>
          <a:custGeom>
            <a:avLst/>
            <a:gdLst>
              <a:gd name="T0" fmla="*/ 1559 w 1950"/>
              <a:gd name="T1" fmla="*/ 0 h 1209"/>
              <a:gd name="T2" fmla="*/ 1559 w 1950"/>
              <a:gd name="T3" fmla="*/ 0 h 1209"/>
              <a:gd name="T4" fmla="*/ 808 w 1950"/>
              <a:gd name="T5" fmla="*/ 144 h 1209"/>
              <a:gd name="T6" fmla="*/ 276 w 1950"/>
              <a:gd name="T7" fmla="*/ 76 h 1209"/>
              <a:gd name="T8" fmla="*/ 0 w 1950"/>
              <a:gd name="T9" fmla="*/ 1103 h 1209"/>
              <a:gd name="T10" fmla="*/ 808 w 1950"/>
              <a:gd name="T11" fmla="*/ 1208 h 1209"/>
              <a:gd name="T12" fmla="*/ 1949 w 1950"/>
              <a:gd name="T13" fmla="*/ 998 h 1209"/>
              <a:gd name="T14" fmla="*/ 1559 w 1950"/>
              <a:gd name="T15" fmla="*/ 0 h 1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0" h="1209">
                <a:moveTo>
                  <a:pt x="1559" y="0"/>
                </a:moveTo>
                <a:lnTo>
                  <a:pt x="1559" y="0"/>
                </a:lnTo>
                <a:cubicBezTo>
                  <a:pt x="1331" y="96"/>
                  <a:pt x="1075" y="144"/>
                  <a:pt x="808" y="144"/>
                </a:cubicBezTo>
                <a:cubicBezTo>
                  <a:pt x="628" y="144"/>
                  <a:pt x="447" y="114"/>
                  <a:pt x="276" y="76"/>
                </a:cubicBezTo>
                <a:cubicBezTo>
                  <a:pt x="0" y="1103"/>
                  <a:pt x="0" y="1103"/>
                  <a:pt x="0" y="1103"/>
                </a:cubicBezTo>
                <a:cubicBezTo>
                  <a:pt x="258" y="1169"/>
                  <a:pt x="532" y="1208"/>
                  <a:pt x="808" y="1208"/>
                </a:cubicBezTo>
                <a:cubicBezTo>
                  <a:pt x="1217" y="1208"/>
                  <a:pt x="1596" y="1130"/>
                  <a:pt x="1949" y="998"/>
                </a:cubicBezTo>
                <a:lnTo>
                  <a:pt x="1559"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7" name="Freeform 236">
            <a:extLst>
              <a:ext uri="{FF2B5EF4-FFF2-40B4-BE49-F238E27FC236}">
                <a16:creationId xmlns:a16="http://schemas.microsoft.com/office/drawing/2014/main" id="{8B402E06-0C5D-2911-B3FA-0D7691044A93}"/>
              </a:ext>
            </a:extLst>
          </p:cNvPr>
          <p:cNvSpPr>
            <a:spLocks noChangeArrowheads="1"/>
          </p:cNvSpPr>
          <p:nvPr/>
        </p:nvSpPr>
        <p:spPr bwMode="auto">
          <a:xfrm>
            <a:off x="11513341" y="8159987"/>
            <a:ext cx="518291" cy="1115481"/>
          </a:xfrm>
          <a:custGeom>
            <a:avLst/>
            <a:gdLst>
              <a:gd name="T0" fmla="*/ 2604 w 2605"/>
              <a:gd name="T1" fmla="*/ 3267 h 4304"/>
              <a:gd name="T2" fmla="*/ 2604 w 2605"/>
              <a:gd name="T3" fmla="*/ 3267 h 4304"/>
              <a:gd name="T4" fmla="*/ 1065 w 2605"/>
              <a:gd name="T5" fmla="*/ 1263 h 4304"/>
              <a:gd name="T6" fmla="*/ 1235 w 2605"/>
              <a:gd name="T7" fmla="*/ 427 h 4304"/>
              <a:gd name="T8" fmla="*/ 258 w 2605"/>
              <a:gd name="T9" fmla="*/ 0 h 4304"/>
              <a:gd name="T10" fmla="*/ 0 w 2605"/>
              <a:gd name="T11" fmla="*/ 1263 h 4304"/>
              <a:gd name="T12" fmla="*/ 2328 w 2605"/>
              <a:gd name="T13" fmla="*/ 4303 h 4304"/>
              <a:gd name="T14" fmla="*/ 2604 w 2605"/>
              <a:gd name="T15" fmla="*/ 3267 h 4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5" h="4304">
                <a:moveTo>
                  <a:pt x="2604" y="3267"/>
                </a:moveTo>
                <a:lnTo>
                  <a:pt x="2604" y="3267"/>
                </a:lnTo>
                <a:cubicBezTo>
                  <a:pt x="1721" y="3029"/>
                  <a:pt x="1065" y="2221"/>
                  <a:pt x="1065" y="1263"/>
                </a:cubicBezTo>
                <a:cubicBezTo>
                  <a:pt x="1065" y="959"/>
                  <a:pt x="1121" y="683"/>
                  <a:pt x="1235" y="427"/>
                </a:cubicBezTo>
                <a:cubicBezTo>
                  <a:pt x="258" y="0"/>
                  <a:pt x="258" y="0"/>
                  <a:pt x="258" y="0"/>
                </a:cubicBezTo>
                <a:cubicBezTo>
                  <a:pt x="86" y="379"/>
                  <a:pt x="0" y="806"/>
                  <a:pt x="0" y="1263"/>
                </a:cubicBezTo>
                <a:cubicBezTo>
                  <a:pt x="0" y="2716"/>
                  <a:pt x="979" y="3942"/>
                  <a:pt x="2328" y="4303"/>
                </a:cubicBezTo>
                <a:lnTo>
                  <a:pt x="2604" y="3267"/>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grpSp>
        <p:nvGrpSpPr>
          <p:cNvPr id="11" name="Group 35">
            <a:extLst>
              <a:ext uri="{FF2B5EF4-FFF2-40B4-BE49-F238E27FC236}">
                <a16:creationId xmlns:a16="http://schemas.microsoft.com/office/drawing/2014/main" id="{F59B936F-D492-D63A-3CA9-E98D4FA8CDD4}"/>
              </a:ext>
            </a:extLst>
          </p:cNvPr>
          <p:cNvGrpSpPr>
            <a:grpSpLocks/>
          </p:cNvGrpSpPr>
          <p:nvPr/>
        </p:nvGrpSpPr>
        <p:grpSpPr bwMode="auto">
          <a:xfrm>
            <a:off x="4579937" y="6272499"/>
            <a:ext cx="15195551" cy="486766"/>
            <a:chOff x="1775295" y="2028842"/>
            <a:chExt cx="3021910" cy="45719"/>
          </a:xfrm>
        </p:grpSpPr>
        <p:sp>
          <p:nvSpPr>
            <p:cNvPr id="12" name="Rectangle 11">
              <a:extLst>
                <a:ext uri="{FF2B5EF4-FFF2-40B4-BE49-F238E27FC236}">
                  <a16:creationId xmlns:a16="http://schemas.microsoft.com/office/drawing/2014/main" id="{E2400440-CBA6-69E6-73CC-E3E5F2932A68}"/>
                </a:ext>
              </a:extLst>
            </p:cNvPr>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3" name="Rectangle 12">
              <a:extLst>
                <a:ext uri="{FF2B5EF4-FFF2-40B4-BE49-F238E27FC236}">
                  <a16:creationId xmlns:a16="http://schemas.microsoft.com/office/drawing/2014/main" id="{02E9BFDE-8B53-70C6-9ECA-72E6F65BF9A0}"/>
                </a:ext>
              </a:extLst>
            </p:cNvPr>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7" name="Rectangle 16">
              <a:extLst>
                <a:ext uri="{FF2B5EF4-FFF2-40B4-BE49-F238E27FC236}">
                  <a16:creationId xmlns:a16="http://schemas.microsoft.com/office/drawing/2014/main" id="{2303082A-2A9D-C6D9-8CDE-2F7209D90BBB}"/>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20" name="Rectangle 19">
              <a:extLst>
                <a:ext uri="{FF2B5EF4-FFF2-40B4-BE49-F238E27FC236}">
                  <a16:creationId xmlns:a16="http://schemas.microsoft.com/office/drawing/2014/main" id="{51859238-E65D-2F04-B748-68A8E457BD12}"/>
                </a:ext>
              </a:extLst>
            </p:cNvPr>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21" name="Rectangle 20">
              <a:extLst>
                <a:ext uri="{FF2B5EF4-FFF2-40B4-BE49-F238E27FC236}">
                  <a16:creationId xmlns:a16="http://schemas.microsoft.com/office/drawing/2014/main" id="{2FD1982E-F769-9F98-86BB-BEF44ADDED71}"/>
                </a:ext>
              </a:extLst>
            </p:cNvPr>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8" name="Freeform 237">
            <a:extLst>
              <a:ext uri="{FF2B5EF4-FFF2-40B4-BE49-F238E27FC236}">
                <a16:creationId xmlns:a16="http://schemas.microsoft.com/office/drawing/2014/main" id="{1ED00F34-D8CE-A9AD-9B83-E33A9DB36DEF}"/>
              </a:ext>
            </a:extLst>
          </p:cNvPr>
          <p:cNvSpPr>
            <a:spLocks noChangeArrowheads="1"/>
          </p:cNvSpPr>
          <p:nvPr/>
        </p:nvSpPr>
        <p:spPr bwMode="auto">
          <a:xfrm>
            <a:off x="7680425" y="-2925365"/>
            <a:ext cx="1555750" cy="1668462"/>
          </a:xfrm>
          <a:custGeom>
            <a:avLst/>
            <a:gdLst>
              <a:gd name="T0" fmla="*/ 1381845 w 1701"/>
              <a:gd name="T1" fmla="*/ 425587 h 1827"/>
              <a:gd name="T2" fmla="*/ 1381845 w 1701"/>
              <a:gd name="T3" fmla="*/ 425587 h 1827"/>
              <a:gd name="T4" fmla="*/ 425254 w 1701"/>
              <a:gd name="T5" fmla="*/ 200008 h 1827"/>
              <a:gd name="T6" fmla="*/ 208511 w 1701"/>
              <a:gd name="T7" fmla="*/ 1155295 h 1827"/>
              <a:gd name="T8" fmla="*/ 1051702 w 1701"/>
              <a:gd name="T9" fmla="*/ 1423798 h 1827"/>
              <a:gd name="T10" fmla="*/ 1337948 w 1701"/>
              <a:gd name="T11" fmla="*/ 1667643 h 1827"/>
              <a:gd name="T12" fmla="*/ 1260214 w 1701"/>
              <a:gd name="T13" fmla="*/ 1303245 h 1827"/>
              <a:gd name="T14" fmla="*/ 1381845 w 1701"/>
              <a:gd name="T15" fmla="*/ 425587 h 18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1" h="1827">
                <a:moveTo>
                  <a:pt x="1511" y="466"/>
                </a:moveTo>
                <a:lnTo>
                  <a:pt x="1511" y="466"/>
                </a:lnTo>
                <a:cubicBezTo>
                  <a:pt x="1282" y="105"/>
                  <a:pt x="817" y="0"/>
                  <a:pt x="465" y="219"/>
                </a:cubicBezTo>
                <a:cubicBezTo>
                  <a:pt x="114" y="448"/>
                  <a:pt x="0" y="913"/>
                  <a:pt x="228" y="1265"/>
                </a:cubicBezTo>
                <a:cubicBezTo>
                  <a:pt x="417" y="1578"/>
                  <a:pt x="817" y="1701"/>
                  <a:pt x="1150" y="1559"/>
                </a:cubicBezTo>
                <a:cubicBezTo>
                  <a:pt x="1463" y="1826"/>
                  <a:pt x="1463" y="1826"/>
                  <a:pt x="1463" y="1826"/>
                </a:cubicBezTo>
                <a:cubicBezTo>
                  <a:pt x="1378" y="1427"/>
                  <a:pt x="1378" y="1427"/>
                  <a:pt x="1378" y="1427"/>
                </a:cubicBezTo>
                <a:cubicBezTo>
                  <a:pt x="1643" y="1178"/>
                  <a:pt x="1700" y="781"/>
                  <a:pt x="1511" y="46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9" name="Freeform 238">
            <a:extLst>
              <a:ext uri="{FF2B5EF4-FFF2-40B4-BE49-F238E27FC236}">
                <a16:creationId xmlns:a16="http://schemas.microsoft.com/office/drawing/2014/main" id="{88253F54-F90E-E953-CE8C-54794FA7411B}"/>
              </a:ext>
            </a:extLst>
          </p:cNvPr>
          <p:cNvSpPr>
            <a:spLocks noChangeArrowheads="1"/>
          </p:cNvSpPr>
          <p:nvPr/>
        </p:nvSpPr>
        <p:spPr bwMode="auto">
          <a:xfrm>
            <a:off x="-3588239" y="5616654"/>
            <a:ext cx="1728788" cy="1555750"/>
          </a:xfrm>
          <a:custGeom>
            <a:avLst/>
            <a:gdLst>
              <a:gd name="T0" fmla="*/ 550 w 1890"/>
              <a:gd name="T1" fmla="*/ 153 h 1702"/>
              <a:gd name="T2" fmla="*/ 550 w 1890"/>
              <a:gd name="T3" fmla="*/ 153 h 1702"/>
              <a:gd name="T4" fmla="*/ 160 w 1890"/>
              <a:gd name="T5" fmla="*/ 1151 h 1702"/>
              <a:gd name="T6" fmla="*/ 1157 w 1890"/>
              <a:gd name="T7" fmla="*/ 1531 h 1702"/>
              <a:gd name="T8" fmla="*/ 1586 w 1890"/>
              <a:gd name="T9" fmla="*/ 667 h 1702"/>
              <a:gd name="T10" fmla="*/ 1889 w 1890"/>
              <a:gd name="T11" fmla="*/ 381 h 1702"/>
              <a:gd name="T12" fmla="*/ 1481 w 1890"/>
              <a:gd name="T13" fmla="*/ 420 h 1702"/>
              <a:gd name="T14" fmla="*/ 550 w 1890"/>
              <a:gd name="T15" fmla="*/ 153 h 1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0" h="1702">
                <a:moveTo>
                  <a:pt x="550" y="153"/>
                </a:moveTo>
                <a:lnTo>
                  <a:pt x="550" y="153"/>
                </a:lnTo>
                <a:cubicBezTo>
                  <a:pt x="169" y="324"/>
                  <a:pt x="0" y="771"/>
                  <a:pt x="160" y="1151"/>
                </a:cubicBezTo>
                <a:cubicBezTo>
                  <a:pt x="331" y="1531"/>
                  <a:pt x="778" y="1701"/>
                  <a:pt x="1157" y="1531"/>
                </a:cubicBezTo>
                <a:cubicBezTo>
                  <a:pt x="1499" y="1379"/>
                  <a:pt x="1670" y="1009"/>
                  <a:pt x="1586" y="667"/>
                </a:cubicBezTo>
                <a:cubicBezTo>
                  <a:pt x="1889" y="381"/>
                  <a:pt x="1889" y="381"/>
                  <a:pt x="1889" y="381"/>
                </a:cubicBezTo>
                <a:cubicBezTo>
                  <a:pt x="1481" y="420"/>
                  <a:pt x="1481" y="420"/>
                  <a:pt x="1481" y="420"/>
                </a:cubicBezTo>
                <a:cubicBezTo>
                  <a:pt x="1271" y="114"/>
                  <a:pt x="883" y="0"/>
                  <a:pt x="550" y="153"/>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30" name="Freeform 239">
            <a:extLst>
              <a:ext uri="{FF2B5EF4-FFF2-40B4-BE49-F238E27FC236}">
                <a16:creationId xmlns:a16="http://schemas.microsoft.com/office/drawing/2014/main" id="{0EDAE15D-C671-9632-DB3A-52E4FF049E35}"/>
              </a:ext>
            </a:extLst>
          </p:cNvPr>
          <p:cNvSpPr>
            <a:spLocks noChangeArrowheads="1"/>
          </p:cNvSpPr>
          <p:nvPr/>
        </p:nvSpPr>
        <p:spPr bwMode="auto">
          <a:xfrm>
            <a:off x="12051062" y="15276344"/>
            <a:ext cx="1414463" cy="1736725"/>
          </a:xfrm>
          <a:custGeom>
            <a:avLst/>
            <a:gdLst>
              <a:gd name="T0" fmla="*/ 19 w 1549"/>
              <a:gd name="T1" fmla="*/ 1169 h 1902"/>
              <a:gd name="T2" fmla="*/ 19 w 1549"/>
              <a:gd name="T3" fmla="*/ 1169 h 1902"/>
              <a:gd name="T4" fmla="*/ 808 w 1549"/>
              <a:gd name="T5" fmla="*/ 1881 h 1902"/>
              <a:gd name="T6" fmla="*/ 1529 w 1549"/>
              <a:gd name="T7" fmla="*/ 1093 h 1902"/>
              <a:gd name="T8" fmla="*/ 865 w 1549"/>
              <a:gd name="T9" fmla="*/ 381 h 1902"/>
              <a:gd name="T10" fmla="*/ 712 w 1549"/>
              <a:gd name="T11" fmla="*/ 0 h 1902"/>
              <a:gd name="T12" fmla="*/ 598 w 1549"/>
              <a:gd name="T13" fmla="*/ 390 h 1902"/>
              <a:gd name="T14" fmla="*/ 19 w 1549"/>
              <a:gd name="T15" fmla="*/ 1169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1902">
                <a:moveTo>
                  <a:pt x="19" y="1169"/>
                </a:moveTo>
                <a:lnTo>
                  <a:pt x="19" y="1169"/>
                </a:lnTo>
                <a:cubicBezTo>
                  <a:pt x="39" y="1587"/>
                  <a:pt x="399" y="1901"/>
                  <a:pt x="808" y="1881"/>
                </a:cubicBezTo>
                <a:cubicBezTo>
                  <a:pt x="1226" y="1863"/>
                  <a:pt x="1548" y="1502"/>
                  <a:pt x="1529" y="1093"/>
                </a:cubicBezTo>
                <a:cubicBezTo>
                  <a:pt x="1511" y="724"/>
                  <a:pt x="1226" y="427"/>
                  <a:pt x="865" y="381"/>
                </a:cubicBezTo>
                <a:cubicBezTo>
                  <a:pt x="712" y="0"/>
                  <a:pt x="712" y="0"/>
                  <a:pt x="712" y="0"/>
                </a:cubicBezTo>
                <a:cubicBezTo>
                  <a:pt x="598" y="390"/>
                  <a:pt x="598" y="390"/>
                  <a:pt x="598" y="390"/>
                </a:cubicBezTo>
                <a:cubicBezTo>
                  <a:pt x="247" y="475"/>
                  <a:pt x="0" y="799"/>
                  <a:pt x="19" y="1169"/>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31" name="Freeform 240">
            <a:extLst>
              <a:ext uri="{FF2B5EF4-FFF2-40B4-BE49-F238E27FC236}">
                <a16:creationId xmlns:a16="http://schemas.microsoft.com/office/drawing/2014/main" id="{9AF5AE31-5006-921B-F058-1A526942F5F6}"/>
              </a:ext>
            </a:extLst>
          </p:cNvPr>
          <p:cNvSpPr>
            <a:spLocks noChangeArrowheads="1"/>
          </p:cNvSpPr>
          <p:nvPr/>
        </p:nvSpPr>
        <p:spPr bwMode="auto">
          <a:xfrm>
            <a:off x="25395726" y="4477147"/>
            <a:ext cx="1736725" cy="1555750"/>
          </a:xfrm>
          <a:custGeom>
            <a:avLst/>
            <a:gdLst>
              <a:gd name="T0" fmla="*/ 732 w 1902"/>
              <a:gd name="T1" fmla="*/ 1529 h 1702"/>
              <a:gd name="T2" fmla="*/ 732 w 1902"/>
              <a:gd name="T3" fmla="*/ 1529 h 1702"/>
              <a:gd name="T4" fmla="*/ 1730 w 1902"/>
              <a:gd name="T5" fmla="*/ 1150 h 1702"/>
              <a:gd name="T6" fmla="*/ 1339 w 1902"/>
              <a:gd name="T7" fmla="*/ 153 h 1702"/>
              <a:gd name="T8" fmla="*/ 408 w 1902"/>
              <a:gd name="T9" fmla="*/ 418 h 1702"/>
              <a:gd name="T10" fmla="*/ 0 w 1902"/>
              <a:gd name="T11" fmla="*/ 381 h 1702"/>
              <a:gd name="T12" fmla="*/ 305 w 1902"/>
              <a:gd name="T13" fmla="*/ 666 h 1702"/>
              <a:gd name="T14" fmla="*/ 732 w 1902"/>
              <a:gd name="T15" fmla="*/ 1529 h 1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2" h="1702">
                <a:moveTo>
                  <a:pt x="732" y="1529"/>
                </a:moveTo>
                <a:lnTo>
                  <a:pt x="732" y="1529"/>
                </a:lnTo>
                <a:cubicBezTo>
                  <a:pt x="1111" y="1701"/>
                  <a:pt x="1558" y="1529"/>
                  <a:pt x="1730" y="1150"/>
                </a:cubicBezTo>
                <a:cubicBezTo>
                  <a:pt x="1901" y="769"/>
                  <a:pt x="1730" y="324"/>
                  <a:pt x="1339" y="153"/>
                </a:cubicBezTo>
                <a:cubicBezTo>
                  <a:pt x="1008" y="0"/>
                  <a:pt x="618" y="123"/>
                  <a:pt x="408" y="418"/>
                </a:cubicBezTo>
                <a:cubicBezTo>
                  <a:pt x="0" y="381"/>
                  <a:pt x="0" y="381"/>
                  <a:pt x="0" y="381"/>
                </a:cubicBezTo>
                <a:cubicBezTo>
                  <a:pt x="305" y="666"/>
                  <a:pt x="305" y="666"/>
                  <a:pt x="305" y="666"/>
                </a:cubicBezTo>
                <a:cubicBezTo>
                  <a:pt x="219" y="1009"/>
                  <a:pt x="390" y="1379"/>
                  <a:pt x="732" y="1529"/>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32" name="Freeform 241">
            <a:extLst>
              <a:ext uri="{FF2B5EF4-FFF2-40B4-BE49-F238E27FC236}">
                <a16:creationId xmlns:a16="http://schemas.microsoft.com/office/drawing/2014/main" id="{33866A1C-9E2C-0EFC-A7D6-88EA77B92A93}"/>
              </a:ext>
            </a:extLst>
          </p:cNvPr>
          <p:cNvSpPr>
            <a:spLocks noChangeArrowheads="1"/>
          </p:cNvSpPr>
          <p:nvPr/>
        </p:nvSpPr>
        <p:spPr bwMode="auto">
          <a:xfrm>
            <a:off x="12177812" y="-2812653"/>
            <a:ext cx="1547813" cy="1631950"/>
          </a:xfrm>
          <a:custGeom>
            <a:avLst/>
            <a:gdLst>
              <a:gd name="T0" fmla="*/ 1320717 w 1692"/>
              <a:gd name="T1" fmla="*/ 1179480 h 1788"/>
              <a:gd name="T2" fmla="*/ 1320717 w 1692"/>
              <a:gd name="T3" fmla="*/ 1179480 h 1788"/>
              <a:gd name="T4" fmla="*/ 1156085 w 1692"/>
              <a:gd name="T5" fmla="*/ 226402 h 1788"/>
              <a:gd name="T6" fmla="*/ 191156 w 1692"/>
              <a:gd name="T7" fmla="*/ 390726 h 1788"/>
              <a:gd name="T8" fmla="*/ 268899 w 1692"/>
              <a:gd name="T9" fmla="*/ 1274423 h 1788"/>
              <a:gd name="T10" fmla="*/ 164632 w 1692"/>
              <a:gd name="T11" fmla="*/ 1631371 h 1788"/>
              <a:gd name="T12" fmla="*/ 469202 w 1692"/>
              <a:gd name="T13" fmla="*/ 1414098 h 1788"/>
              <a:gd name="T14" fmla="*/ 1320717 w 1692"/>
              <a:gd name="T15" fmla="*/ 1179480 h 17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2" h="1788">
                <a:moveTo>
                  <a:pt x="1444" y="1292"/>
                </a:moveTo>
                <a:lnTo>
                  <a:pt x="1444" y="1292"/>
                </a:lnTo>
                <a:cubicBezTo>
                  <a:pt x="1691" y="951"/>
                  <a:pt x="1606" y="486"/>
                  <a:pt x="1264" y="248"/>
                </a:cubicBezTo>
                <a:cubicBezTo>
                  <a:pt x="922" y="0"/>
                  <a:pt x="447" y="86"/>
                  <a:pt x="209" y="428"/>
                </a:cubicBezTo>
                <a:cubicBezTo>
                  <a:pt x="0" y="732"/>
                  <a:pt x="38" y="1141"/>
                  <a:pt x="294" y="1396"/>
                </a:cubicBezTo>
                <a:cubicBezTo>
                  <a:pt x="180" y="1787"/>
                  <a:pt x="180" y="1787"/>
                  <a:pt x="180" y="1787"/>
                </a:cubicBezTo>
                <a:cubicBezTo>
                  <a:pt x="513" y="1549"/>
                  <a:pt x="513" y="1549"/>
                  <a:pt x="513" y="1549"/>
                </a:cubicBezTo>
                <a:cubicBezTo>
                  <a:pt x="837" y="1702"/>
                  <a:pt x="1234" y="1597"/>
                  <a:pt x="1444" y="129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3" name="TextBox 198">
            <a:extLst>
              <a:ext uri="{FF2B5EF4-FFF2-40B4-BE49-F238E27FC236}">
                <a16:creationId xmlns:a16="http://schemas.microsoft.com/office/drawing/2014/main" id="{7E7AD395-A06A-2A4F-5EEB-FFDBA1D0CEA5}"/>
              </a:ext>
            </a:extLst>
          </p:cNvPr>
          <p:cNvSpPr txBox="1">
            <a:spLocks noChangeArrowheads="1"/>
          </p:cNvSpPr>
          <p:nvPr/>
        </p:nvSpPr>
        <p:spPr bwMode="auto">
          <a:xfrm>
            <a:off x="8090000" y="-2715815"/>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1</a:t>
            </a:r>
          </a:p>
        </p:txBody>
      </p:sp>
      <p:sp>
        <p:nvSpPr>
          <p:cNvPr id="34" name="TextBox 199">
            <a:extLst>
              <a:ext uri="{FF2B5EF4-FFF2-40B4-BE49-F238E27FC236}">
                <a16:creationId xmlns:a16="http://schemas.microsoft.com/office/drawing/2014/main" id="{3A503152-631B-D0F7-CB4B-4B3D6BF07DAC}"/>
              </a:ext>
            </a:extLst>
          </p:cNvPr>
          <p:cNvSpPr txBox="1">
            <a:spLocks noChangeArrowheads="1"/>
          </p:cNvSpPr>
          <p:nvPr/>
        </p:nvSpPr>
        <p:spPr bwMode="auto">
          <a:xfrm>
            <a:off x="12573100" y="-2603103"/>
            <a:ext cx="7350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2</a:t>
            </a:r>
          </a:p>
        </p:txBody>
      </p:sp>
      <p:sp>
        <p:nvSpPr>
          <p:cNvPr id="35" name="TextBox 200">
            <a:extLst>
              <a:ext uri="{FF2B5EF4-FFF2-40B4-BE49-F238E27FC236}">
                <a16:creationId xmlns:a16="http://schemas.microsoft.com/office/drawing/2014/main" id="{6A4E9F88-28CB-1A9E-C004-CA4177624585}"/>
              </a:ext>
            </a:extLst>
          </p:cNvPr>
          <p:cNvSpPr txBox="1">
            <a:spLocks noChangeArrowheads="1"/>
          </p:cNvSpPr>
          <p:nvPr/>
        </p:nvSpPr>
        <p:spPr bwMode="auto">
          <a:xfrm>
            <a:off x="25979926" y="4702572"/>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3</a:t>
            </a:r>
          </a:p>
        </p:txBody>
      </p:sp>
      <p:sp>
        <p:nvSpPr>
          <p:cNvPr id="36" name="TextBox 201">
            <a:extLst>
              <a:ext uri="{FF2B5EF4-FFF2-40B4-BE49-F238E27FC236}">
                <a16:creationId xmlns:a16="http://schemas.microsoft.com/office/drawing/2014/main" id="{8531DC4D-D561-69F0-84A0-82D6F52A1744}"/>
              </a:ext>
            </a:extLst>
          </p:cNvPr>
          <p:cNvSpPr txBox="1">
            <a:spLocks noChangeArrowheads="1"/>
          </p:cNvSpPr>
          <p:nvPr/>
        </p:nvSpPr>
        <p:spPr bwMode="auto">
          <a:xfrm>
            <a:off x="12366975" y="15773232"/>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4</a:t>
            </a:r>
          </a:p>
        </p:txBody>
      </p:sp>
      <p:sp>
        <p:nvSpPr>
          <p:cNvPr id="37" name="TextBox 202">
            <a:extLst>
              <a:ext uri="{FF2B5EF4-FFF2-40B4-BE49-F238E27FC236}">
                <a16:creationId xmlns:a16="http://schemas.microsoft.com/office/drawing/2014/main" id="{4409C53A-9093-D0FD-AF20-47BA30C0732F}"/>
              </a:ext>
            </a:extLst>
          </p:cNvPr>
          <p:cNvSpPr txBox="1">
            <a:spLocks noChangeArrowheads="1"/>
          </p:cNvSpPr>
          <p:nvPr/>
        </p:nvSpPr>
        <p:spPr bwMode="auto">
          <a:xfrm>
            <a:off x="-3212001" y="5834142"/>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5</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378"/>
          <p:cNvSpPr>
            <a:spLocks noChangeArrowheads="1"/>
          </p:cNvSpPr>
          <p:nvPr/>
        </p:nvSpPr>
        <p:spPr bwMode="auto">
          <a:xfrm>
            <a:off x="16663988" y="4227513"/>
            <a:ext cx="5273675" cy="815975"/>
          </a:xfrm>
          <a:custGeom>
            <a:avLst/>
            <a:gdLst>
              <a:gd name="T0" fmla="*/ 8829 w 8830"/>
              <a:gd name="T1" fmla="*/ 1370 h 1371"/>
              <a:gd name="T2" fmla="*/ 0 w 8830"/>
              <a:gd name="T3" fmla="*/ 1370 h 1371"/>
              <a:gd name="T4" fmla="*/ 0 w 8830"/>
              <a:gd name="T5" fmla="*/ 0 h 1371"/>
              <a:gd name="T6" fmla="*/ 8829 w 8830"/>
              <a:gd name="T7" fmla="*/ 0 h 1371"/>
              <a:gd name="T8" fmla="*/ 8829 w 8830"/>
              <a:gd name="T9" fmla="*/ 1370 h 1371"/>
            </a:gdLst>
            <a:ahLst/>
            <a:cxnLst>
              <a:cxn ang="0">
                <a:pos x="T0" y="T1"/>
              </a:cxn>
              <a:cxn ang="0">
                <a:pos x="T2" y="T3"/>
              </a:cxn>
              <a:cxn ang="0">
                <a:pos x="T4" y="T5"/>
              </a:cxn>
              <a:cxn ang="0">
                <a:pos x="T6" y="T7"/>
              </a:cxn>
              <a:cxn ang="0">
                <a:pos x="T8" y="T9"/>
              </a:cxn>
            </a:cxnLst>
            <a:rect l="0" t="0" r="r" b="b"/>
            <a:pathLst>
              <a:path w="8830" h="1371">
                <a:moveTo>
                  <a:pt x="8829" y="1370"/>
                </a:moveTo>
                <a:lnTo>
                  <a:pt x="0" y="1370"/>
                </a:lnTo>
                <a:lnTo>
                  <a:pt x="0" y="0"/>
                </a:lnTo>
                <a:lnTo>
                  <a:pt x="8829" y="0"/>
                </a:lnTo>
                <a:lnTo>
                  <a:pt x="8829" y="1370"/>
                </a:lnTo>
              </a:path>
            </a:pathLst>
          </a:custGeom>
          <a:solidFill>
            <a:schemeClr val="bg1">
              <a:lumMod val="95000"/>
            </a:schemeClr>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6322" name="Freeform 379"/>
          <p:cNvSpPr>
            <a:spLocks noChangeArrowheads="1"/>
          </p:cNvSpPr>
          <p:nvPr/>
        </p:nvSpPr>
        <p:spPr bwMode="auto">
          <a:xfrm>
            <a:off x="12852400" y="4205288"/>
            <a:ext cx="7265988" cy="860425"/>
          </a:xfrm>
          <a:custGeom>
            <a:avLst/>
            <a:gdLst>
              <a:gd name="T0" fmla="*/ 6770928 w 12162"/>
              <a:gd name="T1" fmla="*/ 0 h 1441"/>
              <a:gd name="T2" fmla="*/ 6770928 w 12162"/>
              <a:gd name="T3" fmla="*/ 0 h 1441"/>
              <a:gd name="T4" fmla="*/ 130842 w 12162"/>
              <a:gd name="T5" fmla="*/ 0 h 1441"/>
              <a:gd name="T6" fmla="*/ 0 w 12162"/>
              <a:gd name="T7" fmla="*/ 125220 h 1441"/>
              <a:gd name="T8" fmla="*/ 0 w 12162"/>
              <a:gd name="T9" fmla="*/ 732834 h 1441"/>
              <a:gd name="T10" fmla="*/ 130842 w 12162"/>
              <a:gd name="T11" fmla="*/ 858650 h 1441"/>
              <a:gd name="T12" fmla="*/ 6770928 w 12162"/>
              <a:gd name="T13" fmla="*/ 858650 h 1441"/>
              <a:gd name="T14" fmla="*/ 7265619 w 12162"/>
              <a:gd name="T15" fmla="*/ 431710 h 1441"/>
              <a:gd name="T16" fmla="*/ 6770928 w 12162"/>
              <a:gd name="T17" fmla="*/ 0 h 1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62" h="1441">
                <a:moveTo>
                  <a:pt x="11333" y="0"/>
                </a:moveTo>
                <a:lnTo>
                  <a:pt x="11333" y="0"/>
                </a:lnTo>
                <a:cubicBezTo>
                  <a:pt x="219" y="0"/>
                  <a:pt x="219" y="0"/>
                  <a:pt x="219" y="0"/>
                </a:cubicBezTo>
                <a:cubicBezTo>
                  <a:pt x="97" y="0"/>
                  <a:pt x="0" y="95"/>
                  <a:pt x="0" y="210"/>
                </a:cubicBezTo>
                <a:cubicBezTo>
                  <a:pt x="0" y="1229"/>
                  <a:pt x="0" y="1229"/>
                  <a:pt x="0" y="1229"/>
                </a:cubicBezTo>
                <a:cubicBezTo>
                  <a:pt x="0" y="1343"/>
                  <a:pt x="97" y="1440"/>
                  <a:pt x="219" y="1440"/>
                </a:cubicBezTo>
                <a:cubicBezTo>
                  <a:pt x="11333" y="1440"/>
                  <a:pt x="11333" y="1440"/>
                  <a:pt x="11333" y="1440"/>
                </a:cubicBezTo>
                <a:cubicBezTo>
                  <a:pt x="12161" y="724"/>
                  <a:pt x="12161" y="724"/>
                  <a:pt x="12161" y="724"/>
                </a:cubicBezTo>
                <a:lnTo>
                  <a:pt x="11333"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6323" name="Freeform 380"/>
          <p:cNvSpPr>
            <a:spLocks noChangeArrowheads="1"/>
          </p:cNvSpPr>
          <p:nvPr/>
        </p:nvSpPr>
        <p:spPr bwMode="auto">
          <a:xfrm>
            <a:off x="12942888" y="4283075"/>
            <a:ext cx="700087" cy="700088"/>
          </a:xfrm>
          <a:custGeom>
            <a:avLst/>
            <a:gdLst>
              <a:gd name="T0" fmla="*/ 700463 w 1179"/>
              <a:gd name="T1" fmla="*/ 571467 h 1179"/>
              <a:gd name="T2" fmla="*/ 700463 w 1179"/>
              <a:gd name="T3" fmla="*/ 571467 h 1179"/>
              <a:gd name="T4" fmla="*/ 574998 w 1179"/>
              <a:gd name="T5" fmla="*/ 700507 h 1179"/>
              <a:gd name="T6" fmla="*/ 129627 w 1179"/>
              <a:gd name="T7" fmla="*/ 700507 h 1179"/>
              <a:gd name="T8" fmla="*/ 0 w 1179"/>
              <a:gd name="T9" fmla="*/ 571467 h 1179"/>
              <a:gd name="T10" fmla="*/ 0 w 1179"/>
              <a:gd name="T11" fmla="*/ 129635 h 1179"/>
              <a:gd name="T12" fmla="*/ 129627 w 1179"/>
              <a:gd name="T13" fmla="*/ 0 h 1179"/>
              <a:gd name="T14" fmla="*/ 574998 w 1179"/>
              <a:gd name="T15" fmla="*/ 0 h 1179"/>
              <a:gd name="T16" fmla="*/ 700463 w 1179"/>
              <a:gd name="T17" fmla="*/ 129635 h 1179"/>
              <a:gd name="T18" fmla="*/ 700463 w 1179"/>
              <a:gd name="T19" fmla="*/ 571467 h 1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9" h="1179">
                <a:moveTo>
                  <a:pt x="1178" y="961"/>
                </a:moveTo>
                <a:lnTo>
                  <a:pt x="1178" y="961"/>
                </a:lnTo>
                <a:cubicBezTo>
                  <a:pt x="1178" y="1083"/>
                  <a:pt x="1081" y="1178"/>
                  <a:pt x="967" y="1178"/>
                </a:cubicBezTo>
                <a:cubicBezTo>
                  <a:pt x="218" y="1178"/>
                  <a:pt x="218" y="1178"/>
                  <a:pt x="218" y="1178"/>
                </a:cubicBezTo>
                <a:cubicBezTo>
                  <a:pt x="96" y="1178"/>
                  <a:pt x="0" y="1083"/>
                  <a:pt x="0" y="961"/>
                </a:cubicBezTo>
                <a:cubicBezTo>
                  <a:pt x="0" y="218"/>
                  <a:pt x="0" y="218"/>
                  <a:pt x="0" y="218"/>
                </a:cubicBezTo>
                <a:cubicBezTo>
                  <a:pt x="0" y="97"/>
                  <a:pt x="96" y="0"/>
                  <a:pt x="218" y="0"/>
                </a:cubicBezTo>
                <a:cubicBezTo>
                  <a:pt x="967" y="0"/>
                  <a:pt x="967" y="0"/>
                  <a:pt x="967" y="0"/>
                </a:cubicBezTo>
                <a:cubicBezTo>
                  <a:pt x="1081" y="0"/>
                  <a:pt x="1178" y="97"/>
                  <a:pt x="1178" y="218"/>
                </a:cubicBezTo>
                <a:lnTo>
                  <a:pt x="1178" y="961"/>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8" name="Text Box 382"/>
          <p:cNvSpPr txBox="1">
            <a:spLocks noChangeArrowheads="1"/>
          </p:cNvSpPr>
          <p:nvPr/>
        </p:nvSpPr>
        <p:spPr bwMode="auto">
          <a:xfrm>
            <a:off x="14068425" y="4279900"/>
            <a:ext cx="290353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bg1"/>
                </a:solidFill>
                <a:latin typeface="Lato Black"/>
                <a:cs typeface="Lato Black"/>
              </a:rPr>
              <a:t>Option 01</a:t>
            </a:r>
          </a:p>
        </p:txBody>
      </p:sp>
      <p:sp>
        <p:nvSpPr>
          <p:cNvPr id="29" name="Text Box 383"/>
          <p:cNvSpPr txBox="1">
            <a:spLocks noChangeArrowheads="1"/>
          </p:cNvSpPr>
          <p:nvPr/>
        </p:nvSpPr>
        <p:spPr bwMode="auto">
          <a:xfrm>
            <a:off x="20888325" y="4440238"/>
            <a:ext cx="904875"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8434" fontAlgn="auto">
              <a:spcBef>
                <a:spcPts val="0"/>
              </a:spcBef>
              <a:spcAft>
                <a:spcPts val="0"/>
              </a:spcAft>
              <a:defRPr/>
            </a:pPr>
            <a:r>
              <a:rPr lang="en-US" sz="2400" b="1">
                <a:solidFill>
                  <a:schemeClr val="tx1">
                    <a:lumMod val="50000"/>
                  </a:schemeClr>
                </a:solidFill>
                <a:latin typeface="Source Sans Pro"/>
                <a:cs typeface="Source Sans Pro"/>
              </a:rPr>
              <a:t>14.015</a:t>
            </a:r>
          </a:p>
        </p:txBody>
      </p:sp>
      <p:sp>
        <p:nvSpPr>
          <p:cNvPr id="30" name="Freeform 384"/>
          <p:cNvSpPr>
            <a:spLocks noChangeArrowheads="1"/>
          </p:cNvSpPr>
          <p:nvPr/>
        </p:nvSpPr>
        <p:spPr bwMode="auto">
          <a:xfrm>
            <a:off x="16663988" y="5321300"/>
            <a:ext cx="5273675" cy="822325"/>
          </a:xfrm>
          <a:custGeom>
            <a:avLst/>
            <a:gdLst>
              <a:gd name="T0" fmla="*/ 8829 w 8830"/>
              <a:gd name="T1" fmla="*/ 1378 h 1379"/>
              <a:gd name="T2" fmla="*/ 0 w 8830"/>
              <a:gd name="T3" fmla="*/ 1378 h 1379"/>
              <a:gd name="T4" fmla="*/ 0 w 8830"/>
              <a:gd name="T5" fmla="*/ 0 h 1379"/>
              <a:gd name="T6" fmla="*/ 8829 w 8830"/>
              <a:gd name="T7" fmla="*/ 0 h 1379"/>
              <a:gd name="T8" fmla="*/ 8829 w 8830"/>
              <a:gd name="T9" fmla="*/ 1378 h 1379"/>
            </a:gdLst>
            <a:ahLst/>
            <a:cxnLst>
              <a:cxn ang="0">
                <a:pos x="T0" y="T1"/>
              </a:cxn>
              <a:cxn ang="0">
                <a:pos x="T2" y="T3"/>
              </a:cxn>
              <a:cxn ang="0">
                <a:pos x="T4" y="T5"/>
              </a:cxn>
              <a:cxn ang="0">
                <a:pos x="T6" y="T7"/>
              </a:cxn>
              <a:cxn ang="0">
                <a:pos x="T8" y="T9"/>
              </a:cxn>
            </a:cxnLst>
            <a:rect l="0" t="0" r="r" b="b"/>
            <a:pathLst>
              <a:path w="8830" h="1379">
                <a:moveTo>
                  <a:pt x="8829" y="1378"/>
                </a:moveTo>
                <a:lnTo>
                  <a:pt x="0" y="1378"/>
                </a:lnTo>
                <a:lnTo>
                  <a:pt x="0" y="0"/>
                </a:lnTo>
                <a:lnTo>
                  <a:pt x="8829" y="0"/>
                </a:lnTo>
                <a:lnTo>
                  <a:pt x="8829" y="1378"/>
                </a:lnTo>
              </a:path>
            </a:pathLst>
          </a:custGeom>
          <a:solidFill>
            <a:schemeClr val="bg1">
              <a:lumMod val="95000"/>
            </a:schemeClr>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6327" name="Freeform 385"/>
          <p:cNvSpPr>
            <a:spLocks noChangeArrowheads="1"/>
          </p:cNvSpPr>
          <p:nvPr/>
        </p:nvSpPr>
        <p:spPr bwMode="auto">
          <a:xfrm>
            <a:off x="12852400" y="5300663"/>
            <a:ext cx="7265988" cy="863600"/>
          </a:xfrm>
          <a:custGeom>
            <a:avLst/>
            <a:gdLst>
              <a:gd name="T0" fmla="*/ 6770928 w 12162"/>
              <a:gd name="T1" fmla="*/ 0 h 1449"/>
              <a:gd name="T2" fmla="*/ 6770928 w 12162"/>
              <a:gd name="T3" fmla="*/ 0 h 1449"/>
              <a:gd name="T4" fmla="*/ 130842 w 12162"/>
              <a:gd name="T5" fmla="*/ 0 h 1449"/>
              <a:gd name="T6" fmla="*/ 0 w 12162"/>
              <a:gd name="T7" fmla="*/ 130065 h 1449"/>
              <a:gd name="T8" fmla="*/ 0 w 12162"/>
              <a:gd name="T9" fmla="*/ 733855 h 1449"/>
              <a:gd name="T10" fmla="*/ 130842 w 12162"/>
              <a:gd name="T11" fmla="*/ 863920 h 1449"/>
              <a:gd name="T12" fmla="*/ 6770928 w 12162"/>
              <a:gd name="T13" fmla="*/ 863920 h 1449"/>
              <a:gd name="T14" fmla="*/ 7265619 w 12162"/>
              <a:gd name="T15" fmla="*/ 431960 h 1449"/>
              <a:gd name="T16" fmla="*/ 6770928 w 12162"/>
              <a:gd name="T17" fmla="*/ 0 h 1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62" h="1449">
                <a:moveTo>
                  <a:pt x="11333" y="0"/>
                </a:moveTo>
                <a:lnTo>
                  <a:pt x="11333" y="0"/>
                </a:lnTo>
                <a:cubicBezTo>
                  <a:pt x="219" y="0"/>
                  <a:pt x="219" y="0"/>
                  <a:pt x="219" y="0"/>
                </a:cubicBezTo>
                <a:cubicBezTo>
                  <a:pt x="97" y="0"/>
                  <a:pt x="0" y="95"/>
                  <a:pt x="0" y="218"/>
                </a:cubicBezTo>
                <a:cubicBezTo>
                  <a:pt x="0" y="1230"/>
                  <a:pt x="0" y="1230"/>
                  <a:pt x="0" y="1230"/>
                </a:cubicBezTo>
                <a:cubicBezTo>
                  <a:pt x="0" y="1351"/>
                  <a:pt x="97" y="1448"/>
                  <a:pt x="219" y="1448"/>
                </a:cubicBezTo>
                <a:cubicBezTo>
                  <a:pt x="11333" y="1448"/>
                  <a:pt x="11333" y="1448"/>
                  <a:pt x="11333" y="1448"/>
                </a:cubicBezTo>
                <a:cubicBezTo>
                  <a:pt x="12161" y="724"/>
                  <a:pt x="12161" y="724"/>
                  <a:pt x="12161" y="724"/>
                </a:cubicBezTo>
                <a:lnTo>
                  <a:pt x="11333"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6328" name="Freeform 386"/>
          <p:cNvSpPr>
            <a:spLocks noChangeArrowheads="1"/>
          </p:cNvSpPr>
          <p:nvPr/>
        </p:nvSpPr>
        <p:spPr bwMode="auto">
          <a:xfrm>
            <a:off x="12942888" y="5384800"/>
            <a:ext cx="700087" cy="695325"/>
          </a:xfrm>
          <a:custGeom>
            <a:avLst/>
            <a:gdLst>
              <a:gd name="T0" fmla="*/ 700463 w 1179"/>
              <a:gd name="T1" fmla="*/ 570831 h 1169"/>
              <a:gd name="T2" fmla="*/ 700463 w 1179"/>
              <a:gd name="T3" fmla="*/ 570831 h 1169"/>
              <a:gd name="T4" fmla="*/ 574998 w 1179"/>
              <a:gd name="T5" fmla="*/ 695236 h 1169"/>
              <a:gd name="T6" fmla="*/ 129627 w 1179"/>
              <a:gd name="T7" fmla="*/ 695236 h 1169"/>
              <a:gd name="T8" fmla="*/ 0 w 1179"/>
              <a:gd name="T9" fmla="*/ 570831 h 1169"/>
              <a:gd name="T10" fmla="*/ 0 w 1179"/>
              <a:gd name="T11" fmla="*/ 123809 h 1169"/>
              <a:gd name="T12" fmla="*/ 129627 w 1179"/>
              <a:gd name="T13" fmla="*/ 0 h 1169"/>
              <a:gd name="T14" fmla="*/ 574998 w 1179"/>
              <a:gd name="T15" fmla="*/ 0 h 1169"/>
              <a:gd name="T16" fmla="*/ 700463 w 1179"/>
              <a:gd name="T17" fmla="*/ 123809 h 1169"/>
              <a:gd name="T18" fmla="*/ 700463 w 1179"/>
              <a:gd name="T19" fmla="*/ 570831 h 1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9" h="1169">
                <a:moveTo>
                  <a:pt x="1178" y="959"/>
                </a:moveTo>
                <a:lnTo>
                  <a:pt x="1178" y="959"/>
                </a:lnTo>
                <a:cubicBezTo>
                  <a:pt x="1178" y="1073"/>
                  <a:pt x="1081" y="1168"/>
                  <a:pt x="967" y="1168"/>
                </a:cubicBezTo>
                <a:cubicBezTo>
                  <a:pt x="218" y="1168"/>
                  <a:pt x="218" y="1168"/>
                  <a:pt x="218" y="1168"/>
                </a:cubicBezTo>
                <a:cubicBezTo>
                  <a:pt x="96" y="1168"/>
                  <a:pt x="0" y="1073"/>
                  <a:pt x="0" y="959"/>
                </a:cubicBezTo>
                <a:cubicBezTo>
                  <a:pt x="0" y="208"/>
                  <a:pt x="0" y="208"/>
                  <a:pt x="0" y="208"/>
                </a:cubicBezTo>
                <a:cubicBezTo>
                  <a:pt x="0" y="87"/>
                  <a:pt x="96" y="0"/>
                  <a:pt x="218" y="0"/>
                </a:cubicBezTo>
                <a:cubicBezTo>
                  <a:pt x="967" y="0"/>
                  <a:pt x="967" y="0"/>
                  <a:pt x="967" y="0"/>
                </a:cubicBezTo>
                <a:cubicBezTo>
                  <a:pt x="1081" y="0"/>
                  <a:pt x="1178" y="87"/>
                  <a:pt x="1178" y="208"/>
                </a:cubicBezTo>
                <a:lnTo>
                  <a:pt x="1178" y="959"/>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4" name="Text Box 388"/>
          <p:cNvSpPr txBox="1">
            <a:spLocks noChangeArrowheads="1"/>
          </p:cNvSpPr>
          <p:nvPr/>
        </p:nvSpPr>
        <p:spPr bwMode="auto">
          <a:xfrm>
            <a:off x="14068425" y="5378450"/>
            <a:ext cx="290353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bg1"/>
                </a:solidFill>
                <a:latin typeface="Lato Black"/>
                <a:cs typeface="Lato Black"/>
              </a:rPr>
              <a:t>Option 02</a:t>
            </a:r>
          </a:p>
        </p:txBody>
      </p:sp>
      <p:sp>
        <p:nvSpPr>
          <p:cNvPr id="35" name="Text Box 389"/>
          <p:cNvSpPr txBox="1">
            <a:spLocks noChangeArrowheads="1"/>
          </p:cNvSpPr>
          <p:nvPr/>
        </p:nvSpPr>
        <p:spPr bwMode="auto">
          <a:xfrm>
            <a:off x="21305838" y="5537200"/>
            <a:ext cx="487362"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8434" fontAlgn="auto">
              <a:spcBef>
                <a:spcPts val="0"/>
              </a:spcBef>
              <a:spcAft>
                <a:spcPts val="0"/>
              </a:spcAft>
              <a:defRPr/>
            </a:pPr>
            <a:r>
              <a:rPr lang="en-US" sz="2400" b="1">
                <a:solidFill>
                  <a:schemeClr val="tx1">
                    <a:lumMod val="50000"/>
                  </a:schemeClr>
                </a:solidFill>
                <a:latin typeface="Source Sans Pro"/>
                <a:cs typeface="Source Sans Pro"/>
              </a:rPr>
              <a:t>356</a:t>
            </a:r>
          </a:p>
        </p:txBody>
      </p:sp>
      <p:sp>
        <p:nvSpPr>
          <p:cNvPr id="36" name="Freeform 390"/>
          <p:cNvSpPr>
            <a:spLocks noChangeArrowheads="1"/>
          </p:cNvSpPr>
          <p:nvPr/>
        </p:nvSpPr>
        <p:spPr bwMode="auto">
          <a:xfrm>
            <a:off x="16663988" y="6423025"/>
            <a:ext cx="5273675" cy="815975"/>
          </a:xfrm>
          <a:custGeom>
            <a:avLst/>
            <a:gdLst>
              <a:gd name="T0" fmla="*/ 8829 w 8830"/>
              <a:gd name="T1" fmla="*/ 1370 h 1371"/>
              <a:gd name="T2" fmla="*/ 0 w 8830"/>
              <a:gd name="T3" fmla="*/ 1370 h 1371"/>
              <a:gd name="T4" fmla="*/ 0 w 8830"/>
              <a:gd name="T5" fmla="*/ 0 h 1371"/>
              <a:gd name="T6" fmla="*/ 8829 w 8830"/>
              <a:gd name="T7" fmla="*/ 0 h 1371"/>
              <a:gd name="T8" fmla="*/ 8829 w 8830"/>
              <a:gd name="T9" fmla="*/ 1370 h 1371"/>
            </a:gdLst>
            <a:ahLst/>
            <a:cxnLst>
              <a:cxn ang="0">
                <a:pos x="T0" y="T1"/>
              </a:cxn>
              <a:cxn ang="0">
                <a:pos x="T2" y="T3"/>
              </a:cxn>
              <a:cxn ang="0">
                <a:pos x="T4" y="T5"/>
              </a:cxn>
              <a:cxn ang="0">
                <a:pos x="T6" y="T7"/>
              </a:cxn>
              <a:cxn ang="0">
                <a:pos x="T8" y="T9"/>
              </a:cxn>
            </a:cxnLst>
            <a:rect l="0" t="0" r="r" b="b"/>
            <a:pathLst>
              <a:path w="8830" h="1371">
                <a:moveTo>
                  <a:pt x="8829" y="1370"/>
                </a:moveTo>
                <a:lnTo>
                  <a:pt x="0" y="1370"/>
                </a:lnTo>
                <a:lnTo>
                  <a:pt x="0" y="0"/>
                </a:lnTo>
                <a:lnTo>
                  <a:pt x="8829" y="0"/>
                </a:lnTo>
                <a:lnTo>
                  <a:pt x="8829" y="1370"/>
                </a:lnTo>
              </a:path>
            </a:pathLst>
          </a:custGeom>
          <a:solidFill>
            <a:schemeClr val="bg1">
              <a:lumMod val="95000"/>
            </a:schemeClr>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37" name="Freeform 391"/>
          <p:cNvSpPr>
            <a:spLocks noChangeArrowheads="1"/>
          </p:cNvSpPr>
          <p:nvPr/>
        </p:nvSpPr>
        <p:spPr bwMode="auto">
          <a:xfrm>
            <a:off x="12852400" y="6402388"/>
            <a:ext cx="7265988" cy="858837"/>
          </a:xfrm>
          <a:custGeom>
            <a:avLst/>
            <a:gdLst>
              <a:gd name="T0" fmla="*/ 11333 w 12162"/>
              <a:gd name="T1" fmla="*/ 0 h 1441"/>
              <a:gd name="T2" fmla="*/ 11333 w 12162"/>
              <a:gd name="T3" fmla="*/ 0 h 1441"/>
              <a:gd name="T4" fmla="*/ 219 w 12162"/>
              <a:gd name="T5" fmla="*/ 0 h 1441"/>
              <a:gd name="T6" fmla="*/ 0 w 12162"/>
              <a:gd name="T7" fmla="*/ 210 h 1441"/>
              <a:gd name="T8" fmla="*/ 0 w 12162"/>
              <a:gd name="T9" fmla="*/ 1230 h 1441"/>
              <a:gd name="T10" fmla="*/ 219 w 12162"/>
              <a:gd name="T11" fmla="*/ 1440 h 1441"/>
              <a:gd name="T12" fmla="*/ 11333 w 12162"/>
              <a:gd name="T13" fmla="*/ 1440 h 1441"/>
              <a:gd name="T14" fmla="*/ 12161 w 12162"/>
              <a:gd name="T15" fmla="*/ 716 h 1441"/>
              <a:gd name="T16" fmla="*/ 11333 w 12162"/>
              <a:gd name="T1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2" h="1441">
                <a:moveTo>
                  <a:pt x="11333" y="0"/>
                </a:moveTo>
                <a:lnTo>
                  <a:pt x="11333" y="0"/>
                </a:lnTo>
                <a:cubicBezTo>
                  <a:pt x="219" y="0"/>
                  <a:pt x="219" y="0"/>
                  <a:pt x="219" y="0"/>
                </a:cubicBezTo>
                <a:cubicBezTo>
                  <a:pt x="97" y="0"/>
                  <a:pt x="0" y="97"/>
                  <a:pt x="0" y="210"/>
                </a:cubicBezTo>
                <a:cubicBezTo>
                  <a:pt x="0" y="1230"/>
                  <a:pt x="0" y="1230"/>
                  <a:pt x="0" y="1230"/>
                </a:cubicBezTo>
                <a:cubicBezTo>
                  <a:pt x="0" y="1343"/>
                  <a:pt x="97" y="1440"/>
                  <a:pt x="219" y="1440"/>
                </a:cubicBezTo>
                <a:cubicBezTo>
                  <a:pt x="11333" y="1440"/>
                  <a:pt x="11333" y="1440"/>
                  <a:pt x="11333" y="1440"/>
                </a:cubicBezTo>
                <a:cubicBezTo>
                  <a:pt x="12161" y="716"/>
                  <a:pt x="12161" y="716"/>
                  <a:pt x="12161" y="716"/>
                </a:cubicBezTo>
                <a:lnTo>
                  <a:pt x="11333" y="0"/>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6333" name="Freeform 392"/>
          <p:cNvSpPr>
            <a:spLocks noChangeArrowheads="1"/>
          </p:cNvSpPr>
          <p:nvPr/>
        </p:nvSpPr>
        <p:spPr bwMode="auto">
          <a:xfrm>
            <a:off x="12942888" y="6480175"/>
            <a:ext cx="700087" cy="701675"/>
          </a:xfrm>
          <a:custGeom>
            <a:avLst/>
            <a:gdLst>
              <a:gd name="T0" fmla="*/ 700463 w 1179"/>
              <a:gd name="T1" fmla="*/ 571246 h 1177"/>
              <a:gd name="T2" fmla="*/ 700463 w 1179"/>
              <a:gd name="T3" fmla="*/ 571246 h 1177"/>
              <a:gd name="T4" fmla="*/ 574998 w 1179"/>
              <a:gd name="T5" fmla="*/ 700506 h 1177"/>
              <a:gd name="T6" fmla="*/ 129627 w 1179"/>
              <a:gd name="T7" fmla="*/ 700506 h 1177"/>
              <a:gd name="T8" fmla="*/ 0 w 1179"/>
              <a:gd name="T9" fmla="*/ 571246 h 1177"/>
              <a:gd name="T10" fmla="*/ 0 w 1179"/>
              <a:gd name="T11" fmla="*/ 124495 h 1177"/>
              <a:gd name="T12" fmla="*/ 129627 w 1179"/>
              <a:gd name="T13" fmla="*/ 0 h 1177"/>
              <a:gd name="T14" fmla="*/ 574998 w 1179"/>
              <a:gd name="T15" fmla="*/ 0 h 1177"/>
              <a:gd name="T16" fmla="*/ 700463 w 1179"/>
              <a:gd name="T17" fmla="*/ 124495 h 1177"/>
              <a:gd name="T18" fmla="*/ 700463 w 1179"/>
              <a:gd name="T19" fmla="*/ 571246 h 1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9" h="1177">
                <a:moveTo>
                  <a:pt x="1178" y="959"/>
                </a:moveTo>
                <a:lnTo>
                  <a:pt x="1178" y="959"/>
                </a:lnTo>
                <a:cubicBezTo>
                  <a:pt x="1178" y="1081"/>
                  <a:pt x="1081" y="1176"/>
                  <a:pt x="967" y="1176"/>
                </a:cubicBezTo>
                <a:cubicBezTo>
                  <a:pt x="218" y="1176"/>
                  <a:pt x="218" y="1176"/>
                  <a:pt x="218" y="1176"/>
                </a:cubicBezTo>
                <a:cubicBezTo>
                  <a:pt x="96" y="1176"/>
                  <a:pt x="0" y="1081"/>
                  <a:pt x="0" y="959"/>
                </a:cubicBezTo>
                <a:cubicBezTo>
                  <a:pt x="0" y="209"/>
                  <a:pt x="0" y="209"/>
                  <a:pt x="0" y="209"/>
                </a:cubicBezTo>
                <a:cubicBezTo>
                  <a:pt x="0" y="95"/>
                  <a:pt x="96" y="0"/>
                  <a:pt x="218" y="0"/>
                </a:cubicBezTo>
                <a:cubicBezTo>
                  <a:pt x="967" y="0"/>
                  <a:pt x="967" y="0"/>
                  <a:pt x="967" y="0"/>
                </a:cubicBezTo>
                <a:cubicBezTo>
                  <a:pt x="1081" y="0"/>
                  <a:pt x="1178" y="95"/>
                  <a:pt x="1178" y="209"/>
                </a:cubicBezTo>
                <a:lnTo>
                  <a:pt x="1178" y="959"/>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0" name="Text Box 394"/>
          <p:cNvSpPr txBox="1">
            <a:spLocks noChangeArrowheads="1"/>
          </p:cNvSpPr>
          <p:nvPr/>
        </p:nvSpPr>
        <p:spPr bwMode="auto">
          <a:xfrm>
            <a:off x="14068425" y="6472238"/>
            <a:ext cx="290353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bg1"/>
                </a:solidFill>
                <a:latin typeface="Lato Black"/>
                <a:cs typeface="Lato Black"/>
              </a:rPr>
              <a:t>Option 03</a:t>
            </a:r>
          </a:p>
        </p:txBody>
      </p:sp>
      <p:sp>
        <p:nvSpPr>
          <p:cNvPr id="41" name="Text Box 395"/>
          <p:cNvSpPr txBox="1">
            <a:spLocks noChangeArrowheads="1"/>
          </p:cNvSpPr>
          <p:nvPr/>
        </p:nvSpPr>
        <p:spPr bwMode="auto">
          <a:xfrm>
            <a:off x="21045488" y="6630988"/>
            <a:ext cx="742950"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8434" fontAlgn="auto">
              <a:spcBef>
                <a:spcPts val="0"/>
              </a:spcBef>
              <a:spcAft>
                <a:spcPts val="0"/>
              </a:spcAft>
              <a:defRPr/>
            </a:pPr>
            <a:r>
              <a:rPr lang="en-US" sz="2400" b="1">
                <a:solidFill>
                  <a:schemeClr val="tx1">
                    <a:lumMod val="50000"/>
                  </a:schemeClr>
                </a:solidFill>
                <a:latin typeface="Source Sans Pro"/>
                <a:cs typeface="Source Sans Pro"/>
              </a:rPr>
              <a:t>6.516</a:t>
            </a:r>
          </a:p>
        </p:txBody>
      </p:sp>
      <p:sp>
        <p:nvSpPr>
          <p:cNvPr id="42" name="Freeform 396"/>
          <p:cNvSpPr>
            <a:spLocks noChangeArrowheads="1"/>
          </p:cNvSpPr>
          <p:nvPr/>
        </p:nvSpPr>
        <p:spPr bwMode="auto">
          <a:xfrm>
            <a:off x="16663988" y="7516813"/>
            <a:ext cx="5273675" cy="822325"/>
          </a:xfrm>
          <a:custGeom>
            <a:avLst/>
            <a:gdLst>
              <a:gd name="T0" fmla="*/ 8829 w 8830"/>
              <a:gd name="T1" fmla="*/ 1379 h 1380"/>
              <a:gd name="T2" fmla="*/ 0 w 8830"/>
              <a:gd name="T3" fmla="*/ 1379 h 1380"/>
              <a:gd name="T4" fmla="*/ 0 w 8830"/>
              <a:gd name="T5" fmla="*/ 0 h 1380"/>
              <a:gd name="T6" fmla="*/ 8829 w 8830"/>
              <a:gd name="T7" fmla="*/ 0 h 1380"/>
              <a:gd name="T8" fmla="*/ 8829 w 8830"/>
              <a:gd name="T9" fmla="*/ 1379 h 1380"/>
            </a:gdLst>
            <a:ahLst/>
            <a:cxnLst>
              <a:cxn ang="0">
                <a:pos x="T0" y="T1"/>
              </a:cxn>
              <a:cxn ang="0">
                <a:pos x="T2" y="T3"/>
              </a:cxn>
              <a:cxn ang="0">
                <a:pos x="T4" y="T5"/>
              </a:cxn>
              <a:cxn ang="0">
                <a:pos x="T6" y="T7"/>
              </a:cxn>
              <a:cxn ang="0">
                <a:pos x="T8" y="T9"/>
              </a:cxn>
            </a:cxnLst>
            <a:rect l="0" t="0" r="r" b="b"/>
            <a:pathLst>
              <a:path w="8830" h="1380">
                <a:moveTo>
                  <a:pt x="8829" y="1379"/>
                </a:moveTo>
                <a:lnTo>
                  <a:pt x="0" y="1379"/>
                </a:lnTo>
                <a:lnTo>
                  <a:pt x="0" y="0"/>
                </a:lnTo>
                <a:lnTo>
                  <a:pt x="8829" y="0"/>
                </a:lnTo>
                <a:lnTo>
                  <a:pt x="8829" y="1379"/>
                </a:lnTo>
              </a:path>
            </a:pathLst>
          </a:custGeom>
          <a:solidFill>
            <a:schemeClr val="bg1">
              <a:lumMod val="95000"/>
            </a:schemeClr>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43" name="Freeform 397"/>
          <p:cNvSpPr>
            <a:spLocks noChangeArrowheads="1"/>
          </p:cNvSpPr>
          <p:nvPr/>
        </p:nvSpPr>
        <p:spPr bwMode="auto">
          <a:xfrm>
            <a:off x="12852400" y="7496175"/>
            <a:ext cx="7265988" cy="863600"/>
          </a:xfrm>
          <a:custGeom>
            <a:avLst/>
            <a:gdLst>
              <a:gd name="T0" fmla="*/ 11333 w 12162"/>
              <a:gd name="T1" fmla="*/ 0 h 1450"/>
              <a:gd name="T2" fmla="*/ 11333 w 12162"/>
              <a:gd name="T3" fmla="*/ 0 h 1450"/>
              <a:gd name="T4" fmla="*/ 219 w 12162"/>
              <a:gd name="T5" fmla="*/ 0 h 1450"/>
              <a:gd name="T6" fmla="*/ 0 w 12162"/>
              <a:gd name="T7" fmla="*/ 219 h 1450"/>
              <a:gd name="T8" fmla="*/ 0 w 12162"/>
              <a:gd name="T9" fmla="*/ 1230 h 1450"/>
              <a:gd name="T10" fmla="*/ 219 w 12162"/>
              <a:gd name="T11" fmla="*/ 1449 h 1450"/>
              <a:gd name="T12" fmla="*/ 11333 w 12162"/>
              <a:gd name="T13" fmla="*/ 1449 h 1450"/>
              <a:gd name="T14" fmla="*/ 12161 w 12162"/>
              <a:gd name="T15" fmla="*/ 725 h 1450"/>
              <a:gd name="T16" fmla="*/ 11333 w 12162"/>
              <a:gd name="T17" fmla="*/ 0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2" h="1450">
                <a:moveTo>
                  <a:pt x="11333" y="0"/>
                </a:moveTo>
                <a:lnTo>
                  <a:pt x="11333" y="0"/>
                </a:lnTo>
                <a:cubicBezTo>
                  <a:pt x="219" y="0"/>
                  <a:pt x="219" y="0"/>
                  <a:pt x="219" y="0"/>
                </a:cubicBezTo>
                <a:cubicBezTo>
                  <a:pt x="97" y="0"/>
                  <a:pt x="0" y="95"/>
                  <a:pt x="0" y="219"/>
                </a:cubicBezTo>
                <a:cubicBezTo>
                  <a:pt x="0" y="1230"/>
                  <a:pt x="0" y="1230"/>
                  <a:pt x="0" y="1230"/>
                </a:cubicBezTo>
                <a:cubicBezTo>
                  <a:pt x="0" y="1352"/>
                  <a:pt x="97" y="1449"/>
                  <a:pt x="219" y="1449"/>
                </a:cubicBezTo>
                <a:cubicBezTo>
                  <a:pt x="11333" y="1449"/>
                  <a:pt x="11333" y="1449"/>
                  <a:pt x="11333" y="1449"/>
                </a:cubicBezTo>
                <a:cubicBezTo>
                  <a:pt x="12161" y="725"/>
                  <a:pt x="12161" y="725"/>
                  <a:pt x="12161" y="725"/>
                </a:cubicBezTo>
                <a:lnTo>
                  <a:pt x="11333"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6338" name="Freeform 398"/>
          <p:cNvSpPr>
            <a:spLocks noChangeArrowheads="1"/>
          </p:cNvSpPr>
          <p:nvPr/>
        </p:nvSpPr>
        <p:spPr bwMode="auto">
          <a:xfrm>
            <a:off x="12942888" y="7573963"/>
            <a:ext cx="700087" cy="701675"/>
          </a:xfrm>
          <a:custGeom>
            <a:avLst/>
            <a:gdLst>
              <a:gd name="T0" fmla="*/ 700463 w 1179"/>
              <a:gd name="T1" fmla="*/ 576224 h 1179"/>
              <a:gd name="T2" fmla="*/ 700463 w 1179"/>
              <a:gd name="T3" fmla="*/ 576224 h 1179"/>
              <a:gd name="T4" fmla="*/ 574998 w 1179"/>
              <a:gd name="T5" fmla="*/ 700507 h 1179"/>
              <a:gd name="T6" fmla="*/ 129627 w 1179"/>
              <a:gd name="T7" fmla="*/ 700507 h 1179"/>
              <a:gd name="T8" fmla="*/ 0 w 1179"/>
              <a:gd name="T9" fmla="*/ 576224 h 1179"/>
              <a:gd name="T10" fmla="*/ 0 w 1179"/>
              <a:gd name="T11" fmla="*/ 129635 h 1179"/>
              <a:gd name="T12" fmla="*/ 129627 w 1179"/>
              <a:gd name="T13" fmla="*/ 0 h 1179"/>
              <a:gd name="T14" fmla="*/ 574998 w 1179"/>
              <a:gd name="T15" fmla="*/ 0 h 1179"/>
              <a:gd name="T16" fmla="*/ 700463 w 1179"/>
              <a:gd name="T17" fmla="*/ 129635 h 1179"/>
              <a:gd name="T18" fmla="*/ 700463 w 1179"/>
              <a:gd name="T19" fmla="*/ 576224 h 1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9" h="1179">
                <a:moveTo>
                  <a:pt x="1178" y="969"/>
                </a:moveTo>
                <a:lnTo>
                  <a:pt x="1178" y="969"/>
                </a:lnTo>
                <a:cubicBezTo>
                  <a:pt x="1178" y="1082"/>
                  <a:pt x="1081" y="1178"/>
                  <a:pt x="967" y="1178"/>
                </a:cubicBezTo>
                <a:cubicBezTo>
                  <a:pt x="218" y="1178"/>
                  <a:pt x="218" y="1178"/>
                  <a:pt x="218" y="1178"/>
                </a:cubicBezTo>
                <a:cubicBezTo>
                  <a:pt x="96" y="1178"/>
                  <a:pt x="0" y="1082"/>
                  <a:pt x="0" y="969"/>
                </a:cubicBezTo>
                <a:cubicBezTo>
                  <a:pt x="0" y="218"/>
                  <a:pt x="0" y="218"/>
                  <a:pt x="0" y="218"/>
                </a:cubicBezTo>
                <a:cubicBezTo>
                  <a:pt x="0" y="96"/>
                  <a:pt x="96" y="0"/>
                  <a:pt x="218" y="0"/>
                </a:cubicBezTo>
                <a:cubicBezTo>
                  <a:pt x="967" y="0"/>
                  <a:pt x="967" y="0"/>
                  <a:pt x="967" y="0"/>
                </a:cubicBezTo>
                <a:cubicBezTo>
                  <a:pt x="1081" y="0"/>
                  <a:pt x="1178" y="96"/>
                  <a:pt x="1178" y="218"/>
                </a:cubicBezTo>
                <a:lnTo>
                  <a:pt x="1178" y="969"/>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6" name="Text Box 400"/>
          <p:cNvSpPr txBox="1">
            <a:spLocks noChangeArrowheads="1"/>
          </p:cNvSpPr>
          <p:nvPr/>
        </p:nvSpPr>
        <p:spPr bwMode="auto">
          <a:xfrm>
            <a:off x="14068425" y="7573963"/>
            <a:ext cx="290353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bg1"/>
                </a:solidFill>
                <a:latin typeface="Lato Black"/>
                <a:cs typeface="Lato Black"/>
              </a:rPr>
              <a:t>Option 04</a:t>
            </a:r>
          </a:p>
        </p:txBody>
      </p:sp>
      <p:sp>
        <p:nvSpPr>
          <p:cNvPr id="47" name="Text Box 401"/>
          <p:cNvSpPr txBox="1">
            <a:spLocks noChangeArrowheads="1"/>
          </p:cNvSpPr>
          <p:nvPr/>
        </p:nvSpPr>
        <p:spPr bwMode="auto">
          <a:xfrm>
            <a:off x="20888325" y="7732713"/>
            <a:ext cx="904875"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8434" fontAlgn="auto">
              <a:spcBef>
                <a:spcPts val="0"/>
              </a:spcBef>
              <a:spcAft>
                <a:spcPts val="0"/>
              </a:spcAft>
              <a:defRPr/>
            </a:pPr>
            <a:r>
              <a:rPr lang="en-US" sz="2400" b="1">
                <a:solidFill>
                  <a:schemeClr val="tx1">
                    <a:lumMod val="50000"/>
                  </a:schemeClr>
                </a:solidFill>
                <a:latin typeface="Source Sans Pro"/>
                <a:cs typeface="Source Sans Pro"/>
              </a:rPr>
              <a:t>4.0156</a:t>
            </a:r>
          </a:p>
        </p:txBody>
      </p:sp>
      <p:sp>
        <p:nvSpPr>
          <p:cNvPr id="48" name="Freeform 402"/>
          <p:cNvSpPr>
            <a:spLocks noChangeArrowheads="1"/>
          </p:cNvSpPr>
          <p:nvPr/>
        </p:nvSpPr>
        <p:spPr bwMode="auto">
          <a:xfrm>
            <a:off x="16663988" y="8615363"/>
            <a:ext cx="5273675" cy="817562"/>
          </a:xfrm>
          <a:custGeom>
            <a:avLst/>
            <a:gdLst>
              <a:gd name="T0" fmla="*/ 8829 w 8830"/>
              <a:gd name="T1" fmla="*/ 1370 h 1371"/>
              <a:gd name="T2" fmla="*/ 0 w 8830"/>
              <a:gd name="T3" fmla="*/ 1370 h 1371"/>
              <a:gd name="T4" fmla="*/ 0 w 8830"/>
              <a:gd name="T5" fmla="*/ 0 h 1371"/>
              <a:gd name="T6" fmla="*/ 8829 w 8830"/>
              <a:gd name="T7" fmla="*/ 0 h 1371"/>
              <a:gd name="T8" fmla="*/ 8829 w 8830"/>
              <a:gd name="T9" fmla="*/ 1370 h 1371"/>
            </a:gdLst>
            <a:ahLst/>
            <a:cxnLst>
              <a:cxn ang="0">
                <a:pos x="T0" y="T1"/>
              </a:cxn>
              <a:cxn ang="0">
                <a:pos x="T2" y="T3"/>
              </a:cxn>
              <a:cxn ang="0">
                <a:pos x="T4" y="T5"/>
              </a:cxn>
              <a:cxn ang="0">
                <a:pos x="T6" y="T7"/>
              </a:cxn>
              <a:cxn ang="0">
                <a:pos x="T8" y="T9"/>
              </a:cxn>
            </a:cxnLst>
            <a:rect l="0" t="0" r="r" b="b"/>
            <a:pathLst>
              <a:path w="8830" h="1371">
                <a:moveTo>
                  <a:pt x="8829" y="1370"/>
                </a:moveTo>
                <a:lnTo>
                  <a:pt x="0" y="1370"/>
                </a:lnTo>
                <a:lnTo>
                  <a:pt x="0" y="0"/>
                </a:lnTo>
                <a:lnTo>
                  <a:pt x="8829" y="0"/>
                </a:lnTo>
                <a:lnTo>
                  <a:pt x="8829" y="1370"/>
                </a:lnTo>
              </a:path>
            </a:pathLst>
          </a:custGeom>
          <a:solidFill>
            <a:schemeClr val="bg1">
              <a:lumMod val="95000"/>
            </a:schemeClr>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49" name="Freeform 403"/>
          <p:cNvSpPr>
            <a:spLocks noChangeArrowheads="1"/>
          </p:cNvSpPr>
          <p:nvPr/>
        </p:nvSpPr>
        <p:spPr bwMode="auto">
          <a:xfrm>
            <a:off x="12852400" y="8597900"/>
            <a:ext cx="7265988" cy="858838"/>
          </a:xfrm>
          <a:custGeom>
            <a:avLst/>
            <a:gdLst>
              <a:gd name="T0" fmla="*/ 11333 w 12162"/>
              <a:gd name="T1" fmla="*/ 0 h 1441"/>
              <a:gd name="T2" fmla="*/ 11333 w 12162"/>
              <a:gd name="T3" fmla="*/ 0 h 1441"/>
              <a:gd name="T4" fmla="*/ 219 w 12162"/>
              <a:gd name="T5" fmla="*/ 0 h 1441"/>
              <a:gd name="T6" fmla="*/ 0 w 12162"/>
              <a:gd name="T7" fmla="*/ 210 h 1441"/>
              <a:gd name="T8" fmla="*/ 0 w 12162"/>
              <a:gd name="T9" fmla="*/ 1230 h 1441"/>
              <a:gd name="T10" fmla="*/ 219 w 12162"/>
              <a:gd name="T11" fmla="*/ 1440 h 1441"/>
              <a:gd name="T12" fmla="*/ 11333 w 12162"/>
              <a:gd name="T13" fmla="*/ 1440 h 1441"/>
              <a:gd name="T14" fmla="*/ 12161 w 12162"/>
              <a:gd name="T15" fmla="*/ 716 h 1441"/>
              <a:gd name="T16" fmla="*/ 11333 w 12162"/>
              <a:gd name="T1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2" h="1441">
                <a:moveTo>
                  <a:pt x="11333" y="0"/>
                </a:moveTo>
                <a:lnTo>
                  <a:pt x="11333" y="0"/>
                </a:lnTo>
                <a:cubicBezTo>
                  <a:pt x="219" y="0"/>
                  <a:pt x="219" y="0"/>
                  <a:pt x="219" y="0"/>
                </a:cubicBezTo>
                <a:cubicBezTo>
                  <a:pt x="97" y="0"/>
                  <a:pt x="0" y="97"/>
                  <a:pt x="0" y="210"/>
                </a:cubicBezTo>
                <a:cubicBezTo>
                  <a:pt x="0" y="1230"/>
                  <a:pt x="0" y="1230"/>
                  <a:pt x="0" y="1230"/>
                </a:cubicBezTo>
                <a:cubicBezTo>
                  <a:pt x="0" y="1343"/>
                  <a:pt x="97" y="1440"/>
                  <a:pt x="219" y="1440"/>
                </a:cubicBezTo>
                <a:cubicBezTo>
                  <a:pt x="11333" y="1440"/>
                  <a:pt x="11333" y="1440"/>
                  <a:pt x="11333" y="1440"/>
                </a:cubicBezTo>
                <a:cubicBezTo>
                  <a:pt x="12161" y="716"/>
                  <a:pt x="12161" y="716"/>
                  <a:pt x="12161" y="716"/>
                </a:cubicBezTo>
                <a:lnTo>
                  <a:pt x="11333" y="0"/>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6343" name="Freeform 404"/>
          <p:cNvSpPr>
            <a:spLocks noChangeArrowheads="1"/>
          </p:cNvSpPr>
          <p:nvPr/>
        </p:nvSpPr>
        <p:spPr bwMode="auto">
          <a:xfrm>
            <a:off x="12942888" y="8674100"/>
            <a:ext cx="700087" cy="700088"/>
          </a:xfrm>
          <a:custGeom>
            <a:avLst/>
            <a:gdLst>
              <a:gd name="T0" fmla="*/ 700463 w 1179"/>
              <a:gd name="T1" fmla="*/ 571246 h 1177"/>
              <a:gd name="T2" fmla="*/ 700463 w 1179"/>
              <a:gd name="T3" fmla="*/ 571246 h 1177"/>
              <a:gd name="T4" fmla="*/ 574998 w 1179"/>
              <a:gd name="T5" fmla="*/ 700506 h 1177"/>
              <a:gd name="T6" fmla="*/ 129627 w 1179"/>
              <a:gd name="T7" fmla="*/ 700506 h 1177"/>
              <a:gd name="T8" fmla="*/ 0 w 1179"/>
              <a:gd name="T9" fmla="*/ 571246 h 1177"/>
              <a:gd name="T10" fmla="*/ 0 w 1179"/>
              <a:gd name="T11" fmla="*/ 123899 h 1177"/>
              <a:gd name="T12" fmla="*/ 129627 w 1179"/>
              <a:gd name="T13" fmla="*/ 0 h 1177"/>
              <a:gd name="T14" fmla="*/ 574998 w 1179"/>
              <a:gd name="T15" fmla="*/ 0 h 1177"/>
              <a:gd name="T16" fmla="*/ 700463 w 1179"/>
              <a:gd name="T17" fmla="*/ 123899 h 1177"/>
              <a:gd name="T18" fmla="*/ 700463 w 1179"/>
              <a:gd name="T19" fmla="*/ 571246 h 1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9" h="1177">
                <a:moveTo>
                  <a:pt x="1178" y="959"/>
                </a:moveTo>
                <a:lnTo>
                  <a:pt x="1178" y="959"/>
                </a:lnTo>
                <a:cubicBezTo>
                  <a:pt x="1178" y="1081"/>
                  <a:pt x="1081" y="1176"/>
                  <a:pt x="967" y="1176"/>
                </a:cubicBezTo>
                <a:cubicBezTo>
                  <a:pt x="218" y="1176"/>
                  <a:pt x="218" y="1176"/>
                  <a:pt x="218" y="1176"/>
                </a:cubicBezTo>
                <a:cubicBezTo>
                  <a:pt x="96" y="1176"/>
                  <a:pt x="0" y="1081"/>
                  <a:pt x="0" y="959"/>
                </a:cubicBezTo>
                <a:cubicBezTo>
                  <a:pt x="0" y="208"/>
                  <a:pt x="0" y="208"/>
                  <a:pt x="0" y="208"/>
                </a:cubicBezTo>
                <a:cubicBezTo>
                  <a:pt x="0" y="95"/>
                  <a:pt x="96" y="0"/>
                  <a:pt x="218" y="0"/>
                </a:cubicBezTo>
                <a:cubicBezTo>
                  <a:pt x="967" y="0"/>
                  <a:pt x="967" y="0"/>
                  <a:pt x="967" y="0"/>
                </a:cubicBezTo>
                <a:cubicBezTo>
                  <a:pt x="1081" y="0"/>
                  <a:pt x="1178" y="95"/>
                  <a:pt x="1178" y="208"/>
                </a:cubicBezTo>
                <a:lnTo>
                  <a:pt x="1178" y="959"/>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2" name="Text Box 406"/>
          <p:cNvSpPr txBox="1">
            <a:spLocks noChangeArrowheads="1"/>
          </p:cNvSpPr>
          <p:nvPr/>
        </p:nvSpPr>
        <p:spPr bwMode="auto">
          <a:xfrm>
            <a:off x="14068425" y="8667750"/>
            <a:ext cx="290353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bg1"/>
                </a:solidFill>
                <a:latin typeface="Lato Black"/>
                <a:cs typeface="Lato Black"/>
              </a:rPr>
              <a:t>Option 05</a:t>
            </a:r>
          </a:p>
        </p:txBody>
      </p:sp>
      <p:sp>
        <p:nvSpPr>
          <p:cNvPr id="53" name="Text Box 407"/>
          <p:cNvSpPr txBox="1">
            <a:spLocks noChangeArrowheads="1"/>
          </p:cNvSpPr>
          <p:nvPr/>
        </p:nvSpPr>
        <p:spPr bwMode="auto">
          <a:xfrm>
            <a:off x="21045488" y="8826500"/>
            <a:ext cx="742950"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8434" fontAlgn="auto">
              <a:spcBef>
                <a:spcPts val="0"/>
              </a:spcBef>
              <a:spcAft>
                <a:spcPts val="0"/>
              </a:spcAft>
              <a:defRPr/>
            </a:pPr>
            <a:r>
              <a:rPr lang="en-US" sz="2400" b="1">
                <a:solidFill>
                  <a:schemeClr val="tx1">
                    <a:lumMod val="50000"/>
                  </a:schemeClr>
                </a:solidFill>
                <a:latin typeface="Source Sans Pro"/>
                <a:cs typeface="Source Sans Pro"/>
              </a:rPr>
              <a:t>1.857</a:t>
            </a:r>
          </a:p>
        </p:txBody>
      </p:sp>
      <p:sp>
        <p:nvSpPr>
          <p:cNvPr id="54" name="Freeform 408"/>
          <p:cNvSpPr>
            <a:spLocks noChangeArrowheads="1"/>
          </p:cNvSpPr>
          <p:nvPr/>
        </p:nvSpPr>
        <p:spPr bwMode="auto">
          <a:xfrm>
            <a:off x="16663988" y="9712325"/>
            <a:ext cx="5273675" cy="822325"/>
          </a:xfrm>
          <a:custGeom>
            <a:avLst/>
            <a:gdLst>
              <a:gd name="T0" fmla="*/ 8829 w 8830"/>
              <a:gd name="T1" fmla="*/ 1378 h 1379"/>
              <a:gd name="T2" fmla="*/ 0 w 8830"/>
              <a:gd name="T3" fmla="*/ 1378 h 1379"/>
              <a:gd name="T4" fmla="*/ 0 w 8830"/>
              <a:gd name="T5" fmla="*/ 0 h 1379"/>
              <a:gd name="T6" fmla="*/ 8829 w 8830"/>
              <a:gd name="T7" fmla="*/ 0 h 1379"/>
              <a:gd name="T8" fmla="*/ 8829 w 8830"/>
              <a:gd name="T9" fmla="*/ 1378 h 1379"/>
            </a:gdLst>
            <a:ahLst/>
            <a:cxnLst>
              <a:cxn ang="0">
                <a:pos x="T0" y="T1"/>
              </a:cxn>
              <a:cxn ang="0">
                <a:pos x="T2" y="T3"/>
              </a:cxn>
              <a:cxn ang="0">
                <a:pos x="T4" y="T5"/>
              </a:cxn>
              <a:cxn ang="0">
                <a:pos x="T6" y="T7"/>
              </a:cxn>
              <a:cxn ang="0">
                <a:pos x="T8" y="T9"/>
              </a:cxn>
            </a:cxnLst>
            <a:rect l="0" t="0" r="r" b="b"/>
            <a:pathLst>
              <a:path w="8830" h="1379">
                <a:moveTo>
                  <a:pt x="8829" y="1378"/>
                </a:moveTo>
                <a:lnTo>
                  <a:pt x="0" y="1378"/>
                </a:lnTo>
                <a:lnTo>
                  <a:pt x="0" y="0"/>
                </a:lnTo>
                <a:lnTo>
                  <a:pt x="8829" y="0"/>
                </a:lnTo>
                <a:lnTo>
                  <a:pt x="8829" y="1378"/>
                </a:lnTo>
              </a:path>
            </a:pathLst>
          </a:custGeom>
          <a:solidFill>
            <a:schemeClr val="bg1">
              <a:lumMod val="95000"/>
            </a:schemeClr>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5" name="Freeform 409"/>
          <p:cNvSpPr>
            <a:spLocks noChangeArrowheads="1"/>
          </p:cNvSpPr>
          <p:nvPr/>
        </p:nvSpPr>
        <p:spPr bwMode="auto">
          <a:xfrm>
            <a:off x="12852400" y="9691688"/>
            <a:ext cx="7265988" cy="863600"/>
          </a:xfrm>
          <a:custGeom>
            <a:avLst/>
            <a:gdLst>
              <a:gd name="T0" fmla="*/ 11333 w 12162"/>
              <a:gd name="T1" fmla="*/ 0 h 1449"/>
              <a:gd name="T2" fmla="*/ 11333 w 12162"/>
              <a:gd name="T3" fmla="*/ 0 h 1449"/>
              <a:gd name="T4" fmla="*/ 219 w 12162"/>
              <a:gd name="T5" fmla="*/ 0 h 1449"/>
              <a:gd name="T6" fmla="*/ 0 w 12162"/>
              <a:gd name="T7" fmla="*/ 219 h 1449"/>
              <a:gd name="T8" fmla="*/ 0 w 12162"/>
              <a:gd name="T9" fmla="*/ 1230 h 1449"/>
              <a:gd name="T10" fmla="*/ 219 w 12162"/>
              <a:gd name="T11" fmla="*/ 1448 h 1449"/>
              <a:gd name="T12" fmla="*/ 11333 w 12162"/>
              <a:gd name="T13" fmla="*/ 1448 h 1449"/>
              <a:gd name="T14" fmla="*/ 12161 w 12162"/>
              <a:gd name="T15" fmla="*/ 724 h 1449"/>
              <a:gd name="T16" fmla="*/ 11333 w 12162"/>
              <a:gd name="T17"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2" h="1449">
                <a:moveTo>
                  <a:pt x="11333" y="0"/>
                </a:moveTo>
                <a:lnTo>
                  <a:pt x="11333" y="0"/>
                </a:lnTo>
                <a:cubicBezTo>
                  <a:pt x="219" y="0"/>
                  <a:pt x="219" y="0"/>
                  <a:pt x="219" y="0"/>
                </a:cubicBezTo>
                <a:cubicBezTo>
                  <a:pt x="97" y="0"/>
                  <a:pt x="0" y="95"/>
                  <a:pt x="0" y="219"/>
                </a:cubicBezTo>
                <a:cubicBezTo>
                  <a:pt x="0" y="1230"/>
                  <a:pt x="0" y="1230"/>
                  <a:pt x="0" y="1230"/>
                </a:cubicBezTo>
                <a:cubicBezTo>
                  <a:pt x="0" y="1352"/>
                  <a:pt x="97" y="1448"/>
                  <a:pt x="219" y="1448"/>
                </a:cubicBezTo>
                <a:cubicBezTo>
                  <a:pt x="11333" y="1448"/>
                  <a:pt x="11333" y="1448"/>
                  <a:pt x="11333" y="1448"/>
                </a:cubicBezTo>
                <a:cubicBezTo>
                  <a:pt x="12161" y="724"/>
                  <a:pt x="12161" y="724"/>
                  <a:pt x="12161" y="724"/>
                </a:cubicBezTo>
                <a:lnTo>
                  <a:pt x="11333" y="0"/>
                </a:lnTo>
              </a:path>
            </a:pathLst>
          </a:custGeom>
          <a:solidFill>
            <a:schemeClr val="accent6"/>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6348" name="Freeform 410"/>
          <p:cNvSpPr>
            <a:spLocks noChangeArrowheads="1"/>
          </p:cNvSpPr>
          <p:nvPr/>
        </p:nvSpPr>
        <p:spPr bwMode="auto">
          <a:xfrm>
            <a:off x="12942888" y="9767888"/>
            <a:ext cx="700087" cy="700087"/>
          </a:xfrm>
          <a:custGeom>
            <a:avLst/>
            <a:gdLst>
              <a:gd name="T0" fmla="*/ 700463 w 1179"/>
              <a:gd name="T1" fmla="*/ 576818 h 1179"/>
              <a:gd name="T2" fmla="*/ 700463 w 1179"/>
              <a:gd name="T3" fmla="*/ 576818 h 1179"/>
              <a:gd name="T4" fmla="*/ 574998 w 1179"/>
              <a:gd name="T5" fmla="*/ 700507 h 1179"/>
              <a:gd name="T6" fmla="*/ 129627 w 1179"/>
              <a:gd name="T7" fmla="*/ 700507 h 1179"/>
              <a:gd name="T8" fmla="*/ 0 w 1179"/>
              <a:gd name="T9" fmla="*/ 576818 h 1179"/>
              <a:gd name="T10" fmla="*/ 0 w 1179"/>
              <a:gd name="T11" fmla="*/ 130230 h 1179"/>
              <a:gd name="T12" fmla="*/ 129627 w 1179"/>
              <a:gd name="T13" fmla="*/ 0 h 1179"/>
              <a:gd name="T14" fmla="*/ 574998 w 1179"/>
              <a:gd name="T15" fmla="*/ 0 h 1179"/>
              <a:gd name="T16" fmla="*/ 700463 w 1179"/>
              <a:gd name="T17" fmla="*/ 130230 h 1179"/>
              <a:gd name="T18" fmla="*/ 700463 w 1179"/>
              <a:gd name="T19" fmla="*/ 576818 h 1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9" h="1179">
                <a:moveTo>
                  <a:pt x="1178" y="970"/>
                </a:moveTo>
                <a:lnTo>
                  <a:pt x="1178" y="970"/>
                </a:lnTo>
                <a:cubicBezTo>
                  <a:pt x="1178" y="1083"/>
                  <a:pt x="1081" y="1178"/>
                  <a:pt x="967" y="1178"/>
                </a:cubicBezTo>
                <a:cubicBezTo>
                  <a:pt x="218" y="1178"/>
                  <a:pt x="218" y="1178"/>
                  <a:pt x="218" y="1178"/>
                </a:cubicBezTo>
                <a:cubicBezTo>
                  <a:pt x="96" y="1178"/>
                  <a:pt x="0" y="1083"/>
                  <a:pt x="0" y="970"/>
                </a:cubicBezTo>
                <a:cubicBezTo>
                  <a:pt x="0" y="219"/>
                  <a:pt x="0" y="219"/>
                  <a:pt x="0" y="219"/>
                </a:cubicBezTo>
                <a:cubicBezTo>
                  <a:pt x="0" y="97"/>
                  <a:pt x="96" y="0"/>
                  <a:pt x="218" y="0"/>
                </a:cubicBezTo>
                <a:cubicBezTo>
                  <a:pt x="967" y="0"/>
                  <a:pt x="967" y="0"/>
                  <a:pt x="967" y="0"/>
                </a:cubicBezTo>
                <a:cubicBezTo>
                  <a:pt x="1081" y="0"/>
                  <a:pt x="1178" y="97"/>
                  <a:pt x="1178" y="219"/>
                </a:cubicBezTo>
                <a:lnTo>
                  <a:pt x="1178" y="97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8" name="Text Box 412"/>
          <p:cNvSpPr txBox="1">
            <a:spLocks noChangeArrowheads="1"/>
          </p:cNvSpPr>
          <p:nvPr/>
        </p:nvSpPr>
        <p:spPr bwMode="auto">
          <a:xfrm>
            <a:off x="14068425" y="9764713"/>
            <a:ext cx="290353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bg1"/>
                </a:solidFill>
                <a:latin typeface="Lato Black"/>
                <a:cs typeface="Lato Black"/>
              </a:rPr>
              <a:t>Option 06</a:t>
            </a:r>
          </a:p>
        </p:txBody>
      </p:sp>
      <p:sp>
        <p:nvSpPr>
          <p:cNvPr id="59" name="Text Box 413"/>
          <p:cNvSpPr txBox="1">
            <a:spLocks noChangeArrowheads="1"/>
          </p:cNvSpPr>
          <p:nvPr/>
        </p:nvSpPr>
        <p:spPr bwMode="auto">
          <a:xfrm>
            <a:off x="21305838" y="9928225"/>
            <a:ext cx="487362"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8434" fontAlgn="auto">
              <a:spcBef>
                <a:spcPts val="0"/>
              </a:spcBef>
              <a:spcAft>
                <a:spcPts val="0"/>
              </a:spcAft>
              <a:defRPr/>
            </a:pPr>
            <a:r>
              <a:rPr lang="en-US" sz="2400" b="1">
                <a:solidFill>
                  <a:schemeClr val="tx1">
                    <a:lumMod val="50000"/>
                  </a:schemeClr>
                </a:solidFill>
                <a:latin typeface="Source Sans Pro"/>
                <a:cs typeface="Source Sans Pro"/>
              </a:rPr>
              <a:t>556</a:t>
            </a:r>
          </a:p>
        </p:txBody>
      </p:sp>
      <p:sp>
        <p:nvSpPr>
          <p:cNvPr id="60" name="Freeform 414"/>
          <p:cNvSpPr>
            <a:spLocks noChangeArrowheads="1"/>
          </p:cNvSpPr>
          <p:nvPr/>
        </p:nvSpPr>
        <p:spPr bwMode="auto">
          <a:xfrm>
            <a:off x="16663988" y="10806113"/>
            <a:ext cx="5273675" cy="822325"/>
          </a:xfrm>
          <a:custGeom>
            <a:avLst/>
            <a:gdLst>
              <a:gd name="T0" fmla="*/ 8829 w 8830"/>
              <a:gd name="T1" fmla="*/ 1378 h 1379"/>
              <a:gd name="T2" fmla="*/ 0 w 8830"/>
              <a:gd name="T3" fmla="*/ 1378 h 1379"/>
              <a:gd name="T4" fmla="*/ 0 w 8830"/>
              <a:gd name="T5" fmla="*/ 0 h 1379"/>
              <a:gd name="T6" fmla="*/ 8829 w 8830"/>
              <a:gd name="T7" fmla="*/ 0 h 1379"/>
              <a:gd name="T8" fmla="*/ 8829 w 8830"/>
              <a:gd name="T9" fmla="*/ 1378 h 1379"/>
            </a:gdLst>
            <a:ahLst/>
            <a:cxnLst>
              <a:cxn ang="0">
                <a:pos x="T0" y="T1"/>
              </a:cxn>
              <a:cxn ang="0">
                <a:pos x="T2" y="T3"/>
              </a:cxn>
              <a:cxn ang="0">
                <a:pos x="T4" y="T5"/>
              </a:cxn>
              <a:cxn ang="0">
                <a:pos x="T6" y="T7"/>
              </a:cxn>
              <a:cxn ang="0">
                <a:pos x="T8" y="T9"/>
              </a:cxn>
            </a:cxnLst>
            <a:rect l="0" t="0" r="r" b="b"/>
            <a:pathLst>
              <a:path w="8830" h="1379">
                <a:moveTo>
                  <a:pt x="8829" y="1378"/>
                </a:moveTo>
                <a:lnTo>
                  <a:pt x="0" y="1378"/>
                </a:lnTo>
                <a:lnTo>
                  <a:pt x="0" y="0"/>
                </a:lnTo>
                <a:lnTo>
                  <a:pt x="8829" y="0"/>
                </a:lnTo>
                <a:lnTo>
                  <a:pt x="8829" y="1378"/>
                </a:lnTo>
              </a:path>
            </a:pathLst>
          </a:custGeom>
          <a:solidFill>
            <a:schemeClr val="bg1">
              <a:lumMod val="95000"/>
            </a:schemeClr>
          </a:solidFill>
          <a:ln>
            <a:noFill/>
          </a:ln>
          <a:effectLst/>
        </p:spPr>
        <p:txBody>
          <a:bodyPr wrap="none" anchor="ctr"/>
          <a:lstStyle/>
          <a:p>
            <a:pPr defTabSz="1828434" fontAlgn="auto">
              <a:spcBef>
                <a:spcPts val="0"/>
              </a:spcBef>
              <a:spcAft>
                <a:spcPts val="0"/>
              </a:spcAft>
              <a:defRPr/>
            </a:pPr>
            <a:endParaRPr lang="en-US" sz="7200">
              <a:latin typeface="Calibri Light"/>
              <a:ea typeface="+mn-ea"/>
            </a:endParaRPr>
          </a:p>
        </p:txBody>
      </p:sp>
      <p:sp>
        <p:nvSpPr>
          <p:cNvPr id="56352" name="Freeform 415"/>
          <p:cNvSpPr>
            <a:spLocks noChangeArrowheads="1"/>
          </p:cNvSpPr>
          <p:nvPr/>
        </p:nvSpPr>
        <p:spPr bwMode="auto">
          <a:xfrm>
            <a:off x="12852400" y="10785475"/>
            <a:ext cx="7265988" cy="863600"/>
          </a:xfrm>
          <a:custGeom>
            <a:avLst/>
            <a:gdLst>
              <a:gd name="T0" fmla="*/ 6770928 w 12162"/>
              <a:gd name="T1" fmla="*/ 0 h 1449"/>
              <a:gd name="T2" fmla="*/ 6770928 w 12162"/>
              <a:gd name="T3" fmla="*/ 0 h 1449"/>
              <a:gd name="T4" fmla="*/ 130842 w 12162"/>
              <a:gd name="T5" fmla="*/ 0 h 1449"/>
              <a:gd name="T6" fmla="*/ 0 w 12162"/>
              <a:gd name="T7" fmla="*/ 130662 h 1449"/>
              <a:gd name="T8" fmla="*/ 0 w 12162"/>
              <a:gd name="T9" fmla="*/ 733855 h 1449"/>
              <a:gd name="T10" fmla="*/ 130842 w 12162"/>
              <a:gd name="T11" fmla="*/ 863920 h 1449"/>
              <a:gd name="T12" fmla="*/ 6770928 w 12162"/>
              <a:gd name="T13" fmla="*/ 863920 h 1449"/>
              <a:gd name="T14" fmla="*/ 7265619 w 12162"/>
              <a:gd name="T15" fmla="*/ 431960 h 1449"/>
              <a:gd name="T16" fmla="*/ 6770928 w 12162"/>
              <a:gd name="T17" fmla="*/ 0 h 1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62" h="1449">
                <a:moveTo>
                  <a:pt x="11333" y="0"/>
                </a:moveTo>
                <a:lnTo>
                  <a:pt x="11333" y="0"/>
                </a:lnTo>
                <a:cubicBezTo>
                  <a:pt x="219" y="0"/>
                  <a:pt x="219" y="0"/>
                  <a:pt x="219" y="0"/>
                </a:cubicBezTo>
                <a:cubicBezTo>
                  <a:pt x="97" y="0"/>
                  <a:pt x="0" y="95"/>
                  <a:pt x="0" y="219"/>
                </a:cubicBezTo>
                <a:cubicBezTo>
                  <a:pt x="0" y="1230"/>
                  <a:pt x="0" y="1230"/>
                  <a:pt x="0" y="1230"/>
                </a:cubicBezTo>
                <a:cubicBezTo>
                  <a:pt x="0" y="1352"/>
                  <a:pt x="97" y="1448"/>
                  <a:pt x="219" y="1448"/>
                </a:cubicBezTo>
                <a:cubicBezTo>
                  <a:pt x="11333" y="1448"/>
                  <a:pt x="11333" y="1448"/>
                  <a:pt x="11333" y="1448"/>
                </a:cubicBezTo>
                <a:cubicBezTo>
                  <a:pt x="12161" y="724"/>
                  <a:pt x="12161" y="724"/>
                  <a:pt x="12161" y="724"/>
                </a:cubicBezTo>
                <a:lnTo>
                  <a:pt x="11333"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6353" name="Freeform 416"/>
          <p:cNvSpPr>
            <a:spLocks noChangeArrowheads="1"/>
          </p:cNvSpPr>
          <p:nvPr/>
        </p:nvSpPr>
        <p:spPr bwMode="auto">
          <a:xfrm>
            <a:off x="12942888" y="10869613"/>
            <a:ext cx="700087" cy="700087"/>
          </a:xfrm>
          <a:custGeom>
            <a:avLst/>
            <a:gdLst>
              <a:gd name="T0" fmla="*/ 700463 w 1179"/>
              <a:gd name="T1" fmla="*/ 571356 h 1178"/>
              <a:gd name="T2" fmla="*/ 700463 w 1179"/>
              <a:gd name="T3" fmla="*/ 571356 h 1178"/>
              <a:gd name="T4" fmla="*/ 574998 w 1179"/>
              <a:gd name="T5" fmla="*/ 700507 h 1178"/>
              <a:gd name="T6" fmla="*/ 129627 w 1179"/>
              <a:gd name="T7" fmla="*/ 700507 h 1178"/>
              <a:gd name="T8" fmla="*/ 0 w 1179"/>
              <a:gd name="T9" fmla="*/ 571356 h 1178"/>
              <a:gd name="T10" fmla="*/ 0 w 1179"/>
              <a:gd name="T11" fmla="*/ 124389 h 1178"/>
              <a:gd name="T12" fmla="*/ 129627 w 1179"/>
              <a:gd name="T13" fmla="*/ 0 h 1178"/>
              <a:gd name="T14" fmla="*/ 574998 w 1179"/>
              <a:gd name="T15" fmla="*/ 0 h 1178"/>
              <a:gd name="T16" fmla="*/ 700463 w 1179"/>
              <a:gd name="T17" fmla="*/ 124389 h 1178"/>
              <a:gd name="T18" fmla="*/ 700463 w 1179"/>
              <a:gd name="T19" fmla="*/ 571356 h 1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9" h="1178">
                <a:moveTo>
                  <a:pt x="1178" y="960"/>
                </a:moveTo>
                <a:lnTo>
                  <a:pt x="1178" y="960"/>
                </a:lnTo>
                <a:cubicBezTo>
                  <a:pt x="1178" y="1081"/>
                  <a:pt x="1081" y="1177"/>
                  <a:pt x="967" y="1177"/>
                </a:cubicBezTo>
                <a:cubicBezTo>
                  <a:pt x="218" y="1177"/>
                  <a:pt x="218" y="1177"/>
                  <a:pt x="218" y="1177"/>
                </a:cubicBezTo>
                <a:cubicBezTo>
                  <a:pt x="96" y="1177"/>
                  <a:pt x="0" y="1081"/>
                  <a:pt x="0" y="960"/>
                </a:cubicBezTo>
                <a:cubicBezTo>
                  <a:pt x="0" y="209"/>
                  <a:pt x="0" y="209"/>
                  <a:pt x="0" y="209"/>
                </a:cubicBezTo>
                <a:cubicBezTo>
                  <a:pt x="0" y="95"/>
                  <a:pt x="96" y="0"/>
                  <a:pt x="218" y="0"/>
                </a:cubicBezTo>
                <a:cubicBezTo>
                  <a:pt x="967" y="0"/>
                  <a:pt x="967" y="0"/>
                  <a:pt x="967" y="0"/>
                </a:cubicBezTo>
                <a:cubicBezTo>
                  <a:pt x="1081" y="0"/>
                  <a:pt x="1178" y="95"/>
                  <a:pt x="1178" y="209"/>
                </a:cubicBezTo>
                <a:lnTo>
                  <a:pt x="1178" y="96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64" name="Text Box 418"/>
          <p:cNvSpPr txBox="1">
            <a:spLocks noChangeArrowheads="1"/>
          </p:cNvSpPr>
          <p:nvPr/>
        </p:nvSpPr>
        <p:spPr bwMode="auto">
          <a:xfrm>
            <a:off x="14068425" y="10863263"/>
            <a:ext cx="290353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bg1"/>
                </a:solidFill>
                <a:latin typeface="Lato Black"/>
                <a:cs typeface="Lato Black"/>
              </a:rPr>
              <a:t>Option 07</a:t>
            </a:r>
          </a:p>
        </p:txBody>
      </p:sp>
      <p:sp>
        <p:nvSpPr>
          <p:cNvPr id="65" name="Text Box 419"/>
          <p:cNvSpPr txBox="1">
            <a:spLocks noChangeArrowheads="1"/>
          </p:cNvSpPr>
          <p:nvPr/>
        </p:nvSpPr>
        <p:spPr bwMode="auto">
          <a:xfrm>
            <a:off x="21045488" y="11022013"/>
            <a:ext cx="742950"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8434" fontAlgn="auto">
              <a:spcBef>
                <a:spcPts val="0"/>
              </a:spcBef>
              <a:spcAft>
                <a:spcPts val="0"/>
              </a:spcAft>
              <a:defRPr/>
            </a:pPr>
            <a:r>
              <a:rPr lang="en-US" sz="2400" b="1">
                <a:solidFill>
                  <a:schemeClr val="tx1">
                    <a:lumMod val="50000"/>
                  </a:schemeClr>
                </a:solidFill>
                <a:latin typeface="Source Sans Pro"/>
                <a:cs typeface="Source Sans Pro"/>
              </a:rPr>
              <a:t>4.684</a:t>
            </a:r>
          </a:p>
        </p:txBody>
      </p:sp>
      <p:sp>
        <p:nvSpPr>
          <p:cNvPr id="67" name="Text Box 381"/>
          <p:cNvSpPr txBox="1">
            <a:spLocks noChangeArrowheads="1"/>
          </p:cNvSpPr>
          <p:nvPr/>
        </p:nvSpPr>
        <p:spPr bwMode="auto">
          <a:xfrm>
            <a:off x="13022263" y="4300538"/>
            <a:ext cx="534987" cy="554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tx1">
                    <a:lumMod val="50000"/>
                  </a:schemeClr>
                </a:solidFill>
                <a:latin typeface="Lato Black"/>
                <a:cs typeface="Lato Black"/>
              </a:rPr>
              <a:t>01</a:t>
            </a:r>
          </a:p>
        </p:txBody>
      </p:sp>
      <p:sp>
        <p:nvSpPr>
          <p:cNvPr id="68" name="Text Box 387"/>
          <p:cNvSpPr txBox="1">
            <a:spLocks noChangeArrowheads="1"/>
          </p:cNvSpPr>
          <p:nvPr/>
        </p:nvSpPr>
        <p:spPr bwMode="auto">
          <a:xfrm>
            <a:off x="13022263" y="5397500"/>
            <a:ext cx="534987" cy="554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tx1">
                    <a:lumMod val="50000"/>
                  </a:schemeClr>
                </a:solidFill>
                <a:latin typeface="Lato Black"/>
                <a:cs typeface="Lato Black"/>
              </a:rPr>
              <a:t>02</a:t>
            </a:r>
          </a:p>
        </p:txBody>
      </p:sp>
      <p:sp>
        <p:nvSpPr>
          <p:cNvPr id="69" name="Text Box 393"/>
          <p:cNvSpPr txBox="1">
            <a:spLocks noChangeArrowheads="1"/>
          </p:cNvSpPr>
          <p:nvPr/>
        </p:nvSpPr>
        <p:spPr bwMode="auto">
          <a:xfrm>
            <a:off x="13022263" y="6496050"/>
            <a:ext cx="534987" cy="554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tx1">
                    <a:lumMod val="50000"/>
                  </a:schemeClr>
                </a:solidFill>
                <a:latin typeface="Lato Black"/>
                <a:cs typeface="Lato Black"/>
              </a:rPr>
              <a:t>03</a:t>
            </a:r>
          </a:p>
        </p:txBody>
      </p:sp>
      <p:sp>
        <p:nvSpPr>
          <p:cNvPr id="70" name="Text Box 399"/>
          <p:cNvSpPr txBox="1">
            <a:spLocks noChangeArrowheads="1"/>
          </p:cNvSpPr>
          <p:nvPr/>
        </p:nvSpPr>
        <p:spPr bwMode="auto">
          <a:xfrm>
            <a:off x="13022263" y="7593013"/>
            <a:ext cx="538162" cy="554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tx1">
                    <a:lumMod val="50000"/>
                  </a:schemeClr>
                </a:solidFill>
                <a:latin typeface="Lato Black"/>
                <a:cs typeface="Lato Black"/>
              </a:rPr>
              <a:t>04</a:t>
            </a:r>
          </a:p>
        </p:txBody>
      </p:sp>
      <p:sp>
        <p:nvSpPr>
          <p:cNvPr id="71" name="Text Box 405"/>
          <p:cNvSpPr txBox="1">
            <a:spLocks noChangeArrowheads="1"/>
          </p:cNvSpPr>
          <p:nvPr/>
        </p:nvSpPr>
        <p:spPr bwMode="auto">
          <a:xfrm>
            <a:off x="13022263" y="8691563"/>
            <a:ext cx="534987" cy="554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tx1">
                    <a:lumMod val="50000"/>
                  </a:schemeClr>
                </a:solidFill>
                <a:latin typeface="Lato Black"/>
                <a:cs typeface="Lato Black"/>
              </a:rPr>
              <a:t>05</a:t>
            </a:r>
          </a:p>
        </p:txBody>
      </p:sp>
      <p:sp>
        <p:nvSpPr>
          <p:cNvPr id="72" name="Text Box 411"/>
          <p:cNvSpPr txBox="1">
            <a:spLocks noChangeArrowheads="1"/>
          </p:cNvSpPr>
          <p:nvPr/>
        </p:nvSpPr>
        <p:spPr bwMode="auto">
          <a:xfrm>
            <a:off x="13022263" y="9788525"/>
            <a:ext cx="538162" cy="554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tx1">
                    <a:lumMod val="50000"/>
                  </a:schemeClr>
                </a:solidFill>
                <a:latin typeface="Lato Black"/>
                <a:cs typeface="Lato Black"/>
              </a:rPr>
              <a:t>06</a:t>
            </a:r>
          </a:p>
        </p:txBody>
      </p:sp>
      <p:sp>
        <p:nvSpPr>
          <p:cNvPr id="73" name="Text Box 417"/>
          <p:cNvSpPr txBox="1">
            <a:spLocks noChangeArrowheads="1"/>
          </p:cNvSpPr>
          <p:nvPr/>
        </p:nvSpPr>
        <p:spPr bwMode="auto">
          <a:xfrm>
            <a:off x="13022263" y="10882313"/>
            <a:ext cx="534987" cy="554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a:solidFill>
                  <a:schemeClr val="tx1">
                    <a:lumMod val="50000"/>
                  </a:schemeClr>
                </a:solidFill>
                <a:latin typeface="Lato Black"/>
                <a:cs typeface="Lato Black"/>
              </a:rPr>
              <a:t>07</a:t>
            </a:r>
          </a:p>
        </p:txBody>
      </p:sp>
      <p:sp>
        <p:nvSpPr>
          <p:cNvPr id="56363" name="TextBox 73"/>
          <p:cNvSpPr txBox="1">
            <a:spLocks noChangeArrowheads="1"/>
          </p:cNvSpPr>
          <p:nvPr/>
        </p:nvSpPr>
        <p:spPr bwMode="auto">
          <a:xfrm>
            <a:off x="3195638" y="5781675"/>
            <a:ext cx="72215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2400">
                <a:latin typeface="Calibri Light" panose="020F0302020204030204" pitchFamily="34" charset="0"/>
                <a:ea typeface="Lato" panose="020F0502020204030203" pitchFamily="34" charset="0"/>
              </a:rPr>
              <a:t>Lorem Ipsum has two main statistical methodologies are used in data analysis which summarizes data.</a:t>
            </a:r>
          </a:p>
        </p:txBody>
      </p:sp>
      <p:sp>
        <p:nvSpPr>
          <p:cNvPr id="56364" name="TextBox 74"/>
          <p:cNvSpPr txBox="1">
            <a:spLocks noChangeArrowheads="1"/>
          </p:cNvSpPr>
          <p:nvPr/>
        </p:nvSpPr>
        <p:spPr bwMode="auto">
          <a:xfrm>
            <a:off x="3195638" y="7019925"/>
            <a:ext cx="72215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2400">
                <a:latin typeface="Calibri Light" panose="020F0302020204030204" pitchFamily="34" charset="0"/>
                <a:ea typeface="Lato" panose="020F0502020204030203" pitchFamily="34" charset="0"/>
              </a:rPr>
              <a:t>Lorem Ipsum has two main statistical methodologies are used in data analysis which summarizes data.</a:t>
            </a:r>
          </a:p>
        </p:txBody>
      </p:sp>
      <p:sp>
        <p:nvSpPr>
          <p:cNvPr id="56365" name="TextBox 75"/>
          <p:cNvSpPr txBox="1">
            <a:spLocks noChangeArrowheads="1"/>
          </p:cNvSpPr>
          <p:nvPr/>
        </p:nvSpPr>
        <p:spPr bwMode="auto">
          <a:xfrm>
            <a:off x="3195638" y="10752138"/>
            <a:ext cx="72215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2400">
                <a:latin typeface="Calibri Light" panose="020F0302020204030204" pitchFamily="34" charset="0"/>
                <a:ea typeface="Lato" panose="020F0502020204030203" pitchFamily="34" charset="0"/>
              </a:rPr>
              <a:t>Lorem Ipsum has two main statistical methodologies are used in data analysis which summarizes data.</a:t>
            </a:r>
          </a:p>
        </p:txBody>
      </p:sp>
      <p:sp>
        <p:nvSpPr>
          <p:cNvPr id="77" name="Round Same Side Corner Rectangle 76"/>
          <p:cNvSpPr/>
          <p:nvPr/>
        </p:nvSpPr>
        <p:spPr>
          <a:xfrm rot="10800000" flipH="1">
            <a:off x="3213100" y="7112000"/>
            <a:ext cx="109538" cy="91281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solidFill>
                <a:schemeClr val="tx1"/>
              </a:solidFill>
              <a:latin typeface="Calibri Light"/>
            </a:endParaRPr>
          </a:p>
        </p:txBody>
      </p:sp>
      <p:sp>
        <p:nvSpPr>
          <p:cNvPr id="78" name="Round Same Side Corner Rectangle 77"/>
          <p:cNvSpPr/>
          <p:nvPr/>
        </p:nvSpPr>
        <p:spPr>
          <a:xfrm rot="10800000" flipH="1">
            <a:off x="3213100" y="10834688"/>
            <a:ext cx="109538" cy="914400"/>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solidFill>
                <a:schemeClr val="tx1"/>
              </a:solidFill>
              <a:latin typeface="Calibri Light"/>
            </a:endParaRPr>
          </a:p>
        </p:txBody>
      </p:sp>
      <p:sp>
        <p:nvSpPr>
          <p:cNvPr id="79" name="Round Same Side Corner Rectangle 78"/>
          <p:cNvSpPr/>
          <p:nvPr/>
        </p:nvSpPr>
        <p:spPr>
          <a:xfrm rot="10800000" flipH="1">
            <a:off x="3213100" y="5891213"/>
            <a:ext cx="109538" cy="91281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solidFill>
                <a:schemeClr val="tx1"/>
              </a:solidFill>
              <a:latin typeface="Calibri Light"/>
            </a:endParaRPr>
          </a:p>
        </p:txBody>
      </p:sp>
      <p:sp>
        <p:nvSpPr>
          <p:cNvPr id="56369" name="TextBox 79"/>
          <p:cNvSpPr txBox="1">
            <a:spLocks noChangeArrowheads="1"/>
          </p:cNvSpPr>
          <p:nvPr/>
        </p:nvSpPr>
        <p:spPr bwMode="auto">
          <a:xfrm>
            <a:off x="3195638" y="8259763"/>
            <a:ext cx="72215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2400">
                <a:latin typeface="Calibri Light" panose="020F0302020204030204" pitchFamily="34" charset="0"/>
                <a:ea typeface="Lato" panose="020F0502020204030203" pitchFamily="34" charset="0"/>
              </a:rPr>
              <a:t>Lorem Ipsum has two main statistical methodologies are used in data analysis which summarizes data.</a:t>
            </a:r>
          </a:p>
        </p:txBody>
      </p:sp>
      <p:sp>
        <p:nvSpPr>
          <p:cNvPr id="56370" name="TextBox 80"/>
          <p:cNvSpPr txBox="1">
            <a:spLocks noChangeArrowheads="1"/>
          </p:cNvSpPr>
          <p:nvPr/>
        </p:nvSpPr>
        <p:spPr bwMode="auto">
          <a:xfrm>
            <a:off x="3195638" y="9498013"/>
            <a:ext cx="72215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2400">
                <a:latin typeface="Calibri Light" panose="020F0302020204030204" pitchFamily="34" charset="0"/>
                <a:ea typeface="Lato" panose="020F0502020204030203" pitchFamily="34" charset="0"/>
              </a:rPr>
              <a:t>Lorem Ipsum has two main statistical methodologies are used in data analysis which summarizes data.</a:t>
            </a:r>
          </a:p>
        </p:txBody>
      </p:sp>
      <p:sp>
        <p:nvSpPr>
          <p:cNvPr id="82" name="Round Same Side Corner Rectangle 81"/>
          <p:cNvSpPr/>
          <p:nvPr/>
        </p:nvSpPr>
        <p:spPr>
          <a:xfrm rot="10800000" flipH="1">
            <a:off x="3213100" y="8342313"/>
            <a:ext cx="109538" cy="91281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solidFill>
                <a:schemeClr val="tx1"/>
              </a:solidFill>
              <a:latin typeface="Calibri Light"/>
            </a:endParaRPr>
          </a:p>
        </p:txBody>
      </p:sp>
      <p:sp>
        <p:nvSpPr>
          <p:cNvPr id="83" name="Round Same Side Corner Rectangle 82"/>
          <p:cNvSpPr/>
          <p:nvPr/>
        </p:nvSpPr>
        <p:spPr>
          <a:xfrm rot="10800000" flipH="1">
            <a:off x="3213100" y="9572625"/>
            <a:ext cx="109538" cy="912813"/>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dirty="0">
              <a:solidFill>
                <a:schemeClr val="tx1"/>
              </a:solidFill>
              <a:latin typeface="Calibri Light"/>
            </a:endParaRPr>
          </a:p>
        </p:txBody>
      </p:sp>
      <p:sp>
        <p:nvSpPr>
          <p:cNvPr id="56373" name="TextBox 83"/>
          <p:cNvSpPr txBox="1">
            <a:spLocks noChangeArrowheads="1"/>
          </p:cNvSpPr>
          <p:nvPr/>
        </p:nvSpPr>
        <p:spPr bwMode="auto">
          <a:xfrm>
            <a:off x="2093913" y="3416300"/>
            <a:ext cx="3303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000" b="1">
                <a:latin typeface="Source Sans Pro" panose="020B0503030403020204" pitchFamily="34" charset="0"/>
              </a:rPr>
              <a:t>Our Analysis</a:t>
            </a:r>
          </a:p>
        </p:txBody>
      </p:sp>
      <p:sp>
        <p:nvSpPr>
          <p:cNvPr id="56374" name="TextBox 84"/>
          <p:cNvSpPr txBox="1">
            <a:spLocks noChangeArrowheads="1"/>
          </p:cNvSpPr>
          <p:nvPr/>
        </p:nvSpPr>
        <p:spPr bwMode="auto">
          <a:xfrm>
            <a:off x="2090738" y="4156075"/>
            <a:ext cx="102489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 education where teachers can bring creativity in children at that level.</a:t>
            </a:r>
          </a:p>
        </p:txBody>
      </p:sp>
      <p:sp>
        <p:nvSpPr>
          <p:cNvPr id="56375" name="TextBox 65"/>
          <p:cNvSpPr txBox="1">
            <a:spLocks noChangeArrowheads="1"/>
          </p:cNvSpPr>
          <p:nvPr/>
        </p:nvSpPr>
        <p:spPr bwMode="auto">
          <a:xfrm>
            <a:off x="1614488" y="528638"/>
            <a:ext cx="10795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Seven Options Arrow Layout</a:t>
            </a:r>
          </a:p>
        </p:txBody>
      </p:sp>
      <p:grpSp>
        <p:nvGrpSpPr>
          <p:cNvPr id="56376" name="Group 85"/>
          <p:cNvGrpSpPr>
            <a:grpSpLocks/>
          </p:cNvGrpSpPr>
          <p:nvPr/>
        </p:nvGrpSpPr>
        <p:grpSpPr bwMode="auto">
          <a:xfrm>
            <a:off x="1774825" y="1717675"/>
            <a:ext cx="2279650" cy="73025"/>
            <a:chOff x="1775295" y="2028842"/>
            <a:chExt cx="3021910" cy="45719"/>
          </a:xfrm>
        </p:grpSpPr>
        <p:sp>
          <p:nvSpPr>
            <p:cNvPr id="87" name="Rectangle 86"/>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8" name="Rectangle 8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9" name="Rectangle 88"/>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90" name="Rectangle 89"/>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91" name="Rectangle 90"/>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56377" name="TextBox 91"/>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253"/>
          <p:cNvSpPr>
            <a:spLocks noChangeArrowheads="1"/>
          </p:cNvSpPr>
          <p:nvPr/>
        </p:nvSpPr>
        <p:spPr bwMode="auto">
          <a:xfrm>
            <a:off x="2535238" y="4181475"/>
            <a:ext cx="8075612" cy="4014788"/>
          </a:xfrm>
          <a:custGeom>
            <a:avLst/>
            <a:gdLst>
              <a:gd name="T0" fmla="*/ 7236370 w 4470"/>
              <a:gd name="T1" fmla="*/ 0 h 2221"/>
              <a:gd name="T2" fmla="*/ 0 w 4470"/>
              <a:gd name="T3" fmla="*/ 2485425 h 2221"/>
              <a:gd name="T4" fmla="*/ 838371 w 4470"/>
              <a:gd name="T5" fmla="*/ 4012832 h 2221"/>
              <a:gd name="T6" fmla="*/ 8074741 w 4470"/>
              <a:gd name="T7" fmla="*/ 1514754 h 2221"/>
              <a:gd name="T8" fmla="*/ 7236370 w 4470"/>
              <a:gd name="T9" fmla="*/ 0 h 2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0" h="2221">
                <a:moveTo>
                  <a:pt x="4005" y="0"/>
                </a:moveTo>
                <a:lnTo>
                  <a:pt x="0" y="1375"/>
                </a:lnTo>
                <a:lnTo>
                  <a:pt x="464" y="2220"/>
                </a:lnTo>
                <a:lnTo>
                  <a:pt x="4469" y="838"/>
                </a:lnTo>
                <a:lnTo>
                  <a:pt x="4005" y="0"/>
                </a:lnTo>
              </a:path>
            </a:pathLst>
          </a:custGeom>
          <a:solidFill>
            <a:srgbClr val="CACA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8" name="Freeform 254"/>
          <p:cNvSpPr>
            <a:spLocks noChangeArrowheads="1"/>
          </p:cNvSpPr>
          <p:nvPr/>
        </p:nvSpPr>
        <p:spPr bwMode="auto">
          <a:xfrm>
            <a:off x="2535238" y="4181475"/>
            <a:ext cx="8075612" cy="4014788"/>
          </a:xfrm>
          <a:custGeom>
            <a:avLst/>
            <a:gdLst>
              <a:gd name="T0" fmla="*/ 4005 w 4470"/>
              <a:gd name="T1" fmla="*/ 0 h 2221"/>
              <a:gd name="T2" fmla="*/ 0 w 4470"/>
              <a:gd name="T3" fmla="*/ 1375 h 2221"/>
              <a:gd name="T4" fmla="*/ 464 w 4470"/>
              <a:gd name="T5" fmla="*/ 2220 h 2221"/>
              <a:gd name="T6" fmla="*/ 4469 w 4470"/>
              <a:gd name="T7" fmla="*/ 838 h 2221"/>
              <a:gd name="T8" fmla="*/ 4005 w 4470"/>
              <a:gd name="T9" fmla="*/ 0 h 2221"/>
            </a:gdLst>
            <a:ahLst/>
            <a:cxnLst>
              <a:cxn ang="0">
                <a:pos x="T0" y="T1"/>
              </a:cxn>
              <a:cxn ang="0">
                <a:pos x="T2" y="T3"/>
              </a:cxn>
              <a:cxn ang="0">
                <a:pos x="T4" y="T5"/>
              </a:cxn>
              <a:cxn ang="0">
                <a:pos x="T6" y="T7"/>
              </a:cxn>
              <a:cxn ang="0">
                <a:pos x="T8" y="T9"/>
              </a:cxn>
            </a:cxnLst>
            <a:rect l="0" t="0" r="r" b="b"/>
            <a:pathLst>
              <a:path w="4470" h="2221">
                <a:moveTo>
                  <a:pt x="4005" y="0"/>
                </a:moveTo>
                <a:lnTo>
                  <a:pt x="0" y="1375"/>
                </a:lnTo>
                <a:lnTo>
                  <a:pt x="464" y="2220"/>
                </a:lnTo>
                <a:lnTo>
                  <a:pt x="4469" y="838"/>
                </a:lnTo>
                <a:lnTo>
                  <a:pt x="4005" y="0"/>
                </a:lnTo>
              </a:path>
            </a:pathLst>
          </a:custGeom>
          <a:solidFill>
            <a:schemeClr val="accent1">
              <a:lumMod val="75000"/>
            </a:schemeClr>
          </a:solidFill>
          <a:ln>
            <a:noFill/>
          </a:ln>
          <a:effectLst/>
        </p:spPr>
        <p:txBody>
          <a:bodyPr wrap="none" anchor="ctr"/>
          <a:lstStyle/>
          <a:p>
            <a:pPr defTabSz="1828434" fontAlgn="auto">
              <a:spcBef>
                <a:spcPts val="0"/>
              </a:spcBef>
              <a:spcAft>
                <a:spcPts val="0"/>
              </a:spcAft>
              <a:defRPr/>
            </a:pPr>
            <a:endParaRPr lang="en-US" sz="13800">
              <a:latin typeface="Calibri Light"/>
              <a:ea typeface="+mn-ea"/>
            </a:endParaRPr>
          </a:p>
        </p:txBody>
      </p:sp>
      <p:sp>
        <p:nvSpPr>
          <p:cNvPr id="59" name="Freeform 255"/>
          <p:cNvSpPr>
            <a:spLocks noChangeArrowheads="1"/>
          </p:cNvSpPr>
          <p:nvPr/>
        </p:nvSpPr>
        <p:spPr bwMode="auto">
          <a:xfrm>
            <a:off x="2535238" y="6659563"/>
            <a:ext cx="8075612" cy="4013200"/>
          </a:xfrm>
          <a:custGeom>
            <a:avLst/>
            <a:gdLst>
              <a:gd name="T0" fmla="*/ 7236370 w 4470"/>
              <a:gd name="T1" fmla="*/ 0 h 2222"/>
              <a:gd name="T2" fmla="*/ 0 w 4470"/>
              <a:gd name="T3" fmla="*/ 2486114 h 2222"/>
              <a:gd name="T4" fmla="*/ 838371 w 4470"/>
              <a:gd name="T5" fmla="*/ 4012833 h 2222"/>
              <a:gd name="T6" fmla="*/ 8074741 w 4470"/>
              <a:gd name="T7" fmla="*/ 1526720 h 2222"/>
              <a:gd name="T8" fmla="*/ 7236370 w 4470"/>
              <a:gd name="T9" fmla="*/ 0 h 2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0" h="2222">
                <a:moveTo>
                  <a:pt x="4005" y="0"/>
                </a:moveTo>
                <a:lnTo>
                  <a:pt x="0" y="1376"/>
                </a:lnTo>
                <a:lnTo>
                  <a:pt x="464" y="2221"/>
                </a:lnTo>
                <a:lnTo>
                  <a:pt x="4469" y="845"/>
                </a:lnTo>
                <a:lnTo>
                  <a:pt x="4005" y="0"/>
                </a:lnTo>
              </a:path>
            </a:pathLst>
          </a:custGeom>
          <a:solidFill>
            <a:srgbClr val="CACA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0" name="Freeform 256"/>
          <p:cNvSpPr>
            <a:spLocks noChangeArrowheads="1"/>
          </p:cNvSpPr>
          <p:nvPr/>
        </p:nvSpPr>
        <p:spPr bwMode="auto">
          <a:xfrm>
            <a:off x="2535238" y="6659563"/>
            <a:ext cx="8075612" cy="4013200"/>
          </a:xfrm>
          <a:custGeom>
            <a:avLst/>
            <a:gdLst>
              <a:gd name="T0" fmla="*/ 4005 w 4470"/>
              <a:gd name="T1" fmla="*/ 0 h 2222"/>
              <a:gd name="T2" fmla="*/ 0 w 4470"/>
              <a:gd name="T3" fmla="*/ 1376 h 2222"/>
              <a:gd name="T4" fmla="*/ 464 w 4470"/>
              <a:gd name="T5" fmla="*/ 2221 h 2222"/>
              <a:gd name="T6" fmla="*/ 4469 w 4470"/>
              <a:gd name="T7" fmla="*/ 845 h 2222"/>
              <a:gd name="T8" fmla="*/ 4005 w 4470"/>
              <a:gd name="T9" fmla="*/ 0 h 2222"/>
            </a:gdLst>
            <a:ahLst/>
            <a:cxnLst>
              <a:cxn ang="0">
                <a:pos x="T0" y="T1"/>
              </a:cxn>
              <a:cxn ang="0">
                <a:pos x="T2" y="T3"/>
              </a:cxn>
              <a:cxn ang="0">
                <a:pos x="T4" y="T5"/>
              </a:cxn>
              <a:cxn ang="0">
                <a:pos x="T6" y="T7"/>
              </a:cxn>
              <a:cxn ang="0">
                <a:pos x="T8" y="T9"/>
              </a:cxn>
            </a:cxnLst>
            <a:rect l="0" t="0" r="r" b="b"/>
            <a:pathLst>
              <a:path w="4470" h="2222">
                <a:moveTo>
                  <a:pt x="4005" y="0"/>
                </a:moveTo>
                <a:lnTo>
                  <a:pt x="0" y="1376"/>
                </a:lnTo>
                <a:lnTo>
                  <a:pt x="464" y="2221"/>
                </a:lnTo>
                <a:lnTo>
                  <a:pt x="4469" y="845"/>
                </a:lnTo>
                <a:lnTo>
                  <a:pt x="4005" y="0"/>
                </a:lnTo>
              </a:path>
            </a:pathLst>
          </a:custGeom>
          <a:solidFill>
            <a:schemeClr val="accent2">
              <a:lumMod val="75000"/>
            </a:schemeClr>
          </a:solidFill>
          <a:ln>
            <a:noFill/>
          </a:ln>
          <a:effectLst/>
        </p:spPr>
        <p:txBody>
          <a:bodyPr wrap="none" anchor="ctr"/>
          <a:lstStyle/>
          <a:p>
            <a:pPr defTabSz="1828434" fontAlgn="auto">
              <a:spcBef>
                <a:spcPts val="0"/>
              </a:spcBef>
              <a:spcAft>
                <a:spcPts val="0"/>
              </a:spcAft>
              <a:defRPr/>
            </a:pPr>
            <a:endParaRPr lang="en-US" sz="13800">
              <a:latin typeface="Calibri Light"/>
              <a:ea typeface="+mn-ea"/>
            </a:endParaRPr>
          </a:p>
        </p:txBody>
      </p:sp>
      <p:sp>
        <p:nvSpPr>
          <p:cNvPr id="61" name="Freeform 257"/>
          <p:cNvSpPr>
            <a:spLocks noChangeArrowheads="1"/>
          </p:cNvSpPr>
          <p:nvPr/>
        </p:nvSpPr>
        <p:spPr bwMode="auto">
          <a:xfrm>
            <a:off x="1730375" y="4181475"/>
            <a:ext cx="8880475" cy="1512888"/>
          </a:xfrm>
          <a:custGeom>
            <a:avLst/>
            <a:gdLst>
              <a:gd name="T0" fmla="*/ 8879215 w 4917"/>
              <a:gd name="T1" fmla="*/ 1511652 h 839"/>
              <a:gd name="T2" fmla="*/ 807366 w 4917"/>
              <a:gd name="T3" fmla="*/ 1511652 h 839"/>
              <a:gd name="T4" fmla="*/ 0 w 4917"/>
              <a:gd name="T5" fmla="*/ 761238 h 839"/>
              <a:gd name="T6" fmla="*/ 807366 w 4917"/>
              <a:gd name="T7" fmla="*/ 0 h 839"/>
              <a:gd name="T8" fmla="*/ 8041144 w 4917"/>
              <a:gd name="T9" fmla="*/ 0 h 839"/>
              <a:gd name="T10" fmla="*/ 8879215 w 4917"/>
              <a:gd name="T11" fmla="*/ 1511652 h 8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17" h="839">
                <a:moveTo>
                  <a:pt x="4916" y="838"/>
                </a:moveTo>
                <a:lnTo>
                  <a:pt x="447" y="838"/>
                </a:lnTo>
                <a:lnTo>
                  <a:pt x="0" y="422"/>
                </a:lnTo>
                <a:lnTo>
                  <a:pt x="447" y="0"/>
                </a:lnTo>
                <a:lnTo>
                  <a:pt x="4452" y="0"/>
                </a:lnTo>
                <a:lnTo>
                  <a:pt x="4916" y="838"/>
                </a:lnTo>
              </a:path>
            </a:pathLst>
          </a:custGeom>
          <a:solidFill>
            <a:srgbClr val="ED18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7350" name="Freeform 258"/>
          <p:cNvSpPr>
            <a:spLocks noChangeArrowheads="1"/>
          </p:cNvSpPr>
          <p:nvPr/>
        </p:nvSpPr>
        <p:spPr bwMode="auto">
          <a:xfrm>
            <a:off x="1730375" y="4181475"/>
            <a:ext cx="8880475" cy="1512888"/>
          </a:xfrm>
          <a:custGeom>
            <a:avLst/>
            <a:gdLst>
              <a:gd name="T0" fmla="*/ 8879215 w 4917"/>
              <a:gd name="T1" fmla="*/ 1511652 h 839"/>
              <a:gd name="T2" fmla="*/ 807366 w 4917"/>
              <a:gd name="T3" fmla="*/ 1511652 h 839"/>
              <a:gd name="T4" fmla="*/ 0 w 4917"/>
              <a:gd name="T5" fmla="*/ 761238 h 839"/>
              <a:gd name="T6" fmla="*/ 807366 w 4917"/>
              <a:gd name="T7" fmla="*/ 0 h 839"/>
              <a:gd name="T8" fmla="*/ 8041144 w 4917"/>
              <a:gd name="T9" fmla="*/ 0 h 839"/>
              <a:gd name="T10" fmla="*/ 8879215 w 4917"/>
              <a:gd name="T11" fmla="*/ 1511652 h 8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17" h="839">
                <a:moveTo>
                  <a:pt x="4916" y="838"/>
                </a:moveTo>
                <a:lnTo>
                  <a:pt x="447" y="838"/>
                </a:lnTo>
                <a:lnTo>
                  <a:pt x="0" y="422"/>
                </a:lnTo>
                <a:lnTo>
                  <a:pt x="447" y="0"/>
                </a:lnTo>
                <a:lnTo>
                  <a:pt x="4452" y="0"/>
                </a:lnTo>
                <a:lnTo>
                  <a:pt x="4916" y="838"/>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63" name="Freeform 259"/>
          <p:cNvSpPr>
            <a:spLocks noChangeArrowheads="1"/>
          </p:cNvSpPr>
          <p:nvPr/>
        </p:nvSpPr>
        <p:spPr bwMode="auto">
          <a:xfrm>
            <a:off x="2535238" y="6659563"/>
            <a:ext cx="8075612" cy="1528762"/>
          </a:xfrm>
          <a:custGeom>
            <a:avLst/>
            <a:gdLst>
              <a:gd name="T0" fmla="*/ 8074741 w 4470"/>
              <a:gd name="T1" fmla="*/ 1527579 h 846"/>
              <a:gd name="T2" fmla="*/ 838371 w 4470"/>
              <a:gd name="T3" fmla="*/ 1527579 h 846"/>
              <a:gd name="T4" fmla="*/ 0 w 4470"/>
              <a:gd name="T5" fmla="*/ 0 h 846"/>
              <a:gd name="T6" fmla="*/ 7236370 w 4470"/>
              <a:gd name="T7" fmla="*/ 0 h 846"/>
              <a:gd name="T8" fmla="*/ 8074741 w 4470"/>
              <a:gd name="T9" fmla="*/ 1527579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0" h="846">
                <a:moveTo>
                  <a:pt x="4469" y="845"/>
                </a:moveTo>
                <a:lnTo>
                  <a:pt x="464" y="845"/>
                </a:lnTo>
                <a:lnTo>
                  <a:pt x="0" y="0"/>
                </a:lnTo>
                <a:lnTo>
                  <a:pt x="4005" y="0"/>
                </a:lnTo>
                <a:lnTo>
                  <a:pt x="4469" y="845"/>
                </a:lnTo>
              </a:path>
            </a:pathLst>
          </a:custGeom>
          <a:solidFill>
            <a:srgbClr val="5CC7D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7352" name="Freeform 260"/>
          <p:cNvSpPr>
            <a:spLocks noChangeArrowheads="1"/>
          </p:cNvSpPr>
          <p:nvPr/>
        </p:nvSpPr>
        <p:spPr bwMode="auto">
          <a:xfrm>
            <a:off x="2535238" y="6659563"/>
            <a:ext cx="8075612" cy="1528762"/>
          </a:xfrm>
          <a:custGeom>
            <a:avLst/>
            <a:gdLst>
              <a:gd name="T0" fmla="*/ 8074741 w 4470"/>
              <a:gd name="T1" fmla="*/ 1527579 h 846"/>
              <a:gd name="T2" fmla="*/ 838371 w 4470"/>
              <a:gd name="T3" fmla="*/ 1527579 h 846"/>
              <a:gd name="T4" fmla="*/ 0 w 4470"/>
              <a:gd name="T5" fmla="*/ 0 h 846"/>
              <a:gd name="T6" fmla="*/ 7236370 w 4470"/>
              <a:gd name="T7" fmla="*/ 0 h 846"/>
              <a:gd name="T8" fmla="*/ 8074741 w 4470"/>
              <a:gd name="T9" fmla="*/ 1527579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0" h="846">
                <a:moveTo>
                  <a:pt x="4469" y="845"/>
                </a:moveTo>
                <a:lnTo>
                  <a:pt x="464" y="845"/>
                </a:lnTo>
                <a:lnTo>
                  <a:pt x="0" y="0"/>
                </a:lnTo>
                <a:lnTo>
                  <a:pt x="4005" y="0"/>
                </a:lnTo>
                <a:lnTo>
                  <a:pt x="4469" y="845"/>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65" name="Freeform 261"/>
          <p:cNvSpPr>
            <a:spLocks noChangeArrowheads="1"/>
          </p:cNvSpPr>
          <p:nvPr/>
        </p:nvSpPr>
        <p:spPr bwMode="auto">
          <a:xfrm>
            <a:off x="2535238" y="9144000"/>
            <a:ext cx="8920162" cy="1528763"/>
          </a:xfrm>
          <a:custGeom>
            <a:avLst/>
            <a:gdLst>
              <a:gd name="T0" fmla="*/ 837739 w 4941"/>
              <a:gd name="T1" fmla="*/ 1527579 h 846"/>
              <a:gd name="T2" fmla="*/ 8068658 w 4941"/>
              <a:gd name="T3" fmla="*/ 1527579 h 846"/>
              <a:gd name="T4" fmla="*/ 8919036 w 4941"/>
              <a:gd name="T5" fmla="*/ 762886 h 846"/>
              <a:gd name="T6" fmla="*/ 8068658 w 4941"/>
              <a:gd name="T7" fmla="*/ 0 h 846"/>
              <a:gd name="T8" fmla="*/ 0 w 4941"/>
              <a:gd name="T9" fmla="*/ 0 h 846"/>
              <a:gd name="T10" fmla="*/ 837739 w 4941"/>
              <a:gd name="T11" fmla="*/ 1527579 h 8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41" h="846">
                <a:moveTo>
                  <a:pt x="464" y="845"/>
                </a:moveTo>
                <a:lnTo>
                  <a:pt x="4469" y="845"/>
                </a:lnTo>
                <a:lnTo>
                  <a:pt x="4940" y="422"/>
                </a:lnTo>
                <a:lnTo>
                  <a:pt x="4469" y="0"/>
                </a:lnTo>
                <a:lnTo>
                  <a:pt x="0" y="0"/>
                </a:lnTo>
                <a:lnTo>
                  <a:pt x="464" y="845"/>
                </a:lnTo>
              </a:path>
            </a:pathLst>
          </a:custGeom>
          <a:solidFill>
            <a:srgbClr val="F157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6" name="Freeform 262"/>
          <p:cNvSpPr>
            <a:spLocks noChangeArrowheads="1"/>
          </p:cNvSpPr>
          <p:nvPr/>
        </p:nvSpPr>
        <p:spPr bwMode="auto">
          <a:xfrm>
            <a:off x="2535238" y="9144000"/>
            <a:ext cx="8920162" cy="1528763"/>
          </a:xfrm>
          <a:custGeom>
            <a:avLst/>
            <a:gdLst>
              <a:gd name="T0" fmla="*/ 464 w 4941"/>
              <a:gd name="T1" fmla="*/ 845 h 846"/>
              <a:gd name="T2" fmla="*/ 4469 w 4941"/>
              <a:gd name="T3" fmla="*/ 845 h 846"/>
              <a:gd name="T4" fmla="*/ 4940 w 4941"/>
              <a:gd name="T5" fmla="*/ 422 h 846"/>
              <a:gd name="T6" fmla="*/ 4469 w 4941"/>
              <a:gd name="T7" fmla="*/ 0 h 846"/>
              <a:gd name="T8" fmla="*/ 0 w 4941"/>
              <a:gd name="T9" fmla="*/ 0 h 846"/>
              <a:gd name="T10" fmla="*/ 464 w 4941"/>
              <a:gd name="T11" fmla="*/ 845 h 846"/>
            </a:gdLst>
            <a:ahLst/>
            <a:cxnLst>
              <a:cxn ang="0">
                <a:pos x="T0" y="T1"/>
              </a:cxn>
              <a:cxn ang="0">
                <a:pos x="T2" y="T3"/>
              </a:cxn>
              <a:cxn ang="0">
                <a:pos x="T4" y="T5"/>
              </a:cxn>
              <a:cxn ang="0">
                <a:pos x="T6" y="T7"/>
              </a:cxn>
              <a:cxn ang="0">
                <a:pos x="T8" y="T9"/>
              </a:cxn>
              <a:cxn ang="0">
                <a:pos x="T10" y="T11"/>
              </a:cxn>
            </a:cxnLst>
            <a:rect l="0" t="0" r="r" b="b"/>
            <a:pathLst>
              <a:path w="4941" h="846">
                <a:moveTo>
                  <a:pt x="464" y="845"/>
                </a:moveTo>
                <a:lnTo>
                  <a:pt x="4469" y="845"/>
                </a:lnTo>
                <a:lnTo>
                  <a:pt x="4940" y="422"/>
                </a:lnTo>
                <a:lnTo>
                  <a:pt x="4469" y="0"/>
                </a:lnTo>
                <a:lnTo>
                  <a:pt x="0" y="0"/>
                </a:lnTo>
                <a:lnTo>
                  <a:pt x="464" y="845"/>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3800">
              <a:latin typeface="Calibri Light"/>
              <a:ea typeface="+mn-ea"/>
            </a:endParaRPr>
          </a:p>
        </p:txBody>
      </p:sp>
      <p:sp>
        <p:nvSpPr>
          <p:cNvPr id="67" name="Freeform 263"/>
          <p:cNvSpPr>
            <a:spLocks noChangeArrowheads="1"/>
          </p:cNvSpPr>
          <p:nvPr/>
        </p:nvSpPr>
        <p:spPr bwMode="auto">
          <a:xfrm>
            <a:off x="9618663" y="9396413"/>
            <a:ext cx="1116012" cy="1114425"/>
          </a:xfrm>
          <a:custGeom>
            <a:avLst/>
            <a:gdLst>
              <a:gd name="T0" fmla="*/ 308 w 616"/>
              <a:gd name="T1" fmla="*/ 0 h 616"/>
              <a:gd name="T2" fmla="*/ 308 w 616"/>
              <a:gd name="T3" fmla="*/ 0 h 616"/>
              <a:gd name="T4" fmla="*/ 0 w 616"/>
              <a:gd name="T5" fmla="*/ 307 h 616"/>
              <a:gd name="T6" fmla="*/ 308 w 616"/>
              <a:gd name="T7" fmla="*/ 615 h 616"/>
              <a:gd name="T8" fmla="*/ 615 w 616"/>
              <a:gd name="T9" fmla="*/ 307 h 616"/>
              <a:gd name="T10" fmla="*/ 308 w 616"/>
              <a:gd name="T11" fmla="*/ 0 h 616"/>
            </a:gdLst>
            <a:ahLst/>
            <a:cxnLst>
              <a:cxn ang="0">
                <a:pos x="T0" y="T1"/>
              </a:cxn>
              <a:cxn ang="0">
                <a:pos x="T2" y="T3"/>
              </a:cxn>
              <a:cxn ang="0">
                <a:pos x="T4" y="T5"/>
              </a:cxn>
              <a:cxn ang="0">
                <a:pos x="T6" y="T7"/>
              </a:cxn>
              <a:cxn ang="0">
                <a:pos x="T8" y="T9"/>
              </a:cxn>
              <a:cxn ang="0">
                <a:pos x="T10" y="T11"/>
              </a:cxn>
            </a:cxnLst>
            <a:rect l="0" t="0" r="r" b="b"/>
            <a:pathLst>
              <a:path w="616" h="616">
                <a:moveTo>
                  <a:pt x="308" y="0"/>
                </a:moveTo>
                <a:lnTo>
                  <a:pt x="308" y="0"/>
                </a:lnTo>
                <a:cubicBezTo>
                  <a:pt x="139" y="0"/>
                  <a:pt x="0" y="138"/>
                  <a:pt x="0" y="307"/>
                </a:cubicBezTo>
                <a:cubicBezTo>
                  <a:pt x="0" y="476"/>
                  <a:pt x="139" y="615"/>
                  <a:pt x="308" y="615"/>
                </a:cubicBezTo>
                <a:cubicBezTo>
                  <a:pt x="477" y="615"/>
                  <a:pt x="615" y="476"/>
                  <a:pt x="615" y="307"/>
                </a:cubicBezTo>
                <a:cubicBezTo>
                  <a:pt x="615" y="138"/>
                  <a:pt x="477" y="0"/>
                  <a:pt x="308" y="0"/>
                </a:cubicBezTo>
              </a:path>
            </a:pathLst>
          </a:custGeom>
          <a:solidFill>
            <a:schemeClr val="accent3">
              <a:lumMod val="40000"/>
              <a:lumOff val="60000"/>
            </a:schemeClr>
          </a:solidFill>
          <a:ln>
            <a:noFill/>
          </a:ln>
          <a:effectLst/>
        </p:spPr>
        <p:txBody>
          <a:bodyPr wrap="none" anchor="ctr"/>
          <a:lstStyle/>
          <a:p>
            <a:pPr defTabSz="1828434" fontAlgn="auto">
              <a:spcBef>
                <a:spcPts val="0"/>
              </a:spcBef>
              <a:spcAft>
                <a:spcPts val="0"/>
              </a:spcAft>
              <a:defRPr/>
            </a:pPr>
            <a:endParaRPr lang="en-US" sz="13800">
              <a:latin typeface="Calibri Light"/>
              <a:ea typeface="+mn-ea"/>
            </a:endParaRPr>
          </a:p>
        </p:txBody>
      </p:sp>
      <p:sp>
        <p:nvSpPr>
          <p:cNvPr id="73" name="Freeform 269"/>
          <p:cNvSpPr>
            <a:spLocks noChangeArrowheads="1"/>
          </p:cNvSpPr>
          <p:nvPr/>
        </p:nvSpPr>
        <p:spPr bwMode="auto">
          <a:xfrm>
            <a:off x="2503488" y="4379913"/>
            <a:ext cx="1114425" cy="1116012"/>
          </a:xfrm>
          <a:custGeom>
            <a:avLst/>
            <a:gdLst>
              <a:gd name="T0" fmla="*/ 307 w 616"/>
              <a:gd name="T1" fmla="*/ 0 h 617"/>
              <a:gd name="T2" fmla="*/ 307 w 616"/>
              <a:gd name="T3" fmla="*/ 0 h 617"/>
              <a:gd name="T4" fmla="*/ 0 w 616"/>
              <a:gd name="T5" fmla="*/ 308 h 617"/>
              <a:gd name="T6" fmla="*/ 307 w 616"/>
              <a:gd name="T7" fmla="*/ 616 h 617"/>
              <a:gd name="T8" fmla="*/ 615 w 616"/>
              <a:gd name="T9" fmla="*/ 308 h 617"/>
              <a:gd name="T10" fmla="*/ 307 w 616"/>
              <a:gd name="T11" fmla="*/ 0 h 617"/>
            </a:gdLst>
            <a:ahLst/>
            <a:cxnLst>
              <a:cxn ang="0">
                <a:pos x="T0" y="T1"/>
              </a:cxn>
              <a:cxn ang="0">
                <a:pos x="T2" y="T3"/>
              </a:cxn>
              <a:cxn ang="0">
                <a:pos x="T4" y="T5"/>
              </a:cxn>
              <a:cxn ang="0">
                <a:pos x="T6" y="T7"/>
              </a:cxn>
              <a:cxn ang="0">
                <a:pos x="T8" y="T9"/>
              </a:cxn>
              <a:cxn ang="0">
                <a:pos x="T10" y="T11"/>
              </a:cxn>
            </a:cxnLst>
            <a:rect l="0" t="0" r="r" b="b"/>
            <a:pathLst>
              <a:path w="616" h="617">
                <a:moveTo>
                  <a:pt x="307" y="0"/>
                </a:moveTo>
                <a:lnTo>
                  <a:pt x="307" y="0"/>
                </a:lnTo>
                <a:cubicBezTo>
                  <a:pt x="138" y="0"/>
                  <a:pt x="0" y="133"/>
                  <a:pt x="0" y="308"/>
                </a:cubicBezTo>
                <a:cubicBezTo>
                  <a:pt x="0" y="477"/>
                  <a:pt x="138" y="616"/>
                  <a:pt x="307" y="616"/>
                </a:cubicBezTo>
                <a:cubicBezTo>
                  <a:pt x="476" y="616"/>
                  <a:pt x="615" y="477"/>
                  <a:pt x="615" y="308"/>
                </a:cubicBezTo>
                <a:cubicBezTo>
                  <a:pt x="615" y="133"/>
                  <a:pt x="476" y="0"/>
                  <a:pt x="307" y="0"/>
                </a:cubicBezTo>
              </a:path>
            </a:pathLst>
          </a:custGeom>
          <a:solidFill>
            <a:schemeClr val="accent1">
              <a:lumMod val="60000"/>
              <a:lumOff val="40000"/>
            </a:schemeClr>
          </a:solidFill>
          <a:ln>
            <a:noFill/>
          </a:ln>
          <a:effectLst/>
        </p:spPr>
        <p:txBody>
          <a:bodyPr wrap="none" anchor="ctr"/>
          <a:lstStyle/>
          <a:p>
            <a:pPr defTabSz="1828434" fontAlgn="auto">
              <a:spcBef>
                <a:spcPts val="0"/>
              </a:spcBef>
              <a:spcAft>
                <a:spcPts val="0"/>
              </a:spcAft>
              <a:defRPr/>
            </a:pPr>
            <a:endParaRPr lang="en-US" sz="13800">
              <a:latin typeface="Calibri Light"/>
              <a:ea typeface="+mn-ea"/>
            </a:endParaRPr>
          </a:p>
        </p:txBody>
      </p:sp>
      <p:sp>
        <p:nvSpPr>
          <p:cNvPr id="75" name="Freeform 271"/>
          <p:cNvSpPr>
            <a:spLocks noChangeArrowheads="1"/>
          </p:cNvSpPr>
          <p:nvPr/>
        </p:nvSpPr>
        <p:spPr bwMode="auto">
          <a:xfrm>
            <a:off x="2709863" y="6985000"/>
            <a:ext cx="7726362" cy="876300"/>
          </a:xfrm>
          <a:custGeom>
            <a:avLst/>
            <a:gdLst>
              <a:gd name="T0" fmla="*/ 0 w 4278"/>
              <a:gd name="T1" fmla="*/ 0 h 484"/>
              <a:gd name="T2" fmla="*/ 0 w 4278"/>
              <a:gd name="T3" fmla="*/ 0 h 484"/>
              <a:gd name="T4" fmla="*/ 491233 w 4278"/>
              <a:gd name="T5" fmla="*/ 874401 h 484"/>
              <a:gd name="T6" fmla="*/ 0 w 4278"/>
              <a:gd name="T7" fmla="*/ 0 h 484"/>
              <a:gd name="T8" fmla="*/ 7233049 w 4278"/>
              <a:gd name="T9" fmla="*/ 0 h 484"/>
              <a:gd name="T10" fmla="*/ 7233049 w 4278"/>
              <a:gd name="T11" fmla="*/ 0 h 484"/>
              <a:gd name="T12" fmla="*/ 7724282 w 4278"/>
              <a:gd name="T13" fmla="*/ 874401 h 484"/>
              <a:gd name="T14" fmla="*/ 7724282 w 4278"/>
              <a:gd name="T15" fmla="*/ 874401 h 484"/>
              <a:gd name="T16" fmla="*/ 7233049 w 4278"/>
              <a:gd name="T17" fmla="*/ 0 h 4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8" h="484">
                <a:moveTo>
                  <a:pt x="0" y="0"/>
                </a:moveTo>
                <a:lnTo>
                  <a:pt x="0" y="0"/>
                </a:lnTo>
                <a:lnTo>
                  <a:pt x="272" y="483"/>
                </a:lnTo>
                <a:lnTo>
                  <a:pt x="0" y="0"/>
                </a:lnTo>
                <a:close/>
                <a:moveTo>
                  <a:pt x="4005" y="0"/>
                </a:moveTo>
                <a:lnTo>
                  <a:pt x="4005" y="0"/>
                </a:lnTo>
                <a:lnTo>
                  <a:pt x="4277" y="483"/>
                </a:lnTo>
                <a:lnTo>
                  <a:pt x="4005"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76" name="Freeform 272"/>
          <p:cNvSpPr>
            <a:spLocks noChangeArrowheads="1"/>
          </p:cNvSpPr>
          <p:nvPr/>
        </p:nvSpPr>
        <p:spPr bwMode="auto">
          <a:xfrm>
            <a:off x="2709863" y="6985000"/>
            <a:ext cx="493712" cy="876300"/>
          </a:xfrm>
          <a:custGeom>
            <a:avLst/>
            <a:gdLst>
              <a:gd name="T0" fmla="*/ 0 w 273"/>
              <a:gd name="T1" fmla="*/ 0 h 484"/>
              <a:gd name="T2" fmla="*/ 0 w 273"/>
              <a:gd name="T3" fmla="*/ 0 h 484"/>
              <a:gd name="T4" fmla="*/ 492025 w 273"/>
              <a:gd name="T5" fmla="*/ 874401 h 484"/>
              <a:gd name="T6" fmla="*/ 0 w 273"/>
              <a:gd name="T7" fmla="*/ 0 h 4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84">
                <a:moveTo>
                  <a:pt x="0" y="0"/>
                </a:moveTo>
                <a:lnTo>
                  <a:pt x="0" y="0"/>
                </a:lnTo>
                <a:lnTo>
                  <a:pt x="272" y="483"/>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77" name="Freeform 273"/>
          <p:cNvSpPr>
            <a:spLocks noChangeArrowheads="1"/>
          </p:cNvSpPr>
          <p:nvPr/>
        </p:nvSpPr>
        <p:spPr bwMode="auto">
          <a:xfrm>
            <a:off x="9942513" y="6985000"/>
            <a:ext cx="493712" cy="876300"/>
          </a:xfrm>
          <a:custGeom>
            <a:avLst/>
            <a:gdLst>
              <a:gd name="T0" fmla="*/ 0 w 273"/>
              <a:gd name="T1" fmla="*/ 0 h 484"/>
              <a:gd name="T2" fmla="*/ 0 w 273"/>
              <a:gd name="T3" fmla="*/ 0 h 484"/>
              <a:gd name="T4" fmla="*/ 492025 w 273"/>
              <a:gd name="T5" fmla="*/ 874401 h 484"/>
              <a:gd name="T6" fmla="*/ 492025 w 273"/>
              <a:gd name="T7" fmla="*/ 874401 h 484"/>
              <a:gd name="T8" fmla="*/ 0 w 273"/>
              <a:gd name="T9" fmla="*/ 0 h 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484">
                <a:moveTo>
                  <a:pt x="0" y="0"/>
                </a:moveTo>
                <a:lnTo>
                  <a:pt x="0" y="0"/>
                </a:lnTo>
                <a:lnTo>
                  <a:pt x="272" y="483"/>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7360" name="Freeform 282"/>
          <p:cNvSpPr>
            <a:spLocks noChangeArrowheads="1"/>
          </p:cNvSpPr>
          <p:nvPr/>
        </p:nvSpPr>
        <p:spPr bwMode="auto">
          <a:xfrm>
            <a:off x="12669838" y="4595813"/>
            <a:ext cx="1304925" cy="1300162"/>
          </a:xfrm>
          <a:custGeom>
            <a:avLst/>
            <a:gdLst>
              <a:gd name="T0" fmla="*/ 877526 w 1999"/>
              <a:gd name="T1" fmla="*/ 188721 h 1990"/>
              <a:gd name="T2" fmla="*/ 877526 w 1999"/>
              <a:gd name="T3" fmla="*/ 188721 h 1990"/>
              <a:gd name="T4" fmla="*/ 187388 w 1999"/>
              <a:gd name="T5" fmla="*/ 193945 h 1990"/>
              <a:gd name="T6" fmla="*/ 193265 w 1999"/>
              <a:gd name="T7" fmla="*/ 883529 h 1990"/>
              <a:gd name="T8" fmla="*/ 814192 w 1999"/>
              <a:gd name="T9" fmla="*/ 935117 h 1990"/>
              <a:gd name="T10" fmla="*/ 843574 w 1999"/>
              <a:gd name="T11" fmla="*/ 986052 h 1990"/>
              <a:gd name="T12" fmla="*/ 1122371 w 1999"/>
              <a:gd name="T13" fmla="*/ 1259665 h 1990"/>
              <a:gd name="T14" fmla="*/ 1264055 w 1999"/>
              <a:gd name="T15" fmla="*/ 1259665 h 1990"/>
              <a:gd name="T16" fmla="*/ 1264055 w 1999"/>
              <a:gd name="T17" fmla="*/ 1116655 h 1990"/>
              <a:gd name="T18" fmla="*/ 985258 w 1999"/>
              <a:gd name="T19" fmla="*/ 837818 h 1990"/>
              <a:gd name="T20" fmla="*/ 933677 w 1999"/>
              <a:gd name="T21" fmla="*/ 808432 h 1990"/>
              <a:gd name="T22" fmla="*/ 877526 w 1999"/>
              <a:gd name="T23" fmla="*/ 188721 h 1990"/>
              <a:gd name="T24" fmla="*/ 791340 w 1999"/>
              <a:gd name="T25" fmla="*/ 792107 h 1990"/>
              <a:gd name="T26" fmla="*/ 791340 w 1999"/>
              <a:gd name="T27" fmla="*/ 792107 h 1990"/>
              <a:gd name="T28" fmla="*/ 279450 w 1999"/>
              <a:gd name="T29" fmla="*/ 792107 h 1990"/>
              <a:gd name="T30" fmla="*/ 279450 w 1999"/>
              <a:gd name="T31" fmla="*/ 278837 h 1990"/>
              <a:gd name="T32" fmla="*/ 791340 w 1999"/>
              <a:gd name="T33" fmla="*/ 278837 h 1990"/>
              <a:gd name="T34" fmla="*/ 791340 w 1999"/>
              <a:gd name="T35" fmla="*/ 792107 h 1990"/>
              <a:gd name="T36" fmla="*/ 791340 w 1999"/>
              <a:gd name="T37" fmla="*/ 792107 h 1990"/>
              <a:gd name="T38" fmla="*/ 791340 w 1999"/>
              <a:gd name="T39" fmla="*/ 792107 h 19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99" h="1990">
                <a:moveTo>
                  <a:pt x="1344" y="289"/>
                </a:moveTo>
                <a:lnTo>
                  <a:pt x="1344" y="289"/>
                </a:lnTo>
                <a:cubicBezTo>
                  <a:pt x="1055" y="0"/>
                  <a:pt x="576" y="0"/>
                  <a:pt x="287" y="297"/>
                </a:cubicBezTo>
                <a:cubicBezTo>
                  <a:pt x="0" y="586"/>
                  <a:pt x="0" y="1056"/>
                  <a:pt x="296" y="1353"/>
                </a:cubicBezTo>
                <a:cubicBezTo>
                  <a:pt x="549" y="1605"/>
                  <a:pt x="960" y="1632"/>
                  <a:pt x="1247" y="1432"/>
                </a:cubicBezTo>
                <a:cubicBezTo>
                  <a:pt x="1257" y="1457"/>
                  <a:pt x="1265" y="1483"/>
                  <a:pt x="1292" y="1510"/>
                </a:cubicBezTo>
                <a:cubicBezTo>
                  <a:pt x="1719" y="1929"/>
                  <a:pt x="1719" y="1929"/>
                  <a:pt x="1719" y="1929"/>
                </a:cubicBezTo>
                <a:cubicBezTo>
                  <a:pt x="1779" y="1989"/>
                  <a:pt x="1876" y="1989"/>
                  <a:pt x="1936" y="1929"/>
                </a:cubicBezTo>
                <a:cubicBezTo>
                  <a:pt x="1998" y="1867"/>
                  <a:pt x="1998" y="1772"/>
                  <a:pt x="1936" y="1710"/>
                </a:cubicBezTo>
                <a:cubicBezTo>
                  <a:pt x="1509" y="1283"/>
                  <a:pt x="1509" y="1283"/>
                  <a:pt x="1509" y="1283"/>
                </a:cubicBezTo>
                <a:cubicBezTo>
                  <a:pt x="1492" y="1265"/>
                  <a:pt x="1457" y="1248"/>
                  <a:pt x="1430" y="1238"/>
                </a:cubicBezTo>
                <a:cubicBezTo>
                  <a:pt x="1631" y="951"/>
                  <a:pt x="1606" y="551"/>
                  <a:pt x="1344" y="289"/>
                </a:cubicBezTo>
                <a:close/>
                <a:moveTo>
                  <a:pt x="1212" y="1213"/>
                </a:moveTo>
                <a:lnTo>
                  <a:pt x="1212" y="1213"/>
                </a:lnTo>
                <a:cubicBezTo>
                  <a:pt x="995" y="1432"/>
                  <a:pt x="646" y="1432"/>
                  <a:pt x="428" y="1213"/>
                </a:cubicBezTo>
                <a:cubicBezTo>
                  <a:pt x="209" y="994"/>
                  <a:pt x="209" y="646"/>
                  <a:pt x="428" y="427"/>
                </a:cubicBezTo>
                <a:cubicBezTo>
                  <a:pt x="636" y="210"/>
                  <a:pt x="995" y="210"/>
                  <a:pt x="1212" y="427"/>
                </a:cubicBezTo>
                <a:cubicBezTo>
                  <a:pt x="1430" y="637"/>
                  <a:pt x="1430" y="994"/>
                  <a:pt x="1212" y="1213"/>
                </a:cubicBezTo>
                <a:close/>
                <a:moveTo>
                  <a:pt x="1212" y="1213"/>
                </a:moveTo>
                <a:lnTo>
                  <a:pt x="1212" y="12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83" name="Freeform 283"/>
          <p:cNvSpPr>
            <a:spLocks noChangeArrowheads="1"/>
          </p:cNvSpPr>
          <p:nvPr/>
        </p:nvSpPr>
        <p:spPr bwMode="auto">
          <a:xfrm>
            <a:off x="12869863" y="9120188"/>
            <a:ext cx="1082675" cy="1082675"/>
          </a:xfrm>
          <a:custGeom>
            <a:avLst/>
            <a:gdLst>
              <a:gd name="T0" fmla="*/ 1989 w 1999"/>
              <a:gd name="T1" fmla="*/ 933 h 1999"/>
              <a:gd name="T2" fmla="*/ 1065 w 1999"/>
              <a:gd name="T3" fmla="*/ 0 h 1999"/>
              <a:gd name="T4" fmla="*/ 933 w 1999"/>
              <a:gd name="T5" fmla="*/ 0 h 1999"/>
              <a:gd name="T6" fmla="*/ 0 w 1999"/>
              <a:gd name="T7" fmla="*/ 933 h 1999"/>
              <a:gd name="T8" fmla="*/ 9 w 1999"/>
              <a:gd name="T9" fmla="*/ 1065 h 1999"/>
              <a:gd name="T10" fmla="*/ 933 w 1999"/>
              <a:gd name="T11" fmla="*/ 1998 h 1999"/>
              <a:gd name="T12" fmla="*/ 1065 w 1999"/>
              <a:gd name="T13" fmla="*/ 1989 h 1999"/>
              <a:gd name="T14" fmla="*/ 1998 w 1999"/>
              <a:gd name="T15" fmla="*/ 1065 h 1999"/>
              <a:gd name="T16" fmla="*/ 1989 w 1999"/>
              <a:gd name="T17" fmla="*/ 933 h 1999"/>
              <a:gd name="T18" fmla="*/ 628 w 1999"/>
              <a:gd name="T19" fmla="*/ 217 h 1999"/>
              <a:gd name="T20" fmla="*/ 271 w 1999"/>
              <a:gd name="T21" fmla="*/ 532 h 1999"/>
              <a:gd name="T22" fmla="*/ 201 w 1999"/>
              <a:gd name="T23" fmla="*/ 663 h 1999"/>
              <a:gd name="T24" fmla="*/ 436 w 1999"/>
              <a:gd name="T25" fmla="*/ 663 h 1999"/>
              <a:gd name="T26" fmla="*/ 139 w 1999"/>
              <a:gd name="T27" fmla="*/ 933 h 1999"/>
              <a:gd name="T28" fmla="*/ 139 w 1999"/>
              <a:gd name="T29" fmla="*/ 1065 h 1999"/>
              <a:gd name="T30" fmla="*/ 401 w 1999"/>
              <a:gd name="T31" fmla="*/ 1065 h 1999"/>
              <a:gd name="T32" fmla="*/ 201 w 1999"/>
              <a:gd name="T33" fmla="*/ 1325 h 1999"/>
              <a:gd name="T34" fmla="*/ 271 w 1999"/>
              <a:gd name="T35" fmla="*/ 1465 h 1999"/>
              <a:gd name="T36" fmla="*/ 471 w 1999"/>
              <a:gd name="T37" fmla="*/ 1465 h 1999"/>
              <a:gd name="T38" fmla="*/ 271 w 1999"/>
              <a:gd name="T39" fmla="*/ 1465 h 1999"/>
              <a:gd name="T40" fmla="*/ 933 w 1999"/>
              <a:gd name="T41" fmla="*/ 1849 h 1999"/>
              <a:gd name="T42" fmla="*/ 933 w 1999"/>
              <a:gd name="T43" fmla="*/ 1465 h 1999"/>
              <a:gd name="T44" fmla="*/ 933 w 1999"/>
              <a:gd name="T45" fmla="*/ 1325 h 1999"/>
              <a:gd name="T46" fmla="*/ 568 w 1999"/>
              <a:gd name="T47" fmla="*/ 1325 h 1999"/>
              <a:gd name="T48" fmla="*/ 933 w 1999"/>
              <a:gd name="T49" fmla="*/ 1065 h 1999"/>
              <a:gd name="T50" fmla="*/ 933 w 1999"/>
              <a:gd name="T51" fmla="*/ 933 h 1999"/>
              <a:gd name="T52" fmla="*/ 533 w 1999"/>
              <a:gd name="T53" fmla="*/ 933 h 1999"/>
              <a:gd name="T54" fmla="*/ 933 w 1999"/>
              <a:gd name="T55" fmla="*/ 663 h 1999"/>
              <a:gd name="T56" fmla="*/ 933 w 1999"/>
              <a:gd name="T57" fmla="*/ 532 h 1999"/>
              <a:gd name="T58" fmla="*/ 611 w 1999"/>
              <a:gd name="T59" fmla="*/ 532 h 1999"/>
              <a:gd name="T60" fmla="*/ 933 w 1999"/>
              <a:gd name="T61" fmla="*/ 532 h 1999"/>
              <a:gd name="T62" fmla="*/ 1728 w 1999"/>
              <a:gd name="T63" fmla="*/ 532 h 1999"/>
              <a:gd name="T64" fmla="*/ 1370 w 1999"/>
              <a:gd name="T65" fmla="*/ 217 h 1999"/>
              <a:gd name="T66" fmla="*/ 1065 w 1999"/>
              <a:gd name="T67" fmla="*/ 139 h 1999"/>
              <a:gd name="T68" fmla="*/ 1387 w 1999"/>
              <a:gd name="T69" fmla="*/ 532 h 1999"/>
              <a:gd name="T70" fmla="*/ 1065 w 1999"/>
              <a:gd name="T71" fmla="*/ 139 h 1999"/>
              <a:gd name="T72" fmla="*/ 1065 w 1999"/>
              <a:gd name="T73" fmla="*/ 663 h 1999"/>
              <a:gd name="T74" fmla="*/ 1466 w 1999"/>
              <a:gd name="T75" fmla="*/ 933 h 1999"/>
              <a:gd name="T76" fmla="*/ 1065 w 1999"/>
              <a:gd name="T77" fmla="*/ 663 h 1999"/>
              <a:gd name="T78" fmla="*/ 1065 w 1999"/>
              <a:gd name="T79" fmla="*/ 1065 h 1999"/>
              <a:gd name="T80" fmla="*/ 1430 w 1999"/>
              <a:gd name="T81" fmla="*/ 1325 h 1999"/>
              <a:gd name="T82" fmla="*/ 1065 w 1999"/>
              <a:gd name="T83" fmla="*/ 1065 h 1999"/>
              <a:gd name="T84" fmla="*/ 1065 w 1999"/>
              <a:gd name="T85" fmla="*/ 1849 h 1999"/>
              <a:gd name="T86" fmla="*/ 1387 w 1999"/>
              <a:gd name="T87" fmla="*/ 1465 h 1999"/>
              <a:gd name="T88" fmla="*/ 1370 w 1999"/>
              <a:gd name="T89" fmla="*/ 1779 h 1999"/>
              <a:gd name="T90" fmla="*/ 1527 w 1999"/>
              <a:gd name="T91" fmla="*/ 1465 h 1999"/>
              <a:gd name="T92" fmla="*/ 1370 w 1999"/>
              <a:gd name="T93" fmla="*/ 1779 h 1999"/>
              <a:gd name="T94" fmla="*/ 1798 w 1999"/>
              <a:gd name="T95" fmla="*/ 1325 h 1999"/>
              <a:gd name="T96" fmla="*/ 1596 w 1999"/>
              <a:gd name="T97" fmla="*/ 1065 h 1999"/>
              <a:gd name="T98" fmla="*/ 1798 w 1999"/>
              <a:gd name="T99" fmla="*/ 1325 h 1999"/>
              <a:gd name="T100" fmla="*/ 1596 w 1999"/>
              <a:gd name="T101" fmla="*/ 933 h 1999"/>
              <a:gd name="T102" fmla="*/ 1798 w 1999"/>
              <a:gd name="T103" fmla="*/ 663 h 1999"/>
              <a:gd name="T104" fmla="*/ 1596 w 1999"/>
              <a:gd name="T105" fmla="*/ 933 h 1999"/>
              <a:gd name="T106" fmla="*/ 1596 w 1999"/>
              <a:gd name="T107" fmla="*/ 933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9" h="1999">
                <a:moveTo>
                  <a:pt x="1989" y="933"/>
                </a:moveTo>
                <a:lnTo>
                  <a:pt x="1989" y="933"/>
                </a:lnTo>
                <a:cubicBezTo>
                  <a:pt x="1963" y="436"/>
                  <a:pt x="1561" y="35"/>
                  <a:pt x="1065" y="0"/>
                </a:cubicBezTo>
                <a:lnTo>
                  <a:pt x="1065" y="0"/>
                </a:lnTo>
                <a:cubicBezTo>
                  <a:pt x="933" y="0"/>
                  <a:pt x="933" y="0"/>
                  <a:pt x="933" y="0"/>
                </a:cubicBezTo>
                <a:lnTo>
                  <a:pt x="933" y="0"/>
                </a:lnTo>
                <a:cubicBezTo>
                  <a:pt x="436" y="35"/>
                  <a:pt x="36" y="436"/>
                  <a:pt x="9" y="933"/>
                </a:cubicBezTo>
                <a:cubicBezTo>
                  <a:pt x="0" y="933"/>
                  <a:pt x="0" y="933"/>
                  <a:pt x="0" y="933"/>
                </a:cubicBezTo>
                <a:cubicBezTo>
                  <a:pt x="0" y="1065"/>
                  <a:pt x="0" y="1065"/>
                  <a:pt x="0" y="1065"/>
                </a:cubicBezTo>
                <a:cubicBezTo>
                  <a:pt x="9" y="1065"/>
                  <a:pt x="9" y="1065"/>
                  <a:pt x="9" y="1065"/>
                </a:cubicBezTo>
                <a:cubicBezTo>
                  <a:pt x="36" y="1560"/>
                  <a:pt x="436" y="1962"/>
                  <a:pt x="933" y="1989"/>
                </a:cubicBezTo>
                <a:cubicBezTo>
                  <a:pt x="933" y="1998"/>
                  <a:pt x="933" y="1998"/>
                  <a:pt x="933" y="1998"/>
                </a:cubicBezTo>
                <a:cubicBezTo>
                  <a:pt x="1065" y="1998"/>
                  <a:pt x="1065" y="1998"/>
                  <a:pt x="1065" y="1998"/>
                </a:cubicBezTo>
                <a:cubicBezTo>
                  <a:pt x="1065" y="1989"/>
                  <a:pt x="1065" y="1989"/>
                  <a:pt x="1065" y="1989"/>
                </a:cubicBezTo>
                <a:cubicBezTo>
                  <a:pt x="1561" y="1962"/>
                  <a:pt x="1963" y="1560"/>
                  <a:pt x="1989" y="1065"/>
                </a:cubicBezTo>
                <a:cubicBezTo>
                  <a:pt x="1998" y="1065"/>
                  <a:pt x="1998" y="1065"/>
                  <a:pt x="1998" y="1065"/>
                </a:cubicBezTo>
                <a:cubicBezTo>
                  <a:pt x="1998" y="933"/>
                  <a:pt x="1998" y="933"/>
                  <a:pt x="1998" y="933"/>
                </a:cubicBezTo>
                <a:lnTo>
                  <a:pt x="1989" y="933"/>
                </a:lnTo>
                <a:close/>
                <a:moveTo>
                  <a:pt x="628" y="217"/>
                </a:moveTo>
                <a:lnTo>
                  <a:pt x="628" y="217"/>
                </a:lnTo>
                <a:cubicBezTo>
                  <a:pt x="568" y="306"/>
                  <a:pt x="506" y="409"/>
                  <a:pt x="471" y="532"/>
                </a:cubicBezTo>
                <a:cubicBezTo>
                  <a:pt x="271" y="532"/>
                  <a:pt x="271" y="532"/>
                  <a:pt x="271" y="532"/>
                </a:cubicBezTo>
                <a:cubicBezTo>
                  <a:pt x="358" y="401"/>
                  <a:pt x="479" y="287"/>
                  <a:pt x="628" y="217"/>
                </a:cubicBezTo>
                <a:close/>
                <a:moveTo>
                  <a:pt x="201" y="663"/>
                </a:moveTo>
                <a:lnTo>
                  <a:pt x="201" y="663"/>
                </a:lnTo>
                <a:cubicBezTo>
                  <a:pt x="436" y="663"/>
                  <a:pt x="436" y="663"/>
                  <a:pt x="436" y="663"/>
                </a:cubicBezTo>
                <a:cubicBezTo>
                  <a:pt x="419" y="749"/>
                  <a:pt x="409" y="838"/>
                  <a:pt x="401" y="933"/>
                </a:cubicBezTo>
                <a:cubicBezTo>
                  <a:pt x="139" y="933"/>
                  <a:pt x="139" y="933"/>
                  <a:pt x="139" y="933"/>
                </a:cubicBezTo>
                <a:cubicBezTo>
                  <a:pt x="149" y="838"/>
                  <a:pt x="166" y="749"/>
                  <a:pt x="201" y="663"/>
                </a:cubicBezTo>
                <a:close/>
                <a:moveTo>
                  <a:pt x="139" y="1065"/>
                </a:moveTo>
                <a:lnTo>
                  <a:pt x="139" y="1065"/>
                </a:lnTo>
                <a:cubicBezTo>
                  <a:pt x="401" y="1065"/>
                  <a:pt x="401" y="1065"/>
                  <a:pt x="401" y="1065"/>
                </a:cubicBezTo>
                <a:cubicBezTo>
                  <a:pt x="409" y="1160"/>
                  <a:pt x="419" y="1247"/>
                  <a:pt x="436" y="1325"/>
                </a:cubicBezTo>
                <a:cubicBezTo>
                  <a:pt x="201" y="1325"/>
                  <a:pt x="201" y="1325"/>
                  <a:pt x="201" y="1325"/>
                </a:cubicBezTo>
                <a:cubicBezTo>
                  <a:pt x="166" y="1247"/>
                  <a:pt x="149" y="1160"/>
                  <a:pt x="139" y="1065"/>
                </a:cubicBezTo>
                <a:close/>
                <a:moveTo>
                  <a:pt x="271" y="1465"/>
                </a:moveTo>
                <a:lnTo>
                  <a:pt x="271" y="1465"/>
                </a:lnTo>
                <a:cubicBezTo>
                  <a:pt x="471" y="1465"/>
                  <a:pt x="471" y="1465"/>
                  <a:pt x="471" y="1465"/>
                </a:cubicBezTo>
                <a:cubicBezTo>
                  <a:pt x="506" y="1587"/>
                  <a:pt x="558" y="1692"/>
                  <a:pt x="628" y="1779"/>
                </a:cubicBezTo>
                <a:cubicBezTo>
                  <a:pt x="479" y="1709"/>
                  <a:pt x="358" y="1595"/>
                  <a:pt x="271" y="1465"/>
                </a:cubicBezTo>
                <a:close/>
                <a:moveTo>
                  <a:pt x="933" y="1849"/>
                </a:moveTo>
                <a:lnTo>
                  <a:pt x="933" y="1849"/>
                </a:lnTo>
                <a:cubicBezTo>
                  <a:pt x="793" y="1814"/>
                  <a:pt x="680" y="1665"/>
                  <a:pt x="611" y="1465"/>
                </a:cubicBezTo>
                <a:cubicBezTo>
                  <a:pt x="933" y="1465"/>
                  <a:pt x="933" y="1465"/>
                  <a:pt x="933" y="1465"/>
                </a:cubicBezTo>
                <a:lnTo>
                  <a:pt x="933" y="1849"/>
                </a:lnTo>
                <a:close/>
                <a:moveTo>
                  <a:pt x="933" y="1325"/>
                </a:moveTo>
                <a:lnTo>
                  <a:pt x="933" y="1325"/>
                </a:lnTo>
                <a:cubicBezTo>
                  <a:pt x="568" y="1325"/>
                  <a:pt x="568" y="1325"/>
                  <a:pt x="568" y="1325"/>
                </a:cubicBezTo>
                <a:cubicBezTo>
                  <a:pt x="549" y="1247"/>
                  <a:pt x="541" y="1160"/>
                  <a:pt x="533" y="1065"/>
                </a:cubicBezTo>
                <a:cubicBezTo>
                  <a:pt x="933" y="1065"/>
                  <a:pt x="933" y="1065"/>
                  <a:pt x="933" y="1065"/>
                </a:cubicBezTo>
                <a:lnTo>
                  <a:pt x="933" y="1325"/>
                </a:lnTo>
                <a:close/>
                <a:moveTo>
                  <a:pt x="933" y="933"/>
                </a:moveTo>
                <a:lnTo>
                  <a:pt x="933" y="933"/>
                </a:lnTo>
                <a:cubicBezTo>
                  <a:pt x="533" y="933"/>
                  <a:pt x="533" y="933"/>
                  <a:pt x="533" y="933"/>
                </a:cubicBezTo>
                <a:cubicBezTo>
                  <a:pt x="541" y="838"/>
                  <a:pt x="549" y="749"/>
                  <a:pt x="568" y="663"/>
                </a:cubicBezTo>
                <a:cubicBezTo>
                  <a:pt x="933" y="663"/>
                  <a:pt x="933" y="663"/>
                  <a:pt x="933" y="663"/>
                </a:cubicBezTo>
                <a:lnTo>
                  <a:pt x="933" y="933"/>
                </a:lnTo>
                <a:close/>
                <a:moveTo>
                  <a:pt x="933" y="532"/>
                </a:moveTo>
                <a:lnTo>
                  <a:pt x="933" y="532"/>
                </a:lnTo>
                <a:cubicBezTo>
                  <a:pt x="611" y="532"/>
                  <a:pt x="611" y="532"/>
                  <a:pt x="611" y="532"/>
                </a:cubicBezTo>
                <a:cubicBezTo>
                  <a:pt x="680" y="322"/>
                  <a:pt x="793" y="184"/>
                  <a:pt x="933" y="139"/>
                </a:cubicBezTo>
                <a:lnTo>
                  <a:pt x="933" y="532"/>
                </a:lnTo>
                <a:close/>
                <a:moveTo>
                  <a:pt x="1728" y="532"/>
                </a:moveTo>
                <a:lnTo>
                  <a:pt x="1728" y="532"/>
                </a:lnTo>
                <a:cubicBezTo>
                  <a:pt x="1527" y="532"/>
                  <a:pt x="1527" y="532"/>
                  <a:pt x="1527" y="532"/>
                </a:cubicBezTo>
                <a:cubicBezTo>
                  <a:pt x="1492" y="409"/>
                  <a:pt x="1439" y="306"/>
                  <a:pt x="1370" y="217"/>
                </a:cubicBezTo>
                <a:cubicBezTo>
                  <a:pt x="1517" y="287"/>
                  <a:pt x="1641" y="401"/>
                  <a:pt x="1728" y="532"/>
                </a:cubicBezTo>
                <a:close/>
                <a:moveTo>
                  <a:pt x="1065" y="139"/>
                </a:moveTo>
                <a:lnTo>
                  <a:pt x="1065" y="139"/>
                </a:lnTo>
                <a:cubicBezTo>
                  <a:pt x="1204" y="184"/>
                  <a:pt x="1317" y="322"/>
                  <a:pt x="1387" y="532"/>
                </a:cubicBezTo>
                <a:cubicBezTo>
                  <a:pt x="1065" y="532"/>
                  <a:pt x="1065" y="532"/>
                  <a:pt x="1065" y="532"/>
                </a:cubicBezTo>
                <a:lnTo>
                  <a:pt x="1065" y="139"/>
                </a:lnTo>
                <a:close/>
                <a:moveTo>
                  <a:pt x="1065" y="663"/>
                </a:moveTo>
                <a:lnTo>
                  <a:pt x="1065" y="663"/>
                </a:lnTo>
                <a:cubicBezTo>
                  <a:pt x="1430" y="663"/>
                  <a:pt x="1430" y="663"/>
                  <a:pt x="1430" y="663"/>
                </a:cubicBezTo>
                <a:cubicBezTo>
                  <a:pt x="1449" y="749"/>
                  <a:pt x="1457" y="838"/>
                  <a:pt x="1466" y="933"/>
                </a:cubicBezTo>
                <a:cubicBezTo>
                  <a:pt x="1065" y="933"/>
                  <a:pt x="1065" y="933"/>
                  <a:pt x="1065" y="933"/>
                </a:cubicBezTo>
                <a:lnTo>
                  <a:pt x="1065" y="663"/>
                </a:lnTo>
                <a:close/>
                <a:moveTo>
                  <a:pt x="1065" y="1065"/>
                </a:moveTo>
                <a:lnTo>
                  <a:pt x="1065" y="1065"/>
                </a:lnTo>
                <a:cubicBezTo>
                  <a:pt x="1466" y="1065"/>
                  <a:pt x="1466" y="1065"/>
                  <a:pt x="1466" y="1065"/>
                </a:cubicBezTo>
                <a:cubicBezTo>
                  <a:pt x="1457" y="1160"/>
                  <a:pt x="1449" y="1247"/>
                  <a:pt x="1430" y="1325"/>
                </a:cubicBezTo>
                <a:cubicBezTo>
                  <a:pt x="1065" y="1325"/>
                  <a:pt x="1065" y="1325"/>
                  <a:pt x="1065" y="1325"/>
                </a:cubicBezTo>
                <a:lnTo>
                  <a:pt x="1065" y="1065"/>
                </a:lnTo>
                <a:close/>
                <a:moveTo>
                  <a:pt x="1065" y="1849"/>
                </a:moveTo>
                <a:lnTo>
                  <a:pt x="1065" y="1849"/>
                </a:lnTo>
                <a:cubicBezTo>
                  <a:pt x="1065" y="1465"/>
                  <a:pt x="1065" y="1465"/>
                  <a:pt x="1065" y="1465"/>
                </a:cubicBezTo>
                <a:cubicBezTo>
                  <a:pt x="1387" y="1465"/>
                  <a:pt x="1387" y="1465"/>
                  <a:pt x="1387" y="1465"/>
                </a:cubicBezTo>
                <a:cubicBezTo>
                  <a:pt x="1317" y="1665"/>
                  <a:pt x="1204" y="1814"/>
                  <a:pt x="1065" y="1849"/>
                </a:cubicBezTo>
                <a:close/>
                <a:moveTo>
                  <a:pt x="1370" y="1779"/>
                </a:moveTo>
                <a:lnTo>
                  <a:pt x="1370" y="1779"/>
                </a:lnTo>
                <a:cubicBezTo>
                  <a:pt x="1439" y="1692"/>
                  <a:pt x="1492" y="1587"/>
                  <a:pt x="1527" y="1465"/>
                </a:cubicBezTo>
                <a:cubicBezTo>
                  <a:pt x="1728" y="1465"/>
                  <a:pt x="1728" y="1465"/>
                  <a:pt x="1728" y="1465"/>
                </a:cubicBezTo>
                <a:cubicBezTo>
                  <a:pt x="1641" y="1595"/>
                  <a:pt x="1517" y="1709"/>
                  <a:pt x="1370" y="1779"/>
                </a:cubicBezTo>
                <a:close/>
                <a:moveTo>
                  <a:pt x="1798" y="1325"/>
                </a:moveTo>
                <a:lnTo>
                  <a:pt x="1798" y="1325"/>
                </a:lnTo>
                <a:cubicBezTo>
                  <a:pt x="1561" y="1325"/>
                  <a:pt x="1561" y="1325"/>
                  <a:pt x="1561" y="1325"/>
                </a:cubicBezTo>
                <a:cubicBezTo>
                  <a:pt x="1579" y="1247"/>
                  <a:pt x="1587" y="1160"/>
                  <a:pt x="1596" y="1065"/>
                </a:cubicBezTo>
                <a:cubicBezTo>
                  <a:pt x="1858" y="1065"/>
                  <a:pt x="1858" y="1065"/>
                  <a:pt x="1858" y="1065"/>
                </a:cubicBezTo>
                <a:cubicBezTo>
                  <a:pt x="1849" y="1160"/>
                  <a:pt x="1833" y="1247"/>
                  <a:pt x="1798" y="1325"/>
                </a:cubicBezTo>
                <a:close/>
                <a:moveTo>
                  <a:pt x="1596" y="933"/>
                </a:moveTo>
                <a:lnTo>
                  <a:pt x="1596" y="933"/>
                </a:lnTo>
                <a:cubicBezTo>
                  <a:pt x="1587" y="838"/>
                  <a:pt x="1579" y="749"/>
                  <a:pt x="1561" y="663"/>
                </a:cubicBezTo>
                <a:cubicBezTo>
                  <a:pt x="1798" y="663"/>
                  <a:pt x="1798" y="663"/>
                  <a:pt x="1798" y="663"/>
                </a:cubicBezTo>
                <a:cubicBezTo>
                  <a:pt x="1833" y="749"/>
                  <a:pt x="1849" y="838"/>
                  <a:pt x="1858" y="933"/>
                </a:cubicBezTo>
                <a:lnTo>
                  <a:pt x="1596" y="933"/>
                </a:lnTo>
                <a:close/>
                <a:moveTo>
                  <a:pt x="1596" y="933"/>
                </a:moveTo>
                <a:lnTo>
                  <a:pt x="1596" y="933"/>
                </a:lnTo>
                <a:close/>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3800">
              <a:latin typeface="Calibri Light"/>
              <a:ea typeface="+mn-ea"/>
            </a:endParaRPr>
          </a:p>
        </p:txBody>
      </p:sp>
      <p:grpSp>
        <p:nvGrpSpPr>
          <p:cNvPr id="84" name="Group 83"/>
          <p:cNvGrpSpPr/>
          <p:nvPr/>
        </p:nvGrpSpPr>
        <p:grpSpPr>
          <a:xfrm>
            <a:off x="12868287" y="6932856"/>
            <a:ext cx="906702" cy="970293"/>
            <a:chOff x="5484820" y="7048230"/>
            <a:chExt cx="1337946" cy="1431781"/>
          </a:xfrm>
          <a:solidFill>
            <a:schemeClr val="accent2"/>
          </a:solidFill>
        </p:grpSpPr>
        <p:sp>
          <p:nvSpPr>
            <p:cNvPr id="85" name="Freeform 284"/>
            <p:cNvSpPr>
              <a:spLocks noChangeArrowheads="1"/>
            </p:cNvSpPr>
            <p:nvPr/>
          </p:nvSpPr>
          <p:spPr bwMode="auto">
            <a:xfrm>
              <a:off x="5484820" y="7048230"/>
              <a:ext cx="1303858" cy="596576"/>
            </a:xfrm>
            <a:custGeom>
              <a:avLst/>
              <a:gdLst>
                <a:gd name="T0" fmla="*/ 122 w 1352"/>
                <a:gd name="T1" fmla="*/ 621 h 622"/>
                <a:gd name="T2" fmla="*/ 122 w 1352"/>
                <a:gd name="T3" fmla="*/ 621 h 622"/>
                <a:gd name="T4" fmla="*/ 235 w 1352"/>
                <a:gd name="T5" fmla="*/ 551 h 622"/>
                <a:gd name="T6" fmla="*/ 697 w 1352"/>
                <a:gd name="T7" fmla="*/ 237 h 622"/>
                <a:gd name="T8" fmla="*/ 994 w 1352"/>
                <a:gd name="T9" fmla="*/ 340 h 622"/>
                <a:gd name="T10" fmla="*/ 933 w 1352"/>
                <a:gd name="T11" fmla="*/ 359 h 622"/>
                <a:gd name="T12" fmla="*/ 889 w 1352"/>
                <a:gd name="T13" fmla="*/ 402 h 622"/>
                <a:gd name="T14" fmla="*/ 916 w 1352"/>
                <a:gd name="T15" fmla="*/ 454 h 622"/>
                <a:gd name="T16" fmla="*/ 1281 w 1352"/>
                <a:gd name="T17" fmla="*/ 621 h 622"/>
                <a:gd name="T18" fmla="*/ 1335 w 1352"/>
                <a:gd name="T19" fmla="*/ 611 h 622"/>
                <a:gd name="T20" fmla="*/ 1351 w 1352"/>
                <a:gd name="T21" fmla="*/ 567 h 622"/>
                <a:gd name="T22" fmla="*/ 1351 w 1352"/>
                <a:gd name="T23" fmla="*/ 167 h 622"/>
                <a:gd name="T24" fmla="*/ 1316 w 1352"/>
                <a:gd name="T25" fmla="*/ 124 h 622"/>
                <a:gd name="T26" fmla="*/ 1265 w 1352"/>
                <a:gd name="T27" fmla="*/ 140 h 622"/>
                <a:gd name="T28" fmla="*/ 1211 w 1352"/>
                <a:gd name="T29" fmla="*/ 219 h 622"/>
                <a:gd name="T30" fmla="*/ 697 w 1352"/>
                <a:gd name="T31" fmla="*/ 0 h 622"/>
                <a:gd name="T32" fmla="*/ 17 w 1352"/>
                <a:gd name="T33" fmla="*/ 454 h 622"/>
                <a:gd name="T34" fmla="*/ 25 w 1352"/>
                <a:gd name="T35" fmla="*/ 567 h 622"/>
                <a:gd name="T36" fmla="*/ 122 w 1352"/>
                <a:gd name="T37" fmla="*/ 621 h 622"/>
                <a:gd name="T38" fmla="*/ 122 w 1352"/>
                <a:gd name="T39" fmla="*/ 621 h 622"/>
                <a:gd name="T40" fmla="*/ 122 w 1352"/>
                <a:gd name="T41" fmla="*/ 62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2" h="622">
                  <a:moveTo>
                    <a:pt x="122" y="621"/>
                  </a:moveTo>
                  <a:lnTo>
                    <a:pt x="122" y="621"/>
                  </a:lnTo>
                  <a:cubicBezTo>
                    <a:pt x="173" y="621"/>
                    <a:pt x="208" y="594"/>
                    <a:pt x="235" y="551"/>
                  </a:cubicBezTo>
                  <a:cubicBezTo>
                    <a:pt x="305" y="367"/>
                    <a:pt x="487" y="237"/>
                    <a:pt x="697" y="237"/>
                  </a:cubicBezTo>
                  <a:cubicBezTo>
                    <a:pt x="811" y="237"/>
                    <a:pt x="916" y="280"/>
                    <a:pt x="994" y="340"/>
                  </a:cubicBezTo>
                  <a:cubicBezTo>
                    <a:pt x="933" y="359"/>
                    <a:pt x="933" y="359"/>
                    <a:pt x="933" y="359"/>
                  </a:cubicBezTo>
                  <a:cubicBezTo>
                    <a:pt x="906" y="359"/>
                    <a:pt x="889" y="375"/>
                    <a:pt x="889" y="402"/>
                  </a:cubicBezTo>
                  <a:cubicBezTo>
                    <a:pt x="889" y="419"/>
                    <a:pt x="898" y="446"/>
                    <a:pt x="916" y="454"/>
                  </a:cubicBezTo>
                  <a:cubicBezTo>
                    <a:pt x="1281" y="621"/>
                    <a:pt x="1281" y="621"/>
                    <a:pt x="1281" y="621"/>
                  </a:cubicBezTo>
                  <a:cubicBezTo>
                    <a:pt x="1300" y="621"/>
                    <a:pt x="1316" y="621"/>
                    <a:pt x="1335" y="611"/>
                  </a:cubicBezTo>
                  <a:cubicBezTo>
                    <a:pt x="1343" y="602"/>
                    <a:pt x="1351" y="586"/>
                    <a:pt x="1351" y="567"/>
                  </a:cubicBezTo>
                  <a:cubicBezTo>
                    <a:pt x="1351" y="167"/>
                    <a:pt x="1351" y="167"/>
                    <a:pt x="1351" y="167"/>
                  </a:cubicBezTo>
                  <a:cubicBezTo>
                    <a:pt x="1351" y="149"/>
                    <a:pt x="1343" y="124"/>
                    <a:pt x="1316" y="124"/>
                  </a:cubicBezTo>
                  <a:cubicBezTo>
                    <a:pt x="1300" y="115"/>
                    <a:pt x="1273" y="124"/>
                    <a:pt x="1265" y="140"/>
                  </a:cubicBezTo>
                  <a:cubicBezTo>
                    <a:pt x="1211" y="219"/>
                    <a:pt x="1211" y="219"/>
                    <a:pt x="1211" y="219"/>
                  </a:cubicBezTo>
                  <a:cubicBezTo>
                    <a:pt x="1081" y="88"/>
                    <a:pt x="898" y="0"/>
                    <a:pt x="697" y="0"/>
                  </a:cubicBezTo>
                  <a:cubicBezTo>
                    <a:pt x="392" y="0"/>
                    <a:pt x="122" y="194"/>
                    <a:pt x="17" y="454"/>
                  </a:cubicBezTo>
                  <a:cubicBezTo>
                    <a:pt x="0" y="489"/>
                    <a:pt x="0" y="532"/>
                    <a:pt x="25" y="567"/>
                  </a:cubicBezTo>
                  <a:cubicBezTo>
                    <a:pt x="43" y="602"/>
                    <a:pt x="87" y="621"/>
                    <a:pt x="122" y="621"/>
                  </a:cubicBezTo>
                  <a:close/>
                  <a:moveTo>
                    <a:pt x="122" y="621"/>
                  </a:moveTo>
                  <a:lnTo>
                    <a:pt x="122" y="62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13800">
                <a:latin typeface="Calibri Light"/>
                <a:ea typeface="+mn-ea"/>
              </a:endParaRPr>
            </a:p>
          </p:txBody>
        </p:sp>
        <p:sp>
          <p:nvSpPr>
            <p:cNvPr id="86" name="Freeform 285"/>
            <p:cNvSpPr>
              <a:spLocks noChangeArrowheads="1"/>
            </p:cNvSpPr>
            <p:nvPr/>
          </p:nvSpPr>
          <p:spPr bwMode="auto">
            <a:xfrm>
              <a:off x="5518908" y="7883435"/>
              <a:ext cx="1303858" cy="596576"/>
            </a:xfrm>
            <a:custGeom>
              <a:avLst/>
              <a:gdLst>
                <a:gd name="T0" fmla="*/ 1325 w 1352"/>
                <a:gd name="T1" fmla="*/ 54 h 620"/>
                <a:gd name="T2" fmla="*/ 1325 w 1352"/>
                <a:gd name="T3" fmla="*/ 54 h 620"/>
                <a:gd name="T4" fmla="*/ 1230 w 1352"/>
                <a:gd name="T5" fmla="*/ 0 h 620"/>
                <a:gd name="T6" fmla="*/ 1125 w 1352"/>
                <a:gd name="T7" fmla="*/ 70 h 620"/>
                <a:gd name="T8" fmla="*/ 662 w 1352"/>
                <a:gd name="T9" fmla="*/ 376 h 620"/>
                <a:gd name="T10" fmla="*/ 357 w 1352"/>
                <a:gd name="T11" fmla="*/ 271 h 620"/>
                <a:gd name="T12" fmla="*/ 417 w 1352"/>
                <a:gd name="T13" fmla="*/ 262 h 620"/>
                <a:gd name="T14" fmla="*/ 462 w 1352"/>
                <a:gd name="T15" fmla="*/ 219 h 620"/>
                <a:gd name="T16" fmla="*/ 435 w 1352"/>
                <a:gd name="T17" fmla="*/ 166 h 620"/>
                <a:gd name="T18" fmla="*/ 68 w 1352"/>
                <a:gd name="T19" fmla="*/ 0 h 620"/>
                <a:gd name="T20" fmla="*/ 25 w 1352"/>
                <a:gd name="T21" fmla="*/ 9 h 620"/>
                <a:gd name="T22" fmla="*/ 0 w 1352"/>
                <a:gd name="T23" fmla="*/ 54 h 620"/>
                <a:gd name="T24" fmla="*/ 0 w 1352"/>
                <a:gd name="T25" fmla="*/ 454 h 620"/>
                <a:gd name="T26" fmla="*/ 33 w 1352"/>
                <a:gd name="T27" fmla="*/ 498 h 620"/>
                <a:gd name="T28" fmla="*/ 87 w 1352"/>
                <a:gd name="T29" fmla="*/ 481 h 620"/>
                <a:gd name="T30" fmla="*/ 138 w 1352"/>
                <a:gd name="T31" fmla="*/ 403 h 620"/>
                <a:gd name="T32" fmla="*/ 662 w 1352"/>
                <a:gd name="T33" fmla="*/ 619 h 620"/>
                <a:gd name="T34" fmla="*/ 1343 w 1352"/>
                <a:gd name="T35" fmla="*/ 166 h 620"/>
                <a:gd name="T36" fmla="*/ 1325 w 1352"/>
                <a:gd name="T37" fmla="*/ 54 h 620"/>
                <a:gd name="T38" fmla="*/ 1325 w 1352"/>
                <a:gd name="T39" fmla="*/ 54 h 620"/>
                <a:gd name="T40" fmla="*/ 1325 w 1352"/>
                <a:gd name="T41" fmla="*/ 5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2" h="620">
                  <a:moveTo>
                    <a:pt x="1325" y="54"/>
                  </a:moveTo>
                  <a:lnTo>
                    <a:pt x="1325" y="54"/>
                  </a:lnTo>
                  <a:cubicBezTo>
                    <a:pt x="1308" y="19"/>
                    <a:pt x="1273" y="0"/>
                    <a:pt x="1230" y="0"/>
                  </a:cubicBezTo>
                  <a:cubicBezTo>
                    <a:pt x="1186" y="0"/>
                    <a:pt x="1141" y="27"/>
                    <a:pt x="1125" y="70"/>
                  </a:cubicBezTo>
                  <a:cubicBezTo>
                    <a:pt x="1046" y="254"/>
                    <a:pt x="863" y="376"/>
                    <a:pt x="662" y="376"/>
                  </a:cubicBezTo>
                  <a:cubicBezTo>
                    <a:pt x="541" y="376"/>
                    <a:pt x="435" y="341"/>
                    <a:pt x="357" y="271"/>
                  </a:cubicBezTo>
                  <a:cubicBezTo>
                    <a:pt x="417" y="262"/>
                    <a:pt x="417" y="262"/>
                    <a:pt x="417" y="262"/>
                  </a:cubicBezTo>
                  <a:cubicBezTo>
                    <a:pt x="444" y="262"/>
                    <a:pt x="462" y="244"/>
                    <a:pt x="462" y="219"/>
                  </a:cubicBezTo>
                  <a:cubicBezTo>
                    <a:pt x="470" y="201"/>
                    <a:pt x="452" y="176"/>
                    <a:pt x="435" y="166"/>
                  </a:cubicBezTo>
                  <a:cubicBezTo>
                    <a:pt x="68" y="0"/>
                    <a:pt x="68" y="0"/>
                    <a:pt x="68" y="0"/>
                  </a:cubicBezTo>
                  <a:cubicBezTo>
                    <a:pt x="52" y="0"/>
                    <a:pt x="33" y="0"/>
                    <a:pt x="25" y="9"/>
                  </a:cubicBezTo>
                  <a:cubicBezTo>
                    <a:pt x="8" y="19"/>
                    <a:pt x="0" y="35"/>
                    <a:pt x="0" y="54"/>
                  </a:cubicBezTo>
                  <a:cubicBezTo>
                    <a:pt x="0" y="454"/>
                    <a:pt x="0" y="454"/>
                    <a:pt x="0" y="454"/>
                  </a:cubicBezTo>
                  <a:cubicBezTo>
                    <a:pt x="0" y="471"/>
                    <a:pt x="8" y="489"/>
                    <a:pt x="33" y="498"/>
                  </a:cubicBezTo>
                  <a:cubicBezTo>
                    <a:pt x="52" y="506"/>
                    <a:pt x="78" y="498"/>
                    <a:pt x="87" y="481"/>
                  </a:cubicBezTo>
                  <a:cubicBezTo>
                    <a:pt x="138" y="403"/>
                    <a:pt x="138" y="403"/>
                    <a:pt x="138" y="403"/>
                  </a:cubicBezTo>
                  <a:cubicBezTo>
                    <a:pt x="270" y="533"/>
                    <a:pt x="452" y="619"/>
                    <a:pt x="662" y="619"/>
                  </a:cubicBezTo>
                  <a:cubicBezTo>
                    <a:pt x="968" y="619"/>
                    <a:pt x="1230" y="428"/>
                    <a:pt x="1343" y="166"/>
                  </a:cubicBezTo>
                  <a:cubicBezTo>
                    <a:pt x="1351" y="132"/>
                    <a:pt x="1351" y="87"/>
                    <a:pt x="1325" y="54"/>
                  </a:cubicBezTo>
                  <a:close/>
                  <a:moveTo>
                    <a:pt x="1325" y="54"/>
                  </a:moveTo>
                  <a:lnTo>
                    <a:pt x="1325" y="5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sz="13800">
                <a:latin typeface="Calibri Light"/>
                <a:ea typeface="+mn-ea"/>
              </a:endParaRPr>
            </a:p>
          </p:txBody>
        </p:sp>
      </p:grpSp>
      <p:sp>
        <p:nvSpPr>
          <p:cNvPr id="57363" name="TextBox 86"/>
          <p:cNvSpPr txBox="1">
            <a:spLocks noChangeArrowheads="1"/>
          </p:cNvSpPr>
          <p:nvPr/>
        </p:nvSpPr>
        <p:spPr bwMode="auto">
          <a:xfrm>
            <a:off x="14085888" y="4476750"/>
            <a:ext cx="66405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b="1">
                <a:solidFill>
                  <a:schemeClr val="tx2"/>
                </a:solidFill>
                <a:latin typeface="Source Sans Pro" panose="020B0503030403020204" pitchFamily="34" charset="0"/>
              </a:rPr>
              <a:t>Creativity is the key </a:t>
            </a:r>
            <a:r>
              <a:rPr lang="en-US" altLang="es-MX" sz="2400">
                <a:latin typeface="Calibri Light" panose="020F0302020204030204" pitchFamily="34" charset="0"/>
                <a:cs typeface="Calibri Light" panose="020F0302020204030204" pitchFamily="34" charset="0"/>
              </a:rPr>
              <a:t>to success in the future and primary education where teachers can bring great creativity in children at that level.</a:t>
            </a:r>
          </a:p>
        </p:txBody>
      </p:sp>
      <p:sp>
        <p:nvSpPr>
          <p:cNvPr id="57364" name="TextBox 87"/>
          <p:cNvSpPr txBox="1">
            <a:spLocks noChangeArrowheads="1"/>
          </p:cNvSpPr>
          <p:nvPr/>
        </p:nvSpPr>
        <p:spPr bwMode="auto">
          <a:xfrm>
            <a:off x="14085888" y="6686550"/>
            <a:ext cx="664051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b="1">
                <a:solidFill>
                  <a:schemeClr val="tx2"/>
                </a:solidFill>
                <a:latin typeface="Source Sans Pro" panose="020B0503030403020204" pitchFamily="34" charset="0"/>
              </a:rPr>
              <a:t>Creativity is the key </a:t>
            </a:r>
            <a:r>
              <a:rPr lang="en-US" altLang="es-MX" sz="2400">
                <a:latin typeface="Calibri Light" panose="020F0302020204030204" pitchFamily="34" charset="0"/>
                <a:cs typeface="Calibri Light" panose="020F0302020204030204" pitchFamily="34" charset="0"/>
              </a:rPr>
              <a:t>to success in the future and primary education where teachers can bring great creativity in children at that level.</a:t>
            </a:r>
          </a:p>
        </p:txBody>
      </p:sp>
      <p:sp>
        <p:nvSpPr>
          <p:cNvPr id="57365" name="TextBox 88"/>
          <p:cNvSpPr txBox="1">
            <a:spLocks noChangeArrowheads="1"/>
          </p:cNvSpPr>
          <p:nvPr/>
        </p:nvSpPr>
        <p:spPr bwMode="auto">
          <a:xfrm>
            <a:off x="14085888" y="8893175"/>
            <a:ext cx="66405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b="1">
                <a:solidFill>
                  <a:schemeClr val="tx2"/>
                </a:solidFill>
                <a:latin typeface="Source Sans Pro" panose="020B0503030403020204" pitchFamily="34" charset="0"/>
              </a:rPr>
              <a:t>Creativity is the key </a:t>
            </a:r>
            <a:r>
              <a:rPr lang="en-US" altLang="es-MX" sz="2400">
                <a:latin typeface="Calibri Light" panose="020F0302020204030204" pitchFamily="34" charset="0"/>
                <a:cs typeface="Calibri Light" panose="020F0302020204030204" pitchFamily="34" charset="0"/>
              </a:rPr>
              <a:t>to success in the future and primary education where teachers can bring great creativity in children at that level.</a:t>
            </a:r>
          </a:p>
        </p:txBody>
      </p:sp>
      <p:sp>
        <p:nvSpPr>
          <p:cNvPr id="57366" name="TextBox 89"/>
          <p:cNvSpPr txBox="1">
            <a:spLocks noChangeArrowheads="1"/>
          </p:cNvSpPr>
          <p:nvPr/>
        </p:nvSpPr>
        <p:spPr bwMode="auto">
          <a:xfrm>
            <a:off x="5153025" y="9278938"/>
            <a:ext cx="26209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000" b="1">
                <a:solidFill>
                  <a:schemeClr val="bg1"/>
                </a:solidFill>
                <a:latin typeface="Source Sans Pro" panose="020B0503030403020204" pitchFamily="34" charset="0"/>
              </a:rPr>
              <a:t>Global</a:t>
            </a:r>
            <a:endParaRPr lang="id-ID" altLang="es-MX" sz="6000" b="1">
              <a:solidFill>
                <a:schemeClr val="bg1"/>
              </a:solidFill>
              <a:latin typeface="Source Sans Pro" panose="020B0503030403020204" pitchFamily="34" charset="0"/>
            </a:endParaRPr>
          </a:p>
        </p:txBody>
      </p:sp>
      <p:sp>
        <p:nvSpPr>
          <p:cNvPr id="57367" name="TextBox 90"/>
          <p:cNvSpPr txBox="1">
            <a:spLocks noChangeArrowheads="1"/>
          </p:cNvSpPr>
          <p:nvPr/>
        </p:nvSpPr>
        <p:spPr bwMode="auto">
          <a:xfrm>
            <a:off x="4686300" y="4284663"/>
            <a:ext cx="35528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000" b="1">
                <a:solidFill>
                  <a:schemeClr val="bg1"/>
                </a:solidFill>
                <a:latin typeface="Source Sans Pro" panose="020B0503030403020204" pitchFamily="34" charset="0"/>
              </a:rPr>
              <a:t>Research</a:t>
            </a:r>
            <a:endParaRPr lang="id-ID" altLang="es-MX" sz="6000" b="1">
              <a:solidFill>
                <a:schemeClr val="bg1"/>
              </a:solidFill>
              <a:latin typeface="Source Sans Pro" panose="020B0503030403020204" pitchFamily="34" charset="0"/>
            </a:endParaRPr>
          </a:p>
        </p:txBody>
      </p:sp>
      <p:sp>
        <p:nvSpPr>
          <p:cNvPr id="57368" name="TextBox 91"/>
          <p:cNvSpPr txBox="1">
            <a:spLocks noChangeArrowheads="1"/>
          </p:cNvSpPr>
          <p:nvPr/>
        </p:nvSpPr>
        <p:spPr bwMode="auto">
          <a:xfrm>
            <a:off x="4945063" y="6796088"/>
            <a:ext cx="3035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6000" b="1">
                <a:solidFill>
                  <a:schemeClr val="bg1"/>
                </a:solidFill>
                <a:latin typeface="Source Sans Pro" panose="020B0503030403020204" pitchFamily="34" charset="0"/>
              </a:rPr>
              <a:t>Recycle</a:t>
            </a:r>
            <a:endParaRPr lang="id-ID" altLang="es-MX" sz="6000" b="1">
              <a:solidFill>
                <a:schemeClr val="bg1"/>
              </a:solidFill>
              <a:latin typeface="Source Sans Pro" panose="020B0503030403020204" pitchFamily="34" charset="0"/>
            </a:endParaRPr>
          </a:p>
        </p:txBody>
      </p:sp>
      <p:sp>
        <p:nvSpPr>
          <p:cNvPr id="93" name="Text Box 381"/>
          <p:cNvSpPr txBox="1">
            <a:spLocks noChangeArrowheads="1"/>
          </p:cNvSpPr>
          <p:nvPr/>
        </p:nvSpPr>
        <p:spPr bwMode="auto">
          <a:xfrm>
            <a:off x="2705100" y="4530725"/>
            <a:ext cx="714375" cy="738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sz="4800">
                <a:solidFill>
                  <a:schemeClr val="bg1"/>
                </a:solidFill>
                <a:latin typeface="Lato Black"/>
                <a:cs typeface="Lato Black"/>
              </a:rPr>
              <a:t>01</a:t>
            </a:r>
          </a:p>
        </p:txBody>
      </p:sp>
      <p:sp>
        <p:nvSpPr>
          <p:cNvPr id="94" name="Text Box 381"/>
          <p:cNvSpPr txBox="1">
            <a:spLocks noChangeArrowheads="1"/>
          </p:cNvSpPr>
          <p:nvPr/>
        </p:nvSpPr>
        <p:spPr bwMode="auto">
          <a:xfrm>
            <a:off x="9832975" y="9566275"/>
            <a:ext cx="714375" cy="738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defTabSz="1828434" fontAlgn="auto">
              <a:spcBef>
                <a:spcPts val="0"/>
              </a:spcBef>
              <a:spcAft>
                <a:spcPts val="0"/>
              </a:spcAft>
              <a:defRPr/>
            </a:pPr>
            <a:r>
              <a:rPr lang="en-US" sz="4800">
                <a:solidFill>
                  <a:schemeClr val="bg1"/>
                </a:solidFill>
                <a:latin typeface="Lato Black"/>
                <a:cs typeface="Lato Black"/>
              </a:rPr>
              <a:t>03</a:t>
            </a:r>
          </a:p>
        </p:txBody>
      </p:sp>
      <p:sp>
        <p:nvSpPr>
          <p:cNvPr id="57371" name="TextBox 37"/>
          <p:cNvSpPr txBox="1">
            <a:spLocks noChangeArrowheads="1"/>
          </p:cNvSpPr>
          <p:nvPr/>
        </p:nvSpPr>
        <p:spPr bwMode="auto">
          <a:xfrm>
            <a:off x="1614488" y="528638"/>
            <a:ext cx="6537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3 Steps to Sucess</a:t>
            </a:r>
          </a:p>
        </p:txBody>
      </p:sp>
      <p:grpSp>
        <p:nvGrpSpPr>
          <p:cNvPr id="57372" name="Group 38"/>
          <p:cNvGrpSpPr>
            <a:grpSpLocks/>
          </p:cNvGrpSpPr>
          <p:nvPr/>
        </p:nvGrpSpPr>
        <p:grpSpPr bwMode="auto">
          <a:xfrm>
            <a:off x="1774825" y="1717675"/>
            <a:ext cx="2279650" cy="73025"/>
            <a:chOff x="1775295" y="2028842"/>
            <a:chExt cx="3021910" cy="45719"/>
          </a:xfrm>
        </p:grpSpPr>
        <p:sp>
          <p:nvSpPr>
            <p:cNvPr id="40" name="Rectangle 39"/>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1" name="Rectangle 40"/>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2" name="Rectangle 41"/>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3" name="Rectangle 42"/>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4" name="Rectangle 43"/>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57373" name="TextBox 44"/>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3"/>
          <p:cNvSpPr>
            <a:spLocks noChangeArrowheads="1"/>
          </p:cNvSpPr>
          <p:nvPr/>
        </p:nvSpPr>
        <p:spPr bwMode="auto">
          <a:xfrm>
            <a:off x="11817350" y="10310813"/>
            <a:ext cx="784225" cy="2000250"/>
          </a:xfrm>
          <a:custGeom>
            <a:avLst/>
            <a:gdLst>
              <a:gd name="T0" fmla="*/ 0 w 2207"/>
              <a:gd name="T1" fmla="*/ 0 h 5620"/>
              <a:gd name="T2" fmla="*/ 2206 w 2207"/>
              <a:gd name="T3" fmla="*/ 0 h 5620"/>
              <a:gd name="T4" fmla="*/ 2206 w 2207"/>
              <a:gd name="T5" fmla="*/ 5619 h 5620"/>
              <a:gd name="T6" fmla="*/ 0 w 2207"/>
              <a:gd name="T7" fmla="*/ 5619 h 5620"/>
              <a:gd name="T8" fmla="*/ 0 w 2207"/>
              <a:gd name="T9" fmla="*/ 0 h 5620"/>
            </a:gdLst>
            <a:ahLst/>
            <a:cxnLst>
              <a:cxn ang="0">
                <a:pos x="T0" y="T1"/>
              </a:cxn>
              <a:cxn ang="0">
                <a:pos x="T2" y="T3"/>
              </a:cxn>
              <a:cxn ang="0">
                <a:pos x="T4" y="T5"/>
              </a:cxn>
              <a:cxn ang="0">
                <a:pos x="T6" y="T7"/>
              </a:cxn>
              <a:cxn ang="0">
                <a:pos x="T8" y="T9"/>
              </a:cxn>
            </a:cxnLst>
            <a:rect l="0" t="0" r="r" b="b"/>
            <a:pathLst>
              <a:path w="2207" h="5620">
                <a:moveTo>
                  <a:pt x="0" y="0"/>
                </a:moveTo>
                <a:lnTo>
                  <a:pt x="2206" y="0"/>
                </a:lnTo>
                <a:lnTo>
                  <a:pt x="2206" y="5619"/>
                </a:lnTo>
                <a:lnTo>
                  <a:pt x="0" y="5619"/>
                </a:lnTo>
                <a:lnTo>
                  <a:pt x="0" y="0"/>
                </a:lnTo>
              </a:path>
            </a:pathLst>
          </a:custGeom>
          <a:solidFill>
            <a:schemeClr val="bg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9394" name="Freeform 4"/>
          <p:cNvSpPr>
            <a:spLocks noChangeArrowheads="1"/>
          </p:cNvSpPr>
          <p:nvPr/>
        </p:nvSpPr>
        <p:spPr bwMode="auto">
          <a:xfrm>
            <a:off x="11996738" y="10310813"/>
            <a:ext cx="209550" cy="2000250"/>
          </a:xfrm>
          <a:custGeom>
            <a:avLst/>
            <a:gdLst>
              <a:gd name="T0" fmla="*/ 0 w 594"/>
              <a:gd name="T1" fmla="*/ 0 h 5620"/>
              <a:gd name="T2" fmla="*/ 210186 w 594"/>
              <a:gd name="T3" fmla="*/ 0 h 5620"/>
              <a:gd name="T4" fmla="*/ 210186 w 594"/>
              <a:gd name="T5" fmla="*/ 1999906 h 5620"/>
              <a:gd name="T6" fmla="*/ 0 w 594"/>
              <a:gd name="T7" fmla="*/ 1999906 h 5620"/>
              <a:gd name="T8" fmla="*/ 0 w 594"/>
              <a:gd name="T9" fmla="*/ 0 h 5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5620">
                <a:moveTo>
                  <a:pt x="0" y="0"/>
                </a:moveTo>
                <a:lnTo>
                  <a:pt x="593" y="0"/>
                </a:lnTo>
                <a:lnTo>
                  <a:pt x="593" y="5619"/>
                </a:lnTo>
                <a:lnTo>
                  <a:pt x="0" y="5619"/>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2" name="Freeform 5"/>
          <p:cNvSpPr>
            <a:spLocks noChangeArrowheads="1"/>
          </p:cNvSpPr>
          <p:nvPr/>
        </p:nvSpPr>
        <p:spPr bwMode="auto">
          <a:xfrm>
            <a:off x="11626850" y="11420475"/>
            <a:ext cx="1166813" cy="2406650"/>
          </a:xfrm>
          <a:custGeom>
            <a:avLst/>
            <a:gdLst>
              <a:gd name="T0" fmla="*/ 190092 w 3275"/>
              <a:gd name="T1" fmla="*/ 2406873 h 6758"/>
              <a:gd name="T2" fmla="*/ 190092 w 3275"/>
              <a:gd name="T3" fmla="*/ 2406873 h 6758"/>
              <a:gd name="T4" fmla="*/ 975379 w 3275"/>
              <a:gd name="T5" fmla="*/ 2406873 h 6758"/>
              <a:gd name="T6" fmla="*/ 1165471 w 3275"/>
              <a:gd name="T7" fmla="*/ 2216660 h 6758"/>
              <a:gd name="T8" fmla="*/ 1165471 w 3275"/>
              <a:gd name="T9" fmla="*/ 190213 h 6758"/>
              <a:gd name="T10" fmla="*/ 975379 w 3275"/>
              <a:gd name="T11" fmla="*/ 0 h 6758"/>
              <a:gd name="T12" fmla="*/ 190092 w 3275"/>
              <a:gd name="T13" fmla="*/ 0 h 6758"/>
              <a:gd name="T14" fmla="*/ 0 w 3275"/>
              <a:gd name="T15" fmla="*/ 190213 h 6758"/>
              <a:gd name="T16" fmla="*/ 0 w 3275"/>
              <a:gd name="T17" fmla="*/ 2216660 h 6758"/>
              <a:gd name="T18" fmla="*/ 190092 w 3275"/>
              <a:gd name="T19" fmla="*/ 2406873 h 67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5" h="6758">
                <a:moveTo>
                  <a:pt x="534" y="6757"/>
                </a:moveTo>
                <a:lnTo>
                  <a:pt x="534" y="6757"/>
                </a:lnTo>
                <a:cubicBezTo>
                  <a:pt x="2740" y="6757"/>
                  <a:pt x="2740" y="6757"/>
                  <a:pt x="2740" y="6757"/>
                </a:cubicBezTo>
                <a:cubicBezTo>
                  <a:pt x="3037" y="6757"/>
                  <a:pt x="3274" y="6519"/>
                  <a:pt x="3274" y="6223"/>
                </a:cubicBezTo>
                <a:cubicBezTo>
                  <a:pt x="3274" y="534"/>
                  <a:pt x="3274" y="534"/>
                  <a:pt x="3274" y="534"/>
                </a:cubicBezTo>
                <a:cubicBezTo>
                  <a:pt x="3274" y="237"/>
                  <a:pt x="3037" y="0"/>
                  <a:pt x="2740" y="0"/>
                </a:cubicBezTo>
                <a:cubicBezTo>
                  <a:pt x="534" y="0"/>
                  <a:pt x="534" y="0"/>
                  <a:pt x="534" y="0"/>
                </a:cubicBezTo>
                <a:cubicBezTo>
                  <a:pt x="238" y="0"/>
                  <a:pt x="0" y="237"/>
                  <a:pt x="0" y="534"/>
                </a:cubicBezTo>
                <a:cubicBezTo>
                  <a:pt x="0" y="6223"/>
                  <a:pt x="0" y="6223"/>
                  <a:pt x="0" y="6223"/>
                </a:cubicBezTo>
                <a:cubicBezTo>
                  <a:pt x="0" y="6519"/>
                  <a:pt x="238" y="6757"/>
                  <a:pt x="534" y="6757"/>
                </a:cubicBezTo>
              </a:path>
            </a:pathLst>
          </a:custGeom>
          <a:solidFill>
            <a:srgbClr val="4343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3" name="Freeform 6"/>
          <p:cNvSpPr>
            <a:spLocks noChangeArrowheads="1"/>
          </p:cNvSpPr>
          <p:nvPr/>
        </p:nvSpPr>
        <p:spPr bwMode="auto">
          <a:xfrm>
            <a:off x="9818688" y="5746750"/>
            <a:ext cx="4781550" cy="4781550"/>
          </a:xfrm>
          <a:custGeom>
            <a:avLst/>
            <a:gdLst>
              <a:gd name="T0" fmla="*/ 6707 w 13424"/>
              <a:gd name="T1" fmla="*/ 0 h 13424"/>
              <a:gd name="T2" fmla="*/ 6707 w 13424"/>
              <a:gd name="T3" fmla="*/ 0 h 13424"/>
              <a:gd name="T4" fmla="*/ 13423 w 13424"/>
              <a:gd name="T5" fmla="*/ 6716 h 13424"/>
              <a:gd name="T6" fmla="*/ 6707 w 13424"/>
              <a:gd name="T7" fmla="*/ 13423 h 13424"/>
              <a:gd name="T8" fmla="*/ 6707 w 13424"/>
              <a:gd name="T9" fmla="*/ 11960 h 13424"/>
              <a:gd name="T10" fmla="*/ 11950 w 13424"/>
              <a:gd name="T11" fmla="*/ 6716 h 13424"/>
              <a:gd name="T12" fmla="*/ 6707 w 13424"/>
              <a:gd name="T13" fmla="*/ 1474 h 13424"/>
              <a:gd name="T14" fmla="*/ 6707 w 13424"/>
              <a:gd name="T15" fmla="*/ 0 h 13424"/>
              <a:gd name="T16" fmla="*/ 6707 w 13424"/>
              <a:gd name="T17" fmla="*/ 13423 h 13424"/>
              <a:gd name="T18" fmla="*/ 6707 w 13424"/>
              <a:gd name="T19" fmla="*/ 13423 h 13424"/>
              <a:gd name="T20" fmla="*/ 0 w 13424"/>
              <a:gd name="T21" fmla="*/ 6716 h 13424"/>
              <a:gd name="T22" fmla="*/ 6707 w 13424"/>
              <a:gd name="T23" fmla="*/ 0 h 13424"/>
              <a:gd name="T24" fmla="*/ 6707 w 13424"/>
              <a:gd name="T25" fmla="*/ 1474 h 13424"/>
              <a:gd name="T26" fmla="*/ 1464 w 13424"/>
              <a:gd name="T27" fmla="*/ 6716 h 13424"/>
              <a:gd name="T28" fmla="*/ 6707 w 13424"/>
              <a:gd name="T29" fmla="*/ 11960 h 13424"/>
              <a:gd name="T30" fmla="*/ 6707 w 13424"/>
              <a:gd name="T31" fmla="*/ 13423 h 1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24" h="13424">
                <a:moveTo>
                  <a:pt x="6707" y="0"/>
                </a:moveTo>
                <a:lnTo>
                  <a:pt x="6707" y="0"/>
                </a:lnTo>
                <a:cubicBezTo>
                  <a:pt x="10417" y="0"/>
                  <a:pt x="13423" y="3007"/>
                  <a:pt x="13423" y="6716"/>
                </a:cubicBezTo>
                <a:cubicBezTo>
                  <a:pt x="13423" y="10416"/>
                  <a:pt x="10417" y="13423"/>
                  <a:pt x="6707" y="13423"/>
                </a:cubicBezTo>
                <a:cubicBezTo>
                  <a:pt x="6707" y="11960"/>
                  <a:pt x="6707" y="11960"/>
                  <a:pt x="6707" y="11960"/>
                </a:cubicBezTo>
                <a:cubicBezTo>
                  <a:pt x="9606" y="11960"/>
                  <a:pt x="11950" y="9606"/>
                  <a:pt x="11950" y="6716"/>
                </a:cubicBezTo>
                <a:cubicBezTo>
                  <a:pt x="11950" y="3819"/>
                  <a:pt x="9606" y="1474"/>
                  <a:pt x="6707" y="1474"/>
                </a:cubicBezTo>
                <a:lnTo>
                  <a:pt x="6707" y="0"/>
                </a:lnTo>
                <a:close/>
                <a:moveTo>
                  <a:pt x="6707" y="13423"/>
                </a:moveTo>
                <a:lnTo>
                  <a:pt x="6707" y="13423"/>
                </a:lnTo>
                <a:cubicBezTo>
                  <a:pt x="3007" y="13423"/>
                  <a:pt x="0" y="10416"/>
                  <a:pt x="0" y="6716"/>
                </a:cubicBezTo>
                <a:cubicBezTo>
                  <a:pt x="0" y="3007"/>
                  <a:pt x="3007" y="0"/>
                  <a:pt x="6707" y="0"/>
                </a:cubicBezTo>
                <a:cubicBezTo>
                  <a:pt x="6707" y="1474"/>
                  <a:pt x="6707" y="1474"/>
                  <a:pt x="6707" y="1474"/>
                </a:cubicBezTo>
                <a:cubicBezTo>
                  <a:pt x="3819" y="1474"/>
                  <a:pt x="1464" y="3819"/>
                  <a:pt x="1464" y="6716"/>
                </a:cubicBezTo>
                <a:cubicBezTo>
                  <a:pt x="1464" y="9606"/>
                  <a:pt x="3819" y="11960"/>
                  <a:pt x="6707" y="11960"/>
                </a:cubicBezTo>
                <a:lnTo>
                  <a:pt x="6707" y="13423"/>
                </a:lnTo>
                <a:close/>
              </a:path>
            </a:pathLst>
          </a:custGeom>
          <a:solidFill>
            <a:schemeClr val="bg1">
              <a:lumMod val="8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4" name="Freeform 7"/>
          <p:cNvSpPr>
            <a:spLocks noChangeArrowheads="1"/>
          </p:cNvSpPr>
          <p:nvPr/>
        </p:nvSpPr>
        <p:spPr bwMode="auto">
          <a:xfrm>
            <a:off x="11795125" y="11630025"/>
            <a:ext cx="411163" cy="1990725"/>
          </a:xfrm>
          <a:custGeom>
            <a:avLst/>
            <a:gdLst>
              <a:gd name="T0" fmla="*/ 436 w 1159"/>
              <a:gd name="T1" fmla="*/ 5589 h 5590"/>
              <a:gd name="T2" fmla="*/ 436 w 1159"/>
              <a:gd name="T3" fmla="*/ 5589 h 5590"/>
              <a:gd name="T4" fmla="*/ 1158 w 1159"/>
              <a:gd name="T5" fmla="*/ 5589 h 5590"/>
              <a:gd name="T6" fmla="*/ 1158 w 1159"/>
              <a:gd name="T7" fmla="*/ 0 h 5590"/>
              <a:gd name="T8" fmla="*/ 436 w 1159"/>
              <a:gd name="T9" fmla="*/ 0 h 5590"/>
              <a:gd name="T10" fmla="*/ 0 w 1159"/>
              <a:gd name="T11" fmla="*/ 386 h 5590"/>
              <a:gd name="T12" fmla="*/ 0 w 1159"/>
              <a:gd name="T13" fmla="*/ 5203 h 5590"/>
              <a:gd name="T14" fmla="*/ 436 w 1159"/>
              <a:gd name="T15" fmla="*/ 5589 h 5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9" h="5590">
                <a:moveTo>
                  <a:pt x="436" y="5589"/>
                </a:moveTo>
                <a:lnTo>
                  <a:pt x="436" y="5589"/>
                </a:lnTo>
                <a:cubicBezTo>
                  <a:pt x="1158" y="5589"/>
                  <a:pt x="1158" y="5589"/>
                  <a:pt x="1158" y="5589"/>
                </a:cubicBezTo>
                <a:cubicBezTo>
                  <a:pt x="1158" y="0"/>
                  <a:pt x="1158" y="0"/>
                  <a:pt x="1158" y="0"/>
                </a:cubicBezTo>
                <a:cubicBezTo>
                  <a:pt x="436" y="0"/>
                  <a:pt x="436" y="0"/>
                  <a:pt x="436" y="0"/>
                </a:cubicBezTo>
                <a:cubicBezTo>
                  <a:pt x="198" y="0"/>
                  <a:pt x="0" y="179"/>
                  <a:pt x="0" y="386"/>
                </a:cubicBezTo>
                <a:cubicBezTo>
                  <a:pt x="0" y="5203"/>
                  <a:pt x="0" y="5203"/>
                  <a:pt x="0" y="5203"/>
                </a:cubicBezTo>
                <a:cubicBezTo>
                  <a:pt x="0" y="5421"/>
                  <a:pt x="198" y="5589"/>
                  <a:pt x="436" y="5589"/>
                </a:cubicBezTo>
              </a:path>
            </a:pathLst>
          </a:custGeom>
          <a:solidFill>
            <a:schemeClr val="bg1">
              <a:lumMod val="6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9398" name="Freeform 8"/>
          <p:cNvSpPr>
            <a:spLocks noChangeArrowheads="1"/>
          </p:cNvSpPr>
          <p:nvPr/>
        </p:nvSpPr>
        <p:spPr bwMode="auto">
          <a:xfrm>
            <a:off x="10056813" y="5984875"/>
            <a:ext cx="4302125" cy="4302125"/>
          </a:xfrm>
          <a:custGeom>
            <a:avLst/>
            <a:gdLst>
              <a:gd name="T0" fmla="*/ 2149008 w 12079"/>
              <a:gd name="T1" fmla="*/ 0 h 12080"/>
              <a:gd name="T2" fmla="*/ 2149008 w 12079"/>
              <a:gd name="T3" fmla="*/ 0 h 12080"/>
              <a:gd name="T4" fmla="*/ 4301578 w 12079"/>
              <a:gd name="T5" fmla="*/ 2152532 h 12080"/>
              <a:gd name="T6" fmla="*/ 2149008 w 12079"/>
              <a:gd name="T7" fmla="*/ 4301858 h 12080"/>
              <a:gd name="T8" fmla="*/ 2149008 w 12079"/>
              <a:gd name="T9" fmla="*/ 4171865 h 12080"/>
              <a:gd name="T10" fmla="*/ 4171227 w 12079"/>
              <a:gd name="T11" fmla="*/ 2152532 h 12080"/>
              <a:gd name="T12" fmla="*/ 2149008 w 12079"/>
              <a:gd name="T13" fmla="*/ 130705 h 12080"/>
              <a:gd name="T14" fmla="*/ 2149008 w 12079"/>
              <a:gd name="T15" fmla="*/ 0 h 12080"/>
              <a:gd name="T16" fmla="*/ 2149008 w 12079"/>
              <a:gd name="T17" fmla="*/ 0 h 12080"/>
              <a:gd name="T18" fmla="*/ 2149008 w 12079"/>
              <a:gd name="T19" fmla="*/ 0 h 12080"/>
              <a:gd name="T20" fmla="*/ 2149008 w 12079"/>
              <a:gd name="T21" fmla="*/ 0 h 12080"/>
              <a:gd name="T22" fmla="*/ 2149008 w 12079"/>
              <a:gd name="T23" fmla="*/ 130705 h 12080"/>
              <a:gd name="T24" fmla="*/ 2149008 w 12079"/>
              <a:gd name="T25" fmla="*/ 130705 h 12080"/>
              <a:gd name="T26" fmla="*/ 130351 w 12079"/>
              <a:gd name="T27" fmla="*/ 2152532 h 12080"/>
              <a:gd name="T28" fmla="*/ 2149008 w 12079"/>
              <a:gd name="T29" fmla="*/ 4171865 h 12080"/>
              <a:gd name="T30" fmla="*/ 2149008 w 12079"/>
              <a:gd name="T31" fmla="*/ 4171865 h 12080"/>
              <a:gd name="T32" fmla="*/ 2149008 w 12079"/>
              <a:gd name="T33" fmla="*/ 4301858 h 12080"/>
              <a:gd name="T34" fmla="*/ 2149008 w 12079"/>
              <a:gd name="T35" fmla="*/ 4301858 h 12080"/>
              <a:gd name="T36" fmla="*/ 0 w 12079"/>
              <a:gd name="T37" fmla="*/ 2152532 h 12080"/>
              <a:gd name="T38" fmla="*/ 2149008 w 12079"/>
              <a:gd name="T39" fmla="*/ 0 h 120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079" h="12080">
                <a:moveTo>
                  <a:pt x="6034" y="0"/>
                </a:moveTo>
                <a:lnTo>
                  <a:pt x="6034" y="0"/>
                </a:lnTo>
                <a:cubicBezTo>
                  <a:pt x="9378" y="0"/>
                  <a:pt x="12078" y="2701"/>
                  <a:pt x="12078" y="6044"/>
                </a:cubicBezTo>
                <a:cubicBezTo>
                  <a:pt x="12078" y="9379"/>
                  <a:pt x="9378" y="12079"/>
                  <a:pt x="6034" y="12079"/>
                </a:cubicBezTo>
                <a:cubicBezTo>
                  <a:pt x="6034" y="11714"/>
                  <a:pt x="6034" y="11714"/>
                  <a:pt x="6034" y="11714"/>
                </a:cubicBezTo>
                <a:cubicBezTo>
                  <a:pt x="9170" y="11714"/>
                  <a:pt x="11712" y="9170"/>
                  <a:pt x="11712" y="6044"/>
                </a:cubicBezTo>
                <a:cubicBezTo>
                  <a:pt x="11712" y="2909"/>
                  <a:pt x="9170" y="367"/>
                  <a:pt x="6034" y="367"/>
                </a:cubicBezTo>
                <a:lnTo>
                  <a:pt x="6034" y="0"/>
                </a:lnTo>
                <a:close/>
                <a:moveTo>
                  <a:pt x="6034" y="0"/>
                </a:moveTo>
                <a:lnTo>
                  <a:pt x="6034" y="0"/>
                </a:lnTo>
                <a:cubicBezTo>
                  <a:pt x="6034" y="367"/>
                  <a:pt x="6034" y="367"/>
                  <a:pt x="6034" y="367"/>
                </a:cubicBezTo>
                <a:cubicBezTo>
                  <a:pt x="2908" y="367"/>
                  <a:pt x="366" y="2909"/>
                  <a:pt x="366" y="6044"/>
                </a:cubicBezTo>
                <a:cubicBezTo>
                  <a:pt x="366" y="9170"/>
                  <a:pt x="2908" y="11714"/>
                  <a:pt x="6034" y="11714"/>
                </a:cubicBezTo>
                <a:cubicBezTo>
                  <a:pt x="6034" y="12079"/>
                  <a:pt x="6034" y="12079"/>
                  <a:pt x="6034" y="12079"/>
                </a:cubicBezTo>
                <a:cubicBezTo>
                  <a:pt x="2701" y="12079"/>
                  <a:pt x="0" y="9379"/>
                  <a:pt x="0" y="6044"/>
                </a:cubicBezTo>
                <a:cubicBezTo>
                  <a:pt x="0" y="2701"/>
                  <a:pt x="2701" y="0"/>
                  <a:pt x="603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nvGrpSpPr>
          <p:cNvPr id="2" name="Group 1">
            <a:extLst>
              <a:ext uri="{FF2B5EF4-FFF2-40B4-BE49-F238E27FC236}">
                <a16:creationId xmlns:a16="http://schemas.microsoft.com/office/drawing/2014/main" id="{00EA8406-682B-4757-9D1C-35F77F8FD922}"/>
              </a:ext>
            </a:extLst>
          </p:cNvPr>
          <p:cNvGrpSpPr/>
          <p:nvPr/>
        </p:nvGrpSpPr>
        <p:grpSpPr>
          <a:xfrm>
            <a:off x="14474825" y="3860800"/>
            <a:ext cx="1858963" cy="1558925"/>
            <a:chOff x="14474825" y="3860800"/>
            <a:chExt cx="1858963" cy="1558925"/>
          </a:xfrm>
        </p:grpSpPr>
        <p:sp>
          <p:nvSpPr>
            <p:cNvPr id="59399" name="Freeform 9"/>
            <p:cNvSpPr>
              <a:spLocks noChangeArrowheads="1"/>
            </p:cNvSpPr>
            <p:nvPr/>
          </p:nvSpPr>
          <p:spPr bwMode="auto">
            <a:xfrm>
              <a:off x="14474825" y="4090988"/>
              <a:ext cx="1125538" cy="1125537"/>
            </a:xfrm>
            <a:custGeom>
              <a:avLst/>
              <a:gdLst>
                <a:gd name="T0" fmla="*/ 562740 w 3167"/>
                <a:gd name="T1" fmla="*/ 1126265 h 3166"/>
                <a:gd name="T2" fmla="*/ 562740 w 3167"/>
                <a:gd name="T3" fmla="*/ 1126265 h 3166"/>
                <a:gd name="T4" fmla="*/ 650957 w 3167"/>
                <a:gd name="T5" fmla="*/ 1126265 h 3166"/>
                <a:gd name="T6" fmla="*/ 650957 w 3167"/>
                <a:gd name="T7" fmla="*/ 1041929 h 3166"/>
                <a:gd name="T8" fmla="*/ 837351 w 3167"/>
                <a:gd name="T9" fmla="*/ 964353 h 3166"/>
                <a:gd name="T10" fmla="*/ 897467 w 3167"/>
                <a:gd name="T11" fmla="*/ 1024492 h 3166"/>
                <a:gd name="T12" fmla="*/ 1023746 w 3167"/>
                <a:gd name="T13" fmla="*/ 900656 h 3166"/>
                <a:gd name="T14" fmla="*/ 964341 w 3167"/>
                <a:gd name="T15" fmla="*/ 841229 h 3166"/>
                <a:gd name="T16" fmla="*/ 1041531 w 3167"/>
                <a:gd name="T17" fmla="*/ 654764 h 3166"/>
                <a:gd name="T18" fmla="*/ 1126191 w 3167"/>
                <a:gd name="T19" fmla="*/ 654764 h 3166"/>
                <a:gd name="T20" fmla="*/ 1126191 w 3167"/>
                <a:gd name="T21" fmla="*/ 475060 h 3166"/>
                <a:gd name="T22" fmla="*/ 1041531 w 3167"/>
                <a:gd name="T23" fmla="*/ 475060 h 3166"/>
                <a:gd name="T24" fmla="*/ 964341 w 3167"/>
                <a:gd name="T25" fmla="*/ 288594 h 3166"/>
                <a:gd name="T26" fmla="*/ 1023746 w 3167"/>
                <a:gd name="T27" fmla="*/ 228812 h 3166"/>
                <a:gd name="T28" fmla="*/ 897467 w 3167"/>
                <a:gd name="T29" fmla="*/ 102129 h 3166"/>
                <a:gd name="T30" fmla="*/ 837351 w 3167"/>
                <a:gd name="T31" fmla="*/ 161912 h 3166"/>
                <a:gd name="T32" fmla="*/ 650957 w 3167"/>
                <a:gd name="T33" fmla="*/ 84336 h 3166"/>
                <a:gd name="T34" fmla="*/ 650957 w 3167"/>
                <a:gd name="T35" fmla="*/ 0 h 3166"/>
                <a:gd name="T36" fmla="*/ 562740 w 3167"/>
                <a:gd name="T37" fmla="*/ 0 h 3166"/>
                <a:gd name="T38" fmla="*/ 562740 w 3167"/>
                <a:gd name="T39" fmla="*/ 203902 h 3166"/>
                <a:gd name="T40" fmla="*/ 922011 w 3167"/>
                <a:gd name="T41" fmla="*/ 563311 h 3166"/>
                <a:gd name="T42" fmla="*/ 562740 w 3167"/>
                <a:gd name="T43" fmla="*/ 922007 h 3166"/>
                <a:gd name="T44" fmla="*/ 562740 w 3167"/>
                <a:gd name="T45" fmla="*/ 1126265 h 3166"/>
                <a:gd name="T46" fmla="*/ 161850 w 3167"/>
                <a:gd name="T47" fmla="*/ 841229 h 3166"/>
                <a:gd name="T48" fmla="*/ 161850 w 3167"/>
                <a:gd name="T49" fmla="*/ 841229 h 3166"/>
                <a:gd name="T50" fmla="*/ 101734 w 3167"/>
                <a:gd name="T51" fmla="*/ 900656 h 3166"/>
                <a:gd name="T52" fmla="*/ 228724 w 3167"/>
                <a:gd name="T53" fmla="*/ 1024492 h 3166"/>
                <a:gd name="T54" fmla="*/ 288484 w 3167"/>
                <a:gd name="T55" fmla="*/ 964353 h 3166"/>
                <a:gd name="T56" fmla="*/ 474879 w 3167"/>
                <a:gd name="T57" fmla="*/ 1041929 h 3166"/>
                <a:gd name="T58" fmla="*/ 474879 w 3167"/>
                <a:gd name="T59" fmla="*/ 1126265 h 3166"/>
                <a:gd name="T60" fmla="*/ 562740 w 3167"/>
                <a:gd name="T61" fmla="*/ 1126265 h 3166"/>
                <a:gd name="T62" fmla="*/ 562740 w 3167"/>
                <a:gd name="T63" fmla="*/ 922007 h 3166"/>
                <a:gd name="T64" fmla="*/ 562740 w 3167"/>
                <a:gd name="T65" fmla="*/ 922007 h 3166"/>
                <a:gd name="T66" fmla="*/ 204180 w 3167"/>
                <a:gd name="T67" fmla="*/ 563311 h 3166"/>
                <a:gd name="T68" fmla="*/ 562740 w 3167"/>
                <a:gd name="T69" fmla="*/ 203902 h 3166"/>
                <a:gd name="T70" fmla="*/ 562740 w 3167"/>
                <a:gd name="T71" fmla="*/ 203902 h 3166"/>
                <a:gd name="T72" fmla="*/ 562740 w 3167"/>
                <a:gd name="T73" fmla="*/ 203902 h 3166"/>
                <a:gd name="T74" fmla="*/ 562740 w 3167"/>
                <a:gd name="T75" fmla="*/ 0 h 3166"/>
                <a:gd name="T76" fmla="*/ 474879 w 3167"/>
                <a:gd name="T77" fmla="*/ 0 h 3166"/>
                <a:gd name="T78" fmla="*/ 474879 w 3167"/>
                <a:gd name="T79" fmla="*/ 84336 h 3166"/>
                <a:gd name="T80" fmla="*/ 288484 w 3167"/>
                <a:gd name="T81" fmla="*/ 161912 h 3166"/>
                <a:gd name="T82" fmla="*/ 228724 w 3167"/>
                <a:gd name="T83" fmla="*/ 102129 h 3166"/>
                <a:gd name="T84" fmla="*/ 101734 w 3167"/>
                <a:gd name="T85" fmla="*/ 228812 h 3166"/>
                <a:gd name="T86" fmla="*/ 161850 w 3167"/>
                <a:gd name="T87" fmla="*/ 288594 h 3166"/>
                <a:gd name="T88" fmla="*/ 84660 w 3167"/>
                <a:gd name="T89" fmla="*/ 475060 h 3166"/>
                <a:gd name="T90" fmla="*/ 0 w 3167"/>
                <a:gd name="T91" fmla="*/ 475060 h 3166"/>
                <a:gd name="T92" fmla="*/ 0 w 3167"/>
                <a:gd name="T93" fmla="*/ 654764 h 3166"/>
                <a:gd name="T94" fmla="*/ 84660 w 3167"/>
                <a:gd name="T95" fmla="*/ 654764 h 3166"/>
                <a:gd name="T96" fmla="*/ 161850 w 3167"/>
                <a:gd name="T97" fmla="*/ 841229 h 3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67" h="3166">
                  <a:moveTo>
                    <a:pt x="1582" y="3165"/>
                  </a:moveTo>
                  <a:lnTo>
                    <a:pt x="1582" y="3165"/>
                  </a:lnTo>
                  <a:cubicBezTo>
                    <a:pt x="1830" y="3165"/>
                    <a:pt x="1830" y="3165"/>
                    <a:pt x="1830" y="3165"/>
                  </a:cubicBezTo>
                  <a:cubicBezTo>
                    <a:pt x="1830" y="2928"/>
                    <a:pt x="1830" y="2928"/>
                    <a:pt x="1830" y="2928"/>
                  </a:cubicBezTo>
                  <a:cubicBezTo>
                    <a:pt x="2028" y="2898"/>
                    <a:pt x="2206" y="2819"/>
                    <a:pt x="2354" y="2710"/>
                  </a:cubicBezTo>
                  <a:cubicBezTo>
                    <a:pt x="2523" y="2879"/>
                    <a:pt x="2523" y="2879"/>
                    <a:pt x="2523" y="2879"/>
                  </a:cubicBezTo>
                  <a:cubicBezTo>
                    <a:pt x="2878" y="2531"/>
                    <a:pt x="2878" y="2531"/>
                    <a:pt x="2878" y="2531"/>
                  </a:cubicBezTo>
                  <a:cubicBezTo>
                    <a:pt x="2711" y="2364"/>
                    <a:pt x="2711" y="2364"/>
                    <a:pt x="2711" y="2364"/>
                  </a:cubicBezTo>
                  <a:cubicBezTo>
                    <a:pt x="2819" y="2205"/>
                    <a:pt x="2888" y="2028"/>
                    <a:pt x="2928" y="1840"/>
                  </a:cubicBezTo>
                  <a:cubicBezTo>
                    <a:pt x="3166" y="1840"/>
                    <a:pt x="3166" y="1840"/>
                    <a:pt x="3166" y="1840"/>
                  </a:cubicBezTo>
                  <a:cubicBezTo>
                    <a:pt x="3166" y="1335"/>
                    <a:pt x="3166" y="1335"/>
                    <a:pt x="3166" y="1335"/>
                  </a:cubicBezTo>
                  <a:cubicBezTo>
                    <a:pt x="2928" y="1335"/>
                    <a:pt x="2928" y="1335"/>
                    <a:pt x="2928" y="1335"/>
                  </a:cubicBezTo>
                  <a:cubicBezTo>
                    <a:pt x="2888" y="1147"/>
                    <a:pt x="2819" y="970"/>
                    <a:pt x="2711" y="811"/>
                  </a:cubicBezTo>
                  <a:cubicBezTo>
                    <a:pt x="2878" y="643"/>
                    <a:pt x="2878" y="643"/>
                    <a:pt x="2878" y="643"/>
                  </a:cubicBezTo>
                  <a:cubicBezTo>
                    <a:pt x="2523" y="287"/>
                    <a:pt x="2523" y="287"/>
                    <a:pt x="2523" y="287"/>
                  </a:cubicBezTo>
                  <a:cubicBezTo>
                    <a:pt x="2354" y="455"/>
                    <a:pt x="2354" y="455"/>
                    <a:pt x="2354" y="455"/>
                  </a:cubicBezTo>
                  <a:cubicBezTo>
                    <a:pt x="2206" y="356"/>
                    <a:pt x="2028" y="277"/>
                    <a:pt x="1830" y="237"/>
                  </a:cubicBezTo>
                  <a:cubicBezTo>
                    <a:pt x="1830" y="0"/>
                    <a:pt x="1830" y="0"/>
                    <a:pt x="1830" y="0"/>
                  </a:cubicBezTo>
                  <a:cubicBezTo>
                    <a:pt x="1582" y="0"/>
                    <a:pt x="1582" y="0"/>
                    <a:pt x="1582" y="0"/>
                  </a:cubicBezTo>
                  <a:cubicBezTo>
                    <a:pt x="1582" y="573"/>
                    <a:pt x="1582" y="573"/>
                    <a:pt x="1582" y="573"/>
                  </a:cubicBezTo>
                  <a:cubicBezTo>
                    <a:pt x="2137" y="573"/>
                    <a:pt x="2592" y="1028"/>
                    <a:pt x="2592" y="1583"/>
                  </a:cubicBezTo>
                  <a:cubicBezTo>
                    <a:pt x="2592" y="2147"/>
                    <a:pt x="2137" y="2591"/>
                    <a:pt x="1582" y="2591"/>
                  </a:cubicBezTo>
                  <a:lnTo>
                    <a:pt x="1582" y="3165"/>
                  </a:lnTo>
                  <a:close/>
                  <a:moveTo>
                    <a:pt x="455" y="2364"/>
                  </a:moveTo>
                  <a:lnTo>
                    <a:pt x="455" y="2364"/>
                  </a:lnTo>
                  <a:cubicBezTo>
                    <a:pt x="286" y="2531"/>
                    <a:pt x="286" y="2531"/>
                    <a:pt x="286" y="2531"/>
                  </a:cubicBezTo>
                  <a:cubicBezTo>
                    <a:pt x="643" y="2879"/>
                    <a:pt x="643" y="2879"/>
                    <a:pt x="643" y="2879"/>
                  </a:cubicBezTo>
                  <a:cubicBezTo>
                    <a:pt x="811" y="2710"/>
                    <a:pt x="811" y="2710"/>
                    <a:pt x="811" y="2710"/>
                  </a:cubicBezTo>
                  <a:cubicBezTo>
                    <a:pt x="960" y="2819"/>
                    <a:pt x="1137" y="2898"/>
                    <a:pt x="1335" y="2928"/>
                  </a:cubicBezTo>
                  <a:cubicBezTo>
                    <a:pt x="1335" y="3165"/>
                    <a:pt x="1335" y="3165"/>
                    <a:pt x="1335" y="3165"/>
                  </a:cubicBezTo>
                  <a:cubicBezTo>
                    <a:pt x="1582" y="3165"/>
                    <a:pt x="1582" y="3165"/>
                    <a:pt x="1582" y="3165"/>
                  </a:cubicBezTo>
                  <a:cubicBezTo>
                    <a:pt x="1582" y="2591"/>
                    <a:pt x="1582" y="2591"/>
                    <a:pt x="1582" y="2591"/>
                  </a:cubicBezTo>
                  <a:cubicBezTo>
                    <a:pt x="1029" y="2591"/>
                    <a:pt x="574" y="2147"/>
                    <a:pt x="574" y="1583"/>
                  </a:cubicBezTo>
                  <a:cubicBezTo>
                    <a:pt x="574" y="1028"/>
                    <a:pt x="1029" y="573"/>
                    <a:pt x="1582" y="573"/>
                  </a:cubicBezTo>
                  <a:cubicBezTo>
                    <a:pt x="1582" y="0"/>
                    <a:pt x="1582" y="0"/>
                    <a:pt x="1582" y="0"/>
                  </a:cubicBezTo>
                  <a:cubicBezTo>
                    <a:pt x="1335" y="0"/>
                    <a:pt x="1335" y="0"/>
                    <a:pt x="1335" y="0"/>
                  </a:cubicBezTo>
                  <a:cubicBezTo>
                    <a:pt x="1335" y="237"/>
                    <a:pt x="1335" y="237"/>
                    <a:pt x="1335" y="237"/>
                  </a:cubicBezTo>
                  <a:cubicBezTo>
                    <a:pt x="1137" y="277"/>
                    <a:pt x="960" y="356"/>
                    <a:pt x="811" y="455"/>
                  </a:cubicBezTo>
                  <a:cubicBezTo>
                    <a:pt x="643" y="287"/>
                    <a:pt x="643" y="287"/>
                    <a:pt x="643" y="287"/>
                  </a:cubicBezTo>
                  <a:cubicBezTo>
                    <a:pt x="286" y="643"/>
                    <a:pt x="286" y="643"/>
                    <a:pt x="286" y="643"/>
                  </a:cubicBezTo>
                  <a:cubicBezTo>
                    <a:pt x="455" y="811"/>
                    <a:pt x="455" y="811"/>
                    <a:pt x="455" y="811"/>
                  </a:cubicBezTo>
                  <a:cubicBezTo>
                    <a:pt x="346" y="970"/>
                    <a:pt x="277" y="1147"/>
                    <a:pt x="238" y="1335"/>
                  </a:cubicBezTo>
                  <a:cubicBezTo>
                    <a:pt x="0" y="1335"/>
                    <a:pt x="0" y="1335"/>
                    <a:pt x="0" y="1335"/>
                  </a:cubicBezTo>
                  <a:cubicBezTo>
                    <a:pt x="0" y="1840"/>
                    <a:pt x="0" y="1840"/>
                    <a:pt x="0" y="1840"/>
                  </a:cubicBezTo>
                  <a:cubicBezTo>
                    <a:pt x="238" y="1840"/>
                    <a:pt x="238" y="1840"/>
                    <a:pt x="238" y="1840"/>
                  </a:cubicBezTo>
                  <a:cubicBezTo>
                    <a:pt x="277" y="2028"/>
                    <a:pt x="346" y="2205"/>
                    <a:pt x="455" y="23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7" name="Freeform 10"/>
            <p:cNvSpPr>
              <a:spLocks noChangeArrowheads="1"/>
            </p:cNvSpPr>
            <p:nvPr/>
          </p:nvSpPr>
          <p:spPr bwMode="auto">
            <a:xfrm>
              <a:off x="15594013" y="4692650"/>
              <a:ext cx="727075" cy="727075"/>
            </a:xfrm>
            <a:custGeom>
              <a:avLst/>
              <a:gdLst>
                <a:gd name="T0" fmla="*/ 1020 w 2040"/>
                <a:gd name="T1" fmla="*/ 158 h 2048"/>
                <a:gd name="T2" fmla="*/ 1020 w 2040"/>
                <a:gd name="T3" fmla="*/ 158 h 2048"/>
                <a:gd name="T4" fmla="*/ 1296 w 2040"/>
                <a:gd name="T5" fmla="*/ 207 h 2048"/>
                <a:gd name="T6" fmla="*/ 1346 w 2040"/>
                <a:gd name="T7" fmla="*/ 48 h 2048"/>
                <a:gd name="T8" fmla="*/ 1692 w 2040"/>
                <a:gd name="T9" fmla="*/ 246 h 2048"/>
                <a:gd name="T10" fmla="*/ 1584 w 2040"/>
                <a:gd name="T11" fmla="*/ 365 h 2048"/>
                <a:gd name="T12" fmla="*/ 1791 w 2040"/>
                <a:gd name="T13" fmla="*/ 632 h 2048"/>
                <a:gd name="T14" fmla="*/ 1939 w 2040"/>
                <a:gd name="T15" fmla="*/ 563 h 2048"/>
                <a:gd name="T16" fmla="*/ 2039 w 2040"/>
                <a:gd name="T17" fmla="*/ 949 h 2048"/>
                <a:gd name="T18" fmla="*/ 1880 w 2040"/>
                <a:gd name="T19" fmla="*/ 958 h 2048"/>
                <a:gd name="T20" fmla="*/ 1841 w 2040"/>
                <a:gd name="T21" fmla="*/ 1296 h 2048"/>
                <a:gd name="T22" fmla="*/ 1989 w 2040"/>
                <a:gd name="T23" fmla="*/ 1344 h 2048"/>
                <a:gd name="T24" fmla="*/ 1791 w 2040"/>
                <a:gd name="T25" fmla="*/ 1691 h 2048"/>
                <a:gd name="T26" fmla="*/ 1672 w 2040"/>
                <a:gd name="T27" fmla="*/ 1582 h 2048"/>
                <a:gd name="T28" fmla="*/ 1405 w 2040"/>
                <a:gd name="T29" fmla="*/ 1790 h 2048"/>
                <a:gd name="T30" fmla="*/ 1475 w 2040"/>
                <a:gd name="T31" fmla="*/ 1938 h 2048"/>
                <a:gd name="T32" fmla="*/ 1089 w 2040"/>
                <a:gd name="T33" fmla="*/ 2047 h 2048"/>
                <a:gd name="T34" fmla="*/ 1079 w 2040"/>
                <a:gd name="T35" fmla="*/ 1880 h 2048"/>
                <a:gd name="T36" fmla="*/ 1020 w 2040"/>
                <a:gd name="T37" fmla="*/ 1880 h 2048"/>
                <a:gd name="T38" fmla="*/ 1020 w 2040"/>
                <a:gd name="T39" fmla="*/ 1444 h 2048"/>
                <a:gd name="T40" fmla="*/ 1415 w 2040"/>
                <a:gd name="T41" fmla="*/ 1156 h 2048"/>
                <a:gd name="T42" fmla="*/ 1148 w 2040"/>
                <a:gd name="T43" fmla="*/ 622 h 2048"/>
                <a:gd name="T44" fmla="*/ 1020 w 2040"/>
                <a:gd name="T45" fmla="*/ 603 h 2048"/>
                <a:gd name="T46" fmla="*/ 1020 w 2040"/>
                <a:gd name="T47" fmla="*/ 158 h 2048"/>
                <a:gd name="T48" fmla="*/ 248 w 2040"/>
                <a:gd name="T49" fmla="*/ 1404 h 2048"/>
                <a:gd name="T50" fmla="*/ 248 w 2040"/>
                <a:gd name="T51" fmla="*/ 1404 h 2048"/>
                <a:gd name="T52" fmla="*/ 100 w 2040"/>
                <a:gd name="T53" fmla="*/ 1484 h 2048"/>
                <a:gd name="T54" fmla="*/ 0 w 2040"/>
                <a:gd name="T55" fmla="*/ 1098 h 2048"/>
                <a:gd name="T56" fmla="*/ 159 w 2040"/>
                <a:gd name="T57" fmla="*/ 1077 h 2048"/>
                <a:gd name="T58" fmla="*/ 198 w 2040"/>
                <a:gd name="T59" fmla="*/ 751 h 2048"/>
                <a:gd name="T60" fmla="*/ 50 w 2040"/>
                <a:gd name="T61" fmla="*/ 701 h 2048"/>
                <a:gd name="T62" fmla="*/ 248 w 2040"/>
                <a:gd name="T63" fmla="*/ 346 h 2048"/>
                <a:gd name="T64" fmla="*/ 367 w 2040"/>
                <a:gd name="T65" fmla="*/ 455 h 2048"/>
                <a:gd name="T66" fmla="*/ 634 w 2040"/>
                <a:gd name="T67" fmla="*/ 246 h 2048"/>
                <a:gd name="T68" fmla="*/ 565 w 2040"/>
                <a:gd name="T69" fmla="*/ 108 h 2048"/>
                <a:gd name="T70" fmla="*/ 950 w 2040"/>
                <a:gd name="T71" fmla="*/ 0 h 2048"/>
                <a:gd name="T72" fmla="*/ 960 w 2040"/>
                <a:gd name="T73" fmla="*/ 158 h 2048"/>
                <a:gd name="T74" fmla="*/ 1020 w 2040"/>
                <a:gd name="T75" fmla="*/ 158 h 2048"/>
                <a:gd name="T76" fmla="*/ 1020 w 2040"/>
                <a:gd name="T77" fmla="*/ 603 h 2048"/>
                <a:gd name="T78" fmla="*/ 624 w 2040"/>
                <a:gd name="T79" fmla="*/ 889 h 2048"/>
                <a:gd name="T80" fmla="*/ 891 w 2040"/>
                <a:gd name="T81" fmla="*/ 1413 h 2048"/>
                <a:gd name="T82" fmla="*/ 1020 w 2040"/>
                <a:gd name="T83" fmla="*/ 1444 h 2048"/>
                <a:gd name="T84" fmla="*/ 1020 w 2040"/>
                <a:gd name="T85" fmla="*/ 1880 h 2048"/>
                <a:gd name="T86" fmla="*/ 743 w 2040"/>
                <a:gd name="T87" fmla="*/ 1839 h 2048"/>
                <a:gd name="T88" fmla="*/ 693 w 2040"/>
                <a:gd name="T89" fmla="*/ 1997 h 2048"/>
                <a:gd name="T90" fmla="*/ 347 w 2040"/>
                <a:gd name="T91" fmla="*/ 1799 h 2048"/>
                <a:gd name="T92" fmla="*/ 455 w 2040"/>
                <a:gd name="T93" fmla="*/ 1671 h 2048"/>
                <a:gd name="T94" fmla="*/ 248 w 2040"/>
                <a:gd name="T95" fmla="*/ 140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0" h="2048">
                  <a:moveTo>
                    <a:pt x="1020" y="158"/>
                  </a:moveTo>
                  <a:lnTo>
                    <a:pt x="1020" y="158"/>
                  </a:lnTo>
                  <a:cubicBezTo>
                    <a:pt x="1108" y="158"/>
                    <a:pt x="1198" y="177"/>
                    <a:pt x="1296" y="207"/>
                  </a:cubicBezTo>
                  <a:cubicBezTo>
                    <a:pt x="1346" y="48"/>
                    <a:pt x="1346" y="48"/>
                    <a:pt x="1346" y="48"/>
                  </a:cubicBezTo>
                  <a:cubicBezTo>
                    <a:pt x="1475" y="88"/>
                    <a:pt x="1594" y="158"/>
                    <a:pt x="1692" y="246"/>
                  </a:cubicBezTo>
                  <a:cubicBezTo>
                    <a:pt x="1584" y="365"/>
                    <a:pt x="1584" y="365"/>
                    <a:pt x="1584" y="365"/>
                  </a:cubicBezTo>
                  <a:cubicBezTo>
                    <a:pt x="1672" y="444"/>
                    <a:pt x="1742" y="534"/>
                    <a:pt x="1791" y="632"/>
                  </a:cubicBezTo>
                  <a:cubicBezTo>
                    <a:pt x="1939" y="563"/>
                    <a:pt x="1939" y="563"/>
                    <a:pt x="1939" y="563"/>
                  </a:cubicBezTo>
                  <a:cubicBezTo>
                    <a:pt x="1999" y="682"/>
                    <a:pt x="2029" y="810"/>
                    <a:pt x="2039" y="949"/>
                  </a:cubicBezTo>
                  <a:cubicBezTo>
                    <a:pt x="1880" y="958"/>
                    <a:pt x="1880" y="958"/>
                    <a:pt x="1880" y="958"/>
                  </a:cubicBezTo>
                  <a:cubicBezTo>
                    <a:pt x="1891" y="1068"/>
                    <a:pt x="1870" y="1187"/>
                    <a:pt x="1841" y="1296"/>
                  </a:cubicBezTo>
                  <a:cubicBezTo>
                    <a:pt x="1989" y="1344"/>
                    <a:pt x="1989" y="1344"/>
                    <a:pt x="1989" y="1344"/>
                  </a:cubicBezTo>
                  <a:cubicBezTo>
                    <a:pt x="1949" y="1473"/>
                    <a:pt x="1880" y="1592"/>
                    <a:pt x="1791" y="1691"/>
                  </a:cubicBezTo>
                  <a:cubicBezTo>
                    <a:pt x="1672" y="1582"/>
                    <a:pt x="1672" y="1582"/>
                    <a:pt x="1672" y="1582"/>
                  </a:cubicBezTo>
                  <a:cubicBezTo>
                    <a:pt x="1594" y="1671"/>
                    <a:pt x="1505" y="1740"/>
                    <a:pt x="1405" y="1790"/>
                  </a:cubicBezTo>
                  <a:cubicBezTo>
                    <a:pt x="1475" y="1938"/>
                    <a:pt x="1475" y="1938"/>
                    <a:pt x="1475" y="1938"/>
                  </a:cubicBezTo>
                  <a:cubicBezTo>
                    <a:pt x="1356" y="1997"/>
                    <a:pt x="1227" y="2037"/>
                    <a:pt x="1089" y="2047"/>
                  </a:cubicBezTo>
                  <a:cubicBezTo>
                    <a:pt x="1079" y="1880"/>
                    <a:pt x="1079" y="1880"/>
                    <a:pt x="1079" y="1880"/>
                  </a:cubicBezTo>
                  <a:cubicBezTo>
                    <a:pt x="1060" y="1880"/>
                    <a:pt x="1039" y="1880"/>
                    <a:pt x="1020" y="1880"/>
                  </a:cubicBezTo>
                  <a:cubicBezTo>
                    <a:pt x="1020" y="1444"/>
                    <a:pt x="1020" y="1444"/>
                    <a:pt x="1020" y="1444"/>
                  </a:cubicBezTo>
                  <a:cubicBezTo>
                    <a:pt x="1198" y="1444"/>
                    <a:pt x="1356" y="1325"/>
                    <a:pt x="1415" y="1156"/>
                  </a:cubicBezTo>
                  <a:cubicBezTo>
                    <a:pt x="1484" y="939"/>
                    <a:pt x="1365" y="701"/>
                    <a:pt x="1148" y="622"/>
                  </a:cubicBezTo>
                  <a:cubicBezTo>
                    <a:pt x="1108" y="613"/>
                    <a:pt x="1060" y="603"/>
                    <a:pt x="1020" y="603"/>
                  </a:cubicBezTo>
                  <a:lnTo>
                    <a:pt x="1020" y="158"/>
                  </a:lnTo>
                  <a:close/>
                  <a:moveTo>
                    <a:pt x="248" y="1404"/>
                  </a:moveTo>
                  <a:lnTo>
                    <a:pt x="248" y="1404"/>
                  </a:lnTo>
                  <a:cubicBezTo>
                    <a:pt x="100" y="1484"/>
                    <a:pt x="100" y="1484"/>
                    <a:pt x="100" y="1484"/>
                  </a:cubicBezTo>
                  <a:cubicBezTo>
                    <a:pt x="40" y="1365"/>
                    <a:pt x="10" y="1225"/>
                    <a:pt x="0" y="1098"/>
                  </a:cubicBezTo>
                  <a:cubicBezTo>
                    <a:pt x="159" y="1077"/>
                    <a:pt x="159" y="1077"/>
                    <a:pt x="159" y="1077"/>
                  </a:cubicBezTo>
                  <a:cubicBezTo>
                    <a:pt x="150" y="969"/>
                    <a:pt x="169" y="860"/>
                    <a:pt x="198" y="751"/>
                  </a:cubicBezTo>
                  <a:cubicBezTo>
                    <a:pt x="50" y="701"/>
                    <a:pt x="50" y="701"/>
                    <a:pt x="50" y="701"/>
                  </a:cubicBezTo>
                  <a:cubicBezTo>
                    <a:pt x="90" y="563"/>
                    <a:pt x="159" y="444"/>
                    <a:pt x="248" y="346"/>
                  </a:cubicBezTo>
                  <a:cubicBezTo>
                    <a:pt x="367" y="455"/>
                    <a:pt x="367" y="455"/>
                    <a:pt x="367" y="455"/>
                  </a:cubicBezTo>
                  <a:cubicBezTo>
                    <a:pt x="446" y="365"/>
                    <a:pt x="534" y="296"/>
                    <a:pt x="634" y="246"/>
                  </a:cubicBezTo>
                  <a:cubicBezTo>
                    <a:pt x="565" y="108"/>
                    <a:pt x="565" y="108"/>
                    <a:pt x="565" y="108"/>
                  </a:cubicBezTo>
                  <a:cubicBezTo>
                    <a:pt x="683" y="48"/>
                    <a:pt x="812" y="10"/>
                    <a:pt x="950" y="0"/>
                  </a:cubicBezTo>
                  <a:cubicBezTo>
                    <a:pt x="960" y="158"/>
                    <a:pt x="960" y="158"/>
                    <a:pt x="960" y="158"/>
                  </a:cubicBezTo>
                  <a:cubicBezTo>
                    <a:pt x="981" y="158"/>
                    <a:pt x="1000" y="158"/>
                    <a:pt x="1020" y="158"/>
                  </a:cubicBezTo>
                  <a:cubicBezTo>
                    <a:pt x="1020" y="603"/>
                    <a:pt x="1020" y="603"/>
                    <a:pt x="1020" y="603"/>
                  </a:cubicBezTo>
                  <a:cubicBezTo>
                    <a:pt x="841" y="603"/>
                    <a:pt x="683" y="712"/>
                    <a:pt x="624" y="889"/>
                  </a:cubicBezTo>
                  <a:cubicBezTo>
                    <a:pt x="555" y="1108"/>
                    <a:pt x="674" y="1344"/>
                    <a:pt x="891" y="1413"/>
                  </a:cubicBezTo>
                  <a:cubicBezTo>
                    <a:pt x="931" y="1434"/>
                    <a:pt x="981" y="1444"/>
                    <a:pt x="1020" y="1444"/>
                  </a:cubicBezTo>
                  <a:cubicBezTo>
                    <a:pt x="1020" y="1880"/>
                    <a:pt x="1020" y="1880"/>
                    <a:pt x="1020" y="1880"/>
                  </a:cubicBezTo>
                  <a:cubicBezTo>
                    <a:pt x="931" y="1880"/>
                    <a:pt x="841" y="1868"/>
                    <a:pt x="743" y="1839"/>
                  </a:cubicBezTo>
                  <a:cubicBezTo>
                    <a:pt x="693" y="1997"/>
                    <a:pt x="693" y="1997"/>
                    <a:pt x="693" y="1997"/>
                  </a:cubicBezTo>
                  <a:cubicBezTo>
                    <a:pt x="565" y="1947"/>
                    <a:pt x="446" y="1880"/>
                    <a:pt x="347" y="1799"/>
                  </a:cubicBezTo>
                  <a:cubicBezTo>
                    <a:pt x="455" y="1671"/>
                    <a:pt x="455" y="1671"/>
                    <a:pt x="455" y="1671"/>
                  </a:cubicBezTo>
                  <a:cubicBezTo>
                    <a:pt x="367" y="1602"/>
                    <a:pt x="298" y="1503"/>
                    <a:pt x="248" y="1404"/>
                  </a:cubicBezTo>
                  <a:close/>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9401" name="Freeform 11"/>
            <p:cNvSpPr>
              <a:spLocks noChangeArrowheads="1"/>
            </p:cNvSpPr>
            <p:nvPr/>
          </p:nvSpPr>
          <p:spPr bwMode="auto">
            <a:xfrm>
              <a:off x="15573375" y="3860800"/>
              <a:ext cx="760413" cy="760413"/>
            </a:xfrm>
            <a:custGeom>
              <a:avLst/>
              <a:gdLst>
                <a:gd name="T0" fmla="*/ 408329 w 2138"/>
                <a:gd name="T1" fmla="*/ 112760 h 2138"/>
                <a:gd name="T2" fmla="*/ 408329 w 2138"/>
                <a:gd name="T3" fmla="*/ 112760 h 2138"/>
                <a:gd name="T4" fmla="*/ 415087 w 2138"/>
                <a:gd name="T5" fmla="*/ 0 h 2138"/>
                <a:gd name="T6" fmla="*/ 576924 w 2138"/>
                <a:gd name="T7" fmla="*/ 52645 h 2138"/>
                <a:gd name="T8" fmla="*/ 520726 w 2138"/>
                <a:gd name="T9" fmla="*/ 151177 h 2138"/>
                <a:gd name="T10" fmla="*/ 605379 w 2138"/>
                <a:gd name="T11" fmla="*/ 232279 h 2138"/>
                <a:gd name="T12" fmla="*/ 700348 w 2138"/>
                <a:gd name="T13" fmla="*/ 168962 h 2138"/>
                <a:gd name="T14" fmla="*/ 738762 w 2138"/>
                <a:gd name="T15" fmla="*/ 242594 h 2138"/>
                <a:gd name="T16" fmla="*/ 760103 w 2138"/>
                <a:gd name="T17" fmla="*/ 327253 h 2138"/>
                <a:gd name="T18" fmla="*/ 647351 w 2138"/>
                <a:gd name="T19" fmla="*/ 341126 h 2138"/>
                <a:gd name="T20" fmla="*/ 637036 w 2138"/>
                <a:gd name="T21" fmla="*/ 461000 h 2138"/>
                <a:gd name="T22" fmla="*/ 746232 w 2138"/>
                <a:gd name="T23" fmla="*/ 495860 h 2138"/>
                <a:gd name="T24" fmla="*/ 661578 w 2138"/>
                <a:gd name="T25" fmla="*/ 640278 h 2138"/>
                <a:gd name="T26" fmla="*/ 576924 w 2138"/>
                <a:gd name="T27" fmla="*/ 562733 h 2138"/>
                <a:gd name="T28" fmla="*/ 478399 w 2138"/>
                <a:gd name="T29" fmla="*/ 626405 h 2138"/>
                <a:gd name="T30" fmla="*/ 478399 w 2138"/>
                <a:gd name="T31" fmla="*/ 626405 h 2138"/>
                <a:gd name="T32" fmla="*/ 520726 w 2138"/>
                <a:gd name="T33" fmla="*/ 731695 h 2138"/>
                <a:gd name="T34" fmla="*/ 383786 w 2138"/>
                <a:gd name="T35" fmla="*/ 760152 h 2138"/>
                <a:gd name="T36" fmla="*/ 383786 w 2138"/>
                <a:gd name="T37" fmla="*/ 601861 h 2138"/>
                <a:gd name="T38" fmla="*/ 464172 w 2138"/>
                <a:gd name="T39" fmla="*/ 584076 h 2138"/>
                <a:gd name="T40" fmla="*/ 591152 w 2138"/>
                <a:gd name="T41" fmla="*/ 299152 h 2138"/>
                <a:gd name="T42" fmla="*/ 383786 w 2138"/>
                <a:gd name="T43" fmla="*/ 157935 h 2138"/>
                <a:gd name="T44" fmla="*/ 383786 w 2138"/>
                <a:gd name="T45" fmla="*/ 112760 h 2138"/>
                <a:gd name="T46" fmla="*/ 408329 w 2138"/>
                <a:gd name="T47" fmla="*/ 112760 h 2138"/>
                <a:gd name="T48" fmla="*/ 383786 w 2138"/>
                <a:gd name="T49" fmla="*/ 760152 h 2138"/>
                <a:gd name="T50" fmla="*/ 383786 w 2138"/>
                <a:gd name="T51" fmla="*/ 760152 h 2138"/>
                <a:gd name="T52" fmla="*/ 352130 w 2138"/>
                <a:gd name="T53" fmla="*/ 756239 h 2138"/>
                <a:gd name="T54" fmla="*/ 362445 w 2138"/>
                <a:gd name="T55" fmla="*/ 644191 h 2138"/>
                <a:gd name="T56" fmla="*/ 249692 w 2138"/>
                <a:gd name="T57" fmla="*/ 608620 h 2138"/>
                <a:gd name="T58" fmla="*/ 190293 w 2138"/>
                <a:gd name="T59" fmla="*/ 707151 h 2138"/>
                <a:gd name="T60" fmla="*/ 70426 w 2138"/>
                <a:gd name="T61" fmla="*/ 590834 h 2138"/>
                <a:gd name="T62" fmla="*/ 161838 w 2138"/>
                <a:gd name="T63" fmla="*/ 527874 h 2138"/>
                <a:gd name="T64" fmla="*/ 137295 w 2138"/>
                <a:gd name="T65" fmla="*/ 474873 h 2138"/>
                <a:gd name="T66" fmla="*/ 119867 w 2138"/>
                <a:gd name="T67" fmla="*/ 415469 h 2138"/>
                <a:gd name="T68" fmla="*/ 7114 w 2138"/>
                <a:gd name="T69" fmla="*/ 432543 h 2138"/>
                <a:gd name="T70" fmla="*/ 24542 w 2138"/>
                <a:gd name="T71" fmla="*/ 263937 h 2138"/>
                <a:gd name="T72" fmla="*/ 130181 w 2138"/>
                <a:gd name="T73" fmla="*/ 299152 h 2138"/>
                <a:gd name="T74" fmla="*/ 190293 w 2138"/>
                <a:gd name="T75" fmla="*/ 196708 h 2138"/>
                <a:gd name="T76" fmla="*/ 109196 w 2138"/>
                <a:gd name="T77" fmla="*/ 119519 h 2138"/>
                <a:gd name="T78" fmla="*/ 249692 w 2138"/>
                <a:gd name="T79" fmla="*/ 24544 h 2138"/>
                <a:gd name="T80" fmla="*/ 288818 w 2138"/>
                <a:gd name="T81" fmla="*/ 129834 h 2138"/>
                <a:gd name="T82" fmla="*/ 383786 w 2138"/>
                <a:gd name="T83" fmla="*/ 112760 h 2138"/>
                <a:gd name="T84" fmla="*/ 383786 w 2138"/>
                <a:gd name="T85" fmla="*/ 157935 h 2138"/>
                <a:gd name="T86" fmla="*/ 306247 w 2138"/>
                <a:gd name="T87" fmla="*/ 172164 h 2138"/>
                <a:gd name="T88" fmla="*/ 179622 w 2138"/>
                <a:gd name="T89" fmla="*/ 457443 h 2138"/>
                <a:gd name="T90" fmla="*/ 383786 w 2138"/>
                <a:gd name="T91" fmla="*/ 601861 h 2138"/>
                <a:gd name="T92" fmla="*/ 383786 w 2138"/>
                <a:gd name="T93" fmla="*/ 760152 h 2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8" h="2138">
                  <a:moveTo>
                    <a:pt x="1148" y="317"/>
                  </a:moveTo>
                  <a:lnTo>
                    <a:pt x="1148" y="317"/>
                  </a:lnTo>
                  <a:cubicBezTo>
                    <a:pt x="1167" y="0"/>
                    <a:pt x="1167" y="0"/>
                    <a:pt x="1167" y="0"/>
                  </a:cubicBezTo>
                  <a:cubicBezTo>
                    <a:pt x="1326" y="20"/>
                    <a:pt x="1484" y="69"/>
                    <a:pt x="1622" y="148"/>
                  </a:cubicBezTo>
                  <a:cubicBezTo>
                    <a:pt x="1464" y="425"/>
                    <a:pt x="1464" y="425"/>
                    <a:pt x="1464" y="425"/>
                  </a:cubicBezTo>
                  <a:cubicBezTo>
                    <a:pt x="1553" y="475"/>
                    <a:pt x="1643" y="553"/>
                    <a:pt x="1702" y="653"/>
                  </a:cubicBezTo>
                  <a:cubicBezTo>
                    <a:pt x="1969" y="475"/>
                    <a:pt x="1969" y="475"/>
                    <a:pt x="1969" y="475"/>
                  </a:cubicBezTo>
                  <a:cubicBezTo>
                    <a:pt x="2008" y="534"/>
                    <a:pt x="2048" y="613"/>
                    <a:pt x="2077" y="682"/>
                  </a:cubicBezTo>
                  <a:cubicBezTo>
                    <a:pt x="2108" y="761"/>
                    <a:pt x="2127" y="841"/>
                    <a:pt x="2137" y="920"/>
                  </a:cubicBezTo>
                  <a:cubicBezTo>
                    <a:pt x="1820" y="959"/>
                    <a:pt x="1820" y="959"/>
                    <a:pt x="1820" y="959"/>
                  </a:cubicBezTo>
                  <a:cubicBezTo>
                    <a:pt x="1841" y="1078"/>
                    <a:pt x="1831" y="1187"/>
                    <a:pt x="1791" y="1296"/>
                  </a:cubicBezTo>
                  <a:cubicBezTo>
                    <a:pt x="2098" y="1394"/>
                    <a:pt x="2098" y="1394"/>
                    <a:pt x="2098" y="1394"/>
                  </a:cubicBezTo>
                  <a:cubicBezTo>
                    <a:pt x="2048" y="1542"/>
                    <a:pt x="1969" y="1682"/>
                    <a:pt x="1860" y="1800"/>
                  </a:cubicBezTo>
                  <a:cubicBezTo>
                    <a:pt x="1622" y="1582"/>
                    <a:pt x="1622" y="1582"/>
                    <a:pt x="1622" y="1582"/>
                  </a:cubicBezTo>
                  <a:cubicBezTo>
                    <a:pt x="1553" y="1661"/>
                    <a:pt x="1455" y="1721"/>
                    <a:pt x="1345" y="1761"/>
                  </a:cubicBezTo>
                  <a:cubicBezTo>
                    <a:pt x="1464" y="2057"/>
                    <a:pt x="1464" y="2057"/>
                    <a:pt x="1464" y="2057"/>
                  </a:cubicBezTo>
                  <a:cubicBezTo>
                    <a:pt x="1336" y="2107"/>
                    <a:pt x="1207" y="2137"/>
                    <a:pt x="1079" y="2137"/>
                  </a:cubicBezTo>
                  <a:cubicBezTo>
                    <a:pt x="1079" y="1692"/>
                    <a:pt x="1079" y="1692"/>
                    <a:pt x="1079" y="1692"/>
                  </a:cubicBezTo>
                  <a:cubicBezTo>
                    <a:pt x="1157" y="1692"/>
                    <a:pt x="1227" y="1671"/>
                    <a:pt x="1305" y="1642"/>
                  </a:cubicBezTo>
                  <a:cubicBezTo>
                    <a:pt x="1622" y="1523"/>
                    <a:pt x="1781" y="1168"/>
                    <a:pt x="1662" y="841"/>
                  </a:cubicBezTo>
                  <a:cubicBezTo>
                    <a:pt x="1564" y="594"/>
                    <a:pt x="1326" y="444"/>
                    <a:pt x="1079" y="444"/>
                  </a:cubicBezTo>
                  <a:cubicBezTo>
                    <a:pt x="1079" y="317"/>
                    <a:pt x="1079" y="317"/>
                    <a:pt x="1079" y="317"/>
                  </a:cubicBezTo>
                  <a:cubicBezTo>
                    <a:pt x="1098" y="317"/>
                    <a:pt x="1119" y="317"/>
                    <a:pt x="1148" y="317"/>
                  </a:cubicBezTo>
                  <a:close/>
                  <a:moveTo>
                    <a:pt x="1079" y="2137"/>
                  </a:moveTo>
                  <a:lnTo>
                    <a:pt x="1079" y="2137"/>
                  </a:lnTo>
                  <a:cubicBezTo>
                    <a:pt x="1050" y="2137"/>
                    <a:pt x="1019" y="2126"/>
                    <a:pt x="990" y="2126"/>
                  </a:cubicBezTo>
                  <a:cubicBezTo>
                    <a:pt x="1019" y="1811"/>
                    <a:pt x="1019" y="1811"/>
                    <a:pt x="1019" y="1811"/>
                  </a:cubicBezTo>
                  <a:cubicBezTo>
                    <a:pt x="900" y="1800"/>
                    <a:pt x="802" y="1771"/>
                    <a:pt x="702" y="1711"/>
                  </a:cubicBezTo>
                  <a:cubicBezTo>
                    <a:pt x="535" y="1988"/>
                    <a:pt x="535" y="1988"/>
                    <a:pt x="535" y="1988"/>
                  </a:cubicBezTo>
                  <a:cubicBezTo>
                    <a:pt x="406" y="1909"/>
                    <a:pt x="287" y="1790"/>
                    <a:pt x="198" y="1661"/>
                  </a:cubicBezTo>
                  <a:cubicBezTo>
                    <a:pt x="455" y="1484"/>
                    <a:pt x="455" y="1484"/>
                    <a:pt x="455" y="1484"/>
                  </a:cubicBezTo>
                  <a:cubicBezTo>
                    <a:pt x="426" y="1434"/>
                    <a:pt x="406" y="1385"/>
                    <a:pt x="386" y="1335"/>
                  </a:cubicBezTo>
                  <a:cubicBezTo>
                    <a:pt x="366" y="1275"/>
                    <a:pt x="347" y="1227"/>
                    <a:pt x="337" y="1168"/>
                  </a:cubicBezTo>
                  <a:cubicBezTo>
                    <a:pt x="20" y="1216"/>
                    <a:pt x="20" y="1216"/>
                    <a:pt x="20" y="1216"/>
                  </a:cubicBezTo>
                  <a:cubicBezTo>
                    <a:pt x="0" y="1058"/>
                    <a:pt x="20" y="890"/>
                    <a:pt x="69" y="742"/>
                  </a:cubicBezTo>
                  <a:cubicBezTo>
                    <a:pt x="366" y="841"/>
                    <a:pt x="366" y="841"/>
                    <a:pt x="366" y="841"/>
                  </a:cubicBezTo>
                  <a:cubicBezTo>
                    <a:pt x="406" y="732"/>
                    <a:pt x="455" y="632"/>
                    <a:pt x="535" y="553"/>
                  </a:cubicBezTo>
                  <a:cubicBezTo>
                    <a:pt x="307" y="336"/>
                    <a:pt x="307" y="336"/>
                    <a:pt x="307" y="336"/>
                  </a:cubicBezTo>
                  <a:cubicBezTo>
                    <a:pt x="416" y="217"/>
                    <a:pt x="545" y="129"/>
                    <a:pt x="702" y="69"/>
                  </a:cubicBezTo>
                  <a:cubicBezTo>
                    <a:pt x="812" y="365"/>
                    <a:pt x="812" y="365"/>
                    <a:pt x="812" y="365"/>
                  </a:cubicBezTo>
                  <a:cubicBezTo>
                    <a:pt x="900" y="336"/>
                    <a:pt x="990" y="317"/>
                    <a:pt x="1079" y="317"/>
                  </a:cubicBezTo>
                  <a:cubicBezTo>
                    <a:pt x="1079" y="444"/>
                    <a:pt x="1079" y="444"/>
                    <a:pt x="1079" y="444"/>
                  </a:cubicBezTo>
                  <a:cubicBezTo>
                    <a:pt x="1009" y="444"/>
                    <a:pt x="931" y="455"/>
                    <a:pt x="861" y="484"/>
                  </a:cubicBezTo>
                  <a:cubicBezTo>
                    <a:pt x="535" y="603"/>
                    <a:pt x="376" y="970"/>
                    <a:pt x="505" y="1286"/>
                  </a:cubicBezTo>
                  <a:cubicBezTo>
                    <a:pt x="593" y="1533"/>
                    <a:pt x="831" y="1692"/>
                    <a:pt x="1079" y="1692"/>
                  </a:cubicBezTo>
                  <a:lnTo>
                    <a:pt x="1079" y="21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3" name="Group 2">
            <a:extLst>
              <a:ext uri="{FF2B5EF4-FFF2-40B4-BE49-F238E27FC236}">
                <a16:creationId xmlns:a16="http://schemas.microsoft.com/office/drawing/2014/main" id="{A1F88CC5-FE99-0544-C63B-98884BFD6A62}"/>
              </a:ext>
            </a:extLst>
          </p:cNvPr>
          <p:cNvGrpSpPr/>
          <p:nvPr/>
        </p:nvGrpSpPr>
        <p:grpSpPr>
          <a:xfrm>
            <a:off x="7412038" y="7423150"/>
            <a:ext cx="1506537" cy="1458913"/>
            <a:chOff x="7412038" y="7423150"/>
            <a:chExt cx="1506537" cy="1458913"/>
          </a:xfrm>
        </p:grpSpPr>
        <p:sp>
          <p:nvSpPr>
            <p:cNvPr id="59" name="Freeform 12"/>
            <p:cNvSpPr>
              <a:spLocks noChangeArrowheads="1"/>
            </p:cNvSpPr>
            <p:nvPr/>
          </p:nvSpPr>
          <p:spPr bwMode="auto">
            <a:xfrm>
              <a:off x="7607300" y="8031163"/>
              <a:ext cx="611188" cy="841375"/>
            </a:xfrm>
            <a:custGeom>
              <a:avLst/>
              <a:gdLst>
                <a:gd name="T0" fmla="*/ 1156 w 1721"/>
                <a:gd name="T1" fmla="*/ 929 h 2364"/>
                <a:gd name="T2" fmla="*/ 1156 w 1721"/>
                <a:gd name="T3" fmla="*/ 929 h 2364"/>
                <a:gd name="T4" fmla="*/ 1156 w 1721"/>
                <a:gd name="T5" fmla="*/ 2076 h 2364"/>
                <a:gd name="T6" fmla="*/ 870 w 1721"/>
                <a:gd name="T7" fmla="*/ 2363 h 2364"/>
                <a:gd name="T8" fmla="*/ 870 w 1721"/>
                <a:gd name="T9" fmla="*/ 2363 h 2364"/>
                <a:gd name="T10" fmla="*/ 583 w 1721"/>
                <a:gd name="T11" fmla="*/ 2076 h 2364"/>
                <a:gd name="T12" fmla="*/ 583 w 1721"/>
                <a:gd name="T13" fmla="*/ 929 h 2364"/>
                <a:gd name="T14" fmla="*/ 197 w 1721"/>
                <a:gd name="T15" fmla="*/ 929 h 2364"/>
                <a:gd name="T16" fmla="*/ 117 w 1721"/>
                <a:gd name="T17" fmla="*/ 682 h 2364"/>
                <a:gd name="T18" fmla="*/ 662 w 1721"/>
                <a:gd name="T19" fmla="*/ 138 h 2364"/>
                <a:gd name="T20" fmla="*/ 1077 w 1721"/>
                <a:gd name="T21" fmla="*/ 138 h 2364"/>
                <a:gd name="T22" fmla="*/ 1621 w 1721"/>
                <a:gd name="T23" fmla="*/ 682 h 2364"/>
                <a:gd name="T24" fmla="*/ 1513 w 1721"/>
                <a:gd name="T25" fmla="*/ 929 h 2364"/>
                <a:gd name="T26" fmla="*/ 1156 w 1721"/>
                <a:gd name="T27" fmla="*/ 929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1" h="2364">
                  <a:moveTo>
                    <a:pt x="1156" y="929"/>
                  </a:moveTo>
                  <a:lnTo>
                    <a:pt x="1156" y="929"/>
                  </a:lnTo>
                  <a:cubicBezTo>
                    <a:pt x="1156" y="2076"/>
                    <a:pt x="1156" y="2076"/>
                    <a:pt x="1156" y="2076"/>
                  </a:cubicBezTo>
                  <a:cubicBezTo>
                    <a:pt x="1156" y="2235"/>
                    <a:pt x="1027" y="2363"/>
                    <a:pt x="870" y="2363"/>
                  </a:cubicBezTo>
                  <a:lnTo>
                    <a:pt x="870" y="2363"/>
                  </a:lnTo>
                  <a:cubicBezTo>
                    <a:pt x="711" y="2363"/>
                    <a:pt x="583" y="2235"/>
                    <a:pt x="583" y="2076"/>
                  </a:cubicBezTo>
                  <a:cubicBezTo>
                    <a:pt x="583" y="929"/>
                    <a:pt x="583" y="929"/>
                    <a:pt x="583" y="929"/>
                  </a:cubicBezTo>
                  <a:cubicBezTo>
                    <a:pt x="197" y="929"/>
                    <a:pt x="197" y="929"/>
                    <a:pt x="197" y="929"/>
                  </a:cubicBezTo>
                  <a:cubicBezTo>
                    <a:pt x="29" y="929"/>
                    <a:pt x="0" y="791"/>
                    <a:pt x="117" y="682"/>
                  </a:cubicBezTo>
                  <a:cubicBezTo>
                    <a:pt x="662" y="138"/>
                    <a:pt x="662" y="138"/>
                    <a:pt x="662" y="138"/>
                  </a:cubicBezTo>
                  <a:cubicBezTo>
                    <a:pt x="800" y="0"/>
                    <a:pt x="929" y="0"/>
                    <a:pt x="1077" y="138"/>
                  </a:cubicBezTo>
                  <a:cubicBezTo>
                    <a:pt x="1621" y="682"/>
                    <a:pt x="1621" y="682"/>
                    <a:pt x="1621" y="682"/>
                  </a:cubicBezTo>
                  <a:cubicBezTo>
                    <a:pt x="1720" y="781"/>
                    <a:pt x="1711" y="929"/>
                    <a:pt x="1513" y="929"/>
                  </a:cubicBezTo>
                  <a:lnTo>
                    <a:pt x="1156" y="929"/>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0" name="Freeform 13"/>
            <p:cNvSpPr>
              <a:spLocks noChangeArrowheads="1"/>
            </p:cNvSpPr>
            <p:nvPr/>
          </p:nvSpPr>
          <p:spPr bwMode="auto">
            <a:xfrm>
              <a:off x="7412038" y="7423150"/>
              <a:ext cx="1506537" cy="1055688"/>
            </a:xfrm>
            <a:custGeom>
              <a:avLst/>
              <a:gdLst>
                <a:gd name="T0" fmla="*/ 3364 w 4235"/>
                <a:gd name="T1" fmla="*/ 1069 h 2969"/>
                <a:gd name="T2" fmla="*/ 3364 w 4235"/>
                <a:gd name="T3" fmla="*/ 1069 h 2969"/>
                <a:gd name="T4" fmla="*/ 4234 w 4235"/>
                <a:gd name="T5" fmla="*/ 2008 h 2969"/>
                <a:gd name="T6" fmla="*/ 4234 w 4235"/>
                <a:gd name="T7" fmla="*/ 2008 h 2969"/>
                <a:gd name="T8" fmla="*/ 3324 w 4235"/>
                <a:gd name="T9" fmla="*/ 2949 h 2969"/>
                <a:gd name="T10" fmla="*/ 3324 w 4235"/>
                <a:gd name="T11" fmla="*/ 2019 h 2969"/>
                <a:gd name="T12" fmla="*/ 3195 w 4235"/>
                <a:gd name="T13" fmla="*/ 1722 h 2969"/>
                <a:gd name="T14" fmla="*/ 2899 w 4235"/>
                <a:gd name="T15" fmla="*/ 1593 h 2969"/>
                <a:gd name="T16" fmla="*/ 2602 w 4235"/>
                <a:gd name="T17" fmla="*/ 1722 h 2969"/>
                <a:gd name="T18" fmla="*/ 2473 w 4235"/>
                <a:gd name="T19" fmla="*/ 2019 h 2969"/>
                <a:gd name="T20" fmla="*/ 2473 w 4235"/>
                <a:gd name="T21" fmla="*/ 2968 h 2969"/>
                <a:gd name="T22" fmla="*/ 1851 w 4235"/>
                <a:gd name="T23" fmla="*/ 2968 h 2969"/>
                <a:gd name="T24" fmla="*/ 1851 w 4235"/>
                <a:gd name="T25" fmla="*/ 2770 h 2969"/>
                <a:gd name="T26" fmla="*/ 2068 w 4235"/>
                <a:gd name="T27" fmla="*/ 2770 h 2969"/>
                <a:gd name="T28" fmla="*/ 2246 w 4235"/>
                <a:gd name="T29" fmla="*/ 2730 h 2969"/>
                <a:gd name="T30" fmla="*/ 2364 w 4235"/>
                <a:gd name="T31" fmla="*/ 2603 h 2969"/>
                <a:gd name="T32" fmla="*/ 2364 w 4235"/>
                <a:gd name="T33" fmla="*/ 2444 h 2969"/>
                <a:gd name="T34" fmla="*/ 2275 w 4235"/>
                <a:gd name="T35" fmla="*/ 2286 h 2969"/>
                <a:gd name="T36" fmla="*/ 1732 w 4235"/>
                <a:gd name="T37" fmla="*/ 1741 h 2969"/>
                <a:gd name="T38" fmla="*/ 1425 w 4235"/>
                <a:gd name="T39" fmla="*/ 1603 h 2969"/>
                <a:gd name="T40" fmla="*/ 1127 w 4235"/>
                <a:gd name="T41" fmla="*/ 1741 h 2969"/>
                <a:gd name="T42" fmla="*/ 574 w 4235"/>
                <a:gd name="T43" fmla="*/ 2286 h 2969"/>
                <a:gd name="T44" fmla="*/ 474 w 4235"/>
                <a:gd name="T45" fmla="*/ 2444 h 2969"/>
                <a:gd name="T46" fmla="*/ 474 w 4235"/>
                <a:gd name="T47" fmla="*/ 2603 h 2969"/>
                <a:gd name="T48" fmla="*/ 584 w 4235"/>
                <a:gd name="T49" fmla="*/ 2730 h 2969"/>
                <a:gd name="T50" fmla="*/ 752 w 4235"/>
                <a:gd name="T51" fmla="*/ 2770 h 2969"/>
                <a:gd name="T52" fmla="*/ 1000 w 4235"/>
                <a:gd name="T53" fmla="*/ 2770 h 2969"/>
                <a:gd name="T54" fmla="*/ 1000 w 4235"/>
                <a:gd name="T55" fmla="*/ 2959 h 2969"/>
                <a:gd name="T56" fmla="*/ 0 w 4235"/>
                <a:gd name="T57" fmla="*/ 2008 h 2969"/>
                <a:gd name="T58" fmla="*/ 0 w 4235"/>
                <a:gd name="T59" fmla="*/ 2008 h 2969"/>
                <a:gd name="T60" fmla="*/ 870 w 4235"/>
                <a:gd name="T61" fmla="*/ 1069 h 2969"/>
                <a:gd name="T62" fmla="*/ 870 w 4235"/>
                <a:gd name="T63" fmla="*/ 1039 h 2969"/>
                <a:gd name="T64" fmla="*/ 2118 w 4235"/>
                <a:gd name="T65" fmla="*/ 0 h 2969"/>
                <a:gd name="T66" fmla="*/ 3364 w 4235"/>
                <a:gd name="T67" fmla="*/ 1039 h 2969"/>
                <a:gd name="T68" fmla="*/ 3364 w 4235"/>
                <a:gd name="T69" fmla="*/ 1069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5" h="2969">
                  <a:moveTo>
                    <a:pt x="3364" y="1069"/>
                  </a:moveTo>
                  <a:lnTo>
                    <a:pt x="3364" y="1069"/>
                  </a:lnTo>
                  <a:cubicBezTo>
                    <a:pt x="3869" y="1178"/>
                    <a:pt x="4234" y="1553"/>
                    <a:pt x="4234" y="2008"/>
                  </a:cubicBezTo>
                  <a:lnTo>
                    <a:pt x="4234" y="2008"/>
                  </a:lnTo>
                  <a:cubicBezTo>
                    <a:pt x="4234" y="2463"/>
                    <a:pt x="3838" y="2859"/>
                    <a:pt x="3324" y="2949"/>
                  </a:cubicBezTo>
                  <a:cubicBezTo>
                    <a:pt x="3324" y="2019"/>
                    <a:pt x="3324" y="2019"/>
                    <a:pt x="3324" y="2019"/>
                  </a:cubicBezTo>
                  <a:cubicBezTo>
                    <a:pt x="3324" y="1910"/>
                    <a:pt x="3274" y="1801"/>
                    <a:pt x="3195" y="1722"/>
                  </a:cubicBezTo>
                  <a:cubicBezTo>
                    <a:pt x="3116" y="1643"/>
                    <a:pt x="3018" y="1593"/>
                    <a:pt x="2899" y="1593"/>
                  </a:cubicBezTo>
                  <a:cubicBezTo>
                    <a:pt x="2780" y="1593"/>
                    <a:pt x="2671" y="1643"/>
                    <a:pt x="2602" y="1722"/>
                  </a:cubicBezTo>
                  <a:cubicBezTo>
                    <a:pt x="2523" y="1801"/>
                    <a:pt x="2473" y="1910"/>
                    <a:pt x="2473" y="2019"/>
                  </a:cubicBezTo>
                  <a:cubicBezTo>
                    <a:pt x="2473" y="2968"/>
                    <a:pt x="2473" y="2968"/>
                    <a:pt x="2473" y="2968"/>
                  </a:cubicBezTo>
                  <a:cubicBezTo>
                    <a:pt x="1851" y="2968"/>
                    <a:pt x="1851" y="2968"/>
                    <a:pt x="1851" y="2968"/>
                  </a:cubicBezTo>
                  <a:cubicBezTo>
                    <a:pt x="1851" y="2770"/>
                    <a:pt x="1851" y="2770"/>
                    <a:pt x="1851" y="2770"/>
                  </a:cubicBezTo>
                  <a:cubicBezTo>
                    <a:pt x="2068" y="2770"/>
                    <a:pt x="2068" y="2770"/>
                    <a:pt x="2068" y="2770"/>
                  </a:cubicBezTo>
                  <a:cubicBezTo>
                    <a:pt x="2137" y="2770"/>
                    <a:pt x="2206" y="2761"/>
                    <a:pt x="2246" y="2730"/>
                  </a:cubicBezTo>
                  <a:cubicBezTo>
                    <a:pt x="2306" y="2701"/>
                    <a:pt x="2344" y="2651"/>
                    <a:pt x="2364" y="2603"/>
                  </a:cubicBezTo>
                  <a:cubicBezTo>
                    <a:pt x="2384" y="2544"/>
                    <a:pt x="2384" y="2494"/>
                    <a:pt x="2364" y="2444"/>
                  </a:cubicBezTo>
                  <a:cubicBezTo>
                    <a:pt x="2354" y="2385"/>
                    <a:pt x="2325" y="2335"/>
                    <a:pt x="2275" y="2286"/>
                  </a:cubicBezTo>
                  <a:cubicBezTo>
                    <a:pt x="1732" y="1741"/>
                    <a:pt x="1732" y="1741"/>
                    <a:pt x="1732" y="1741"/>
                  </a:cubicBezTo>
                  <a:cubicBezTo>
                    <a:pt x="1632" y="1643"/>
                    <a:pt x="1524" y="1593"/>
                    <a:pt x="1425" y="1603"/>
                  </a:cubicBezTo>
                  <a:cubicBezTo>
                    <a:pt x="1315" y="1603"/>
                    <a:pt x="1217" y="1643"/>
                    <a:pt x="1127" y="1741"/>
                  </a:cubicBezTo>
                  <a:cubicBezTo>
                    <a:pt x="574" y="2286"/>
                    <a:pt x="574" y="2286"/>
                    <a:pt x="574" y="2286"/>
                  </a:cubicBezTo>
                  <a:cubicBezTo>
                    <a:pt x="524" y="2335"/>
                    <a:pt x="485" y="2394"/>
                    <a:pt x="474" y="2444"/>
                  </a:cubicBezTo>
                  <a:cubicBezTo>
                    <a:pt x="455" y="2503"/>
                    <a:pt x="455" y="2553"/>
                    <a:pt x="474" y="2603"/>
                  </a:cubicBezTo>
                  <a:cubicBezTo>
                    <a:pt x="495" y="2661"/>
                    <a:pt x="534" y="2701"/>
                    <a:pt x="584" y="2730"/>
                  </a:cubicBezTo>
                  <a:cubicBezTo>
                    <a:pt x="633" y="2761"/>
                    <a:pt x="693" y="2770"/>
                    <a:pt x="752" y="2770"/>
                  </a:cubicBezTo>
                  <a:cubicBezTo>
                    <a:pt x="1000" y="2770"/>
                    <a:pt x="1000" y="2770"/>
                    <a:pt x="1000" y="2770"/>
                  </a:cubicBezTo>
                  <a:cubicBezTo>
                    <a:pt x="1000" y="2959"/>
                    <a:pt x="1000" y="2959"/>
                    <a:pt x="1000" y="2959"/>
                  </a:cubicBezTo>
                  <a:cubicBezTo>
                    <a:pt x="436" y="2899"/>
                    <a:pt x="0" y="2494"/>
                    <a:pt x="0" y="2008"/>
                  </a:cubicBezTo>
                  <a:lnTo>
                    <a:pt x="0" y="2008"/>
                  </a:lnTo>
                  <a:cubicBezTo>
                    <a:pt x="0" y="1553"/>
                    <a:pt x="376" y="1178"/>
                    <a:pt x="870" y="1069"/>
                  </a:cubicBezTo>
                  <a:cubicBezTo>
                    <a:pt x="870" y="1060"/>
                    <a:pt x="870" y="1050"/>
                    <a:pt x="870" y="1039"/>
                  </a:cubicBezTo>
                  <a:cubicBezTo>
                    <a:pt x="870" y="466"/>
                    <a:pt x="1434" y="0"/>
                    <a:pt x="2118" y="0"/>
                  </a:cubicBezTo>
                  <a:cubicBezTo>
                    <a:pt x="2809" y="0"/>
                    <a:pt x="3364" y="466"/>
                    <a:pt x="3364" y="1039"/>
                  </a:cubicBezTo>
                  <a:cubicBezTo>
                    <a:pt x="3364" y="1050"/>
                    <a:pt x="3364" y="1060"/>
                    <a:pt x="3364" y="1069"/>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9404" name="Freeform 14"/>
            <p:cNvSpPr>
              <a:spLocks noChangeArrowheads="1"/>
            </p:cNvSpPr>
            <p:nvPr/>
          </p:nvSpPr>
          <p:spPr bwMode="auto">
            <a:xfrm>
              <a:off x="8134350" y="8043863"/>
              <a:ext cx="612775" cy="838200"/>
            </a:xfrm>
            <a:custGeom>
              <a:avLst/>
              <a:gdLst>
                <a:gd name="T0" fmla="*/ 411474 w 1723"/>
                <a:gd name="T1" fmla="*/ 506769 h 2355"/>
                <a:gd name="T2" fmla="*/ 411474 w 1723"/>
                <a:gd name="T3" fmla="*/ 506769 h 2355"/>
                <a:gd name="T4" fmla="*/ 411474 w 1723"/>
                <a:gd name="T5" fmla="*/ 98864 h 2355"/>
                <a:gd name="T6" fmla="*/ 309762 w 1723"/>
                <a:gd name="T7" fmla="*/ 0 h 2355"/>
                <a:gd name="T8" fmla="*/ 309762 w 1723"/>
                <a:gd name="T9" fmla="*/ 0 h 2355"/>
                <a:gd name="T10" fmla="*/ 207338 w 1723"/>
                <a:gd name="T11" fmla="*/ 98864 h 2355"/>
                <a:gd name="T12" fmla="*/ 207338 w 1723"/>
                <a:gd name="T13" fmla="*/ 506769 h 2355"/>
                <a:gd name="T14" fmla="*/ 70061 w 1723"/>
                <a:gd name="T15" fmla="*/ 506769 h 2355"/>
                <a:gd name="T16" fmla="*/ 38765 w 1723"/>
                <a:gd name="T17" fmla="*/ 594964 h 2355"/>
                <a:gd name="T18" fmla="*/ 235433 w 1723"/>
                <a:gd name="T19" fmla="*/ 788070 h 2355"/>
                <a:gd name="T20" fmla="*/ 383379 w 1723"/>
                <a:gd name="T21" fmla="*/ 788070 h 2355"/>
                <a:gd name="T22" fmla="*/ 576846 w 1723"/>
                <a:gd name="T23" fmla="*/ 594964 h 2355"/>
                <a:gd name="T24" fmla="*/ 538437 w 1723"/>
                <a:gd name="T25" fmla="*/ 506769 h 2355"/>
                <a:gd name="T26" fmla="*/ 411474 w 1723"/>
                <a:gd name="T27" fmla="*/ 506769 h 2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3" h="2355">
                  <a:moveTo>
                    <a:pt x="1157" y="1425"/>
                  </a:moveTo>
                  <a:lnTo>
                    <a:pt x="1157" y="1425"/>
                  </a:lnTo>
                  <a:cubicBezTo>
                    <a:pt x="1157" y="278"/>
                    <a:pt x="1157" y="278"/>
                    <a:pt x="1157" y="278"/>
                  </a:cubicBezTo>
                  <a:cubicBezTo>
                    <a:pt x="1157" y="129"/>
                    <a:pt x="1029" y="0"/>
                    <a:pt x="871" y="0"/>
                  </a:cubicBezTo>
                  <a:cubicBezTo>
                    <a:pt x="712" y="0"/>
                    <a:pt x="583" y="129"/>
                    <a:pt x="583" y="278"/>
                  </a:cubicBezTo>
                  <a:cubicBezTo>
                    <a:pt x="583" y="1425"/>
                    <a:pt x="583" y="1425"/>
                    <a:pt x="583" y="1425"/>
                  </a:cubicBezTo>
                  <a:cubicBezTo>
                    <a:pt x="197" y="1425"/>
                    <a:pt x="197" y="1425"/>
                    <a:pt x="197" y="1425"/>
                  </a:cubicBezTo>
                  <a:cubicBezTo>
                    <a:pt x="30" y="1425"/>
                    <a:pt x="0" y="1563"/>
                    <a:pt x="109" y="1673"/>
                  </a:cubicBezTo>
                  <a:cubicBezTo>
                    <a:pt x="662" y="2216"/>
                    <a:pt x="662" y="2216"/>
                    <a:pt x="662" y="2216"/>
                  </a:cubicBezTo>
                  <a:cubicBezTo>
                    <a:pt x="802" y="2354"/>
                    <a:pt x="930" y="2354"/>
                    <a:pt x="1078" y="2216"/>
                  </a:cubicBezTo>
                  <a:cubicBezTo>
                    <a:pt x="1622" y="1673"/>
                    <a:pt x="1622" y="1673"/>
                    <a:pt x="1622" y="1673"/>
                  </a:cubicBezTo>
                  <a:cubicBezTo>
                    <a:pt x="1722" y="1574"/>
                    <a:pt x="1712" y="1425"/>
                    <a:pt x="1514" y="1425"/>
                  </a:cubicBezTo>
                  <a:lnTo>
                    <a:pt x="1157" y="1425"/>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59405" name="Group 5"/>
          <p:cNvGrpSpPr>
            <a:grpSpLocks/>
          </p:cNvGrpSpPr>
          <p:nvPr/>
        </p:nvGrpSpPr>
        <p:grpSpPr bwMode="auto">
          <a:xfrm>
            <a:off x="8489950" y="10882313"/>
            <a:ext cx="1997075" cy="695325"/>
            <a:chOff x="8444931" y="10926108"/>
            <a:chExt cx="1996991" cy="696085"/>
          </a:xfrm>
        </p:grpSpPr>
        <p:sp>
          <p:nvSpPr>
            <p:cNvPr id="59467" name="Freeform 15"/>
            <p:cNvSpPr>
              <a:spLocks noChangeArrowheads="1"/>
            </p:cNvSpPr>
            <p:nvPr/>
          </p:nvSpPr>
          <p:spPr bwMode="auto">
            <a:xfrm>
              <a:off x="8444931" y="10926108"/>
              <a:ext cx="914436" cy="696085"/>
            </a:xfrm>
            <a:custGeom>
              <a:avLst/>
              <a:gdLst>
                <a:gd name="T0" fmla="*/ 348069 w 2572"/>
                <a:gd name="T1" fmla="*/ 0 h 1960"/>
                <a:gd name="T2" fmla="*/ 348069 w 2572"/>
                <a:gd name="T3" fmla="*/ 0 h 1960"/>
                <a:gd name="T4" fmla="*/ 601210 w 2572"/>
                <a:gd name="T5" fmla="*/ 0 h 1960"/>
                <a:gd name="T6" fmla="*/ 847240 w 2572"/>
                <a:gd name="T7" fmla="*/ 101927 h 1960"/>
                <a:gd name="T8" fmla="*/ 914080 w 2572"/>
                <a:gd name="T9" fmla="*/ 199947 h 1960"/>
                <a:gd name="T10" fmla="*/ 724225 w 2572"/>
                <a:gd name="T11" fmla="*/ 199947 h 1960"/>
                <a:gd name="T12" fmla="*/ 601210 w 2572"/>
                <a:gd name="T13" fmla="*/ 154488 h 1960"/>
                <a:gd name="T14" fmla="*/ 348069 w 2572"/>
                <a:gd name="T15" fmla="*/ 154488 h 1960"/>
                <a:gd name="T16" fmla="*/ 210832 w 2572"/>
                <a:gd name="T17" fmla="*/ 210956 h 1960"/>
                <a:gd name="T18" fmla="*/ 154302 w 2572"/>
                <a:gd name="T19" fmla="*/ 348043 h 1960"/>
                <a:gd name="T20" fmla="*/ 154302 w 2572"/>
                <a:gd name="T21" fmla="*/ 348043 h 1960"/>
                <a:gd name="T22" fmla="*/ 210832 w 2572"/>
                <a:gd name="T23" fmla="*/ 484773 h 1960"/>
                <a:gd name="T24" fmla="*/ 348069 w 2572"/>
                <a:gd name="T25" fmla="*/ 540886 h 1960"/>
                <a:gd name="T26" fmla="*/ 601210 w 2572"/>
                <a:gd name="T27" fmla="*/ 540886 h 1960"/>
                <a:gd name="T28" fmla="*/ 724225 w 2572"/>
                <a:gd name="T29" fmla="*/ 495428 h 1960"/>
                <a:gd name="T30" fmla="*/ 914080 w 2572"/>
                <a:gd name="T31" fmla="*/ 495428 h 1960"/>
                <a:gd name="T32" fmla="*/ 847240 w 2572"/>
                <a:gd name="T33" fmla="*/ 593448 h 1960"/>
                <a:gd name="T34" fmla="*/ 601210 w 2572"/>
                <a:gd name="T35" fmla="*/ 695730 h 1960"/>
                <a:gd name="T36" fmla="*/ 348069 w 2572"/>
                <a:gd name="T37" fmla="*/ 695730 h 1960"/>
                <a:gd name="T38" fmla="*/ 101683 w 2572"/>
                <a:gd name="T39" fmla="*/ 593448 h 1960"/>
                <a:gd name="T40" fmla="*/ 0 w 2572"/>
                <a:gd name="T41" fmla="*/ 348043 h 1960"/>
                <a:gd name="T42" fmla="*/ 0 w 2572"/>
                <a:gd name="T43" fmla="*/ 348043 h 1960"/>
                <a:gd name="T44" fmla="*/ 101683 w 2572"/>
                <a:gd name="T45" fmla="*/ 101927 h 1960"/>
                <a:gd name="T46" fmla="*/ 348069 w 2572"/>
                <a:gd name="T47" fmla="*/ 0 h 1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2" h="1960">
                  <a:moveTo>
                    <a:pt x="979" y="0"/>
                  </a:moveTo>
                  <a:lnTo>
                    <a:pt x="979" y="0"/>
                  </a:lnTo>
                  <a:cubicBezTo>
                    <a:pt x="1691" y="0"/>
                    <a:pt x="1691" y="0"/>
                    <a:pt x="1691" y="0"/>
                  </a:cubicBezTo>
                  <a:cubicBezTo>
                    <a:pt x="1958" y="0"/>
                    <a:pt x="2206" y="108"/>
                    <a:pt x="2383" y="287"/>
                  </a:cubicBezTo>
                  <a:cubicBezTo>
                    <a:pt x="2462" y="365"/>
                    <a:pt x="2522" y="455"/>
                    <a:pt x="2571" y="563"/>
                  </a:cubicBezTo>
                  <a:cubicBezTo>
                    <a:pt x="2037" y="563"/>
                    <a:pt x="2037" y="563"/>
                    <a:pt x="2037" y="563"/>
                  </a:cubicBezTo>
                  <a:cubicBezTo>
                    <a:pt x="1937" y="484"/>
                    <a:pt x="1820" y="435"/>
                    <a:pt x="1691" y="435"/>
                  </a:cubicBezTo>
                  <a:cubicBezTo>
                    <a:pt x="979" y="435"/>
                    <a:pt x="979" y="435"/>
                    <a:pt x="979" y="435"/>
                  </a:cubicBezTo>
                  <a:cubicBezTo>
                    <a:pt x="829" y="435"/>
                    <a:pt x="691" y="494"/>
                    <a:pt x="593" y="594"/>
                  </a:cubicBezTo>
                  <a:cubicBezTo>
                    <a:pt x="493" y="692"/>
                    <a:pt x="434" y="830"/>
                    <a:pt x="434" y="980"/>
                  </a:cubicBezTo>
                  <a:cubicBezTo>
                    <a:pt x="434" y="1128"/>
                    <a:pt x="493" y="1266"/>
                    <a:pt x="593" y="1365"/>
                  </a:cubicBezTo>
                  <a:cubicBezTo>
                    <a:pt x="691" y="1464"/>
                    <a:pt x="829" y="1523"/>
                    <a:pt x="979" y="1523"/>
                  </a:cubicBezTo>
                  <a:cubicBezTo>
                    <a:pt x="1691" y="1523"/>
                    <a:pt x="1691" y="1523"/>
                    <a:pt x="1691" y="1523"/>
                  </a:cubicBezTo>
                  <a:cubicBezTo>
                    <a:pt x="1820" y="1523"/>
                    <a:pt x="1937" y="1473"/>
                    <a:pt x="2037" y="1395"/>
                  </a:cubicBezTo>
                  <a:cubicBezTo>
                    <a:pt x="2571" y="1395"/>
                    <a:pt x="2571" y="1395"/>
                    <a:pt x="2571" y="1395"/>
                  </a:cubicBezTo>
                  <a:cubicBezTo>
                    <a:pt x="2522" y="1504"/>
                    <a:pt x="2462" y="1592"/>
                    <a:pt x="2383" y="1671"/>
                  </a:cubicBezTo>
                  <a:cubicBezTo>
                    <a:pt x="2206" y="1850"/>
                    <a:pt x="1958" y="1959"/>
                    <a:pt x="1691" y="1959"/>
                  </a:cubicBezTo>
                  <a:cubicBezTo>
                    <a:pt x="979" y="1959"/>
                    <a:pt x="979" y="1959"/>
                    <a:pt x="979" y="1959"/>
                  </a:cubicBezTo>
                  <a:cubicBezTo>
                    <a:pt x="712" y="1959"/>
                    <a:pt x="464" y="1850"/>
                    <a:pt x="286" y="1671"/>
                  </a:cubicBezTo>
                  <a:cubicBezTo>
                    <a:pt x="107" y="1494"/>
                    <a:pt x="0" y="1247"/>
                    <a:pt x="0" y="980"/>
                  </a:cubicBezTo>
                  <a:cubicBezTo>
                    <a:pt x="0" y="713"/>
                    <a:pt x="107" y="465"/>
                    <a:pt x="286" y="287"/>
                  </a:cubicBezTo>
                  <a:cubicBezTo>
                    <a:pt x="464" y="108"/>
                    <a:pt x="712" y="0"/>
                    <a:pt x="979"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9468" name="Freeform 16"/>
            <p:cNvSpPr>
              <a:spLocks noChangeArrowheads="1"/>
            </p:cNvSpPr>
            <p:nvPr/>
          </p:nvSpPr>
          <p:spPr bwMode="auto">
            <a:xfrm>
              <a:off x="9522772" y="10926108"/>
              <a:ext cx="919150" cy="696085"/>
            </a:xfrm>
            <a:custGeom>
              <a:avLst/>
              <a:gdLst>
                <a:gd name="T0" fmla="*/ 317059 w 2583"/>
                <a:gd name="T1" fmla="*/ 0 h 1960"/>
                <a:gd name="T2" fmla="*/ 317059 w 2583"/>
                <a:gd name="T3" fmla="*/ 0 h 1960"/>
                <a:gd name="T4" fmla="*/ 566863 w 2583"/>
                <a:gd name="T5" fmla="*/ 0 h 1960"/>
                <a:gd name="T6" fmla="*/ 816311 w 2583"/>
                <a:gd name="T7" fmla="*/ 101927 h 1960"/>
                <a:gd name="T8" fmla="*/ 918794 w 2583"/>
                <a:gd name="T9" fmla="*/ 348043 h 1960"/>
                <a:gd name="T10" fmla="*/ 918794 w 2583"/>
                <a:gd name="T11" fmla="*/ 348043 h 1960"/>
                <a:gd name="T12" fmla="*/ 816311 w 2583"/>
                <a:gd name="T13" fmla="*/ 593448 h 1960"/>
                <a:gd name="T14" fmla="*/ 566863 w 2583"/>
                <a:gd name="T15" fmla="*/ 695730 h 1960"/>
                <a:gd name="T16" fmla="*/ 317059 w 2583"/>
                <a:gd name="T17" fmla="*/ 695730 h 1960"/>
                <a:gd name="T18" fmla="*/ 66899 w 2583"/>
                <a:gd name="T19" fmla="*/ 593448 h 1960"/>
                <a:gd name="T20" fmla="*/ 0 w 2583"/>
                <a:gd name="T21" fmla="*/ 495428 h 1960"/>
                <a:gd name="T22" fmla="*/ 193936 w 2583"/>
                <a:gd name="T23" fmla="*/ 495428 h 1960"/>
                <a:gd name="T24" fmla="*/ 317059 w 2583"/>
                <a:gd name="T25" fmla="*/ 540886 h 1960"/>
                <a:gd name="T26" fmla="*/ 566863 w 2583"/>
                <a:gd name="T27" fmla="*/ 540886 h 1960"/>
                <a:gd name="T28" fmla="*/ 704219 w 2583"/>
                <a:gd name="T29" fmla="*/ 484773 h 1960"/>
                <a:gd name="T30" fmla="*/ 760443 w 2583"/>
                <a:gd name="T31" fmla="*/ 348043 h 1960"/>
                <a:gd name="T32" fmla="*/ 760443 w 2583"/>
                <a:gd name="T33" fmla="*/ 348043 h 1960"/>
                <a:gd name="T34" fmla="*/ 704219 w 2583"/>
                <a:gd name="T35" fmla="*/ 210956 h 1960"/>
                <a:gd name="T36" fmla="*/ 566863 w 2583"/>
                <a:gd name="T37" fmla="*/ 154488 h 1960"/>
                <a:gd name="T38" fmla="*/ 317059 w 2583"/>
                <a:gd name="T39" fmla="*/ 154488 h 1960"/>
                <a:gd name="T40" fmla="*/ 193936 w 2583"/>
                <a:gd name="T41" fmla="*/ 199947 h 1960"/>
                <a:gd name="T42" fmla="*/ 0 w 2583"/>
                <a:gd name="T43" fmla="*/ 199947 h 1960"/>
                <a:gd name="T44" fmla="*/ 66899 w 2583"/>
                <a:gd name="T45" fmla="*/ 101927 h 1960"/>
                <a:gd name="T46" fmla="*/ 317059 w 2583"/>
                <a:gd name="T47" fmla="*/ 0 h 1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83" h="1960">
                  <a:moveTo>
                    <a:pt x="891" y="0"/>
                  </a:moveTo>
                  <a:lnTo>
                    <a:pt x="891" y="0"/>
                  </a:lnTo>
                  <a:cubicBezTo>
                    <a:pt x="1593" y="0"/>
                    <a:pt x="1593" y="0"/>
                    <a:pt x="1593" y="0"/>
                  </a:cubicBezTo>
                  <a:cubicBezTo>
                    <a:pt x="1870" y="0"/>
                    <a:pt x="2117" y="108"/>
                    <a:pt x="2294" y="287"/>
                  </a:cubicBezTo>
                  <a:cubicBezTo>
                    <a:pt x="2473" y="465"/>
                    <a:pt x="2582" y="713"/>
                    <a:pt x="2582" y="980"/>
                  </a:cubicBezTo>
                  <a:cubicBezTo>
                    <a:pt x="2582" y="1247"/>
                    <a:pt x="2473" y="1494"/>
                    <a:pt x="2294" y="1671"/>
                  </a:cubicBezTo>
                  <a:cubicBezTo>
                    <a:pt x="2117" y="1850"/>
                    <a:pt x="1870" y="1959"/>
                    <a:pt x="1593" y="1959"/>
                  </a:cubicBezTo>
                  <a:cubicBezTo>
                    <a:pt x="891" y="1959"/>
                    <a:pt x="891" y="1959"/>
                    <a:pt x="891" y="1959"/>
                  </a:cubicBezTo>
                  <a:cubicBezTo>
                    <a:pt x="614" y="1959"/>
                    <a:pt x="366" y="1850"/>
                    <a:pt x="188" y="1671"/>
                  </a:cubicBezTo>
                  <a:cubicBezTo>
                    <a:pt x="119" y="1592"/>
                    <a:pt x="50" y="1504"/>
                    <a:pt x="0" y="1395"/>
                  </a:cubicBezTo>
                  <a:cubicBezTo>
                    <a:pt x="545" y="1395"/>
                    <a:pt x="545" y="1395"/>
                    <a:pt x="545" y="1395"/>
                  </a:cubicBezTo>
                  <a:cubicBezTo>
                    <a:pt x="633" y="1473"/>
                    <a:pt x="752" y="1523"/>
                    <a:pt x="891" y="1523"/>
                  </a:cubicBezTo>
                  <a:cubicBezTo>
                    <a:pt x="1593" y="1523"/>
                    <a:pt x="1593" y="1523"/>
                    <a:pt x="1593" y="1523"/>
                  </a:cubicBezTo>
                  <a:cubicBezTo>
                    <a:pt x="1751" y="1523"/>
                    <a:pt x="1879" y="1464"/>
                    <a:pt x="1979" y="1365"/>
                  </a:cubicBezTo>
                  <a:cubicBezTo>
                    <a:pt x="2077" y="1266"/>
                    <a:pt x="2137" y="1128"/>
                    <a:pt x="2137" y="980"/>
                  </a:cubicBezTo>
                  <a:cubicBezTo>
                    <a:pt x="2137" y="830"/>
                    <a:pt x="2077" y="692"/>
                    <a:pt x="1979" y="594"/>
                  </a:cubicBezTo>
                  <a:cubicBezTo>
                    <a:pt x="1879" y="494"/>
                    <a:pt x="1751" y="435"/>
                    <a:pt x="1593" y="435"/>
                  </a:cubicBezTo>
                  <a:cubicBezTo>
                    <a:pt x="891" y="435"/>
                    <a:pt x="891" y="435"/>
                    <a:pt x="891" y="435"/>
                  </a:cubicBezTo>
                  <a:cubicBezTo>
                    <a:pt x="752" y="435"/>
                    <a:pt x="633" y="484"/>
                    <a:pt x="545" y="563"/>
                  </a:cubicBezTo>
                  <a:cubicBezTo>
                    <a:pt x="0" y="563"/>
                    <a:pt x="0" y="563"/>
                    <a:pt x="0" y="563"/>
                  </a:cubicBezTo>
                  <a:cubicBezTo>
                    <a:pt x="50" y="455"/>
                    <a:pt x="119" y="365"/>
                    <a:pt x="188" y="287"/>
                  </a:cubicBezTo>
                  <a:cubicBezTo>
                    <a:pt x="366" y="108"/>
                    <a:pt x="614" y="0"/>
                    <a:pt x="891"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9469" name="Freeform 17"/>
            <p:cNvSpPr>
              <a:spLocks noChangeArrowheads="1"/>
            </p:cNvSpPr>
            <p:nvPr/>
          </p:nvSpPr>
          <p:spPr bwMode="auto">
            <a:xfrm>
              <a:off x="9082837" y="11205799"/>
              <a:ext cx="774600" cy="139846"/>
            </a:xfrm>
            <a:custGeom>
              <a:avLst/>
              <a:gdLst>
                <a:gd name="T0" fmla="*/ 70418 w 2178"/>
                <a:gd name="T1" fmla="*/ 0 h 396"/>
                <a:gd name="T2" fmla="*/ 70418 w 2178"/>
                <a:gd name="T3" fmla="*/ 0 h 396"/>
                <a:gd name="T4" fmla="*/ 700270 w 2178"/>
                <a:gd name="T5" fmla="*/ 0 h 396"/>
                <a:gd name="T6" fmla="*/ 774244 w 2178"/>
                <a:gd name="T7" fmla="*/ 69923 h 396"/>
                <a:gd name="T8" fmla="*/ 774244 w 2178"/>
                <a:gd name="T9" fmla="*/ 69923 h 396"/>
                <a:gd name="T10" fmla="*/ 700270 w 2178"/>
                <a:gd name="T11" fmla="*/ 139493 h 396"/>
                <a:gd name="T12" fmla="*/ 70418 w 2178"/>
                <a:gd name="T13" fmla="*/ 139493 h 396"/>
                <a:gd name="T14" fmla="*/ 0 w 2178"/>
                <a:gd name="T15" fmla="*/ 69923 h 396"/>
                <a:gd name="T16" fmla="*/ 0 w 2178"/>
                <a:gd name="T17" fmla="*/ 69923 h 396"/>
                <a:gd name="T18" fmla="*/ 70418 w 2178"/>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8" h="396">
                  <a:moveTo>
                    <a:pt x="198" y="0"/>
                  </a:moveTo>
                  <a:lnTo>
                    <a:pt x="198" y="0"/>
                  </a:lnTo>
                  <a:cubicBezTo>
                    <a:pt x="1969" y="0"/>
                    <a:pt x="1969" y="0"/>
                    <a:pt x="1969" y="0"/>
                  </a:cubicBezTo>
                  <a:cubicBezTo>
                    <a:pt x="2078" y="0"/>
                    <a:pt x="2177" y="88"/>
                    <a:pt x="2177" y="198"/>
                  </a:cubicBezTo>
                  <a:cubicBezTo>
                    <a:pt x="2177" y="305"/>
                    <a:pt x="2078" y="395"/>
                    <a:pt x="1969" y="395"/>
                  </a:cubicBezTo>
                  <a:cubicBezTo>
                    <a:pt x="198" y="395"/>
                    <a:pt x="198" y="395"/>
                    <a:pt x="198" y="395"/>
                  </a:cubicBezTo>
                  <a:cubicBezTo>
                    <a:pt x="89" y="395"/>
                    <a:pt x="0" y="305"/>
                    <a:pt x="0" y="198"/>
                  </a:cubicBezTo>
                  <a:cubicBezTo>
                    <a:pt x="0" y="88"/>
                    <a:pt x="89" y="0"/>
                    <a:pt x="198"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59406" name="Group 1"/>
          <p:cNvGrpSpPr>
            <a:grpSpLocks/>
          </p:cNvGrpSpPr>
          <p:nvPr/>
        </p:nvGrpSpPr>
        <p:grpSpPr bwMode="auto">
          <a:xfrm>
            <a:off x="11263313" y="3008313"/>
            <a:ext cx="1890712" cy="1243012"/>
            <a:chOff x="11218092" y="3052334"/>
            <a:chExt cx="1891720" cy="1242897"/>
          </a:xfrm>
        </p:grpSpPr>
        <p:sp>
          <p:nvSpPr>
            <p:cNvPr id="65" name="Freeform 18"/>
            <p:cNvSpPr>
              <a:spLocks noChangeArrowheads="1"/>
            </p:cNvSpPr>
            <p:nvPr/>
          </p:nvSpPr>
          <p:spPr bwMode="auto">
            <a:xfrm>
              <a:off x="11454755" y="4257135"/>
              <a:ext cx="1537519" cy="38096"/>
            </a:xfrm>
            <a:custGeom>
              <a:avLst/>
              <a:gdLst>
                <a:gd name="T0" fmla="*/ 4314 w 4315"/>
                <a:gd name="T1" fmla="*/ 0 h 110"/>
                <a:gd name="T2" fmla="*/ 0 w 4315"/>
                <a:gd name="T3" fmla="*/ 0 h 110"/>
                <a:gd name="T4" fmla="*/ 0 w 4315"/>
                <a:gd name="T5" fmla="*/ 109 h 110"/>
                <a:gd name="T6" fmla="*/ 4314 w 4315"/>
                <a:gd name="T7" fmla="*/ 109 h 110"/>
                <a:gd name="T8" fmla="*/ 4314 w 4315"/>
                <a:gd name="T9" fmla="*/ 0 h 110"/>
              </a:gdLst>
              <a:ahLst/>
              <a:cxnLst>
                <a:cxn ang="0">
                  <a:pos x="T0" y="T1"/>
                </a:cxn>
                <a:cxn ang="0">
                  <a:pos x="T2" y="T3"/>
                </a:cxn>
                <a:cxn ang="0">
                  <a:pos x="T4" y="T5"/>
                </a:cxn>
                <a:cxn ang="0">
                  <a:pos x="T6" y="T7"/>
                </a:cxn>
                <a:cxn ang="0">
                  <a:pos x="T8" y="T9"/>
                </a:cxn>
              </a:cxnLst>
              <a:rect l="0" t="0" r="r" b="b"/>
              <a:pathLst>
                <a:path w="4315" h="110">
                  <a:moveTo>
                    <a:pt x="4314" y="0"/>
                  </a:moveTo>
                  <a:lnTo>
                    <a:pt x="0" y="0"/>
                  </a:lnTo>
                  <a:lnTo>
                    <a:pt x="0" y="109"/>
                  </a:lnTo>
                  <a:lnTo>
                    <a:pt x="4314" y="109"/>
                  </a:lnTo>
                  <a:lnTo>
                    <a:pt x="4314" y="0"/>
                  </a:lnTo>
                </a:path>
              </a:pathLst>
            </a:custGeom>
            <a:solidFill>
              <a:schemeClr val="bg1">
                <a:lumMod val="6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6" name="Freeform 19"/>
            <p:cNvSpPr>
              <a:spLocks noChangeArrowheads="1"/>
            </p:cNvSpPr>
            <p:nvPr/>
          </p:nvSpPr>
          <p:spPr bwMode="auto">
            <a:xfrm>
              <a:off x="12720668" y="3438060"/>
              <a:ext cx="270019" cy="819074"/>
            </a:xfrm>
            <a:custGeom>
              <a:avLst/>
              <a:gdLst>
                <a:gd name="T0" fmla="*/ 762 w 763"/>
                <a:gd name="T1" fmla="*/ 0 h 2305"/>
                <a:gd name="T2" fmla="*/ 0 w 763"/>
                <a:gd name="T3" fmla="*/ 0 h 2305"/>
                <a:gd name="T4" fmla="*/ 0 w 763"/>
                <a:gd name="T5" fmla="*/ 2304 h 2305"/>
                <a:gd name="T6" fmla="*/ 762 w 763"/>
                <a:gd name="T7" fmla="*/ 2304 h 2305"/>
                <a:gd name="T8" fmla="*/ 762 w 763"/>
                <a:gd name="T9" fmla="*/ 0 h 2305"/>
              </a:gdLst>
              <a:ahLst/>
              <a:cxnLst>
                <a:cxn ang="0">
                  <a:pos x="T0" y="T1"/>
                </a:cxn>
                <a:cxn ang="0">
                  <a:pos x="T2" y="T3"/>
                </a:cxn>
                <a:cxn ang="0">
                  <a:pos x="T4" y="T5"/>
                </a:cxn>
                <a:cxn ang="0">
                  <a:pos x="T6" y="T7"/>
                </a:cxn>
                <a:cxn ang="0">
                  <a:pos x="T8" y="T9"/>
                </a:cxn>
              </a:cxnLst>
              <a:rect l="0" t="0" r="r" b="b"/>
              <a:pathLst>
                <a:path w="763" h="2305">
                  <a:moveTo>
                    <a:pt x="762" y="0"/>
                  </a:moveTo>
                  <a:lnTo>
                    <a:pt x="0" y="0"/>
                  </a:lnTo>
                  <a:lnTo>
                    <a:pt x="0" y="2304"/>
                  </a:lnTo>
                  <a:lnTo>
                    <a:pt x="762" y="2304"/>
                  </a:lnTo>
                  <a:lnTo>
                    <a:pt x="762" y="0"/>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7" name="Freeform 20"/>
            <p:cNvSpPr>
              <a:spLocks noChangeArrowheads="1"/>
            </p:cNvSpPr>
            <p:nvPr/>
          </p:nvSpPr>
          <p:spPr bwMode="auto">
            <a:xfrm>
              <a:off x="12402998" y="3747595"/>
              <a:ext cx="270019" cy="507953"/>
            </a:xfrm>
            <a:custGeom>
              <a:avLst/>
              <a:gdLst>
                <a:gd name="T0" fmla="*/ 760 w 761"/>
                <a:gd name="T1" fmla="*/ 0 h 1435"/>
                <a:gd name="T2" fmla="*/ 0 w 761"/>
                <a:gd name="T3" fmla="*/ 0 h 1435"/>
                <a:gd name="T4" fmla="*/ 0 w 761"/>
                <a:gd name="T5" fmla="*/ 1434 h 1435"/>
                <a:gd name="T6" fmla="*/ 760 w 761"/>
                <a:gd name="T7" fmla="*/ 1434 h 1435"/>
                <a:gd name="T8" fmla="*/ 760 w 761"/>
                <a:gd name="T9" fmla="*/ 0 h 1435"/>
              </a:gdLst>
              <a:ahLst/>
              <a:cxnLst>
                <a:cxn ang="0">
                  <a:pos x="T0" y="T1"/>
                </a:cxn>
                <a:cxn ang="0">
                  <a:pos x="T2" y="T3"/>
                </a:cxn>
                <a:cxn ang="0">
                  <a:pos x="T4" y="T5"/>
                </a:cxn>
                <a:cxn ang="0">
                  <a:pos x="T6" y="T7"/>
                </a:cxn>
                <a:cxn ang="0">
                  <a:pos x="T8" y="T9"/>
                </a:cxn>
              </a:cxnLst>
              <a:rect l="0" t="0" r="r" b="b"/>
              <a:pathLst>
                <a:path w="761" h="1435">
                  <a:moveTo>
                    <a:pt x="760" y="0"/>
                  </a:moveTo>
                  <a:lnTo>
                    <a:pt x="0" y="0"/>
                  </a:lnTo>
                  <a:lnTo>
                    <a:pt x="0" y="1434"/>
                  </a:lnTo>
                  <a:lnTo>
                    <a:pt x="760" y="1434"/>
                  </a:lnTo>
                  <a:lnTo>
                    <a:pt x="760"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8" name="Freeform 21"/>
            <p:cNvSpPr>
              <a:spLocks noChangeArrowheads="1"/>
            </p:cNvSpPr>
            <p:nvPr/>
          </p:nvSpPr>
          <p:spPr bwMode="auto">
            <a:xfrm>
              <a:off x="12085329" y="3919029"/>
              <a:ext cx="273196" cy="338106"/>
            </a:xfrm>
            <a:custGeom>
              <a:avLst/>
              <a:gdLst>
                <a:gd name="T0" fmla="*/ 772 w 773"/>
                <a:gd name="T1" fmla="*/ 0 h 951"/>
                <a:gd name="T2" fmla="*/ 0 w 773"/>
                <a:gd name="T3" fmla="*/ 0 h 951"/>
                <a:gd name="T4" fmla="*/ 0 w 773"/>
                <a:gd name="T5" fmla="*/ 950 h 951"/>
                <a:gd name="T6" fmla="*/ 772 w 773"/>
                <a:gd name="T7" fmla="*/ 950 h 951"/>
                <a:gd name="T8" fmla="*/ 772 w 773"/>
                <a:gd name="T9" fmla="*/ 0 h 951"/>
              </a:gdLst>
              <a:ahLst/>
              <a:cxnLst>
                <a:cxn ang="0">
                  <a:pos x="T0" y="T1"/>
                </a:cxn>
                <a:cxn ang="0">
                  <a:pos x="T2" y="T3"/>
                </a:cxn>
                <a:cxn ang="0">
                  <a:pos x="T4" y="T5"/>
                </a:cxn>
                <a:cxn ang="0">
                  <a:pos x="T6" y="T7"/>
                </a:cxn>
                <a:cxn ang="0">
                  <a:pos x="T8" y="T9"/>
                </a:cxn>
              </a:cxnLst>
              <a:rect l="0" t="0" r="r" b="b"/>
              <a:pathLst>
                <a:path w="773" h="951">
                  <a:moveTo>
                    <a:pt x="772" y="0"/>
                  </a:moveTo>
                  <a:lnTo>
                    <a:pt x="0" y="0"/>
                  </a:lnTo>
                  <a:lnTo>
                    <a:pt x="0" y="950"/>
                  </a:lnTo>
                  <a:lnTo>
                    <a:pt x="772" y="950"/>
                  </a:lnTo>
                  <a:lnTo>
                    <a:pt x="772" y="0"/>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9462" name="Freeform 22"/>
            <p:cNvSpPr>
              <a:spLocks noChangeArrowheads="1"/>
            </p:cNvSpPr>
            <p:nvPr/>
          </p:nvSpPr>
          <p:spPr bwMode="auto">
            <a:xfrm>
              <a:off x="11772724" y="3760989"/>
              <a:ext cx="270246" cy="494959"/>
            </a:xfrm>
            <a:custGeom>
              <a:avLst/>
              <a:gdLst>
                <a:gd name="T0" fmla="*/ 269892 w 763"/>
                <a:gd name="T1" fmla="*/ 0 h 1395"/>
                <a:gd name="T2" fmla="*/ 0 w 763"/>
                <a:gd name="T3" fmla="*/ 0 h 1395"/>
                <a:gd name="T4" fmla="*/ 0 w 763"/>
                <a:gd name="T5" fmla="*/ 494604 h 1395"/>
                <a:gd name="T6" fmla="*/ 269892 w 763"/>
                <a:gd name="T7" fmla="*/ 494604 h 1395"/>
                <a:gd name="T8" fmla="*/ 269892 w 763"/>
                <a:gd name="T9" fmla="*/ 0 h 1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 h="1395">
                  <a:moveTo>
                    <a:pt x="762" y="0"/>
                  </a:moveTo>
                  <a:lnTo>
                    <a:pt x="0" y="0"/>
                  </a:lnTo>
                  <a:lnTo>
                    <a:pt x="0" y="1394"/>
                  </a:lnTo>
                  <a:lnTo>
                    <a:pt x="762" y="1394"/>
                  </a:lnTo>
                  <a:lnTo>
                    <a:pt x="762"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9463" name="Freeform 23"/>
            <p:cNvSpPr>
              <a:spLocks noChangeArrowheads="1"/>
            </p:cNvSpPr>
            <p:nvPr/>
          </p:nvSpPr>
          <p:spPr bwMode="auto">
            <a:xfrm>
              <a:off x="11455343" y="3900835"/>
              <a:ext cx="273388" cy="355113"/>
            </a:xfrm>
            <a:custGeom>
              <a:avLst/>
              <a:gdLst>
                <a:gd name="T0" fmla="*/ 273034 w 773"/>
                <a:gd name="T1" fmla="*/ 0 h 1000"/>
                <a:gd name="T2" fmla="*/ 0 w 773"/>
                <a:gd name="T3" fmla="*/ 0 h 1000"/>
                <a:gd name="T4" fmla="*/ 0 w 773"/>
                <a:gd name="T5" fmla="*/ 354758 h 1000"/>
                <a:gd name="T6" fmla="*/ 273034 w 773"/>
                <a:gd name="T7" fmla="*/ 354758 h 1000"/>
                <a:gd name="T8" fmla="*/ 273034 w 773"/>
                <a:gd name="T9" fmla="*/ 0 h 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3" h="1000">
                  <a:moveTo>
                    <a:pt x="772" y="0"/>
                  </a:moveTo>
                  <a:lnTo>
                    <a:pt x="0" y="0"/>
                  </a:lnTo>
                  <a:lnTo>
                    <a:pt x="0" y="999"/>
                  </a:lnTo>
                  <a:lnTo>
                    <a:pt x="772" y="999"/>
                  </a:lnTo>
                  <a:lnTo>
                    <a:pt x="772"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71" name="Freeform 24"/>
            <p:cNvSpPr>
              <a:spLocks noChangeArrowheads="1"/>
            </p:cNvSpPr>
            <p:nvPr/>
          </p:nvSpPr>
          <p:spPr bwMode="auto">
            <a:xfrm>
              <a:off x="11218092" y="3792041"/>
              <a:ext cx="147716" cy="142862"/>
            </a:xfrm>
            <a:custGeom>
              <a:avLst/>
              <a:gdLst>
                <a:gd name="T0" fmla="*/ 209 w 417"/>
                <a:gd name="T1" fmla="*/ 0 h 407"/>
                <a:gd name="T2" fmla="*/ 209 w 417"/>
                <a:gd name="T3" fmla="*/ 0 h 407"/>
                <a:gd name="T4" fmla="*/ 416 w 417"/>
                <a:gd name="T5" fmla="*/ 208 h 407"/>
                <a:gd name="T6" fmla="*/ 209 w 417"/>
                <a:gd name="T7" fmla="*/ 406 h 407"/>
                <a:gd name="T8" fmla="*/ 0 w 417"/>
                <a:gd name="T9" fmla="*/ 208 h 407"/>
                <a:gd name="T10" fmla="*/ 209 w 417"/>
                <a:gd name="T11" fmla="*/ 0 h 407"/>
              </a:gdLst>
              <a:ahLst/>
              <a:cxnLst>
                <a:cxn ang="0">
                  <a:pos x="T0" y="T1"/>
                </a:cxn>
                <a:cxn ang="0">
                  <a:pos x="T2" y="T3"/>
                </a:cxn>
                <a:cxn ang="0">
                  <a:pos x="T4" y="T5"/>
                </a:cxn>
                <a:cxn ang="0">
                  <a:pos x="T6" y="T7"/>
                </a:cxn>
                <a:cxn ang="0">
                  <a:pos x="T8" y="T9"/>
                </a:cxn>
                <a:cxn ang="0">
                  <a:pos x="T10" y="T11"/>
                </a:cxn>
              </a:cxnLst>
              <a:rect l="0" t="0" r="r" b="b"/>
              <a:pathLst>
                <a:path w="417" h="407">
                  <a:moveTo>
                    <a:pt x="209" y="0"/>
                  </a:moveTo>
                  <a:lnTo>
                    <a:pt x="209" y="0"/>
                  </a:lnTo>
                  <a:cubicBezTo>
                    <a:pt x="326" y="0"/>
                    <a:pt x="416" y="89"/>
                    <a:pt x="416" y="208"/>
                  </a:cubicBezTo>
                  <a:cubicBezTo>
                    <a:pt x="416" y="317"/>
                    <a:pt x="326" y="406"/>
                    <a:pt x="209" y="406"/>
                  </a:cubicBezTo>
                  <a:cubicBezTo>
                    <a:pt x="99" y="406"/>
                    <a:pt x="0" y="317"/>
                    <a:pt x="0" y="208"/>
                  </a:cubicBezTo>
                  <a:cubicBezTo>
                    <a:pt x="0" y="89"/>
                    <a:pt x="99" y="0"/>
                    <a:pt x="209" y="0"/>
                  </a:cubicBezTo>
                </a:path>
              </a:pathLst>
            </a:custGeom>
            <a:solidFill>
              <a:schemeClr val="bg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72" name="Freeform 25"/>
            <p:cNvSpPr>
              <a:spLocks noChangeArrowheads="1"/>
            </p:cNvSpPr>
            <p:nvPr/>
          </p:nvSpPr>
          <p:spPr bwMode="auto">
            <a:xfrm>
              <a:off x="12917623" y="3052334"/>
              <a:ext cx="192189" cy="182545"/>
            </a:xfrm>
            <a:custGeom>
              <a:avLst/>
              <a:gdLst>
                <a:gd name="T0" fmla="*/ 543 w 544"/>
                <a:gd name="T1" fmla="*/ 0 h 516"/>
                <a:gd name="T2" fmla="*/ 0 w 544"/>
                <a:gd name="T3" fmla="*/ 10 h 516"/>
                <a:gd name="T4" fmla="*/ 188 w 544"/>
                <a:gd name="T5" fmla="*/ 267 h 516"/>
                <a:gd name="T6" fmla="*/ 376 w 544"/>
                <a:gd name="T7" fmla="*/ 515 h 516"/>
                <a:gd name="T8" fmla="*/ 543 w 544"/>
                <a:gd name="T9" fmla="*/ 0 h 516"/>
              </a:gdLst>
              <a:ahLst/>
              <a:cxnLst>
                <a:cxn ang="0">
                  <a:pos x="T0" y="T1"/>
                </a:cxn>
                <a:cxn ang="0">
                  <a:pos x="T2" y="T3"/>
                </a:cxn>
                <a:cxn ang="0">
                  <a:pos x="T4" y="T5"/>
                </a:cxn>
                <a:cxn ang="0">
                  <a:pos x="T6" y="T7"/>
                </a:cxn>
                <a:cxn ang="0">
                  <a:pos x="T8" y="T9"/>
                </a:cxn>
              </a:cxnLst>
              <a:rect l="0" t="0" r="r" b="b"/>
              <a:pathLst>
                <a:path w="544" h="516">
                  <a:moveTo>
                    <a:pt x="543" y="0"/>
                  </a:moveTo>
                  <a:lnTo>
                    <a:pt x="0" y="10"/>
                  </a:lnTo>
                  <a:lnTo>
                    <a:pt x="188" y="267"/>
                  </a:lnTo>
                  <a:lnTo>
                    <a:pt x="376" y="515"/>
                  </a:lnTo>
                  <a:lnTo>
                    <a:pt x="543" y="0"/>
                  </a:lnTo>
                </a:path>
              </a:pathLst>
            </a:custGeom>
            <a:solidFill>
              <a:schemeClr val="bg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73" name="Freeform 26"/>
            <p:cNvSpPr>
              <a:spLocks noChangeArrowheads="1"/>
            </p:cNvSpPr>
            <p:nvPr/>
          </p:nvSpPr>
          <p:spPr bwMode="auto">
            <a:xfrm>
              <a:off x="11361043" y="3142813"/>
              <a:ext cx="1605818" cy="679387"/>
            </a:xfrm>
            <a:custGeom>
              <a:avLst/>
              <a:gdLst>
                <a:gd name="T0" fmla="*/ 0 w 4511"/>
                <a:gd name="T1" fmla="*/ 1801 h 1910"/>
                <a:gd name="T2" fmla="*/ 0 w 4511"/>
                <a:gd name="T3" fmla="*/ 1801 h 1910"/>
                <a:gd name="T4" fmla="*/ 1552 w 4511"/>
                <a:gd name="T5" fmla="*/ 653 h 1910"/>
                <a:gd name="T6" fmla="*/ 1601 w 4511"/>
                <a:gd name="T7" fmla="*/ 613 h 1910"/>
                <a:gd name="T8" fmla="*/ 1641 w 4511"/>
                <a:gd name="T9" fmla="*/ 663 h 1910"/>
                <a:gd name="T10" fmla="*/ 2373 w 4511"/>
                <a:gd name="T11" fmla="*/ 1533 h 1910"/>
                <a:gd name="T12" fmla="*/ 4431 w 4511"/>
                <a:gd name="T13" fmla="*/ 0 h 1910"/>
                <a:gd name="T14" fmla="*/ 4480 w 4511"/>
                <a:gd name="T15" fmla="*/ 60 h 1910"/>
                <a:gd name="T16" fmla="*/ 4510 w 4511"/>
                <a:gd name="T17" fmla="*/ 98 h 1910"/>
                <a:gd name="T18" fmla="*/ 2402 w 4511"/>
                <a:gd name="T19" fmla="*/ 1671 h 1910"/>
                <a:gd name="T20" fmla="*/ 2354 w 4511"/>
                <a:gd name="T21" fmla="*/ 1711 h 1910"/>
                <a:gd name="T22" fmla="*/ 2314 w 4511"/>
                <a:gd name="T23" fmla="*/ 1661 h 1910"/>
                <a:gd name="T24" fmla="*/ 1582 w 4511"/>
                <a:gd name="T25" fmla="*/ 791 h 1910"/>
                <a:gd name="T26" fmla="*/ 79 w 4511"/>
                <a:gd name="T27" fmla="*/ 1909 h 1910"/>
                <a:gd name="T28" fmla="*/ 0 w 4511"/>
                <a:gd name="T29" fmla="*/ 180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1" h="1910">
                  <a:moveTo>
                    <a:pt x="0" y="1801"/>
                  </a:moveTo>
                  <a:lnTo>
                    <a:pt x="0" y="1801"/>
                  </a:lnTo>
                  <a:cubicBezTo>
                    <a:pt x="1552" y="653"/>
                    <a:pt x="1552" y="653"/>
                    <a:pt x="1552" y="653"/>
                  </a:cubicBezTo>
                  <a:cubicBezTo>
                    <a:pt x="1601" y="613"/>
                    <a:pt x="1601" y="613"/>
                    <a:pt x="1601" y="613"/>
                  </a:cubicBezTo>
                  <a:cubicBezTo>
                    <a:pt x="1641" y="663"/>
                    <a:pt x="1641" y="663"/>
                    <a:pt x="1641" y="663"/>
                  </a:cubicBezTo>
                  <a:cubicBezTo>
                    <a:pt x="2373" y="1533"/>
                    <a:pt x="2373" y="1533"/>
                    <a:pt x="2373" y="1533"/>
                  </a:cubicBezTo>
                  <a:cubicBezTo>
                    <a:pt x="4431" y="0"/>
                    <a:pt x="4431" y="0"/>
                    <a:pt x="4431" y="0"/>
                  </a:cubicBezTo>
                  <a:cubicBezTo>
                    <a:pt x="4480" y="60"/>
                    <a:pt x="4480" y="60"/>
                    <a:pt x="4480" y="60"/>
                  </a:cubicBezTo>
                  <a:cubicBezTo>
                    <a:pt x="4510" y="98"/>
                    <a:pt x="4510" y="98"/>
                    <a:pt x="4510" y="98"/>
                  </a:cubicBezTo>
                  <a:cubicBezTo>
                    <a:pt x="2402" y="1671"/>
                    <a:pt x="2402" y="1671"/>
                    <a:pt x="2402" y="1671"/>
                  </a:cubicBezTo>
                  <a:cubicBezTo>
                    <a:pt x="2354" y="1711"/>
                    <a:pt x="2354" y="1711"/>
                    <a:pt x="2354" y="1711"/>
                  </a:cubicBezTo>
                  <a:cubicBezTo>
                    <a:pt x="2314" y="1661"/>
                    <a:pt x="2314" y="1661"/>
                    <a:pt x="2314" y="1661"/>
                  </a:cubicBezTo>
                  <a:cubicBezTo>
                    <a:pt x="1582" y="791"/>
                    <a:pt x="1582" y="791"/>
                    <a:pt x="1582" y="791"/>
                  </a:cubicBezTo>
                  <a:cubicBezTo>
                    <a:pt x="79" y="1909"/>
                    <a:pt x="79" y="1909"/>
                    <a:pt x="79" y="1909"/>
                  </a:cubicBezTo>
                  <a:cubicBezTo>
                    <a:pt x="58" y="1870"/>
                    <a:pt x="29" y="1830"/>
                    <a:pt x="0" y="1801"/>
                  </a:cubicBezTo>
                </a:path>
              </a:pathLst>
            </a:custGeom>
            <a:solidFill>
              <a:schemeClr val="bg1">
                <a:lumMod val="5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grpSp>
      <p:grpSp>
        <p:nvGrpSpPr>
          <p:cNvPr id="59407" name="Group 4"/>
          <p:cNvGrpSpPr>
            <a:grpSpLocks/>
          </p:cNvGrpSpPr>
          <p:nvPr/>
        </p:nvGrpSpPr>
        <p:grpSpPr bwMode="auto">
          <a:xfrm>
            <a:off x="15973425" y="6980238"/>
            <a:ext cx="833438" cy="1784350"/>
            <a:chOff x="15928537" y="7024575"/>
            <a:chExt cx="834305" cy="1784995"/>
          </a:xfrm>
        </p:grpSpPr>
        <p:grpSp>
          <p:nvGrpSpPr>
            <p:cNvPr id="4" name="Group 3"/>
            <p:cNvGrpSpPr/>
            <p:nvPr/>
          </p:nvGrpSpPr>
          <p:grpSpPr>
            <a:xfrm>
              <a:off x="15928537" y="7024575"/>
              <a:ext cx="834305" cy="1784995"/>
              <a:chOff x="15928537" y="7024575"/>
              <a:chExt cx="834305" cy="1784995"/>
            </a:xfrm>
            <a:solidFill>
              <a:schemeClr val="accent2"/>
            </a:solidFill>
          </p:grpSpPr>
          <p:sp>
            <p:nvSpPr>
              <p:cNvPr id="74" name="Freeform 27"/>
              <p:cNvSpPr>
                <a:spLocks noChangeArrowheads="1"/>
              </p:cNvSpPr>
              <p:nvPr/>
            </p:nvSpPr>
            <p:spPr bwMode="auto">
              <a:xfrm>
                <a:off x="15928537" y="7024575"/>
                <a:ext cx="834305" cy="834359"/>
              </a:xfrm>
              <a:custGeom>
                <a:avLst/>
                <a:gdLst>
                  <a:gd name="T0" fmla="*/ 1177 w 2345"/>
                  <a:gd name="T1" fmla="*/ 0 h 2345"/>
                  <a:gd name="T2" fmla="*/ 1177 w 2345"/>
                  <a:gd name="T3" fmla="*/ 0 h 2345"/>
                  <a:gd name="T4" fmla="*/ 2344 w 2345"/>
                  <a:gd name="T5" fmla="*/ 1167 h 2345"/>
                  <a:gd name="T6" fmla="*/ 1177 w 2345"/>
                  <a:gd name="T7" fmla="*/ 2344 h 2345"/>
                  <a:gd name="T8" fmla="*/ 0 w 2345"/>
                  <a:gd name="T9" fmla="*/ 1167 h 2345"/>
                  <a:gd name="T10" fmla="*/ 1177 w 2345"/>
                  <a:gd name="T11" fmla="*/ 0 h 2345"/>
                </a:gdLst>
                <a:ahLst/>
                <a:cxnLst>
                  <a:cxn ang="0">
                    <a:pos x="T0" y="T1"/>
                  </a:cxn>
                  <a:cxn ang="0">
                    <a:pos x="T2" y="T3"/>
                  </a:cxn>
                  <a:cxn ang="0">
                    <a:pos x="T4" y="T5"/>
                  </a:cxn>
                  <a:cxn ang="0">
                    <a:pos x="T6" y="T7"/>
                  </a:cxn>
                  <a:cxn ang="0">
                    <a:pos x="T8" y="T9"/>
                  </a:cxn>
                  <a:cxn ang="0">
                    <a:pos x="T10" y="T11"/>
                  </a:cxn>
                </a:cxnLst>
                <a:rect l="0" t="0" r="r" b="b"/>
                <a:pathLst>
                  <a:path w="2345" h="2345">
                    <a:moveTo>
                      <a:pt x="1177" y="0"/>
                    </a:moveTo>
                    <a:lnTo>
                      <a:pt x="1177" y="0"/>
                    </a:lnTo>
                    <a:cubicBezTo>
                      <a:pt x="1820" y="0"/>
                      <a:pt x="2344" y="524"/>
                      <a:pt x="2344" y="1167"/>
                    </a:cubicBezTo>
                    <a:cubicBezTo>
                      <a:pt x="2344" y="1820"/>
                      <a:pt x="1820" y="2344"/>
                      <a:pt x="1177" y="2344"/>
                    </a:cubicBezTo>
                    <a:cubicBezTo>
                      <a:pt x="524" y="2344"/>
                      <a:pt x="0" y="1820"/>
                      <a:pt x="0" y="1167"/>
                    </a:cubicBezTo>
                    <a:cubicBezTo>
                      <a:pt x="0" y="524"/>
                      <a:pt x="524" y="0"/>
                      <a:pt x="1177" y="0"/>
                    </a:cubicBezTo>
                  </a:path>
                </a:pathLst>
              </a:custGeom>
              <a:grp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75" name="Freeform 28"/>
              <p:cNvSpPr>
                <a:spLocks noChangeArrowheads="1"/>
              </p:cNvSpPr>
              <p:nvPr/>
            </p:nvSpPr>
            <p:spPr bwMode="auto">
              <a:xfrm>
                <a:off x="16216066" y="7775656"/>
                <a:ext cx="256105" cy="1033914"/>
              </a:xfrm>
              <a:custGeom>
                <a:avLst/>
                <a:gdLst>
                  <a:gd name="T0" fmla="*/ 722 w 723"/>
                  <a:gd name="T1" fmla="*/ 0 h 2908"/>
                  <a:gd name="T2" fmla="*/ 722 w 723"/>
                  <a:gd name="T3" fmla="*/ 0 h 2908"/>
                  <a:gd name="T4" fmla="*/ 722 w 723"/>
                  <a:gd name="T5" fmla="*/ 2552 h 2908"/>
                  <a:gd name="T6" fmla="*/ 367 w 723"/>
                  <a:gd name="T7" fmla="*/ 2907 h 2908"/>
                  <a:gd name="T8" fmla="*/ 367 w 723"/>
                  <a:gd name="T9" fmla="*/ 2907 h 2908"/>
                  <a:gd name="T10" fmla="*/ 0 w 723"/>
                  <a:gd name="T11" fmla="*/ 2552 h 2908"/>
                  <a:gd name="T12" fmla="*/ 0 w 723"/>
                  <a:gd name="T13" fmla="*/ 0 h 2908"/>
                  <a:gd name="T14" fmla="*/ 722 w 723"/>
                  <a:gd name="T15" fmla="*/ 0 h 2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2908">
                    <a:moveTo>
                      <a:pt x="722" y="0"/>
                    </a:moveTo>
                    <a:lnTo>
                      <a:pt x="722" y="0"/>
                    </a:lnTo>
                    <a:cubicBezTo>
                      <a:pt x="722" y="2552"/>
                      <a:pt x="722" y="2552"/>
                      <a:pt x="722" y="2552"/>
                    </a:cubicBezTo>
                    <a:cubicBezTo>
                      <a:pt x="722" y="2749"/>
                      <a:pt x="564" y="2907"/>
                      <a:pt x="367" y="2907"/>
                    </a:cubicBezTo>
                    <a:lnTo>
                      <a:pt x="367" y="2907"/>
                    </a:lnTo>
                    <a:cubicBezTo>
                      <a:pt x="169" y="2907"/>
                      <a:pt x="0" y="2749"/>
                      <a:pt x="0" y="2552"/>
                    </a:cubicBezTo>
                    <a:cubicBezTo>
                      <a:pt x="0" y="0"/>
                      <a:pt x="0" y="0"/>
                      <a:pt x="0" y="0"/>
                    </a:cubicBezTo>
                    <a:lnTo>
                      <a:pt x="72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a:latin typeface="Calibri Light"/>
                  <a:ea typeface="+mn-ea"/>
                </a:endParaRPr>
              </a:p>
            </p:txBody>
          </p:sp>
          <p:sp>
            <p:nvSpPr>
              <p:cNvPr id="77" name="Freeform 30"/>
              <p:cNvSpPr>
                <a:spLocks noChangeArrowheads="1"/>
              </p:cNvSpPr>
              <p:nvPr/>
            </p:nvSpPr>
            <p:spPr bwMode="auto">
              <a:xfrm>
                <a:off x="16326050" y="8377463"/>
                <a:ext cx="355090" cy="256122"/>
              </a:xfrm>
              <a:custGeom>
                <a:avLst/>
                <a:gdLst>
                  <a:gd name="T0" fmla="*/ 217 w 1000"/>
                  <a:gd name="T1" fmla="*/ 0 h 723"/>
                  <a:gd name="T2" fmla="*/ 217 w 1000"/>
                  <a:gd name="T3" fmla="*/ 0 h 723"/>
                  <a:gd name="T4" fmla="*/ 782 w 1000"/>
                  <a:gd name="T5" fmla="*/ 0 h 723"/>
                  <a:gd name="T6" fmla="*/ 999 w 1000"/>
                  <a:gd name="T7" fmla="*/ 217 h 723"/>
                  <a:gd name="T8" fmla="*/ 999 w 1000"/>
                  <a:gd name="T9" fmla="*/ 504 h 723"/>
                  <a:gd name="T10" fmla="*/ 782 w 1000"/>
                  <a:gd name="T11" fmla="*/ 722 h 723"/>
                  <a:gd name="T12" fmla="*/ 217 w 1000"/>
                  <a:gd name="T13" fmla="*/ 722 h 723"/>
                  <a:gd name="T14" fmla="*/ 0 w 1000"/>
                  <a:gd name="T15" fmla="*/ 504 h 723"/>
                  <a:gd name="T16" fmla="*/ 0 w 1000"/>
                  <a:gd name="T17" fmla="*/ 217 h 723"/>
                  <a:gd name="T18" fmla="*/ 217 w 1000"/>
                  <a:gd name="T1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723">
                    <a:moveTo>
                      <a:pt x="217" y="0"/>
                    </a:moveTo>
                    <a:lnTo>
                      <a:pt x="217" y="0"/>
                    </a:lnTo>
                    <a:cubicBezTo>
                      <a:pt x="782" y="0"/>
                      <a:pt x="782" y="0"/>
                      <a:pt x="782" y="0"/>
                    </a:cubicBezTo>
                    <a:cubicBezTo>
                      <a:pt x="901" y="0"/>
                      <a:pt x="999" y="98"/>
                      <a:pt x="999" y="217"/>
                    </a:cubicBezTo>
                    <a:cubicBezTo>
                      <a:pt x="999" y="504"/>
                      <a:pt x="999" y="504"/>
                      <a:pt x="999" y="504"/>
                    </a:cubicBezTo>
                    <a:cubicBezTo>
                      <a:pt x="999" y="623"/>
                      <a:pt x="901" y="722"/>
                      <a:pt x="782" y="722"/>
                    </a:cubicBezTo>
                    <a:cubicBezTo>
                      <a:pt x="217" y="722"/>
                      <a:pt x="217" y="722"/>
                      <a:pt x="217" y="722"/>
                    </a:cubicBezTo>
                    <a:cubicBezTo>
                      <a:pt x="98" y="722"/>
                      <a:pt x="0" y="623"/>
                      <a:pt x="0" y="504"/>
                    </a:cubicBezTo>
                    <a:cubicBezTo>
                      <a:pt x="0" y="217"/>
                      <a:pt x="0" y="217"/>
                      <a:pt x="0" y="217"/>
                    </a:cubicBezTo>
                    <a:cubicBezTo>
                      <a:pt x="0" y="98"/>
                      <a:pt x="98" y="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a:latin typeface="Calibri Light"/>
                  <a:ea typeface="+mn-ea"/>
                </a:endParaRPr>
              </a:p>
            </p:txBody>
          </p:sp>
          <p:sp>
            <p:nvSpPr>
              <p:cNvPr id="78" name="Freeform 31"/>
              <p:cNvSpPr>
                <a:spLocks noChangeArrowheads="1"/>
              </p:cNvSpPr>
              <p:nvPr/>
            </p:nvSpPr>
            <p:spPr bwMode="auto">
              <a:xfrm>
                <a:off x="16326050" y="8075774"/>
                <a:ext cx="355090" cy="256122"/>
              </a:xfrm>
              <a:custGeom>
                <a:avLst/>
                <a:gdLst>
                  <a:gd name="T0" fmla="*/ 217 w 1000"/>
                  <a:gd name="T1" fmla="*/ 0 h 723"/>
                  <a:gd name="T2" fmla="*/ 217 w 1000"/>
                  <a:gd name="T3" fmla="*/ 0 h 723"/>
                  <a:gd name="T4" fmla="*/ 782 w 1000"/>
                  <a:gd name="T5" fmla="*/ 0 h 723"/>
                  <a:gd name="T6" fmla="*/ 999 w 1000"/>
                  <a:gd name="T7" fmla="*/ 217 h 723"/>
                  <a:gd name="T8" fmla="*/ 999 w 1000"/>
                  <a:gd name="T9" fmla="*/ 503 h 723"/>
                  <a:gd name="T10" fmla="*/ 782 w 1000"/>
                  <a:gd name="T11" fmla="*/ 722 h 723"/>
                  <a:gd name="T12" fmla="*/ 217 w 1000"/>
                  <a:gd name="T13" fmla="*/ 722 h 723"/>
                  <a:gd name="T14" fmla="*/ 0 w 1000"/>
                  <a:gd name="T15" fmla="*/ 503 h 723"/>
                  <a:gd name="T16" fmla="*/ 0 w 1000"/>
                  <a:gd name="T17" fmla="*/ 217 h 723"/>
                  <a:gd name="T18" fmla="*/ 217 w 1000"/>
                  <a:gd name="T1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723">
                    <a:moveTo>
                      <a:pt x="217" y="0"/>
                    </a:moveTo>
                    <a:lnTo>
                      <a:pt x="217" y="0"/>
                    </a:lnTo>
                    <a:cubicBezTo>
                      <a:pt x="782" y="0"/>
                      <a:pt x="782" y="0"/>
                      <a:pt x="782" y="0"/>
                    </a:cubicBezTo>
                    <a:cubicBezTo>
                      <a:pt x="901" y="0"/>
                      <a:pt x="999" y="98"/>
                      <a:pt x="999" y="217"/>
                    </a:cubicBezTo>
                    <a:cubicBezTo>
                      <a:pt x="999" y="503"/>
                      <a:pt x="999" y="503"/>
                      <a:pt x="999" y="503"/>
                    </a:cubicBezTo>
                    <a:cubicBezTo>
                      <a:pt x="999" y="622"/>
                      <a:pt x="901" y="722"/>
                      <a:pt x="782" y="722"/>
                    </a:cubicBezTo>
                    <a:cubicBezTo>
                      <a:pt x="217" y="722"/>
                      <a:pt x="217" y="722"/>
                      <a:pt x="217" y="722"/>
                    </a:cubicBezTo>
                    <a:cubicBezTo>
                      <a:pt x="98" y="722"/>
                      <a:pt x="0" y="622"/>
                      <a:pt x="0" y="503"/>
                    </a:cubicBezTo>
                    <a:cubicBezTo>
                      <a:pt x="0" y="217"/>
                      <a:pt x="0" y="217"/>
                      <a:pt x="0" y="217"/>
                    </a:cubicBezTo>
                    <a:cubicBezTo>
                      <a:pt x="0" y="98"/>
                      <a:pt x="98" y="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a:latin typeface="Calibri Light"/>
                  <a:ea typeface="+mn-ea"/>
                </a:endParaRPr>
              </a:p>
            </p:txBody>
          </p:sp>
        </p:grpSp>
        <p:sp>
          <p:nvSpPr>
            <p:cNvPr id="76" name="Freeform 29"/>
            <p:cNvSpPr>
              <a:spLocks noChangeArrowheads="1"/>
            </p:cNvSpPr>
            <p:nvPr/>
          </p:nvSpPr>
          <p:spPr bwMode="auto">
            <a:xfrm>
              <a:off x="16110796" y="7206846"/>
              <a:ext cx="468216" cy="468247"/>
            </a:xfrm>
            <a:custGeom>
              <a:avLst/>
              <a:gdLst>
                <a:gd name="T0" fmla="*/ 235708 w 1317"/>
                <a:gd name="T1" fmla="*/ 0 h 1318"/>
                <a:gd name="T2" fmla="*/ 235708 w 1317"/>
                <a:gd name="T3" fmla="*/ 0 h 1318"/>
                <a:gd name="T4" fmla="*/ 467860 w 1317"/>
                <a:gd name="T5" fmla="*/ 231992 h 1318"/>
                <a:gd name="T6" fmla="*/ 235708 w 1317"/>
                <a:gd name="T7" fmla="*/ 467892 h 1318"/>
                <a:gd name="T8" fmla="*/ 0 w 1317"/>
                <a:gd name="T9" fmla="*/ 231992 h 1318"/>
                <a:gd name="T10" fmla="*/ 235708 w 1317"/>
                <a:gd name="T11" fmla="*/ 0 h 1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7" h="1318">
                  <a:moveTo>
                    <a:pt x="663" y="0"/>
                  </a:moveTo>
                  <a:lnTo>
                    <a:pt x="663" y="0"/>
                  </a:lnTo>
                  <a:cubicBezTo>
                    <a:pt x="1018" y="0"/>
                    <a:pt x="1316" y="298"/>
                    <a:pt x="1316" y="653"/>
                  </a:cubicBezTo>
                  <a:cubicBezTo>
                    <a:pt x="1316" y="1020"/>
                    <a:pt x="1018" y="1317"/>
                    <a:pt x="663" y="1317"/>
                  </a:cubicBezTo>
                  <a:cubicBezTo>
                    <a:pt x="296" y="1317"/>
                    <a:pt x="0" y="1020"/>
                    <a:pt x="0" y="653"/>
                  </a:cubicBezTo>
                  <a:cubicBezTo>
                    <a:pt x="0" y="298"/>
                    <a:pt x="296" y="0"/>
                    <a:pt x="66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grpSp>
        <p:nvGrpSpPr>
          <p:cNvPr id="59408" name="Group 6"/>
          <p:cNvGrpSpPr>
            <a:grpSpLocks/>
          </p:cNvGrpSpPr>
          <p:nvPr/>
        </p:nvGrpSpPr>
        <p:grpSpPr bwMode="auto">
          <a:xfrm>
            <a:off x="13877925" y="10729913"/>
            <a:ext cx="2047875" cy="1268412"/>
            <a:chOff x="13834133" y="10775264"/>
            <a:chExt cx="2047268" cy="1268037"/>
          </a:xfrm>
        </p:grpSpPr>
        <p:sp>
          <p:nvSpPr>
            <p:cNvPr id="59439" name="Freeform 32"/>
            <p:cNvSpPr>
              <a:spLocks noChangeArrowheads="1"/>
            </p:cNvSpPr>
            <p:nvPr/>
          </p:nvSpPr>
          <p:spPr bwMode="auto">
            <a:xfrm>
              <a:off x="14098094" y="10775264"/>
              <a:ext cx="1517775" cy="996203"/>
            </a:xfrm>
            <a:custGeom>
              <a:avLst/>
              <a:gdLst>
                <a:gd name="T0" fmla="*/ 52693 w 4263"/>
                <a:gd name="T1" fmla="*/ 0 h 2801"/>
                <a:gd name="T2" fmla="*/ 52693 w 4263"/>
                <a:gd name="T3" fmla="*/ 0 h 2801"/>
                <a:gd name="T4" fmla="*/ 1464726 w 4263"/>
                <a:gd name="T5" fmla="*/ 0 h 2801"/>
                <a:gd name="T6" fmla="*/ 1517419 w 4263"/>
                <a:gd name="T7" fmla="*/ 52638 h 2801"/>
                <a:gd name="T8" fmla="*/ 1517419 w 4263"/>
                <a:gd name="T9" fmla="*/ 943210 h 2801"/>
                <a:gd name="T10" fmla="*/ 1464726 w 4263"/>
                <a:gd name="T11" fmla="*/ 995847 h 2801"/>
                <a:gd name="T12" fmla="*/ 52693 w 4263"/>
                <a:gd name="T13" fmla="*/ 995847 h 2801"/>
                <a:gd name="T14" fmla="*/ 0 w 4263"/>
                <a:gd name="T15" fmla="*/ 943210 h 2801"/>
                <a:gd name="T16" fmla="*/ 0 w 4263"/>
                <a:gd name="T17" fmla="*/ 52638 h 2801"/>
                <a:gd name="T18" fmla="*/ 52693 w 4263"/>
                <a:gd name="T19" fmla="*/ 0 h 2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63" h="2801">
                  <a:moveTo>
                    <a:pt x="148" y="0"/>
                  </a:moveTo>
                  <a:lnTo>
                    <a:pt x="148" y="0"/>
                  </a:lnTo>
                  <a:cubicBezTo>
                    <a:pt x="4114" y="0"/>
                    <a:pt x="4114" y="0"/>
                    <a:pt x="4114" y="0"/>
                  </a:cubicBezTo>
                  <a:cubicBezTo>
                    <a:pt x="4203" y="0"/>
                    <a:pt x="4262" y="70"/>
                    <a:pt x="4262" y="148"/>
                  </a:cubicBezTo>
                  <a:cubicBezTo>
                    <a:pt x="4262" y="2652"/>
                    <a:pt x="4262" y="2652"/>
                    <a:pt x="4262" y="2652"/>
                  </a:cubicBezTo>
                  <a:cubicBezTo>
                    <a:pt x="4262" y="2740"/>
                    <a:pt x="4203" y="2800"/>
                    <a:pt x="4114" y="2800"/>
                  </a:cubicBezTo>
                  <a:cubicBezTo>
                    <a:pt x="148" y="2800"/>
                    <a:pt x="148" y="2800"/>
                    <a:pt x="148" y="2800"/>
                  </a:cubicBezTo>
                  <a:cubicBezTo>
                    <a:pt x="69" y="2800"/>
                    <a:pt x="0" y="2740"/>
                    <a:pt x="0" y="2652"/>
                  </a:cubicBezTo>
                  <a:cubicBezTo>
                    <a:pt x="0" y="148"/>
                    <a:pt x="0" y="148"/>
                    <a:pt x="0" y="148"/>
                  </a:cubicBezTo>
                  <a:cubicBezTo>
                    <a:pt x="0" y="70"/>
                    <a:pt x="69" y="0"/>
                    <a:pt x="148"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80" name="Freeform 33"/>
            <p:cNvSpPr>
              <a:spLocks noChangeArrowheads="1"/>
            </p:cNvSpPr>
            <p:nvPr/>
          </p:nvSpPr>
          <p:spPr bwMode="auto">
            <a:xfrm>
              <a:off x="14179796" y="10880541"/>
              <a:ext cx="1359084" cy="727511"/>
            </a:xfrm>
            <a:custGeom>
              <a:avLst/>
              <a:gdLst>
                <a:gd name="T0" fmla="*/ 0 w 3820"/>
                <a:gd name="T1" fmla="*/ 0 h 2048"/>
                <a:gd name="T2" fmla="*/ 1358728 w 3820"/>
                <a:gd name="T3" fmla="*/ 0 h 2048"/>
                <a:gd name="T4" fmla="*/ 1358728 w 3820"/>
                <a:gd name="T5" fmla="*/ 727156 h 2048"/>
                <a:gd name="T6" fmla="*/ 0 w 3820"/>
                <a:gd name="T7" fmla="*/ 727156 h 2048"/>
                <a:gd name="T8" fmla="*/ 0 w 3820"/>
                <a:gd name="T9" fmla="*/ 0 h 2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0" h="2048">
                  <a:moveTo>
                    <a:pt x="0" y="0"/>
                  </a:moveTo>
                  <a:lnTo>
                    <a:pt x="3819" y="0"/>
                  </a:lnTo>
                  <a:lnTo>
                    <a:pt x="3819" y="2047"/>
                  </a:lnTo>
                  <a:lnTo>
                    <a:pt x="0" y="2047"/>
                  </a:lnTo>
                  <a:lnTo>
                    <a:pt x="0" y="0"/>
                  </a:ln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1" name="Freeform 34"/>
            <p:cNvSpPr>
              <a:spLocks noChangeArrowheads="1"/>
            </p:cNvSpPr>
            <p:nvPr/>
          </p:nvSpPr>
          <p:spPr bwMode="auto">
            <a:xfrm>
              <a:off x="14838127" y="10809832"/>
              <a:ext cx="37709" cy="37711"/>
            </a:xfrm>
            <a:custGeom>
              <a:avLst/>
              <a:gdLst>
                <a:gd name="T0" fmla="*/ 20411 w 109"/>
                <a:gd name="T1" fmla="*/ 37365 h 109"/>
                <a:gd name="T2" fmla="*/ 20411 w 109"/>
                <a:gd name="T3" fmla="*/ 37365 h 109"/>
                <a:gd name="T4" fmla="*/ 37363 w 109"/>
                <a:gd name="T5" fmla="*/ 16607 h 109"/>
                <a:gd name="T6" fmla="*/ 20411 w 109"/>
                <a:gd name="T7" fmla="*/ 0 h 109"/>
                <a:gd name="T8" fmla="*/ 0 w 109"/>
                <a:gd name="T9" fmla="*/ 16607 h 109"/>
                <a:gd name="T10" fmla="*/ 20411 w 109"/>
                <a:gd name="T11" fmla="*/ 37365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09">
                  <a:moveTo>
                    <a:pt x="59" y="108"/>
                  </a:moveTo>
                  <a:lnTo>
                    <a:pt x="59" y="108"/>
                  </a:lnTo>
                  <a:cubicBezTo>
                    <a:pt x="89" y="108"/>
                    <a:pt x="108" y="79"/>
                    <a:pt x="108" y="48"/>
                  </a:cubicBezTo>
                  <a:cubicBezTo>
                    <a:pt x="108" y="19"/>
                    <a:pt x="89" y="0"/>
                    <a:pt x="59" y="0"/>
                  </a:cubicBezTo>
                  <a:cubicBezTo>
                    <a:pt x="29" y="0"/>
                    <a:pt x="0" y="19"/>
                    <a:pt x="0" y="48"/>
                  </a:cubicBezTo>
                  <a:cubicBezTo>
                    <a:pt x="0" y="79"/>
                    <a:pt x="29" y="108"/>
                    <a:pt x="59" y="108"/>
                  </a:cubicBez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2" name="Freeform 35"/>
            <p:cNvSpPr>
              <a:spLocks noChangeArrowheads="1"/>
            </p:cNvSpPr>
            <p:nvPr/>
          </p:nvSpPr>
          <p:spPr bwMode="auto">
            <a:xfrm>
              <a:off x="14828700" y="11655191"/>
              <a:ext cx="62848" cy="62852"/>
            </a:xfrm>
            <a:custGeom>
              <a:avLst/>
              <a:gdLst>
                <a:gd name="T0" fmla="*/ 0 w 179"/>
                <a:gd name="T1" fmla="*/ 0 h 180"/>
                <a:gd name="T2" fmla="*/ 62497 w 179"/>
                <a:gd name="T3" fmla="*/ 0 h 180"/>
                <a:gd name="T4" fmla="*/ 62497 w 179"/>
                <a:gd name="T5" fmla="*/ 62503 h 180"/>
                <a:gd name="T6" fmla="*/ 0 w 179"/>
                <a:gd name="T7" fmla="*/ 62503 h 180"/>
                <a:gd name="T8" fmla="*/ 0 w 179"/>
                <a:gd name="T9" fmla="*/ 0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80">
                  <a:moveTo>
                    <a:pt x="0" y="0"/>
                  </a:moveTo>
                  <a:lnTo>
                    <a:pt x="178" y="0"/>
                  </a:lnTo>
                  <a:lnTo>
                    <a:pt x="178" y="179"/>
                  </a:lnTo>
                  <a:lnTo>
                    <a:pt x="0" y="179"/>
                  </a:lnTo>
                  <a:lnTo>
                    <a:pt x="0" y="0"/>
                  </a:ln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3" name="Freeform 36"/>
            <p:cNvSpPr>
              <a:spLocks noChangeArrowheads="1"/>
            </p:cNvSpPr>
            <p:nvPr/>
          </p:nvSpPr>
          <p:spPr bwMode="auto">
            <a:xfrm>
              <a:off x="13834133" y="11773038"/>
              <a:ext cx="2047268" cy="171271"/>
            </a:xfrm>
            <a:custGeom>
              <a:avLst/>
              <a:gdLst>
                <a:gd name="T0" fmla="*/ 264589 w 5749"/>
                <a:gd name="T1" fmla="*/ 0 h 486"/>
                <a:gd name="T2" fmla="*/ 1782323 w 5749"/>
                <a:gd name="T3" fmla="*/ 0 h 486"/>
                <a:gd name="T4" fmla="*/ 2046912 w 5749"/>
                <a:gd name="T5" fmla="*/ 170919 h 486"/>
                <a:gd name="T6" fmla="*/ 0 w 5749"/>
                <a:gd name="T7" fmla="*/ 170919 h 486"/>
                <a:gd name="T8" fmla="*/ 264589 w 5749"/>
                <a:gd name="T9" fmla="*/ 0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9" h="486">
                  <a:moveTo>
                    <a:pt x="743" y="0"/>
                  </a:moveTo>
                  <a:lnTo>
                    <a:pt x="5005" y="0"/>
                  </a:lnTo>
                  <a:lnTo>
                    <a:pt x="5748" y="485"/>
                  </a:lnTo>
                  <a:lnTo>
                    <a:pt x="0" y="485"/>
                  </a:lnTo>
                  <a:lnTo>
                    <a:pt x="743" y="0"/>
                  </a:ln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4" name="Freeform 37"/>
            <p:cNvSpPr>
              <a:spLocks noChangeArrowheads="1"/>
            </p:cNvSpPr>
            <p:nvPr/>
          </p:nvSpPr>
          <p:spPr bwMode="auto">
            <a:xfrm>
              <a:off x="13834133" y="11945881"/>
              <a:ext cx="2047268" cy="97420"/>
            </a:xfrm>
            <a:custGeom>
              <a:avLst/>
              <a:gdLst>
                <a:gd name="T0" fmla="*/ 0 w 5749"/>
                <a:gd name="T1" fmla="*/ 0 h 278"/>
                <a:gd name="T2" fmla="*/ 0 w 5749"/>
                <a:gd name="T3" fmla="*/ 0 h 278"/>
                <a:gd name="T4" fmla="*/ 2046912 w 5749"/>
                <a:gd name="T5" fmla="*/ 0 h 278"/>
                <a:gd name="T6" fmla="*/ 2046912 w 5749"/>
                <a:gd name="T7" fmla="*/ 58873 h 278"/>
                <a:gd name="T8" fmla="*/ 2008096 w 5749"/>
                <a:gd name="T9" fmla="*/ 97070 h 278"/>
                <a:gd name="T10" fmla="*/ 38816 w 5749"/>
                <a:gd name="T11" fmla="*/ 97070 h 278"/>
                <a:gd name="T12" fmla="*/ 0 w 5749"/>
                <a:gd name="T13" fmla="*/ 58873 h 278"/>
                <a:gd name="T14" fmla="*/ 0 w 5749"/>
                <a:gd name="T15" fmla="*/ 0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9" h="278">
                  <a:moveTo>
                    <a:pt x="0" y="0"/>
                  </a:moveTo>
                  <a:lnTo>
                    <a:pt x="0" y="0"/>
                  </a:lnTo>
                  <a:cubicBezTo>
                    <a:pt x="5748" y="0"/>
                    <a:pt x="5748" y="0"/>
                    <a:pt x="5748" y="0"/>
                  </a:cubicBezTo>
                  <a:cubicBezTo>
                    <a:pt x="5748" y="168"/>
                    <a:pt x="5748" y="168"/>
                    <a:pt x="5748" y="168"/>
                  </a:cubicBezTo>
                  <a:cubicBezTo>
                    <a:pt x="5748" y="227"/>
                    <a:pt x="5698" y="277"/>
                    <a:pt x="5639" y="277"/>
                  </a:cubicBezTo>
                  <a:cubicBezTo>
                    <a:pt x="109" y="277"/>
                    <a:pt x="109" y="277"/>
                    <a:pt x="109" y="277"/>
                  </a:cubicBezTo>
                  <a:cubicBezTo>
                    <a:pt x="50" y="277"/>
                    <a:pt x="0" y="227"/>
                    <a:pt x="0" y="168"/>
                  </a:cubicBezTo>
                  <a:lnTo>
                    <a:pt x="0" y="0"/>
                  </a:lnTo>
                </a:path>
              </a:pathLst>
            </a:custGeom>
            <a:solidFill>
              <a:srgbClr val="4343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5" name="Freeform 38"/>
            <p:cNvSpPr>
              <a:spLocks noChangeArrowheads="1"/>
            </p:cNvSpPr>
            <p:nvPr/>
          </p:nvSpPr>
          <p:spPr bwMode="auto">
            <a:xfrm>
              <a:off x="14652726" y="11997733"/>
              <a:ext cx="410082" cy="23569"/>
            </a:xfrm>
            <a:custGeom>
              <a:avLst/>
              <a:gdLst>
                <a:gd name="T0" fmla="*/ 0 w 1157"/>
                <a:gd name="T1" fmla="*/ 0 h 70"/>
                <a:gd name="T2" fmla="*/ 409728 w 1157"/>
                <a:gd name="T3" fmla="*/ 0 h 70"/>
                <a:gd name="T4" fmla="*/ 409728 w 1157"/>
                <a:gd name="T5" fmla="*/ 23232 h 70"/>
                <a:gd name="T6" fmla="*/ 0 w 1157"/>
                <a:gd name="T7" fmla="*/ 23232 h 70"/>
                <a:gd name="T8" fmla="*/ 0 w 1157"/>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70">
                  <a:moveTo>
                    <a:pt x="0" y="0"/>
                  </a:moveTo>
                  <a:lnTo>
                    <a:pt x="1156" y="0"/>
                  </a:lnTo>
                  <a:lnTo>
                    <a:pt x="1156"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6" name="Freeform 39"/>
            <p:cNvSpPr>
              <a:spLocks noChangeArrowheads="1"/>
            </p:cNvSpPr>
            <p:nvPr/>
          </p:nvSpPr>
          <p:spPr bwMode="auto">
            <a:xfrm>
              <a:off x="13834133" y="11945881"/>
              <a:ext cx="2047268" cy="29855"/>
            </a:xfrm>
            <a:custGeom>
              <a:avLst/>
              <a:gdLst>
                <a:gd name="T0" fmla="*/ 0 w 5749"/>
                <a:gd name="T1" fmla="*/ 0 h 90"/>
                <a:gd name="T2" fmla="*/ 2046912 w 5749"/>
                <a:gd name="T3" fmla="*/ 0 h 90"/>
                <a:gd name="T4" fmla="*/ 2046912 w 5749"/>
                <a:gd name="T5" fmla="*/ 29523 h 90"/>
                <a:gd name="T6" fmla="*/ 0 w 5749"/>
                <a:gd name="T7" fmla="*/ 29523 h 90"/>
                <a:gd name="T8" fmla="*/ 0 w 5749"/>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9" h="90">
                  <a:moveTo>
                    <a:pt x="0" y="0"/>
                  </a:moveTo>
                  <a:lnTo>
                    <a:pt x="5748" y="0"/>
                  </a:lnTo>
                  <a:lnTo>
                    <a:pt x="5748" y="89"/>
                  </a:lnTo>
                  <a:lnTo>
                    <a:pt x="0" y="8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87" name="Freeform 40"/>
            <p:cNvSpPr>
              <a:spLocks noChangeArrowheads="1"/>
            </p:cNvSpPr>
            <p:nvPr/>
          </p:nvSpPr>
          <p:spPr bwMode="auto">
            <a:xfrm>
              <a:off x="14316590" y="11121237"/>
              <a:ext cx="420563" cy="423737"/>
            </a:xfrm>
            <a:custGeom>
              <a:avLst/>
              <a:gdLst>
                <a:gd name="T0" fmla="*/ 594 w 1188"/>
                <a:gd name="T1" fmla="*/ 1196 h 1197"/>
                <a:gd name="T2" fmla="*/ 594 w 1188"/>
                <a:gd name="T3" fmla="*/ 1196 h 1197"/>
                <a:gd name="T4" fmla="*/ 684 w 1188"/>
                <a:gd name="T5" fmla="*/ 1196 h 1197"/>
                <a:gd name="T6" fmla="*/ 684 w 1188"/>
                <a:gd name="T7" fmla="*/ 1108 h 1197"/>
                <a:gd name="T8" fmla="*/ 881 w 1188"/>
                <a:gd name="T9" fmla="*/ 1019 h 1197"/>
                <a:gd name="T10" fmla="*/ 950 w 1188"/>
                <a:gd name="T11" fmla="*/ 1088 h 1197"/>
                <a:gd name="T12" fmla="*/ 1079 w 1188"/>
                <a:gd name="T13" fmla="*/ 950 h 1197"/>
                <a:gd name="T14" fmla="*/ 1020 w 1188"/>
                <a:gd name="T15" fmla="*/ 891 h 1197"/>
                <a:gd name="T16" fmla="*/ 1098 w 1188"/>
                <a:gd name="T17" fmla="*/ 693 h 1197"/>
                <a:gd name="T18" fmla="*/ 1187 w 1188"/>
                <a:gd name="T19" fmla="*/ 693 h 1197"/>
                <a:gd name="T20" fmla="*/ 1187 w 1188"/>
                <a:gd name="T21" fmla="*/ 505 h 1197"/>
                <a:gd name="T22" fmla="*/ 1098 w 1188"/>
                <a:gd name="T23" fmla="*/ 505 h 1197"/>
                <a:gd name="T24" fmla="*/ 1020 w 1188"/>
                <a:gd name="T25" fmla="*/ 307 h 1197"/>
                <a:gd name="T26" fmla="*/ 1079 w 1188"/>
                <a:gd name="T27" fmla="*/ 247 h 1197"/>
                <a:gd name="T28" fmla="*/ 950 w 1188"/>
                <a:gd name="T29" fmla="*/ 109 h 1197"/>
                <a:gd name="T30" fmla="*/ 881 w 1188"/>
                <a:gd name="T31" fmla="*/ 178 h 1197"/>
                <a:gd name="T32" fmla="*/ 684 w 1188"/>
                <a:gd name="T33" fmla="*/ 88 h 1197"/>
                <a:gd name="T34" fmla="*/ 684 w 1188"/>
                <a:gd name="T35" fmla="*/ 0 h 1197"/>
                <a:gd name="T36" fmla="*/ 594 w 1188"/>
                <a:gd name="T37" fmla="*/ 0 h 1197"/>
                <a:gd name="T38" fmla="*/ 594 w 1188"/>
                <a:gd name="T39" fmla="*/ 217 h 1197"/>
                <a:gd name="T40" fmla="*/ 970 w 1188"/>
                <a:gd name="T41" fmla="*/ 593 h 1197"/>
                <a:gd name="T42" fmla="*/ 594 w 1188"/>
                <a:gd name="T43" fmla="*/ 979 h 1197"/>
                <a:gd name="T44" fmla="*/ 594 w 1188"/>
                <a:gd name="T45" fmla="*/ 1196 h 1197"/>
                <a:gd name="T46" fmla="*/ 169 w 1188"/>
                <a:gd name="T47" fmla="*/ 891 h 1197"/>
                <a:gd name="T48" fmla="*/ 169 w 1188"/>
                <a:gd name="T49" fmla="*/ 891 h 1197"/>
                <a:gd name="T50" fmla="*/ 110 w 1188"/>
                <a:gd name="T51" fmla="*/ 950 h 1197"/>
                <a:gd name="T52" fmla="*/ 238 w 1188"/>
                <a:gd name="T53" fmla="*/ 1088 h 1197"/>
                <a:gd name="T54" fmla="*/ 307 w 1188"/>
                <a:gd name="T55" fmla="*/ 1019 h 1197"/>
                <a:gd name="T56" fmla="*/ 495 w 1188"/>
                <a:gd name="T57" fmla="*/ 1108 h 1197"/>
                <a:gd name="T58" fmla="*/ 495 w 1188"/>
                <a:gd name="T59" fmla="*/ 1196 h 1197"/>
                <a:gd name="T60" fmla="*/ 594 w 1188"/>
                <a:gd name="T61" fmla="*/ 1196 h 1197"/>
                <a:gd name="T62" fmla="*/ 594 w 1188"/>
                <a:gd name="T63" fmla="*/ 979 h 1197"/>
                <a:gd name="T64" fmla="*/ 594 w 1188"/>
                <a:gd name="T65" fmla="*/ 979 h 1197"/>
                <a:gd name="T66" fmla="*/ 217 w 1188"/>
                <a:gd name="T67" fmla="*/ 593 h 1197"/>
                <a:gd name="T68" fmla="*/ 594 w 1188"/>
                <a:gd name="T69" fmla="*/ 217 h 1197"/>
                <a:gd name="T70" fmla="*/ 594 w 1188"/>
                <a:gd name="T71" fmla="*/ 217 h 1197"/>
                <a:gd name="T72" fmla="*/ 594 w 1188"/>
                <a:gd name="T73" fmla="*/ 217 h 1197"/>
                <a:gd name="T74" fmla="*/ 594 w 1188"/>
                <a:gd name="T75" fmla="*/ 0 h 1197"/>
                <a:gd name="T76" fmla="*/ 495 w 1188"/>
                <a:gd name="T77" fmla="*/ 0 h 1197"/>
                <a:gd name="T78" fmla="*/ 495 w 1188"/>
                <a:gd name="T79" fmla="*/ 88 h 1197"/>
                <a:gd name="T80" fmla="*/ 307 w 1188"/>
                <a:gd name="T81" fmla="*/ 178 h 1197"/>
                <a:gd name="T82" fmla="*/ 238 w 1188"/>
                <a:gd name="T83" fmla="*/ 109 h 1197"/>
                <a:gd name="T84" fmla="*/ 110 w 1188"/>
                <a:gd name="T85" fmla="*/ 247 h 1197"/>
                <a:gd name="T86" fmla="*/ 169 w 1188"/>
                <a:gd name="T87" fmla="*/ 307 h 1197"/>
                <a:gd name="T88" fmla="*/ 90 w 1188"/>
                <a:gd name="T89" fmla="*/ 505 h 1197"/>
                <a:gd name="T90" fmla="*/ 0 w 1188"/>
                <a:gd name="T91" fmla="*/ 505 h 1197"/>
                <a:gd name="T92" fmla="*/ 0 w 1188"/>
                <a:gd name="T93" fmla="*/ 693 h 1197"/>
                <a:gd name="T94" fmla="*/ 90 w 1188"/>
                <a:gd name="T95" fmla="*/ 693 h 1197"/>
                <a:gd name="T96" fmla="*/ 169 w 1188"/>
                <a:gd name="T97" fmla="*/ 8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8" h="1197">
                  <a:moveTo>
                    <a:pt x="594" y="1196"/>
                  </a:moveTo>
                  <a:lnTo>
                    <a:pt x="594" y="1196"/>
                  </a:lnTo>
                  <a:cubicBezTo>
                    <a:pt x="684" y="1196"/>
                    <a:pt x="684" y="1196"/>
                    <a:pt x="684" y="1196"/>
                  </a:cubicBezTo>
                  <a:cubicBezTo>
                    <a:pt x="684" y="1108"/>
                    <a:pt x="684" y="1108"/>
                    <a:pt x="684" y="1108"/>
                  </a:cubicBezTo>
                  <a:cubicBezTo>
                    <a:pt x="762" y="1088"/>
                    <a:pt x="832" y="1058"/>
                    <a:pt x="881" y="1019"/>
                  </a:cubicBezTo>
                  <a:cubicBezTo>
                    <a:pt x="950" y="1088"/>
                    <a:pt x="950" y="1088"/>
                    <a:pt x="950" y="1088"/>
                  </a:cubicBezTo>
                  <a:cubicBezTo>
                    <a:pt x="1079" y="950"/>
                    <a:pt x="1079" y="950"/>
                    <a:pt x="1079" y="950"/>
                  </a:cubicBezTo>
                  <a:cubicBezTo>
                    <a:pt x="1020" y="891"/>
                    <a:pt x="1020" y="891"/>
                    <a:pt x="1020" y="891"/>
                  </a:cubicBezTo>
                  <a:cubicBezTo>
                    <a:pt x="1058" y="831"/>
                    <a:pt x="1089" y="762"/>
                    <a:pt x="1098" y="693"/>
                  </a:cubicBezTo>
                  <a:cubicBezTo>
                    <a:pt x="1187" y="693"/>
                    <a:pt x="1187" y="693"/>
                    <a:pt x="1187" y="693"/>
                  </a:cubicBezTo>
                  <a:cubicBezTo>
                    <a:pt x="1187" y="505"/>
                    <a:pt x="1187" y="505"/>
                    <a:pt x="1187" y="505"/>
                  </a:cubicBezTo>
                  <a:cubicBezTo>
                    <a:pt x="1098" y="505"/>
                    <a:pt x="1098" y="505"/>
                    <a:pt x="1098" y="505"/>
                  </a:cubicBezTo>
                  <a:cubicBezTo>
                    <a:pt x="1089" y="436"/>
                    <a:pt x="1058" y="366"/>
                    <a:pt x="1020" y="307"/>
                  </a:cubicBezTo>
                  <a:cubicBezTo>
                    <a:pt x="1079" y="247"/>
                    <a:pt x="1079" y="247"/>
                    <a:pt x="1079" y="247"/>
                  </a:cubicBezTo>
                  <a:cubicBezTo>
                    <a:pt x="950" y="109"/>
                    <a:pt x="950" y="109"/>
                    <a:pt x="950" y="109"/>
                  </a:cubicBezTo>
                  <a:cubicBezTo>
                    <a:pt x="881" y="178"/>
                    <a:pt x="881" y="178"/>
                    <a:pt x="881" y="178"/>
                  </a:cubicBezTo>
                  <a:cubicBezTo>
                    <a:pt x="832" y="129"/>
                    <a:pt x="762" y="109"/>
                    <a:pt x="684" y="88"/>
                  </a:cubicBezTo>
                  <a:cubicBezTo>
                    <a:pt x="684" y="0"/>
                    <a:pt x="684" y="0"/>
                    <a:pt x="684" y="0"/>
                  </a:cubicBezTo>
                  <a:cubicBezTo>
                    <a:pt x="594" y="0"/>
                    <a:pt x="594" y="0"/>
                    <a:pt x="594" y="0"/>
                  </a:cubicBezTo>
                  <a:cubicBezTo>
                    <a:pt x="594" y="217"/>
                    <a:pt x="594" y="217"/>
                    <a:pt x="594" y="217"/>
                  </a:cubicBezTo>
                  <a:cubicBezTo>
                    <a:pt x="802" y="217"/>
                    <a:pt x="970" y="386"/>
                    <a:pt x="970" y="593"/>
                  </a:cubicBezTo>
                  <a:cubicBezTo>
                    <a:pt x="970" y="810"/>
                    <a:pt x="802" y="979"/>
                    <a:pt x="594" y="979"/>
                  </a:cubicBezTo>
                  <a:lnTo>
                    <a:pt x="594" y="1196"/>
                  </a:lnTo>
                  <a:close/>
                  <a:moveTo>
                    <a:pt x="169" y="891"/>
                  </a:moveTo>
                  <a:lnTo>
                    <a:pt x="169" y="891"/>
                  </a:lnTo>
                  <a:cubicBezTo>
                    <a:pt x="110" y="950"/>
                    <a:pt x="110" y="950"/>
                    <a:pt x="110" y="950"/>
                  </a:cubicBezTo>
                  <a:cubicBezTo>
                    <a:pt x="238" y="1088"/>
                    <a:pt x="238" y="1088"/>
                    <a:pt x="238" y="1088"/>
                  </a:cubicBezTo>
                  <a:cubicBezTo>
                    <a:pt x="307" y="1019"/>
                    <a:pt x="307" y="1019"/>
                    <a:pt x="307" y="1019"/>
                  </a:cubicBezTo>
                  <a:cubicBezTo>
                    <a:pt x="356" y="1058"/>
                    <a:pt x="426" y="1088"/>
                    <a:pt x="495" y="1108"/>
                  </a:cubicBezTo>
                  <a:cubicBezTo>
                    <a:pt x="495" y="1196"/>
                    <a:pt x="495" y="1196"/>
                    <a:pt x="495" y="1196"/>
                  </a:cubicBezTo>
                  <a:cubicBezTo>
                    <a:pt x="594" y="1196"/>
                    <a:pt x="594" y="1196"/>
                    <a:pt x="594" y="1196"/>
                  </a:cubicBezTo>
                  <a:cubicBezTo>
                    <a:pt x="594" y="979"/>
                    <a:pt x="594" y="979"/>
                    <a:pt x="594" y="979"/>
                  </a:cubicBezTo>
                  <a:lnTo>
                    <a:pt x="594" y="979"/>
                  </a:lnTo>
                  <a:cubicBezTo>
                    <a:pt x="386" y="979"/>
                    <a:pt x="217" y="810"/>
                    <a:pt x="217" y="593"/>
                  </a:cubicBezTo>
                  <a:cubicBezTo>
                    <a:pt x="217" y="386"/>
                    <a:pt x="386" y="217"/>
                    <a:pt x="594" y="217"/>
                  </a:cubicBezTo>
                  <a:lnTo>
                    <a:pt x="594" y="217"/>
                  </a:lnTo>
                  <a:lnTo>
                    <a:pt x="594" y="217"/>
                  </a:lnTo>
                  <a:cubicBezTo>
                    <a:pt x="594" y="0"/>
                    <a:pt x="594" y="0"/>
                    <a:pt x="594" y="0"/>
                  </a:cubicBezTo>
                  <a:cubicBezTo>
                    <a:pt x="495" y="0"/>
                    <a:pt x="495" y="0"/>
                    <a:pt x="495" y="0"/>
                  </a:cubicBezTo>
                  <a:cubicBezTo>
                    <a:pt x="495" y="88"/>
                    <a:pt x="495" y="88"/>
                    <a:pt x="495" y="88"/>
                  </a:cubicBezTo>
                  <a:cubicBezTo>
                    <a:pt x="426" y="109"/>
                    <a:pt x="356" y="129"/>
                    <a:pt x="307" y="178"/>
                  </a:cubicBezTo>
                  <a:cubicBezTo>
                    <a:pt x="238" y="109"/>
                    <a:pt x="238" y="109"/>
                    <a:pt x="238" y="109"/>
                  </a:cubicBezTo>
                  <a:cubicBezTo>
                    <a:pt x="110" y="247"/>
                    <a:pt x="110" y="247"/>
                    <a:pt x="110" y="247"/>
                  </a:cubicBezTo>
                  <a:cubicBezTo>
                    <a:pt x="169" y="307"/>
                    <a:pt x="169" y="307"/>
                    <a:pt x="169" y="307"/>
                  </a:cubicBezTo>
                  <a:cubicBezTo>
                    <a:pt x="129" y="366"/>
                    <a:pt x="100" y="436"/>
                    <a:pt x="90" y="505"/>
                  </a:cubicBezTo>
                  <a:cubicBezTo>
                    <a:pt x="0" y="505"/>
                    <a:pt x="0" y="505"/>
                    <a:pt x="0" y="505"/>
                  </a:cubicBezTo>
                  <a:cubicBezTo>
                    <a:pt x="0" y="693"/>
                    <a:pt x="0" y="693"/>
                    <a:pt x="0" y="693"/>
                  </a:cubicBezTo>
                  <a:cubicBezTo>
                    <a:pt x="90" y="693"/>
                    <a:pt x="90" y="693"/>
                    <a:pt x="90" y="693"/>
                  </a:cubicBezTo>
                  <a:cubicBezTo>
                    <a:pt x="100" y="762"/>
                    <a:pt x="129" y="831"/>
                    <a:pt x="169" y="891"/>
                  </a:cubicBezTo>
                  <a:close/>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9448" name="Freeform 41"/>
            <p:cNvSpPr>
              <a:spLocks noChangeArrowheads="1"/>
            </p:cNvSpPr>
            <p:nvPr/>
          </p:nvSpPr>
          <p:spPr bwMode="auto">
            <a:xfrm>
              <a:off x="14944969" y="10973247"/>
              <a:ext cx="446220" cy="312688"/>
            </a:xfrm>
            <a:custGeom>
              <a:avLst/>
              <a:gdLst>
                <a:gd name="T0" fmla="*/ 354706 w 1258"/>
                <a:gd name="T1" fmla="*/ 115705 h 881"/>
                <a:gd name="T2" fmla="*/ 354706 w 1258"/>
                <a:gd name="T3" fmla="*/ 115705 h 881"/>
                <a:gd name="T4" fmla="*/ 445865 w 1258"/>
                <a:gd name="T5" fmla="*/ 214019 h 881"/>
                <a:gd name="T6" fmla="*/ 445865 w 1258"/>
                <a:gd name="T7" fmla="*/ 214019 h 881"/>
                <a:gd name="T8" fmla="*/ 350804 w 1258"/>
                <a:gd name="T9" fmla="*/ 312333 h 881"/>
                <a:gd name="T10" fmla="*/ 105348 w 1258"/>
                <a:gd name="T11" fmla="*/ 312333 h 881"/>
                <a:gd name="T12" fmla="*/ 0 w 1258"/>
                <a:gd name="T13" fmla="*/ 214019 h 881"/>
                <a:gd name="T14" fmla="*/ 0 w 1258"/>
                <a:gd name="T15" fmla="*/ 214019 h 881"/>
                <a:gd name="T16" fmla="*/ 91159 w 1258"/>
                <a:gd name="T17" fmla="*/ 115705 h 881"/>
                <a:gd name="T18" fmla="*/ 91159 w 1258"/>
                <a:gd name="T19" fmla="*/ 111801 h 881"/>
                <a:gd name="T20" fmla="*/ 221336 w 1258"/>
                <a:gd name="T21" fmla="*/ 0 h 881"/>
                <a:gd name="T22" fmla="*/ 354706 w 1258"/>
                <a:gd name="T23" fmla="*/ 111801 h 881"/>
                <a:gd name="T24" fmla="*/ 354706 w 1258"/>
                <a:gd name="T25" fmla="*/ 115705 h 8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8" h="881">
                  <a:moveTo>
                    <a:pt x="1000" y="326"/>
                  </a:moveTo>
                  <a:lnTo>
                    <a:pt x="1000" y="326"/>
                  </a:lnTo>
                  <a:cubicBezTo>
                    <a:pt x="1148" y="355"/>
                    <a:pt x="1257" y="465"/>
                    <a:pt x="1257" y="603"/>
                  </a:cubicBezTo>
                  <a:cubicBezTo>
                    <a:pt x="1257" y="741"/>
                    <a:pt x="1148" y="880"/>
                    <a:pt x="989" y="880"/>
                  </a:cubicBezTo>
                  <a:cubicBezTo>
                    <a:pt x="297" y="880"/>
                    <a:pt x="297" y="880"/>
                    <a:pt x="297" y="880"/>
                  </a:cubicBezTo>
                  <a:cubicBezTo>
                    <a:pt x="129" y="880"/>
                    <a:pt x="0" y="741"/>
                    <a:pt x="0" y="603"/>
                  </a:cubicBezTo>
                  <a:cubicBezTo>
                    <a:pt x="0" y="465"/>
                    <a:pt x="109" y="355"/>
                    <a:pt x="257" y="326"/>
                  </a:cubicBezTo>
                  <a:cubicBezTo>
                    <a:pt x="257" y="315"/>
                    <a:pt x="257" y="315"/>
                    <a:pt x="257" y="315"/>
                  </a:cubicBezTo>
                  <a:cubicBezTo>
                    <a:pt x="257" y="138"/>
                    <a:pt x="426" y="0"/>
                    <a:pt x="624" y="0"/>
                  </a:cubicBezTo>
                  <a:cubicBezTo>
                    <a:pt x="831" y="0"/>
                    <a:pt x="1000" y="138"/>
                    <a:pt x="1000" y="315"/>
                  </a:cubicBezTo>
                  <a:cubicBezTo>
                    <a:pt x="1000" y="315"/>
                    <a:pt x="1000" y="315"/>
                    <a:pt x="1000" y="32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89" name="Freeform 42"/>
            <p:cNvSpPr>
              <a:spLocks noChangeArrowheads="1"/>
            </p:cNvSpPr>
            <p:nvPr/>
          </p:nvSpPr>
          <p:spPr bwMode="auto">
            <a:xfrm>
              <a:off x="14937113" y="11345645"/>
              <a:ext cx="439935" cy="23569"/>
            </a:xfrm>
            <a:custGeom>
              <a:avLst/>
              <a:gdLst>
                <a:gd name="T0" fmla="*/ 0 w 1237"/>
                <a:gd name="T1" fmla="*/ 0 h 71"/>
                <a:gd name="T2" fmla="*/ 439579 w 1237"/>
                <a:gd name="T3" fmla="*/ 0 h 71"/>
                <a:gd name="T4" fmla="*/ 439579 w 1237"/>
                <a:gd name="T5" fmla="*/ 23237 h 71"/>
                <a:gd name="T6" fmla="*/ 0 w 1237"/>
                <a:gd name="T7" fmla="*/ 23237 h 71"/>
                <a:gd name="T8" fmla="*/ 0 w 1237"/>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71">
                  <a:moveTo>
                    <a:pt x="0" y="0"/>
                  </a:moveTo>
                  <a:lnTo>
                    <a:pt x="1236" y="0"/>
                  </a:lnTo>
                  <a:lnTo>
                    <a:pt x="1236" y="70"/>
                  </a:lnTo>
                  <a:lnTo>
                    <a:pt x="0" y="70"/>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0" name="Freeform 43"/>
            <p:cNvSpPr>
              <a:spLocks noChangeArrowheads="1"/>
            </p:cNvSpPr>
            <p:nvPr/>
          </p:nvSpPr>
          <p:spPr bwMode="auto">
            <a:xfrm>
              <a:off x="14937113" y="11395926"/>
              <a:ext cx="439935" cy="20427"/>
            </a:xfrm>
            <a:custGeom>
              <a:avLst/>
              <a:gdLst>
                <a:gd name="T0" fmla="*/ 0 w 1237"/>
                <a:gd name="T1" fmla="*/ 0 h 60"/>
                <a:gd name="T2" fmla="*/ 439579 w 1237"/>
                <a:gd name="T3" fmla="*/ 0 h 60"/>
                <a:gd name="T4" fmla="*/ 439579 w 1237"/>
                <a:gd name="T5" fmla="*/ 20087 h 60"/>
                <a:gd name="T6" fmla="*/ 0 w 1237"/>
                <a:gd name="T7" fmla="*/ 20087 h 60"/>
                <a:gd name="T8" fmla="*/ 0 w 123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60">
                  <a:moveTo>
                    <a:pt x="0" y="0"/>
                  </a:moveTo>
                  <a:lnTo>
                    <a:pt x="1236" y="0"/>
                  </a:lnTo>
                  <a:lnTo>
                    <a:pt x="1236" y="59"/>
                  </a:lnTo>
                  <a:lnTo>
                    <a:pt x="0" y="5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1" name="Freeform 44"/>
            <p:cNvSpPr>
              <a:spLocks noChangeArrowheads="1"/>
            </p:cNvSpPr>
            <p:nvPr/>
          </p:nvSpPr>
          <p:spPr bwMode="auto">
            <a:xfrm>
              <a:off x="14937113" y="11441494"/>
              <a:ext cx="439935" cy="23569"/>
            </a:xfrm>
            <a:custGeom>
              <a:avLst/>
              <a:gdLst>
                <a:gd name="T0" fmla="*/ 0 w 1237"/>
                <a:gd name="T1" fmla="*/ 0 h 70"/>
                <a:gd name="T2" fmla="*/ 439579 w 1237"/>
                <a:gd name="T3" fmla="*/ 0 h 70"/>
                <a:gd name="T4" fmla="*/ 439579 w 1237"/>
                <a:gd name="T5" fmla="*/ 23232 h 70"/>
                <a:gd name="T6" fmla="*/ 0 w 1237"/>
                <a:gd name="T7" fmla="*/ 23232 h 70"/>
                <a:gd name="T8" fmla="*/ 0 w 1237"/>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70">
                  <a:moveTo>
                    <a:pt x="0" y="0"/>
                  </a:moveTo>
                  <a:lnTo>
                    <a:pt x="1236" y="0"/>
                  </a:lnTo>
                  <a:lnTo>
                    <a:pt x="1236"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2" name="Freeform 45"/>
            <p:cNvSpPr>
              <a:spLocks noChangeArrowheads="1"/>
            </p:cNvSpPr>
            <p:nvPr/>
          </p:nvSpPr>
          <p:spPr bwMode="auto">
            <a:xfrm>
              <a:off x="14937113" y="11490204"/>
              <a:ext cx="205827" cy="23569"/>
            </a:xfrm>
            <a:custGeom>
              <a:avLst/>
              <a:gdLst>
                <a:gd name="T0" fmla="*/ 0 w 584"/>
                <a:gd name="T1" fmla="*/ 0 h 70"/>
                <a:gd name="T2" fmla="*/ 205475 w 584"/>
                <a:gd name="T3" fmla="*/ 0 h 70"/>
                <a:gd name="T4" fmla="*/ 205475 w 584"/>
                <a:gd name="T5" fmla="*/ 23232 h 70"/>
                <a:gd name="T6" fmla="*/ 0 w 584"/>
                <a:gd name="T7" fmla="*/ 23232 h 70"/>
                <a:gd name="T8" fmla="*/ 0 w 58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 h="70">
                  <a:moveTo>
                    <a:pt x="0" y="0"/>
                  </a:moveTo>
                  <a:lnTo>
                    <a:pt x="583" y="0"/>
                  </a:lnTo>
                  <a:lnTo>
                    <a:pt x="583"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3" name="Freeform 46"/>
            <p:cNvSpPr>
              <a:spLocks noChangeArrowheads="1"/>
            </p:cNvSpPr>
            <p:nvPr/>
          </p:nvSpPr>
          <p:spPr bwMode="auto">
            <a:xfrm>
              <a:off x="14341629" y="10965391"/>
              <a:ext cx="389657" cy="23569"/>
            </a:xfrm>
            <a:custGeom>
              <a:avLst/>
              <a:gdLst>
                <a:gd name="T0" fmla="*/ 0 w 1100"/>
                <a:gd name="T1" fmla="*/ 0 h 70"/>
                <a:gd name="T2" fmla="*/ 389303 w 1100"/>
                <a:gd name="T3" fmla="*/ 0 h 70"/>
                <a:gd name="T4" fmla="*/ 389303 w 1100"/>
                <a:gd name="T5" fmla="*/ 23232 h 70"/>
                <a:gd name="T6" fmla="*/ 0 w 1100"/>
                <a:gd name="T7" fmla="*/ 23232 h 70"/>
                <a:gd name="T8" fmla="*/ 0 w 1100"/>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70">
                  <a:moveTo>
                    <a:pt x="0" y="0"/>
                  </a:moveTo>
                  <a:lnTo>
                    <a:pt x="1099" y="0"/>
                  </a:lnTo>
                  <a:lnTo>
                    <a:pt x="1099"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4" name="Freeform 47"/>
            <p:cNvSpPr>
              <a:spLocks noChangeArrowheads="1"/>
            </p:cNvSpPr>
            <p:nvPr/>
          </p:nvSpPr>
          <p:spPr bwMode="auto">
            <a:xfrm>
              <a:off x="14341629" y="11007816"/>
              <a:ext cx="389657" cy="23569"/>
            </a:xfrm>
            <a:custGeom>
              <a:avLst/>
              <a:gdLst>
                <a:gd name="T0" fmla="*/ 0 w 1100"/>
                <a:gd name="T1" fmla="*/ 0 h 70"/>
                <a:gd name="T2" fmla="*/ 389303 w 1100"/>
                <a:gd name="T3" fmla="*/ 0 h 70"/>
                <a:gd name="T4" fmla="*/ 389303 w 1100"/>
                <a:gd name="T5" fmla="*/ 23232 h 70"/>
                <a:gd name="T6" fmla="*/ 0 w 1100"/>
                <a:gd name="T7" fmla="*/ 23232 h 70"/>
                <a:gd name="T8" fmla="*/ 0 w 1100"/>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70">
                  <a:moveTo>
                    <a:pt x="0" y="0"/>
                  </a:moveTo>
                  <a:lnTo>
                    <a:pt x="1099" y="0"/>
                  </a:lnTo>
                  <a:lnTo>
                    <a:pt x="1099"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5" name="Freeform 48"/>
            <p:cNvSpPr>
              <a:spLocks noChangeArrowheads="1"/>
            </p:cNvSpPr>
            <p:nvPr/>
          </p:nvSpPr>
          <p:spPr bwMode="auto">
            <a:xfrm>
              <a:off x="14341629" y="11053383"/>
              <a:ext cx="238822" cy="23569"/>
            </a:xfrm>
            <a:custGeom>
              <a:avLst/>
              <a:gdLst>
                <a:gd name="T0" fmla="*/ 0 w 674"/>
                <a:gd name="T1" fmla="*/ 0 h 70"/>
                <a:gd name="T2" fmla="*/ 238468 w 674"/>
                <a:gd name="T3" fmla="*/ 0 h 70"/>
                <a:gd name="T4" fmla="*/ 238468 w 674"/>
                <a:gd name="T5" fmla="*/ 23232 h 70"/>
                <a:gd name="T6" fmla="*/ 0 w 674"/>
                <a:gd name="T7" fmla="*/ 23232 h 70"/>
                <a:gd name="T8" fmla="*/ 0 w 67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 h="70">
                  <a:moveTo>
                    <a:pt x="0" y="0"/>
                  </a:moveTo>
                  <a:lnTo>
                    <a:pt x="673" y="0"/>
                  </a:lnTo>
                  <a:lnTo>
                    <a:pt x="673"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59409" name="Freeform 70"/>
          <p:cNvSpPr>
            <a:spLocks noChangeArrowheads="1"/>
          </p:cNvSpPr>
          <p:nvPr/>
        </p:nvSpPr>
        <p:spPr bwMode="auto">
          <a:xfrm>
            <a:off x="11098213" y="7326313"/>
            <a:ext cx="2303462" cy="1658937"/>
          </a:xfrm>
          <a:custGeom>
            <a:avLst/>
            <a:gdLst>
              <a:gd name="T0" fmla="*/ 1929978 w 6471"/>
              <a:gd name="T1" fmla="*/ 1658935 h 4661"/>
              <a:gd name="T2" fmla="*/ 1992982 w 6471"/>
              <a:gd name="T3" fmla="*/ 1458154 h 4661"/>
              <a:gd name="T4" fmla="*/ 2080902 w 6471"/>
              <a:gd name="T5" fmla="*/ 296188 h 4661"/>
              <a:gd name="T6" fmla="*/ 1929978 w 6471"/>
              <a:gd name="T7" fmla="*/ 201137 h 4661"/>
              <a:gd name="T8" fmla="*/ 2035340 w 6471"/>
              <a:gd name="T9" fmla="*/ 0 h 4661"/>
              <a:gd name="T10" fmla="*/ 2303017 w 6471"/>
              <a:gd name="T11" fmla="*/ 1377343 h 4661"/>
              <a:gd name="T12" fmla="*/ 1929978 w 6471"/>
              <a:gd name="T13" fmla="*/ 1658935 h 4661"/>
              <a:gd name="T14" fmla="*/ 450993 w 6471"/>
              <a:gd name="T15" fmla="*/ 443925 h 4661"/>
              <a:gd name="T16" fmla="*/ 352038 w 6471"/>
              <a:gd name="T17" fmla="*/ 201137 h 4661"/>
              <a:gd name="T18" fmla="*/ 222115 w 6471"/>
              <a:gd name="T19" fmla="*/ 299391 h 4661"/>
              <a:gd name="T20" fmla="*/ 243116 w 6471"/>
              <a:gd name="T21" fmla="*/ 637942 h 4661"/>
              <a:gd name="T22" fmla="*/ 513996 w 6471"/>
              <a:gd name="T23" fmla="*/ 792444 h 4661"/>
              <a:gd name="T24" fmla="*/ 654954 w 6471"/>
              <a:gd name="T25" fmla="*/ 908498 h 4661"/>
              <a:gd name="T26" fmla="*/ 672396 w 6471"/>
              <a:gd name="T27" fmla="*/ 1380903 h 4661"/>
              <a:gd name="T28" fmla="*/ 267677 w 6471"/>
              <a:gd name="T29" fmla="*/ 1658935 h 4661"/>
              <a:gd name="T30" fmla="*/ 0 w 6471"/>
              <a:gd name="T31" fmla="*/ 1271613 h 4661"/>
              <a:gd name="T32" fmla="*/ 222115 w 6471"/>
              <a:gd name="T33" fmla="*/ 1363103 h 4661"/>
              <a:gd name="T34" fmla="*/ 362716 w 6471"/>
              <a:gd name="T35" fmla="*/ 1458154 h 4661"/>
              <a:gd name="T36" fmla="*/ 450993 w 6471"/>
              <a:gd name="T37" fmla="*/ 1081512 h 4661"/>
              <a:gd name="T38" fmla="*/ 369835 w 6471"/>
              <a:gd name="T39" fmla="*/ 975425 h 4661"/>
              <a:gd name="T40" fmla="*/ 60156 w 6471"/>
              <a:gd name="T41" fmla="*/ 796004 h 4661"/>
              <a:gd name="T42" fmla="*/ 0 w 6471"/>
              <a:gd name="T43" fmla="*/ 623347 h 4661"/>
              <a:gd name="T44" fmla="*/ 267677 w 6471"/>
              <a:gd name="T45" fmla="*/ 0 h 4661"/>
              <a:gd name="T46" fmla="*/ 672396 w 6471"/>
              <a:gd name="T47" fmla="*/ 281948 h 4661"/>
              <a:gd name="T48" fmla="*/ 450993 w 6471"/>
              <a:gd name="T49" fmla="*/ 443925 h 4661"/>
              <a:gd name="T50" fmla="*/ 1929978 w 6471"/>
              <a:gd name="T51" fmla="*/ 0 h 4661"/>
              <a:gd name="T52" fmla="*/ 1876585 w 6471"/>
              <a:gd name="T53" fmla="*/ 201137 h 4661"/>
              <a:gd name="T54" fmla="*/ 1778342 w 6471"/>
              <a:gd name="T55" fmla="*/ 1363103 h 4661"/>
              <a:gd name="T56" fmla="*/ 1929978 w 6471"/>
              <a:gd name="T57" fmla="*/ 1458154 h 4661"/>
              <a:gd name="T58" fmla="*/ 1823904 w 6471"/>
              <a:gd name="T59" fmla="*/ 1658935 h 4661"/>
              <a:gd name="T60" fmla="*/ 1556227 w 6471"/>
              <a:gd name="T61" fmla="*/ 281948 h 4661"/>
              <a:gd name="T62" fmla="*/ 1929978 w 6471"/>
              <a:gd name="T63" fmla="*/ 0 h 4661"/>
              <a:gd name="T64" fmla="*/ 859271 w 6471"/>
              <a:gd name="T65" fmla="*/ 1658935 h 4661"/>
              <a:gd name="T66" fmla="*/ 1408507 w 6471"/>
              <a:gd name="T67" fmla="*/ 0 h 4661"/>
              <a:gd name="T68" fmla="*/ 1081030 w 6471"/>
              <a:gd name="T69" fmla="*/ 201137 h 4661"/>
              <a:gd name="T70" fmla="*/ 1369708 w 6471"/>
              <a:gd name="T71" fmla="*/ 704869 h 4661"/>
              <a:gd name="T72" fmla="*/ 1081030 w 6471"/>
              <a:gd name="T73" fmla="*/ 905294 h 4661"/>
              <a:gd name="T74" fmla="*/ 1408507 w 6471"/>
              <a:gd name="T75" fmla="*/ 1458154 h 4661"/>
              <a:gd name="T76" fmla="*/ 859271 w 6471"/>
              <a:gd name="T77" fmla="*/ 1658935 h 46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71" h="4661">
                <a:moveTo>
                  <a:pt x="5422" y="4660"/>
                </a:moveTo>
                <a:lnTo>
                  <a:pt x="5422" y="4660"/>
                </a:lnTo>
                <a:cubicBezTo>
                  <a:pt x="5422" y="4096"/>
                  <a:pt x="5422" y="4096"/>
                  <a:pt x="5422" y="4096"/>
                </a:cubicBezTo>
                <a:cubicBezTo>
                  <a:pt x="5599" y="4096"/>
                  <a:pt x="5599" y="4096"/>
                  <a:pt x="5599" y="4096"/>
                </a:cubicBezTo>
                <a:cubicBezTo>
                  <a:pt x="5758" y="4096"/>
                  <a:pt x="5846" y="4007"/>
                  <a:pt x="5846" y="3829"/>
                </a:cubicBezTo>
                <a:cubicBezTo>
                  <a:pt x="5846" y="832"/>
                  <a:pt x="5846" y="832"/>
                  <a:pt x="5846" y="832"/>
                </a:cubicBezTo>
                <a:cubicBezTo>
                  <a:pt x="5846" y="653"/>
                  <a:pt x="5748" y="565"/>
                  <a:pt x="5560" y="565"/>
                </a:cubicBezTo>
                <a:cubicBezTo>
                  <a:pt x="5422" y="565"/>
                  <a:pt x="5422" y="565"/>
                  <a:pt x="5422" y="565"/>
                </a:cubicBezTo>
                <a:cubicBezTo>
                  <a:pt x="5422" y="0"/>
                  <a:pt x="5422" y="0"/>
                  <a:pt x="5422" y="0"/>
                </a:cubicBezTo>
                <a:cubicBezTo>
                  <a:pt x="5718" y="0"/>
                  <a:pt x="5718" y="0"/>
                  <a:pt x="5718" y="0"/>
                </a:cubicBezTo>
                <a:cubicBezTo>
                  <a:pt x="6213" y="0"/>
                  <a:pt x="6470" y="267"/>
                  <a:pt x="6470" y="792"/>
                </a:cubicBezTo>
                <a:cubicBezTo>
                  <a:pt x="6470" y="3869"/>
                  <a:pt x="6470" y="3869"/>
                  <a:pt x="6470" y="3869"/>
                </a:cubicBezTo>
                <a:cubicBezTo>
                  <a:pt x="6470" y="4403"/>
                  <a:pt x="6213" y="4660"/>
                  <a:pt x="5708" y="4660"/>
                </a:cubicBezTo>
                <a:lnTo>
                  <a:pt x="5422" y="4660"/>
                </a:lnTo>
                <a:close/>
                <a:moveTo>
                  <a:pt x="1267" y="1247"/>
                </a:moveTo>
                <a:lnTo>
                  <a:pt x="1267" y="1247"/>
                </a:lnTo>
                <a:cubicBezTo>
                  <a:pt x="1267" y="841"/>
                  <a:pt x="1267" y="841"/>
                  <a:pt x="1267" y="841"/>
                </a:cubicBezTo>
                <a:cubicBezTo>
                  <a:pt x="1267" y="653"/>
                  <a:pt x="1177" y="565"/>
                  <a:pt x="989" y="565"/>
                </a:cubicBezTo>
                <a:cubicBezTo>
                  <a:pt x="891" y="565"/>
                  <a:pt x="891" y="565"/>
                  <a:pt x="891" y="565"/>
                </a:cubicBezTo>
                <a:cubicBezTo>
                  <a:pt x="712" y="565"/>
                  <a:pt x="624" y="653"/>
                  <a:pt x="624" y="841"/>
                </a:cubicBezTo>
                <a:cubicBezTo>
                  <a:pt x="624" y="1613"/>
                  <a:pt x="624" y="1613"/>
                  <a:pt x="624" y="1613"/>
                </a:cubicBezTo>
                <a:cubicBezTo>
                  <a:pt x="624" y="1702"/>
                  <a:pt x="643" y="1761"/>
                  <a:pt x="683" y="1792"/>
                </a:cubicBezTo>
                <a:cubicBezTo>
                  <a:pt x="712" y="1821"/>
                  <a:pt x="772" y="1861"/>
                  <a:pt x="851" y="1911"/>
                </a:cubicBezTo>
                <a:cubicBezTo>
                  <a:pt x="1444" y="2226"/>
                  <a:pt x="1444" y="2226"/>
                  <a:pt x="1444" y="2226"/>
                </a:cubicBezTo>
                <a:cubicBezTo>
                  <a:pt x="1574" y="2296"/>
                  <a:pt x="1662" y="2354"/>
                  <a:pt x="1722" y="2395"/>
                </a:cubicBezTo>
                <a:cubicBezTo>
                  <a:pt x="1772" y="2444"/>
                  <a:pt x="1810" y="2494"/>
                  <a:pt x="1840" y="2552"/>
                </a:cubicBezTo>
                <a:cubicBezTo>
                  <a:pt x="1870" y="2602"/>
                  <a:pt x="1889" y="2721"/>
                  <a:pt x="1889" y="2880"/>
                </a:cubicBezTo>
                <a:cubicBezTo>
                  <a:pt x="1889" y="3879"/>
                  <a:pt x="1889" y="3879"/>
                  <a:pt x="1889" y="3879"/>
                </a:cubicBezTo>
                <a:cubicBezTo>
                  <a:pt x="1889" y="4403"/>
                  <a:pt x="1642" y="4660"/>
                  <a:pt x="1138" y="4660"/>
                </a:cubicBezTo>
                <a:cubicBezTo>
                  <a:pt x="752" y="4660"/>
                  <a:pt x="752" y="4660"/>
                  <a:pt x="752" y="4660"/>
                </a:cubicBezTo>
                <a:cubicBezTo>
                  <a:pt x="257" y="4660"/>
                  <a:pt x="0" y="4384"/>
                  <a:pt x="0" y="3810"/>
                </a:cubicBezTo>
                <a:cubicBezTo>
                  <a:pt x="0" y="3572"/>
                  <a:pt x="0" y="3572"/>
                  <a:pt x="0" y="3572"/>
                </a:cubicBezTo>
                <a:cubicBezTo>
                  <a:pt x="624" y="3572"/>
                  <a:pt x="624" y="3572"/>
                  <a:pt x="624" y="3572"/>
                </a:cubicBezTo>
                <a:cubicBezTo>
                  <a:pt x="624" y="3829"/>
                  <a:pt x="624" y="3829"/>
                  <a:pt x="624" y="3829"/>
                </a:cubicBezTo>
                <a:cubicBezTo>
                  <a:pt x="624" y="4007"/>
                  <a:pt x="722" y="4096"/>
                  <a:pt x="910" y="4096"/>
                </a:cubicBezTo>
                <a:cubicBezTo>
                  <a:pt x="1019" y="4096"/>
                  <a:pt x="1019" y="4096"/>
                  <a:pt x="1019" y="4096"/>
                </a:cubicBezTo>
                <a:cubicBezTo>
                  <a:pt x="1188" y="4096"/>
                  <a:pt x="1267" y="4007"/>
                  <a:pt x="1267" y="3829"/>
                </a:cubicBezTo>
                <a:cubicBezTo>
                  <a:pt x="1267" y="3038"/>
                  <a:pt x="1267" y="3038"/>
                  <a:pt x="1267" y="3038"/>
                </a:cubicBezTo>
                <a:cubicBezTo>
                  <a:pt x="1267" y="2948"/>
                  <a:pt x="1246" y="2890"/>
                  <a:pt x="1217" y="2859"/>
                </a:cubicBezTo>
                <a:cubicBezTo>
                  <a:pt x="1177" y="2830"/>
                  <a:pt x="1118" y="2790"/>
                  <a:pt x="1039" y="2740"/>
                </a:cubicBezTo>
                <a:cubicBezTo>
                  <a:pt x="455" y="2404"/>
                  <a:pt x="455" y="2404"/>
                  <a:pt x="455" y="2404"/>
                </a:cubicBezTo>
                <a:cubicBezTo>
                  <a:pt x="326" y="2335"/>
                  <a:pt x="228" y="2276"/>
                  <a:pt x="169" y="2236"/>
                </a:cubicBezTo>
                <a:cubicBezTo>
                  <a:pt x="109" y="2187"/>
                  <a:pt x="69" y="2128"/>
                  <a:pt x="40" y="2049"/>
                </a:cubicBezTo>
                <a:cubicBezTo>
                  <a:pt x="19" y="1970"/>
                  <a:pt x="0" y="1870"/>
                  <a:pt x="0" y="1751"/>
                </a:cubicBezTo>
                <a:cubicBezTo>
                  <a:pt x="0" y="792"/>
                  <a:pt x="0" y="792"/>
                  <a:pt x="0" y="792"/>
                </a:cubicBezTo>
                <a:cubicBezTo>
                  <a:pt x="0" y="267"/>
                  <a:pt x="257" y="0"/>
                  <a:pt x="752" y="0"/>
                </a:cubicBezTo>
                <a:cubicBezTo>
                  <a:pt x="1138" y="0"/>
                  <a:pt x="1138" y="0"/>
                  <a:pt x="1138" y="0"/>
                </a:cubicBezTo>
                <a:cubicBezTo>
                  <a:pt x="1642" y="0"/>
                  <a:pt x="1889" y="267"/>
                  <a:pt x="1889" y="792"/>
                </a:cubicBezTo>
                <a:cubicBezTo>
                  <a:pt x="1889" y="1247"/>
                  <a:pt x="1889" y="1247"/>
                  <a:pt x="1889" y="1247"/>
                </a:cubicBezTo>
                <a:cubicBezTo>
                  <a:pt x="1267" y="1247"/>
                  <a:pt x="1267" y="1247"/>
                  <a:pt x="1267" y="1247"/>
                </a:cubicBezTo>
                <a:close/>
                <a:moveTo>
                  <a:pt x="5422" y="0"/>
                </a:moveTo>
                <a:lnTo>
                  <a:pt x="5422" y="0"/>
                </a:lnTo>
                <a:cubicBezTo>
                  <a:pt x="5422" y="565"/>
                  <a:pt x="5422" y="565"/>
                  <a:pt x="5422" y="565"/>
                </a:cubicBezTo>
                <a:cubicBezTo>
                  <a:pt x="5272" y="565"/>
                  <a:pt x="5272" y="565"/>
                  <a:pt x="5272" y="565"/>
                </a:cubicBezTo>
                <a:cubicBezTo>
                  <a:pt x="5084" y="565"/>
                  <a:pt x="4996" y="653"/>
                  <a:pt x="4996" y="832"/>
                </a:cubicBezTo>
                <a:cubicBezTo>
                  <a:pt x="4996" y="3829"/>
                  <a:pt x="4996" y="3829"/>
                  <a:pt x="4996" y="3829"/>
                </a:cubicBezTo>
                <a:cubicBezTo>
                  <a:pt x="4996" y="4007"/>
                  <a:pt x="5095" y="4096"/>
                  <a:pt x="5272" y="4096"/>
                </a:cubicBezTo>
                <a:cubicBezTo>
                  <a:pt x="5422" y="4096"/>
                  <a:pt x="5422" y="4096"/>
                  <a:pt x="5422" y="4096"/>
                </a:cubicBezTo>
                <a:cubicBezTo>
                  <a:pt x="5422" y="4660"/>
                  <a:pt x="5422" y="4660"/>
                  <a:pt x="5422" y="4660"/>
                </a:cubicBezTo>
                <a:cubicBezTo>
                  <a:pt x="5124" y="4660"/>
                  <a:pt x="5124" y="4660"/>
                  <a:pt x="5124" y="4660"/>
                </a:cubicBezTo>
                <a:cubicBezTo>
                  <a:pt x="4620" y="4660"/>
                  <a:pt x="4372" y="4403"/>
                  <a:pt x="4372" y="3869"/>
                </a:cubicBezTo>
                <a:cubicBezTo>
                  <a:pt x="4372" y="792"/>
                  <a:pt x="4372" y="792"/>
                  <a:pt x="4372" y="792"/>
                </a:cubicBezTo>
                <a:cubicBezTo>
                  <a:pt x="4372" y="267"/>
                  <a:pt x="4620" y="0"/>
                  <a:pt x="5124" y="0"/>
                </a:cubicBezTo>
                <a:cubicBezTo>
                  <a:pt x="5422" y="0"/>
                  <a:pt x="5422" y="0"/>
                  <a:pt x="5422" y="0"/>
                </a:cubicBezTo>
                <a:close/>
                <a:moveTo>
                  <a:pt x="2414" y="4660"/>
                </a:moveTo>
                <a:lnTo>
                  <a:pt x="2414" y="4660"/>
                </a:lnTo>
                <a:cubicBezTo>
                  <a:pt x="2414" y="0"/>
                  <a:pt x="2414" y="0"/>
                  <a:pt x="2414" y="0"/>
                </a:cubicBezTo>
                <a:cubicBezTo>
                  <a:pt x="3957" y="0"/>
                  <a:pt x="3957" y="0"/>
                  <a:pt x="3957" y="0"/>
                </a:cubicBezTo>
                <a:cubicBezTo>
                  <a:pt x="3957" y="565"/>
                  <a:pt x="3957" y="565"/>
                  <a:pt x="3957" y="565"/>
                </a:cubicBezTo>
                <a:cubicBezTo>
                  <a:pt x="3037" y="565"/>
                  <a:pt x="3037" y="565"/>
                  <a:pt x="3037" y="565"/>
                </a:cubicBezTo>
                <a:cubicBezTo>
                  <a:pt x="3037" y="1980"/>
                  <a:pt x="3037" y="1980"/>
                  <a:pt x="3037" y="1980"/>
                </a:cubicBezTo>
                <a:cubicBezTo>
                  <a:pt x="3848" y="1980"/>
                  <a:pt x="3848" y="1980"/>
                  <a:pt x="3848" y="1980"/>
                </a:cubicBezTo>
                <a:cubicBezTo>
                  <a:pt x="3848" y="2543"/>
                  <a:pt x="3848" y="2543"/>
                  <a:pt x="3848" y="2543"/>
                </a:cubicBezTo>
                <a:cubicBezTo>
                  <a:pt x="3037" y="2543"/>
                  <a:pt x="3037" y="2543"/>
                  <a:pt x="3037" y="2543"/>
                </a:cubicBezTo>
                <a:cubicBezTo>
                  <a:pt x="3037" y="4096"/>
                  <a:pt x="3037" y="4096"/>
                  <a:pt x="3037" y="4096"/>
                </a:cubicBezTo>
                <a:cubicBezTo>
                  <a:pt x="3957" y="4096"/>
                  <a:pt x="3957" y="4096"/>
                  <a:pt x="3957" y="4096"/>
                </a:cubicBezTo>
                <a:cubicBezTo>
                  <a:pt x="3957" y="4660"/>
                  <a:pt x="3957" y="4660"/>
                  <a:pt x="3957" y="4660"/>
                </a:cubicBezTo>
                <a:lnTo>
                  <a:pt x="2414" y="46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nvGrpSpPr>
          <p:cNvPr id="59410" name="Group 2"/>
          <p:cNvGrpSpPr>
            <a:grpSpLocks/>
          </p:cNvGrpSpPr>
          <p:nvPr/>
        </p:nvGrpSpPr>
        <p:grpSpPr bwMode="auto">
          <a:xfrm>
            <a:off x="7851775" y="4057650"/>
            <a:ext cx="1924050" cy="1450975"/>
            <a:chOff x="7807026" y="4101961"/>
            <a:chExt cx="1924715" cy="1451879"/>
          </a:xfrm>
        </p:grpSpPr>
        <p:sp>
          <p:nvSpPr>
            <p:cNvPr id="118" name="Freeform 71"/>
            <p:cNvSpPr>
              <a:spLocks noChangeArrowheads="1"/>
            </p:cNvSpPr>
            <p:nvPr/>
          </p:nvSpPr>
          <p:spPr bwMode="auto">
            <a:xfrm>
              <a:off x="8713802" y="4101961"/>
              <a:ext cx="1017939" cy="1451879"/>
            </a:xfrm>
            <a:custGeom>
              <a:avLst/>
              <a:gdLst>
                <a:gd name="T0" fmla="*/ 2265 w 2860"/>
                <a:gd name="T1" fmla="*/ 0 h 4077"/>
                <a:gd name="T2" fmla="*/ 2265 w 2860"/>
                <a:gd name="T3" fmla="*/ 0 h 4077"/>
                <a:gd name="T4" fmla="*/ 583 w 2860"/>
                <a:gd name="T5" fmla="*/ 0 h 4077"/>
                <a:gd name="T6" fmla="*/ 0 w 2860"/>
                <a:gd name="T7" fmla="*/ 594 h 4077"/>
                <a:gd name="T8" fmla="*/ 0 w 2860"/>
                <a:gd name="T9" fmla="*/ 3493 h 4077"/>
                <a:gd name="T10" fmla="*/ 583 w 2860"/>
                <a:gd name="T11" fmla="*/ 4076 h 4077"/>
                <a:gd name="T12" fmla="*/ 2265 w 2860"/>
                <a:gd name="T13" fmla="*/ 4076 h 4077"/>
                <a:gd name="T14" fmla="*/ 2859 w 2860"/>
                <a:gd name="T15" fmla="*/ 3493 h 4077"/>
                <a:gd name="T16" fmla="*/ 2859 w 2860"/>
                <a:gd name="T17" fmla="*/ 594 h 4077"/>
                <a:gd name="T18" fmla="*/ 2265 w 2860"/>
                <a:gd name="T19" fmla="*/ 0 h 4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0" h="4077">
                  <a:moveTo>
                    <a:pt x="2265" y="0"/>
                  </a:moveTo>
                  <a:lnTo>
                    <a:pt x="2265" y="0"/>
                  </a:lnTo>
                  <a:cubicBezTo>
                    <a:pt x="583" y="0"/>
                    <a:pt x="583" y="0"/>
                    <a:pt x="583" y="0"/>
                  </a:cubicBezTo>
                  <a:cubicBezTo>
                    <a:pt x="267" y="0"/>
                    <a:pt x="0" y="267"/>
                    <a:pt x="0" y="594"/>
                  </a:cubicBezTo>
                  <a:cubicBezTo>
                    <a:pt x="0" y="3493"/>
                    <a:pt x="0" y="3493"/>
                    <a:pt x="0" y="3493"/>
                  </a:cubicBezTo>
                  <a:cubicBezTo>
                    <a:pt x="0" y="3809"/>
                    <a:pt x="267" y="4076"/>
                    <a:pt x="583" y="4076"/>
                  </a:cubicBezTo>
                  <a:cubicBezTo>
                    <a:pt x="2265" y="4076"/>
                    <a:pt x="2265" y="4076"/>
                    <a:pt x="2265" y="4076"/>
                  </a:cubicBezTo>
                  <a:cubicBezTo>
                    <a:pt x="2592" y="4076"/>
                    <a:pt x="2859" y="3809"/>
                    <a:pt x="2859" y="3493"/>
                  </a:cubicBezTo>
                  <a:cubicBezTo>
                    <a:pt x="2859" y="594"/>
                    <a:pt x="2859" y="594"/>
                    <a:pt x="2859" y="594"/>
                  </a:cubicBezTo>
                  <a:cubicBezTo>
                    <a:pt x="2859" y="267"/>
                    <a:pt x="2592" y="0"/>
                    <a:pt x="2265"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19" name="Freeform 72"/>
            <p:cNvSpPr>
              <a:spLocks noChangeArrowheads="1"/>
            </p:cNvSpPr>
            <p:nvPr/>
          </p:nvSpPr>
          <p:spPr bwMode="auto">
            <a:xfrm>
              <a:off x="8798450" y="4222951"/>
              <a:ext cx="843732" cy="1165903"/>
            </a:xfrm>
            <a:custGeom>
              <a:avLst/>
              <a:gdLst>
                <a:gd name="T0" fmla="*/ 839823 w 2374"/>
                <a:gd name="T1" fmla="*/ 0 h 3276"/>
                <a:gd name="T2" fmla="*/ 839823 w 2374"/>
                <a:gd name="T3" fmla="*/ 0 h 3276"/>
                <a:gd name="T4" fmla="*/ 3199 w 2374"/>
                <a:gd name="T5" fmla="*/ 0 h 3276"/>
                <a:gd name="T6" fmla="*/ 0 w 2374"/>
                <a:gd name="T7" fmla="*/ 3915 h 3276"/>
                <a:gd name="T8" fmla="*/ 0 w 2374"/>
                <a:gd name="T9" fmla="*/ 1161988 h 3276"/>
                <a:gd name="T10" fmla="*/ 3199 w 2374"/>
                <a:gd name="T11" fmla="*/ 1165547 h 3276"/>
                <a:gd name="T12" fmla="*/ 839823 w 2374"/>
                <a:gd name="T13" fmla="*/ 1165547 h 3276"/>
                <a:gd name="T14" fmla="*/ 843377 w 2374"/>
                <a:gd name="T15" fmla="*/ 1161988 h 3276"/>
                <a:gd name="T16" fmla="*/ 843377 w 2374"/>
                <a:gd name="T17" fmla="*/ 3915 h 3276"/>
                <a:gd name="T18" fmla="*/ 839823 w 2374"/>
                <a:gd name="T19" fmla="*/ 0 h 3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4" h="3276">
                  <a:moveTo>
                    <a:pt x="2363" y="0"/>
                  </a:moveTo>
                  <a:lnTo>
                    <a:pt x="2363" y="0"/>
                  </a:lnTo>
                  <a:cubicBezTo>
                    <a:pt x="9" y="0"/>
                    <a:pt x="9" y="0"/>
                    <a:pt x="9" y="0"/>
                  </a:cubicBezTo>
                  <a:lnTo>
                    <a:pt x="0" y="11"/>
                  </a:lnTo>
                  <a:cubicBezTo>
                    <a:pt x="0" y="3265"/>
                    <a:pt x="0" y="3265"/>
                    <a:pt x="0" y="3265"/>
                  </a:cubicBezTo>
                  <a:lnTo>
                    <a:pt x="9" y="3275"/>
                  </a:lnTo>
                  <a:cubicBezTo>
                    <a:pt x="2363" y="3275"/>
                    <a:pt x="2363" y="3275"/>
                    <a:pt x="2363" y="3275"/>
                  </a:cubicBezTo>
                  <a:cubicBezTo>
                    <a:pt x="2373" y="3275"/>
                    <a:pt x="2373" y="3265"/>
                    <a:pt x="2373" y="3265"/>
                  </a:cubicBezTo>
                  <a:cubicBezTo>
                    <a:pt x="2373" y="11"/>
                    <a:pt x="2373" y="11"/>
                    <a:pt x="2373" y="11"/>
                  </a:cubicBezTo>
                  <a:cubicBezTo>
                    <a:pt x="2373" y="11"/>
                    <a:pt x="2373" y="0"/>
                    <a:pt x="236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0" name="Freeform 73"/>
            <p:cNvSpPr>
              <a:spLocks noChangeArrowheads="1"/>
            </p:cNvSpPr>
            <p:nvPr/>
          </p:nvSpPr>
          <p:spPr bwMode="auto">
            <a:xfrm>
              <a:off x="9096978" y="4147529"/>
              <a:ext cx="245107" cy="31426"/>
            </a:xfrm>
            <a:custGeom>
              <a:avLst/>
              <a:gdLst>
                <a:gd name="T0" fmla="*/ 230627 w 694"/>
                <a:gd name="T1" fmla="*/ 0 h 91"/>
                <a:gd name="T2" fmla="*/ 230627 w 694"/>
                <a:gd name="T3" fmla="*/ 0 h 91"/>
                <a:gd name="T4" fmla="*/ 17306 w 694"/>
                <a:gd name="T5" fmla="*/ 0 h 91"/>
                <a:gd name="T6" fmla="*/ 0 w 694"/>
                <a:gd name="T7" fmla="*/ 17267 h 91"/>
                <a:gd name="T8" fmla="*/ 0 w 694"/>
                <a:gd name="T9" fmla="*/ 17267 h 91"/>
                <a:gd name="T10" fmla="*/ 17306 w 694"/>
                <a:gd name="T11" fmla="*/ 31081 h 91"/>
                <a:gd name="T12" fmla="*/ 230627 w 694"/>
                <a:gd name="T13" fmla="*/ 31081 h 91"/>
                <a:gd name="T14" fmla="*/ 244754 w 694"/>
                <a:gd name="T15" fmla="*/ 17267 h 91"/>
                <a:gd name="T16" fmla="*/ 244754 w 694"/>
                <a:gd name="T17" fmla="*/ 17267 h 91"/>
                <a:gd name="T18" fmla="*/ 230627 w 69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4" h="91">
                  <a:moveTo>
                    <a:pt x="653" y="0"/>
                  </a:moveTo>
                  <a:lnTo>
                    <a:pt x="653" y="0"/>
                  </a:lnTo>
                  <a:cubicBezTo>
                    <a:pt x="49" y="0"/>
                    <a:pt x="49" y="0"/>
                    <a:pt x="49" y="0"/>
                  </a:cubicBezTo>
                  <a:cubicBezTo>
                    <a:pt x="20" y="0"/>
                    <a:pt x="0" y="21"/>
                    <a:pt x="0" y="50"/>
                  </a:cubicBezTo>
                  <a:cubicBezTo>
                    <a:pt x="0" y="69"/>
                    <a:pt x="20" y="90"/>
                    <a:pt x="49" y="90"/>
                  </a:cubicBezTo>
                  <a:cubicBezTo>
                    <a:pt x="653" y="90"/>
                    <a:pt x="653" y="90"/>
                    <a:pt x="653" y="90"/>
                  </a:cubicBezTo>
                  <a:cubicBezTo>
                    <a:pt x="673" y="90"/>
                    <a:pt x="693" y="69"/>
                    <a:pt x="693" y="50"/>
                  </a:cubicBezTo>
                  <a:cubicBezTo>
                    <a:pt x="693" y="21"/>
                    <a:pt x="673" y="0"/>
                    <a:pt x="65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1" name="Freeform 74"/>
            <p:cNvSpPr>
              <a:spLocks noChangeArrowheads="1"/>
            </p:cNvSpPr>
            <p:nvPr/>
          </p:nvSpPr>
          <p:spPr bwMode="auto">
            <a:xfrm>
              <a:off x="9184965" y="5448563"/>
              <a:ext cx="72275" cy="73851"/>
            </a:xfrm>
            <a:custGeom>
              <a:avLst/>
              <a:gdLst>
                <a:gd name="T0" fmla="*/ 33890 w 209"/>
                <a:gd name="T1" fmla="*/ 0 h 210"/>
                <a:gd name="T2" fmla="*/ 33890 w 209"/>
                <a:gd name="T3" fmla="*/ 0 h 210"/>
                <a:gd name="T4" fmla="*/ 0 w 209"/>
                <a:gd name="T5" fmla="*/ 38332 h 210"/>
                <a:gd name="T6" fmla="*/ 33890 w 209"/>
                <a:gd name="T7" fmla="*/ 73499 h 210"/>
                <a:gd name="T8" fmla="*/ 71929 w 209"/>
                <a:gd name="T9" fmla="*/ 38332 h 210"/>
                <a:gd name="T10" fmla="*/ 33890 w 209"/>
                <a:gd name="T11" fmla="*/ 0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 h="210">
                  <a:moveTo>
                    <a:pt x="98" y="0"/>
                  </a:moveTo>
                  <a:lnTo>
                    <a:pt x="98" y="0"/>
                  </a:lnTo>
                  <a:cubicBezTo>
                    <a:pt x="39" y="0"/>
                    <a:pt x="0" y="50"/>
                    <a:pt x="0" y="109"/>
                  </a:cubicBezTo>
                  <a:cubicBezTo>
                    <a:pt x="0" y="169"/>
                    <a:pt x="39" y="209"/>
                    <a:pt x="98" y="209"/>
                  </a:cubicBezTo>
                  <a:cubicBezTo>
                    <a:pt x="158" y="209"/>
                    <a:pt x="208" y="169"/>
                    <a:pt x="208" y="109"/>
                  </a:cubicBezTo>
                  <a:cubicBezTo>
                    <a:pt x="208" y="50"/>
                    <a:pt x="158" y="0"/>
                    <a:pt x="98"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22" name="Freeform 75"/>
            <p:cNvSpPr>
              <a:spLocks noChangeArrowheads="1"/>
            </p:cNvSpPr>
            <p:nvPr/>
          </p:nvSpPr>
          <p:spPr bwMode="auto">
            <a:xfrm>
              <a:off x="7807026" y="4321172"/>
              <a:ext cx="1157688" cy="849842"/>
            </a:xfrm>
            <a:custGeom>
              <a:avLst/>
              <a:gdLst>
                <a:gd name="T0" fmla="*/ 1633 w 3256"/>
                <a:gd name="T1" fmla="*/ 0 h 2384"/>
                <a:gd name="T2" fmla="*/ 1633 w 3256"/>
                <a:gd name="T3" fmla="*/ 0 h 2384"/>
                <a:gd name="T4" fmla="*/ 3255 w 3256"/>
                <a:gd name="T5" fmla="*/ 1117 h 2384"/>
                <a:gd name="T6" fmla="*/ 2642 w 3256"/>
                <a:gd name="T7" fmla="*/ 1997 h 2384"/>
                <a:gd name="T8" fmla="*/ 3126 w 3256"/>
                <a:gd name="T9" fmla="*/ 2383 h 2384"/>
                <a:gd name="T10" fmla="*/ 3107 w 3256"/>
                <a:gd name="T11" fmla="*/ 2383 h 2384"/>
                <a:gd name="T12" fmla="*/ 2335 w 3256"/>
                <a:gd name="T13" fmla="*/ 2125 h 2384"/>
                <a:gd name="T14" fmla="*/ 1633 w 3256"/>
                <a:gd name="T15" fmla="*/ 2235 h 2384"/>
                <a:gd name="T16" fmla="*/ 0 w 3256"/>
                <a:gd name="T17" fmla="*/ 1117 h 2384"/>
                <a:gd name="T18" fmla="*/ 1633 w 3256"/>
                <a:gd name="T19"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6" h="2384">
                  <a:moveTo>
                    <a:pt x="1633" y="0"/>
                  </a:moveTo>
                  <a:lnTo>
                    <a:pt x="1633" y="0"/>
                  </a:lnTo>
                  <a:cubicBezTo>
                    <a:pt x="2523" y="0"/>
                    <a:pt x="3255" y="493"/>
                    <a:pt x="3255" y="1117"/>
                  </a:cubicBezTo>
                  <a:cubicBezTo>
                    <a:pt x="3255" y="1473"/>
                    <a:pt x="3018" y="1789"/>
                    <a:pt x="2642" y="1997"/>
                  </a:cubicBezTo>
                  <a:cubicBezTo>
                    <a:pt x="2721" y="2165"/>
                    <a:pt x="2899" y="2304"/>
                    <a:pt x="3126" y="2383"/>
                  </a:cubicBezTo>
                  <a:cubicBezTo>
                    <a:pt x="3117" y="2383"/>
                    <a:pt x="3117" y="2383"/>
                    <a:pt x="3107" y="2383"/>
                  </a:cubicBezTo>
                  <a:cubicBezTo>
                    <a:pt x="2790" y="2383"/>
                    <a:pt x="2514" y="2284"/>
                    <a:pt x="2335" y="2125"/>
                  </a:cubicBezTo>
                  <a:cubicBezTo>
                    <a:pt x="2118" y="2195"/>
                    <a:pt x="1880" y="2235"/>
                    <a:pt x="1633" y="2235"/>
                  </a:cubicBezTo>
                  <a:cubicBezTo>
                    <a:pt x="732" y="2235"/>
                    <a:pt x="0" y="1741"/>
                    <a:pt x="0" y="1117"/>
                  </a:cubicBezTo>
                  <a:cubicBezTo>
                    <a:pt x="0" y="493"/>
                    <a:pt x="732" y="0"/>
                    <a:pt x="1633" y="0"/>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23" name="Freeform 76"/>
            <p:cNvSpPr>
              <a:spLocks noChangeArrowheads="1"/>
            </p:cNvSpPr>
            <p:nvPr/>
          </p:nvSpPr>
          <p:spPr bwMode="auto">
            <a:xfrm>
              <a:off x="8325520" y="4486929"/>
              <a:ext cx="116268" cy="471389"/>
            </a:xfrm>
            <a:custGeom>
              <a:avLst/>
              <a:gdLst>
                <a:gd name="T0" fmla="*/ 112027 w 329"/>
                <a:gd name="T1" fmla="*/ 471034 h 1326"/>
                <a:gd name="T2" fmla="*/ 3887 w 329"/>
                <a:gd name="T3" fmla="*/ 471034 h 1326"/>
                <a:gd name="T4" fmla="*/ 3887 w 329"/>
                <a:gd name="T5" fmla="*/ 133667 h 1326"/>
                <a:gd name="T6" fmla="*/ 112027 w 329"/>
                <a:gd name="T7" fmla="*/ 133667 h 1326"/>
                <a:gd name="T8" fmla="*/ 112027 w 329"/>
                <a:gd name="T9" fmla="*/ 471034 h 1326"/>
                <a:gd name="T10" fmla="*/ 115915 w 329"/>
                <a:gd name="T11" fmla="*/ 84253 h 1326"/>
                <a:gd name="T12" fmla="*/ 0 w 329"/>
                <a:gd name="T13" fmla="*/ 84253 h 1326"/>
                <a:gd name="T14" fmla="*/ 0 w 329"/>
                <a:gd name="T15" fmla="*/ 0 h 1326"/>
                <a:gd name="T16" fmla="*/ 115915 w 329"/>
                <a:gd name="T17" fmla="*/ 0 h 1326"/>
                <a:gd name="T18" fmla="*/ 115915 w 329"/>
                <a:gd name="T19" fmla="*/ 84253 h 1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9" h="1326">
                  <a:moveTo>
                    <a:pt x="317" y="1325"/>
                  </a:moveTo>
                  <a:lnTo>
                    <a:pt x="11" y="1325"/>
                  </a:lnTo>
                  <a:lnTo>
                    <a:pt x="11" y="376"/>
                  </a:lnTo>
                  <a:lnTo>
                    <a:pt x="317" y="376"/>
                  </a:lnTo>
                  <a:lnTo>
                    <a:pt x="317" y="1325"/>
                  </a:lnTo>
                  <a:close/>
                  <a:moveTo>
                    <a:pt x="328" y="237"/>
                  </a:moveTo>
                  <a:lnTo>
                    <a:pt x="0" y="237"/>
                  </a:lnTo>
                  <a:lnTo>
                    <a:pt x="0" y="0"/>
                  </a:lnTo>
                  <a:lnTo>
                    <a:pt x="328" y="0"/>
                  </a:lnTo>
                  <a:lnTo>
                    <a:pt x="328" y="237"/>
                  </a:lnTo>
                  <a:close/>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59411" name="TextBox 123"/>
          <p:cNvSpPr txBox="1">
            <a:spLocks noChangeArrowheads="1"/>
          </p:cNvSpPr>
          <p:nvPr/>
        </p:nvSpPr>
        <p:spPr bwMode="auto">
          <a:xfrm>
            <a:off x="2690813" y="4835525"/>
            <a:ext cx="51181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59412" name="TextBox 124"/>
          <p:cNvSpPr txBox="1">
            <a:spLocks noChangeArrowheads="1"/>
          </p:cNvSpPr>
          <p:nvPr/>
        </p:nvSpPr>
        <p:spPr bwMode="auto">
          <a:xfrm>
            <a:off x="6162675" y="4294188"/>
            <a:ext cx="15875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Mobile</a:t>
            </a:r>
            <a:endParaRPr lang="id-ID" altLang="es-MX" sz="3200" b="1">
              <a:latin typeface="Source Sans Pro" panose="020B0503030403020204" pitchFamily="34" charset="0"/>
            </a:endParaRPr>
          </a:p>
        </p:txBody>
      </p:sp>
      <p:sp>
        <p:nvSpPr>
          <p:cNvPr id="59413" name="TextBox 125"/>
          <p:cNvSpPr txBox="1">
            <a:spLocks noChangeArrowheads="1"/>
          </p:cNvSpPr>
          <p:nvPr/>
        </p:nvSpPr>
        <p:spPr bwMode="auto">
          <a:xfrm>
            <a:off x="16430625" y="4340225"/>
            <a:ext cx="52435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59414" name="TextBox 126"/>
          <p:cNvSpPr txBox="1">
            <a:spLocks noChangeArrowheads="1"/>
          </p:cNvSpPr>
          <p:nvPr/>
        </p:nvSpPr>
        <p:spPr bwMode="auto">
          <a:xfrm>
            <a:off x="16443325" y="3733800"/>
            <a:ext cx="2946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Tools Analysis</a:t>
            </a:r>
            <a:endParaRPr lang="id-ID" altLang="es-MX" sz="3200" b="1">
              <a:latin typeface="Source Sans Pro" panose="020B0503030403020204" pitchFamily="34" charset="0"/>
            </a:endParaRPr>
          </a:p>
        </p:txBody>
      </p:sp>
      <p:sp>
        <p:nvSpPr>
          <p:cNvPr id="59415" name="TextBox 127"/>
          <p:cNvSpPr txBox="1">
            <a:spLocks noChangeArrowheads="1"/>
          </p:cNvSpPr>
          <p:nvPr/>
        </p:nvSpPr>
        <p:spPr bwMode="auto">
          <a:xfrm>
            <a:off x="2293938" y="8240713"/>
            <a:ext cx="51181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59416" name="TextBox 128"/>
          <p:cNvSpPr txBox="1">
            <a:spLocks noChangeArrowheads="1"/>
          </p:cNvSpPr>
          <p:nvPr/>
        </p:nvSpPr>
        <p:spPr bwMode="auto">
          <a:xfrm>
            <a:off x="5765800" y="7700963"/>
            <a:ext cx="15875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Mobile</a:t>
            </a:r>
            <a:endParaRPr lang="id-ID" altLang="es-MX" sz="3200" b="1">
              <a:latin typeface="Source Sans Pro" panose="020B0503030403020204" pitchFamily="34" charset="0"/>
            </a:endParaRPr>
          </a:p>
        </p:txBody>
      </p:sp>
      <p:sp>
        <p:nvSpPr>
          <p:cNvPr id="59417" name="TextBox 129"/>
          <p:cNvSpPr txBox="1">
            <a:spLocks noChangeArrowheads="1"/>
          </p:cNvSpPr>
          <p:nvPr/>
        </p:nvSpPr>
        <p:spPr bwMode="auto">
          <a:xfrm>
            <a:off x="3349625" y="11271250"/>
            <a:ext cx="51181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59418" name="TextBox 130"/>
          <p:cNvSpPr txBox="1">
            <a:spLocks noChangeArrowheads="1"/>
          </p:cNvSpPr>
          <p:nvPr/>
        </p:nvSpPr>
        <p:spPr bwMode="auto">
          <a:xfrm>
            <a:off x="6692900" y="10731500"/>
            <a:ext cx="17160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Linking</a:t>
            </a:r>
            <a:endParaRPr lang="id-ID" altLang="es-MX" sz="3200" b="1">
              <a:latin typeface="Source Sans Pro" panose="020B0503030403020204" pitchFamily="34" charset="0"/>
            </a:endParaRPr>
          </a:p>
        </p:txBody>
      </p:sp>
      <p:sp>
        <p:nvSpPr>
          <p:cNvPr id="59419" name="TextBox 131"/>
          <p:cNvSpPr txBox="1">
            <a:spLocks noChangeArrowheads="1"/>
          </p:cNvSpPr>
          <p:nvPr/>
        </p:nvSpPr>
        <p:spPr bwMode="auto">
          <a:xfrm>
            <a:off x="16833850" y="7564438"/>
            <a:ext cx="52451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59420" name="TextBox 132"/>
          <p:cNvSpPr txBox="1">
            <a:spLocks noChangeArrowheads="1"/>
          </p:cNvSpPr>
          <p:nvPr/>
        </p:nvSpPr>
        <p:spPr bwMode="auto">
          <a:xfrm>
            <a:off x="16846550" y="6958013"/>
            <a:ext cx="23415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Keyboards</a:t>
            </a:r>
            <a:endParaRPr lang="id-ID" altLang="es-MX" sz="3200" b="1">
              <a:latin typeface="Source Sans Pro" panose="020B0503030403020204" pitchFamily="34" charset="0"/>
            </a:endParaRPr>
          </a:p>
        </p:txBody>
      </p:sp>
      <p:sp>
        <p:nvSpPr>
          <p:cNvPr id="59421" name="TextBox 133"/>
          <p:cNvSpPr txBox="1">
            <a:spLocks noChangeArrowheads="1"/>
          </p:cNvSpPr>
          <p:nvPr/>
        </p:nvSpPr>
        <p:spPr bwMode="auto">
          <a:xfrm>
            <a:off x="15936913" y="11276013"/>
            <a:ext cx="52451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solidFill>
                  <a:schemeClr val="tx2"/>
                </a:solidFill>
                <a:latin typeface="Calibri Light" panose="020F0302020204030204" pitchFamily="34" charset="0"/>
                <a:cs typeface="Calibri Light" panose="020F0302020204030204" pitchFamily="34" charset="0"/>
              </a:rPr>
              <a:t>Creativity is the key </a:t>
            </a:r>
            <a:r>
              <a:rPr lang="en-US" altLang="es-MX" sz="2800">
                <a:latin typeface="Calibri Light" panose="020F0302020204030204" pitchFamily="34" charset="0"/>
                <a:cs typeface="Calibri Light" panose="020F0302020204030204" pitchFamily="34" charset="0"/>
              </a:rPr>
              <a:t>to success in the future and primary</a:t>
            </a:r>
          </a:p>
        </p:txBody>
      </p:sp>
      <p:sp>
        <p:nvSpPr>
          <p:cNvPr id="59422" name="TextBox 134"/>
          <p:cNvSpPr txBox="1">
            <a:spLocks noChangeArrowheads="1"/>
          </p:cNvSpPr>
          <p:nvPr/>
        </p:nvSpPr>
        <p:spPr bwMode="auto">
          <a:xfrm>
            <a:off x="15949613" y="10669588"/>
            <a:ext cx="2387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Dashboard</a:t>
            </a:r>
            <a:endParaRPr lang="id-ID" altLang="es-MX" sz="3200" b="1">
              <a:latin typeface="Source Sans Pro" panose="020B0503030403020204" pitchFamily="34" charset="0"/>
            </a:endParaRPr>
          </a:p>
        </p:txBody>
      </p:sp>
      <p:sp>
        <p:nvSpPr>
          <p:cNvPr id="59423" name="TextBox 135"/>
          <p:cNvSpPr txBox="1">
            <a:spLocks noChangeArrowheads="1"/>
          </p:cNvSpPr>
          <p:nvPr/>
        </p:nvSpPr>
        <p:spPr bwMode="auto">
          <a:xfrm>
            <a:off x="10374313" y="4749800"/>
            <a:ext cx="37576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2400">
                <a:solidFill>
                  <a:schemeClr val="tx2"/>
                </a:solidFill>
                <a:latin typeface="Calibri Light" panose="020F0302020204030204" pitchFamily="34" charset="0"/>
                <a:cs typeface="Calibri Light" panose="020F0302020204030204" pitchFamily="34" charset="0"/>
              </a:rPr>
              <a:t>Creativity is the key </a:t>
            </a:r>
            <a:r>
              <a:rPr lang="en-US" altLang="es-MX" sz="2400">
                <a:latin typeface="Calibri Light" panose="020F0302020204030204" pitchFamily="34" charset="0"/>
                <a:cs typeface="Calibri Light" panose="020F0302020204030204" pitchFamily="34" charset="0"/>
              </a:rPr>
              <a:t>to success</a:t>
            </a:r>
          </a:p>
        </p:txBody>
      </p:sp>
      <p:sp>
        <p:nvSpPr>
          <p:cNvPr id="59424" name="TextBox 136"/>
          <p:cNvSpPr txBox="1">
            <a:spLocks noChangeArrowheads="1"/>
          </p:cNvSpPr>
          <p:nvPr/>
        </p:nvSpPr>
        <p:spPr bwMode="auto">
          <a:xfrm>
            <a:off x="11430000" y="4276725"/>
            <a:ext cx="15875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200" b="1">
                <a:latin typeface="Source Sans Pro" panose="020B0503030403020204" pitchFamily="34" charset="0"/>
              </a:rPr>
              <a:t>Mobile</a:t>
            </a:r>
            <a:endParaRPr lang="id-ID" altLang="es-MX" sz="3200" b="1">
              <a:latin typeface="Source Sans Pro" panose="020B0503030403020204" pitchFamily="34" charset="0"/>
            </a:endParaRPr>
          </a:p>
        </p:txBody>
      </p:sp>
      <p:sp>
        <p:nvSpPr>
          <p:cNvPr id="59425" name="TextBox 95"/>
          <p:cNvSpPr txBox="1">
            <a:spLocks noChangeArrowheads="1"/>
          </p:cNvSpPr>
          <p:nvPr/>
        </p:nvSpPr>
        <p:spPr bwMode="auto">
          <a:xfrm>
            <a:off x="1614488" y="528638"/>
            <a:ext cx="37449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SEO Slide</a:t>
            </a:r>
          </a:p>
        </p:txBody>
      </p:sp>
      <p:grpSp>
        <p:nvGrpSpPr>
          <p:cNvPr id="59426" name="Group 96"/>
          <p:cNvGrpSpPr>
            <a:grpSpLocks/>
          </p:cNvGrpSpPr>
          <p:nvPr/>
        </p:nvGrpSpPr>
        <p:grpSpPr bwMode="auto">
          <a:xfrm>
            <a:off x="1774825" y="1717675"/>
            <a:ext cx="2279650" cy="73025"/>
            <a:chOff x="1775295" y="2028842"/>
            <a:chExt cx="3021910" cy="45719"/>
          </a:xfrm>
        </p:grpSpPr>
        <p:sp>
          <p:nvSpPr>
            <p:cNvPr id="98" name="Rectangle 97"/>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99" name="Rectangle 98"/>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00" name="Rectangle 99"/>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01" name="Rectangle 100"/>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02" name="Rectangle 101"/>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59427" name="TextBox 102"/>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40"/>
          <p:cNvSpPr>
            <a:spLocks noChangeArrowheads="1"/>
          </p:cNvSpPr>
          <p:nvPr/>
        </p:nvSpPr>
        <p:spPr bwMode="auto">
          <a:xfrm>
            <a:off x="15276513" y="5032375"/>
            <a:ext cx="3679825" cy="1085850"/>
          </a:xfrm>
          <a:custGeom>
            <a:avLst/>
            <a:gdLst>
              <a:gd name="T0" fmla="*/ 0 w 4124"/>
              <a:gd name="T1" fmla="*/ 395 h 1217"/>
              <a:gd name="T2" fmla="*/ 2820 w 4124"/>
              <a:gd name="T3" fmla="*/ 1216 h 1217"/>
              <a:gd name="T4" fmla="*/ 4123 w 4124"/>
              <a:gd name="T5" fmla="*/ 1216 h 1217"/>
              <a:gd name="T6" fmla="*/ 1282 w 4124"/>
              <a:gd name="T7" fmla="*/ 0 h 1217"/>
              <a:gd name="T8" fmla="*/ 0 w 4124"/>
              <a:gd name="T9" fmla="*/ 395 h 1217"/>
            </a:gdLst>
            <a:ahLst/>
            <a:cxnLst>
              <a:cxn ang="0">
                <a:pos x="T0" y="T1"/>
              </a:cxn>
              <a:cxn ang="0">
                <a:pos x="T2" y="T3"/>
              </a:cxn>
              <a:cxn ang="0">
                <a:pos x="T4" y="T5"/>
              </a:cxn>
              <a:cxn ang="0">
                <a:pos x="T6" y="T7"/>
              </a:cxn>
              <a:cxn ang="0">
                <a:pos x="T8" y="T9"/>
              </a:cxn>
            </a:cxnLst>
            <a:rect l="0" t="0" r="r" b="b"/>
            <a:pathLst>
              <a:path w="4124" h="1217">
                <a:moveTo>
                  <a:pt x="0" y="395"/>
                </a:moveTo>
                <a:lnTo>
                  <a:pt x="2820" y="1216"/>
                </a:lnTo>
                <a:lnTo>
                  <a:pt x="4123" y="1216"/>
                </a:lnTo>
                <a:lnTo>
                  <a:pt x="1282" y="0"/>
                </a:lnTo>
                <a:lnTo>
                  <a:pt x="0" y="395"/>
                </a:lnTo>
              </a:path>
            </a:pathLst>
          </a:custGeom>
          <a:solidFill>
            <a:schemeClr val="accent1">
              <a:lumMod val="5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0418" name="Freeform 1"/>
          <p:cNvSpPr>
            <a:spLocks noChangeArrowheads="1"/>
          </p:cNvSpPr>
          <p:nvPr/>
        </p:nvSpPr>
        <p:spPr bwMode="auto">
          <a:xfrm>
            <a:off x="5351463" y="3911600"/>
            <a:ext cx="9952037" cy="1479550"/>
          </a:xfrm>
          <a:custGeom>
            <a:avLst/>
            <a:gdLst>
              <a:gd name="T0" fmla="*/ 0 w 7121"/>
              <a:gd name="T1" fmla="*/ 1478903 h 1657"/>
              <a:gd name="T2" fmla="*/ 9950625 w 7121"/>
              <a:gd name="T3" fmla="*/ 1478903 h 1657"/>
              <a:gd name="T4" fmla="*/ 9950625 w 7121"/>
              <a:gd name="T5" fmla="*/ 0 h 1657"/>
              <a:gd name="T6" fmla="*/ 0 w 7121"/>
              <a:gd name="T7" fmla="*/ 0 h 1657"/>
              <a:gd name="T8" fmla="*/ 0 w 7121"/>
              <a:gd name="T9" fmla="*/ 1478903 h 16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1" h="1657">
                <a:moveTo>
                  <a:pt x="0" y="1656"/>
                </a:moveTo>
                <a:lnTo>
                  <a:pt x="7120" y="1656"/>
                </a:lnTo>
                <a:lnTo>
                  <a:pt x="7120" y="0"/>
                </a:lnTo>
                <a:lnTo>
                  <a:pt x="0" y="0"/>
                </a:lnTo>
                <a:lnTo>
                  <a:pt x="0" y="1656"/>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60419" name="Freeform 7"/>
          <p:cNvSpPr>
            <a:spLocks noChangeArrowheads="1"/>
          </p:cNvSpPr>
          <p:nvPr/>
        </p:nvSpPr>
        <p:spPr bwMode="auto">
          <a:xfrm>
            <a:off x="5351463" y="5457825"/>
            <a:ext cx="9952037" cy="1062038"/>
          </a:xfrm>
          <a:custGeom>
            <a:avLst/>
            <a:gdLst>
              <a:gd name="T0" fmla="*/ 0 w 7121"/>
              <a:gd name="T1" fmla="*/ 1061728 h 1191"/>
              <a:gd name="T2" fmla="*/ 9950625 w 7121"/>
              <a:gd name="T3" fmla="*/ 1061728 h 1191"/>
              <a:gd name="T4" fmla="*/ 9950625 w 7121"/>
              <a:gd name="T5" fmla="*/ 0 h 1191"/>
              <a:gd name="T6" fmla="*/ 0 w 7121"/>
              <a:gd name="T7" fmla="*/ 0 h 1191"/>
              <a:gd name="T8" fmla="*/ 0 w 7121"/>
              <a:gd name="T9" fmla="*/ 1061728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1" h="1191">
                <a:moveTo>
                  <a:pt x="0" y="1190"/>
                </a:moveTo>
                <a:lnTo>
                  <a:pt x="7120" y="1190"/>
                </a:lnTo>
                <a:lnTo>
                  <a:pt x="7120" y="0"/>
                </a:lnTo>
                <a:lnTo>
                  <a:pt x="0" y="0"/>
                </a:lnTo>
                <a:lnTo>
                  <a:pt x="0" y="119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6" name="Freeform 13"/>
          <p:cNvSpPr>
            <a:spLocks noChangeArrowheads="1"/>
          </p:cNvSpPr>
          <p:nvPr/>
        </p:nvSpPr>
        <p:spPr bwMode="auto">
          <a:xfrm>
            <a:off x="5351463" y="6607175"/>
            <a:ext cx="9952037" cy="1376363"/>
          </a:xfrm>
          <a:custGeom>
            <a:avLst/>
            <a:gdLst>
              <a:gd name="T0" fmla="*/ 0 w 7121"/>
              <a:gd name="T1" fmla="*/ 1544 h 1545"/>
              <a:gd name="T2" fmla="*/ 7120 w 7121"/>
              <a:gd name="T3" fmla="*/ 1544 h 1545"/>
              <a:gd name="T4" fmla="*/ 7120 w 7121"/>
              <a:gd name="T5" fmla="*/ 0 h 1545"/>
              <a:gd name="T6" fmla="*/ 0 w 7121"/>
              <a:gd name="T7" fmla="*/ 0 h 1545"/>
              <a:gd name="T8" fmla="*/ 0 w 7121"/>
              <a:gd name="T9" fmla="*/ 1544 h 1545"/>
            </a:gdLst>
            <a:ahLst/>
            <a:cxnLst>
              <a:cxn ang="0">
                <a:pos x="T0" y="T1"/>
              </a:cxn>
              <a:cxn ang="0">
                <a:pos x="T2" y="T3"/>
              </a:cxn>
              <a:cxn ang="0">
                <a:pos x="T4" y="T5"/>
              </a:cxn>
              <a:cxn ang="0">
                <a:pos x="T6" y="T7"/>
              </a:cxn>
              <a:cxn ang="0">
                <a:pos x="T8" y="T9"/>
              </a:cxn>
            </a:cxnLst>
            <a:rect l="0" t="0" r="r" b="b"/>
            <a:pathLst>
              <a:path w="7121" h="1545">
                <a:moveTo>
                  <a:pt x="0" y="1544"/>
                </a:moveTo>
                <a:lnTo>
                  <a:pt x="7120" y="1544"/>
                </a:lnTo>
                <a:lnTo>
                  <a:pt x="7120" y="0"/>
                </a:lnTo>
                <a:lnTo>
                  <a:pt x="0" y="0"/>
                </a:lnTo>
                <a:lnTo>
                  <a:pt x="0" y="1544"/>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7" name="Freeform 19"/>
          <p:cNvSpPr>
            <a:spLocks noChangeArrowheads="1"/>
          </p:cNvSpPr>
          <p:nvPr/>
        </p:nvSpPr>
        <p:spPr bwMode="auto">
          <a:xfrm>
            <a:off x="5351463" y="8110538"/>
            <a:ext cx="9952037" cy="1250950"/>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8" name="Freeform 25"/>
          <p:cNvSpPr>
            <a:spLocks noChangeArrowheads="1"/>
          </p:cNvSpPr>
          <p:nvPr/>
        </p:nvSpPr>
        <p:spPr bwMode="auto">
          <a:xfrm>
            <a:off x="5351463" y="9483725"/>
            <a:ext cx="9952037" cy="1370013"/>
          </a:xfrm>
          <a:custGeom>
            <a:avLst/>
            <a:gdLst>
              <a:gd name="T0" fmla="*/ 0 w 7121"/>
              <a:gd name="T1" fmla="*/ 1533 h 1534"/>
              <a:gd name="T2" fmla="*/ 7120 w 7121"/>
              <a:gd name="T3" fmla="*/ 1533 h 1534"/>
              <a:gd name="T4" fmla="*/ 7120 w 7121"/>
              <a:gd name="T5" fmla="*/ 0 h 1534"/>
              <a:gd name="T6" fmla="*/ 0 w 7121"/>
              <a:gd name="T7" fmla="*/ 0 h 1534"/>
              <a:gd name="T8" fmla="*/ 0 w 7121"/>
              <a:gd name="T9" fmla="*/ 1533 h 1534"/>
            </a:gdLst>
            <a:ahLst/>
            <a:cxnLst>
              <a:cxn ang="0">
                <a:pos x="T0" y="T1"/>
              </a:cxn>
              <a:cxn ang="0">
                <a:pos x="T2" y="T3"/>
              </a:cxn>
              <a:cxn ang="0">
                <a:pos x="T4" y="T5"/>
              </a:cxn>
              <a:cxn ang="0">
                <a:pos x="T6" y="T7"/>
              </a:cxn>
              <a:cxn ang="0">
                <a:pos x="T8" y="T9"/>
              </a:cxn>
            </a:cxnLst>
            <a:rect l="0" t="0" r="r" b="b"/>
            <a:pathLst>
              <a:path w="7121" h="1534">
                <a:moveTo>
                  <a:pt x="0" y="1533"/>
                </a:moveTo>
                <a:lnTo>
                  <a:pt x="7120" y="1533"/>
                </a:lnTo>
                <a:lnTo>
                  <a:pt x="7120" y="0"/>
                </a:lnTo>
                <a:lnTo>
                  <a:pt x="0" y="0"/>
                </a:lnTo>
                <a:lnTo>
                  <a:pt x="0" y="1533"/>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39" name="Freeform 31"/>
          <p:cNvSpPr>
            <a:spLocks noChangeArrowheads="1"/>
          </p:cNvSpPr>
          <p:nvPr/>
        </p:nvSpPr>
        <p:spPr bwMode="auto">
          <a:xfrm>
            <a:off x="15255875" y="9471025"/>
            <a:ext cx="1149350" cy="1708150"/>
          </a:xfrm>
          <a:custGeom>
            <a:avLst/>
            <a:gdLst>
              <a:gd name="T0" fmla="*/ 1287 w 1288"/>
              <a:gd name="T1" fmla="*/ 1913 h 1914"/>
              <a:gd name="T2" fmla="*/ 1287 w 1288"/>
              <a:gd name="T3" fmla="*/ 210 h 1914"/>
              <a:gd name="T4" fmla="*/ 0 w 1288"/>
              <a:gd name="T5" fmla="*/ 0 h 1914"/>
              <a:gd name="T6" fmla="*/ 0 w 1288"/>
              <a:gd name="T7" fmla="*/ 1544 h 1914"/>
              <a:gd name="T8" fmla="*/ 1287 w 1288"/>
              <a:gd name="T9" fmla="*/ 1913 h 1914"/>
            </a:gdLst>
            <a:ahLst/>
            <a:cxnLst>
              <a:cxn ang="0">
                <a:pos x="T0" y="T1"/>
              </a:cxn>
              <a:cxn ang="0">
                <a:pos x="T2" y="T3"/>
              </a:cxn>
              <a:cxn ang="0">
                <a:pos x="T4" y="T5"/>
              </a:cxn>
              <a:cxn ang="0">
                <a:pos x="T6" y="T7"/>
              </a:cxn>
              <a:cxn ang="0">
                <a:pos x="T8" y="T9"/>
              </a:cxn>
            </a:cxnLst>
            <a:rect l="0" t="0" r="r" b="b"/>
            <a:pathLst>
              <a:path w="1288" h="1914">
                <a:moveTo>
                  <a:pt x="1287" y="1913"/>
                </a:moveTo>
                <a:lnTo>
                  <a:pt x="1287" y="210"/>
                </a:lnTo>
                <a:lnTo>
                  <a:pt x="0" y="0"/>
                </a:lnTo>
                <a:lnTo>
                  <a:pt x="0" y="1544"/>
                </a:lnTo>
                <a:lnTo>
                  <a:pt x="1287" y="1913"/>
                </a:lnTo>
              </a:path>
            </a:pathLst>
          </a:custGeom>
          <a:solidFill>
            <a:schemeClr val="accent5">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1" name="Freeform 32"/>
          <p:cNvSpPr>
            <a:spLocks noChangeArrowheads="1"/>
          </p:cNvSpPr>
          <p:nvPr/>
        </p:nvSpPr>
        <p:spPr bwMode="auto">
          <a:xfrm>
            <a:off x="16405225" y="9129713"/>
            <a:ext cx="2538413" cy="2062162"/>
          </a:xfrm>
          <a:custGeom>
            <a:avLst/>
            <a:gdLst>
              <a:gd name="T0" fmla="*/ 2842 w 2843"/>
              <a:gd name="T1" fmla="*/ 1154 h 2309"/>
              <a:gd name="T2" fmla="*/ 0 w 2843"/>
              <a:gd name="T3" fmla="*/ 2308 h 2309"/>
              <a:gd name="T4" fmla="*/ 0 w 2843"/>
              <a:gd name="T5" fmla="*/ 606 h 2309"/>
              <a:gd name="T6" fmla="*/ 2842 w 2843"/>
              <a:gd name="T7" fmla="*/ 0 h 2309"/>
              <a:gd name="T8" fmla="*/ 2842 w 2843"/>
              <a:gd name="T9" fmla="*/ 1154 h 2309"/>
            </a:gdLst>
            <a:ahLst/>
            <a:cxnLst>
              <a:cxn ang="0">
                <a:pos x="T0" y="T1"/>
              </a:cxn>
              <a:cxn ang="0">
                <a:pos x="T2" y="T3"/>
              </a:cxn>
              <a:cxn ang="0">
                <a:pos x="T4" y="T5"/>
              </a:cxn>
              <a:cxn ang="0">
                <a:pos x="T6" y="T7"/>
              </a:cxn>
              <a:cxn ang="0">
                <a:pos x="T8" y="T9"/>
              </a:cxn>
            </a:cxnLst>
            <a:rect l="0" t="0" r="r" b="b"/>
            <a:pathLst>
              <a:path w="2843" h="2309">
                <a:moveTo>
                  <a:pt x="2842" y="1154"/>
                </a:moveTo>
                <a:lnTo>
                  <a:pt x="0" y="2308"/>
                </a:lnTo>
                <a:lnTo>
                  <a:pt x="0" y="606"/>
                </a:lnTo>
                <a:lnTo>
                  <a:pt x="2842" y="0"/>
                </a:lnTo>
                <a:lnTo>
                  <a:pt x="2842" y="1154"/>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2" name="Freeform 33"/>
          <p:cNvSpPr>
            <a:spLocks noChangeArrowheads="1"/>
          </p:cNvSpPr>
          <p:nvPr/>
        </p:nvSpPr>
        <p:spPr bwMode="auto">
          <a:xfrm>
            <a:off x="15255875" y="9051925"/>
            <a:ext cx="3683000" cy="619125"/>
          </a:xfrm>
          <a:custGeom>
            <a:avLst/>
            <a:gdLst>
              <a:gd name="T0" fmla="*/ 0 w 4129"/>
              <a:gd name="T1" fmla="*/ 482 h 694"/>
              <a:gd name="T2" fmla="*/ 2708 w 4129"/>
              <a:gd name="T3" fmla="*/ 0 h 694"/>
              <a:gd name="T4" fmla="*/ 4128 w 4129"/>
              <a:gd name="T5" fmla="*/ 92 h 694"/>
              <a:gd name="T6" fmla="*/ 1287 w 4129"/>
              <a:gd name="T7" fmla="*/ 693 h 694"/>
              <a:gd name="T8" fmla="*/ 0 w 4129"/>
              <a:gd name="T9" fmla="*/ 482 h 694"/>
            </a:gdLst>
            <a:ahLst/>
            <a:cxnLst>
              <a:cxn ang="0">
                <a:pos x="T0" y="T1"/>
              </a:cxn>
              <a:cxn ang="0">
                <a:pos x="T2" y="T3"/>
              </a:cxn>
              <a:cxn ang="0">
                <a:pos x="T4" y="T5"/>
              </a:cxn>
              <a:cxn ang="0">
                <a:pos x="T6" y="T7"/>
              </a:cxn>
              <a:cxn ang="0">
                <a:pos x="T8" y="T9"/>
              </a:cxn>
            </a:cxnLst>
            <a:rect l="0" t="0" r="r" b="b"/>
            <a:pathLst>
              <a:path w="4129" h="694">
                <a:moveTo>
                  <a:pt x="0" y="482"/>
                </a:moveTo>
                <a:lnTo>
                  <a:pt x="2708" y="0"/>
                </a:lnTo>
                <a:lnTo>
                  <a:pt x="4128" y="92"/>
                </a:lnTo>
                <a:lnTo>
                  <a:pt x="1287" y="693"/>
                </a:lnTo>
                <a:lnTo>
                  <a:pt x="0" y="482"/>
                </a:lnTo>
              </a:path>
            </a:pathLst>
          </a:custGeom>
          <a:solidFill>
            <a:schemeClr val="accent5">
              <a:lumMod val="5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4" name="Freeform 36"/>
          <p:cNvSpPr>
            <a:spLocks noChangeArrowheads="1"/>
          </p:cNvSpPr>
          <p:nvPr/>
        </p:nvSpPr>
        <p:spPr bwMode="auto">
          <a:xfrm>
            <a:off x="15259050" y="8110538"/>
            <a:ext cx="1146175" cy="1392237"/>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chemeClr val="accent4">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5" name="Freeform 37"/>
          <p:cNvSpPr>
            <a:spLocks noChangeArrowheads="1"/>
          </p:cNvSpPr>
          <p:nvPr/>
        </p:nvSpPr>
        <p:spPr bwMode="auto">
          <a:xfrm>
            <a:off x="16400463" y="8110538"/>
            <a:ext cx="2538412" cy="1392237"/>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6" name="Freeform 38"/>
          <p:cNvSpPr>
            <a:spLocks noChangeArrowheads="1"/>
          </p:cNvSpPr>
          <p:nvPr/>
        </p:nvSpPr>
        <p:spPr bwMode="auto">
          <a:xfrm>
            <a:off x="15255875" y="3443288"/>
            <a:ext cx="1149350" cy="1952625"/>
          </a:xfrm>
          <a:custGeom>
            <a:avLst/>
            <a:gdLst>
              <a:gd name="T0" fmla="*/ 0 w 1288"/>
              <a:gd name="T1" fmla="*/ 2185 h 2186"/>
              <a:gd name="T2" fmla="*/ 1287 w 1288"/>
              <a:gd name="T3" fmla="*/ 1790 h 2186"/>
              <a:gd name="T4" fmla="*/ 1287 w 1288"/>
              <a:gd name="T5" fmla="*/ 0 h 2186"/>
              <a:gd name="T6" fmla="*/ 0 w 1288"/>
              <a:gd name="T7" fmla="*/ 528 h 2186"/>
              <a:gd name="T8" fmla="*/ 0 w 1288"/>
              <a:gd name="T9" fmla="*/ 2185 h 2186"/>
            </a:gdLst>
            <a:ahLst/>
            <a:cxnLst>
              <a:cxn ang="0">
                <a:pos x="T0" y="T1"/>
              </a:cxn>
              <a:cxn ang="0">
                <a:pos x="T2" y="T3"/>
              </a:cxn>
              <a:cxn ang="0">
                <a:pos x="T4" y="T5"/>
              </a:cxn>
              <a:cxn ang="0">
                <a:pos x="T6" y="T7"/>
              </a:cxn>
              <a:cxn ang="0">
                <a:pos x="T8" y="T9"/>
              </a:cxn>
            </a:cxnLst>
            <a:rect l="0" t="0" r="r" b="b"/>
            <a:pathLst>
              <a:path w="1288" h="2186">
                <a:moveTo>
                  <a:pt x="0" y="2185"/>
                </a:moveTo>
                <a:lnTo>
                  <a:pt x="1287" y="1790"/>
                </a:lnTo>
                <a:lnTo>
                  <a:pt x="1287" y="0"/>
                </a:lnTo>
                <a:lnTo>
                  <a:pt x="0" y="528"/>
                </a:lnTo>
                <a:lnTo>
                  <a:pt x="0" y="2185"/>
                </a:lnTo>
              </a:path>
            </a:pathLst>
          </a:custGeom>
          <a:solidFill>
            <a:schemeClr val="accent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0429" name="Freeform 39"/>
          <p:cNvSpPr>
            <a:spLocks noChangeArrowheads="1"/>
          </p:cNvSpPr>
          <p:nvPr/>
        </p:nvSpPr>
        <p:spPr bwMode="auto">
          <a:xfrm>
            <a:off x="16400463" y="3435350"/>
            <a:ext cx="2535237" cy="2682875"/>
          </a:xfrm>
          <a:custGeom>
            <a:avLst/>
            <a:gdLst>
              <a:gd name="T0" fmla="*/ 0 w 2842"/>
              <a:gd name="T1" fmla="*/ 0 h 3007"/>
              <a:gd name="T2" fmla="*/ 2533654 w 2842"/>
              <a:gd name="T3" fmla="*/ 1638845 h 3007"/>
              <a:gd name="T4" fmla="*/ 2533654 w 2842"/>
              <a:gd name="T5" fmla="*/ 2683206 h 3007"/>
              <a:gd name="T6" fmla="*/ 0 w 2842"/>
              <a:gd name="T7" fmla="*/ 1597784 h 3007"/>
              <a:gd name="T8" fmla="*/ 0 w 2842"/>
              <a:gd name="T9" fmla="*/ 0 h 3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2" h="3007">
                <a:moveTo>
                  <a:pt x="0" y="0"/>
                </a:moveTo>
                <a:lnTo>
                  <a:pt x="2841" y="1836"/>
                </a:lnTo>
                <a:lnTo>
                  <a:pt x="2841" y="3006"/>
                </a:lnTo>
                <a:lnTo>
                  <a:pt x="0" y="1790"/>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8" name="Freeform 41"/>
          <p:cNvSpPr>
            <a:spLocks noChangeArrowheads="1"/>
          </p:cNvSpPr>
          <p:nvPr/>
        </p:nvSpPr>
        <p:spPr bwMode="auto">
          <a:xfrm>
            <a:off x="15290800" y="6275388"/>
            <a:ext cx="3687763" cy="661987"/>
          </a:xfrm>
          <a:custGeom>
            <a:avLst/>
            <a:gdLst>
              <a:gd name="T0" fmla="*/ 0 w 4130"/>
              <a:gd name="T1" fmla="*/ 272 h 739"/>
              <a:gd name="T2" fmla="*/ 2862 w 4130"/>
              <a:gd name="T3" fmla="*/ 738 h 739"/>
              <a:gd name="T4" fmla="*/ 4129 w 4130"/>
              <a:gd name="T5" fmla="*/ 723 h 739"/>
              <a:gd name="T6" fmla="*/ 1287 w 4130"/>
              <a:gd name="T7" fmla="*/ 0 h 739"/>
              <a:gd name="T8" fmla="*/ 0 w 4130"/>
              <a:gd name="T9" fmla="*/ 272 h 739"/>
            </a:gdLst>
            <a:ahLst/>
            <a:cxnLst>
              <a:cxn ang="0">
                <a:pos x="T0" y="T1"/>
              </a:cxn>
              <a:cxn ang="0">
                <a:pos x="T2" y="T3"/>
              </a:cxn>
              <a:cxn ang="0">
                <a:pos x="T4" y="T5"/>
              </a:cxn>
              <a:cxn ang="0">
                <a:pos x="T6" y="T7"/>
              </a:cxn>
              <a:cxn ang="0">
                <a:pos x="T8" y="T9"/>
              </a:cxn>
            </a:cxnLst>
            <a:rect l="0" t="0" r="r" b="b"/>
            <a:pathLst>
              <a:path w="4130" h="739">
                <a:moveTo>
                  <a:pt x="0" y="272"/>
                </a:moveTo>
                <a:lnTo>
                  <a:pt x="2862" y="738"/>
                </a:lnTo>
                <a:lnTo>
                  <a:pt x="4129" y="723"/>
                </a:lnTo>
                <a:lnTo>
                  <a:pt x="1287" y="0"/>
                </a:lnTo>
                <a:lnTo>
                  <a:pt x="0" y="272"/>
                </a:lnTo>
              </a:path>
            </a:pathLst>
          </a:custGeom>
          <a:solidFill>
            <a:schemeClr val="accent2">
              <a:lumMod val="5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49" name="Freeform 42"/>
          <p:cNvSpPr>
            <a:spLocks noChangeArrowheads="1"/>
          </p:cNvSpPr>
          <p:nvPr/>
        </p:nvSpPr>
        <p:spPr bwMode="auto">
          <a:xfrm>
            <a:off x="15298738" y="5146675"/>
            <a:ext cx="1146175" cy="1373188"/>
          </a:xfrm>
          <a:custGeom>
            <a:avLst/>
            <a:gdLst>
              <a:gd name="T0" fmla="*/ 0 w 1283"/>
              <a:gd name="T1" fmla="*/ 1539 h 1540"/>
              <a:gd name="T2" fmla="*/ 1282 w 1283"/>
              <a:gd name="T3" fmla="*/ 1267 h 1540"/>
              <a:gd name="T4" fmla="*/ 1282 w 1283"/>
              <a:gd name="T5" fmla="*/ 0 h 1540"/>
              <a:gd name="T6" fmla="*/ 0 w 1283"/>
              <a:gd name="T7" fmla="*/ 349 h 1540"/>
              <a:gd name="T8" fmla="*/ 0 w 1283"/>
              <a:gd name="T9" fmla="*/ 1539 h 1540"/>
            </a:gdLst>
            <a:ahLst/>
            <a:cxnLst>
              <a:cxn ang="0">
                <a:pos x="T0" y="T1"/>
              </a:cxn>
              <a:cxn ang="0">
                <a:pos x="T2" y="T3"/>
              </a:cxn>
              <a:cxn ang="0">
                <a:pos x="T4" y="T5"/>
              </a:cxn>
              <a:cxn ang="0">
                <a:pos x="T6" y="T7"/>
              </a:cxn>
              <a:cxn ang="0">
                <a:pos x="T8" y="T9"/>
              </a:cxn>
            </a:cxnLst>
            <a:rect l="0" t="0" r="r" b="b"/>
            <a:pathLst>
              <a:path w="1283" h="1540">
                <a:moveTo>
                  <a:pt x="0" y="1539"/>
                </a:moveTo>
                <a:lnTo>
                  <a:pt x="1282" y="1267"/>
                </a:lnTo>
                <a:lnTo>
                  <a:pt x="1282" y="0"/>
                </a:lnTo>
                <a:lnTo>
                  <a:pt x="0" y="349"/>
                </a:lnTo>
                <a:lnTo>
                  <a:pt x="0" y="1539"/>
                </a:lnTo>
              </a:path>
            </a:pathLst>
          </a:custGeom>
          <a:solidFill>
            <a:schemeClr val="accent2">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60432" name="Freeform 43"/>
          <p:cNvSpPr>
            <a:spLocks noChangeArrowheads="1"/>
          </p:cNvSpPr>
          <p:nvPr/>
        </p:nvSpPr>
        <p:spPr bwMode="auto">
          <a:xfrm>
            <a:off x="16444913" y="5146675"/>
            <a:ext cx="2533650" cy="1778000"/>
          </a:xfrm>
          <a:custGeom>
            <a:avLst/>
            <a:gdLst>
              <a:gd name="T0" fmla="*/ 0 w 2842"/>
              <a:gd name="T1" fmla="*/ 1132030 h 1991"/>
              <a:gd name="T2" fmla="*/ 2533654 w 2842"/>
              <a:gd name="T3" fmla="*/ 1778012 h 1991"/>
              <a:gd name="T4" fmla="*/ 2533654 w 2842"/>
              <a:gd name="T5" fmla="*/ 1035535 h 1991"/>
              <a:gd name="T6" fmla="*/ 0 w 2842"/>
              <a:gd name="T7" fmla="*/ 0 h 1991"/>
              <a:gd name="T8" fmla="*/ 0 w 2842"/>
              <a:gd name="T9" fmla="*/ 1132030 h 19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2" h="1991">
                <a:moveTo>
                  <a:pt x="0" y="1267"/>
                </a:moveTo>
                <a:lnTo>
                  <a:pt x="2841" y="1990"/>
                </a:lnTo>
                <a:lnTo>
                  <a:pt x="2841" y="1159"/>
                </a:lnTo>
                <a:lnTo>
                  <a:pt x="0" y="0"/>
                </a:lnTo>
                <a:lnTo>
                  <a:pt x="0" y="1267"/>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51" name="Freeform 44"/>
          <p:cNvSpPr>
            <a:spLocks noChangeArrowheads="1"/>
          </p:cNvSpPr>
          <p:nvPr/>
        </p:nvSpPr>
        <p:spPr bwMode="auto">
          <a:xfrm>
            <a:off x="15303500" y="6437313"/>
            <a:ext cx="1147763" cy="1546225"/>
          </a:xfrm>
          <a:custGeom>
            <a:avLst/>
            <a:gdLst>
              <a:gd name="T0" fmla="*/ 0 w 1288"/>
              <a:gd name="T1" fmla="*/ 1734 h 1735"/>
              <a:gd name="T2" fmla="*/ 1287 w 1288"/>
              <a:gd name="T3" fmla="*/ 1708 h 1735"/>
              <a:gd name="T4" fmla="*/ 1287 w 1288"/>
              <a:gd name="T5" fmla="*/ 0 h 1735"/>
              <a:gd name="T6" fmla="*/ 0 w 1288"/>
              <a:gd name="T7" fmla="*/ 190 h 1735"/>
              <a:gd name="T8" fmla="*/ 0 w 1288"/>
              <a:gd name="T9" fmla="*/ 1734 h 1735"/>
            </a:gdLst>
            <a:ahLst/>
            <a:cxnLst>
              <a:cxn ang="0">
                <a:pos x="T0" y="T1"/>
              </a:cxn>
              <a:cxn ang="0">
                <a:pos x="T2" y="T3"/>
              </a:cxn>
              <a:cxn ang="0">
                <a:pos x="T4" y="T5"/>
              </a:cxn>
              <a:cxn ang="0">
                <a:pos x="T6" y="T7"/>
              </a:cxn>
              <a:cxn ang="0">
                <a:pos x="T8" y="T9"/>
              </a:cxn>
            </a:cxnLst>
            <a:rect l="0" t="0" r="r" b="b"/>
            <a:pathLst>
              <a:path w="1288" h="1735">
                <a:moveTo>
                  <a:pt x="0" y="1734"/>
                </a:moveTo>
                <a:lnTo>
                  <a:pt x="1287" y="1708"/>
                </a:lnTo>
                <a:lnTo>
                  <a:pt x="1287" y="0"/>
                </a:lnTo>
                <a:lnTo>
                  <a:pt x="0" y="190"/>
                </a:lnTo>
                <a:lnTo>
                  <a:pt x="0" y="1734"/>
                </a:lnTo>
              </a:path>
            </a:pathLst>
          </a:custGeom>
          <a:solidFill>
            <a:schemeClr val="accent3">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2" name="Freeform 45"/>
          <p:cNvSpPr>
            <a:spLocks noChangeArrowheads="1"/>
          </p:cNvSpPr>
          <p:nvPr/>
        </p:nvSpPr>
        <p:spPr bwMode="auto">
          <a:xfrm>
            <a:off x="16451263" y="6437313"/>
            <a:ext cx="2540000" cy="1625600"/>
          </a:xfrm>
          <a:custGeom>
            <a:avLst/>
            <a:gdLst>
              <a:gd name="T0" fmla="*/ 2842 w 2843"/>
              <a:gd name="T1" fmla="*/ 1821 h 1822"/>
              <a:gd name="T2" fmla="*/ 0 w 2843"/>
              <a:gd name="T3" fmla="*/ 1708 h 1822"/>
              <a:gd name="T4" fmla="*/ 0 w 2843"/>
              <a:gd name="T5" fmla="*/ 0 h 1822"/>
              <a:gd name="T6" fmla="*/ 2842 w 2843"/>
              <a:gd name="T7" fmla="*/ 636 h 1822"/>
              <a:gd name="T8" fmla="*/ 2842 w 2843"/>
              <a:gd name="T9" fmla="*/ 1821 h 1822"/>
            </a:gdLst>
            <a:ahLst/>
            <a:cxnLst>
              <a:cxn ang="0">
                <a:pos x="T0" y="T1"/>
              </a:cxn>
              <a:cxn ang="0">
                <a:pos x="T2" y="T3"/>
              </a:cxn>
              <a:cxn ang="0">
                <a:pos x="T4" y="T5"/>
              </a:cxn>
              <a:cxn ang="0">
                <a:pos x="T6" y="T7"/>
              </a:cxn>
              <a:cxn ang="0">
                <a:pos x="T8" y="T9"/>
              </a:cxn>
            </a:cxnLst>
            <a:rect l="0" t="0" r="r" b="b"/>
            <a:pathLst>
              <a:path w="2843" h="1822">
                <a:moveTo>
                  <a:pt x="2842" y="1821"/>
                </a:moveTo>
                <a:lnTo>
                  <a:pt x="0" y="1708"/>
                </a:lnTo>
                <a:lnTo>
                  <a:pt x="0" y="0"/>
                </a:lnTo>
                <a:lnTo>
                  <a:pt x="2842" y="636"/>
                </a:lnTo>
                <a:lnTo>
                  <a:pt x="2842" y="1821"/>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53" name="Freeform 46"/>
          <p:cNvSpPr>
            <a:spLocks noChangeArrowheads="1"/>
          </p:cNvSpPr>
          <p:nvPr/>
        </p:nvSpPr>
        <p:spPr bwMode="auto">
          <a:xfrm>
            <a:off x="15251113" y="7937500"/>
            <a:ext cx="3687762" cy="128588"/>
          </a:xfrm>
          <a:custGeom>
            <a:avLst/>
            <a:gdLst>
              <a:gd name="T0" fmla="*/ 0 w 4130"/>
              <a:gd name="T1" fmla="*/ 56 h 144"/>
              <a:gd name="T2" fmla="*/ 3303 w 4130"/>
              <a:gd name="T3" fmla="*/ 143 h 144"/>
              <a:gd name="T4" fmla="*/ 4129 w 4130"/>
              <a:gd name="T5" fmla="*/ 143 h 144"/>
              <a:gd name="T6" fmla="*/ 1282 w 4130"/>
              <a:gd name="T7" fmla="*/ 0 h 144"/>
              <a:gd name="T8" fmla="*/ 0 w 4130"/>
              <a:gd name="T9" fmla="*/ 56 h 144"/>
            </a:gdLst>
            <a:ahLst/>
            <a:cxnLst>
              <a:cxn ang="0">
                <a:pos x="T0" y="T1"/>
              </a:cxn>
              <a:cxn ang="0">
                <a:pos x="T2" y="T3"/>
              </a:cxn>
              <a:cxn ang="0">
                <a:pos x="T4" y="T5"/>
              </a:cxn>
              <a:cxn ang="0">
                <a:pos x="T6" y="T7"/>
              </a:cxn>
              <a:cxn ang="0">
                <a:pos x="T8" y="T9"/>
              </a:cxn>
            </a:cxnLst>
            <a:rect l="0" t="0" r="r" b="b"/>
            <a:pathLst>
              <a:path w="4130" h="144">
                <a:moveTo>
                  <a:pt x="0" y="56"/>
                </a:moveTo>
                <a:lnTo>
                  <a:pt x="3303" y="143"/>
                </a:lnTo>
                <a:lnTo>
                  <a:pt x="4129" y="143"/>
                </a:lnTo>
                <a:lnTo>
                  <a:pt x="1282" y="0"/>
                </a:lnTo>
                <a:lnTo>
                  <a:pt x="0" y="56"/>
                </a:lnTo>
              </a:path>
            </a:pathLst>
          </a:custGeom>
          <a:solidFill>
            <a:schemeClr val="accent3">
              <a:lumMod val="5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grpSp>
        <p:nvGrpSpPr>
          <p:cNvPr id="60436" name="Group 1"/>
          <p:cNvGrpSpPr>
            <a:grpSpLocks/>
          </p:cNvGrpSpPr>
          <p:nvPr/>
        </p:nvGrpSpPr>
        <p:grpSpPr bwMode="auto">
          <a:xfrm>
            <a:off x="16811625" y="3667125"/>
            <a:ext cx="2282825" cy="7400925"/>
            <a:chOff x="19621295" y="83924"/>
            <a:chExt cx="1433291" cy="4645842"/>
          </a:xfrm>
        </p:grpSpPr>
        <p:sp>
          <p:nvSpPr>
            <p:cNvPr id="54" name="Freeform 47"/>
            <p:cNvSpPr>
              <a:spLocks noChangeArrowheads="1"/>
            </p:cNvSpPr>
            <p:nvPr/>
          </p:nvSpPr>
          <p:spPr bwMode="auto">
            <a:xfrm>
              <a:off x="19621295" y="83924"/>
              <a:ext cx="1015661" cy="4645842"/>
            </a:xfrm>
            <a:custGeom>
              <a:avLst/>
              <a:gdLst>
                <a:gd name="T0" fmla="*/ 0 w 1812"/>
                <a:gd name="T1" fmla="*/ 5604 h 8290"/>
                <a:gd name="T2" fmla="*/ 0 w 1812"/>
                <a:gd name="T3" fmla="*/ 5604 h 8290"/>
                <a:gd name="T4" fmla="*/ 121072 w 1812"/>
                <a:gd name="T5" fmla="*/ 5604 h 8290"/>
                <a:gd name="T6" fmla="*/ 1015100 w 1812"/>
                <a:gd name="T7" fmla="*/ 4645282 h 8290"/>
                <a:gd name="T8" fmla="*/ 819479 w 1812"/>
                <a:gd name="T9" fmla="*/ 4607734 h 8290"/>
                <a:gd name="T10" fmla="*/ 0 w 1812"/>
                <a:gd name="T11" fmla="*/ 5604 h 8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2" h="8290">
                  <a:moveTo>
                    <a:pt x="0" y="10"/>
                  </a:moveTo>
                  <a:lnTo>
                    <a:pt x="0" y="10"/>
                  </a:lnTo>
                  <a:cubicBezTo>
                    <a:pt x="31" y="0"/>
                    <a:pt x="216" y="10"/>
                    <a:pt x="216" y="10"/>
                  </a:cubicBezTo>
                  <a:cubicBezTo>
                    <a:pt x="1811" y="8289"/>
                    <a:pt x="1811" y="8289"/>
                    <a:pt x="1811" y="8289"/>
                  </a:cubicBezTo>
                  <a:cubicBezTo>
                    <a:pt x="1462" y="8222"/>
                    <a:pt x="1462" y="8222"/>
                    <a:pt x="1462" y="8222"/>
                  </a:cubicBezTo>
                  <a:lnTo>
                    <a:pt x="0" y="10"/>
                  </a:lnTo>
                </a:path>
              </a:pathLst>
            </a:custGeom>
            <a:solidFill>
              <a:srgbClr val="DEDE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5" name="Freeform 48"/>
            <p:cNvSpPr>
              <a:spLocks noChangeArrowheads="1"/>
            </p:cNvSpPr>
            <p:nvPr/>
          </p:nvSpPr>
          <p:spPr bwMode="auto">
            <a:xfrm>
              <a:off x="19742384" y="88866"/>
              <a:ext cx="948938" cy="4640900"/>
            </a:xfrm>
            <a:custGeom>
              <a:avLst/>
              <a:gdLst>
                <a:gd name="T0" fmla="*/ 0 w 1693"/>
                <a:gd name="T1" fmla="*/ 0 h 8280"/>
                <a:gd name="T2" fmla="*/ 59974 w 1693"/>
                <a:gd name="T3" fmla="*/ 28585 h 8280"/>
                <a:gd name="T4" fmla="*/ 948377 w 1693"/>
                <a:gd name="T5" fmla="*/ 4591576 h 8280"/>
                <a:gd name="T6" fmla="*/ 894008 w 1693"/>
                <a:gd name="T7" fmla="*/ 4640340 h 8280"/>
                <a:gd name="T8" fmla="*/ 0 w 1693"/>
                <a:gd name="T9" fmla="*/ 0 h 8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3" h="8280">
                  <a:moveTo>
                    <a:pt x="0" y="0"/>
                  </a:moveTo>
                  <a:lnTo>
                    <a:pt x="107" y="51"/>
                  </a:lnTo>
                  <a:lnTo>
                    <a:pt x="1692" y="8192"/>
                  </a:lnTo>
                  <a:lnTo>
                    <a:pt x="1595" y="8279"/>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6" name="Freeform 49"/>
            <p:cNvSpPr>
              <a:spLocks noChangeArrowheads="1"/>
            </p:cNvSpPr>
            <p:nvPr/>
          </p:nvSpPr>
          <p:spPr bwMode="auto">
            <a:xfrm>
              <a:off x="20058696" y="368110"/>
              <a:ext cx="951408" cy="4114537"/>
            </a:xfrm>
            <a:custGeom>
              <a:avLst/>
              <a:gdLst>
                <a:gd name="T0" fmla="*/ 0 w 1699"/>
                <a:gd name="T1" fmla="*/ 0 h 7342"/>
                <a:gd name="T2" fmla="*/ 0 w 1699"/>
                <a:gd name="T3" fmla="*/ 0 h 7342"/>
                <a:gd name="T4" fmla="*/ 106396 w 1699"/>
                <a:gd name="T5" fmla="*/ 3362 h 7342"/>
                <a:gd name="T6" fmla="*/ 950848 w 1699"/>
                <a:gd name="T7" fmla="*/ 4113977 h 7342"/>
                <a:gd name="T8" fmla="*/ 789573 w 1699"/>
                <a:gd name="T9" fmla="*/ 4099406 h 7342"/>
                <a:gd name="T10" fmla="*/ 0 w 1699"/>
                <a:gd name="T11" fmla="*/ 0 h 7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9" h="7342">
                  <a:moveTo>
                    <a:pt x="0" y="0"/>
                  </a:moveTo>
                  <a:lnTo>
                    <a:pt x="0" y="0"/>
                  </a:lnTo>
                  <a:cubicBezTo>
                    <a:pt x="118" y="6"/>
                    <a:pt x="190" y="6"/>
                    <a:pt x="190" y="6"/>
                  </a:cubicBezTo>
                  <a:cubicBezTo>
                    <a:pt x="1698" y="7341"/>
                    <a:pt x="1698" y="7341"/>
                    <a:pt x="1698" y="7341"/>
                  </a:cubicBezTo>
                  <a:cubicBezTo>
                    <a:pt x="1410" y="7315"/>
                    <a:pt x="1410" y="7315"/>
                    <a:pt x="1410" y="7315"/>
                  </a:cubicBezTo>
                  <a:lnTo>
                    <a:pt x="0" y="0"/>
                  </a:lnTo>
                </a:path>
              </a:pathLst>
            </a:custGeom>
            <a:solidFill>
              <a:srgbClr val="DEDE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7" name="Freeform 50"/>
            <p:cNvSpPr>
              <a:spLocks noChangeArrowheads="1"/>
            </p:cNvSpPr>
            <p:nvPr/>
          </p:nvSpPr>
          <p:spPr bwMode="auto">
            <a:xfrm>
              <a:off x="20164957" y="370582"/>
              <a:ext cx="889629" cy="4112065"/>
            </a:xfrm>
            <a:custGeom>
              <a:avLst/>
              <a:gdLst>
                <a:gd name="T0" fmla="*/ 0 w 1586"/>
                <a:gd name="T1" fmla="*/ 0 h 7336"/>
                <a:gd name="T2" fmla="*/ 51605 w 1586"/>
                <a:gd name="T3" fmla="*/ 25784 h 7336"/>
                <a:gd name="T4" fmla="*/ 889068 w 1586"/>
                <a:gd name="T5" fmla="*/ 4076751 h 7336"/>
                <a:gd name="T6" fmla="*/ 845877 w 1586"/>
                <a:gd name="T7" fmla="*/ 4111504 h 7336"/>
                <a:gd name="T8" fmla="*/ 0 w 1586"/>
                <a:gd name="T9" fmla="*/ 0 h 7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6" h="7336">
                  <a:moveTo>
                    <a:pt x="0" y="0"/>
                  </a:moveTo>
                  <a:lnTo>
                    <a:pt x="92" y="46"/>
                  </a:lnTo>
                  <a:lnTo>
                    <a:pt x="1585" y="7273"/>
                  </a:lnTo>
                  <a:lnTo>
                    <a:pt x="1508" y="733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8" name="Freeform 51"/>
            <p:cNvSpPr>
              <a:spLocks noChangeArrowheads="1"/>
            </p:cNvSpPr>
            <p:nvPr/>
          </p:nvSpPr>
          <p:spPr bwMode="auto">
            <a:xfrm>
              <a:off x="19865943" y="719019"/>
              <a:ext cx="481882" cy="301486"/>
            </a:xfrm>
            <a:custGeom>
              <a:avLst/>
              <a:gdLst>
                <a:gd name="T0" fmla="*/ 17411 w 858"/>
                <a:gd name="T1" fmla="*/ 88771 h 540"/>
                <a:gd name="T2" fmla="*/ 481320 w 858"/>
                <a:gd name="T3" fmla="*/ 300928 h 540"/>
                <a:gd name="T4" fmla="*/ 466718 w 858"/>
                <a:gd name="T5" fmla="*/ 229464 h 540"/>
                <a:gd name="T6" fmla="*/ 0 w 858"/>
                <a:gd name="T7" fmla="*/ 0 h 540"/>
                <a:gd name="T8" fmla="*/ 17411 w 858"/>
                <a:gd name="T9" fmla="*/ 88771 h 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8" h="540">
                  <a:moveTo>
                    <a:pt x="31" y="159"/>
                  </a:moveTo>
                  <a:lnTo>
                    <a:pt x="857" y="539"/>
                  </a:lnTo>
                  <a:lnTo>
                    <a:pt x="831" y="411"/>
                  </a:lnTo>
                  <a:lnTo>
                    <a:pt x="0" y="0"/>
                  </a:lnTo>
                  <a:lnTo>
                    <a:pt x="31" y="15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59" name="Freeform 52"/>
            <p:cNvSpPr>
              <a:spLocks noChangeArrowheads="1"/>
            </p:cNvSpPr>
            <p:nvPr/>
          </p:nvSpPr>
          <p:spPr bwMode="auto">
            <a:xfrm>
              <a:off x="20024100" y="1497446"/>
              <a:ext cx="467055" cy="244647"/>
            </a:xfrm>
            <a:custGeom>
              <a:avLst/>
              <a:gdLst>
                <a:gd name="T0" fmla="*/ 17402 w 832"/>
                <a:gd name="T1" fmla="*/ 86214 h 437"/>
                <a:gd name="T2" fmla="*/ 466494 w 832"/>
                <a:gd name="T3" fmla="*/ 244087 h 437"/>
                <a:gd name="T4" fmla="*/ 452460 w 832"/>
                <a:gd name="T5" fmla="*/ 172429 h 437"/>
                <a:gd name="T6" fmla="*/ 0 w 832"/>
                <a:gd name="T7" fmla="*/ 0 h 437"/>
                <a:gd name="T8" fmla="*/ 17402 w 832"/>
                <a:gd name="T9" fmla="*/ 86214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437">
                  <a:moveTo>
                    <a:pt x="31" y="154"/>
                  </a:moveTo>
                  <a:lnTo>
                    <a:pt x="831" y="436"/>
                  </a:lnTo>
                  <a:lnTo>
                    <a:pt x="806" y="308"/>
                  </a:lnTo>
                  <a:lnTo>
                    <a:pt x="0" y="0"/>
                  </a:lnTo>
                  <a:lnTo>
                    <a:pt x="31" y="15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0" name="Freeform 53"/>
            <p:cNvSpPr>
              <a:spLocks noChangeArrowheads="1"/>
            </p:cNvSpPr>
            <p:nvPr/>
          </p:nvSpPr>
          <p:spPr bwMode="auto">
            <a:xfrm>
              <a:off x="20177314" y="2265986"/>
              <a:ext cx="459642" cy="160628"/>
            </a:xfrm>
            <a:custGeom>
              <a:avLst/>
              <a:gdLst>
                <a:gd name="T0" fmla="*/ 17334 w 822"/>
                <a:gd name="T1" fmla="*/ 85891 h 288"/>
                <a:gd name="T2" fmla="*/ 459083 w 822"/>
                <a:gd name="T3" fmla="*/ 160070 h 288"/>
                <a:gd name="T4" fmla="*/ 444544 w 822"/>
                <a:gd name="T5" fmla="*/ 88680 h 288"/>
                <a:gd name="T6" fmla="*/ 0 w 822"/>
                <a:gd name="T7" fmla="*/ 0 h 288"/>
                <a:gd name="T8" fmla="*/ 17334 w 822"/>
                <a:gd name="T9" fmla="*/ 8589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2" h="288">
                  <a:moveTo>
                    <a:pt x="31" y="154"/>
                  </a:moveTo>
                  <a:lnTo>
                    <a:pt x="821" y="287"/>
                  </a:lnTo>
                  <a:lnTo>
                    <a:pt x="795" y="159"/>
                  </a:lnTo>
                  <a:lnTo>
                    <a:pt x="0" y="0"/>
                  </a:lnTo>
                  <a:lnTo>
                    <a:pt x="31" y="15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1" name="Freeform 54"/>
            <p:cNvSpPr>
              <a:spLocks noChangeArrowheads="1"/>
            </p:cNvSpPr>
            <p:nvPr/>
          </p:nvSpPr>
          <p:spPr bwMode="auto">
            <a:xfrm>
              <a:off x="20320643" y="3041941"/>
              <a:ext cx="442343" cy="86493"/>
            </a:xfrm>
            <a:custGeom>
              <a:avLst/>
              <a:gdLst>
                <a:gd name="T0" fmla="*/ 16777 w 791"/>
                <a:gd name="T1" fmla="*/ 85935 h 155"/>
                <a:gd name="T2" fmla="*/ 441784 w 791"/>
                <a:gd name="T3" fmla="*/ 71426 h 155"/>
                <a:gd name="T4" fmla="*/ 427244 w 791"/>
                <a:gd name="T5" fmla="*/ 0 h 155"/>
                <a:gd name="T6" fmla="*/ 0 w 791"/>
                <a:gd name="T7" fmla="*/ 0 h 155"/>
                <a:gd name="T8" fmla="*/ 16777 w 791"/>
                <a:gd name="T9" fmla="*/ 85935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 h="155">
                  <a:moveTo>
                    <a:pt x="30" y="154"/>
                  </a:moveTo>
                  <a:lnTo>
                    <a:pt x="790" y="128"/>
                  </a:lnTo>
                  <a:lnTo>
                    <a:pt x="764" y="0"/>
                  </a:lnTo>
                  <a:lnTo>
                    <a:pt x="0" y="0"/>
                  </a:lnTo>
                  <a:lnTo>
                    <a:pt x="30" y="15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2" name="Freeform 55"/>
            <p:cNvSpPr>
              <a:spLocks noChangeArrowheads="1"/>
            </p:cNvSpPr>
            <p:nvPr/>
          </p:nvSpPr>
          <p:spPr bwMode="auto">
            <a:xfrm>
              <a:off x="20491154" y="3696807"/>
              <a:ext cx="402805" cy="207580"/>
            </a:xfrm>
            <a:custGeom>
              <a:avLst/>
              <a:gdLst>
                <a:gd name="T0" fmla="*/ 17367 w 719"/>
                <a:gd name="T1" fmla="*/ 207020 h 371"/>
                <a:gd name="T2" fmla="*/ 402245 w 719"/>
                <a:gd name="T3" fmla="*/ 72177 h 371"/>
                <a:gd name="T4" fmla="*/ 388239 w 719"/>
                <a:gd name="T5" fmla="*/ 0 h 371"/>
                <a:gd name="T6" fmla="*/ 0 w 719"/>
                <a:gd name="T7" fmla="*/ 120855 h 371"/>
                <a:gd name="T8" fmla="*/ 17367 w 719"/>
                <a:gd name="T9" fmla="*/ 207020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 h="371">
                  <a:moveTo>
                    <a:pt x="31" y="370"/>
                  </a:moveTo>
                  <a:lnTo>
                    <a:pt x="718" y="129"/>
                  </a:lnTo>
                  <a:lnTo>
                    <a:pt x="693" y="0"/>
                  </a:lnTo>
                  <a:lnTo>
                    <a:pt x="0" y="216"/>
                  </a:lnTo>
                  <a:lnTo>
                    <a:pt x="31" y="37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3" name="Freeform 56"/>
            <p:cNvSpPr>
              <a:spLocks noChangeArrowheads="1"/>
            </p:cNvSpPr>
            <p:nvPr/>
          </p:nvSpPr>
          <p:spPr bwMode="auto">
            <a:xfrm>
              <a:off x="19940079" y="835166"/>
              <a:ext cx="353380" cy="175454"/>
            </a:xfrm>
            <a:custGeom>
              <a:avLst/>
              <a:gdLst>
                <a:gd name="T0" fmla="*/ 352821 w 632"/>
                <a:gd name="T1" fmla="*/ 163682 h 313"/>
                <a:gd name="T2" fmla="*/ 244347 w 632"/>
                <a:gd name="T3" fmla="*/ 174893 h 313"/>
                <a:gd name="T4" fmla="*/ 14538 w 632"/>
                <a:gd name="T5" fmla="*/ 71751 h 313"/>
                <a:gd name="T6" fmla="*/ 0 w 632"/>
                <a:gd name="T7" fmla="*/ 0 h 313"/>
                <a:gd name="T8" fmla="*/ 352821 w 632"/>
                <a:gd name="T9" fmla="*/ 163682 h 3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313">
                  <a:moveTo>
                    <a:pt x="631" y="292"/>
                  </a:moveTo>
                  <a:lnTo>
                    <a:pt x="437" y="312"/>
                  </a:lnTo>
                  <a:lnTo>
                    <a:pt x="26" y="128"/>
                  </a:lnTo>
                  <a:lnTo>
                    <a:pt x="0" y="0"/>
                  </a:lnTo>
                  <a:lnTo>
                    <a:pt x="631" y="292"/>
                  </a:lnTo>
                </a:path>
              </a:pathLst>
            </a:custGeom>
            <a:solidFill>
              <a:srgbClr val="CFD0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64" name="Freeform 57"/>
            <p:cNvSpPr>
              <a:spLocks noChangeArrowheads="1"/>
            </p:cNvSpPr>
            <p:nvPr/>
          </p:nvSpPr>
          <p:spPr bwMode="auto">
            <a:xfrm>
              <a:off x="20090821" y="1601236"/>
              <a:ext cx="353381" cy="140857"/>
            </a:xfrm>
            <a:custGeom>
              <a:avLst/>
              <a:gdLst>
                <a:gd name="T0" fmla="*/ 352822 w 632"/>
                <a:gd name="T1" fmla="*/ 126324 h 252"/>
                <a:gd name="T2" fmla="*/ 238197 w 632"/>
                <a:gd name="T3" fmla="*/ 140298 h 252"/>
                <a:gd name="T4" fmla="*/ 14538 w 632"/>
                <a:gd name="T5" fmla="*/ 71546 h 252"/>
                <a:gd name="T6" fmla="*/ 0 w 632"/>
                <a:gd name="T7" fmla="*/ 0 h 252"/>
                <a:gd name="T8" fmla="*/ 352822 w 632"/>
                <a:gd name="T9" fmla="*/ 126324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52">
                  <a:moveTo>
                    <a:pt x="631" y="226"/>
                  </a:moveTo>
                  <a:lnTo>
                    <a:pt x="426" y="251"/>
                  </a:lnTo>
                  <a:lnTo>
                    <a:pt x="26" y="128"/>
                  </a:lnTo>
                  <a:lnTo>
                    <a:pt x="0" y="0"/>
                  </a:lnTo>
                  <a:lnTo>
                    <a:pt x="631" y="226"/>
                  </a:lnTo>
                </a:path>
              </a:pathLst>
            </a:custGeom>
            <a:solidFill>
              <a:srgbClr val="CFD0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60437" name="Freeform 167"/>
          <p:cNvSpPr>
            <a:spLocks noChangeArrowheads="1"/>
          </p:cNvSpPr>
          <p:nvPr/>
        </p:nvSpPr>
        <p:spPr bwMode="auto">
          <a:xfrm>
            <a:off x="15498763" y="9915525"/>
            <a:ext cx="700087" cy="750888"/>
          </a:xfrm>
          <a:custGeom>
            <a:avLst/>
            <a:gdLst>
              <a:gd name="T0" fmla="*/ 557664 w 590"/>
              <a:gd name="T1" fmla="*/ 662838 h 634"/>
              <a:gd name="T2" fmla="*/ 557664 w 590"/>
              <a:gd name="T3" fmla="*/ 524105 h 634"/>
              <a:gd name="T4" fmla="*/ 471232 w 590"/>
              <a:gd name="T5" fmla="*/ 610665 h 634"/>
              <a:gd name="T6" fmla="*/ 523328 w 590"/>
              <a:gd name="T7" fmla="*/ 558492 h 634"/>
              <a:gd name="T8" fmla="*/ 523328 w 590"/>
              <a:gd name="T9" fmla="*/ 610665 h 634"/>
              <a:gd name="T10" fmla="*/ 523328 w 590"/>
              <a:gd name="T11" fmla="*/ 470746 h 634"/>
              <a:gd name="T12" fmla="*/ 610944 w 590"/>
              <a:gd name="T13" fmla="*/ 384185 h 634"/>
              <a:gd name="T14" fmla="*/ 471232 w 590"/>
              <a:gd name="T15" fmla="*/ 384185 h 634"/>
              <a:gd name="T16" fmla="*/ 523328 w 590"/>
              <a:gd name="T17" fmla="*/ 384185 h 634"/>
              <a:gd name="T18" fmla="*/ 557664 w 590"/>
              <a:gd name="T19" fmla="*/ 418572 h 634"/>
              <a:gd name="T20" fmla="*/ 610944 w 590"/>
              <a:gd name="T21" fmla="*/ 52173 h 634"/>
              <a:gd name="T22" fmla="*/ 523328 w 590"/>
              <a:gd name="T23" fmla="*/ 34387 h 634"/>
              <a:gd name="T24" fmla="*/ 471232 w 590"/>
              <a:gd name="T25" fmla="*/ 52173 h 634"/>
              <a:gd name="T26" fmla="*/ 209568 w 590"/>
              <a:gd name="T27" fmla="*/ 0 h 634"/>
              <a:gd name="T28" fmla="*/ 105376 w 590"/>
              <a:gd name="T29" fmla="*/ 52173 h 634"/>
              <a:gd name="T30" fmla="*/ 105376 w 590"/>
              <a:gd name="T31" fmla="*/ 750584 h 634"/>
              <a:gd name="T32" fmla="*/ 697376 w 590"/>
              <a:gd name="T33" fmla="*/ 139919 h 634"/>
              <a:gd name="T34" fmla="*/ 663040 w 590"/>
              <a:gd name="T35" fmla="*/ 662838 h 634"/>
              <a:gd name="T36" fmla="*/ 52096 w 590"/>
              <a:gd name="T37" fmla="*/ 662838 h 634"/>
              <a:gd name="T38" fmla="*/ 663040 w 590"/>
              <a:gd name="T39" fmla="*/ 662838 h 634"/>
              <a:gd name="T40" fmla="*/ 52096 w 590"/>
              <a:gd name="T41" fmla="*/ 192093 h 634"/>
              <a:gd name="T42" fmla="*/ 191808 w 590"/>
              <a:gd name="T43" fmla="*/ 104347 h 634"/>
              <a:gd name="T44" fmla="*/ 245088 w 590"/>
              <a:gd name="T45" fmla="*/ 122133 h 634"/>
              <a:gd name="T46" fmla="*/ 471232 w 590"/>
              <a:gd name="T47" fmla="*/ 122133 h 634"/>
              <a:gd name="T48" fmla="*/ 523328 w 590"/>
              <a:gd name="T49" fmla="*/ 104347 h 634"/>
              <a:gd name="T50" fmla="*/ 663040 w 590"/>
              <a:gd name="T51" fmla="*/ 192093 h 634"/>
              <a:gd name="T52" fmla="*/ 191808 w 590"/>
              <a:gd name="T53" fmla="*/ 470746 h 634"/>
              <a:gd name="T54" fmla="*/ 191808 w 590"/>
              <a:gd name="T55" fmla="*/ 332012 h 634"/>
              <a:gd name="T56" fmla="*/ 105376 w 590"/>
              <a:gd name="T57" fmla="*/ 418572 h 634"/>
              <a:gd name="T58" fmla="*/ 139712 w 590"/>
              <a:gd name="T59" fmla="*/ 384185 h 634"/>
              <a:gd name="T60" fmla="*/ 139712 w 590"/>
              <a:gd name="T61" fmla="*/ 418572 h 634"/>
              <a:gd name="T62" fmla="*/ 331520 w 590"/>
              <a:gd name="T63" fmla="*/ 470746 h 634"/>
              <a:gd name="T64" fmla="*/ 419136 w 590"/>
              <a:gd name="T65" fmla="*/ 384185 h 634"/>
              <a:gd name="T66" fmla="*/ 279424 w 590"/>
              <a:gd name="T67" fmla="*/ 384185 h 634"/>
              <a:gd name="T68" fmla="*/ 331520 w 590"/>
              <a:gd name="T69" fmla="*/ 384185 h 634"/>
              <a:gd name="T70" fmla="*/ 383616 w 590"/>
              <a:gd name="T71" fmla="*/ 418572 h 634"/>
              <a:gd name="T72" fmla="*/ 139712 w 590"/>
              <a:gd name="T73" fmla="*/ 662838 h 634"/>
              <a:gd name="T74" fmla="*/ 245088 w 590"/>
              <a:gd name="T75" fmla="*/ 610665 h 634"/>
              <a:gd name="T76" fmla="*/ 139712 w 590"/>
              <a:gd name="T77" fmla="*/ 524105 h 634"/>
              <a:gd name="T78" fmla="*/ 139712 w 590"/>
              <a:gd name="T79" fmla="*/ 662838 h 634"/>
              <a:gd name="T80" fmla="*/ 191808 w 590"/>
              <a:gd name="T81" fmla="*/ 558492 h 634"/>
              <a:gd name="T82" fmla="*/ 139712 w 590"/>
              <a:gd name="T83" fmla="*/ 558492 h 634"/>
              <a:gd name="T84" fmla="*/ 383616 w 590"/>
              <a:gd name="T85" fmla="*/ 662838 h 634"/>
              <a:gd name="T86" fmla="*/ 383616 w 590"/>
              <a:gd name="T87" fmla="*/ 524105 h 634"/>
              <a:gd name="T88" fmla="*/ 279424 w 590"/>
              <a:gd name="T89" fmla="*/ 610665 h 634"/>
              <a:gd name="T90" fmla="*/ 331520 w 590"/>
              <a:gd name="T91" fmla="*/ 558492 h 634"/>
              <a:gd name="T92" fmla="*/ 331520 w 590"/>
              <a:gd name="T93" fmla="*/ 610665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90" h="634">
                <a:moveTo>
                  <a:pt x="442" y="559"/>
                </a:moveTo>
                <a:lnTo>
                  <a:pt x="442" y="559"/>
                </a:lnTo>
                <a:cubicBezTo>
                  <a:pt x="471" y="559"/>
                  <a:pt x="471" y="559"/>
                  <a:pt x="471" y="559"/>
                </a:cubicBezTo>
                <a:cubicBezTo>
                  <a:pt x="501" y="559"/>
                  <a:pt x="516" y="530"/>
                  <a:pt x="516" y="515"/>
                </a:cubicBezTo>
                <a:cubicBezTo>
                  <a:pt x="516" y="471"/>
                  <a:pt x="516" y="471"/>
                  <a:pt x="516" y="471"/>
                </a:cubicBezTo>
                <a:cubicBezTo>
                  <a:pt x="516" y="456"/>
                  <a:pt x="501" y="442"/>
                  <a:pt x="471" y="442"/>
                </a:cubicBezTo>
                <a:cubicBezTo>
                  <a:pt x="442" y="442"/>
                  <a:pt x="442" y="442"/>
                  <a:pt x="442" y="442"/>
                </a:cubicBezTo>
                <a:cubicBezTo>
                  <a:pt x="412" y="442"/>
                  <a:pt x="398" y="456"/>
                  <a:pt x="398" y="471"/>
                </a:cubicBezTo>
                <a:cubicBezTo>
                  <a:pt x="398" y="515"/>
                  <a:pt x="398" y="515"/>
                  <a:pt x="398" y="515"/>
                </a:cubicBezTo>
                <a:cubicBezTo>
                  <a:pt x="398" y="530"/>
                  <a:pt x="412" y="559"/>
                  <a:pt x="442" y="559"/>
                </a:cubicBezTo>
                <a:close/>
                <a:moveTo>
                  <a:pt x="442" y="471"/>
                </a:moveTo>
                <a:lnTo>
                  <a:pt x="442" y="471"/>
                </a:lnTo>
                <a:cubicBezTo>
                  <a:pt x="471" y="471"/>
                  <a:pt x="471" y="471"/>
                  <a:pt x="471" y="471"/>
                </a:cubicBezTo>
                <a:cubicBezTo>
                  <a:pt x="471" y="515"/>
                  <a:pt x="471" y="515"/>
                  <a:pt x="471" y="515"/>
                </a:cubicBezTo>
                <a:cubicBezTo>
                  <a:pt x="442" y="515"/>
                  <a:pt x="442" y="515"/>
                  <a:pt x="442" y="515"/>
                </a:cubicBezTo>
                <a:lnTo>
                  <a:pt x="442" y="471"/>
                </a:lnTo>
                <a:close/>
                <a:moveTo>
                  <a:pt x="442" y="397"/>
                </a:moveTo>
                <a:lnTo>
                  <a:pt x="442" y="397"/>
                </a:lnTo>
                <a:cubicBezTo>
                  <a:pt x="471" y="397"/>
                  <a:pt x="471" y="397"/>
                  <a:pt x="471" y="397"/>
                </a:cubicBezTo>
                <a:cubicBezTo>
                  <a:pt x="501" y="397"/>
                  <a:pt x="516" y="383"/>
                  <a:pt x="516" y="353"/>
                </a:cubicBezTo>
                <a:cubicBezTo>
                  <a:pt x="516" y="324"/>
                  <a:pt x="516" y="324"/>
                  <a:pt x="516" y="324"/>
                </a:cubicBezTo>
                <a:cubicBezTo>
                  <a:pt x="516" y="294"/>
                  <a:pt x="501" y="280"/>
                  <a:pt x="471" y="280"/>
                </a:cubicBezTo>
                <a:cubicBezTo>
                  <a:pt x="442" y="280"/>
                  <a:pt x="442" y="280"/>
                  <a:pt x="442" y="280"/>
                </a:cubicBezTo>
                <a:cubicBezTo>
                  <a:pt x="412" y="280"/>
                  <a:pt x="398" y="294"/>
                  <a:pt x="398" y="324"/>
                </a:cubicBezTo>
                <a:cubicBezTo>
                  <a:pt x="398" y="353"/>
                  <a:pt x="398" y="353"/>
                  <a:pt x="398" y="353"/>
                </a:cubicBezTo>
                <a:cubicBezTo>
                  <a:pt x="398" y="383"/>
                  <a:pt x="412" y="397"/>
                  <a:pt x="442" y="397"/>
                </a:cubicBezTo>
                <a:close/>
                <a:moveTo>
                  <a:pt x="442" y="324"/>
                </a:moveTo>
                <a:lnTo>
                  <a:pt x="442" y="324"/>
                </a:lnTo>
                <a:cubicBezTo>
                  <a:pt x="471" y="324"/>
                  <a:pt x="471" y="324"/>
                  <a:pt x="471" y="324"/>
                </a:cubicBezTo>
                <a:cubicBezTo>
                  <a:pt x="471" y="353"/>
                  <a:pt x="471" y="353"/>
                  <a:pt x="471" y="353"/>
                </a:cubicBezTo>
                <a:cubicBezTo>
                  <a:pt x="442" y="353"/>
                  <a:pt x="442" y="353"/>
                  <a:pt x="442" y="353"/>
                </a:cubicBezTo>
                <a:lnTo>
                  <a:pt x="442" y="324"/>
                </a:lnTo>
                <a:close/>
                <a:moveTo>
                  <a:pt x="516" y="44"/>
                </a:moveTo>
                <a:lnTo>
                  <a:pt x="516" y="44"/>
                </a:lnTo>
                <a:cubicBezTo>
                  <a:pt x="442" y="44"/>
                  <a:pt x="442" y="44"/>
                  <a:pt x="442" y="44"/>
                </a:cubicBezTo>
                <a:cubicBezTo>
                  <a:pt x="442" y="29"/>
                  <a:pt x="442" y="29"/>
                  <a:pt x="442" y="29"/>
                </a:cubicBezTo>
                <a:cubicBezTo>
                  <a:pt x="442" y="15"/>
                  <a:pt x="427" y="0"/>
                  <a:pt x="412" y="0"/>
                </a:cubicBezTo>
                <a:cubicBezTo>
                  <a:pt x="412" y="0"/>
                  <a:pt x="398" y="15"/>
                  <a:pt x="398" y="29"/>
                </a:cubicBezTo>
                <a:cubicBezTo>
                  <a:pt x="398" y="44"/>
                  <a:pt x="398" y="44"/>
                  <a:pt x="398" y="44"/>
                </a:cubicBezTo>
                <a:cubicBezTo>
                  <a:pt x="207" y="44"/>
                  <a:pt x="207" y="44"/>
                  <a:pt x="207" y="44"/>
                </a:cubicBezTo>
                <a:cubicBezTo>
                  <a:pt x="207" y="29"/>
                  <a:pt x="207" y="29"/>
                  <a:pt x="207" y="29"/>
                </a:cubicBezTo>
                <a:cubicBezTo>
                  <a:pt x="207" y="15"/>
                  <a:pt x="192" y="0"/>
                  <a:pt x="177" y="0"/>
                </a:cubicBezTo>
                <a:cubicBezTo>
                  <a:pt x="177" y="0"/>
                  <a:pt x="162" y="15"/>
                  <a:pt x="162" y="29"/>
                </a:cubicBezTo>
                <a:cubicBezTo>
                  <a:pt x="162" y="44"/>
                  <a:pt x="162" y="44"/>
                  <a:pt x="162" y="44"/>
                </a:cubicBezTo>
                <a:cubicBezTo>
                  <a:pt x="89" y="44"/>
                  <a:pt x="89" y="44"/>
                  <a:pt x="89" y="44"/>
                </a:cubicBezTo>
                <a:cubicBezTo>
                  <a:pt x="44" y="44"/>
                  <a:pt x="0" y="74"/>
                  <a:pt x="0" y="118"/>
                </a:cubicBezTo>
                <a:cubicBezTo>
                  <a:pt x="0" y="559"/>
                  <a:pt x="0" y="559"/>
                  <a:pt x="0" y="559"/>
                </a:cubicBezTo>
                <a:cubicBezTo>
                  <a:pt x="0" y="604"/>
                  <a:pt x="44" y="633"/>
                  <a:pt x="89" y="633"/>
                </a:cubicBezTo>
                <a:cubicBezTo>
                  <a:pt x="516" y="633"/>
                  <a:pt x="516" y="633"/>
                  <a:pt x="516" y="633"/>
                </a:cubicBezTo>
                <a:cubicBezTo>
                  <a:pt x="560" y="633"/>
                  <a:pt x="589" y="604"/>
                  <a:pt x="589" y="559"/>
                </a:cubicBezTo>
                <a:cubicBezTo>
                  <a:pt x="589" y="118"/>
                  <a:pt x="589" y="118"/>
                  <a:pt x="589" y="118"/>
                </a:cubicBezTo>
                <a:cubicBezTo>
                  <a:pt x="589" y="74"/>
                  <a:pt x="560" y="44"/>
                  <a:pt x="516" y="44"/>
                </a:cubicBezTo>
                <a:close/>
                <a:moveTo>
                  <a:pt x="560" y="559"/>
                </a:moveTo>
                <a:lnTo>
                  <a:pt x="560" y="559"/>
                </a:lnTo>
                <a:cubicBezTo>
                  <a:pt x="560" y="574"/>
                  <a:pt x="530" y="589"/>
                  <a:pt x="516" y="589"/>
                </a:cubicBezTo>
                <a:cubicBezTo>
                  <a:pt x="89" y="589"/>
                  <a:pt x="89" y="589"/>
                  <a:pt x="89" y="589"/>
                </a:cubicBezTo>
                <a:cubicBezTo>
                  <a:pt x="59" y="589"/>
                  <a:pt x="44" y="574"/>
                  <a:pt x="44" y="559"/>
                </a:cubicBezTo>
                <a:cubicBezTo>
                  <a:pt x="44" y="206"/>
                  <a:pt x="44" y="206"/>
                  <a:pt x="44" y="206"/>
                </a:cubicBezTo>
                <a:cubicBezTo>
                  <a:pt x="560" y="206"/>
                  <a:pt x="560" y="206"/>
                  <a:pt x="560" y="206"/>
                </a:cubicBezTo>
                <a:lnTo>
                  <a:pt x="560" y="559"/>
                </a:lnTo>
                <a:close/>
                <a:moveTo>
                  <a:pt x="560" y="162"/>
                </a:moveTo>
                <a:lnTo>
                  <a:pt x="560" y="162"/>
                </a:lnTo>
                <a:cubicBezTo>
                  <a:pt x="44" y="162"/>
                  <a:pt x="44" y="162"/>
                  <a:pt x="44" y="162"/>
                </a:cubicBezTo>
                <a:cubicBezTo>
                  <a:pt x="44" y="118"/>
                  <a:pt x="44" y="118"/>
                  <a:pt x="44" y="118"/>
                </a:cubicBezTo>
                <a:cubicBezTo>
                  <a:pt x="44" y="103"/>
                  <a:pt x="59" y="88"/>
                  <a:pt x="89" y="88"/>
                </a:cubicBezTo>
                <a:cubicBezTo>
                  <a:pt x="162" y="88"/>
                  <a:pt x="162" y="88"/>
                  <a:pt x="162" y="88"/>
                </a:cubicBezTo>
                <a:cubicBezTo>
                  <a:pt x="162" y="103"/>
                  <a:pt x="162" y="103"/>
                  <a:pt x="162" y="103"/>
                </a:cubicBezTo>
                <a:cubicBezTo>
                  <a:pt x="162" y="118"/>
                  <a:pt x="177" y="118"/>
                  <a:pt x="177" y="118"/>
                </a:cubicBezTo>
                <a:cubicBezTo>
                  <a:pt x="192" y="118"/>
                  <a:pt x="207" y="118"/>
                  <a:pt x="207" y="103"/>
                </a:cubicBezTo>
                <a:cubicBezTo>
                  <a:pt x="207" y="88"/>
                  <a:pt x="207" y="88"/>
                  <a:pt x="207" y="88"/>
                </a:cubicBezTo>
                <a:cubicBezTo>
                  <a:pt x="398" y="88"/>
                  <a:pt x="398" y="88"/>
                  <a:pt x="398" y="88"/>
                </a:cubicBezTo>
                <a:cubicBezTo>
                  <a:pt x="398" y="103"/>
                  <a:pt x="398" y="103"/>
                  <a:pt x="398" y="103"/>
                </a:cubicBezTo>
                <a:cubicBezTo>
                  <a:pt x="398" y="118"/>
                  <a:pt x="412" y="118"/>
                  <a:pt x="412" y="118"/>
                </a:cubicBezTo>
                <a:cubicBezTo>
                  <a:pt x="427" y="118"/>
                  <a:pt x="442" y="118"/>
                  <a:pt x="442" y="103"/>
                </a:cubicBezTo>
                <a:cubicBezTo>
                  <a:pt x="442" y="88"/>
                  <a:pt x="442" y="88"/>
                  <a:pt x="442" y="88"/>
                </a:cubicBezTo>
                <a:cubicBezTo>
                  <a:pt x="516" y="88"/>
                  <a:pt x="516" y="88"/>
                  <a:pt x="516" y="88"/>
                </a:cubicBezTo>
                <a:cubicBezTo>
                  <a:pt x="530" y="88"/>
                  <a:pt x="560" y="103"/>
                  <a:pt x="560" y="118"/>
                </a:cubicBezTo>
                <a:lnTo>
                  <a:pt x="560" y="162"/>
                </a:lnTo>
                <a:close/>
                <a:moveTo>
                  <a:pt x="118" y="397"/>
                </a:moveTo>
                <a:lnTo>
                  <a:pt x="118" y="397"/>
                </a:lnTo>
                <a:cubicBezTo>
                  <a:pt x="162" y="397"/>
                  <a:pt x="162" y="397"/>
                  <a:pt x="162" y="397"/>
                </a:cubicBezTo>
                <a:cubicBezTo>
                  <a:pt x="177" y="397"/>
                  <a:pt x="207" y="383"/>
                  <a:pt x="207" y="353"/>
                </a:cubicBezTo>
                <a:cubicBezTo>
                  <a:pt x="207" y="324"/>
                  <a:pt x="207" y="324"/>
                  <a:pt x="207" y="324"/>
                </a:cubicBezTo>
                <a:cubicBezTo>
                  <a:pt x="207" y="294"/>
                  <a:pt x="177" y="280"/>
                  <a:pt x="162" y="280"/>
                </a:cubicBezTo>
                <a:cubicBezTo>
                  <a:pt x="118" y="280"/>
                  <a:pt x="118" y="280"/>
                  <a:pt x="118" y="280"/>
                </a:cubicBezTo>
                <a:cubicBezTo>
                  <a:pt x="103" y="280"/>
                  <a:pt x="89" y="294"/>
                  <a:pt x="89" y="324"/>
                </a:cubicBezTo>
                <a:cubicBezTo>
                  <a:pt x="89" y="353"/>
                  <a:pt x="89" y="353"/>
                  <a:pt x="89" y="353"/>
                </a:cubicBezTo>
                <a:cubicBezTo>
                  <a:pt x="89" y="383"/>
                  <a:pt x="103" y="397"/>
                  <a:pt x="118" y="397"/>
                </a:cubicBezTo>
                <a:close/>
                <a:moveTo>
                  <a:pt x="118" y="324"/>
                </a:moveTo>
                <a:lnTo>
                  <a:pt x="118" y="324"/>
                </a:lnTo>
                <a:cubicBezTo>
                  <a:pt x="162" y="324"/>
                  <a:pt x="162" y="324"/>
                  <a:pt x="162" y="324"/>
                </a:cubicBezTo>
                <a:cubicBezTo>
                  <a:pt x="162" y="353"/>
                  <a:pt x="162" y="353"/>
                  <a:pt x="162" y="353"/>
                </a:cubicBezTo>
                <a:cubicBezTo>
                  <a:pt x="118" y="353"/>
                  <a:pt x="118" y="353"/>
                  <a:pt x="118" y="353"/>
                </a:cubicBezTo>
                <a:lnTo>
                  <a:pt x="118" y="324"/>
                </a:lnTo>
                <a:close/>
                <a:moveTo>
                  <a:pt x="280" y="397"/>
                </a:moveTo>
                <a:lnTo>
                  <a:pt x="280" y="397"/>
                </a:lnTo>
                <a:cubicBezTo>
                  <a:pt x="324" y="397"/>
                  <a:pt x="324" y="397"/>
                  <a:pt x="324" y="397"/>
                </a:cubicBezTo>
                <a:cubicBezTo>
                  <a:pt x="339" y="397"/>
                  <a:pt x="354" y="383"/>
                  <a:pt x="354" y="353"/>
                </a:cubicBezTo>
                <a:cubicBezTo>
                  <a:pt x="354" y="324"/>
                  <a:pt x="354" y="324"/>
                  <a:pt x="354" y="324"/>
                </a:cubicBezTo>
                <a:cubicBezTo>
                  <a:pt x="354" y="294"/>
                  <a:pt x="339" y="280"/>
                  <a:pt x="324" y="280"/>
                </a:cubicBezTo>
                <a:cubicBezTo>
                  <a:pt x="280" y="280"/>
                  <a:pt x="280" y="280"/>
                  <a:pt x="280" y="280"/>
                </a:cubicBezTo>
                <a:cubicBezTo>
                  <a:pt x="265" y="280"/>
                  <a:pt x="236" y="294"/>
                  <a:pt x="236" y="324"/>
                </a:cubicBezTo>
                <a:cubicBezTo>
                  <a:pt x="236" y="353"/>
                  <a:pt x="236" y="353"/>
                  <a:pt x="236" y="353"/>
                </a:cubicBezTo>
                <a:cubicBezTo>
                  <a:pt x="236" y="383"/>
                  <a:pt x="265" y="397"/>
                  <a:pt x="280" y="397"/>
                </a:cubicBezTo>
                <a:close/>
                <a:moveTo>
                  <a:pt x="280" y="324"/>
                </a:moveTo>
                <a:lnTo>
                  <a:pt x="280" y="324"/>
                </a:lnTo>
                <a:cubicBezTo>
                  <a:pt x="324" y="324"/>
                  <a:pt x="324" y="324"/>
                  <a:pt x="324" y="324"/>
                </a:cubicBezTo>
                <a:cubicBezTo>
                  <a:pt x="324" y="353"/>
                  <a:pt x="324" y="353"/>
                  <a:pt x="324" y="353"/>
                </a:cubicBezTo>
                <a:cubicBezTo>
                  <a:pt x="280" y="353"/>
                  <a:pt x="280" y="353"/>
                  <a:pt x="280" y="353"/>
                </a:cubicBezTo>
                <a:lnTo>
                  <a:pt x="280" y="324"/>
                </a:lnTo>
                <a:close/>
                <a:moveTo>
                  <a:pt x="118" y="559"/>
                </a:moveTo>
                <a:lnTo>
                  <a:pt x="118" y="559"/>
                </a:lnTo>
                <a:cubicBezTo>
                  <a:pt x="162" y="559"/>
                  <a:pt x="162" y="559"/>
                  <a:pt x="162" y="559"/>
                </a:cubicBezTo>
                <a:cubicBezTo>
                  <a:pt x="177" y="559"/>
                  <a:pt x="207" y="530"/>
                  <a:pt x="207" y="515"/>
                </a:cubicBezTo>
                <a:cubicBezTo>
                  <a:pt x="207" y="471"/>
                  <a:pt x="207" y="471"/>
                  <a:pt x="207" y="471"/>
                </a:cubicBezTo>
                <a:cubicBezTo>
                  <a:pt x="207" y="456"/>
                  <a:pt x="177" y="442"/>
                  <a:pt x="162" y="442"/>
                </a:cubicBezTo>
                <a:cubicBezTo>
                  <a:pt x="118" y="442"/>
                  <a:pt x="118" y="442"/>
                  <a:pt x="118" y="442"/>
                </a:cubicBezTo>
                <a:cubicBezTo>
                  <a:pt x="103" y="442"/>
                  <a:pt x="89" y="456"/>
                  <a:pt x="89" y="471"/>
                </a:cubicBezTo>
                <a:cubicBezTo>
                  <a:pt x="89" y="515"/>
                  <a:pt x="89" y="515"/>
                  <a:pt x="89" y="515"/>
                </a:cubicBezTo>
                <a:cubicBezTo>
                  <a:pt x="89" y="530"/>
                  <a:pt x="103" y="559"/>
                  <a:pt x="118" y="559"/>
                </a:cubicBezTo>
                <a:close/>
                <a:moveTo>
                  <a:pt x="118" y="471"/>
                </a:moveTo>
                <a:lnTo>
                  <a:pt x="118" y="471"/>
                </a:lnTo>
                <a:cubicBezTo>
                  <a:pt x="162" y="471"/>
                  <a:pt x="162" y="471"/>
                  <a:pt x="162" y="471"/>
                </a:cubicBezTo>
                <a:cubicBezTo>
                  <a:pt x="162" y="515"/>
                  <a:pt x="162" y="515"/>
                  <a:pt x="162" y="515"/>
                </a:cubicBezTo>
                <a:cubicBezTo>
                  <a:pt x="118" y="515"/>
                  <a:pt x="118" y="515"/>
                  <a:pt x="118" y="515"/>
                </a:cubicBezTo>
                <a:lnTo>
                  <a:pt x="118" y="471"/>
                </a:lnTo>
                <a:close/>
                <a:moveTo>
                  <a:pt x="280" y="559"/>
                </a:moveTo>
                <a:lnTo>
                  <a:pt x="280" y="559"/>
                </a:lnTo>
                <a:cubicBezTo>
                  <a:pt x="324" y="559"/>
                  <a:pt x="324" y="559"/>
                  <a:pt x="324" y="559"/>
                </a:cubicBezTo>
                <a:cubicBezTo>
                  <a:pt x="339" y="559"/>
                  <a:pt x="354" y="530"/>
                  <a:pt x="354" y="515"/>
                </a:cubicBezTo>
                <a:cubicBezTo>
                  <a:pt x="354" y="471"/>
                  <a:pt x="354" y="471"/>
                  <a:pt x="354" y="471"/>
                </a:cubicBezTo>
                <a:cubicBezTo>
                  <a:pt x="354" y="456"/>
                  <a:pt x="339" y="442"/>
                  <a:pt x="324" y="442"/>
                </a:cubicBezTo>
                <a:cubicBezTo>
                  <a:pt x="280" y="442"/>
                  <a:pt x="280" y="442"/>
                  <a:pt x="280" y="442"/>
                </a:cubicBezTo>
                <a:cubicBezTo>
                  <a:pt x="265" y="442"/>
                  <a:pt x="236" y="456"/>
                  <a:pt x="236" y="471"/>
                </a:cubicBezTo>
                <a:cubicBezTo>
                  <a:pt x="236" y="515"/>
                  <a:pt x="236" y="515"/>
                  <a:pt x="236" y="515"/>
                </a:cubicBezTo>
                <a:cubicBezTo>
                  <a:pt x="236" y="530"/>
                  <a:pt x="265" y="559"/>
                  <a:pt x="280" y="559"/>
                </a:cubicBezTo>
                <a:close/>
                <a:moveTo>
                  <a:pt x="280" y="471"/>
                </a:moveTo>
                <a:lnTo>
                  <a:pt x="280" y="471"/>
                </a:lnTo>
                <a:cubicBezTo>
                  <a:pt x="324" y="471"/>
                  <a:pt x="324" y="471"/>
                  <a:pt x="324" y="471"/>
                </a:cubicBezTo>
                <a:cubicBezTo>
                  <a:pt x="324" y="515"/>
                  <a:pt x="324" y="515"/>
                  <a:pt x="324" y="515"/>
                </a:cubicBezTo>
                <a:cubicBezTo>
                  <a:pt x="280" y="515"/>
                  <a:pt x="280" y="515"/>
                  <a:pt x="280" y="515"/>
                </a:cubicBezTo>
                <a:lnTo>
                  <a:pt x="280" y="4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1" tIns="45716" rIns="91431" bIns="45716" anchor="ctr"/>
          <a:lstStyle/>
          <a:p>
            <a:endParaRPr lang="es-MX"/>
          </a:p>
        </p:txBody>
      </p:sp>
      <p:sp>
        <p:nvSpPr>
          <p:cNvPr id="60438" name="Freeform 170"/>
          <p:cNvSpPr>
            <a:spLocks noChangeArrowheads="1"/>
          </p:cNvSpPr>
          <p:nvPr/>
        </p:nvSpPr>
        <p:spPr bwMode="auto">
          <a:xfrm>
            <a:off x="15476538" y="8434388"/>
            <a:ext cx="752475" cy="750887"/>
          </a:xfrm>
          <a:custGeom>
            <a:avLst/>
            <a:gdLst>
              <a:gd name="T0" fmla="*/ 610507 w 634"/>
              <a:gd name="T1" fmla="*/ 558492 h 634"/>
              <a:gd name="T2" fmla="*/ 260799 w 634"/>
              <a:gd name="T3" fmla="*/ 488532 h 634"/>
              <a:gd name="T4" fmla="*/ 138698 w 634"/>
              <a:gd name="T5" fmla="*/ 558492 h 634"/>
              <a:gd name="T6" fmla="*/ 138698 w 634"/>
              <a:gd name="T7" fmla="*/ 610665 h 634"/>
              <a:gd name="T8" fmla="*/ 260799 w 634"/>
              <a:gd name="T9" fmla="*/ 680625 h 634"/>
              <a:gd name="T10" fmla="*/ 610507 w 634"/>
              <a:gd name="T11" fmla="*/ 610665 h 634"/>
              <a:gd name="T12" fmla="*/ 610507 w 634"/>
              <a:gd name="T13" fmla="*/ 558492 h 634"/>
              <a:gd name="T14" fmla="*/ 260799 w 634"/>
              <a:gd name="T15" fmla="*/ 646238 h 634"/>
              <a:gd name="T16" fmla="*/ 260799 w 634"/>
              <a:gd name="T17" fmla="*/ 524105 h 634"/>
              <a:gd name="T18" fmla="*/ 260799 w 634"/>
              <a:gd name="T19" fmla="*/ 646238 h 634"/>
              <a:gd name="T20" fmla="*/ 610507 w 634"/>
              <a:gd name="T21" fmla="*/ 192093 h 634"/>
              <a:gd name="T22" fmla="*/ 260799 w 634"/>
              <a:gd name="T23" fmla="*/ 122133 h 634"/>
              <a:gd name="T24" fmla="*/ 138698 w 634"/>
              <a:gd name="T25" fmla="*/ 192093 h 634"/>
              <a:gd name="T26" fmla="*/ 138698 w 634"/>
              <a:gd name="T27" fmla="*/ 244266 h 634"/>
              <a:gd name="T28" fmla="*/ 260799 w 634"/>
              <a:gd name="T29" fmla="*/ 314226 h 634"/>
              <a:gd name="T30" fmla="*/ 610507 w 634"/>
              <a:gd name="T31" fmla="*/ 244266 h 634"/>
              <a:gd name="T32" fmla="*/ 610507 w 634"/>
              <a:gd name="T33" fmla="*/ 192093 h 634"/>
              <a:gd name="T34" fmla="*/ 260799 w 634"/>
              <a:gd name="T35" fmla="*/ 278653 h 634"/>
              <a:gd name="T36" fmla="*/ 260799 w 634"/>
              <a:gd name="T37" fmla="*/ 157706 h 634"/>
              <a:gd name="T38" fmla="*/ 260799 w 634"/>
              <a:gd name="T39" fmla="*/ 278653 h 634"/>
              <a:gd name="T40" fmla="*/ 610507 w 634"/>
              <a:gd name="T41" fmla="*/ 384185 h 634"/>
              <a:gd name="T42" fmla="*/ 470624 w 634"/>
              <a:gd name="T43" fmla="*/ 314226 h 634"/>
              <a:gd name="T44" fmla="*/ 138698 w 634"/>
              <a:gd name="T45" fmla="*/ 384185 h 634"/>
              <a:gd name="T46" fmla="*/ 138698 w 634"/>
              <a:gd name="T47" fmla="*/ 418572 h 634"/>
              <a:gd name="T48" fmla="*/ 470624 w 634"/>
              <a:gd name="T49" fmla="*/ 488532 h 634"/>
              <a:gd name="T50" fmla="*/ 610507 w 634"/>
              <a:gd name="T51" fmla="*/ 418572 h 634"/>
              <a:gd name="T52" fmla="*/ 610507 w 634"/>
              <a:gd name="T53" fmla="*/ 384185 h 634"/>
              <a:gd name="T54" fmla="*/ 470624 w 634"/>
              <a:gd name="T55" fmla="*/ 454145 h 634"/>
              <a:gd name="T56" fmla="*/ 470624 w 634"/>
              <a:gd name="T57" fmla="*/ 348613 h 634"/>
              <a:gd name="T58" fmla="*/ 470624 w 634"/>
              <a:gd name="T59" fmla="*/ 454145 h 634"/>
              <a:gd name="T60" fmla="*/ 644885 w 634"/>
              <a:gd name="T61" fmla="*/ 0 h 634"/>
              <a:gd name="T62" fmla="*/ 0 w 634"/>
              <a:gd name="T63" fmla="*/ 104347 h 634"/>
              <a:gd name="T64" fmla="*/ 86538 w 634"/>
              <a:gd name="T65" fmla="*/ 750584 h 634"/>
              <a:gd name="T66" fmla="*/ 750391 w 634"/>
              <a:gd name="T67" fmla="*/ 662838 h 634"/>
              <a:gd name="T68" fmla="*/ 644885 w 634"/>
              <a:gd name="T69" fmla="*/ 0 h 634"/>
              <a:gd name="T70" fmla="*/ 697045 w 634"/>
              <a:gd name="T71" fmla="*/ 662838 h 634"/>
              <a:gd name="T72" fmla="*/ 86538 w 634"/>
              <a:gd name="T73" fmla="*/ 698411 h 634"/>
              <a:gd name="T74" fmla="*/ 52160 w 634"/>
              <a:gd name="T75" fmla="*/ 104347 h 634"/>
              <a:gd name="T76" fmla="*/ 644885 w 634"/>
              <a:gd name="T77" fmla="*/ 52173 h 634"/>
              <a:gd name="T78" fmla="*/ 697045 w 634"/>
              <a:gd name="T79" fmla="*/ 662838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1" tIns="45716" rIns="91431" bIns="45716" anchor="ctr"/>
          <a:lstStyle/>
          <a:p>
            <a:endParaRPr lang="es-MX"/>
          </a:p>
        </p:txBody>
      </p:sp>
      <p:sp>
        <p:nvSpPr>
          <p:cNvPr id="60439" name="Freeform 185"/>
          <p:cNvSpPr>
            <a:spLocks noChangeArrowheads="1"/>
          </p:cNvSpPr>
          <p:nvPr/>
        </p:nvSpPr>
        <p:spPr bwMode="auto">
          <a:xfrm>
            <a:off x="15536863" y="7021513"/>
            <a:ext cx="728662" cy="558800"/>
          </a:xfrm>
          <a:custGeom>
            <a:avLst/>
            <a:gdLst>
              <a:gd name="T0" fmla="*/ 642504 w 619"/>
              <a:gd name="T1" fmla="*/ 0 h 472"/>
              <a:gd name="T2" fmla="*/ 642504 w 619"/>
              <a:gd name="T3" fmla="*/ 0 h 472"/>
              <a:gd name="T4" fmla="*/ 86060 w 619"/>
              <a:gd name="T5" fmla="*/ 0 h 472"/>
              <a:gd name="T6" fmla="*/ 0 w 619"/>
              <a:gd name="T7" fmla="*/ 86358 h 472"/>
              <a:gd name="T8" fmla="*/ 0 w 619"/>
              <a:gd name="T9" fmla="*/ 469643 h 472"/>
              <a:gd name="T10" fmla="*/ 86060 w 619"/>
              <a:gd name="T11" fmla="*/ 557184 h 472"/>
              <a:gd name="T12" fmla="*/ 642504 w 619"/>
              <a:gd name="T13" fmla="*/ 557184 h 472"/>
              <a:gd name="T14" fmla="*/ 728564 w 619"/>
              <a:gd name="T15" fmla="*/ 469643 h 472"/>
              <a:gd name="T16" fmla="*/ 728564 w 619"/>
              <a:gd name="T17" fmla="*/ 86358 h 472"/>
              <a:gd name="T18" fmla="*/ 642504 w 619"/>
              <a:gd name="T19" fmla="*/ 0 h 472"/>
              <a:gd name="T20" fmla="*/ 659009 w 619"/>
              <a:gd name="T21" fmla="*/ 52051 h 472"/>
              <a:gd name="T22" fmla="*/ 659009 w 619"/>
              <a:gd name="T23" fmla="*/ 52051 h 472"/>
              <a:gd name="T24" fmla="*/ 364282 w 619"/>
              <a:gd name="T25" fmla="*/ 278001 h 472"/>
              <a:gd name="T26" fmla="*/ 69555 w 619"/>
              <a:gd name="T27" fmla="*/ 52051 h 472"/>
              <a:gd name="T28" fmla="*/ 659009 w 619"/>
              <a:gd name="T29" fmla="*/ 52051 h 472"/>
              <a:gd name="T30" fmla="*/ 34188 w 619"/>
              <a:gd name="T31" fmla="*/ 469643 h 472"/>
              <a:gd name="T32" fmla="*/ 34188 w 619"/>
              <a:gd name="T33" fmla="*/ 469643 h 472"/>
              <a:gd name="T34" fmla="*/ 34188 w 619"/>
              <a:gd name="T35" fmla="*/ 86358 h 472"/>
              <a:gd name="T36" fmla="*/ 242855 w 619"/>
              <a:gd name="T37" fmla="*/ 261439 h 472"/>
              <a:gd name="T38" fmla="*/ 34188 w 619"/>
              <a:gd name="T39" fmla="*/ 469643 h 472"/>
              <a:gd name="T40" fmla="*/ 69555 w 619"/>
              <a:gd name="T41" fmla="*/ 505133 h 472"/>
              <a:gd name="T42" fmla="*/ 69555 w 619"/>
              <a:gd name="T43" fmla="*/ 505133 h 472"/>
              <a:gd name="T44" fmla="*/ 278222 w 619"/>
              <a:gd name="T45" fmla="*/ 278001 h 472"/>
              <a:gd name="T46" fmla="*/ 364282 w 619"/>
              <a:gd name="T47" fmla="*/ 347796 h 472"/>
              <a:gd name="T48" fmla="*/ 433838 w 619"/>
              <a:gd name="T49" fmla="*/ 278001 h 472"/>
              <a:gd name="T50" fmla="*/ 659009 w 619"/>
              <a:gd name="T51" fmla="*/ 505133 h 472"/>
              <a:gd name="T52" fmla="*/ 69555 w 619"/>
              <a:gd name="T53" fmla="*/ 505133 h 472"/>
              <a:gd name="T54" fmla="*/ 694376 w 619"/>
              <a:gd name="T55" fmla="*/ 469643 h 472"/>
              <a:gd name="T56" fmla="*/ 694376 w 619"/>
              <a:gd name="T57" fmla="*/ 469643 h 472"/>
              <a:gd name="T58" fmla="*/ 694376 w 619"/>
              <a:gd name="T59" fmla="*/ 469643 h 472"/>
              <a:gd name="T60" fmla="*/ 485709 w 619"/>
              <a:gd name="T61" fmla="*/ 261439 h 472"/>
              <a:gd name="T62" fmla="*/ 694376 w 619"/>
              <a:gd name="T63" fmla="*/ 86358 h 472"/>
              <a:gd name="T64" fmla="*/ 694376 w 619"/>
              <a:gd name="T65" fmla="*/ 469643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1" tIns="45716" rIns="91431" bIns="45716" anchor="ctr"/>
          <a:lstStyle/>
          <a:p>
            <a:endParaRPr lang="es-MX"/>
          </a:p>
        </p:txBody>
      </p:sp>
      <p:sp>
        <p:nvSpPr>
          <p:cNvPr id="60440" name="Freeform 199"/>
          <p:cNvSpPr>
            <a:spLocks noChangeArrowheads="1"/>
          </p:cNvSpPr>
          <p:nvPr/>
        </p:nvSpPr>
        <p:spPr bwMode="auto">
          <a:xfrm>
            <a:off x="15522575" y="5487988"/>
            <a:ext cx="750888" cy="698500"/>
          </a:xfrm>
          <a:custGeom>
            <a:avLst/>
            <a:gdLst>
              <a:gd name="T0" fmla="*/ 663850 w 634"/>
              <a:gd name="T1" fmla="*/ 87639 h 590"/>
              <a:gd name="T2" fmla="*/ 663850 w 634"/>
              <a:gd name="T3" fmla="*/ 87639 h 590"/>
              <a:gd name="T4" fmla="*/ 523967 w 634"/>
              <a:gd name="T5" fmla="*/ 87639 h 590"/>
              <a:gd name="T6" fmla="*/ 523967 w 634"/>
              <a:gd name="T7" fmla="*/ 35529 h 590"/>
              <a:gd name="T8" fmla="*/ 471808 w 634"/>
              <a:gd name="T9" fmla="*/ 0 h 590"/>
              <a:gd name="T10" fmla="*/ 279765 w 634"/>
              <a:gd name="T11" fmla="*/ 0 h 590"/>
              <a:gd name="T12" fmla="*/ 245387 w 634"/>
              <a:gd name="T13" fmla="*/ 35529 h 590"/>
              <a:gd name="T14" fmla="*/ 245387 w 634"/>
              <a:gd name="T15" fmla="*/ 87639 h 590"/>
              <a:gd name="T16" fmla="*/ 105505 w 634"/>
              <a:gd name="T17" fmla="*/ 87639 h 590"/>
              <a:gd name="T18" fmla="*/ 0 w 634"/>
              <a:gd name="T19" fmla="*/ 174093 h 590"/>
              <a:gd name="T20" fmla="*/ 0 w 634"/>
              <a:gd name="T21" fmla="*/ 593339 h 590"/>
              <a:gd name="T22" fmla="*/ 105505 w 634"/>
              <a:gd name="T23" fmla="*/ 697558 h 590"/>
              <a:gd name="T24" fmla="*/ 663850 w 634"/>
              <a:gd name="T25" fmla="*/ 697558 h 590"/>
              <a:gd name="T26" fmla="*/ 750388 w 634"/>
              <a:gd name="T27" fmla="*/ 593339 h 590"/>
              <a:gd name="T28" fmla="*/ 750388 w 634"/>
              <a:gd name="T29" fmla="*/ 174093 h 590"/>
              <a:gd name="T30" fmla="*/ 663850 w 634"/>
              <a:gd name="T31" fmla="*/ 87639 h 590"/>
              <a:gd name="T32" fmla="*/ 279765 w 634"/>
              <a:gd name="T33" fmla="*/ 69874 h 590"/>
              <a:gd name="T34" fmla="*/ 279765 w 634"/>
              <a:gd name="T35" fmla="*/ 69874 h 590"/>
              <a:gd name="T36" fmla="*/ 314143 w 634"/>
              <a:gd name="T37" fmla="*/ 35529 h 590"/>
              <a:gd name="T38" fmla="*/ 454026 w 634"/>
              <a:gd name="T39" fmla="*/ 35529 h 590"/>
              <a:gd name="T40" fmla="*/ 471808 w 634"/>
              <a:gd name="T41" fmla="*/ 69874 h 590"/>
              <a:gd name="T42" fmla="*/ 471808 w 634"/>
              <a:gd name="T43" fmla="*/ 87639 h 590"/>
              <a:gd name="T44" fmla="*/ 279765 w 634"/>
              <a:gd name="T45" fmla="*/ 87639 h 590"/>
              <a:gd name="T46" fmla="*/ 279765 w 634"/>
              <a:gd name="T47" fmla="*/ 69874 h 590"/>
              <a:gd name="T48" fmla="*/ 698228 w 634"/>
              <a:gd name="T49" fmla="*/ 593339 h 590"/>
              <a:gd name="T50" fmla="*/ 698228 w 634"/>
              <a:gd name="T51" fmla="*/ 593339 h 590"/>
              <a:gd name="T52" fmla="*/ 663850 w 634"/>
              <a:gd name="T53" fmla="*/ 645448 h 590"/>
              <a:gd name="T54" fmla="*/ 105505 w 634"/>
              <a:gd name="T55" fmla="*/ 645448 h 590"/>
              <a:gd name="T56" fmla="*/ 52160 w 634"/>
              <a:gd name="T57" fmla="*/ 593339 h 590"/>
              <a:gd name="T58" fmla="*/ 52160 w 634"/>
              <a:gd name="T59" fmla="*/ 349371 h 590"/>
              <a:gd name="T60" fmla="*/ 297547 w 634"/>
              <a:gd name="T61" fmla="*/ 349371 h 590"/>
              <a:gd name="T62" fmla="*/ 279765 w 634"/>
              <a:gd name="T63" fmla="*/ 365951 h 590"/>
              <a:gd name="T64" fmla="*/ 384085 w 634"/>
              <a:gd name="T65" fmla="*/ 453590 h 590"/>
              <a:gd name="T66" fmla="*/ 471808 w 634"/>
              <a:gd name="T67" fmla="*/ 365951 h 590"/>
              <a:gd name="T68" fmla="*/ 471808 w 634"/>
              <a:gd name="T69" fmla="*/ 349371 h 590"/>
              <a:gd name="T70" fmla="*/ 698228 w 634"/>
              <a:gd name="T71" fmla="*/ 349371 h 590"/>
              <a:gd name="T72" fmla="*/ 698228 w 634"/>
              <a:gd name="T73" fmla="*/ 593339 h 590"/>
              <a:gd name="T74" fmla="*/ 331925 w 634"/>
              <a:gd name="T75" fmla="*/ 365951 h 590"/>
              <a:gd name="T76" fmla="*/ 331925 w 634"/>
              <a:gd name="T77" fmla="*/ 365951 h 590"/>
              <a:gd name="T78" fmla="*/ 331925 w 634"/>
              <a:gd name="T79" fmla="*/ 349371 h 590"/>
              <a:gd name="T80" fmla="*/ 419648 w 634"/>
              <a:gd name="T81" fmla="*/ 349371 h 590"/>
              <a:gd name="T82" fmla="*/ 419648 w 634"/>
              <a:gd name="T83" fmla="*/ 365951 h 590"/>
              <a:gd name="T84" fmla="*/ 384085 w 634"/>
              <a:gd name="T85" fmla="*/ 419245 h 590"/>
              <a:gd name="T86" fmla="*/ 331925 w 634"/>
              <a:gd name="T87" fmla="*/ 365951 h 590"/>
              <a:gd name="T88" fmla="*/ 698228 w 634"/>
              <a:gd name="T89" fmla="*/ 296077 h 590"/>
              <a:gd name="T90" fmla="*/ 698228 w 634"/>
              <a:gd name="T91" fmla="*/ 296077 h 590"/>
              <a:gd name="T92" fmla="*/ 52160 w 634"/>
              <a:gd name="T93" fmla="*/ 296077 h 590"/>
              <a:gd name="T94" fmla="*/ 52160 w 634"/>
              <a:gd name="T95" fmla="*/ 174093 h 590"/>
              <a:gd name="T96" fmla="*/ 105505 w 634"/>
              <a:gd name="T97" fmla="*/ 139748 h 590"/>
              <a:gd name="T98" fmla="*/ 663850 w 634"/>
              <a:gd name="T99" fmla="*/ 139748 h 590"/>
              <a:gd name="T100" fmla="*/ 698228 w 634"/>
              <a:gd name="T101" fmla="*/ 174093 h 590"/>
              <a:gd name="T102" fmla="*/ 698228 w 634"/>
              <a:gd name="T103" fmla="*/ 296077 h 5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90">
                <a:moveTo>
                  <a:pt x="560" y="74"/>
                </a:moveTo>
                <a:lnTo>
                  <a:pt x="560" y="74"/>
                </a:lnTo>
                <a:cubicBezTo>
                  <a:pt x="442" y="74"/>
                  <a:pt x="442" y="74"/>
                  <a:pt x="442" y="74"/>
                </a:cubicBezTo>
                <a:cubicBezTo>
                  <a:pt x="442" y="30"/>
                  <a:pt x="442" y="30"/>
                  <a:pt x="442" y="30"/>
                </a:cubicBezTo>
                <a:cubicBezTo>
                  <a:pt x="442" y="15"/>
                  <a:pt x="412" y="0"/>
                  <a:pt x="398" y="0"/>
                </a:cubicBezTo>
                <a:cubicBezTo>
                  <a:pt x="236" y="0"/>
                  <a:pt x="236" y="0"/>
                  <a:pt x="236" y="0"/>
                </a:cubicBezTo>
                <a:cubicBezTo>
                  <a:pt x="221" y="0"/>
                  <a:pt x="207" y="15"/>
                  <a:pt x="207" y="30"/>
                </a:cubicBezTo>
                <a:cubicBezTo>
                  <a:pt x="207" y="74"/>
                  <a:pt x="207" y="74"/>
                  <a:pt x="207" y="74"/>
                </a:cubicBezTo>
                <a:cubicBezTo>
                  <a:pt x="89" y="74"/>
                  <a:pt x="89" y="74"/>
                  <a:pt x="89" y="74"/>
                </a:cubicBezTo>
                <a:cubicBezTo>
                  <a:pt x="44" y="74"/>
                  <a:pt x="0" y="103"/>
                  <a:pt x="0" y="147"/>
                </a:cubicBezTo>
                <a:cubicBezTo>
                  <a:pt x="0" y="501"/>
                  <a:pt x="0" y="501"/>
                  <a:pt x="0" y="501"/>
                </a:cubicBezTo>
                <a:cubicBezTo>
                  <a:pt x="0" y="545"/>
                  <a:pt x="44" y="589"/>
                  <a:pt x="89" y="589"/>
                </a:cubicBezTo>
                <a:cubicBezTo>
                  <a:pt x="560" y="589"/>
                  <a:pt x="560" y="589"/>
                  <a:pt x="560" y="589"/>
                </a:cubicBezTo>
                <a:cubicBezTo>
                  <a:pt x="604" y="589"/>
                  <a:pt x="633" y="545"/>
                  <a:pt x="633" y="501"/>
                </a:cubicBezTo>
                <a:cubicBezTo>
                  <a:pt x="633" y="147"/>
                  <a:pt x="633" y="147"/>
                  <a:pt x="633" y="147"/>
                </a:cubicBezTo>
                <a:cubicBezTo>
                  <a:pt x="633" y="103"/>
                  <a:pt x="604" y="74"/>
                  <a:pt x="560" y="74"/>
                </a:cubicBezTo>
                <a:close/>
                <a:moveTo>
                  <a:pt x="236" y="59"/>
                </a:moveTo>
                <a:lnTo>
                  <a:pt x="236" y="59"/>
                </a:lnTo>
                <a:cubicBezTo>
                  <a:pt x="236" y="45"/>
                  <a:pt x="251" y="30"/>
                  <a:pt x="265" y="30"/>
                </a:cubicBezTo>
                <a:cubicBezTo>
                  <a:pt x="383" y="30"/>
                  <a:pt x="383" y="30"/>
                  <a:pt x="383" y="30"/>
                </a:cubicBezTo>
                <a:cubicBezTo>
                  <a:pt x="383" y="30"/>
                  <a:pt x="398" y="45"/>
                  <a:pt x="398" y="59"/>
                </a:cubicBezTo>
                <a:cubicBezTo>
                  <a:pt x="398" y="74"/>
                  <a:pt x="398" y="74"/>
                  <a:pt x="398" y="74"/>
                </a:cubicBezTo>
                <a:cubicBezTo>
                  <a:pt x="236" y="74"/>
                  <a:pt x="236" y="74"/>
                  <a:pt x="236" y="74"/>
                </a:cubicBezTo>
                <a:lnTo>
                  <a:pt x="236" y="59"/>
                </a:lnTo>
                <a:close/>
                <a:moveTo>
                  <a:pt x="589" y="501"/>
                </a:moveTo>
                <a:lnTo>
                  <a:pt x="589" y="501"/>
                </a:lnTo>
                <a:cubicBezTo>
                  <a:pt x="589" y="530"/>
                  <a:pt x="574" y="545"/>
                  <a:pt x="560" y="545"/>
                </a:cubicBezTo>
                <a:cubicBezTo>
                  <a:pt x="89" y="545"/>
                  <a:pt x="89" y="545"/>
                  <a:pt x="89" y="545"/>
                </a:cubicBezTo>
                <a:cubicBezTo>
                  <a:pt x="59" y="545"/>
                  <a:pt x="44" y="530"/>
                  <a:pt x="44" y="501"/>
                </a:cubicBezTo>
                <a:cubicBezTo>
                  <a:pt x="44" y="295"/>
                  <a:pt x="44" y="295"/>
                  <a:pt x="44" y="295"/>
                </a:cubicBezTo>
                <a:cubicBezTo>
                  <a:pt x="251" y="295"/>
                  <a:pt x="251" y="295"/>
                  <a:pt x="251" y="295"/>
                </a:cubicBezTo>
                <a:cubicBezTo>
                  <a:pt x="236" y="295"/>
                  <a:pt x="236" y="309"/>
                  <a:pt x="236" y="309"/>
                </a:cubicBezTo>
                <a:cubicBezTo>
                  <a:pt x="236" y="354"/>
                  <a:pt x="280" y="383"/>
                  <a:pt x="324" y="383"/>
                </a:cubicBezTo>
                <a:cubicBezTo>
                  <a:pt x="369" y="383"/>
                  <a:pt x="398" y="354"/>
                  <a:pt x="398" y="309"/>
                </a:cubicBezTo>
                <a:lnTo>
                  <a:pt x="398" y="295"/>
                </a:lnTo>
                <a:cubicBezTo>
                  <a:pt x="589" y="295"/>
                  <a:pt x="589" y="295"/>
                  <a:pt x="589" y="295"/>
                </a:cubicBezTo>
                <a:lnTo>
                  <a:pt x="589" y="501"/>
                </a:lnTo>
                <a:close/>
                <a:moveTo>
                  <a:pt x="280" y="309"/>
                </a:moveTo>
                <a:lnTo>
                  <a:pt x="280" y="309"/>
                </a:lnTo>
                <a:lnTo>
                  <a:pt x="280" y="295"/>
                </a:lnTo>
                <a:cubicBezTo>
                  <a:pt x="354" y="295"/>
                  <a:pt x="354" y="295"/>
                  <a:pt x="354" y="295"/>
                </a:cubicBezTo>
                <a:lnTo>
                  <a:pt x="354" y="309"/>
                </a:lnTo>
                <a:cubicBezTo>
                  <a:pt x="354" y="324"/>
                  <a:pt x="339" y="354"/>
                  <a:pt x="324" y="354"/>
                </a:cubicBezTo>
                <a:cubicBezTo>
                  <a:pt x="295" y="354"/>
                  <a:pt x="280" y="324"/>
                  <a:pt x="280" y="309"/>
                </a:cubicBezTo>
                <a:close/>
                <a:moveTo>
                  <a:pt x="589" y="250"/>
                </a:moveTo>
                <a:lnTo>
                  <a:pt x="589" y="250"/>
                </a:lnTo>
                <a:cubicBezTo>
                  <a:pt x="44" y="250"/>
                  <a:pt x="44" y="250"/>
                  <a:pt x="44" y="250"/>
                </a:cubicBezTo>
                <a:cubicBezTo>
                  <a:pt x="44" y="147"/>
                  <a:pt x="44" y="147"/>
                  <a:pt x="44" y="147"/>
                </a:cubicBezTo>
                <a:cubicBezTo>
                  <a:pt x="44" y="133"/>
                  <a:pt x="59" y="118"/>
                  <a:pt x="89" y="118"/>
                </a:cubicBezTo>
                <a:cubicBezTo>
                  <a:pt x="560" y="118"/>
                  <a:pt x="560" y="118"/>
                  <a:pt x="560" y="118"/>
                </a:cubicBezTo>
                <a:cubicBezTo>
                  <a:pt x="574" y="118"/>
                  <a:pt x="589" y="133"/>
                  <a:pt x="589" y="147"/>
                </a:cubicBezTo>
                <a:lnTo>
                  <a:pt x="589" y="2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1" tIns="45716" rIns="91431" bIns="45716" anchor="ctr"/>
          <a:lstStyle/>
          <a:p>
            <a:endParaRPr lang="es-MX"/>
          </a:p>
        </p:txBody>
      </p:sp>
      <p:sp>
        <p:nvSpPr>
          <p:cNvPr id="60441" name="Freeform 200"/>
          <p:cNvSpPr>
            <a:spLocks noChangeArrowheads="1"/>
          </p:cNvSpPr>
          <p:nvPr/>
        </p:nvSpPr>
        <p:spPr bwMode="auto">
          <a:xfrm>
            <a:off x="15498763" y="4168775"/>
            <a:ext cx="752475" cy="714375"/>
          </a:xfrm>
          <a:custGeom>
            <a:avLst/>
            <a:gdLst>
              <a:gd name="T0" fmla="*/ 366304 w 634"/>
              <a:gd name="T1" fmla="*/ 52038 h 604"/>
              <a:gd name="T2" fmla="*/ 366304 w 634"/>
              <a:gd name="T3" fmla="*/ 52038 h 604"/>
              <a:gd name="T4" fmla="*/ 16596 w 634"/>
              <a:gd name="T5" fmla="*/ 260190 h 604"/>
              <a:gd name="T6" fmla="*/ 16596 w 634"/>
              <a:gd name="T7" fmla="*/ 260190 h 604"/>
              <a:gd name="T8" fmla="*/ 330741 w 634"/>
              <a:gd name="T9" fmla="*/ 399747 h 604"/>
              <a:gd name="T10" fmla="*/ 400682 w 634"/>
              <a:gd name="T11" fmla="*/ 399747 h 604"/>
              <a:gd name="T12" fmla="*/ 714827 w 634"/>
              <a:gd name="T13" fmla="*/ 260190 h 604"/>
              <a:gd name="T14" fmla="*/ 714827 w 634"/>
              <a:gd name="T15" fmla="*/ 190412 h 604"/>
              <a:gd name="T16" fmla="*/ 400682 w 634"/>
              <a:gd name="T17" fmla="*/ 16558 h 604"/>
              <a:gd name="T18" fmla="*/ 330741 w 634"/>
              <a:gd name="T19" fmla="*/ 16558 h 604"/>
              <a:gd name="T20" fmla="*/ 16596 w 634"/>
              <a:gd name="T21" fmla="*/ 190412 h 604"/>
              <a:gd name="T22" fmla="*/ 16596 w 634"/>
              <a:gd name="T23" fmla="*/ 260190 h 604"/>
              <a:gd name="T24" fmla="*/ 366304 w 634"/>
              <a:gd name="T25" fmla="*/ 52038 h 604"/>
              <a:gd name="T26" fmla="*/ 366304 w 634"/>
              <a:gd name="T27" fmla="*/ 52038 h 604"/>
              <a:gd name="T28" fmla="*/ 697045 w 634"/>
              <a:gd name="T29" fmla="*/ 225892 h 604"/>
              <a:gd name="T30" fmla="*/ 366304 w 634"/>
              <a:gd name="T31" fmla="*/ 365449 h 604"/>
              <a:gd name="T32" fmla="*/ 52160 w 634"/>
              <a:gd name="T33" fmla="*/ 225892 h 604"/>
              <a:gd name="T34" fmla="*/ 366304 w 634"/>
              <a:gd name="T35" fmla="*/ 52038 h 604"/>
              <a:gd name="T36" fmla="*/ 366304 w 634"/>
              <a:gd name="T37" fmla="*/ 661119 h 604"/>
              <a:gd name="T38" fmla="*/ 366304 w 634"/>
              <a:gd name="T39" fmla="*/ 661119 h 604"/>
              <a:gd name="T40" fmla="*/ 52160 w 634"/>
              <a:gd name="T41" fmla="*/ 521563 h 604"/>
              <a:gd name="T42" fmla="*/ 0 w 634"/>
              <a:gd name="T43" fmla="*/ 505005 h 604"/>
              <a:gd name="T44" fmla="*/ 16596 w 634"/>
              <a:gd name="T45" fmla="*/ 557043 h 604"/>
              <a:gd name="T46" fmla="*/ 330741 w 634"/>
              <a:gd name="T47" fmla="*/ 696600 h 604"/>
              <a:gd name="T48" fmla="*/ 400682 w 634"/>
              <a:gd name="T49" fmla="*/ 696600 h 604"/>
              <a:gd name="T50" fmla="*/ 714827 w 634"/>
              <a:gd name="T51" fmla="*/ 557043 h 604"/>
              <a:gd name="T52" fmla="*/ 750391 w 634"/>
              <a:gd name="T53" fmla="*/ 505005 h 604"/>
              <a:gd name="T54" fmla="*/ 697045 w 634"/>
              <a:gd name="T55" fmla="*/ 521563 h 604"/>
              <a:gd name="T56" fmla="*/ 366304 w 634"/>
              <a:gd name="T57" fmla="*/ 661119 h 604"/>
              <a:gd name="T58" fmla="*/ 16596 w 634"/>
              <a:gd name="T59" fmla="*/ 399747 h 604"/>
              <a:gd name="T60" fmla="*/ 16596 w 634"/>
              <a:gd name="T61" fmla="*/ 399747 h 604"/>
              <a:gd name="T62" fmla="*/ 330741 w 634"/>
              <a:gd name="T63" fmla="*/ 557043 h 604"/>
              <a:gd name="T64" fmla="*/ 400682 w 634"/>
              <a:gd name="T65" fmla="*/ 557043 h 604"/>
              <a:gd name="T66" fmla="*/ 714827 w 634"/>
              <a:gd name="T67" fmla="*/ 399747 h 604"/>
              <a:gd name="T68" fmla="*/ 750391 w 634"/>
              <a:gd name="T69" fmla="*/ 347709 h 604"/>
              <a:gd name="T70" fmla="*/ 697045 w 634"/>
              <a:gd name="T71" fmla="*/ 365449 h 604"/>
              <a:gd name="T72" fmla="*/ 366304 w 634"/>
              <a:gd name="T73" fmla="*/ 521563 h 604"/>
              <a:gd name="T74" fmla="*/ 52160 w 634"/>
              <a:gd name="T75" fmla="*/ 365449 h 604"/>
              <a:gd name="T76" fmla="*/ 0 w 634"/>
              <a:gd name="T77" fmla="*/ 347709 h 604"/>
              <a:gd name="T78" fmla="*/ 16596 w 634"/>
              <a:gd name="T79" fmla="*/ 39974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1" tIns="45716" rIns="91431" bIns="45716" anchor="ctr"/>
          <a:lstStyle/>
          <a:p>
            <a:endParaRPr lang="es-MX"/>
          </a:p>
        </p:txBody>
      </p:sp>
      <p:sp>
        <p:nvSpPr>
          <p:cNvPr id="60442" name="TextBox 70"/>
          <p:cNvSpPr txBox="1">
            <a:spLocks noChangeArrowheads="1"/>
          </p:cNvSpPr>
          <p:nvPr/>
        </p:nvSpPr>
        <p:spPr bwMode="auto">
          <a:xfrm>
            <a:off x="5662613" y="5434013"/>
            <a:ext cx="1182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000" b="1">
                <a:solidFill>
                  <a:schemeClr val="bg1"/>
                </a:solidFill>
                <a:latin typeface="Source Sans Pro" panose="020B0503030403020204" pitchFamily="34" charset="0"/>
              </a:rPr>
              <a:t>02</a:t>
            </a:r>
          </a:p>
        </p:txBody>
      </p:sp>
      <p:sp>
        <p:nvSpPr>
          <p:cNvPr id="60443" name="TextBox 71"/>
          <p:cNvSpPr txBox="1">
            <a:spLocks noChangeArrowheads="1"/>
          </p:cNvSpPr>
          <p:nvPr/>
        </p:nvSpPr>
        <p:spPr bwMode="auto">
          <a:xfrm>
            <a:off x="5662613" y="6738938"/>
            <a:ext cx="1182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000" b="1">
                <a:solidFill>
                  <a:schemeClr val="bg1"/>
                </a:solidFill>
                <a:latin typeface="Source Sans Pro" panose="020B0503030403020204" pitchFamily="34" charset="0"/>
              </a:rPr>
              <a:t>03</a:t>
            </a:r>
          </a:p>
        </p:txBody>
      </p:sp>
      <p:sp>
        <p:nvSpPr>
          <p:cNvPr id="60444" name="TextBox 72"/>
          <p:cNvSpPr txBox="1">
            <a:spLocks noChangeArrowheads="1"/>
          </p:cNvSpPr>
          <p:nvPr/>
        </p:nvSpPr>
        <p:spPr bwMode="auto">
          <a:xfrm>
            <a:off x="5662613" y="8154988"/>
            <a:ext cx="1182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000" b="1">
                <a:solidFill>
                  <a:schemeClr val="bg1"/>
                </a:solidFill>
                <a:latin typeface="Source Sans Pro" panose="020B0503030403020204" pitchFamily="34" charset="0"/>
              </a:rPr>
              <a:t>04</a:t>
            </a:r>
          </a:p>
        </p:txBody>
      </p:sp>
      <p:sp>
        <p:nvSpPr>
          <p:cNvPr id="60445" name="TextBox 73"/>
          <p:cNvSpPr txBox="1">
            <a:spLocks noChangeArrowheads="1"/>
          </p:cNvSpPr>
          <p:nvPr/>
        </p:nvSpPr>
        <p:spPr bwMode="auto">
          <a:xfrm>
            <a:off x="5662613" y="9588500"/>
            <a:ext cx="1182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000" b="1">
                <a:solidFill>
                  <a:schemeClr val="bg1"/>
                </a:solidFill>
                <a:latin typeface="Source Sans Pro" panose="020B0503030403020204" pitchFamily="34" charset="0"/>
              </a:rPr>
              <a:t>05</a:t>
            </a:r>
          </a:p>
        </p:txBody>
      </p:sp>
      <p:sp>
        <p:nvSpPr>
          <p:cNvPr id="60446" name="TextBox 74"/>
          <p:cNvSpPr txBox="1">
            <a:spLocks noChangeArrowheads="1"/>
          </p:cNvSpPr>
          <p:nvPr/>
        </p:nvSpPr>
        <p:spPr bwMode="auto">
          <a:xfrm>
            <a:off x="5662613" y="4081463"/>
            <a:ext cx="1182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000" b="1">
                <a:solidFill>
                  <a:schemeClr val="bg1"/>
                </a:solidFill>
                <a:latin typeface="Source Sans Pro" panose="020B0503030403020204" pitchFamily="34" charset="0"/>
              </a:rPr>
              <a:t>01</a:t>
            </a:r>
          </a:p>
        </p:txBody>
      </p:sp>
      <p:sp>
        <p:nvSpPr>
          <p:cNvPr id="60447" name="TextBox 76"/>
          <p:cNvSpPr txBox="1">
            <a:spLocks noChangeArrowheads="1"/>
          </p:cNvSpPr>
          <p:nvPr/>
        </p:nvSpPr>
        <p:spPr bwMode="auto">
          <a:xfrm>
            <a:off x="7232650" y="5387975"/>
            <a:ext cx="80184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b="1">
                <a:solidFill>
                  <a:schemeClr val="bg1"/>
                </a:solidFill>
                <a:latin typeface="Source Sans Pro" panose="020B0503030403020204" pitchFamily="34" charset="0"/>
              </a:rPr>
              <a:t>Creativity is the key </a:t>
            </a:r>
            <a:r>
              <a:rPr lang="en-US" altLang="es-MX" sz="2800">
                <a:solidFill>
                  <a:schemeClr val="bg1"/>
                </a:solidFill>
                <a:latin typeface="Calibri Light" panose="020F0302020204030204" pitchFamily="34" charset="0"/>
                <a:cs typeface="Calibri Light" panose="020F0302020204030204" pitchFamily="34" charset="0"/>
              </a:rPr>
              <a:t>to success in this ppt future and primary education.</a:t>
            </a:r>
          </a:p>
        </p:txBody>
      </p:sp>
      <p:sp>
        <p:nvSpPr>
          <p:cNvPr id="60448" name="TextBox 77"/>
          <p:cNvSpPr txBox="1">
            <a:spLocks noChangeArrowheads="1"/>
          </p:cNvSpPr>
          <p:nvPr/>
        </p:nvSpPr>
        <p:spPr bwMode="auto">
          <a:xfrm>
            <a:off x="7232650" y="6692900"/>
            <a:ext cx="80184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b="1">
                <a:solidFill>
                  <a:schemeClr val="bg1"/>
                </a:solidFill>
                <a:latin typeface="Source Sans Pro" panose="020B0503030403020204" pitchFamily="34" charset="0"/>
              </a:rPr>
              <a:t>Creativity is the key </a:t>
            </a:r>
            <a:r>
              <a:rPr lang="en-US" altLang="es-MX" sz="2800">
                <a:solidFill>
                  <a:schemeClr val="bg1"/>
                </a:solidFill>
                <a:latin typeface="Calibri Light" panose="020F0302020204030204" pitchFamily="34" charset="0"/>
                <a:cs typeface="Calibri Light" panose="020F0302020204030204" pitchFamily="34" charset="0"/>
              </a:rPr>
              <a:t>to success in this ppt future and primary education.</a:t>
            </a:r>
          </a:p>
        </p:txBody>
      </p:sp>
      <p:sp>
        <p:nvSpPr>
          <p:cNvPr id="60449" name="TextBox 78"/>
          <p:cNvSpPr txBox="1">
            <a:spLocks noChangeArrowheads="1"/>
          </p:cNvSpPr>
          <p:nvPr/>
        </p:nvSpPr>
        <p:spPr bwMode="auto">
          <a:xfrm>
            <a:off x="7232650" y="8132763"/>
            <a:ext cx="80184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b="1">
                <a:solidFill>
                  <a:schemeClr val="bg1"/>
                </a:solidFill>
                <a:latin typeface="Source Sans Pro" panose="020B0503030403020204" pitchFamily="34" charset="0"/>
              </a:rPr>
              <a:t>Creativity is the key </a:t>
            </a:r>
            <a:r>
              <a:rPr lang="en-US" altLang="es-MX" sz="2800">
                <a:solidFill>
                  <a:schemeClr val="bg1"/>
                </a:solidFill>
                <a:latin typeface="Calibri Light" panose="020F0302020204030204" pitchFamily="34" charset="0"/>
                <a:cs typeface="Calibri Light" panose="020F0302020204030204" pitchFamily="34" charset="0"/>
              </a:rPr>
              <a:t>to success in this ppt future and primary education.</a:t>
            </a:r>
          </a:p>
        </p:txBody>
      </p:sp>
      <p:sp>
        <p:nvSpPr>
          <p:cNvPr id="60450" name="TextBox 79"/>
          <p:cNvSpPr txBox="1">
            <a:spLocks noChangeArrowheads="1"/>
          </p:cNvSpPr>
          <p:nvPr/>
        </p:nvSpPr>
        <p:spPr bwMode="auto">
          <a:xfrm>
            <a:off x="7232650" y="9564688"/>
            <a:ext cx="80184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b="1">
                <a:solidFill>
                  <a:schemeClr val="bg1"/>
                </a:solidFill>
                <a:latin typeface="Source Sans Pro" panose="020B0503030403020204" pitchFamily="34" charset="0"/>
              </a:rPr>
              <a:t>Creativity is the key </a:t>
            </a:r>
            <a:r>
              <a:rPr lang="en-US" altLang="es-MX" sz="2800">
                <a:solidFill>
                  <a:schemeClr val="bg1"/>
                </a:solidFill>
                <a:latin typeface="Calibri Light" panose="020F0302020204030204" pitchFamily="34" charset="0"/>
                <a:cs typeface="Calibri Light" panose="020F0302020204030204" pitchFamily="34" charset="0"/>
              </a:rPr>
              <a:t>to success in this ppt future and primary education.</a:t>
            </a:r>
          </a:p>
        </p:txBody>
      </p:sp>
      <p:sp>
        <p:nvSpPr>
          <p:cNvPr id="60451" name="TextBox 80"/>
          <p:cNvSpPr txBox="1">
            <a:spLocks noChangeArrowheads="1"/>
          </p:cNvSpPr>
          <p:nvPr/>
        </p:nvSpPr>
        <p:spPr bwMode="auto">
          <a:xfrm>
            <a:off x="7232650" y="4059238"/>
            <a:ext cx="8018463"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b="1">
                <a:solidFill>
                  <a:schemeClr val="bg1"/>
                </a:solidFill>
                <a:latin typeface="Source Sans Pro" panose="020B0503030403020204" pitchFamily="34" charset="0"/>
              </a:rPr>
              <a:t>Creativity is the key </a:t>
            </a:r>
            <a:r>
              <a:rPr lang="en-US" altLang="es-MX" sz="2800">
                <a:solidFill>
                  <a:schemeClr val="bg1"/>
                </a:solidFill>
                <a:latin typeface="Calibri Light" panose="020F0302020204030204" pitchFamily="34" charset="0"/>
                <a:cs typeface="Calibri Light" panose="020F0302020204030204" pitchFamily="34" charset="0"/>
              </a:rPr>
              <a:t>to success in this ppt future and primary education.</a:t>
            </a:r>
          </a:p>
        </p:txBody>
      </p:sp>
      <p:sp>
        <p:nvSpPr>
          <p:cNvPr id="82" name="Line 525"/>
          <p:cNvSpPr>
            <a:spLocks noChangeShapeType="1"/>
          </p:cNvSpPr>
          <p:nvPr/>
        </p:nvSpPr>
        <p:spPr bwMode="auto">
          <a:xfrm>
            <a:off x="7110413" y="5457825"/>
            <a:ext cx="4762" cy="106838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sz="11500">
              <a:latin typeface="Calibri Light"/>
              <a:ea typeface="+mn-ea"/>
            </a:endParaRPr>
          </a:p>
        </p:txBody>
      </p:sp>
      <p:sp>
        <p:nvSpPr>
          <p:cNvPr id="83" name="Line 525"/>
          <p:cNvSpPr>
            <a:spLocks noChangeShapeType="1"/>
          </p:cNvSpPr>
          <p:nvPr/>
        </p:nvSpPr>
        <p:spPr bwMode="auto">
          <a:xfrm>
            <a:off x="7110413" y="6738938"/>
            <a:ext cx="4762" cy="1068387"/>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sz="11500">
              <a:latin typeface="Calibri Light"/>
              <a:ea typeface="+mn-ea"/>
            </a:endParaRPr>
          </a:p>
        </p:txBody>
      </p:sp>
      <p:sp>
        <p:nvSpPr>
          <p:cNvPr id="84" name="Line 525"/>
          <p:cNvSpPr>
            <a:spLocks noChangeShapeType="1"/>
          </p:cNvSpPr>
          <p:nvPr/>
        </p:nvSpPr>
        <p:spPr bwMode="auto">
          <a:xfrm>
            <a:off x="7110413" y="8178800"/>
            <a:ext cx="4762" cy="1066800"/>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sz="11500">
              <a:latin typeface="Calibri Light"/>
              <a:ea typeface="+mn-ea"/>
            </a:endParaRPr>
          </a:p>
        </p:txBody>
      </p:sp>
      <p:sp>
        <p:nvSpPr>
          <p:cNvPr id="85" name="Line 525"/>
          <p:cNvSpPr>
            <a:spLocks noChangeShapeType="1"/>
          </p:cNvSpPr>
          <p:nvPr/>
        </p:nvSpPr>
        <p:spPr bwMode="auto">
          <a:xfrm>
            <a:off x="7110413" y="9650413"/>
            <a:ext cx="4762" cy="1068387"/>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sz="11500">
              <a:latin typeface="Calibri Light"/>
              <a:ea typeface="+mn-ea"/>
            </a:endParaRPr>
          </a:p>
        </p:txBody>
      </p:sp>
      <p:sp>
        <p:nvSpPr>
          <p:cNvPr id="86" name="Line 525"/>
          <p:cNvSpPr>
            <a:spLocks noChangeShapeType="1"/>
          </p:cNvSpPr>
          <p:nvPr/>
        </p:nvSpPr>
        <p:spPr bwMode="auto">
          <a:xfrm>
            <a:off x="7110413" y="4125913"/>
            <a:ext cx="4762" cy="1068387"/>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1828434" fontAlgn="auto">
              <a:spcBef>
                <a:spcPts val="0"/>
              </a:spcBef>
              <a:spcAft>
                <a:spcPts val="0"/>
              </a:spcAft>
              <a:defRPr/>
            </a:pPr>
            <a:endParaRPr lang="en-US" sz="11500">
              <a:latin typeface="Calibri Light"/>
              <a:ea typeface="+mn-ea"/>
            </a:endParaRPr>
          </a:p>
        </p:txBody>
      </p:sp>
      <p:sp>
        <p:nvSpPr>
          <p:cNvPr id="60457" name="TextBox 69"/>
          <p:cNvSpPr txBox="1">
            <a:spLocks noChangeArrowheads="1"/>
          </p:cNvSpPr>
          <p:nvPr/>
        </p:nvSpPr>
        <p:spPr bwMode="auto">
          <a:xfrm>
            <a:off x="1614488" y="528638"/>
            <a:ext cx="9798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6 Strategics for Marketing</a:t>
            </a:r>
          </a:p>
        </p:txBody>
      </p:sp>
      <p:grpSp>
        <p:nvGrpSpPr>
          <p:cNvPr id="60458" name="Group 75"/>
          <p:cNvGrpSpPr>
            <a:grpSpLocks/>
          </p:cNvGrpSpPr>
          <p:nvPr/>
        </p:nvGrpSpPr>
        <p:grpSpPr bwMode="auto">
          <a:xfrm>
            <a:off x="1774825" y="1717675"/>
            <a:ext cx="2279650" cy="73025"/>
            <a:chOff x="1775295" y="2028842"/>
            <a:chExt cx="3021910" cy="45719"/>
          </a:xfrm>
        </p:grpSpPr>
        <p:sp>
          <p:nvSpPr>
            <p:cNvPr id="87" name="Rectangle 86"/>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8" name="Rectangle 8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9" name="Rectangle 88"/>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90" name="Rectangle 89"/>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91" name="Rectangle 90"/>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60459" name="TextBox 91"/>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reeform 16"/>
          <p:cNvSpPr>
            <a:spLocks/>
          </p:cNvSpPr>
          <p:nvPr/>
        </p:nvSpPr>
        <p:spPr bwMode="auto">
          <a:xfrm>
            <a:off x="2149475" y="3554413"/>
            <a:ext cx="4043363" cy="4022725"/>
          </a:xfrm>
          <a:custGeom>
            <a:avLst/>
            <a:gdLst>
              <a:gd name="T0" fmla="*/ 3640754 w 1244"/>
              <a:gd name="T1" fmla="*/ 987857 h 1238"/>
              <a:gd name="T2" fmla="*/ 3819541 w 1244"/>
              <a:gd name="T3" fmla="*/ 809133 h 1238"/>
              <a:gd name="T4" fmla="*/ 3510727 w 1244"/>
              <a:gd name="T5" fmla="*/ 500427 h 1238"/>
              <a:gd name="T6" fmla="*/ 3331940 w 1244"/>
              <a:gd name="T7" fmla="*/ 679152 h 1238"/>
              <a:gd name="T8" fmla="*/ 2444506 w 1244"/>
              <a:gd name="T9" fmla="*/ 295707 h 1238"/>
              <a:gd name="T10" fmla="*/ 2444506 w 1244"/>
              <a:gd name="T11" fmla="*/ 0 h 1238"/>
              <a:gd name="T12" fmla="*/ 1895142 w 1244"/>
              <a:gd name="T13" fmla="*/ 0 h 1238"/>
              <a:gd name="T14" fmla="*/ 1895142 w 1244"/>
              <a:gd name="T15" fmla="*/ 295707 h 1238"/>
              <a:gd name="T16" fmla="*/ 572118 w 1244"/>
              <a:gd name="T17" fmla="*/ 1169830 h 1238"/>
              <a:gd name="T18" fmla="*/ 835423 w 1244"/>
              <a:gd name="T19" fmla="*/ 1546776 h 1238"/>
              <a:gd name="T20" fmla="*/ 2168199 w 1244"/>
              <a:gd name="T21" fmla="*/ 685651 h 1238"/>
              <a:gd name="T22" fmla="*/ 3634252 w 1244"/>
              <a:gd name="T23" fmla="*/ 2147939 h 1238"/>
              <a:gd name="T24" fmla="*/ 2168199 w 1244"/>
              <a:gd name="T25" fmla="*/ 3613476 h 1238"/>
              <a:gd name="T26" fmla="*/ 705396 w 1244"/>
              <a:gd name="T27" fmla="*/ 2147939 h 1238"/>
              <a:gd name="T28" fmla="*/ 711897 w 1244"/>
              <a:gd name="T29" fmla="*/ 1995211 h 1238"/>
              <a:gd name="T30" fmla="*/ 1020711 w 1244"/>
              <a:gd name="T31" fmla="*/ 1995211 h 1238"/>
              <a:gd name="T32" fmla="*/ 786663 w 1244"/>
              <a:gd name="T33" fmla="*/ 1663759 h 1238"/>
              <a:gd name="T34" fmla="*/ 789913 w 1244"/>
              <a:gd name="T35" fmla="*/ 1657260 h 1238"/>
              <a:gd name="T36" fmla="*/ 516857 w 1244"/>
              <a:gd name="T37" fmla="*/ 1267316 h 1238"/>
              <a:gd name="T38" fmla="*/ 513606 w 1244"/>
              <a:gd name="T39" fmla="*/ 1270566 h 1238"/>
              <a:gd name="T40" fmla="*/ 510356 w 1244"/>
              <a:gd name="T41" fmla="*/ 1267316 h 1238"/>
              <a:gd name="T42" fmla="*/ 0 w 1244"/>
              <a:gd name="T43" fmla="*/ 1995211 h 1238"/>
              <a:gd name="T44" fmla="*/ 302313 w 1244"/>
              <a:gd name="T45" fmla="*/ 1995211 h 1238"/>
              <a:gd name="T46" fmla="*/ 295811 w 1244"/>
              <a:gd name="T47" fmla="*/ 2147939 h 1238"/>
              <a:gd name="T48" fmla="*/ 2168199 w 1244"/>
              <a:gd name="T49" fmla="*/ 4022917 h 1238"/>
              <a:gd name="T50" fmla="*/ 4043837 w 1244"/>
              <a:gd name="T51" fmla="*/ 2147939 h 1238"/>
              <a:gd name="T52" fmla="*/ 3640754 w 1244"/>
              <a:gd name="T53" fmla="*/ 987857 h 1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3" name="원형 4"/>
          <p:cNvSpPr>
            <a:spLocks/>
          </p:cNvSpPr>
          <p:nvPr/>
        </p:nvSpPr>
        <p:spPr>
          <a:xfrm>
            <a:off x="3084513" y="4467225"/>
            <a:ext cx="2549525" cy="2549525"/>
          </a:xfrm>
          <a:prstGeom prst="pie">
            <a:avLst>
              <a:gd name="adj1" fmla="val 10766470"/>
              <a:gd name="adj2" fmla="val 7174532"/>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ko-KR" altLang="en-US" dirty="0">
              <a:solidFill>
                <a:schemeClr val="tx1"/>
              </a:solidFill>
              <a:latin typeface="Calibri Light"/>
            </a:endParaRPr>
          </a:p>
        </p:txBody>
      </p:sp>
      <p:sp>
        <p:nvSpPr>
          <p:cNvPr id="70659" name="TextBox 4"/>
          <p:cNvSpPr txBox="1">
            <a:spLocks noChangeArrowheads="1"/>
          </p:cNvSpPr>
          <p:nvPr/>
        </p:nvSpPr>
        <p:spPr bwMode="auto">
          <a:xfrm>
            <a:off x="3803650" y="4567238"/>
            <a:ext cx="16652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spcAft>
                <a:spcPts val="800"/>
              </a:spcAft>
            </a:pPr>
            <a:r>
              <a:rPr lang="nb-NO" altLang="es-MX" sz="8000" b="1">
                <a:solidFill>
                  <a:schemeClr val="bg1"/>
                </a:solidFill>
                <a:latin typeface="Source Sans Pro" panose="020B0503030403020204" pitchFamily="34" charset="0"/>
                <a:ea typeface="Roboto Light" charset="0"/>
              </a:rPr>
              <a:t>85</a:t>
            </a:r>
            <a:r>
              <a:rPr lang="nb-NO" altLang="es-MX" sz="5300" b="1">
                <a:solidFill>
                  <a:schemeClr val="bg1"/>
                </a:solidFill>
                <a:latin typeface="Source Sans Pro" panose="020B0503030403020204" pitchFamily="34" charset="0"/>
                <a:ea typeface="Roboto Light" charset="0"/>
              </a:rPr>
              <a:t>%</a:t>
            </a:r>
            <a:endParaRPr lang="en-US" altLang="es-MX" sz="5300" b="1">
              <a:solidFill>
                <a:schemeClr val="bg1"/>
              </a:solidFill>
              <a:latin typeface="Source Sans Pro" panose="020B0503030403020204" pitchFamily="34" charset="0"/>
            </a:endParaRPr>
          </a:p>
        </p:txBody>
      </p:sp>
      <p:sp>
        <p:nvSpPr>
          <p:cNvPr id="70660" name="Freeform 16"/>
          <p:cNvSpPr>
            <a:spLocks/>
          </p:cNvSpPr>
          <p:nvPr/>
        </p:nvSpPr>
        <p:spPr bwMode="auto">
          <a:xfrm>
            <a:off x="7415213" y="3554413"/>
            <a:ext cx="4043362" cy="4022725"/>
          </a:xfrm>
          <a:custGeom>
            <a:avLst/>
            <a:gdLst>
              <a:gd name="T0" fmla="*/ 3640754 w 1244"/>
              <a:gd name="T1" fmla="*/ 987857 h 1238"/>
              <a:gd name="T2" fmla="*/ 3819541 w 1244"/>
              <a:gd name="T3" fmla="*/ 809133 h 1238"/>
              <a:gd name="T4" fmla="*/ 3510727 w 1244"/>
              <a:gd name="T5" fmla="*/ 500427 h 1238"/>
              <a:gd name="T6" fmla="*/ 3331940 w 1244"/>
              <a:gd name="T7" fmla="*/ 679152 h 1238"/>
              <a:gd name="T8" fmla="*/ 2444506 w 1244"/>
              <a:gd name="T9" fmla="*/ 295707 h 1238"/>
              <a:gd name="T10" fmla="*/ 2444506 w 1244"/>
              <a:gd name="T11" fmla="*/ 0 h 1238"/>
              <a:gd name="T12" fmla="*/ 1895142 w 1244"/>
              <a:gd name="T13" fmla="*/ 0 h 1238"/>
              <a:gd name="T14" fmla="*/ 1895142 w 1244"/>
              <a:gd name="T15" fmla="*/ 295707 h 1238"/>
              <a:gd name="T16" fmla="*/ 572118 w 1244"/>
              <a:gd name="T17" fmla="*/ 1169830 h 1238"/>
              <a:gd name="T18" fmla="*/ 835423 w 1244"/>
              <a:gd name="T19" fmla="*/ 1546776 h 1238"/>
              <a:gd name="T20" fmla="*/ 2168199 w 1244"/>
              <a:gd name="T21" fmla="*/ 685651 h 1238"/>
              <a:gd name="T22" fmla="*/ 3634252 w 1244"/>
              <a:gd name="T23" fmla="*/ 2147939 h 1238"/>
              <a:gd name="T24" fmla="*/ 2168199 w 1244"/>
              <a:gd name="T25" fmla="*/ 3613476 h 1238"/>
              <a:gd name="T26" fmla="*/ 705396 w 1244"/>
              <a:gd name="T27" fmla="*/ 2147939 h 1238"/>
              <a:gd name="T28" fmla="*/ 711897 w 1244"/>
              <a:gd name="T29" fmla="*/ 1995211 h 1238"/>
              <a:gd name="T30" fmla="*/ 1020711 w 1244"/>
              <a:gd name="T31" fmla="*/ 1995211 h 1238"/>
              <a:gd name="T32" fmla="*/ 786663 w 1244"/>
              <a:gd name="T33" fmla="*/ 1663759 h 1238"/>
              <a:gd name="T34" fmla="*/ 789913 w 1244"/>
              <a:gd name="T35" fmla="*/ 1657260 h 1238"/>
              <a:gd name="T36" fmla="*/ 516857 w 1244"/>
              <a:gd name="T37" fmla="*/ 1267316 h 1238"/>
              <a:gd name="T38" fmla="*/ 513606 w 1244"/>
              <a:gd name="T39" fmla="*/ 1270566 h 1238"/>
              <a:gd name="T40" fmla="*/ 510356 w 1244"/>
              <a:gd name="T41" fmla="*/ 1267316 h 1238"/>
              <a:gd name="T42" fmla="*/ 0 w 1244"/>
              <a:gd name="T43" fmla="*/ 1995211 h 1238"/>
              <a:gd name="T44" fmla="*/ 302313 w 1244"/>
              <a:gd name="T45" fmla="*/ 1995211 h 1238"/>
              <a:gd name="T46" fmla="*/ 295811 w 1244"/>
              <a:gd name="T47" fmla="*/ 2147939 h 1238"/>
              <a:gd name="T48" fmla="*/ 2168199 w 1244"/>
              <a:gd name="T49" fmla="*/ 4022917 h 1238"/>
              <a:gd name="T50" fmla="*/ 4043837 w 1244"/>
              <a:gd name="T51" fmla="*/ 2147939 h 1238"/>
              <a:gd name="T52" fmla="*/ 3640754 w 1244"/>
              <a:gd name="T53" fmla="*/ 987857 h 1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 name="원형 4"/>
          <p:cNvSpPr>
            <a:spLocks/>
          </p:cNvSpPr>
          <p:nvPr/>
        </p:nvSpPr>
        <p:spPr>
          <a:xfrm>
            <a:off x="8350250" y="4467225"/>
            <a:ext cx="2549525" cy="2549525"/>
          </a:xfrm>
          <a:prstGeom prst="pie">
            <a:avLst>
              <a:gd name="adj1" fmla="val 10766470"/>
              <a:gd name="adj2" fmla="val 21579493"/>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ko-KR" altLang="en-US" dirty="0">
              <a:solidFill>
                <a:schemeClr val="tx1"/>
              </a:solidFill>
              <a:latin typeface="Calibri Light"/>
            </a:endParaRPr>
          </a:p>
        </p:txBody>
      </p:sp>
      <p:sp>
        <p:nvSpPr>
          <p:cNvPr id="70662" name="TextBox 11"/>
          <p:cNvSpPr txBox="1">
            <a:spLocks noChangeArrowheads="1"/>
          </p:cNvSpPr>
          <p:nvPr/>
        </p:nvSpPr>
        <p:spPr bwMode="auto">
          <a:xfrm>
            <a:off x="8859838" y="4562475"/>
            <a:ext cx="164306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spcAft>
                <a:spcPts val="800"/>
              </a:spcAft>
            </a:pPr>
            <a:r>
              <a:rPr lang="nb-NO" altLang="es-MX" sz="8000" b="1">
                <a:solidFill>
                  <a:schemeClr val="bg1"/>
                </a:solidFill>
                <a:latin typeface="Source Sans Pro" panose="020B0503030403020204" pitchFamily="34" charset="0"/>
                <a:ea typeface="Roboto Light" charset="0"/>
              </a:rPr>
              <a:t>50</a:t>
            </a:r>
            <a:r>
              <a:rPr lang="nb-NO" altLang="es-MX" sz="5300">
                <a:solidFill>
                  <a:schemeClr val="bg1"/>
                </a:solidFill>
                <a:latin typeface="Source Sans Pro" panose="020B0503030403020204" pitchFamily="34" charset="0"/>
                <a:ea typeface="Roboto Light" charset="0"/>
              </a:rPr>
              <a:t>%</a:t>
            </a:r>
            <a:endParaRPr lang="en-US" altLang="es-MX" sz="5300">
              <a:solidFill>
                <a:schemeClr val="bg1"/>
              </a:solidFill>
              <a:latin typeface="Source Sans Pro" panose="020B0503030403020204" pitchFamily="34" charset="0"/>
            </a:endParaRPr>
          </a:p>
        </p:txBody>
      </p:sp>
      <p:sp>
        <p:nvSpPr>
          <p:cNvPr id="18" name="Freeform 16"/>
          <p:cNvSpPr>
            <a:spLocks/>
          </p:cNvSpPr>
          <p:nvPr/>
        </p:nvSpPr>
        <p:spPr bwMode="auto">
          <a:xfrm>
            <a:off x="12680950" y="3554413"/>
            <a:ext cx="4043363" cy="4022725"/>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3"/>
          </a:solidFill>
          <a:ln>
            <a:noFill/>
          </a:ln>
        </p:spPr>
        <p:txBody>
          <a:bodyPr/>
          <a:lstStyle/>
          <a:p>
            <a:pPr defTabSz="1828434" fontAlgn="auto">
              <a:spcBef>
                <a:spcPts val="0"/>
              </a:spcBef>
              <a:spcAft>
                <a:spcPts val="0"/>
              </a:spcAft>
              <a:defRPr/>
            </a:pPr>
            <a:endParaRPr lang="ko-KR" altLang="en-US" dirty="0">
              <a:latin typeface="Calibri Light"/>
              <a:ea typeface="+mn-ea"/>
            </a:endParaRPr>
          </a:p>
        </p:txBody>
      </p:sp>
      <p:sp>
        <p:nvSpPr>
          <p:cNvPr id="25" name="Freeform 16"/>
          <p:cNvSpPr>
            <a:spLocks/>
          </p:cNvSpPr>
          <p:nvPr/>
        </p:nvSpPr>
        <p:spPr bwMode="auto">
          <a:xfrm>
            <a:off x="17946688" y="3554413"/>
            <a:ext cx="4044950" cy="4022725"/>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5"/>
          </a:solidFill>
          <a:ln>
            <a:noFill/>
          </a:ln>
        </p:spPr>
        <p:txBody>
          <a:bodyPr/>
          <a:lstStyle/>
          <a:p>
            <a:pPr defTabSz="1828434" fontAlgn="auto">
              <a:spcBef>
                <a:spcPts val="0"/>
              </a:spcBef>
              <a:spcAft>
                <a:spcPts val="0"/>
              </a:spcAft>
              <a:defRPr/>
            </a:pPr>
            <a:endParaRPr lang="ko-KR" altLang="en-US" dirty="0">
              <a:latin typeface="Calibri Light"/>
              <a:ea typeface="+mn-ea"/>
            </a:endParaRPr>
          </a:p>
        </p:txBody>
      </p:sp>
      <p:sp>
        <p:nvSpPr>
          <p:cNvPr id="17" name="원형 4"/>
          <p:cNvSpPr>
            <a:spLocks/>
          </p:cNvSpPr>
          <p:nvPr/>
        </p:nvSpPr>
        <p:spPr>
          <a:xfrm>
            <a:off x="13615988" y="4467225"/>
            <a:ext cx="2549525" cy="2549525"/>
          </a:xfrm>
          <a:prstGeom prst="pie">
            <a:avLst>
              <a:gd name="adj1" fmla="val 10766470"/>
              <a:gd name="adj2" fmla="val 646523"/>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ko-KR" altLang="en-US" dirty="0">
              <a:solidFill>
                <a:schemeClr val="tx1"/>
              </a:solidFill>
              <a:latin typeface="Calibri Light"/>
            </a:endParaRPr>
          </a:p>
        </p:txBody>
      </p:sp>
      <p:sp>
        <p:nvSpPr>
          <p:cNvPr id="70666" name="TextBox 31"/>
          <p:cNvSpPr txBox="1">
            <a:spLocks noChangeArrowheads="1"/>
          </p:cNvSpPr>
          <p:nvPr/>
        </p:nvSpPr>
        <p:spPr bwMode="auto">
          <a:xfrm>
            <a:off x="14201775" y="4605338"/>
            <a:ext cx="166528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spcAft>
                <a:spcPts val="800"/>
              </a:spcAft>
            </a:pPr>
            <a:r>
              <a:rPr lang="nb-NO" altLang="es-MX" sz="8000" b="1">
                <a:solidFill>
                  <a:schemeClr val="bg1"/>
                </a:solidFill>
                <a:latin typeface="Source Sans Pro" panose="020B0503030403020204" pitchFamily="34" charset="0"/>
                <a:ea typeface="Roboto Light" charset="0"/>
              </a:rPr>
              <a:t>55</a:t>
            </a:r>
            <a:r>
              <a:rPr lang="nb-NO" altLang="es-MX" sz="5300" b="1">
                <a:solidFill>
                  <a:schemeClr val="bg1"/>
                </a:solidFill>
                <a:latin typeface="Source Sans Pro" panose="020B0503030403020204" pitchFamily="34" charset="0"/>
                <a:ea typeface="Roboto Light" charset="0"/>
              </a:rPr>
              <a:t>%</a:t>
            </a:r>
            <a:endParaRPr lang="en-US" altLang="es-MX" sz="5300" b="1">
              <a:solidFill>
                <a:schemeClr val="bg1"/>
              </a:solidFill>
              <a:latin typeface="Source Sans Pro" panose="020B0503030403020204" pitchFamily="34" charset="0"/>
            </a:endParaRPr>
          </a:p>
        </p:txBody>
      </p:sp>
      <p:sp>
        <p:nvSpPr>
          <p:cNvPr id="24" name="원형 4"/>
          <p:cNvSpPr>
            <a:spLocks/>
          </p:cNvSpPr>
          <p:nvPr/>
        </p:nvSpPr>
        <p:spPr>
          <a:xfrm>
            <a:off x="18881725" y="4467225"/>
            <a:ext cx="2549525" cy="2549525"/>
          </a:xfrm>
          <a:prstGeom prst="pie">
            <a:avLst>
              <a:gd name="adj1" fmla="val 10766470"/>
              <a:gd name="adj2" fmla="val 4131581"/>
            </a:avLst>
          </a:pr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ko-KR" altLang="en-US" dirty="0">
              <a:solidFill>
                <a:schemeClr val="tx1"/>
              </a:solidFill>
              <a:latin typeface="Calibri Light"/>
            </a:endParaRPr>
          </a:p>
        </p:txBody>
      </p:sp>
      <p:sp>
        <p:nvSpPr>
          <p:cNvPr id="70668" name="TextBox 32"/>
          <p:cNvSpPr txBox="1">
            <a:spLocks noChangeArrowheads="1"/>
          </p:cNvSpPr>
          <p:nvPr/>
        </p:nvSpPr>
        <p:spPr bwMode="auto">
          <a:xfrm>
            <a:off x="19558000" y="4570413"/>
            <a:ext cx="16652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spcAft>
                <a:spcPts val="800"/>
              </a:spcAft>
            </a:pPr>
            <a:r>
              <a:rPr lang="nb-NO" altLang="es-MX" sz="8000" b="1">
                <a:solidFill>
                  <a:schemeClr val="bg1"/>
                </a:solidFill>
                <a:latin typeface="Source Sans Pro" panose="020B0503030403020204" pitchFamily="34" charset="0"/>
                <a:ea typeface="Roboto Light" charset="0"/>
              </a:rPr>
              <a:t>65</a:t>
            </a:r>
            <a:r>
              <a:rPr lang="nb-NO" altLang="es-MX" sz="5300" b="1">
                <a:solidFill>
                  <a:schemeClr val="bg1"/>
                </a:solidFill>
                <a:latin typeface="Source Sans Pro" panose="020B0503030403020204" pitchFamily="34" charset="0"/>
                <a:ea typeface="Roboto Light" charset="0"/>
              </a:rPr>
              <a:t>%</a:t>
            </a:r>
            <a:endParaRPr lang="en-US" altLang="es-MX" sz="5300" b="1">
              <a:solidFill>
                <a:schemeClr val="bg1"/>
              </a:solidFill>
              <a:latin typeface="Source Sans Pro" panose="020B0503030403020204" pitchFamily="34" charset="0"/>
            </a:endParaRPr>
          </a:p>
        </p:txBody>
      </p:sp>
      <p:sp>
        <p:nvSpPr>
          <p:cNvPr id="34" name="TextBox 33"/>
          <p:cNvSpPr txBox="1"/>
          <p:nvPr/>
        </p:nvSpPr>
        <p:spPr>
          <a:xfrm>
            <a:off x="2432050" y="8453438"/>
            <a:ext cx="3735388" cy="2400300"/>
          </a:xfrm>
          <a:prstGeom prst="rect">
            <a:avLst/>
          </a:prstGeom>
          <a:noFill/>
        </p:spPr>
        <p:txBody>
          <a:bodyPr lIns="182843" tIns="91422" rIns="182843" bIns="91422">
            <a:spAutoFit/>
          </a:bodyPr>
          <a:lstStyle/>
          <a:p>
            <a:pPr algn="ctr" defTabSz="1828434" fontAlgn="auto">
              <a:spcBef>
                <a:spcPts val="0"/>
              </a:spcBef>
              <a:spcAft>
                <a:spcPts val="0"/>
              </a:spcAft>
              <a:defRPr/>
            </a:pPr>
            <a:r>
              <a:rPr lang="en-US" sz="2400" dirty="0">
                <a:latin typeface="Calibri Light"/>
                <a:ea typeface="+mn-ea"/>
                <a:cs typeface="Calibri Light"/>
              </a:rPr>
              <a:t>Lorem ipsum dolor sit amet, consectetur adipiscing elit. Curabitur elementum posuere pretium. </a:t>
            </a:r>
          </a:p>
          <a:p>
            <a:pPr algn="ctr" defTabSz="1828434" fontAlgn="auto">
              <a:spcBef>
                <a:spcPts val="0"/>
              </a:spcBef>
              <a:spcAft>
                <a:spcPts val="0"/>
              </a:spcAft>
              <a:defRPr/>
            </a:pPr>
            <a:endParaRPr lang="en-US" sz="2400" dirty="0">
              <a:solidFill>
                <a:schemeClr val="bg1">
                  <a:lumMod val="65000"/>
                </a:schemeClr>
              </a:solidFill>
              <a:latin typeface="Calibri Light"/>
              <a:ea typeface="+mn-ea"/>
            </a:endParaRPr>
          </a:p>
        </p:txBody>
      </p:sp>
      <p:sp>
        <p:nvSpPr>
          <p:cNvPr id="70670" name="TextBox 34"/>
          <p:cNvSpPr txBox="1">
            <a:spLocks noChangeArrowheads="1"/>
          </p:cNvSpPr>
          <p:nvPr/>
        </p:nvSpPr>
        <p:spPr bwMode="auto">
          <a:xfrm>
            <a:off x="3333750" y="7802563"/>
            <a:ext cx="193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Magical</a:t>
            </a:r>
            <a:endParaRPr lang="en-US" altLang="es-MX" b="1">
              <a:latin typeface="Source Sans Pro" panose="020B0503030403020204" pitchFamily="34" charset="0"/>
            </a:endParaRPr>
          </a:p>
        </p:txBody>
      </p:sp>
      <p:sp>
        <p:nvSpPr>
          <p:cNvPr id="36" name="TextBox 35"/>
          <p:cNvSpPr txBox="1"/>
          <p:nvPr/>
        </p:nvSpPr>
        <p:spPr>
          <a:xfrm>
            <a:off x="7727950" y="8453438"/>
            <a:ext cx="3735388" cy="2400300"/>
          </a:xfrm>
          <a:prstGeom prst="rect">
            <a:avLst/>
          </a:prstGeom>
          <a:noFill/>
        </p:spPr>
        <p:txBody>
          <a:bodyPr lIns="182843" tIns="91422" rIns="182843" bIns="91422">
            <a:spAutoFit/>
          </a:bodyPr>
          <a:lstStyle/>
          <a:p>
            <a:pPr algn="ctr" defTabSz="1828434" fontAlgn="auto">
              <a:spcBef>
                <a:spcPts val="0"/>
              </a:spcBef>
              <a:spcAft>
                <a:spcPts val="0"/>
              </a:spcAft>
              <a:defRPr/>
            </a:pPr>
            <a:r>
              <a:rPr lang="en-US" sz="2400" dirty="0">
                <a:latin typeface="Calibri Light"/>
                <a:ea typeface="+mn-ea"/>
                <a:cs typeface="Calibri Light"/>
              </a:rPr>
              <a:t>Lorem ipsum dolor sit amet, consectetur adipiscing elit. Curabitur elementum posuere pretium. </a:t>
            </a:r>
          </a:p>
          <a:p>
            <a:pPr algn="ctr" defTabSz="1828434" fontAlgn="auto">
              <a:spcBef>
                <a:spcPts val="0"/>
              </a:spcBef>
              <a:spcAft>
                <a:spcPts val="0"/>
              </a:spcAft>
              <a:defRPr/>
            </a:pPr>
            <a:endParaRPr lang="en-US" sz="2400" dirty="0">
              <a:solidFill>
                <a:schemeClr val="bg1">
                  <a:lumMod val="65000"/>
                </a:schemeClr>
              </a:solidFill>
              <a:latin typeface="Calibri Light"/>
              <a:ea typeface="+mn-ea"/>
            </a:endParaRPr>
          </a:p>
        </p:txBody>
      </p:sp>
      <p:sp>
        <p:nvSpPr>
          <p:cNvPr id="70672" name="TextBox 36"/>
          <p:cNvSpPr txBox="1">
            <a:spLocks noChangeArrowheads="1"/>
          </p:cNvSpPr>
          <p:nvPr/>
        </p:nvSpPr>
        <p:spPr bwMode="auto">
          <a:xfrm>
            <a:off x="8723313" y="7802563"/>
            <a:ext cx="1744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Design</a:t>
            </a:r>
            <a:endParaRPr lang="en-US" altLang="es-MX" b="1">
              <a:latin typeface="Source Sans Pro" panose="020B0503030403020204" pitchFamily="34" charset="0"/>
            </a:endParaRPr>
          </a:p>
        </p:txBody>
      </p:sp>
      <p:sp>
        <p:nvSpPr>
          <p:cNvPr id="38" name="TextBox 37"/>
          <p:cNvSpPr txBox="1"/>
          <p:nvPr/>
        </p:nvSpPr>
        <p:spPr>
          <a:xfrm>
            <a:off x="13025438" y="8453438"/>
            <a:ext cx="3733800" cy="2400300"/>
          </a:xfrm>
          <a:prstGeom prst="rect">
            <a:avLst/>
          </a:prstGeom>
          <a:noFill/>
        </p:spPr>
        <p:txBody>
          <a:bodyPr lIns="182843" tIns="91422" rIns="182843" bIns="91422">
            <a:spAutoFit/>
          </a:bodyPr>
          <a:lstStyle/>
          <a:p>
            <a:pPr algn="ctr" defTabSz="1828434" fontAlgn="auto">
              <a:spcBef>
                <a:spcPts val="0"/>
              </a:spcBef>
              <a:spcAft>
                <a:spcPts val="0"/>
              </a:spcAft>
              <a:defRPr/>
            </a:pPr>
            <a:r>
              <a:rPr lang="en-US" sz="2400" dirty="0">
                <a:latin typeface="Calibri Light"/>
                <a:ea typeface="+mn-ea"/>
                <a:cs typeface="Calibri Light"/>
              </a:rPr>
              <a:t>Lorem ipsum dolor sit amet, consectetur adipiscing elit. Curabitur elementum posuere pretium. </a:t>
            </a:r>
          </a:p>
          <a:p>
            <a:pPr algn="ctr" defTabSz="1828434" fontAlgn="auto">
              <a:spcBef>
                <a:spcPts val="0"/>
              </a:spcBef>
              <a:spcAft>
                <a:spcPts val="0"/>
              </a:spcAft>
              <a:defRPr/>
            </a:pPr>
            <a:endParaRPr lang="en-US" sz="2400" dirty="0">
              <a:solidFill>
                <a:schemeClr val="bg1">
                  <a:lumMod val="65000"/>
                </a:schemeClr>
              </a:solidFill>
              <a:latin typeface="Calibri Light"/>
              <a:ea typeface="+mn-ea"/>
            </a:endParaRPr>
          </a:p>
        </p:txBody>
      </p:sp>
      <p:sp>
        <p:nvSpPr>
          <p:cNvPr id="70674" name="TextBox 38"/>
          <p:cNvSpPr txBox="1">
            <a:spLocks noChangeArrowheads="1"/>
          </p:cNvSpPr>
          <p:nvPr/>
        </p:nvSpPr>
        <p:spPr bwMode="auto">
          <a:xfrm>
            <a:off x="13374688" y="7802563"/>
            <a:ext cx="30353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Photography</a:t>
            </a:r>
            <a:endParaRPr lang="en-US" altLang="es-MX" b="1">
              <a:latin typeface="Source Sans Pro" panose="020B0503030403020204" pitchFamily="34" charset="0"/>
            </a:endParaRPr>
          </a:p>
        </p:txBody>
      </p:sp>
      <p:sp>
        <p:nvSpPr>
          <p:cNvPr id="70675" name="TextBox 39"/>
          <p:cNvSpPr txBox="1">
            <a:spLocks noChangeArrowheads="1"/>
          </p:cNvSpPr>
          <p:nvPr/>
        </p:nvSpPr>
        <p:spPr bwMode="auto">
          <a:xfrm>
            <a:off x="18318163" y="8453438"/>
            <a:ext cx="37353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2400">
                <a:latin typeface="Calibri Light" panose="020F0302020204030204" pitchFamily="34" charset="0"/>
                <a:cs typeface="Calibri Light" panose="020F0302020204030204" pitchFamily="34" charset="0"/>
              </a:rPr>
              <a:t>Lorem ipsum dolor sit amet, consectetur adipiscing elit. Curabitur elementum posuere pretium. </a:t>
            </a:r>
          </a:p>
        </p:txBody>
      </p:sp>
      <p:sp>
        <p:nvSpPr>
          <p:cNvPr id="70676" name="TextBox 40"/>
          <p:cNvSpPr txBox="1">
            <a:spLocks noChangeArrowheads="1"/>
          </p:cNvSpPr>
          <p:nvPr/>
        </p:nvSpPr>
        <p:spPr bwMode="auto">
          <a:xfrm>
            <a:off x="18827750" y="7802563"/>
            <a:ext cx="271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latin typeface="Source Sans Pro" panose="020B0503030403020204" pitchFamily="34" charset="0"/>
              </a:rPr>
              <a:t>Advertising</a:t>
            </a:r>
            <a:endParaRPr lang="en-US" altLang="es-MX" b="1">
              <a:latin typeface="Source Sans Pro" panose="020B0503030403020204" pitchFamily="34" charset="0"/>
            </a:endParaRPr>
          </a:p>
        </p:txBody>
      </p:sp>
      <p:sp>
        <p:nvSpPr>
          <p:cNvPr id="70677" name="TextBox 51"/>
          <p:cNvSpPr txBox="1">
            <a:spLocks noChangeArrowheads="1"/>
          </p:cNvSpPr>
          <p:nvPr/>
        </p:nvSpPr>
        <p:spPr bwMode="auto">
          <a:xfrm>
            <a:off x="1614488" y="528638"/>
            <a:ext cx="67262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Clock Infographic</a:t>
            </a:r>
          </a:p>
        </p:txBody>
      </p:sp>
      <p:grpSp>
        <p:nvGrpSpPr>
          <p:cNvPr id="70678" name="Group 52"/>
          <p:cNvGrpSpPr>
            <a:grpSpLocks/>
          </p:cNvGrpSpPr>
          <p:nvPr/>
        </p:nvGrpSpPr>
        <p:grpSpPr bwMode="auto">
          <a:xfrm>
            <a:off x="1774825" y="1717675"/>
            <a:ext cx="2279650" cy="73025"/>
            <a:chOff x="1775295" y="2028842"/>
            <a:chExt cx="3021910" cy="45719"/>
          </a:xfrm>
        </p:grpSpPr>
        <p:sp>
          <p:nvSpPr>
            <p:cNvPr id="54" name="Rectangle 53"/>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5" name="Rectangle 54"/>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6" name="Rectangle 55"/>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7" name="Rectangle 56"/>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8" name="Rectangle 57"/>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70679" name="TextBox 58"/>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6111875" y="7370763"/>
            <a:ext cx="4446588" cy="221456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id-ID" dirty="0">
              <a:latin typeface="Calibri Light"/>
            </a:endParaRPr>
          </a:p>
        </p:txBody>
      </p:sp>
      <p:sp>
        <p:nvSpPr>
          <p:cNvPr id="7" name="Freeform 6"/>
          <p:cNvSpPr/>
          <p:nvPr/>
        </p:nvSpPr>
        <p:spPr>
          <a:xfrm flipV="1">
            <a:off x="2233613" y="5156200"/>
            <a:ext cx="4446587" cy="2214563"/>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id-ID" dirty="0">
              <a:latin typeface="Calibri Light"/>
            </a:endParaRPr>
          </a:p>
        </p:txBody>
      </p:sp>
      <p:sp>
        <p:nvSpPr>
          <p:cNvPr id="8" name="Freeform 7"/>
          <p:cNvSpPr/>
          <p:nvPr/>
        </p:nvSpPr>
        <p:spPr>
          <a:xfrm>
            <a:off x="13868400" y="7370763"/>
            <a:ext cx="4446588" cy="221456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id-ID" dirty="0">
              <a:latin typeface="Calibri Light"/>
            </a:endParaRPr>
          </a:p>
        </p:txBody>
      </p:sp>
      <p:sp>
        <p:nvSpPr>
          <p:cNvPr id="9" name="Freeform 8"/>
          <p:cNvSpPr/>
          <p:nvPr/>
        </p:nvSpPr>
        <p:spPr>
          <a:xfrm flipV="1">
            <a:off x="9990138" y="5156200"/>
            <a:ext cx="4446587" cy="2214563"/>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id-ID" dirty="0">
              <a:latin typeface="Calibri Light"/>
            </a:endParaRPr>
          </a:p>
        </p:txBody>
      </p:sp>
      <p:sp>
        <p:nvSpPr>
          <p:cNvPr id="10" name="Freeform 9"/>
          <p:cNvSpPr/>
          <p:nvPr/>
        </p:nvSpPr>
        <p:spPr>
          <a:xfrm flipV="1">
            <a:off x="17746663" y="5156200"/>
            <a:ext cx="4446587" cy="2214563"/>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id-ID" dirty="0">
              <a:latin typeface="Calibri Light"/>
            </a:endParaRPr>
          </a:p>
        </p:txBody>
      </p:sp>
      <p:sp>
        <p:nvSpPr>
          <p:cNvPr id="73734" name="Text Placeholder 32"/>
          <p:cNvSpPr txBox="1">
            <a:spLocks/>
          </p:cNvSpPr>
          <p:nvPr/>
        </p:nvSpPr>
        <p:spPr bwMode="auto">
          <a:xfrm>
            <a:off x="2779713" y="9453563"/>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73735" name="Text Placeholder 33"/>
          <p:cNvSpPr txBox="1">
            <a:spLocks/>
          </p:cNvSpPr>
          <p:nvPr/>
        </p:nvSpPr>
        <p:spPr bwMode="auto">
          <a:xfrm>
            <a:off x="2819400" y="8878888"/>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13" name="Oval 12"/>
          <p:cNvSpPr>
            <a:spLocks noChangeAspect="1"/>
          </p:cNvSpPr>
          <p:nvPr/>
        </p:nvSpPr>
        <p:spPr>
          <a:xfrm>
            <a:off x="3302000" y="6208713"/>
            <a:ext cx="2298700" cy="2298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en-US" sz="6400" dirty="0">
              <a:solidFill>
                <a:schemeClr val="bg1"/>
              </a:solidFill>
              <a:latin typeface="Source Sans Pro"/>
              <a:cs typeface="Source Sans Pro"/>
            </a:endParaRPr>
          </a:p>
        </p:txBody>
      </p:sp>
      <p:sp>
        <p:nvSpPr>
          <p:cNvPr id="14" name="Oval 13"/>
          <p:cNvSpPr>
            <a:spLocks noChangeAspect="1"/>
          </p:cNvSpPr>
          <p:nvPr/>
        </p:nvSpPr>
        <p:spPr>
          <a:xfrm>
            <a:off x="7185025" y="6208713"/>
            <a:ext cx="2297113" cy="2298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en-US" sz="6400" dirty="0">
              <a:solidFill>
                <a:schemeClr val="bg1"/>
              </a:solidFill>
              <a:latin typeface="Source Sans Pro"/>
              <a:cs typeface="Source Sans Pro"/>
            </a:endParaRPr>
          </a:p>
        </p:txBody>
      </p:sp>
      <p:sp>
        <p:nvSpPr>
          <p:cNvPr id="15" name="Oval 14"/>
          <p:cNvSpPr>
            <a:spLocks noChangeAspect="1"/>
          </p:cNvSpPr>
          <p:nvPr/>
        </p:nvSpPr>
        <p:spPr>
          <a:xfrm>
            <a:off x="11063288" y="6208713"/>
            <a:ext cx="2297112" cy="2298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en-US" sz="6400" dirty="0">
              <a:solidFill>
                <a:schemeClr val="bg1"/>
              </a:solidFill>
              <a:latin typeface="Source Sans Pro"/>
              <a:cs typeface="Source Sans Pro"/>
            </a:endParaRPr>
          </a:p>
        </p:txBody>
      </p:sp>
      <p:sp>
        <p:nvSpPr>
          <p:cNvPr id="16" name="Oval 15"/>
          <p:cNvSpPr>
            <a:spLocks noChangeAspect="1"/>
          </p:cNvSpPr>
          <p:nvPr/>
        </p:nvSpPr>
        <p:spPr>
          <a:xfrm>
            <a:off x="14941550" y="6208713"/>
            <a:ext cx="2297113" cy="2298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endParaRPr lang="en-US" sz="6400" dirty="0">
              <a:solidFill>
                <a:schemeClr val="bg1"/>
              </a:solidFill>
              <a:latin typeface="Source Sans Pro"/>
              <a:cs typeface="Source Sans Pro"/>
            </a:endParaRPr>
          </a:p>
        </p:txBody>
      </p:sp>
      <p:sp>
        <p:nvSpPr>
          <p:cNvPr id="17" name="Oval 16"/>
          <p:cNvSpPr>
            <a:spLocks noChangeAspect="1"/>
          </p:cNvSpPr>
          <p:nvPr/>
        </p:nvSpPr>
        <p:spPr>
          <a:xfrm>
            <a:off x="18819813" y="6208713"/>
            <a:ext cx="2297112" cy="229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828434" fontAlgn="auto">
              <a:spcBef>
                <a:spcPts val="0"/>
              </a:spcBef>
              <a:spcAft>
                <a:spcPts val="0"/>
              </a:spcAft>
              <a:defRPr/>
            </a:pPr>
            <a:r>
              <a:rPr lang="en-AU" sz="6400" dirty="0">
                <a:solidFill>
                  <a:schemeClr val="bg1"/>
                </a:solidFill>
                <a:latin typeface="Source Sans Pro"/>
                <a:cs typeface="Source Sans Pro"/>
              </a:rPr>
              <a:t></a:t>
            </a:r>
            <a:endParaRPr lang="en-US" sz="6400" dirty="0">
              <a:solidFill>
                <a:schemeClr val="bg1"/>
              </a:solidFill>
              <a:latin typeface="Source Sans Pro"/>
              <a:cs typeface="Source Sans Pro"/>
            </a:endParaRPr>
          </a:p>
        </p:txBody>
      </p:sp>
      <p:sp>
        <p:nvSpPr>
          <p:cNvPr id="73741" name="Text Placeholder 32"/>
          <p:cNvSpPr txBox="1">
            <a:spLocks/>
          </p:cNvSpPr>
          <p:nvPr/>
        </p:nvSpPr>
        <p:spPr bwMode="auto">
          <a:xfrm>
            <a:off x="6667500" y="4543425"/>
            <a:ext cx="3300413"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73742" name="Text Placeholder 33"/>
          <p:cNvSpPr txBox="1">
            <a:spLocks/>
          </p:cNvSpPr>
          <p:nvPr/>
        </p:nvSpPr>
        <p:spPr bwMode="auto">
          <a:xfrm>
            <a:off x="6707188" y="3968750"/>
            <a:ext cx="32210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a:solidFill>
                  <a:schemeClr val="tx2"/>
                </a:solidFill>
                <a:latin typeface="Source Sans Pro" panose="020B0503030403020204" pitchFamily="34" charset="0"/>
              </a:rPr>
              <a:t>Business Strategy</a:t>
            </a:r>
            <a:endParaRPr lang="en-AU" altLang="es-MX" sz="3200">
              <a:solidFill>
                <a:schemeClr val="tx2"/>
              </a:solidFill>
              <a:latin typeface="Source Sans Pro" panose="020B0503030403020204" pitchFamily="34" charset="0"/>
            </a:endParaRPr>
          </a:p>
        </p:txBody>
      </p:sp>
      <p:sp>
        <p:nvSpPr>
          <p:cNvPr id="73743" name="Text Placeholder 32"/>
          <p:cNvSpPr txBox="1">
            <a:spLocks/>
          </p:cNvSpPr>
          <p:nvPr/>
        </p:nvSpPr>
        <p:spPr bwMode="auto">
          <a:xfrm>
            <a:off x="14424025" y="4535488"/>
            <a:ext cx="33004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73744" name="Text Placeholder 33"/>
          <p:cNvSpPr txBox="1">
            <a:spLocks/>
          </p:cNvSpPr>
          <p:nvPr/>
        </p:nvSpPr>
        <p:spPr bwMode="auto">
          <a:xfrm>
            <a:off x="14463713" y="3960813"/>
            <a:ext cx="32210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a:solidFill>
                  <a:schemeClr val="tx2"/>
                </a:solidFill>
                <a:latin typeface="Source Sans Pro" panose="020B0503030403020204" pitchFamily="34" charset="0"/>
              </a:rPr>
              <a:t>Business Strategy</a:t>
            </a:r>
            <a:endParaRPr lang="en-AU" altLang="es-MX" sz="3200">
              <a:solidFill>
                <a:schemeClr val="tx2"/>
              </a:solidFill>
              <a:latin typeface="Source Sans Pro" panose="020B0503030403020204" pitchFamily="34" charset="0"/>
            </a:endParaRPr>
          </a:p>
        </p:txBody>
      </p:sp>
      <p:sp>
        <p:nvSpPr>
          <p:cNvPr id="73745" name="Text Placeholder 32"/>
          <p:cNvSpPr txBox="1">
            <a:spLocks/>
          </p:cNvSpPr>
          <p:nvPr/>
        </p:nvSpPr>
        <p:spPr bwMode="auto">
          <a:xfrm>
            <a:off x="10542588" y="9453563"/>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73746" name="Text Placeholder 33"/>
          <p:cNvSpPr txBox="1">
            <a:spLocks/>
          </p:cNvSpPr>
          <p:nvPr/>
        </p:nvSpPr>
        <p:spPr bwMode="auto">
          <a:xfrm>
            <a:off x="10582275" y="8878888"/>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a:solidFill>
                  <a:schemeClr val="tx2"/>
                </a:solidFill>
                <a:latin typeface="Source Sans Pro" panose="020B0503030403020204" pitchFamily="34" charset="0"/>
              </a:rPr>
              <a:t>Business Strategy</a:t>
            </a:r>
            <a:endParaRPr lang="en-AU" altLang="es-MX" sz="3200">
              <a:solidFill>
                <a:schemeClr val="tx2"/>
              </a:solidFill>
              <a:latin typeface="Source Sans Pro" panose="020B0503030403020204" pitchFamily="34" charset="0"/>
            </a:endParaRPr>
          </a:p>
        </p:txBody>
      </p:sp>
      <p:sp>
        <p:nvSpPr>
          <p:cNvPr id="73747" name="Text Placeholder 32"/>
          <p:cNvSpPr txBox="1">
            <a:spLocks/>
          </p:cNvSpPr>
          <p:nvPr/>
        </p:nvSpPr>
        <p:spPr bwMode="auto">
          <a:xfrm>
            <a:off x="18362613" y="9429750"/>
            <a:ext cx="329882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73748" name="Text Placeholder 33"/>
          <p:cNvSpPr txBox="1">
            <a:spLocks/>
          </p:cNvSpPr>
          <p:nvPr/>
        </p:nvSpPr>
        <p:spPr bwMode="auto">
          <a:xfrm>
            <a:off x="18402300" y="8855075"/>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a:solidFill>
                  <a:schemeClr val="tx2"/>
                </a:solidFill>
                <a:latin typeface="Source Sans Pro" panose="020B0503030403020204" pitchFamily="34" charset="0"/>
              </a:rPr>
              <a:t>Business Strategy</a:t>
            </a:r>
            <a:endParaRPr lang="en-AU" altLang="es-MX" sz="3200">
              <a:solidFill>
                <a:schemeClr val="tx2"/>
              </a:solidFill>
              <a:latin typeface="Source Sans Pro" panose="020B0503030403020204" pitchFamily="34" charset="0"/>
            </a:endParaRPr>
          </a:p>
        </p:txBody>
      </p:sp>
      <p:grpSp>
        <p:nvGrpSpPr>
          <p:cNvPr id="38" name="Group 37"/>
          <p:cNvGrpSpPr/>
          <p:nvPr/>
        </p:nvGrpSpPr>
        <p:grpSpPr>
          <a:xfrm rot="18900000">
            <a:off x="3810220" y="6701519"/>
            <a:ext cx="1273132" cy="1268930"/>
            <a:chOff x="-15875" y="-1587"/>
            <a:chExt cx="4014788" cy="4000501"/>
          </a:xfrm>
          <a:solidFill>
            <a:schemeClr val="bg1"/>
          </a:solidFill>
        </p:grpSpPr>
        <p:sp>
          <p:nvSpPr>
            <p:cNvPr id="39"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40"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41"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42"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43" name="Oval 9"/>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44" name="Oval 10"/>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grpSp>
        <p:nvGrpSpPr>
          <p:cNvPr id="45" name="Group 44"/>
          <p:cNvGrpSpPr/>
          <p:nvPr/>
        </p:nvGrpSpPr>
        <p:grpSpPr>
          <a:xfrm>
            <a:off x="7853176" y="6797939"/>
            <a:ext cx="1075632" cy="1011830"/>
            <a:chOff x="-1587" y="-3175"/>
            <a:chExt cx="506412" cy="476250"/>
          </a:xfrm>
          <a:solidFill>
            <a:schemeClr val="bg1"/>
          </a:solidFill>
        </p:grpSpPr>
        <p:sp>
          <p:nvSpPr>
            <p:cNvPr id="46"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47"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grpSp>
        <p:nvGrpSpPr>
          <p:cNvPr id="48" name="Group 47"/>
          <p:cNvGrpSpPr/>
          <p:nvPr/>
        </p:nvGrpSpPr>
        <p:grpSpPr>
          <a:xfrm>
            <a:off x="19436594" y="6661366"/>
            <a:ext cx="1185069" cy="1185892"/>
            <a:chOff x="-1587" y="-3175"/>
            <a:chExt cx="3670300" cy="3671888"/>
          </a:xfrm>
          <a:solidFill>
            <a:schemeClr val="bg1"/>
          </a:solidFill>
        </p:grpSpPr>
        <p:sp>
          <p:nvSpPr>
            <p:cNvPr id="49"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0"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grpSp>
        <p:nvGrpSpPr>
          <p:cNvPr id="51" name="Group 50"/>
          <p:cNvGrpSpPr/>
          <p:nvPr/>
        </p:nvGrpSpPr>
        <p:grpSpPr>
          <a:xfrm>
            <a:off x="11762090" y="6817848"/>
            <a:ext cx="940383" cy="1075996"/>
            <a:chOff x="-1587" y="3175"/>
            <a:chExt cx="430212" cy="492125"/>
          </a:xfrm>
          <a:solidFill>
            <a:schemeClr val="bg1"/>
          </a:solidFill>
        </p:grpSpPr>
        <p:sp>
          <p:nvSpPr>
            <p:cNvPr id="52"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3"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4"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5"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grpSp>
        <p:nvGrpSpPr>
          <p:cNvPr id="56" name="Group 55"/>
          <p:cNvGrpSpPr/>
          <p:nvPr/>
        </p:nvGrpSpPr>
        <p:grpSpPr>
          <a:xfrm>
            <a:off x="15707452" y="6698604"/>
            <a:ext cx="811161" cy="1186020"/>
            <a:chOff x="527333" y="1217552"/>
            <a:chExt cx="175409" cy="256405"/>
          </a:xfrm>
          <a:solidFill>
            <a:schemeClr val="bg1"/>
          </a:solidFill>
        </p:grpSpPr>
        <p:sp>
          <p:nvSpPr>
            <p:cNvPr id="5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sp>
          <p:nvSpPr>
            <p:cNvPr id="5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dirty="0">
                <a:latin typeface="Calibri Light"/>
                <a:ea typeface="+mn-ea"/>
              </a:endParaRPr>
            </a:p>
          </p:txBody>
        </p:sp>
      </p:grpSp>
      <p:sp>
        <p:nvSpPr>
          <p:cNvPr id="73754" name="TextBox 58"/>
          <p:cNvSpPr txBox="1">
            <a:spLocks noChangeArrowheads="1"/>
          </p:cNvSpPr>
          <p:nvPr/>
        </p:nvSpPr>
        <p:spPr bwMode="auto">
          <a:xfrm>
            <a:off x="1614488" y="528638"/>
            <a:ext cx="49482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dirty="0">
                <a:solidFill>
                  <a:schemeClr val="tx2"/>
                </a:solidFill>
                <a:latin typeface="Source Sans Pro" panose="020B0503030403020204" pitchFamily="34" charset="0"/>
              </a:rPr>
              <a:t>Our Strategy</a:t>
            </a:r>
          </a:p>
        </p:txBody>
      </p:sp>
      <p:grpSp>
        <p:nvGrpSpPr>
          <p:cNvPr id="73755" name="Group 59"/>
          <p:cNvGrpSpPr>
            <a:grpSpLocks/>
          </p:cNvGrpSpPr>
          <p:nvPr/>
        </p:nvGrpSpPr>
        <p:grpSpPr bwMode="auto">
          <a:xfrm>
            <a:off x="1774825" y="1717675"/>
            <a:ext cx="2279650" cy="73025"/>
            <a:chOff x="1775295" y="2028842"/>
            <a:chExt cx="3021910" cy="45719"/>
          </a:xfrm>
        </p:grpSpPr>
        <p:sp>
          <p:nvSpPr>
            <p:cNvPr id="71" name="Rectangle 70"/>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2" name="Rectangle 71"/>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3" name="Rectangle 72"/>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4" name="Rectangle 73"/>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5" name="Rectangle 74"/>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73756" name="TextBox 75"/>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Circular 41">
            <a:extLst>
              <a:ext uri="{FF2B5EF4-FFF2-40B4-BE49-F238E27FC236}">
                <a16:creationId xmlns:a16="http://schemas.microsoft.com/office/drawing/2014/main" id="{DA08A856-56B2-1F09-32E6-F06762993D1C}"/>
              </a:ext>
            </a:extLst>
          </p:cNvPr>
          <p:cNvSpPr/>
          <p:nvPr/>
        </p:nvSpPr>
        <p:spPr>
          <a:xfrm rot="16200000">
            <a:off x="1241255" y="4390641"/>
            <a:ext cx="4940775" cy="4941206"/>
          </a:xfrm>
          <a:prstGeom prst="circularArrow">
            <a:avLst>
              <a:gd name="adj1" fmla="val 10980"/>
              <a:gd name="adj2" fmla="val 1142322"/>
              <a:gd name="adj3" fmla="val 4500000"/>
              <a:gd name="adj4" fmla="val 10800000"/>
              <a:gd name="adj5" fmla="val 1250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solidFill>
                <a:schemeClr val="accent2"/>
              </a:solidFill>
            </a:endParaRPr>
          </a:p>
        </p:txBody>
      </p:sp>
      <p:sp>
        <p:nvSpPr>
          <p:cNvPr id="44" name="Shape 43">
            <a:extLst>
              <a:ext uri="{FF2B5EF4-FFF2-40B4-BE49-F238E27FC236}">
                <a16:creationId xmlns:a16="http://schemas.microsoft.com/office/drawing/2014/main" id="{BDAF0201-DAA8-AA94-C7F4-22C9CFE8365C}"/>
              </a:ext>
            </a:extLst>
          </p:cNvPr>
          <p:cNvSpPr/>
          <p:nvPr/>
        </p:nvSpPr>
        <p:spPr>
          <a:xfrm rot="16200000">
            <a:off x="4079635" y="5763231"/>
            <a:ext cx="4940775" cy="4941206"/>
          </a:xfrm>
          <a:prstGeom prst="leftCircularArrow">
            <a:avLst>
              <a:gd name="adj1" fmla="val 10980"/>
              <a:gd name="adj2" fmla="val 1142322"/>
              <a:gd name="adj3" fmla="val 6300000"/>
              <a:gd name="adj4" fmla="val 18900000"/>
              <a:gd name="adj5" fmla="val 12500"/>
            </a:avLst>
          </a:prstGeom>
          <a:solidFill>
            <a:schemeClr val="accent4">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solidFill>
                <a:schemeClr val="accent2"/>
              </a:solidFill>
            </a:endParaRPr>
          </a:p>
        </p:txBody>
      </p:sp>
      <p:sp>
        <p:nvSpPr>
          <p:cNvPr id="46" name="Arrow: Circular 45">
            <a:extLst>
              <a:ext uri="{FF2B5EF4-FFF2-40B4-BE49-F238E27FC236}">
                <a16:creationId xmlns:a16="http://schemas.microsoft.com/office/drawing/2014/main" id="{361DA31C-DE2A-D18A-DF82-77D7C28DF9C2}"/>
              </a:ext>
            </a:extLst>
          </p:cNvPr>
          <p:cNvSpPr/>
          <p:nvPr/>
        </p:nvSpPr>
        <p:spPr>
          <a:xfrm rot="16200000">
            <a:off x="6930997" y="4390641"/>
            <a:ext cx="4940775" cy="4941206"/>
          </a:xfrm>
          <a:prstGeom prst="circularArrow">
            <a:avLst>
              <a:gd name="adj1" fmla="val 10980"/>
              <a:gd name="adj2" fmla="val 1142322"/>
              <a:gd name="adj3" fmla="val 4500000"/>
              <a:gd name="adj4" fmla="val 13500000"/>
              <a:gd name="adj5" fmla="val 1250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solidFill>
                <a:schemeClr val="accent2"/>
              </a:solidFill>
            </a:endParaRPr>
          </a:p>
        </p:txBody>
      </p:sp>
      <p:sp>
        <p:nvSpPr>
          <p:cNvPr id="48" name="Shape 47">
            <a:extLst>
              <a:ext uri="{FF2B5EF4-FFF2-40B4-BE49-F238E27FC236}">
                <a16:creationId xmlns:a16="http://schemas.microsoft.com/office/drawing/2014/main" id="{013077A1-F32A-540C-5911-F7878F227173}"/>
              </a:ext>
            </a:extLst>
          </p:cNvPr>
          <p:cNvSpPr/>
          <p:nvPr/>
        </p:nvSpPr>
        <p:spPr>
          <a:xfrm rot="16200000">
            <a:off x="9791967" y="5763231"/>
            <a:ext cx="4940775" cy="4941206"/>
          </a:xfrm>
          <a:prstGeom prst="leftCircularArrow">
            <a:avLst>
              <a:gd name="adj1" fmla="val 10980"/>
              <a:gd name="adj2" fmla="val 1142322"/>
              <a:gd name="adj3" fmla="val 6300000"/>
              <a:gd name="adj4" fmla="val 18900000"/>
              <a:gd name="adj5" fmla="val 1250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dirty="0">
              <a:solidFill>
                <a:schemeClr val="accent2"/>
              </a:solidFill>
            </a:endParaRPr>
          </a:p>
        </p:txBody>
      </p:sp>
      <p:sp>
        <p:nvSpPr>
          <p:cNvPr id="50" name="Arrow: Circular 49">
            <a:extLst>
              <a:ext uri="{FF2B5EF4-FFF2-40B4-BE49-F238E27FC236}">
                <a16:creationId xmlns:a16="http://schemas.microsoft.com/office/drawing/2014/main" id="{2F68652E-C09C-8425-0A2D-DC4C7A4699FD}"/>
              </a:ext>
            </a:extLst>
          </p:cNvPr>
          <p:cNvSpPr/>
          <p:nvPr/>
        </p:nvSpPr>
        <p:spPr>
          <a:xfrm rot="16200000">
            <a:off x="12616413" y="4390641"/>
            <a:ext cx="4940775" cy="4941206"/>
          </a:xfrm>
          <a:prstGeom prst="circularArrow">
            <a:avLst>
              <a:gd name="adj1" fmla="val 10980"/>
              <a:gd name="adj2" fmla="val 1142322"/>
              <a:gd name="adj3" fmla="val 4500000"/>
              <a:gd name="adj4" fmla="val 13500000"/>
              <a:gd name="adj5" fmla="val 12500"/>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solidFill>
                <a:schemeClr val="accent2"/>
              </a:solidFill>
            </a:endParaRPr>
          </a:p>
        </p:txBody>
      </p:sp>
      <p:sp>
        <p:nvSpPr>
          <p:cNvPr id="52" name="Shape 51">
            <a:extLst>
              <a:ext uri="{FF2B5EF4-FFF2-40B4-BE49-F238E27FC236}">
                <a16:creationId xmlns:a16="http://schemas.microsoft.com/office/drawing/2014/main" id="{D19DF0D8-9132-3F2A-30C3-589B206AF5B7}"/>
              </a:ext>
            </a:extLst>
          </p:cNvPr>
          <p:cNvSpPr/>
          <p:nvPr/>
        </p:nvSpPr>
        <p:spPr>
          <a:xfrm rot="16200000">
            <a:off x="15461286" y="5763231"/>
            <a:ext cx="4940775" cy="4941206"/>
          </a:xfrm>
          <a:prstGeom prst="leftCircularArrow">
            <a:avLst>
              <a:gd name="adj1" fmla="val 10980"/>
              <a:gd name="adj2" fmla="val 1142322"/>
              <a:gd name="adj3" fmla="val 6300000"/>
              <a:gd name="adj4" fmla="val 18900000"/>
              <a:gd name="adj5" fmla="val 1250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solidFill>
                <a:schemeClr val="accent2"/>
              </a:solidFill>
            </a:endParaRPr>
          </a:p>
        </p:txBody>
      </p:sp>
      <p:sp>
        <p:nvSpPr>
          <p:cNvPr id="54" name="Block Arc 53">
            <a:extLst>
              <a:ext uri="{FF2B5EF4-FFF2-40B4-BE49-F238E27FC236}">
                <a16:creationId xmlns:a16="http://schemas.microsoft.com/office/drawing/2014/main" id="{E0A95398-F960-8981-72F0-9BFCFB15BF43}"/>
              </a:ext>
            </a:extLst>
          </p:cNvPr>
          <p:cNvSpPr/>
          <p:nvPr/>
        </p:nvSpPr>
        <p:spPr>
          <a:xfrm rot="16200000">
            <a:off x="18629291" y="4734623"/>
            <a:ext cx="4244747" cy="4246754"/>
          </a:xfrm>
          <a:prstGeom prst="blockArc">
            <a:avLst>
              <a:gd name="adj1" fmla="val 13500000"/>
              <a:gd name="adj2" fmla="val 10800000"/>
              <a:gd name="adj3" fmla="val 12740"/>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solidFill>
                <a:schemeClr val="accent2"/>
              </a:solidFill>
            </a:endParaRPr>
          </a:p>
        </p:txBody>
      </p:sp>
      <p:sp>
        <p:nvSpPr>
          <p:cNvPr id="57" name="Oval 56">
            <a:extLst>
              <a:ext uri="{FF2B5EF4-FFF2-40B4-BE49-F238E27FC236}">
                <a16:creationId xmlns:a16="http://schemas.microsoft.com/office/drawing/2014/main" id="{E038EAE7-D543-9F37-7811-BF4C00806CBB}"/>
              </a:ext>
            </a:extLst>
          </p:cNvPr>
          <p:cNvSpPr/>
          <p:nvPr/>
        </p:nvSpPr>
        <p:spPr>
          <a:xfrm>
            <a:off x="2530915" y="5763446"/>
            <a:ext cx="2026126" cy="2026126"/>
          </a:xfrm>
          <a:prstGeom prst="ellipse">
            <a:avLst/>
          </a:prstGeom>
          <a:solidFill>
            <a:schemeClr val="bg2">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Oval 57">
            <a:extLst>
              <a:ext uri="{FF2B5EF4-FFF2-40B4-BE49-F238E27FC236}">
                <a16:creationId xmlns:a16="http://schemas.microsoft.com/office/drawing/2014/main" id="{FCBB5C9D-4B8D-899E-38AA-8BB330200988}"/>
              </a:ext>
            </a:extLst>
          </p:cNvPr>
          <p:cNvSpPr/>
          <p:nvPr/>
        </p:nvSpPr>
        <p:spPr>
          <a:xfrm>
            <a:off x="5392502" y="7305506"/>
            <a:ext cx="2026126" cy="2026126"/>
          </a:xfrm>
          <a:prstGeom prst="ellipse">
            <a:avLst/>
          </a:prstGeom>
          <a:solidFill>
            <a:schemeClr val="bg2">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Oval 58">
            <a:extLst>
              <a:ext uri="{FF2B5EF4-FFF2-40B4-BE49-F238E27FC236}">
                <a16:creationId xmlns:a16="http://schemas.microsoft.com/office/drawing/2014/main" id="{4442CDF3-5F13-7F21-70C3-6DDF7CBB534E}"/>
              </a:ext>
            </a:extLst>
          </p:cNvPr>
          <p:cNvSpPr/>
          <p:nvPr/>
        </p:nvSpPr>
        <p:spPr>
          <a:xfrm>
            <a:off x="8269581" y="5763446"/>
            <a:ext cx="2026126" cy="2026126"/>
          </a:xfrm>
          <a:prstGeom prst="ellipse">
            <a:avLst/>
          </a:prstGeom>
          <a:solidFill>
            <a:schemeClr val="bg2">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Oval 59">
            <a:extLst>
              <a:ext uri="{FF2B5EF4-FFF2-40B4-BE49-F238E27FC236}">
                <a16:creationId xmlns:a16="http://schemas.microsoft.com/office/drawing/2014/main" id="{8DECC379-1945-1151-EA81-23ABAD781995}"/>
              </a:ext>
            </a:extLst>
          </p:cNvPr>
          <p:cNvSpPr/>
          <p:nvPr/>
        </p:nvSpPr>
        <p:spPr>
          <a:xfrm>
            <a:off x="11131168" y="7305506"/>
            <a:ext cx="2026126" cy="2026126"/>
          </a:xfrm>
          <a:prstGeom prst="ellipse">
            <a:avLst/>
          </a:prstGeom>
          <a:solidFill>
            <a:schemeClr val="bg2">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Oval 60">
            <a:extLst>
              <a:ext uri="{FF2B5EF4-FFF2-40B4-BE49-F238E27FC236}">
                <a16:creationId xmlns:a16="http://schemas.microsoft.com/office/drawing/2014/main" id="{9193ECFE-2364-29F9-0CB1-AD6B947C73B2}"/>
              </a:ext>
            </a:extLst>
          </p:cNvPr>
          <p:cNvSpPr/>
          <p:nvPr/>
        </p:nvSpPr>
        <p:spPr>
          <a:xfrm>
            <a:off x="13901503" y="5763446"/>
            <a:ext cx="2026126" cy="2026126"/>
          </a:xfrm>
          <a:prstGeom prst="ellipse">
            <a:avLst/>
          </a:prstGeom>
          <a:solidFill>
            <a:schemeClr val="bg2">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Oval 61">
            <a:extLst>
              <a:ext uri="{FF2B5EF4-FFF2-40B4-BE49-F238E27FC236}">
                <a16:creationId xmlns:a16="http://schemas.microsoft.com/office/drawing/2014/main" id="{01644B8C-11DA-C2A1-A1F4-EACD8372B578}"/>
              </a:ext>
            </a:extLst>
          </p:cNvPr>
          <p:cNvSpPr/>
          <p:nvPr/>
        </p:nvSpPr>
        <p:spPr>
          <a:xfrm>
            <a:off x="16763090" y="7305506"/>
            <a:ext cx="2026126" cy="2026126"/>
          </a:xfrm>
          <a:prstGeom prst="ellipse">
            <a:avLst/>
          </a:prstGeom>
          <a:solidFill>
            <a:schemeClr val="bg2">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3" name="Oval 62">
            <a:extLst>
              <a:ext uri="{FF2B5EF4-FFF2-40B4-BE49-F238E27FC236}">
                <a16:creationId xmlns:a16="http://schemas.microsoft.com/office/drawing/2014/main" id="{A49F1409-692A-9551-5B7D-8C15E57CE984}"/>
              </a:ext>
            </a:extLst>
          </p:cNvPr>
          <p:cNvSpPr/>
          <p:nvPr/>
        </p:nvSpPr>
        <p:spPr>
          <a:xfrm>
            <a:off x="19738601" y="5763446"/>
            <a:ext cx="2026126" cy="2026126"/>
          </a:xfrm>
          <a:prstGeom prst="ellipse">
            <a:avLst/>
          </a:prstGeom>
          <a:solidFill>
            <a:schemeClr val="bg2">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40" name="Group 139">
            <a:extLst>
              <a:ext uri="{FF2B5EF4-FFF2-40B4-BE49-F238E27FC236}">
                <a16:creationId xmlns:a16="http://schemas.microsoft.com/office/drawing/2014/main" id="{B1274FBB-2820-32F0-48E5-FB161878F720}"/>
              </a:ext>
            </a:extLst>
          </p:cNvPr>
          <p:cNvGrpSpPr/>
          <p:nvPr/>
        </p:nvGrpSpPr>
        <p:grpSpPr>
          <a:xfrm>
            <a:off x="17046223" y="7825622"/>
            <a:ext cx="1152716" cy="966667"/>
            <a:chOff x="14474825" y="3860800"/>
            <a:chExt cx="1858963" cy="1558925"/>
          </a:xfrm>
        </p:grpSpPr>
        <p:sp>
          <p:nvSpPr>
            <p:cNvPr id="141" name="Freeform 9">
              <a:extLst>
                <a:ext uri="{FF2B5EF4-FFF2-40B4-BE49-F238E27FC236}">
                  <a16:creationId xmlns:a16="http://schemas.microsoft.com/office/drawing/2014/main" id="{B2D16777-A56E-1618-D1F8-6540EEF496E3}"/>
                </a:ext>
              </a:extLst>
            </p:cNvPr>
            <p:cNvSpPr>
              <a:spLocks noChangeArrowheads="1"/>
            </p:cNvSpPr>
            <p:nvPr/>
          </p:nvSpPr>
          <p:spPr bwMode="auto">
            <a:xfrm>
              <a:off x="14474825" y="4090988"/>
              <a:ext cx="1125538" cy="1125537"/>
            </a:xfrm>
            <a:custGeom>
              <a:avLst/>
              <a:gdLst>
                <a:gd name="T0" fmla="*/ 562740 w 3167"/>
                <a:gd name="T1" fmla="*/ 1126265 h 3166"/>
                <a:gd name="T2" fmla="*/ 562740 w 3167"/>
                <a:gd name="T3" fmla="*/ 1126265 h 3166"/>
                <a:gd name="T4" fmla="*/ 650957 w 3167"/>
                <a:gd name="T5" fmla="*/ 1126265 h 3166"/>
                <a:gd name="T6" fmla="*/ 650957 w 3167"/>
                <a:gd name="T7" fmla="*/ 1041929 h 3166"/>
                <a:gd name="T8" fmla="*/ 837351 w 3167"/>
                <a:gd name="T9" fmla="*/ 964353 h 3166"/>
                <a:gd name="T10" fmla="*/ 897467 w 3167"/>
                <a:gd name="T11" fmla="*/ 1024492 h 3166"/>
                <a:gd name="T12" fmla="*/ 1023746 w 3167"/>
                <a:gd name="T13" fmla="*/ 900656 h 3166"/>
                <a:gd name="T14" fmla="*/ 964341 w 3167"/>
                <a:gd name="T15" fmla="*/ 841229 h 3166"/>
                <a:gd name="T16" fmla="*/ 1041531 w 3167"/>
                <a:gd name="T17" fmla="*/ 654764 h 3166"/>
                <a:gd name="T18" fmla="*/ 1126191 w 3167"/>
                <a:gd name="T19" fmla="*/ 654764 h 3166"/>
                <a:gd name="T20" fmla="*/ 1126191 w 3167"/>
                <a:gd name="T21" fmla="*/ 475060 h 3166"/>
                <a:gd name="T22" fmla="*/ 1041531 w 3167"/>
                <a:gd name="T23" fmla="*/ 475060 h 3166"/>
                <a:gd name="T24" fmla="*/ 964341 w 3167"/>
                <a:gd name="T25" fmla="*/ 288594 h 3166"/>
                <a:gd name="T26" fmla="*/ 1023746 w 3167"/>
                <a:gd name="T27" fmla="*/ 228812 h 3166"/>
                <a:gd name="T28" fmla="*/ 897467 w 3167"/>
                <a:gd name="T29" fmla="*/ 102129 h 3166"/>
                <a:gd name="T30" fmla="*/ 837351 w 3167"/>
                <a:gd name="T31" fmla="*/ 161912 h 3166"/>
                <a:gd name="T32" fmla="*/ 650957 w 3167"/>
                <a:gd name="T33" fmla="*/ 84336 h 3166"/>
                <a:gd name="T34" fmla="*/ 650957 w 3167"/>
                <a:gd name="T35" fmla="*/ 0 h 3166"/>
                <a:gd name="T36" fmla="*/ 562740 w 3167"/>
                <a:gd name="T37" fmla="*/ 0 h 3166"/>
                <a:gd name="T38" fmla="*/ 562740 w 3167"/>
                <a:gd name="T39" fmla="*/ 203902 h 3166"/>
                <a:gd name="T40" fmla="*/ 922011 w 3167"/>
                <a:gd name="T41" fmla="*/ 563311 h 3166"/>
                <a:gd name="T42" fmla="*/ 562740 w 3167"/>
                <a:gd name="T43" fmla="*/ 922007 h 3166"/>
                <a:gd name="T44" fmla="*/ 562740 w 3167"/>
                <a:gd name="T45" fmla="*/ 1126265 h 3166"/>
                <a:gd name="T46" fmla="*/ 161850 w 3167"/>
                <a:gd name="T47" fmla="*/ 841229 h 3166"/>
                <a:gd name="T48" fmla="*/ 161850 w 3167"/>
                <a:gd name="T49" fmla="*/ 841229 h 3166"/>
                <a:gd name="T50" fmla="*/ 101734 w 3167"/>
                <a:gd name="T51" fmla="*/ 900656 h 3166"/>
                <a:gd name="T52" fmla="*/ 228724 w 3167"/>
                <a:gd name="T53" fmla="*/ 1024492 h 3166"/>
                <a:gd name="T54" fmla="*/ 288484 w 3167"/>
                <a:gd name="T55" fmla="*/ 964353 h 3166"/>
                <a:gd name="T56" fmla="*/ 474879 w 3167"/>
                <a:gd name="T57" fmla="*/ 1041929 h 3166"/>
                <a:gd name="T58" fmla="*/ 474879 w 3167"/>
                <a:gd name="T59" fmla="*/ 1126265 h 3166"/>
                <a:gd name="T60" fmla="*/ 562740 w 3167"/>
                <a:gd name="T61" fmla="*/ 1126265 h 3166"/>
                <a:gd name="T62" fmla="*/ 562740 w 3167"/>
                <a:gd name="T63" fmla="*/ 922007 h 3166"/>
                <a:gd name="T64" fmla="*/ 562740 w 3167"/>
                <a:gd name="T65" fmla="*/ 922007 h 3166"/>
                <a:gd name="T66" fmla="*/ 204180 w 3167"/>
                <a:gd name="T67" fmla="*/ 563311 h 3166"/>
                <a:gd name="T68" fmla="*/ 562740 w 3167"/>
                <a:gd name="T69" fmla="*/ 203902 h 3166"/>
                <a:gd name="T70" fmla="*/ 562740 w 3167"/>
                <a:gd name="T71" fmla="*/ 203902 h 3166"/>
                <a:gd name="T72" fmla="*/ 562740 w 3167"/>
                <a:gd name="T73" fmla="*/ 203902 h 3166"/>
                <a:gd name="T74" fmla="*/ 562740 w 3167"/>
                <a:gd name="T75" fmla="*/ 0 h 3166"/>
                <a:gd name="T76" fmla="*/ 474879 w 3167"/>
                <a:gd name="T77" fmla="*/ 0 h 3166"/>
                <a:gd name="T78" fmla="*/ 474879 w 3167"/>
                <a:gd name="T79" fmla="*/ 84336 h 3166"/>
                <a:gd name="T80" fmla="*/ 288484 w 3167"/>
                <a:gd name="T81" fmla="*/ 161912 h 3166"/>
                <a:gd name="T82" fmla="*/ 228724 w 3167"/>
                <a:gd name="T83" fmla="*/ 102129 h 3166"/>
                <a:gd name="T84" fmla="*/ 101734 w 3167"/>
                <a:gd name="T85" fmla="*/ 228812 h 3166"/>
                <a:gd name="T86" fmla="*/ 161850 w 3167"/>
                <a:gd name="T87" fmla="*/ 288594 h 3166"/>
                <a:gd name="T88" fmla="*/ 84660 w 3167"/>
                <a:gd name="T89" fmla="*/ 475060 h 3166"/>
                <a:gd name="T90" fmla="*/ 0 w 3167"/>
                <a:gd name="T91" fmla="*/ 475060 h 3166"/>
                <a:gd name="T92" fmla="*/ 0 w 3167"/>
                <a:gd name="T93" fmla="*/ 654764 h 3166"/>
                <a:gd name="T94" fmla="*/ 84660 w 3167"/>
                <a:gd name="T95" fmla="*/ 654764 h 3166"/>
                <a:gd name="T96" fmla="*/ 161850 w 3167"/>
                <a:gd name="T97" fmla="*/ 841229 h 3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67" h="3166">
                  <a:moveTo>
                    <a:pt x="1582" y="3165"/>
                  </a:moveTo>
                  <a:lnTo>
                    <a:pt x="1582" y="3165"/>
                  </a:lnTo>
                  <a:cubicBezTo>
                    <a:pt x="1830" y="3165"/>
                    <a:pt x="1830" y="3165"/>
                    <a:pt x="1830" y="3165"/>
                  </a:cubicBezTo>
                  <a:cubicBezTo>
                    <a:pt x="1830" y="2928"/>
                    <a:pt x="1830" y="2928"/>
                    <a:pt x="1830" y="2928"/>
                  </a:cubicBezTo>
                  <a:cubicBezTo>
                    <a:pt x="2028" y="2898"/>
                    <a:pt x="2206" y="2819"/>
                    <a:pt x="2354" y="2710"/>
                  </a:cubicBezTo>
                  <a:cubicBezTo>
                    <a:pt x="2523" y="2879"/>
                    <a:pt x="2523" y="2879"/>
                    <a:pt x="2523" y="2879"/>
                  </a:cubicBezTo>
                  <a:cubicBezTo>
                    <a:pt x="2878" y="2531"/>
                    <a:pt x="2878" y="2531"/>
                    <a:pt x="2878" y="2531"/>
                  </a:cubicBezTo>
                  <a:cubicBezTo>
                    <a:pt x="2711" y="2364"/>
                    <a:pt x="2711" y="2364"/>
                    <a:pt x="2711" y="2364"/>
                  </a:cubicBezTo>
                  <a:cubicBezTo>
                    <a:pt x="2819" y="2205"/>
                    <a:pt x="2888" y="2028"/>
                    <a:pt x="2928" y="1840"/>
                  </a:cubicBezTo>
                  <a:cubicBezTo>
                    <a:pt x="3166" y="1840"/>
                    <a:pt x="3166" y="1840"/>
                    <a:pt x="3166" y="1840"/>
                  </a:cubicBezTo>
                  <a:cubicBezTo>
                    <a:pt x="3166" y="1335"/>
                    <a:pt x="3166" y="1335"/>
                    <a:pt x="3166" y="1335"/>
                  </a:cubicBezTo>
                  <a:cubicBezTo>
                    <a:pt x="2928" y="1335"/>
                    <a:pt x="2928" y="1335"/>
                    <a:pt x="2928" y="1335"/>
                  </a:cubicBezTo>
                  <a:cubicBezTo>
                    <a:pt x="2888" y="1147"/>
                    <a:pt x="2819" y="970"/>
                    <a:pt x="2711" y="811"/>
                  </a:cubicBezTo>
                  <a:cubicBezTo>
                    <a:pt x="2878" y="643"/>
                    <a:pt x="2878" y="643"/>
                    <a:pt x="2878" y="643"/>
                  </a:cubicBezTo>
                  <a:cubicBezTo>
                    <a:pt x="2523" y="287"/>
                    <a:pt x="2523" y="287"/>
                    <a:pt x="2523" y="287"/>
                  </a:cubicBezTo>
                  <a:cubicBezTo>
                    <a:pt x="2354" y="455"/>
                    <a:pt x="2354" y="455"/>
                    <a:pt x="2354" y="455"/>
                  </a:cubicBezTo>
                  <a:cubicBezTo>
                    <a:pt x="2206" y="356"/>
                    <a:pt x="2028" y="277"/>
                    <a:pt x="1830" y="237"/>
                  </a:cubicBezTo>
                  <a:cubicBezTo>
                    <a:pt x="1830" y="0"/>
                    <a:pt x="1830" y="0"/>
                    <a:pt x="1830" y="0"/>
                  </a:cubicBezTo>
                  <a:cubicBezTo>
                    <a:pt x="1582" y="0"/>
                    <a:pt x="1582" y="0"/>
                    <a:pt x="1582" y="0"/>
                  </a:cubicBezTo>
                  <a:cubicBezTo>
                    <a:pt x="1582" y="573"/>
                    <a:pt x="1582" y="573"/>
                    <a:pt x="1582" y="573"/>
                  </a:cubicBezTo>
                  <a:cubicBezTo>
                    <a:pt x="2137" y="573"/>
                    <a:pt x="2592" y="1028"/>
                    <a:pt x="2592" y="1583"/>
                  </a:cubicBezTo>
                  <a:cubicBezTo>
                    <a:pt x="2592" y="2147"/>
                    <a:pt x="2137" y="2591"/>
                    <a:pt x="1582" y="2591"/>
                  </a:cubicBezTo>
                  <a:lnTo>
                    <a:pt x="1582" y="3165"/>
                  </a:lnTo>
                  <a:close/>
                  <a:moveTo>
                    <a:pt x="455" y="2364"/>
                  </a:moveTo>
                  <a:lnTo>
                    <a:pt x="455" y="2364"/>
                  </a:lnTo>
                  <a:cubicBezTo>
                    <a:pt x="286" y="2531"/>
                    <a:pt x="286" y="2531"/>
                    <a:pt x="286" y="2531"/>
                  </a:cubicBezTo>
                  <a:cubicBezTo>
                    <a:pt x="643" y="2879"/>
                    <a:pt x="643" y="2879"/>
                    <a:pt x="643" y="2879"/>
                  </a:cubicBezTo>
                  <a:cubicBezTo>
                    <a:pt x="811" y="2710"/>
                    <a:pt x="811" y="2710"/>
                    <a:pt x="811" y="2710"/>
                  </a:cubicBezTo>
                  <a:cubicBezTo>
                    <a:pt x="960" y="2819"/>
                    <a:pt x="1137" y="2898"/>
                    <a:pt x="1335" y="2928"/>
                  </a:cubicBezTo>
                  <a:cubicBezTo>
                    <a:pt x="1335" y="3165"/>
                    <a:pt x="1335" y="3165"/>
                    <a:pt x="1335" y="3165"/>
                  </a:cubicBezTo>
                  <a:cubicBezTo>
                    <a:pt x="1582" y="3165"/>
                    <a:pt x="1582" y="3165"/>
                    <a:pt x="1582" y="3165"/>
                  </a:cubicBezTo>
                  <a:cubicBezTo>
                    <a:pt x="1582" y="2591"/>
                    <a:pt x="1582" y="2591"/>
                    <a:pt x="1582" y="2591"/>
                  </a:cubicBezTo>
                  <a:cubicBezTo>
                    <a:pt x="1029" y="2591"/>
                    <a:pt x="574" y="2147"/>
                    <a:pt x="574" y="1583"/>
                  </a:cubicBezTo>
                  <a:cubicBezTo>
                    <a:pt x="574" y="1028"/>
                    <a:pt x="1029" y="573"/>
                    <a:pt x="1582" y="573"/>
                  </a:cubicBezTo>
                  <a:cubicBezTo>
                    <a:pt x="1582" y="0"/>
                    <a:pt x="1582" y="0"/>
                    <a:pt x="1582" y="0"/>
                  </a:cubicBezTo>
                  <a:cubicBezTo>
                    <a:pt x="1335" y="0"/>
                    <a:pt x="1335" y="0"/>
                    <a:pt x="1335" y="0"/>
                  </a:cubicBezTo>
                  <a:cubicBezTo>
                    <a:pt x="1335" y="237"/>
                    <a:pt x="1335" y="237"/>
                    <a:pt x="1335" y="237"/>
                  </a:cubicBezTo>
                  <a:cubicBezTo>
                    <a:pt x="1137" y="277"/>
                    <a:pt x="960" y="356"/>
                    <a:pt x="811" y="455"/>
                  </a:cubicBezTo>
                  <a:cubicBezTo>
                    <a:pt x="643" y="287"/>
                    <a:pt x="643" y="287"/>
                    <a:pt x="643" y="287"/>
                  </a:cubicBezTo>
                  <a:cubicBezTo>
                    <a:pt x="286" y="643"/>
                    <a:pt x="286" y="643"/>
                    <a:pt x="286" y="643"/>
                  </a:cubicBezTo>
                  <a:cubicBezTo>
                    <a:pt x="455" y="811"/>
                    <a:pt x="455" y="811"/>
                    <a:pt x="455" y="811"/>
                  </a:cubicBezTo>
                  <a:cubicBezTo>
                    <a:pt x="346" y="970"/>
                    <a:pt x="277" y="1147"/>
                    <a:pt x="238" y="1335"/>
                  </a:cubicBezTo>
                  <a:cubicBezTo>
                    <a:pt x="0" y="1335"/>
                    <a:pt x="0" y="1335"/>
                    <a:pt x="0" y="1335"/>
                  </a:cubicBezTo>
                  <a:cubicBezTo>
                    <a:pt x="0" y="1840"/>
                    <a:pt x="0" y="1840"/>
                    <a:pt x="0" y="1840"/>
                  </a:cubicBezTo>
                  <a:cubicBezTo>
                    <a:pt x="238" y="1840"/>
                    <a:pt x="238" y="1840"/>
                    <a:pt x="238" y="1840"/>
                  </a:cubicBezTo>
                  <a:cubicBezTo>
                    <a:pt x="277" y="2028"/>
                    <a:pt x="346" y="2205"/>
                    <a:pt x="455" y="23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42" name="Freeform 10">
              <a:extLst>
                <a:ext uri="{FF2B5EF4-FFF2-40B4-BE49-F238E27FC236}">
                  <a16:creationId xmlns:a16="http://schemas.microsoft.com/office/drawing/2014/main" id="{2A64655A-0B42-C563-63DA-9D28212FB62A}"/>
                </a:ext>
              </a:extLst>
            </p:cNvPr>
            <p:cNvSpPr>
              <a:spLocks noChangeArrowheads="1"/>
            </p:cNvSpPr>
            <p:nvPr/>
          </p:nvSpPr>
          <p:spPr bwMode="auto">
            <a:xfrm>
              <a:off x="15594013" y="4692650"/>
              <a:ext cx="727075" cy="727075"/>
            </a:xfrm>
            <a:custGeom>
              <a:avLst/>
              <a:gdLst>
                <a:gd name="T0" fmla="*/ 1020 w 2040"/>
                <a:gd name="T1" fmla="*/ 158 h 2048"/>
                <a:gd name="T2" fmla="*/ 1020 w 2040"/>
                <a:gd name="T3" fmla="*/ 158 h 2048"/>
                <a:gd name="T4" fmla="*/ 1296 w 2040"/>
                <a:gd name="T5" fmla="*/ 207 h 2048"/>
                <a:gd name="T6" fmla="*/ 1346 w 2040"/>
                <a:gd name="T7" fmla="*/ 48 h 2048"/>
                <a:gd name="T8" fmla="*/ 1692 w 2040"/>
                <a:gd name="T9" fmla="*/ 246 h 2048"/>
                <a:gd name="T10" fmla="*/ 1584 w 2040"/>
                <a:gd name="T11" fmla="*/ 365 h 2048"/>
                <a:gd name="T12" fmla="*/ 1791 w 2040"/>
                <a:gd name="T13" fmla="*/ 632 h 2048"/>
                <a:gd name="T14" fmla="*/ 1939 w 2040"/>
                <a:gd name="T15" fmla="*/ 563 h 2048"/>
                <a:gd name="T16" fmla="*/ 2039 w 2040"/>
                <a:gd name="T17" fmla="*/ 949 h 2048"/>
                <a:gd name="T18" fmla="*/ 1880 w 2040"/>
                <a:gd name="T19" fmla="*/ 958 h 2048"/>
                <a:gd name="T20" fmla="*/ 1841 w 2040"/>
                <a:gd name="T21" fmla="*/ 1296 h 2048"/>
                <a:gd name="T22" fmla="*/ 1989 w 2040"/>
                <a:gd name="T23" fmla="*/ 1344 h 2048"/>
                <a:gd name="T24" fmla="*/ 1791 w 2040"/>
                <a:gd name="T25" fmla="*/ 1691 h 2048"/>
                <a:gd name="T26" fmla="*/ 1672 w 2040"/>
                <a:gd name="T27" fmla="*/ 1582 h 2048"/>
                <a:gd name="T28" fmla="*/ 1405 w 2040"/>
                <a:gd name="T29" fmla="*/ 1790 h 2048"/>
                <a:gd name="T30" fmla="*/ 1475 w 2040"/>
                <a:gd name="T31" fmla="*/ 1938 h 2048"/>
                <a:gd name="T32" fmla="*/ 1089 w 2040"/>
                <a:gd name="T33" fmla="*/ 2047 h 2048"/>
                <a:gd name="T34" fmla="*/ 1079 w 2040"/>
                <a:gd name="T35" fmla="*/ 1880 h 2048"/>
                <a:gd name="T36" fmla="*/ 1020 w 2040"/>
                <a:gd name="T37" fmla="*/ 1880 h 2048"/>
                <a:gd name="T38" fmla="*/ 1020 w 2040"/>
                <a:gd name="T39" fmla="*/ 1444 h 2048"/>
                <a:gd name="T40" fmla="*/ 1415 w 2040"/>
                <a:gd name="T41" fmla="*/ 1156 h 2048"/>
                <a:gd name="T42" fmla="*/ 1148 w 2040"/>
                <a:gd name="T43" fmla="*/ 622 h 2048"/>
                <a:gd name="T44" fmla="*/ 1020 w 2040"/>
                <a:gd name="T45" fmla="*/ 603 h 2048"/>
                <a:gd name="T46" fmla="*/ 1020 w 2040"/>
                <a:gd name="T47" fmla="*/ 158 h 2048"/>
                <a:gd name="T48" fmla="*/ 248 w 2040"/>
                <a:gd name="T49" fmla="*/ 1404 h 2048"/>
                <a:gd name="T50" fmla="*/ 248 w 2040"/>
                <a:gd name="T51" fmla="*/ 1404 h 2048"/>
                <a:gd name="T52" fmla="*/ 100 w 2040"/>
                <a:gd name="T53" fmla="*/ 1484 h 2048"/>
                <a:gd name="T54" fmla="*/ 0 w 2040"/>
                <a:gd name="T55" fmla="*/ 1098 h 2048"/>
                <a:gd name="T56" fmla="*/ 159 w 2040"/>
                <a:gd name="T57" fmla="*/ 1077 h 2048"/>
                <a:gd name="T58" fmla="*/ 198 w 2040"/>
                <a:gd name="T59" fmla="*/ 751 h 2048"/>
                <a:gd name="T60" fmla="*/ 50 w 2040"/>
                <a:gd name="T61" fmla="*/ 701 h 2048"/>
                <a:gd name="T62" fmla="*/ 248 w 2040"/>
                <a:gd name="T63" fmla="*/ 346 h 2048"/>
                <a:gd name="T64" fmla="*/ 367 w 2040"/>
                <a:gd name="T65" fmla="*/ 455 h 2048"/>
                <a:gd name="T66" fmla="*/ 634 w 2040"/>
                <a:gd name="T67" fmla="*/ 246 h 2048"/>
                <a:gd name="T68" fmla="*/ 565 w 2040"/>
                <a:gd name="T69" fmla="*/ 108 h 2048"/>
                <a:gd name="T70" fmla="*/ 950 w 2040"/>
                <a:gd name="T71" fmla="*/ 0 h 2048"/>
                <a:gd name="T72" fmla="*/ 960 w 2040"/>
                <a:gd name="T73" fmla="*/ 158 h 2048"/>
                <a:gd name="T74" fmla="*/ 1020 w 2040"/>
                <a:gd name="T75" fmla="*/ 158 h 2048"/>
                <a:gd name="T76" fmla="*/ 1020 w 2040"/>
                <a:gd name="T77" fmla="*/ 603 h 2048"/>
                <a:gd name="T78" fmla="*/ 624 w 2040"/>
                <a:gd name="T79" fmla="*/ 889 h 2048"/>
                <a:gd name="T80" fmla="*/ 891 w 2040"/>
                <a:gd name="T81" fmla="*/ 1413 h 2048"/>
                <a:gd name="T82" fmla="*/ 1020 w 2040"/>
                <a:gd name="T83" fmla="*/ 1444 h 2048"/>
                <a:gd name="T84" fmla="*/ 1020 w 2040"/>
                <a:gd name="T85" fmla="*/ 1880 h 2048"/>
                <a:gd name="T86" fmla="*/ 743 w 2040"/>
                <a:gd name="T87" fmla="*/ 1839 h 2048"/>
                <a:gd name="T88" fmla="*/ 693 w 2040"/>
                <a:gd name="T89" fmla="*/ 1997 h 2048"/>
                <a:gd name="T90" fmla="*/ 347 w 2040"/>
                <a:gd name="T91" fmla="*/ 1799 h 2048"/>
                <a:gd name="T92" fmla="*/ 455 w 2040"/>
                <a:gd name="T93" fmla="*/ 1671 h 2048"/>
                <a:gd name="T94" fmla="*/ 248 w 2040"/>
                <a:gd name="T95" fmla="*/ 140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0" h="2048">
                  <a:moveTo>
                    <a:pt x="1020" y="158"/>
                  </a:moveTo>
                  <a:lnTo>
                    <a:pt x="1020" y="158"/>
                  </a:lnTo>
                  <a:cubicBezTo>
                    <a:pt x="1108" y="158"/>
                    <a:pt x="1198" y="177"/>
                    <a:pt x="1296" y="207"/>
                  </a:cubicBezTo>
                  <a:cubicBezTo>
                    <a:pt x="1346" y="48"/>
                    <a:pt x="1346" y="48"/>
                    <a:pt x="1346" y="48"/>
                  </a:cubicBezTo>
                  <a:cubicBezTo>
                    <a:pt x="1475" y="88"/>
                    <a:pt x="1594" y="158"/>
                    <a:pt x="1692" y="246"/>
                  </a:cubicBezTo>
                  <a:cubicBezTo>
                    <a:pt x="1584" y="365"/>
                    <a:pt x="1584" y="365"/>
                    <a:pt x="1584" y="365"/>
                  </a:cubicBezTo>
                  <a:cubicBezTo>
                    <a:pt x="1672" y="444"/>
                    <a:pt x="1742" y="534"/>
                    <a:pt x="1791" y="632"/>
                  </a:cubicBezTo>
                  <a:cubicBezTo>
                    <a:pt x="1939" y="563"/>
                    <a:pt x="1939" y="563"/>
                    <a:pt x="1939" y="563"/>
                  </a:cubicBezTo>
                  <a:cubicBezTo>
                    <a:pt x="1999" y="682"/>
                    <a:pt x="2029" y="810"/>
                    <a:pt x="2039" y="949"/>
                  </a:cubicBezTo>
                  <a:cubicBezTo>
                    <a:pt x="1880" y="958"/>
                    <a:pt x="1880" y="958"/>
                    <a:pt x="1880" y="958"/>
                  </a:cubicBezTo>
                  <a:cubicBezTo>
                    <a:pt x="1891" y="1068"/>
                    <a:pt x="1870" y="1187"/>
                    <a:pt x="1841" y="1296"/>
                  </a:cubicBezTo>
                  <a:cubicBezTo>
                    <a:pt x="1989" y="1344"/>
                    <a:pt x="1989" y="1344"/>
                    <a:pt x="1989" y="1344"/>
                  </a:cubicBezTo>
                  <a:cubicBezTo>
                    <a:pt x="1949" y="1473"/>
                    <a:pt x="1880" y="1592"/>
                    <a:pt x="1791" y="1691"/>
                  </a:cubicBezTo>
                  <a:cubicBezTo>
                    <a:pt x="1672" y="1582"/>
                    <a:pt x="1672" y="1582"/>
                    <a:pt x="1672" y="1582"/>
                  </a:cubicBezTo>
                  <a:cubicBezTo>
                    <a:pt x="1594" y="1671"/>
                    <a:pt x="1505" y="1740"/>
                    <a:pt x="1405" y="1790"/>
                  </a:cubicBezTo>
                  <a:cubicBezTo>
                    <a:pt x="1475" y="1938"/>
                    <a:pt x="1475" y="1938"/>
                    <a:pt x="1475" y="1938"/>
                  </a:cubicBezTo>
                  <a:cubicBezTo>
                    <a:pt x="1356" y="1997"/>
                    <a:pt x="1227" y="2037"/>
                    <a:pt x="1089" y="2047"/>
                  </a:cubicBezTo>
                  <a:cubicBezTo>
                    <a:pt x="1079" y="1880"/>
                    <a:pt x="1079" y="1880"/>
                    <a:pt x="1079" y="1880"/>
                  </a:cubicBezTo>
                  <a:cubicBezTo>
                    <a:pt x="1060" y="1880"/>
                    <a:pt x="1039" y="1880"/>
                    <a:pt x="1020" y="1880"/>
                  </a:cubicBezTo>
                  <a:cubicBezTo>
                    <a:pt x="1020" y="1444"/>
                    <a:pt x="1020" y="1444"/>
                    <a:pt x="1020" y="1444"/>
                  </a:cubicBezTo>
                  <a:cubicBezTo>
                    <a:pt x="1198" y="1444"/>
                    <a:pt x="1356" y="1325"/>
                    <a:pt x="1415" y="1156"/>
                  </a:cubicBezTo>
                  <a:cubicBezTo>
                    <a:pt x="1484" y="939"/>
                    <a:pt x="1365" y="701"/>
                    <a:pt x="1148" y="622"/>
                  </a:cubicBezTo>
                  <a:cubicBezTo>
                    <a:pt x="1108" y="613"/>
                    <a:pt x="1060" y="603"/>
                    <a:pt x="1020" y="603"/>
                  </a:cubicBezTo>
                  <a:lnTo>
                    <a:pt x="1020" y="158"/>
                  </a:lnTo>
                  <a:close/>
                  <a:moveTo>
                    <a:pt x="248" y="1404"/>
                  </a:moveTo>
                  <a:lnTo>
                    <a:pt x="248" y="1404"/>
                  </a:lnTo>
                  <a:cubicBezTo>
                    <a:pt x="100" y="1484"/>
                    <a:pt x="100" y="1484"/>
                    <a:pt x="100" y="1484"/>
                  </a:cubicBezTo>
                  <a:cubicBezTo>
                    <a:pt x="40" y="1365"/>
                    <a:pt x="10" y="1225"/>
                    <a:pt x="0" y="1098"/>
                  </a:cubicBezTo>
                  <a:cubicBezTo>
                    <a:pt x="159" y="1077"/>
                    <a:pt x="159" y="1077"/>
                    <a:pt x="159" y="1077"/>
                  </a:cubicBezTo>
                  <a:cubicBezTo>
                    <a:pt x="150" y="969"/>
                    <a:pt x="169" y="860"/>
                    <a:pt x="198" y="751"/>
                  </a:cubicBezTo>
                  <a:cubicBezTo>
                    <a:pt x="50" y="701"/>
                    <a:pt x="50" y="701"/>
                    <a:pt x="50" y="701"/>
                  </a:cubicBezTo>
                  <a:cubicBezTo>
                    <a:pt x="90" y="563"/>
                    <a:pt x="159" y="444"/>
                    <a:pt x="248" y="346"/>
                  </a:cubicBezTo>
                  <a:cubicBezTo>
                    <a:pt x="367" y="455"/>
                    <a:pt x="367" y="455"/>
                    <a:pt x="367" y="455"/>
                  </a:cubicBezTo>
                  <a:cubicBezTo>
                    <a:pt x="446" y="365"/>
                    <a:pt x="534" y="296"/>
                    <a:pt x="634" y="246"/>
                  </a:cubicBezTo>
                  <a:cubicBezTo>
                    <a:pt x="565" y="108"/>
                    <a:pt x="565" y="108"/>
                    <a:pt x="565" y="108"/>
                  </a:cubicBezTo>
                  <a:cubicBezTo>
                    <a:pt x="683" y="48"/>
                    <a:pt x="812" y="10"/>
                    <a:pt x="950" y="0"/>
                  </a:cubicBezTo>
                  <a:cubicBezTo>
                    <a:pt x="960" y="158"/>
                    <a:pt x="960" y="158"/>
                    <a:pt x="960" y="158"/>
                  </a:cubicBezTo>
                  <a:cubicBezTo>
                    <a:pt x="981" y="158"/>
                    <a:pt x="1000" y="158"/>
                    <a:pt x="1020" y="158"/>
                  </a:cubicBezTo>
                  <a:cubicBezTo>
                    <a:pt x="1020" y="603"/>
                    <a:pt x="1020" y="603"/>
                    <a:pt x="1020" y="603"/>
                  </a:cubicBezTo>
                  <a:cubicBezTo>
                    <a:pt x="841" y="603"/>
                    <a:pt x="683" y="712"/>
                    <a:pt x="624" y="889"/>
                  </a:cubicBezTo>
                  <a:cubicBezTo>
                    <a:pt x="555" y="1108"/>
                    <a:pt x="674" y="1344"/>
                    <a:pt x="891" y="1413"/>
                  </a:cubicBezTo>
                  <a:cubicBezTo>
                    <a:pt x="931" y="1434"/>
                    <a:pt x="981" y="1444"/>
                    <a:pt x="1020" y="1444"/>
                  </a:cubicBezTo>
                  <a:cubicBezTo>
                    <a:pt x="1020" y="1880"/>
                    <a:pt x="1020" y="1880"/>
                    <a:pt x="1020" y="1880"/>
                  </a:cubicBezTo>
                  <a:cubicBezTo>
                    <a:pt x="931" y="1880"/>
                    <a:pt x="841" y="1868"/>
                    <a:pt x="743" y="1839"/>
                  </a:cubicBezTo>
                  <a:cubicBezTo>
                    <a:pt x="693" y="1997"/>
                    <a:pt x="693" y="1997"/>
                    <a:pt x="693" y="1997"/>
                  </a:cubicBezTo>
                  <a:cubicBezTo>
                    <a:pt x="565" y="1947"/>
                    <a:pt x="446" y="1880"/>
                    <a:pt x="347" y="1799"/>
                  </a:cubicBezTo>
                  <a:cubicBezTo>
                    <a:pt x="455" y="1671"/>
                    <a:pt x="455" y="1671"/>
                    <a:pt x="455" y="1671"/>
                  </a:cubicBezTo>
                  <a:cubicBezTo>
                    <a:pt x="367" y="1602"/>
                    <a:pt x="298" y="1503"/>
                    <a:pt x="248" y="1404"/>
                  </a:cubicBezTo>
                  <a:close/>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43" name="Freeform 11">
              <a:extLst>
                <a:ext uri="{FF2B5EF4-FFF2-40B4-BE49-F238E27FC236}">
                  <a16:creationId xmlns:a16="http://schemas.microsoft.com/office/drawing/2014/main" id="{0CDD2F6A-5E54-1D3A-6827-93801C6EC7B0}"/>
                </a:ext>
              </a:extLst>
            </p:cNvPr>
            <p:cNvSpPr>
              <a:spLocks noChangeArrowheads="1"/>
            </p:cNvSpPr>
            <p:nvPr/>
          </p:nvSpPr>
          <p:spPr bwMode="auto">
            <a:xfrm>
              <a:off x="15573375" y="3860800"/>
              <a:ext cx="760413" cy="760413"/>
            </a:xfrm>
            <a:custGeom>
              <a:avLst/>
              <a:gdLst>
                <a:gd name="T0" fmla="*/ 408329 w 2138"/>
                <a:gd name="T1" fmla="*/ 112760 h 2138"/>
                <a:gd name="T2" fmla="*/ 408329 w 2138"/>
                <a:gd name="T3" fmla="*/ 112760 h 2138"/>
                <a:gd name="T4" fmla="*/ 415087 w 2138"/>
                <a:gd name="T5" fmla="*/ 0 h 2138"/>
                <a:gd name="T6" fmla="*/ 576924 w 2138"/>
                <a:gd name="T7" fmla="*/ 52645 h 2138"/>
                <a:gd name="T8" fmla="*/ 520726 w 2138"/>
                <a:gd name="T9" fmla="*/ 151177 h 2138"/>
                <a:gd name="T10" fmla="*/ 605379 w 2138"/>
                <a:gd name="T11" fmla="*/ 232279 h 2138"/>
                <a:gd name="T12" fmla="*/ 700348 w 2138"/>
                <a:gd name="T13" fmla="*/ 168962 h 2138"/>
                <a:gd name="T14" fmla="*/ 738762 w 2138"/>
                <a:gd name="T15" fmla="*/ 242594 h 2138"/>
                <a:gd name="T16" fmla="*/ 760103 w 2138"/>
                <a:gd name="T17" fmla="*/ 327253 h 2138"/>
                <a:gd name="T18" fmla="*/ 647351 w 2138"/>
                <a:gd name="T19" fmla="*/ 341126 h 2138"/>
                <a:gd name="T20" fmla="*/ 637036 w 2138"/>
                <a:gd name="T21" fmla="*/ 461000 h 2138"/>
                <a:gd name="T22" fmla="*/ 746232 w 2138"/>
                <a:gd name="T23" fmla="*/ 495860 h 2138"/>
                <a:gd name="T24" fmla="*/ 661578 w 2138"/>
                <a:gd name="T25" fmla="*/ 640278 h 2138"/>
                <a:gd name="T26" fmla="*/ 576924 w 2138"/>
                <a:gd name="T27" fmla="*/ 562733 h 2138"/>
                <a:gd name="T28" fmla="*/ 478399 w 2138"/>
                <a:gd name="T29" fmla="*/ 626405 h 2138"/>
                <a:gd name="T30" fmla="*/ 478399 w 2138"/>
                <a:gd name="T31" fmla="*/ 626405 h 2138"/>
                <a:gd name="T32" fmla="*/ 520726 w 2138"/>
                <a:gd name="T33" fmla="*/ 731695 h 2138"/>
                <a:gd name="T34" fmla="*/ 383786 w 2138"/>
                <a:gd name="T35" fmla="*/ 760152 h 2138"/>
                <a:gd name="T36" fmla="*/ 383786 w 2138"/>
                <a:gd name="T37" fmla="*/ 601861 h 2138"/>
                <a:gd name="T38" fmla="*/ 464172 w 2138"/>
                <a:gd name="T39" fmla="*/ 584076 h 2138"/>
                <a:gd name="T40" fmla="*/ 591152 w 2138"/>
                <a:gd name="T41" fmla="*/ 299152 h 2138"/>
                <a:gd name="T42" fmla="*/ 383786 w 2138"/>
                <a:gd name="T43" fmla="*/ 157935 h 2138"/>
                <a:gd name="T44" fmla="*/ 383786 w 2138"/>
                <a:gd name="T45" fmla="*/ 112760 h 2138"/>
                <a:gd name="T46" fmla="*/ 408329 w 2138"/>
                <a:gd name="T47" fmla="*/ 112760 h 2138"/>
                <a:gd name="T48" fmla="*/ 383786 w 2138"/>
                <a:gd name="T49" fmla="*/ 760152 h 2138"/>
                <a:gd name="T50" fmla="*/ 383786 w 2138"/>
                <a:gd name="T51" fmla="*/ 760152 h 2138"/>
                <a:gd name="T52" fmla="*/ 352130 w 2138"/>
                <a:gd name="T53" fmla="*/ 756239 h 2138"/>
                <a:gd name="T54" fmla="*/ 362445 w 2138"/>
                <a:gd name="T55" fmla="*/ 644191 h 2138"/>
                <a:gd name="T56" fmla="*/ 249692 w 2138"/>
                <a:gd name="T57" fmla="*/ 608620 h 2138"/>
                <a:gd name="T58" fmla="*/ 190293 w 2138"/>
                <a:gd name="T59" fmla="*/ 707151 h 2138"/>
                <a:gd name="T60" fmla="*/ 70426 w 2138"/>
                <a:gd name="T61" fmla="*/ 590834 h 2138"/>
                <a:gd name="T62" fmla="*/ 161838 w 2138"/>
                <a:gd name="T63" fmla="*/ 527874 h 2138"/>
                <a:gd name="T64" fmla="*/ 137295 w 2138"/>
                <a:gd name="T65" fmla="*/ 474873 h 2138"/>
                <a:gd name="T66" fmla="*/ 119867 w 2138"/>
                <a:gd name="T67" fmla="*/ 415469 h 2138"/>
                <a:gd name="T68" fmla="*/ 7114 w 2138"/>
                <a:gd name="T69" fmla="*/ 432543 h 2138"/>
                <a:gd name="T70" fmla="*/ 24542 w 2138"/>
                <a:gd name="T71" fmla="*/ 263937 h 2138"/>
                <a:gd name="T72" fmla="*/ 130181 w 2138"/>
                <a:gd name="T73" fmla="*/ 299152 h 2138"/>
                <a:gd name="T74" fmla="*/ 190293 w 2138"/>
                <a:gd name="T75" fmla="*/ 196708 h 2138"/>
                <a:gd name="T76" fmla="*/ 109196 w 2138"/>
                <a:gd name="T77" fmla="*/ 119519 h 2138"/>
                <a:gd name="T78" fmla="*/ 249692 w 2138"/>
                <a:gd name="T79" fmla="*/ 24544 h 2138"/>
                <a:gd name="T80" fmla="*/ 288818 w 2138"/>
                <a:gd name="T81" fmla="*/ 129834 h 2138"/>
                <a:gd name="T82" fmla="*/ 383786 w 2138"/>
                <a:gd name="T83" fmla="*/ 112760 h 2138"/>
                <a:gd name="T84" fmla="*/ 383786 w 2138"/>
                <a:gd name="T85" fmla="*/ 157935 h 2138"/>
                <a:gd name="T86" fmla="*/ 306247 w 2138"/>
                <a:gd name="T87" fmla="*/ 172164 h 2138"/>
                <a:gd name="T88" fmla="*/ 179622 w 2138"/>
                <a:gd name="T89" fmla="*/ 457443 h 2138"/>
                <a:gd name="T90" fmla="*/ 383786 w 2138"/>
                <a:gd name="T91" fmla="*/ 601861 h 2138"/>
                <a:gd name="T92" fmla="*/ 383786 w 2138"/>
                <a:gd name="T93" fmla="*/ 760152 h 2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8" h="2138">
                  <a:moveTo>
                    <a:pt x="1148" y="317"/>
                  </a:moveTo>
                  <a:lnTo>
                    <a:pt x="1148" y="317"/>
                  </a:lnTo>
                  <a:cubicBezTo>
                    <a:pt x="1167" y="0"/>
                    <a:pt x="1167" y="0"/>
                    <a:pt x="1167" y="0"/>
                  </a:cubicBezTo>
                  <a:cubicBezTo>
                    <a:pt x="1326" y="20"/>
                    <a:pt x="1484" y="69"/>
                    <a:pt x="1622" y="148"/>
                  </a:cubicBezTo>
                  <a:cubicBezTo>
                    <a:pt x="1464" y="425"/>
                    <a:pt x="1464" y="425"/>
                    <a:pt x="1464" y="425"/>
                  </a:cubicBezTo>
                  <a:cubicBezTo>
                    <a:pt x="1553" y="475"/>
                    <a:pt x="1643" y="553"/>
                    <a:pt x="1702" y="653"/>
                  </a:cubicBezTo>
                  <a:cubicBezTo>
                    <a:pt x="1969" y="475"/>
                    <a:pt x="1969" y="475"/>
                    <a:pt x="1969" y="475"/>
                  </a:cubicBezTo>
                  <a:cubicBezTo>
                    <a:pt x="2008" y="534"/>
                    <a:pt x="2048" y="613"/>
                    <a:pt x="2077" y="682"/>
                  </a:cubicBezTo>
                  <a:cubicBezTo>
                    <a:pt x="2108" y="761"/>
                    <a:pt x="2127" y="841"/>
                    <a:pt x="2137" y="920"/>
                  </a:cubicBezTo>
                  <a:cubicBezTo>
                    <a:pt x="1820" y="959"/>
                    <a:pt x="1820" y="959"/>
                    <a:pt x="1820" y="959"/>
                  </a:cubicBezTo>
                  <a:cubicBezTo>
                    <a:pt x="1841" y="1078"/>
                    <a:pt x="1831" y="1187"/>
                    <a:pt x="1791" y="1296"/>
                  </a:cubicBezTo>
                  <a:cubicBezTo>
                    <a:pt x="2098" y="1394"/>
                    <a:pt x="2098" y="1394"/>
                    <a:pt x="2098" y="1394"/>
                  </a:cubicBezTo>
                  <a:cubicBezTo>
                    <a:pt x="2048" y="1542"/>
                    <a:pt x="1969" y="1682"/>
                    <a:pt x="1860" y="1800"/>
                  </a:cubicBezTo>
                  <a:cubicBezTo>
                    <a:pt x="1622" y="1582"/>
                    <a:pt x="1622" y="1582"/>
                    <a:pt x="1622" y="1582"/>
                  </a:cubicBezTo>
                  <a:cubicBezTo>
                    <a:pt x="1553" y="1661"/>
                    <a:pt x="1455" y="1721"/>
                    <a:pt x="1345" y="1761"/>
                  </a:cubicBezTo>
                  <a:cubicBezTo>
                    <a:pt x="1464" y="2057"/>
                    <a:pt x="1464" y="2057"/>
                    <a:pt x="1464" y="2057"/>
                  </a:cubicBezTo>
                  <a:cubicBezTo>
                    <a:pt x="1336" y="2107"/>
                    <a:pt x="1207" y="2137"/>
                    <a:pt x="1079" y="2137"/>
                  </a:cubicBezTo>
                  <a:cubicBezTo>
                    <a:pt x="1079" y="1692"/>
                    <a:pt x="1079" y="1692"/>
                    <a:pt x="1079" y="1692"/>
                  </a:cubicBezTo>
                  <a:cubicBezTo>
                    <a:pt x="1157" y="1692"/>
                    <a:pt x="1227" y="1671"/>
                    <a:pt x="1305" y="1642"/>
                  </a:cubicBezTo>
                  <a:cubicBezTo>
                    <a:pt x="1622" y="1523"/>
                    <a:pt x="1781" y="1168"/>
                    <a:pt x="1662" y="841"/>
                  </a:cubicBezTo>
                  <a:cubicBezTo>
                    <a:pt x="1564" y="594"/>
                    <a:pt x="1326" y="444"/>
                    <a:pt x="1079" y="444"/>
                  </a:cubicBezTo>
                  <a:cubicBezTo>
                    <a:pt x="1079" y="317"/>
                    <a:pt x="1079" y="317"/>
                    <a:pt x="1079" y="317"/>
                  </a:cubicBezTo>
                  <a:cubicBezTo>
                    <a:pt x="1098" y="317"/>
                    <a:pt x="1119" y="317"/>
                    <a:pt x="1148" y="317"/>
                  </a:cubicBezTo>
                  <a:close/>
                  <a:moveTo>
                    <a:pt x="1079" y="2137"/>
                  </a:moveTo>
                  <a:lnTo>
                    <a:pt x="1079" y="2137"/>
                  </a:lnTo>
                  <a:cubicBezTo>
                    <a:pt x="1050" y="2137"/>
                    <a:pt x="1019" y="2126"/>
                    <a:pt x="990" y="2126"/>
                  </a:cubicBezTo>
                  <a:cubicBezTo>
                    <a:pt x="1019" y="1811"/>
                    <a:pt x="1019" y="1811"/>
                    <a:pt x="1019" y="1811"/>
                  </a:cubicBezTo>
                  <a:cubicBezTo>
                    <a:pt x="900" y="1800"/>
                    <a:pt x="802" y="1771"/>
                    <a:pt x="702" y="1711"/>
                  </a:cubicBezTo>
                  <a:cubicBezTo>
                    <a:pt x="535" y="1988"/>
                    <a:pt x="535" y="1988"/>
                    <a:pt x="535" y="1988"/>
                  </a:cubicBezTo>
                  <a:cubicBezTo>
                    <a:pt x="406" y="1909"/>
                    <a:pt x="287" y="1790"/>
                    <a:pt x="198" y="1661"/>
                  </a:cubicBezTo>
                  <a:cubicBezTo>
                    <a:pt x="455" y="1484"/>
                    <a:pt x="455" y="1484"/>
                    <a:pt x="455" y="1484"/>
                  </a:cubicBezTo>
                  <a:cubicBezTo>
                    <a:pt x="426" y="1434"/>
                    <a:pt x="406" y="1385"/>
                    <a:pt x="386" y="1335"/>
                  </a:cubicBezTo>
                  <a:cubicBezTo>
                    <a:pt x="366" y="1275"/>
                    <a:pt x="347" y="1227"/>
                    <a:pt x="337" y="1168"/>
                  </a:cubicBezTo>
                  <a:cubicBezTo>
                    <a:pt x="20" y="1216"/>
                    <a:pt x="20" y="1216"/>
                    <a:pt x="20" y="1216"/>
                  </a:cubicBezTo>
                  <a:cubicBezTo>
                    <a:pt x="0" y="1058"/>
                    <a:pt x="20" y="890"/>
                    <a:pt x="69" y="742"/>
                  </a:cubicBezTo>
                  <a:cubicBezTo>
                    <a:pt x="366" y="841"/>
                    <a:pt x="366" y="841"/>
                    <a:pt x="366" y="841"/>
                  </a:cubicBezTo>
                  <a:cubicBezTo>
                    <a:pt x="406" y="732"/>
                    <a:pt x="455" y="632"/>
                    <a:pt x="535" y="553"/>
                  </a:cubicBezTo>
                  <a:cubicBezTo>
                    <a:pt x="307" y="336"/>
                    <a:pt x="307" y="336"/>
                    <a:pt x="307" y="336"/>
                  </a:cubicBezTo>
                  <a:cubicBezTo>
                    <a:pt x="416" y="217"/>
                    <a:pt x="545" y="129"/>
                    <a:pt x="702" y="69"/>
                  </a:cubicBezTo>
                  <a:cubicBezTo>
                    <a:pt x="812" y="365"/>
                    <a:pt x="812" y="365"/>
                    <a:pt x="812" y="365"/>
                  </a:cubicBezTo>
                  <a:cubicBezTo>
                    <a:pt x="900" y="336"/>
                    <a:pt x="990" y="317"/>
                    <a:pt x="1079" y="317"/>
                  </a:cubicBezTo>
                  <a:cubicBezTo>
                    <a:pt x="1079" y="444"/>
                    <a:pt x="1079" y="444"/>
                    <a:pt x="1079" y="444"/>
                  </a:cubicBezTo>
                  <a:cubicBezTo>
                    <a:pt x="1009" y="444"/>
                    <a:pt x="931" y="455"/>
                    <a:pt x="861" y="484"/>
                  </a:cubicBezTo>
                  <a:cubicBezTo>
                    <a:pt x="535" y="603"/>
                    <a:pt x="376" y="970"/>
                    <a:pt x="505" y="1286"/>
                  </a:cubicBezTo>
                  <a:cubicBezTo>
                    <a:pt x="593" y="1533"/>
                    <a:pt x="831" y="1692"/>
                    <a:pt x="1079" y="1692"/>
                  </a:cubicBezTo>
                  <a:lnTo>
                    <a:pt x="1079" y="21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144" name="Group 143">
            <a:extLst>
              <a:ext uri="{FF2B5EF4-FFF2-40B4-BE49-F238E27FC236}">
                <a16:creationId xmlns:a16="http://schemas.microsoft.com/office/drawing/2014/main" id="{C47996DB-96D2-89EC-C9A1-1B0FA4D363D8}"/>
              </a:ext>
            </a:extLst>
          </p:cNvPr>
          <p:cNvGrpSpPr/>
          <p:nvPr/>
        </p:nvGrpSpPr>
        <p:grpSpPr>
          <a:xfrm>
            <a:off x="8795771" y="6358569"/>
            <a:ext cx="934182" cy="904651"/>
            <a:chOff x="7412038" y="7423150"/>
            <a:chExt cx="1506537" cy="1458913"/>
          </a:xfrm>
        </p:grpSpPr>
        <p:sp>
          <p:nvSpPr>
            <p:cNvPr id="145" name="Freeform 12">
              <a:extLst>
                <a:ext uri="{FF2B5EF4-FFF2-40B4-BE49-F238E27FC236}">
                  <a16:creationId xmlns:a16="http://schemas.microsoft.com/office/drawing/2014/main" id="{2F8B593F-793F-85C0-3E39-B9B849633D41}"/>
                </a:ext>
              </a:extLst>
            </p:cNvPr>
            <p:cNvSpPr>
              <a:spLocks noChangeArrowheads="1"/>
            </p:cNvSpPr>
            <p:nvPr/>
          </p:nvSpPr>
          <p:spPr bwMode="auto">
            <a:xfrm>
              <a:off x="7607300" y="8031163"/>
              <a:ext cx="611188" cy="841375"/>
            </a:xfrm>
            <a:custGeom>
              <a:avLst/>
              <a:gdLst>
                <a:gd name="T0" fmla="*/ 1156 w 1721"/>
                <a:gd name="T1" fmla="*/ 929 h 2364"/>
                <a:gd name="T2" fmla="*/ 1156 w 1721"/>
                <a:gd name="T3" fmla="*/ 929 h 2364"/>
                <a:gd name="T4" fmla="*/ 1156 w 1721"/>
                <a:gd name="T5" fmla="*/ 2076 h 2364"/>
                <a:gd name="T6" fmla="*/ 870 w 1721"/>
                <a:gd name="T7" fmla="*/ 2363 h 2364"/>
                <a:gd name="T8" fmla="*/ 870 w 1721"/>
                <a:gd name="T9" fmla="*/ 2363 h 2364"/>
                <a:gd name="T10" fmla="*/ 583 w 1721"/>
                <a:gd name="T11" fmla="*/ 2076 h 2364"/>
                <a:gd name="T12" fmla="*/ 583 w 1721"/>
                <a:gd name="T13" fmla="*/ 929 h 2364"/>
                <a:gd name="T14" fmla="*/ 197 w 1721"/>
                <a:gd name="T15" fmla="*/ 929 h 2364"/>
                <a:gd name="T16" fmla="*/ 117 w 1721"/>
                <a:gd name="T17" fmla="*/ 682 h 2364"/>
                <a:gd name="T18" fmla="*/ 662 w 1721"/>
                <a:gd name="T19" fmla="*/ 138 h 2364"/>
                <a:gd name="T20" fmla="*/ 1077 w 1721"/>
                <a:gd name="T21" fmla="*/ 138 h 2364"/>
                <a:gd name="T22" fmla="*/ 1621 w 1721"/>
                <a:gd name="T23" fmla="*/ 682 h 2364"/>
                <a:gd name="T24" fmla="*/ 1513 w 1721"/>
                <a:gd name="T25" fmla="*/ 929 h 2364"/>
                <a:gd name="T26" fmla="*/ 1156 w 1721"/>
                <a:gd name="T27" fmla="*/ 929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1" h="2364">
                  <a:moveTo>
                    <a:pt x="1156" y="929"/>
                  </a:moveTo>
                  <a:lnTo>
                    <a:pt x="1156" y="929"/>
                  </a:lnTo>
                  <a:cubicBezTo>
                    <a:pt x="1156" y="2076"/>
                    <a:pt x="1156" y="2076"/>
                    <a:pt x="1156" y="2076"/>
                  </a:cubicBezTo>
                  <a:cubicBezTo>
                    <a:pt x="1156" y="2235"/>
                    <a:pt x="1027" y="2363"/>
                    <a:pt x="870" y="2363"/>
                  </a:cubicBezTo>
                  <a:lnTo>
                    <a:pt x="870" y="2363"/>
                  </a:lnTo>
                  <a:cubicBezTo>
                    <a:pt x="711" y="2363"/>
                    <a:pt x="583" y="2235"/>
                    <a:pt x="583" y="2076"/>
                  </a:cubicBezTo>
                  <a:cubicBezTo>
                    <a:pt x="583" y="929"/>
                    <a:pt x="583" y="929"/>
                    <a:pt x="583" y="929"/>
                  </a:cubicBezTo>
                  <a:cubicBezTo>
                    <a:pt x="197" y="929"/>
                    <a:pt x="197" y="929"/>
                    <a:pt x="197" y="929"/>
                  </a:cubicBezTo>
                  <a:cubicBezTo>
                    <a:pt x="29" y="929"/>
                    <a:pt x="0" y="791"/>
                    <a:pt x="117" y="682"/>
                  </a:cubicBezTo>
                  <a:cubicBezTo>
                    <a:pt x="662" y="138"/>
                    <a:pt x="662" y="138"/>
                    <a:pt x="662" y="138"/>
                  </a:cubicBezTo>
                  <a:cubicBezTo>
                    <a:pt x="800" y="0"/>
                    <a:pt x="929" y="0"/>
                    <a:pt x="1077" y="138"/>
                  </a:cubicBezTo>
                  <a:cubicBezTo>
                    <a:pt x="1621" y="682"/>
                    <a:pt x="1621" y="682"/>
                    <a:pt x="1621" y="682"/>
                  </a:cubicBezTo>
                  <a:cubicBezTo>
                    <a:pt x="1720" y="781"/>
                    <a:pt x="1711" y="929"/>
                    <a:pt x="1513" y="929"/>
                  </a:cubicBezTo>
                  <a:lnTo>
                    <a:pt x="1156" y="929"/>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46" name="Freeform 13">
              <a:extLst>
                <a:ext uri="{FF2B5EF4-FFF2-40B4-BE49-F238E27FC236}">
                  <a16:creationId xmlns:a16="http://schemas.microsoft.com/office/drawing/2014/main" id="{0217ACEE-AF8C-2196-263F-D352D62B582F}"/>
                </a:ext>
              </a:extLst>
            </p:cNvPr>
            <p:cNvSpPr>
              <a:spLocks noChangeArrowheads="1"/>
            </p:cNvSpPr>
            <p:nvPr/>
          </p:nvSpPr>
          <p:spPr bwMode="auto">
            <a:xfrm>
              <a:off x="7412038" y="7423150"/>
              <a:ext cx="1506537" cy="1055688"/>
            </a:xfrm>
            <a:custGeom>
              <a:avLst/>
              <a:gdLst>
                <a:gd name="T0" fmla="*/ 3364 w 4235"/>
                <a:gd name="T1" fmla="*/ 1069 h 2969"/>
                <a:gd name="T2" fmla="*/ 3364 w 4235"/>
                <a:gd name="T3" fmla="*/ 1069 h 2969"/>
                <a:gd name="T4" fmla="*/ 4234 w 4235"/>
                <a:gd name="T5" fmla="*/ 2008 h 2969"/>
                <a:gd name="T6" fmla="*/ 4234 w 4235"/>
                <a:gd name="T7" fmla="*/ 2008 h 2969"/>
                <a:gd name="T8" fmla="*/ 3324 w 4235"/>
                <a:gd name="T9" fmla="*/ 2949 h 2969"/>
                <a:gd name="T10" fmla="*/ 3324 w 4235"/>
                <a:gd name="T11" fmla="*/ 2019 h 2969"/>
                <a:gd name="T12" fmla="*/ 3195 w 4235"/>
                <a:gd name="T13" fmla="*/ 1722 h 2969"/>
                <a:gd name="T14" fmla="*/ 2899 w 4235"/>
                <a:gd name="T15" fmla="*/ 1593 h 2969"/>
                <a:gd name="T16" fmla="*/ 2602 w 4235"/>
                <a:gd name="T17" fmla="*/ 1722 h 2969"/>
                <a:gd name="T18" fmla="*/ 2473 w 4235"/>
                <a:gd name="T19" fmla="*/ 2019 h 2969"/>
                <a:gd name="T20" fmla="*/ 2473 w 4235"/>
                <a:gd name="T21" fmla="*/ 2968 h 2969"/>
                <a:gd name="T22" fmla="*/ 1851 w 4235"/>
                <a:gd name="T23" fmla="*/ 2968 h 2969"/>
                <a:gd name="T24" fmla="*/ 1851 w 4235"/>
                <a:gd name="T25" fmla="*/ 2770 h 2969"/>
                <a:gd name="T26" fmla="*/ 2068 w 4235"/>
                <a:gd name="T27" fmla="*/ 2770 h 2969"/>
                <a:gd name="T28" fmla="*/ 2246 w 4235"/>
                <a:gd name="T29" fmla="*/ 2730 h 2969"/>
                <a:gd name="T30" fmla="*/ 2364 w 4235"/>
                <a:gd name="T31" fmla="*/ 2603 h 2969"/>
                <a:gd name="T32" fmla="*/ 2364 w 4235"/>
                <a:gd name="T33" fmla="*/ 2444 h 2969"/>
                <a:gd name="T34" fmla="*/ 2275 w 4235"/>
                <a:gd name="T35" fmla="*/ 2286 h 2969"/>
                <a:gd name="T36" fmla="*/ 1732 w 4235"/>
                <a:gd name="T37" fmla="*/ 1741 h 2969"/>
                <a:gd name="T38" fmla="*/ 1425 w 4235"/>
                <a:gd name="T39" fmla="*/ 1603 h 2969"/>
                <a:gd name="T40" fmla="*/ 1127 w 4235"/>
                <a:gd name="T41" fmla="*/ 1741 h 2969"/>
                <a:gd name="T42" fmla="*/ 574 w 4235"/>
                <a:gd name="T43" fmla="*/ 2286 h 2969"/>
                <a:gd name="T44" fmla="*/ 474 w 4235"/>
                <a:gd name="T45" fmla="*/ 2444 h 2969"/>
                <a:gd name="T46" fmla="*/ 474 w 4235"/>
                <a:gd name="T47" fmla="*/ 2603 h 2969"/>
                <a:gd name="T48" fmla="*/ 584 w 4235"/>
                <a:gd name="T49" fmla="*/ 2730 h 2969"/>
                <a:gd name="T50" fmla="*/ 752 w 4235"/>
                <a:gd name="T51" fmla="*/ 2770 h 2969"/>
                <a:gd name="T52" fmla="*/ 1000 w 4235"/>
                <a:gd name="T53" fmla="*/ 2770 h 2969"/>
                <a:gd name="T54" fmla="*/ 1000 w 4235"/>
                <a:gd name="T55" fmla="*/ 2959 h 2969"/>
                <a:gd name="T56" fmla="*/ 0 w 4235"/>
                <a:gd name="T57" fmla="*/ 2008 h 2969"/>
                <a:gd name="T58" fmla="*/ 0 w 4235"/>
                <a:gd name="T59" fmla="*/ 2008 h 2969"/>
                <a:gd name="T60" fmla="*/ 870 w 4235"/>
                <a:gd name="T61" fmla="*/ 1069 h 2969"/>
                <a:gd name="T62" fmla="*/ 870 w 4235"/>
                <a:gd name="T63" fmla="*/ 1039 h 2969"/>
                <a:gd name="T64" fmla="*/ 2118 w 4235"/>
                <a:gd name="T65" fmla="*/ 0 h 2969"/>
                <a:gd name="T66" fmla="*/ 3364 w 4235"/>
                <a:gd name="T67" fmla="*/ 1039 h 2969"/>
                <a:gd name="T68" fmla="*/ 3364 w 4235"/>
                <a:gd name="T69" fmla="*/ 1069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5" h="2969">
                  <a:moveTo>
                    <a:pt x="3364" y="1069"/>
                  </a:moveTo>
                  <a:lnTo>
                    <a:pt x="3364" y="1069"/>
                  </a:lnTo>
                  <a:cubicBezTo>
                    <a:pt x="3869" y="1178"/>
                    <a:pt x="4234" y="1553"/>
                    <a:pt x="4234" y="2008"/>
                  </a:cubicBezTo>
                  <a:lnTo>
                    <a:pt x="4234" y="2008"/>
                  </a:lnTo>
                  <a:cubicBezTo>
                    <a:pt x="4234" y="2463"/>
                    <a:pt x="3838" y="2859"/>
                    <a:pt x="3324" y="2949"/>
                  </a:cubicBezTo>
                  <a:cubicBezTo>
                    <a:pt x="3324" y="2019"/>
                    <a:pt x="3324" y="2019"/>
                    <a:pt x="3324" y="2019"/>
                  </a:cubicBezTo>
                  <a:cubicBezTo>
                    <a:pt x="3324" y="1910"/>
                    <a:pt x="3274" y="1801"/>
                    <a:pt x="3195" y="1722"/>
                  </a:cubicBezTo>
                  <a:cubicBezTo>
                    <a:pt x="3116" y="1643"/>
                    <a:pt x="3018" y="1593"/>
                    <a:pt x="2899" y="1593"/>
                  </a:cubicBezTo>
                  <a:cubicBezTo>
                    <a:pt x="2780" y="1593"/>
                    <a:pt x="2671" y="1643"/>
                    <a:pt x="2602" y="1722"/>
                  </a:cubicBezTo>
                  <a:cubicBezTo>
                    <a:pt x="2523" y="1801"/>
                    <a:pt x="2473" y="1910"/>
                    <a:pt x="2473" y="2019"/>
                  </a:cubicBezTo>
                  <a:cubicBezTo>
                    <a:pt x="2473" y="2968"/>
                    <a:pt x="2473" y="2968"/>
                    <a:pt x="2473" y="2968"/>
                  </a:cubicBezTo>
                  <a:cubicBezTo>
                    <a:pt x="1851" y="2968"/>
                    <a:pt x="1851" y="2968"/>
                    <a:pt x="1851" y="2968"/>
                  </a:cubicBezTo>
                  <a:cubicBezTo>
                    <a:pt x="1851" y="2770"/>
                    <a:pt x="1851" y="2770"/>
                    <a:pt x="1851" y="2770"/>
                  </a:cubicBezTo>
                  <a:cubicBezTo>
                    <a:pt x="2068" y="2770"/>
                    <a:pt x="2068" y="2770"/>
                    <a:pt x="2068" y="2770"/>
                  </a:cubicBezTo>
                  <a:cubicBezTo>
                    <a:pt x="2137" y="2770"/>
                    <a:pt x="2206" y="2761"/>
                    <a:pt x="2246" y="2730"/>
                  </a:cubicBezTo>
                  <a:cubicBezTo>
                    <a:pt x="2306" y="2701"/>
                    <a:pt x="2344" y="2651"/>
                    <a:pt x="2364" y="2603"/>
                  </a:cubicBezTo>
                  <a:cubicBezTo>
                    <a:pt x="2384" y="2544"/>
                    <a:pt x="2384" y="2494"/>
                    <a:pt x="2364" y="2444"/>
                  </a:cubicBezTo>
                  <a:cubicBezTo>
                    <a:pt x="2354" y="2385"/>
                    <a:pt x="2325" y="2335"/>
                    <a:pt x="2275" y="2286"/>
                  </a:cubicBezTo>
                  <a:cubicBezTo>
                    <a:pt x="1732" y="1741"/>
                    <a:pt x="1732" y="1741"/>
                    <a:pt x="1732" y="1741"/>
                  </a:cubicBezTo>
                  <a:cubicBezTo>
                    <a:pt x="1632" y="1643"/>
                    <a:pt x="1524" y="1593"/>
                    <a:pt x="1425" y="1603"/>
                  </a:cubicBezTo>
                  <a:cubicBezTo>
                    <a:pt x="1315" y="1603"/>
                    <a:pt x="1217" y="1643"/>
                    <a:pt x="1127" y="1741"/>
                  </a:cubicBezTo>
                  <a:cubicBezTo>
                    <a:pt x="574" y="2286"/>
                    <a:pt x="574" y="2286"/>
                    <a:pt x="574" y="2286"/>
                  </a:cubicBezTo>
                  <a:cubicBezTo>
                    <a:pt x="524" y="2335"/>
                    <a:pt x="485" y="2394"/>
                    <a:pt x="474" y="2444"/>
                  </a:cubicBezTo>
                  <a:cubicBezTo>
                    <a:pt x="455" y="2503"/>
                    <a:pt x="455" y="2553"/>
                    <a:pt x="474" y="2603"/>
                  </a:cubicBezTo>
                  <a:cubicBezTo>
                    <a:pt x="495" y="2661"/>
                    <a:pt x="534" y="2701"/>
                    <a:pt x="584" y="2730"/>
                  </a:cubicBezTo>
                  <a:cubicBezTo>
                    <a:pt x="633" y="2761"/>
                    <a:pt x="693" y="2770"/>
                    <a:pt x="752" y="2770"/>
                  </a:cubicBezTo>
                  <a:cubicBezTo>
                    <a:pt x="1000" y="2770"/>
                    <a:pt x="1000" y="2770"/>
                    <a:pt x="1000" y="2770"/>
                  </a:cubicBezTo>
                  <a:cubicBezTo>
                    <a:pt x="1000" y="2959"/>
                    <a:pt x="1000" y="2959"/>
                    <a:pt x="1000" y="2959"/>
                  </a:cubicBezTo>
                  <a:cubicBezTo>
                    <a:pt x="436" y="2899"/>
                    <a:pt x="0" y="2494"/>
                    <a:pt x="0" y="2008"/>
                  </a:cubicBezTo>
                  <a:lnTo>
                    <a:pt x="0" y="2008"/>
                  </a:lnTo>
                  <a:cubicBezTo>
                    <a:pt x="0" y="1553"/>
                    <a:pt x="376" y="1178"/>
                    <a:pt x="870" y="1069"/>
                  </a:cubicBezTo>
                  <a:cubicBezTo>
                    <a:pt x="870" y="1060"/>
                    <a:pt x="870" y="1050"/>
                    <a:pt x="870" y="1039"/>
                  </a:cubicBezTo>
                  <a:cubicBezTo>
                    <a:pt x="870" y="466"/>
                    <a:pt x="1434" y="0"/>
                    <a:pt x="2118" y="0"/>
                  </a:cubicBezTo>
                  <a:cubicBezTo>
                    <a:pt x="2809" y="0"/>
                    <a:pt x="3364" y="466"/>
                    <a:pt x="3364" y="1039"/>
                  </a:cubicBezTo>
                  <a:cubicBezTo>
                    <a:pt x="3364" y="1050"/>
                    <a:pt x="3364" y="1060"/>
                    <a:pt x="3364" y="1069"/>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47" name="Freeform 14">
              <a:extLst>
                <a:ext uri="{FF2B5EF4-FFF2-40B4-BE49-F238E27FC236}">
                  <a16:creationId xmlns:a16="http://schemas.microsoft.com/office/drawing/2014/main" id="{AB4B5933-F618-B6F5-3CAB-8DF0046CC40E}"/>
                </a:ext>
              </a:extLst>
            </p:cNvPr>
            <p:cNvSpPr>
              <a:spLocks noChangeArrowheads="1"/>
            </p:cNvSpPr>
            <p:nvPr/>
          </p:nvSpPr>
          <p:spPr bwMode="auto">
            <a:xfrm>
              <a:off x="8134350" y="8043863"/>
              <a:ext cx="612775" cy="838200"/>
            </a:xfrm>
            <a:custGeom>
              <a:avLst/>
              <a:gdLst>
                <a:gd name="T0" fmla="*/ 411474 w 1723"/>
                <a:gd name="T1" fmla="*/ 506769 h 2355"/>
                <a:gd name="T2" fmla="*/ 411474 w 1723"/>
                <a:gd name="T3" fmla="*/ 506769 h 2355"/>
                <a:gd name="T4" fmla="*/ 411474 w 1723"/>
                <a:gd name="T5" fmla="*/ 98864 h 2355"/>
                <a:gd name="T6" fmla="*/ 309762 w 1723"/>
                <a:gd name="T7" fmla="*/ 0 h 2355"/>
                <a:gd name="T8" fmla="*/ 309762 w 1723"/>
                <a:gd name="T9" fmla="*/ 0 h 2355"/>
                <a:gd name="T10" fmla="*/ 207338 w 1723"/>
                <a:gd name="T11" fmla="*/ 98864 h 2355"/>
                <a:gd name="T12" fmla="*/ 207338 w 1723"/>
                <a:gd name="T13" fmla="*/ 506769 h 2355"/>
                <a:gd name="T14" fmla="*/ 70061 w 1723"/>
                <a:gd name="T15" fmla="*/ 506769 h 2355"/>
                <a:gd name="T16" fmla="*/ 38765 w 1723"/>
                <a:gd name="T17" fmla="*/ 594964 h 2355"/>
                <a:gd name="T18" fmla="*/ 235433 w 1723"/>
                <a:gd name="T19" fmla="*/ 788070 h 2355"/>
                <a:gd name="T20" fmla="*/ 383379 w 1723"/>
                <a:gd name="T21" fmla="*/ 788070 h 2355"/>
                <a:gd name="T22" fmla="*/ 576846 w 1723"/>
                <a:gd name="T23" fmla="*/ 594964 h 2355"/>
                <a:gd name="T24" fmla="*/ 538437 w 1723"/>
                <a:gd name="T25" fmla="*/ 506769 h 2355"/>
                <a:gd name="T26" fmla="*/ 411474 w 1723"/>
                <a:gd name="T27" fmla="*/ 506769 h 2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3" h="2355">
                  <a:moveTo>
                    <a:pt x="1157" y="1425"/>
                  </a:moveTo>
                  <a:lnTo>
                    <a:pt x="1157" y="1425"/>
                  </a:lnTo>
                  <a:cubicBezTo>
                    <a:pt x="1157" y="278"/>
                    <a:pt x="1157" y="278"/>
                    <a:pt x="1157" y="278"/>
                  </a:cubicBezTo>
                  <a:cubicBezTo>
                    <a:pt x="1157" y="129"/>
                    <a:pt x="1029" y="0"/>
                    <a:pt x="871" y="0"/>
                  </a:cubicBezTo>
                  <a:cubicBezTo>
                    <a:pt x="712" y="0"/>
                    <a:pt x="583" y="129"/>
                    <a:pt x="583" y="278"/>
                  </a:cubicBezTo>
                  <a:cubicBezTo>
                    <a:pt x="583" y="1425"/>
                    <a:pt x="583" y="1425"/>
                    <a:pt x="583" y="1425"/>
                  </a:cubicBezTo>
                  <a:cubicBezTo>
                    <a:pt x="197" y="1425"/>
                    <a:pt x="197" y="1425"/>
                    <a:pt x="197" y="1425"/>
                  </a:cubicBezTo>
                  <a:cubicBezTo>
                    <a:pt x="30" y="1425"/>
                    <a:pt x="0" y="1563"/>
                    <a:pt x="109" y="1673"/>
                  </a:cubicBezTo>
                  <a:cubicBezTo>
                    <a:pt x="662" y="2216"/>
                    <a:pt x="662" y="2216"/>
                    <a:pt x="662" y="2216"/>
                  </a:cubicBezTo>
                  <a:cubicBezTo>
                    <a:pt x="802" y="2354"/>
                    <a:pt x="930" y="2354"/>
                    <a:pt x="1078" y="2216"/>
                  </a:cubicBezTo>
                  <a:cubicBezTo>
                    <a:pt x="1622" y="1673"/>
                    <a:pt x="1622" y="1673"/>
                    <a:pt x="1622" y="1673"/>
                  </a:cubicBezTo>
                  <a:cubicBezTo>
                    <a:pt x="1722" y="1574"/>
                    <a:pt x="1712" y="1425"/>
                    <a:pt x="1514" y="1425"/>
                  </a:cubicBezTo>
                  <a:lnTo>
                    <a:pt x="1157" y="1425"/>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148" name="Group 5">
            <a:extLst>
              <a:ext uri="{FF2B5EF4-FFF2-40B4-BE49-F238E27FC236}">
                <a16:creationId xmlns:a16="http://schemas.microsoft.com/office/drawing/2014/main" id="{F890B8B5-B7FC-4488-7C98-DDA523EFFF98}"/>
              </a:ext>
            </a:extLst>
          </p:cNvPr>
          <p:cNvGrpSpPr>
            <a:grpSpLocks/>
          </p:cNvGrpSpPr>
          <p:nvPr/>
        </p:nvGrpSpPr>
        <p:grpSpPr bwMode="auto">
          <a:xfrm>
            <a:off x="5762961" y="8039290"/>
            <a:ext cx="1238358" cy="431161"/>
            <a:chOff x="8444931" y="10926108"/>
            <a:chExt cx="1996991" cy="696085"/>
          </a:xfrm>
        </p:grpSpPr>
        <p:sp>
          <p:nvSpPr>
            <p:cNvPr id="149" name="Freeform 15">
              <a:extLst>
                <a:ext uri="{FF2B5EF4-FFF2-40B4-BE49-F238E27FC236}">
                  <a16:creationId xmlns:a16="http://schemas.microsoft.com/office/drawing/2014/main" id="{E337E9B8-EA42-6405-9342-11BBFFD7E2BE}"/>
                </a:ext>
              </a:extLst>
            </p:cNvPr>
            <p:cNvSpPr>
              <a:spLocks noChangeArrowheads="1"/>
            </p:cNvSpPr>
            <p:nvPr/>
          </p:nvSpPr>
          <p:spPr bwMode="auto">
            <a:xfrm>
              <a:off x="8444931" y="10926108"/>
              <a:ext cx="914436" cy="696085"/>
            </a:xfrm>
            <a:custGeom>
              <a:avLst/>
              <a:gdLst>
                <a:gd name="T0" fmla="*/ 348069 w 2572"/>
                <a:gd name="T1" fmla="*/ 0 h 1960"/>
                <a:gd name="T2" fmla="*/ 348069 w 2572"/>
                <a:gd name="T3" fmla="*/ 0 h 1960"/>
                <a:gd name="T4" fmla="*/ 601210 w 2572"/>
                <a:gd name="T5" fmla="*/ 0 h 1960"/>
                <a:gd name="T6" fmla="*/ 847240 w 2572"/>
                <a:gd name="T7" fmla="*/ 101927 h 1960"/>
                <a:gd name="T8" fmla="*/ 914080 w 2572"/>
                <a:gd name="T9" fmla="*/ 199947 h 1960"/>
                <a:gd name="T10" fmla="*/ 724225 w 2572"/>
                <a:gd name="T11" fmla="*/ 199947 h 1960"/>
                <a:gd name="T12" fmla="*/ 601210 w 2572"/>
                <a:gd name="T13" fmla="*/ 154488 h 1960"/>
                <a:gd name="T14" fmla="*/ 348069 w 2572"/>
                <a:gd name="T15" fmla="*/ 154488 h 1960"/>
                <a:gd name="T16" fmla="*/ 210832 w 2572"/>
                <a:gd name="T17" fmla="*/ 210956 h 1960"/>
                <a:gd name="T18" fmla="*/ 154302 w 2572"/>
                <a:gd name="T19" fmla="*/ 348043 h 1960"/>
                <a:gd name="T20" fmla="*/ 154302 w 2572"/>
                <a:gd name="T21" fmla="*/ 348043 h 1960"/>
                <a:gd name="T22" fmla="*/ 210832 w 2572"/>
                <a:gd name="T23" fmla="*/ 484773 h 1960"/>
                <a:gd name="T24" fmla="*/ 348069 w 2572"/>
                <a:gd name="T25" fmla="*/ 540886 h 1960"/>
                <a:gd name="T26" fmla="*/ 601210 w 2572"/>
                <a:gd name="T27" fmla="*/ 540886 h 1960"/>
                <a:gd name="T28" fmla="*/ 724225 w 2572"/>
                <a:gd name="T29" fmla="*/ 495428 h 1960"/>
                <a:gd name="T30" fmla="*/ 914080 w 2572"/>
                <a:gd name="T31" fmla="*/ 495428 h 1960"/>
                <a:gd name="T32" fmla="*/ 847240 w 2572"/>
                <a:gd name="T33" fmla="*/ 593448 h 1960"/>
                <a:gd name="T34" fmla="*/ 601210 w 2572"/>
                <a:gd name="T35" fmla="*/ 695730 h 1960"/>
                <a:gd name="T36" fmla="*/ 348069 w 2572"/>
                <a:gd name="T37" fmla="*/ 695730 h 1960"/>
                <a:gd name="T38" fmla="*/ 101683 w 2572"/>
                <a:gd name="T39" fmla="*/ 593448 h 1960"/>
                <a:gd name="T40" fmla="*/ 0 w 2572"/>
                <a:gd name="T41" fmla="*/ 348043 h 1960"/>
                <a:gd name="T42" fmla="*/ 0 w 2572"/>
                <a:gd name="T43" fmla="*/ 348043 h 1960"/>
                <a:gd name="T44" fmla="*/ 101683 w 2572"/>
                <a:gd name="T45" fmla="*/ 101927 h 1960"/>
                <a:gd name="T46" fmla="*/ 348069 w 2572"/>
                <a:gd name="T47" fmla="*/ 0 h 1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2" h="1960">
                  <a:moveTo>
                    <a:pt x="979" y="0"/>
                  </a:moveTo>
                  <a:lnTo>
                    <a:pt x="979" y="0"/>
                  </a:lnTo>
                  <a:cubicBezTo>
                    <a:pt x="1691" y="0"/>
                    <a:pt x="1691" y="0"/>
                    <a:pt x="1691" y="0"/>
                  </a:cubicBezTo>
                  <a:cubicBezTo>
                    <a:pt x="1958" y="0"/>
                    <a:pt x="2206" y="108"/>
                    <a:pt x="2383" y="287"/>
                  </a:cubicBezTo>
                  <a:cubicBezTo>
                    <a:pt x="2462" y="365"/>
                    <a:pt x="2522" y="455"/>
                    <a:pt x="2571" y="563"/>
                  </a:cubicBezTo>
                  <a:cubicBezTo>
                    <a:pt x="2037" y="563"/>
                    <a:pt x="2037" y="563"/>
                    <a:pt x="2037" y="563"/>
                  </a:cubicBezTo>
                  <a:cubicBezTo>
                    <a:pt x="1937" y="484"/>
                    <a:pt x="1820" y="435"/>
                    <a:pt x="1691" y="435"/>
                  </a:cubicBezTo>
                  <a:cubicBezTo>
                    <a:pt x="979" y="435"/>
                    <a:pt x="979" y="435"/>
                    <a:pt x="979" y="435"/>
                  </a:cubicBezTo>
                  <a:cubicBezTo>
                    <a:pt x="829" y="435"/>
                    <a:pt x="691" y="494"/>
                    <a:pt x="593" y="594"/>
                  </a:cubicBezTo>
                  <a:cubicBezTo>
                    <a:pt x="493" y="692"/>
                    <a:pt x="434" y="830"/>
                    <a:pt x="434" y="980"/>
                  </a:cubicBezTo>
                  <a:cubicBezTo>
                    <a:pt x="434" y="1128"/>
                    <a:pt x="493" y="1266"/>
                    <a:pt x="593" y="1365"/>
                  </a:cubicBezTo>
                  <a:cubicBezTo>
                    <a:pt x="691" y="1464"/>
                    <a:pt x="829" y="1523"/>
                    <a:pt x="979" y="1523"/>
                  </a:cubicBezTo>
                  <a:cubicBezTo>
                    <a:pt x="1691" y="1523"/>
                    <a:pt x="1691" y="1523"/>
                    <a:pt x="1691" y="1523"/>
                  </a:cubicBezTo>
                  <a:cubicBezTo>
                    <a:pt x="1820" y="1523"/>
                    <a:pt x="1937" y="1473"/>
                    <a:pt x="2037" y="1395"/>
                  </a:cubicBezTo>
                  <a:cubicBezTo>
                    <a:pt x="2571" y="1395"/>
                    <a:pt x="2571" y="1395"/>
                    <a:pt x="2571" y="1395"/>
                  </a:cubicBezTo>
                  <a:cubicBezTo>
                    <a:pt x="2522" y="1504"/>
                    <a:pt x="2462" y="1592"/>
                    <a:pt x="2383" y="1671"/>
                  </a:cubicBezTo>
                  <a:cubicBezTo>
                    <a:pt x="2206" y="1850"/>
                    <a:pt x="1958" y="1959"/>
                    <a:pt x="1691" y="1959"/>
                  </a:cubicBezTo>
                  <a:cubicBezTo>
                    <a:pt x="979" y="1959"/>
                    <a:pt x="979" y="1959"/>
                    <a:pt x="979" y="1959"/>
                  </a:cubicBezTo>
                  <a:cubicBezTo>
                    <a:pt x="712" y="1959"/>
                    <a:pt x="464" y="1850"/>
                    <a:pt x="286" y="1671"/>
                  </a:cubicBezTo>
                  <a:cubicBezTo>
                    <a:pt x="107" y="1494"/>
                    <a:pt x="0" y="1247"/>
                    <a:pt x="0" y="980"/>
                  </a:cubicBezTo>
                  <a:cubicBezTo>
                    <a:pt x="0" y="713"/>
                    <a:pt x="107" y="465"/>
                    <a:pt x="286" y="287"/>
                  </a:cubicBezTo>
                  <a:cubicBezTo>
                    <a:pt x="464" y="108"/>
                    <a:pt x="712" y="0"/>
                    <a:pt x="979"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50" name="Freeform 16">
              <a:extLst>
                <a:ext uri="{FF2B5EF4-FFF2-40B4-BE49-F238E27FC236}">
                  <a16:creationId xmlns:a16="http://schemas.microsoft.com/office/drawing/2014/main" id="{8755E5BE-45B6-EC26-3C04-E50CDBCC19D4}"/>
                </a:ext>
              </a:extLst>
            </p:cNvPr>
            <p:cNvSpPr>
              <a:spLocks noChangeArrowheads="1"/>
            </p:cNvSpPr>
            <p:nvPr/>
          </p:nvSpPr>
          <p:spPr bwMode="auto">
            <a:xfrm>
              <a:off x="9522772" y="10926108"/>
              <a:ext cx="919150" cy="696085"/>
            </a:xfrm>
            <a:custGeom>
              <a:avLst/>
              <a:gdLst>
                <a:gd name="T0" fmla="*/ 317059 w 2583"/>
                <a:gd name="T1" fmla="*/ 0 h 1960"/>
                <a:gd name="T2" fmla="*/ 317059 w 2583"/>
                <a:gd name="T3" fmla="*/ 0 h 1960"/>
                <a:gd name="T4" fmla="*/ 566863 w 2583"/>
                <a:gd name="T5" fmla="*/ 0 h 1960"/>
                <a:gd name="T6" fmla="*/ 816311 w 2583"/>
                <a:gd name="T7" fmla="*/ 101927 h 1960"/>
                <a:gd name="T8" fmla="*/ 918794 w 2583"/>
                <a:gd name="T9" fmla="*/ 348043 h 1960"/>
                <a:gd name="T10" fmla="*/ 918794 w 2583"/>
                <a:gd name="T11" fmla="*/ 348043 h 1960"/>
                <a:gd name="T12" fmla="*/ 816311 w 2583"/>
                <a:gd name="T13" fmla="*/ 593448 h 1960"/>
                <a:gd name="T14" fmla="*/ 566863 w 2583"/>
                <a:gd name="T15" fmla="*/ 695730 h 1960"/>
                <a:gd name="T16" fmla="*/ 317059 w 2583"/>
                <a:gd name="T17" fmla="*/ 695730 h 1960"/>
                <a:gd name="T18" fmla="*/ 66899 w 2583"/>
                <a:gd name="T19" fmla="*/ 593448 h 1960"/>
                <a:gd name="T20" fmla="*/ 0 w 2583"/>
                <a:gd name="T21" fmla="*/ 495428 h 1960"/>
                <a:gd name="T22" fmla="*/ 193936 w 2583"/>
                <a:gd name="T23" fmla="*/ 495428 h 1960"/>
                <a:gd name="T24" fmla="*/ 317059 w 2583"/>
                <a:gd name="T25" fmla="*/ 540886 h 1960"/>
                <a:gd name="T26" fmla="*/ 566863 w 2583"/>
                <a:gd name="T27" fmla="*/ 540886 h 1960"/>
                <a:gd name="T28" fmla="*/ 704219 w 2583"/>
                <a:gd name="T29" fmla="*/ 484773 h 1960"/>
                <a:gd name="T30" fmla="*/ 760443 w 2583"/>
                <a:gd name="T31" fmla="*/ 348043 h 1960"/>
                <a:gd name="T32" fmla="*/ 760443 w 2583"/>
                <a:gd name="T33" fmla="*/ 348043 h 1960"/>
                <a:gd name="T34" fmla="*/ 704219 w 2583"/>
                <a:gd name="T35" fmla="*/ 210956 h 1960"/>
                <a:gd name="T36" fmla="*/ 566863 w 2583"/>
                <a:gd name="T37" fmla="*/ 154488 h 1960"/>
                <a:gd name="T38" fmla="*/ 317059 w 2583"/>
                <a:gd name="T39" fmla="*/ 154488 h 1960"/>
                <a:gd name="T40" fmla="*/ 193936 w 2583"/>
                <a:gd name="T41" fmla="*/ 199947 h 1960"/>
                <a:gd name="T42" fmla="*/ 0 w 2583"/>
                <a:gd name="T43" fmla="*/ 199947 h 1960"/>
                <a:gd name="T44" fmla="*/ 66899 w 2583"/>
                <a:gd name="T45" fmla="*/ 101927 h 1960"/>
                <a:gd name="T46" fmla="*/ 317059 w 2583"/>
                <a:gd name="T47" fmla="*/ 0 h 1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83" h="1960">
                  <a:moveTo>
                    <a:pt x="891" y="0"/>
                  </a:moveTo>
                  <a:lnTo>
                    <a:pt x="891" y="0"/>
                  </a:lnTo>
                  <a:cubicBezTo>
                    <a:pt x="1593" y="0"/>
                    <a:pt x="1593" y="0"/>
                    <a:pt x="1593" y="0"/>
                  </a:cubicBezTo>
                  <a:cubicBezTo>
                    <a:pt x="1870" y="0"/>
                    <a:pt x="2117" y="108"/>
                    <a:pt x="2294" y="287"/>
                  </a:cubicBezTo>
                  <a:cubicBezTo>
                    <a:pt x="2473" y="465"/>
                    <a:pt x="2582" y="713"/>
                    <a:pt x="2582" y="980"/>
                  </a:cubicBezTo>
                  <a:cubicBezTo>
                    <a:pt x="2582" y="1247"/>
                    <a:pt x="2473" y="1494"/>
                    <a:pt x="2294" y="1671"/>
                  </a:cubicBezTo>
                  <a:cubicBezTo>
                    <a:pt x="2117" y="1850"/>
                    <a:pt x="1870" y="1959"/>
                    <a:pt x="1593" y="1959"/>
                  </a:cubicBezTo>
                  <a:cubicBezTo>
                    <a:pt x="891" y="1959"/>
                    <a:pt x="891" y="1959"/>
                    <a:pt x="891" y="1959"/>
                  </a:cubicBezTo>
                  <a:cubicBezTo>
                    <a:pt x="614" y="1959"/>
                    <a:pt x="366" y="1850"/>
                    <a:pt x="188" y="1671"/>
                  </a:cubicBezTo>
                  <a:cubicBezTo>
                    <a:pt x="119" y="1592"/>
                    <a:pt x="50" y="1504"/>
                    <a:pt x="0" y="1395"/>
                  </a:cubicBezTo>
                  <a:cubicBezTo>
                    <a:pt x="545" y="1395"/>
                    <a:pt x="545" y="1395"/>
                    <a:pt x="545" y="1395"/>
                  </a:cubicBezTo>
                  <a:cubicBezTo>
                    <a:pt x="633" y="1473"/>
                    <a:pt x="752" y="1523"/>
                    <a:pt x="891" y="1523"/>
                  </a:cubicBezTo>
                  <a:cubicBezTo>
                    <a:pt x="1593" y="1523"/>
                    <a:pt x="1593" y="1523"/>
                    <a:pt x="1593" y="1523"/>
                  </a:cubicBezTo>
                  <a:cubicBezTo>
                    <a:pt x="1751" y="1523"/>
                    <a:pt x="1879" y="1464"/>
                    <a:pt x="1979" y="1365"/>
                  </a:cubicBezTo>
                  <a:cubicBezTo>
                    <a:pt x="2077" y="1266"/>
                    <a:pt x="2137" y="1128"/>
                    <a:pt x="2137" y="980"/>
                  </a:cubicBezTo>
                  <a:cubicBezTo>
                    <a:pt x="2137" y="830"/>
                    <a:pt x="2077" y="692"/>
                    <a:pt x="1979" y="594"/>
                  </a:cubicBezTo>
                  <a:cubicBezTo>
                    <a:pt x="1879" y="494"/>
                    <a:pt x="1751" y="435"/>
                    <a:pt x="1593" y="435"/>
                  </a:cubicBezTo>
                  <a:cubicBezTo>
                    <a:pt x="891" y="435"/>
                    <a:pt x="891" y="435"/>
                    <a:pt x="891" y="435"/>
                  </a:cubicBezTo>
                  <a:cubicBezTo>
                    <a:pt x="752" y="435"/>
                    <a:pt x="633" y="484"/>
                    <a:pt x="545" y="563"/>
                  </a:cubicBezTo>
                  <a:cubicBezTo>
                    <a:pt x="0" y="563"/>
                    <a:pt x="0" y="563"/>
                    <a:pt x="0" y="563"/>
                  </a:cubicBezTo>
                  <a:cubicBezTo>
                    <a:pt x="50" y="455"/>
                    <a:pt x="119" y="365"/>
                    <a:pt x="188" y="287"/>
                  </a:cubicBezTo>
                  <a:cubicBezTo>
                    <a:pt x="366" y="108"/>
                    <a:pt x="614" y="0"/>
                    <a:pt x="891"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51" name="Freeform 17">
              <a:extLst>
                <a:ext uri="{FF2B5EF4-FFF2-40B4-BE49-F238E27FC236}">
                  <a16:creationId xmlns:a16="http://schemas.microsoft.com/office/drawing/2014/main" id="{4655AF08-9B0D-DE53-65E6-88064B126405}"/>
                </a:ext>
              </a:extLst>
            </p:cNvPr>
            <p:cNvSpPr>
              <a:spLocks noChangeArrowheads="1"/>
            </p:cNvSpPr>
            <p:nvPr/>
          </p:nvSpPr>
          <p:spPr bwMode="auto">
            <a:xfrm>
              <a:off x="9082837" y="11205799"/>
              <a:ext cx="774600" cy="139846"/>
            </a:xfrm>
            <a:custGeom>
              <a:avLst/>
              <a:gdLst>
                <a:gd name="T0" fmla="*/ 70418 w 2178"/>
                <a:gd name="T1" fmla="*/ 0 h 396"/>
                <a:gd name="T2" fmla="*/ 70418 w 2178"/>
                <a:gd name="T3" fmla="*/ 0 h 396"/>
                <a:gd name="T4" fmla="*/ 700270 w 2178"/>
                <a:gd name="T5" fmla="*/ 0 h 396"/>
                <a:gd name="T6" fmla="*/ 774244 w 2178"/>
                <a:gd name="T7" fmla="*/ 69923 h 396"/>
                <a:gd name="T8" fmla="*/ 774244 w 2178"/>
                <a:gd name="T9" fmla="*/ 69923 h 396"/>
                <a:gd name="T10" fmla="*/ 700270 w 2178"/>
                <a:gd name="T11" fmla="*/ 139493 h 396"/>
                <a:gd name="T12" fmla="*/ 70418 w 2178"/>
                <a:gd name="T13" fmla="*/ 139493 h 396"/>
                <a:gd name="T14" fmla="*/ 0 w 2178"/>
                <a:gd name="T15" fmla="*/ 69923 h 396"/>
                <a:gd name="T16" fmla="*/ 0 w 2178"/>
                <a:gd name="T17" fmla="*/ 69923 h 396"/>
                <a:gd name="T18" fmla="*/ 70418 w 2178"/>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8" h="396">
                  <a:moveTo>
                    <a:pt x="198" y="0"/>
                  </a:moveTo>
                  <a:lnTo>
                    <a:pt x="198" y="0"/>
                  </a:lnTo>
                  <a:cubicBezTo>
                    <a:pt x="1969" y="0"/>
                    <a:pt x="1969" y="0"/>
                    <a:pt x="1969" y="0"/>
                  </a:cubicBezTo>
                  <a:cubicBezTo>
                    <a:pt x="2078" y="0"/>
                    <a:pt x="2177" y="88"/>
                    <a:pt x="2177" y="198"/>
                  </a:cubicBezTo>
                  <a:cubicBezTo>
                    <a:pt x="2177" y="305"/>
                    <a:pt x="2078" y="395"/>
                    <a:pt x="1969" y="395"/>
                  </a:cubicBezTo>
                  <a:cubicBezTo>
                    <a:pt x="198" y="395"/>
                    <a:pt x="198" y="395"/>
                    <a:pt x="198" y="395"/>
                  </a:cubicBezTo>
                  <a:cubicBezTo>
                    <a:pt x="89" y="395"/>
                    <a:pt x="0" y="305"/>
                    <a:pt x="0" y="198"/>
                  </a:cubicBezTo>
                  <a:cubicBezTo>
                    <a:pt x="0" y="88"/>
                    <a:pt x="89" y="0"/>
                    <a:pt x="198"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152" name="Group 1">
            <a:extLst>
              <a:ext uri="{FF2B5EF4-FFF2-40B4-BE49-F238E27FC236}">
                <a16:creationId xmlns:a16="http://schemas.microsoft.com/office/drawing/2014/main" id="{28175B29-3AD8-F033-2A2F-4452B8C316FA}"/>
              </a:ext>
            </a:extLst>
          </p:cNvPr>
          <p:cNvGrpSpPr>
            <a:grpSpLocks/>
          </p:cNvGrpSpPr>
          <p:nvPr/>
        </p:nvGrpSpPr>
        <p:grpSpPr bwMode="auto">
          <a:xfrm>
            <a:off x="11466426" y="7881789"/>
            <a:ext cx="1172402" cy="770773"/>
            <a:chOff x="11218092" y="3052334"/>
            <a:chExt cx="1891720" cy="1242897"/>
          </a:xfrm>
        </p:grpSpPr>
        <p:sp>
          <p:nvSpPr>
            <p:cNvPr id="153" name="Freeform 18">
              <a:extLst>
                <a:ext uri="{FF2B5EF4-FFF2-40B4-BE49-F238E27FC236}">
                  <a16:creationId xmlns:a16="http://schemas.microsoft.com/office/drawing/2014/main" id="{1E51AC5C-08B8-6D22-DCB1-21C803C23B44}"/>
                </a:ext>
              </a:extLst>
            </p:cNvPr>
            <p:cNvSpPr>
              <a:spLocks noChangeArrowheads="1"/>
            </p:cNvSpPr>
            <p:nvPr/>
          </p:nvSpPr>
          <p:spPr bwMode="auto">
            <a:xfrm>
              <a:off x="11454755" y="4257135"/>
              <a:ext cx="1537519" cy="38096"/>
            </a:xfrm>
            <a:custGeom>
              <a:avLst/>
              <a:gdLst>
                <a:gd name="T0" fmla="*/ 4314 w 4315"/>
                <a:gd name="T1" fmla="*/ 0 h 110"/>
                <a:gd name="T2" fmla="*/ 0 w 4315"/>
                <a:gd name="T3" fmla="*/ 0 h 110"/>
                <a:gd name="T4" fmla="*/ 0 w 4315"/>
                <a:gd name="T5" fmla="*/ 109 h 110"/>
                <a:gd name="T6" fmla="*/ 4314 w 4315"/>
                <a:gd name="T7" fmla="*/ 109 h 110"/>
                <a:gd name="T8" fmla="*/ 4314 w 4315"/>
                <a:gd name="T9" fmla="*/ 0 h 110"/>
              </a:gdLst>
              <a:ahLst/>
              <a:cxnLst>
                <a:cxn ang="0">
                  <a:pos x="T0" y="T1"/>
                </a:cxn>
                <a:cxn ang="0">
                  <a:pos x="T2" y="T3"/>
                </a:cxn>
                <a:cxn ang="0">
                  <a:pos x="T4" y="T5"/>
                </a:cxn>
                <a:cxn ang="0">
                  <a:pos x="T6" y="T7"/>
                </a:cxn>
                <a:cxn ang="0">
                  <a:pos x="T8" y="T9"/>
                </a:cxn>
              </a:cxnLst>
              <a:rect l="0" t="0" r="r" b="b"/>
              <a:pathLst>
                <a:path w="4315" h="110">
                  <a:moveTo>
                    <a:pt x="4314" y="0"/>
                  </a:moveTo>
                  <a:lnTo>
                    <a:pt x="0" y="0"/>
                  </a:lnTo>
                  <a:lnTo>
                    <a:pt x="0" y="109"/>
                  </a:lnTo>
                  <a:lnTo>
                    <a:pt x="4314" y="109"/>
                  </a:lnTo>
                  <a:lnTo>
                    <a:pt x="4314" y="0"/>
                  </a:lnTo>
                </a:path>
              </a:pathLst>
            </a:custGeom>
            <a:solidFill>
              <a:schemeClr val="bg1">
                <a:lumMod val="6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54" name="Freeform 19">
              <a:extLst>
                <a:ext uri="{FF2B5EF4-FFF2-40B4-BE49-F238E27FC236}">
                  <a16:creationId xmlns:a16="http://schemas.microsoft.com/office/drawing/2014/main" id="{6DC2AD56-98FA-2115-96D7-090BAA33749B}"/>
                </a:ext>
              </a:extLst>
            </p:cNvPr>
            <p:cNvSpPr>
              <a:spLocks noChangeArrowheads="1"/>
            </p:cNvSpPr>
            <p:nvPr/>
          </p:nvSpPr>
          <p:spPr bwMode="auto">
            <a:xfrm>
              <a:off x="12720668" y="3438060"/>
              <a:ext cx="270019" cy="819074"/>
            </a:xfrm>
            <a:custGeom>
              <a:avLst/>
              <a:gdLst>
                <a:gd name="T0" fmla="*/ 762 w 763"/>
                <a:gd name="T1" fmla="*/ 0 h 2305"/>
                <a:gd name="T2" fmla="*/ 0 w 763"/>
                <a:gd name="T3" fmla="*/ 0 h 2305"/>
                <a:gd name="T4" fmla="*/ 0 w 763"/>
                <a:gd name="T5" fmla="*/ 2304 h 2305"/>
                <a:gd name="T6" fmla="*/ 762 w 763"/>
                <a:gd name="T7" fmla="*/ 2304 h 2305"/>
                <a:gd name="T8" fmla="*/ 762 w 763"/>
                <a:gd name="T9" fmla="*/ 0 h 2305"/>
              </a:gdLst>
              <a:ahLst/>
              <a:cxnLst>
                <a:cxn ang="0">
                  <a:pos x="T0" y="T1"/>
                </a:cxn>
                <a:cxn ang="0">
                  <a:pos x="T2" y="T3"/>
                </a:cxn>
                <a:cxn ang="0">
                  <a:pos x="T4" y="T5"/>
                </a:cxn>
                <a:cxn ang="0">
                  <a:pos x="T6" y="T7"/>
                </a:cxn>
                <a:cxn ang="0">
                  <a:pos x="T8" y="T9"/>
                </a:cxn>
              </a:cxnLst>
              <a:rect l="0" t="0" r="r" b="b"/>
              <a:pathLst>
                <a:path w="763" h="2305">
                  <a:moveTo>
                    <a:pt x="762" y="0"/>
                  </a:moveTo>
                  <a:lnTo>
                    <a:pt x="0" y="0"/>
                  </a:lnTo>
                  <a:lnTo>
                    <a:pt x="0" y="2304"/>
                  </a:lnTo>
                  <a:lnTo>
                    <a:pt x="762" y="2304"/>
                  </a:lnTo>
                  <a:lnTo>
                    <a:pt x="762" y="0"/>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55" name="Freeform 20">
              <a:extLst>
                <a:ext uri="{FF2B5EF4-FFF2-40B4-BE49-F238E27FC236}">
                  <a16:creationId xmlns:a16="http://schemas.microsoft.com/office/drawing/2014/main" id="{6E7E694E-7678-D9E2-1E08-B8714180D5F2}"/>
                </a:ext>
              </a:extLst>
            </p:cNvPr>
            <p:cNvSpPr>
              <a:spLocks noChangeArrowheads="1"/>
            </p:cNvSpPr>
            <p:nvPr/>
          </p:nvSpPr>
          <p:spPr bwMode="auto">
            <a:xfrm>
              <a:off x="12402998" y="3747595"/>
              <a:ext cx="270019" cy="507953"/>
            </a:xfrm>
            <a:custGeom>
              <a:avLst/>
              <a:gdLst>
                <a:gd name="T0" fmla="*/ 760 w 761"/>
                <a:gd name="T1" fmla="*/ 0 h 1435"/>
                <a:gd name="T2" fmla="*/ 0 w 761"/>
                <a:gd name="T3" fmla="*/ 0 h 1435"/>
                <a:gd name="T4" fmla="*/ 0 w 761"/>
                <a:gd name="T5" fmla="*/ 1434 h 1435"/>
                <a:gd name="T6" fmla="*/ 760 w 761"/>
                <a:gd name="T7" fmla="*/ 1434 h 1435"/>
                <a:gd name="T8" fmla="*/ 760 w 761"/>
                <a:gd name="T9" fmla="*/ 0 h 1435"/>
              </a:gdLst>
              <a:ahLst/>
              <a:cxnLst>
                <a:cxn ang="0">
                  <a:pos x="T0" y="T1"/>
                </a:cxn>
                <a:cxn ang="0">
                  <a:pos x="T2" y="T3"/>
                </a:cxn>
                <a:cxn ang="0">
                  <a:pos x="T4" y="T5"/>
                </a:cxn>
                <a:cxn ang="0">
                  <a:pos x="T6" y="T7"/>
                </a:cxn>
                <a:cxn ang="0">
                  <a:pos x="T8" y="T9"/>
                </a:cxn>
              </a:cxnLst>
              <a:rect l="0" t="0" r="r" b="b"/>
              <a:pathLst>
                <a:path w="761" h="1435">
                  <a:moveTo>
                    <a:pt x="760" y="0"/>
                  </a:moveTo>
                  <a:lnTo>
                    <a:pt x="0" y="0"/>
                  </a:lnTo>
                  <a:lnTo>
                    <a:pt x="0" y="1434"/>
                  </a:lnTo>
                  <a:lnTo>
                    <a:pt x="760" y="1434"/>
                  </a:lnTo>
                  <a:lnTo>
                    <a:pt x="760"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56" name="Freeform 21">
              <a:extLst>
                <a:ext uri="{FF2B5EF4-FFF2-40B4-BE49-F238E27FC236}">
                  <a16:creationId xmlns:a16="http://schemas.microsoft.com/office/drawing/2014/main" id="{D2D32F74-A48E-0650-EEF6-8FB4678A4EB6}"/>
                </a:ext>
              </a:extLst>
            </p:cNvPr>
            <p:cNvSpPr>
              <a:spLocks noChangeArrowheads="1"/>
            </p:cNvSpPr>
            <p:nvPr/>
          </p:nvSpPr>
          <p:spPr bwMode="auto">
            <a:xfrm>
              <a:off x="12085329" y="3919029"/>
              <a:ext cx="273196" cy="338106"/>
            </a:xfrm>
            <a:custGeom>
              <a:avLst/>
              <a:gdLst>
                <a:gd name="T0" fmla="*/ 772 w 773"/>
                <a:gd name="T1" fmla="*/ 0 h 951"/>
                <a:gd name="T2" fmla="*/ 0 w 773"/>
                <a:gd name="T3" fmla="*/ 0 h 951"/>
                <a:gd name="T4" fmla="*/ 0 w 773"/>
                <a:gd name="T5" fmla="*/ 950 h 951"/>
                <a:gd name="T6" fmla="*/ 772 w 773"/>
                <a:gd name="T7" fmla="*/ 950 h 951"/>
                <a:gd name="T8" fmla="*/ 772 w 773"/>
                <a:gd name="T9" fmla="*/ 0 h 951"/>
              </a:gdLst>
              <a:ahLst/>
              <a:cxnLst>
                <a:cxn ang="0">
                  <a:pos x="T0" y="T1"/>
                </a:cxn>
                <a:cxn ang="0">
                  <a:pos x="T2" y="T3"/>
                </a:cxn>
                <a:cxn ang="0">
                  <a:pos x="T4" y="T5"/>
                </a:cxn>
                <a:cxn ang="0">
                  <a:pos x="T6" y="T7"/>
                </a:cxn>
                <a:cxn ang="0">
                  <a:pos x="T8" y="T9"/>
                </a:cxn>
              </a:cxnLst>
              <a:rect l="0" t="0" r="r" b="b"/>
              <a:pathLst>
                <a:path w="773" h="951">
                  <a:moveTo>
                    <a:pt x="772" y="0"/>
                  </a:moveTo>
                  <a:lnTo>
                    <a:pt x="0" y="0"/>
                  </a:lnTo>
                  <a:lnTo>
                    <a:pt x="0" y="950"/>
                  </a:lnTo>
                  <a:lnTo>
                    <a:pt x="772" y="950"/>
                  </a:lnTo>
                  <a:lnTo>
                    <a:pt x="772" y="0"/>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57" name="Freeform 22">
              <a:extLst>
                <a:ext uri="{FF2B5EF4-FFF2-40B4-BE49-F238E27FC236}">
                  <a16:creationId xmlns:a16="http://schemas.microsoft.com/office/drawing/2014/main" id="{53FA258E-5E89-F70C-860F-9DEDCC653F20}"/>
                </a:ext>
              </a:extLst>
            </p:cNvPr>
            <p:cNvSpPr>
              <a:spLocks noChangeArrowheads="1"/>
            </p:cNvSpPr>
            <p:nvPr/>
          </p:nvSpPr>
          <p:spPr bwMode="auto">
            <a:xfrm>
              <a:off x="11772724" y="3760989"/>
              <a:ext cx="270246" cy="494959"/>
            </a:xfrm>
            <a:custGeom>
              <a:avLst/>
              <a:gdLst>
                <a:gd name="T0" fmla="*/ 269892 w 763"/>
                <a:gd name="T1" fmla="*/ 0 h 1395"/>
                <a:gd name="T2" fmla="*/ 0 w 763"/>
                <a:gd name="T3" fmla="*/ 0 h 1395"/>
                <a:gd name="T4" fmla="*/ 0 w 763"/>
                <a:gd name="T5" fmla="*/ 494604 h 1395"/>
                <a:gd name="T6" fmla="*/ 269892 w 763"/>
                <a:gd name="T7" fmla="*/ 494604 h 1395"/>
                <a:gd name="T8" fmla="*/ 269892 w 763"/>
                <a:gd name="T9" fmla="*/ 0 h 1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 h="1395">
                  <a:moveTo>
                    <a:pt x="762" y="0"/>
                  </a:moveTo>
                  <a:lnTo>
                    <a:pt x="0" y="0"/>
                  </a:lnTo>
                  <a:lnTo>
                    <a:pt x="0" y="1394"/>
                  </a:lnTo>
                  <a:lnTo>
                    <a:pt x="762" y="1394"/>
                  </a:lnTo>
                  <a:lnTo>
                    <a:pt x="762"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58" name="Freeform 23">
              <a:extLst>
                <a:ext uri="{FF2B5EF4-FFF2-40B4-BE49-F238E27FC236}">
                  <a16:creationId xmlns:a16="http://schemas.microsoft.com/office/drawing/2014/main" id="{E52B9A6A-47BF-B55F-13BD-DB53DD632DC6}"/>
                </a:ext>
              </a:extLst>
            </p:cNvPr>
            <p:cNvSpPr>
              <a:spLocks noChangeArrowheads="1"/>
            </p:cNvSpPr>
            <p:nvPr/>
          </p:nvSpPr>
          <p:spPr bwMode="auto">
            <a:xfrm>
              <a:off x="11455343" y="3900835"/>
              <a:ext cx="273388" cy="355113"/>
            </a:xfrm>
            <a:custGeom>
              <a:avLst/>
              <a:gdLst>
                <a:gd name="T0" fmla="*/ 273034 w 773"/>
                <a:gd name="T1" fmla="*/ 0 h 1000"/>
                <a:gd name="T2" fmla="*/ 0 w 773"/>
                <a:gd name="T3" fmla="*/ 0 h 1000"/>
                <a:gd name="T4" fmla="*/ 0 w 773"/>
                <a:gd name="T5" fmla="*/ 354758 h 1000"/>
                <a:gd name="T6" fmla="*/ 273034 w 773"/>
                <a:gd name="T7" fmla="*/ 354758 h 1000"/>
                <a:gd name="T8" fmla="*/ 273034 w 773"/>
                <a:gd name="T9" fmla="*/ 0 h 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3" h="1000">
                  <a:moveTo>
                    <a:pt x="772" y="0"/>
                  </a:moveTo>
                  <a:lnTo>
                    <a:pt x="0" y="0"/>
                  </a:lnTo>
                  <a:lnTo>
                    <a:pt x="0" y="999"/>
                  </a:lnTo>
                  <a:lnTo>
                    <a:pt x="772" y="999"/>
                  </a:lnTo>
                  <a:lnTo>
                    <a:pt x="772"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59" name="Freeform 24">
              <a:extLst>
                <a:ext uri="{FF2B5EF4-FFF2-40B4-BE49-F238E27FC236}">
                  <a16:creationId xmlns:a16="http://schemas.microsoft.com/office/drawing/2014/main" id="{1C01A0F5-FA01-452D-E041-0C282BB93CEB}"/>
                </a:ext>
              </a:extLst>
            </p:cNvPr>
            <p:cNvSpPr>
              <a:spLocks noChangeArrowheads="1"/>
            </p:cNvSpPr>
            <p:nvPr/>
          </p:nvSpPr>
          <p:spPr bwMode="auto">
            <a:xfrm>
              <a:off x="11218092" y="3792041"/>
              <a:ext cx="147716" cy="142862"/>
            </a:xfrm>
            <a:custGeom>
              <a:avLst/>
              <a:gdLst>
                <a:gd name="T0" fmla="*/ 209 w 417"/>
                <a:gd name="T1" fmla="*/ 0 h 407"/>
                <a:gd name="T2" fmla="*/ 209 w 417"/>
                <a:gd name="T3" fmla="*/ 0 h 407"/>
                <a:gd name="T4" fmla="*/ 416 w 417"/>
                <a:gd name="T5" fmla="*/ 208 h 407"/>
                <a:gd name="T6" fmla="*/ 209 w 417"/>
                <a:gd name="T7" fmla="*/ 406 h 407"/>
                <a:gd name="T8" fmla="*/ 0 w 417"/>
                <a:gd name="T9" fmla="*/ 208 h 407"/>
                <a:gd name="T10" fmla="*/ 209 w 417"/>
                <a:gd name="T11" fmla="*/ 0 h 407"/>
              </a:gdLst>
              <a:ahLst/>
              <a:cxnLst>
                <a:cxn ang="0">
                  <a:pos x="T0" y="T1"/>
                </a:cxn>
                <a:cxn ang="0">
                  <a:pos x="T2" y="T3"/>
                </a:cxn>
                <a:cxn ang="0">
                  <a:pos x="T4" y="T5"/>
                </a:cxn>
                <a:cxn ang="0">
                  <a:pos x="T6" y="T7"/>
                </a:cxn>
                <a:cxn ang="0">
                  <a:pos x="T8" y="T9"/>
                </a:cxn>
                <a:cxn ang="0">
                  <a:pos x="T10" y="T11"/>
                </a:cxn>
              </a:cxnLst>
              <a:rect l="0" t="0" r="r" b="b"/>
              <a:pathLst>
                <a:path w="417" h="407">
                  <a:moveTo>
                    <a:pt x="209" y="0"/>
                  </a:moveTo>
                  <a:lnTo>
                    <a:pt x="209" y="0"/>
                  </a:lnTo>
                  <a:cubicBezTo>
                    <a:pt x="326" y="0"/>
                    <a:pt x="416" y="89"/>
                    <a:pt x="416" y="208"/>
                  </a:cubicBezTo>
                  <a:cubicBezTo>
                    <a:pt x="416" y="317"/>
                    <a:pt x="326" y="406"/>
                    <a:pt x="209" y="406"/>
                  </a:cubicBezTo>
                  <a:cubicBezTo>
                    <a:pt x="99" y="406"/>
                    <a:pt x="0" y="317"/>
                    <a:pt x="0" y="208"/>
                  </a:cubicBezTo>
                  <a:cubicBezTo>
                    <a:pt x="0" y="89"/>
                    <a:pt x="99" y="0"/>
                    <a:pt x="209" y="0"/>
                  </a:cubicBezTo>
                </a:path>
              </a:pathLst>
            </a:custGeom>
            <a:solidFill>
              <a:schemeClr val="bg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60" name="Freeform 25">
              <a:extLst>
                <a:ext uri="{FF2B5EF4-FFF2-40B4-BE49-F238E27FC236}">
                  <a16:creationId xmlns:a16="http://schemas.microsoft.com/office/drawing/2014/main" id="{29EF192B-4868-D206-6F55-64A8DE64D1DF}"/>
                </a:ext>
              </a:extLst>
            </p:cNvPr>
            <p:cNvSpPr>
              <a:spLocks noChangeArrowheads="1"/>
            </p:cNvSpPr>
            <p:nvPr/>
          </p:nvSpPr>
          <p:spPr bwMode="auto">
            <a:xfrm>
              <a:off x="12917623" y="3052334"/>
              <a:ext cx="192189" cy="182545"/>
            </a:xfrm>
            <a:custGeom>
              <a:avLst/>
              <a:gdLst>
                <a:gd name="T0" fmla="*/ 543 w 544"/>
                <a:gd name="T1" fmla="*/ 0 h 516"/>
                <a:gd name="T2" fmla="*/ 0 w 544"/>
                <a:gd name="T3" fmla="*/ 10 h 516"/>
                <a:gd name="T4" fmla="*/ 188 w 544"/>
                <a:gd name="T5" fmla="*/ 267 h 516"/>
                <a:gd name="T6" fmla="*/ 376 w 544"/>
                <a:gd name="T7" fmla="*/ 515 h 516"/>
                <a:gd name="T8" fmla="*/ 543 w 544"/>
                <a:gd name="T9" fmla="*/ 0 h 516"/>
              </a:gdLst>
              <a:ahLst/>
              <a:cxnLst>
                <a:cxn ang="0">
                  <a:pos x="T0" y="T1"/>
                </a:cxn>
                <a:cxn ang="0">
                  <a:pos x="T2" y="T3"/>
                </a:cxn>
                <a:cxn ang="0">
                  <a:pos x="T4" y="T5"/>
                </a:cxn>
                <a:cxn ang="0">
                  <a:pos x="T6" y="T7"/>
                </a:cxn>
                <a:cxn ang="0">
                  <a:pos x="T8" y="T9"/>
                </a:cxn>
              </a:cxnLst>
              <a:rect l="0" t="0" r="r" b="b"/>
              <a:pathLst>
                <a:path w="544" h="516">
                  <a:moveTo>
                    <a:pt x="543" y="0"/>
                  </a:moveTo>
                  <a:lnTo>
                    <a:pt x="0" y="10"/>
                  </a:lnTo>
                  <a:lnTo>
                    <a:pt x="188" y="267"/>
                  </a:lnTo>
                  <a:lnTo>
                    <a:pt x="376" y="515"/>
                  </a:lnTo>
                  <a:lnTo>
                    <a:pt x="543" y="0"/>
                  </a:lnTo>
                </a:path>
              </a:pathLst>
            </a:custGeom>
            <a:solidFill>
              <a:schemeClr val="bg1">
                <a:lumMod val="75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61" name="Freeform 26">
              <a:extLst>
                <a:ext uri="{FF2B5EF4-FFF2-40B4-BE49-F238E27FC236}">
                  <a16:creationId xmlns:a16="http://schemas.microsoft.com/office/drawing/2014/main" id="{D8AB3CFE-58AD-B757-CAD8-026D223E88EB}"/>
                </a:ext>
              </a:extLst>
            </p:cNvPr>
            <p:cNvSpPr>
              <a:spLocks noChangeArrowheads="1"/>
            </p:cNvSpPr>
            <p:nvPr/>
          </p:nvSpPr>
          <p:spPr bwMode="auto">
            <a:xfrm>
              <a:off x="11361043" y="3142813"/>
              <a:ext cx="1605818" cy="679387"/>
            </a:xfrm>
            <a:custGeom>
              <a:avLst/>
              <a:gdLst>
                <a:gd name="T0" fmla="*/ 0 w 4511"/>
                <a:gd name="T1" fmla="*/ 1801 h 1910"/>
                <a:gd name="T2" fmla="*/ 0 w 4511"/>
                <a:gd name="T3" fmla="*/ 1801 h 1910"/>
                <a:gd name="T4" fmla="*/ 1552 w 4511"/>
                <a:gd name="T5" fmla="*/ 653 h 1910"/>
                <a:gd name="T6" fmla="*/ 1601 w 4511"/>
                <a:gd name="T7" fmla="*/ 613 h 1910"/>
                <a:gd name="T8" fmla="*/ 1641 w 4511"/>
                <a:gd name="T9" fmla="*/ 663 h 1910"/>
                <a:gd name="T10" fmla="*/ 2373 w 4511"/>
                <a:gd name="T11" fmla="*/ 1533 h 1910"/>
                <a:gd name="T12" fmla="*/ 4431 w 4511"/>
                <a:gd name="T13" fmla="*/ 0 h 1910"/>
                <a:gd name="T14" fmla="*/ 4480 w 4511"/>
                <a:gd name="T15" fmla="*/ 60 h 1910"/>
                <a:gd name="T16" fmla="*/ 4510 w 4511"/>
                <a:gd name="T17" fmla="*/ 98 h 1910"/>
                <a:gd name="T18" fmla="*/ 2402 w 4511"/>
                <a:gd name="T19" fmla="*/ 1671 h 1910"/>
                <a:gd name="T20" fmla="*/ 2354 w 4511"/>
                <a:gd name="T21" fmla="*/ 1711 h 1910"/>
                <a:gd name="T22" fmla="*/ 2314 w 4511"/>
                <a:gd name="T23" fmla="*/ 1661 h 1910"/>
                <a:gd name="T24" fmla="*/ 1582 w 4511"/>
                <a:gd name="T25" fmla="*/ 791 h 1910"/>
                <a:gd name="T26" fmla="*/ 79 w 4511"/>
                <a:gd name="T27" fmla="*/ 1909 h 1910"/>
                <a:gd name="T28" fmla="*/ 0 w 4511"/>
                <a:gd name="T29" fmla="*/ 180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1" h="1910">
                  <a:moveTo>
                    <a:pt x="0" y="1801"/>
                  </a:moveTo>
                  <a:lnTo>
                    <a:pt x="0" y="1801"/>
                  </a:lnTo>
                  <a:cubicBezTo>
                    <a:pt x="1552" y="653"/>
                    <a:pt x="1552" y="653"/>
                    <a:pt x="1552" y="653"/>
                  </a:cubicBezTo>
                  <a:cubicBezTo>
                    <a:pt x="1601" y="613"/>
                    <a:pt x="1601" y="613"/>
                    <a:pt x="1601" y="613"/>
                  </a:cubicBezTo>
                  <a:cubicBezTo>
                    <a:pt x="1641" y="663"/>
                    <a:pt x="1641" y="663"/>
                    <a:pt x="1641" y="663"/>
                  </a:cubicBezTo>
                  <a:cubicBezTo>
                    <a:pt x="2373" y="1533"/>
                    <a:pt x="2373" y="1533"/>
                    <a:pt x="2373" y="1533"/>
                  </a:cubicBezTo>
                  <a:cubicBezTo>
                    <a:pt x="4431" y="0"/>
                    <a:pt x="4431" y="0"/>
                    <a:pt x="4431" y="0"/>
                  </a:cubicBezTo>
                  <a:cubicBezTo>
                    <a:pt x="4480" y="60"/>
                    <a:pt x="4480" y="60"/>
                    <a:pt x="4480" y="60"/>
                  </a:cubicBezTo>
                  <a:cubicBezTo>
                    <a:pt x="4510" y="98"/>
                    <a:pt x="4510" y="98"/>
                    <a:pt x="4510" y="98"/>
                  </a:cubicBezTo>
                  <a:cubicBezTo>
                    <a:pt x="2402" y="1671"/>
                    <a:pt x="2402" y="1671"/>
                    <a:pt x="2402" y="1671"/>
                  </a:cubicBezTo>
                  <a:cubicBezTo>
                    <a:pt x="2354" y="1711"/>
                    <a:pt x="2354" y="1711"/>
                    <a:pt x="2354" y="1711"/>
                  </a:cubicBezTo>
                  <a:cubicBezTo>
                    <a:pt x="2314" y="1661"/>
                    <a:pt x="2314" y="1661"/>
                    <a:pt x="2314" y="1661"/>
                  </a:cubicBezTo>
                  <a:cubicBezTo>
                    <a:pt x="1582" y="791"/>
                    <a:pt x="1582" y="791"/>
                    <a:pt x="1582" y="791"/>
                  </a:cubicBezTo>
                  <a:cubicBezTo>
                    <a:pt x="79" y="1909"/>
                    <a:pt x="79" y="1909"/>
                    <a:pt x="79" y="1909"/>
                  </a:cubicBezTo>
                  <a:cubicBezTo>
                    <a:pt x="58" y="1870"/>
                    <a:pt x="29" y="1830"/>
                    <a:pt x="0" y="1801"/>
                  </a:cubicBezTo>
                </a:path>
              </a:pathLst>
            </a:custGeom>
            <a:solidFill>
              <a:schemeClr val="bg1">
                <a:lumMod val="50000"/>
              </a:schemeClr>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grpSp>
      <p:grpSp>
        <p:nvGrpSpPr>
          <p:cNvPr id="162" name="Group 4">
            <a:extLst>
              <a:ext uri="{FF2B5EF4-FFF2-40B4-BE49-F238E27FC236}">
                <a16:creationId xmlns:a16="http://schemas.microsoft.com/office/drawing/2014/main" id="{7F48499A-333D-082F-90A6-81C31557DEFF}"/>
              </a:ext>
            </a:extLst>
          </p:cNvPr>
          <p:cNvGrpSpPr>
            <a:grpSpLocks/>
          </p:cNvGrpSpPr>
          <p:nvPr/>
        </p:nvGrpSpPr>
        <p:grpSpPr bwMode="auto">
          <a:xfrm>
            <a:off x="20400941" y="6304775"/>
            <a:ext cx="516803" cy="1106450"/>
            <a:chOff x="15928537" y="7024575"/>
            <a:chExt cx="834305" cy="1784995"/>
          </a:xfrm>
        </p:grpSpPr>
        <p:grpSp>
          <p:nvGrpSpPr>
            <p:cNvPr id="163" name="Group 162">
              <a:extLst>
                <a:ext uri="{FF2B5EF4-FFF2-40B4-BE49-F238E27FC236}">
                  <a16:creationId xmlns:a16="http://schemas.microsoft.com/office/drawing/2014/main" id="{1A9EF3D2-F309-C157-8C15-BAE1F5A4A108}"/>
                </a:ext>
              </a:extLst>
            </p:cNvPr>
            <p:cNvGrpSpPr/>
            <p:nvPr/>
          </p:nvGrpSpPr>
          <p:grpSpPr>
            <a:xfrm>
              <a:off x="15928537" y="7024575"/>
              <a:ext cx="834305" cy="1784995"/>
              <a:chOff x="15928537" y="7024575"/>
              <a:chExt cx="834305" cy="1784995"/>
            </a:xfrm>
            <a:solidFill>
              <a:schemeClr val="accent2"/>
            </a:solidFill>
          </p:grpSpPr>
          <p:sp>
            <p:nvSpPr>
              <p:cNvPr id="165" name="Freeform 27">
                <a:extLst>
                  <a:ext uri="{FF2B5EF4-FFF2-40B4-BE49-F238E27FC236}">
                    <a16:creationId xmlns:a16="http://schemas.microsoft.com/office/drawing/2014/main" id="{09AC01EE-1687-3767-BC3D-65F5DCC54A7B}"/>
                  </a:ext>
                </a:extLst>
              </p:cNvPr>
              <p:cNvSpPr>
                <a:spLocks noChangeArrowheads="1"/>
              </p:cNvSpPr>
              <p:nvPr/>
            </p:nvSpPr>
            <p:spPr bwMode="auto">
              <a:xfrm>
                <a:off x="15928537" y="7024575"/>
                <a:ext cx="834305" cy="834359"/>
              </a:xfrm>
              <a:custGeom>
                <a:avLst/>
                <a:gdLst>
                  <a:gd name="T0" fmla="*/ 1177 w 2345"/>
                  <a:gd name="T1" fmla="*/ 0 h 2345"/>
                  <a:gd name="T2" fmla="*/ 1177 w 2345"/>
                  <a:gd name="T3" fmla="*/ 0 h 2345"/>
                  <a:gd name="T4" fmla="*/ 2344 w 2345"/>
                  <a:gd name="T5" fmla="*/ 1167 h 2345"/>
                  <a:gd name="T6" fmla="*/ 1177 w 2345"/>
                  <a:gd name="T7" fmla="*/ 2344 h 2345"/>
                  <a:gd name="T8" fmla="*/ 0 w 2345"/>
                  <a:gd name="T9" fmla="*/ 1167 h 2345"/>
                  <a:gd name="T10" fmla="*/ 1177 w 2345"/>
                  <a:gd name="T11" fmla="*/ 0 h 2345"/>
                </a:gdLst>
                <a:ahLst/>
                <a:cxnLst>
                  <a:cxn ang="0">
                    <a:pos x="T0" y="T1"/>
                  </a:cxn>
                  <a:cxn ang="0">
                    <a:pos x="T2" y="T3"/>
                  </a:cxn>
                  <a:cxn ang="0">
                    <a:pos x="T4" y="T5"/>
                  </a:cxn>
                  <a:cxn ang="0">
                    <a:pos x="T6" y="T7"/>
                  </a:cxn>
                  <a:cxn ang="0">
                    <a:pos x="T8" y="T9"/>
                  </a:cxn>
                  <a:cxn ang="0">
                    <a:pos x="T10" y="T11"/>
                  </a:cxn>
                </a:cxnLst>
                <a:rect l="0" t="0" r="r" b="b"/>
                <a:pathLst>
                  <a:path w="2345" h="2345">
                    <a:moveTo>
                      <a:pt x="1177" y="0"/>
                    </a:moveTo>
                    <a:lnTo>
                      <a:pt x="1177" y="0"/>
                    </a:lnTo>
                    <a:cubicBezTo>
                      <a:pt x="1820" y="0"/>
                      <a:pt x="2344" y="524"/>
                      <a:pt x="2344" y="1167"/>
                    </a:cubicBezTo>
                    <a:cubicBezTo>
                      <a:pt x="2344" y="1820"/>
                      <a:pt x="1820" y="2344"/>
                      <a:pt x="1177" y="2344"/>
                    </a:cubicBezTo>
                    <a:cubicBezTo>
                      <a:pt x="524" y="2344"/>
                      <a:pt x="0" y="1820"/>
                      <a:pt x="0" y="1167"/>
                    </a:cubicBezTo>
                    <a:cubicBezTo>
                      <a:pt x="0" y="524"/>
                      <a:pt x="524" y="0"/>
                      <a:pt x="1177" y="0"/>
                    </a:cubicBezTo>
                  </a:path>
                </a:pathLst>
              </a:custGeom>
              <a:grp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66" name="Freeform 28">
                <a:extLst>
                  <a:ext uri="{FF2B5EF4-FFF2-40B4-BE49-F238E27FC236}">
                    <a16:creationId xmlns:a16="http://schemas.microsoft.com/office/drawing/2014/main" id="{EA51D634-8B0F-9915-0750-834C76C4CAFE}"/>
                  </a:ext>
                </a:extLst>
              </p:cNvPr>
              <p:cNvSpPr>
                <a:spLocks noChangeArrowheads="1"/>
              </p:cNvSpPr>
              <p:nvPr/>
            </p:nvSpPr>
            <p:spPr bwMode="auto">
              <a:xfrm>
                <a:off x="16216066" y="7775656"/>
                <a:ext cx="256105" cy="1033914"/>
              </a:xfrm>
              <a:custGeom>
                <a:avLst/>
                <a:gdLst>
                  <a:gd name="T0" fmla="*/ 722 w 723"/>
                  <a:gd name="T1" fmla="*/ 0 h 2908"/>
                  <a:gd name="T2" fmla="*/ 722 w 723"/>
                  <a:gd name="T3" fmla="*/ 0 h 2908"/>
                  <a:gd name="T4" fmla="*/ 722 w 723"/>
                  <a:gd name="T5" fmla="*/ 2552 h 2908"/>
                  <a:gd name="T6" fmla="*/ 367 w 723"/>
                  <a:gd name="T7" fmla="*/ 2907 h 2908"/>
                  <a:gd name="T8" fmla="*/ 367 w 723"/>
                  <a:gd name="T9" fmla="*/ 2907 h 2908"/>
                  <a:gd name="T10" fmla="*/ 0 w 723"/>
                  <a:gd name="T11" fmla="*/ 2552 h 2908"/>
                  <a:gd name="T12" fmla="*/ 0 w 723"/>
                  <a:gd name="T13" fmla="*/ 0 h 2908"/>
                  <a:gd name="T14" fmla="*/ 722 w 723"/>
                  <a:gd name="T15" fmla="*/ 0 h 2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2908">
                    <a:moveTo>
                      <a:pt x="722" y="0"/>
                    </a:moveTo>
                    <a:lnTo>
                      <a:pt x="722" y="0"/>
                    </a:lnTo>
                    <a:cubicBezTo>
                      <a:pt x="722" y="2552"/>
                      <a:pt x="722" y="2552"/>
                      <a:pt x="722" y="2552"/>
                    </a:cubicBezTo>
                    <a:cubicBezTo>
                      <a:pt x="722" y="2749"/>
                      <a:pt x="564" y="2907"/>
                      <a:pt x="367" y="2907"/>
                    </a:cubicBezTo>
                    <a:lnTo>
                      <a:pt x="367" y="2907"/>
                    </a:lnTo>
                    <a:cubicBezTo>
                      <a:pt x="169" y="2907"/>
                      <a:pt x="0" y="2749"/>
                      <a:pt x="0" y="2552"/>
                    </a:cubicBezTo>
                    <a:cubicBezTo>
                      <a:pt x="0" y="0"/>
                      <a:pt x="0" y="0"/>
                      <a:pt x="0" y="0"/>
                    </a:cubicBezTo>
                    <a:lnTo>
                      <a:pt x="72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67" name="Freeform 30">
                <a:extLst>
                  <a:ext uri="{FF2B5EF4-FFF2-40B4-BE49-F238E27FC236}">
                    <a16:creationId xmlns:a16="http://schemas.microsoft.com/office/drawing/2014/main" id="{C07DF3F2-F115-47C9-E1C5-0897EB8454C5}"/>
                  </a:ext>
                </a:extLst>
              </p:cNvPr>
              <p:cNvSpPr>
                <a:spLocks noChangeArrowheads="1"/>
              </p:cNvSpPr>
              <p:nvPr/>
            </p:nvSpPr>
            <p:spPr bwMode="auto">
              <a:xfrm>
                <a:off x="16326050" y="8377463"/>
                <a:ext cx="355090" cy="256122"/>
              </a:xfrm>
              <a:custGeom>
                <a:avLst/>
                <a:gdLst>
                  <a:gd name="T0" fmla="*/ 217 w 1000"/>
                  <a:gd name="T1" fmla="*/ 0 h 723"/>
                  <a:gd name="T2" fmla="*/ 217 w 1000"/>
                  <a:gd name="T3" fmla="*/ 0 h 723"/>
                  <a:gd name="T4" fmla="*/ 782 w 1000"/>
                  <a:gd name="T5" fmla="*/ 0 h 723"/>
                  <a:gd name="T6" fmla="*/ 999 w 1000"/>
                  <a:gd name="T7" fmla="*/ 217 h 723"/>
                  <a:gd name="T8" fmla="*/ 999 w 1000"/>
                  <a:gd name="T9" fmla="*/ 504 h 723"/>
                  <a:gd name="T10" fmla="*/ 782 w 1000"/>
                  <a:gd name="T11" fmla="*/ 722 h 723"/>
                  <a:gd name="T12" fmla="*/ 217 w 1000"/>
                  <a:gd name="T13" fmla="*/ 722 h 723"/>
                  <a:gd name="T14" fmla="*/ 0 w 1000"/>
                  <a:gd name="T15" fmla="*/ 504 h 723"/>
                  <a:gd name="T16" fmla="*/ 0 w 1000"/>
                  <a:gd name="T17" fmla="*/ 217 h 723"/>
                  <a:gd name="T18" fmla="*/ 217 w 1000"/>
                  <a:gd name="T1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723">
                    <a:moveTo>
                      <a:pt x="217" y="0"/>
                    </a:moveTo>
                    <a:lnTo>
                      <a:pt x="217" y="0"/>
                    </a:lnTo>
                    <a:cubicBezTo>
                      <a:pt x="782" y="0"/>
                      <a:pt x="782" y="0"/>
                      <a:pt x="782" y="0"/>
                    </a:cubicBezTo>
                    <a:cubicBezTo>
                      <a:pt x="901" y="0"/>
                      <a:pt x="999" y="98"/>
                      <a:pt x="999" y="217"/>
                    </a:cubicBezTo>
                    <a:cubicBezTo>
                      <a:pt x="999" y="504"/>
                      <a:pt x="999" y="504"/>
                      <a:pt x="999" y="504"/>
                    </a:cubicBezTo>
                    <a:cubicBezTo>
                      <a:pt x="999" y="623"/>
                      <a:pt x="901" y="722"/>
                      <a:pt x="782" y="722"/>
                    </a:cubicBezTo>
                    <a:cubicBezTo>
                      <a:pt x="217" y="722"/>
                      <a:pt x="217" y="722"/>
                      <a:pt x="217" y="722"/>
                    </a:cubicBezTo>
                    <a:cubicBezTo>
                      <a:pt x="98" y="722"/>
                      <a:pt x="0" y="623"/>
                      <a:pt x="0" y="504"/>
                    </a:cubicBezTo>
                    <a:cubicBezTo>
                      <a:pt x="0" y="217"/>
                      <a:pt x="0" y="217"/>
                      <a:pt x="0" y="217"/>
                    </a:cubicBezTo>
                    <a:cubicBezTo>
                      <a:pt x="0" y="98"/>
                      <a:pt x="98" y="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68" name="Freeform 31">
                <a:extLst>
                  <a:ext uri="{FF2B5EF4-FFF2-40B4-BE49-F238E27FC236}">
                    <a16:creationId xmlns:a16="http://schemas.microsoft.com/office/drawing/2014/main" id="{EE63E3DD-F6E1-D994-1DA0-C9D36A2E5C78}"/>
                  </a:ext>
                </a:extLst>
              </p:cNvPr>
              <p:cNvSpPr>
                <a:spLocks noChangeArrowheads="1"/>
              </p:cNvSpPr>
              <p:nvPr/>
            </p:nvSpPr>
            <p:spPr bwMode="auto">
              <a:xfrm>
                <a:off x="16326050" y="8075774"/>
                <a:ext cx="355090" cy="256122"/>
              </a:xfrm>
              <a:custGeom>
                <a:avLst/>
                <a:gdLst>
                  <a:gd name="T0" fmla="*/ 217 w 1000"/>
                  <a:gd name="T1" fmla="*/ 0 h 723"/>
                  <a:gd name="T2" fmla="*/ 217 w 1000"/>
                  <a:gd name="T3" fmla="*/ 0 h 723"/>
                  <a:gd name="T4" fmla="*/ 782 w 1000"/>
                  <a:gd name="T5" fmla="*/ 0 h 723"/>
                  <a:gd name="T6" fmla="*/ 999 w 1000"/>
                  <a:gd name="T7" fmla="*/ 217 h 723"/>
                  <a:gd name="T8" fmla="*/ 999 w 1000"/>
                  <a:gd name="T9" fmla="*/ 503 h 723"/>
                  <a:gd name="T10" fmla="*/ 782 w 1000"/>
                  <a:gd name="T11" fmla="*/ 722 h 723"/>
                  <a:gd name="T12" fmla="*/ 217 w 1000"/>
                  <a:gd name="T13" fmla="*/ 722 h 723"/>
                  <a:gd name="T14" fmla="*/ 0 w 1000"/>
                  <a:gd name="T15" fmla="*/ 503 h 723"/>
                  <a:gd name="T16" fmla="*/ 0 w 1000"/>
                  <a:gd name="T17" fmla="*/ 217 h 723"/>
                  <a:gd name="T18" fmla="*/ 217 w 1000"/>
                  <a:gd name="T1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723">
                    <a:moveTo>
                      <a:pt x="217" y="0"/>
                    </a:moveTo>
                    <a:lnTo>
                      <a:pt x="217" y="0"/>
                    </a:lnTo>
                    <a:cubicBezTo>
                      <a:pt x="782" y="0"/>
                      <a:pt x="782" y="0"/>
                      <a:pt x="782" y="0"/>
                    </a:cubicBezTo>
                    <a:cubicBezTo>
                      <a:pt x="901" y="0"/>
                      <a:pt x="999" y="98"/>
                      <a:pt x="999" y="217"/>
                    </a:cubicBezTo>
                    <a:cubicBezTo>
                      <a:pt x="999" y="503"/>
                      <a:pt x="999" y="503"/>
                      <a:pt x="999" y="503"/>
                    </a:cubicBezTo>
                    <a:cubicBezTo>
                      <a:pt x="999" y="622"/>
                      <a:pt x="901" y="722"/>
                      <a:pt x="782" y="722"/>
                    </a:cubicBezTo>
                    <a:cubicBezTo>
                      <a:pt x="217" y="722"/>
                      <a:pt x="217" y="722"/>
                      <a:pt x="217" y="722"/>
                    </a:cubicBezTo>
                    <a:cubicBezTo>
                      <a:pt x="98" y="722"/>
                      <a:pt x="0" y="622"/>
                      <a:pt x="0" y="503"/>
                    </a:cubicBezTo>
                    <a:cubicBezTo>
                      <a:pt x="0" y="217"/>
                      <a:pt x="0" y="217"/>
                      <a:pt x="0" y="217"/>
                    </a:cubicBezTo>
                    <a:cubicBezTo>
                      <a:pt x="0" y="98"/>
                      <a:pt x="98" y="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a:latin typeface="Calibri Light"/>
                  <a:ea typeface="+mn-ea"/>
                </a:endParaRPr>
              </a:p>
            </p:txBody>
          </p:sp>
        </p:grpSp>
        <p:sp>
          <p:nvSpPr>
            <p:cNvPr id="164" name="Freeform 29">
              <a:extLst>
                <a:ext uri="{FF2B5EF4-FFF2-40B4-BE49-F238E27FC236}">
                  <a16:creationId xmlns:a16="http://schemas.microsoft.com/office/drawing/2014/main" id="{41EC59E0-B72B-7534-B783-62B1F418508C}"/>
                </a:ext>
              </a:extLst>
            </p:cNvPr>
            <p:cNvSpPr>
              <a:spLocks noChangeArrowheads="1"/>
            </p:cNvSpPr>
            <p:nvPr/>
          </p:nvSpPr>
          <p:spPr bwMode="auto">
            <a:xfrm>
              <a:off x="16110796" y="7206846"/>
              <a:ext cx="468216" cy="468247"/>
            </a:xfrm>
            <a:custGeom>
              <a:avLst/>
              <a:gdLst>
                <a:gd name="T0" fmla="*/ 235708 w 1317"/>
                <a:gd name="T1" fmla="*/ 0 h 1318"/>
                <a:gd name="T2" fmla="*/ 235708 w 1317"/>
                <a:gd name="T3" fmla="*/ 0 h 1318"/>
                <a:gd name="T4" fmla="*/ 467860 w 1317"/>
                <a:gd name="T5" fmla="*/ 231992 h 1318"/>
                <a:gd name="T6" fmla="*/ 235708 w 1317"/>
                <a:gd name="T7" fmla="*/ 467892 h 1318"/>
                <a:gd name="T8" fmla="*/ 0 w 1317"/>
                <a:gd name="T9" fmla="*/ 231992 h 1318"/>
                <a:gd name="T10" fmla="*/ 235708 w 1317"/>
                <a:gd name="T11" fmla="*/ 0 h 1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7" h="1318">
                  <a:moveTo>
                    <a:pt x="663" y="0"/>
                  </a:moveTo>
                  <a:lnTo>
                    <a:pt x="663" y="0"/>
                  </a:lnTo>
                  <a:cubicBezTo>
                    <a:pt x="1018" y="0"/>
                    <a:pt x="1316" y="298"/>
                    <a:pt x="1316" y="653"/>
                  </a:cubicBezTo>
                  <a:cubicBezTo>
                    <a:pt x="1316" y="1020"/>
                    <a:pt x="1018" y="1317"/>
                    <a:pt x="663" y="1317"/>
                  </a:cubicBezTo>
                  <a:cubicBezTo>
                    <a:pt x="296" y="1317"/>
                    <a:pt x="0" y="1020"/>
                    <a:pt x="0" y="653"/>
                  </a:cubicBezTo>
                  <a:cubicBezTo>
                    <a:pt x="0" y="298"/>
                    <a:pt x="296" y="0"/>
                    <a:pt x="66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grpSp>
        <p:nvGrpSpPr>
          <p:cNvPr id="169" name="Group 6">
            <a:extLst>
              <a:ext uri="{FF2B5EF4-FFF2-40B4-BE49-F238E27FC236}">
                <a16:creationId xmlns:a16="http://schemas.microsoft.com/office/drawing/2014/main" id="{44E0DEB7-75E5-BC0D-8AA2-7C2E9FCABCC3}"/>
              </a:ext>
            </a:extLst>
          </p:cNvPr>
          <p:cNvGrpSpPr>
            <a:grpSpLocks/>
          </p:cNvGrpSpPr>
          <p:nvPr/>
        </p:nvGrpSpPr>
        <p:grpSpPr bwMode="auto">
          <a:xfrm>
            <a:off x="14181609" y="6370646"/>
            <a:ext cx="1269858" cy="786524"/>
            <a:chOff x="13834133" y="10775264"/>
            <a:chExt cx="2047268" cy="1268037"/>
          </a:xfrm>
        </p:grpSpPr>
        <p:sp>
          <p:nvSpPr>
            <p:cNvPr id="170" name="Freeform 32">
              <a:extLst>
                <a:ext uri="{FF2B5EF4-FFF2-40B4-BE49-F238E27FC236}">
                  <a16:creationId xmlns:a16="http://schemas.microsoft.com/office/drawing/2014/main" id="{2D975587-C807-78B9-81D8-1E76F1F51C2D}"/>
                </a:ext>
              </a:extLst>
            </p:cNvPr>
            <p:cNvSpPr>
              <a:spLocks noChangeArrowheads="1"/>
            </p:cNvSpPr>
            <p:nvPr/>
          </p:nvSpPr>
          <p:spPr bwMode="auto">
            <a:xfrm>
              <a:off x="14098094" y="10775264"/>
              <a:ext cx="1517775" cy="996203"/>
            </a:xfrm>
            <a:custGeom>
              <a:avLst/>
              <a:gdLst>
                <a:gd name="T0" fmla="*/ 52693 w 4263"/>
                <a:gd name="T1" fmla="*/ 0 h 2801"/>
                <a:gd name="T2" fmla="*/ 52693 w 4263"/>
                <a:gd name="T3" fmla="*/ 0 h 2801"/>
                <a:gd name="T4" fmla="*/ 1464726 w 4263"/>
                <a:gd name="T5" fmla="*/ 0 h 2801"/>
                <a:gd name="T6" fmla="*/ 1517419 w 4263"/>
                <a:gd name="T7" fmla="*/ 52638 h 2801"/>
                <a:gd name="T8" fmla="*/ 1517419 w 4263"/>
                <a:gd name="T9" fmla="*/ 943210 h 2801"/>
                <a:gd name="T10" fmla="*/ 1464726 w 4263"/>
                <a:gd name="T11" fmla="*/ 995847 h 2801"/>
                <a:gd name="T12" fmla="*/ 52693 w 4263"/>
                <a:gd name="T13" fmla="*/ 995847 h 2801"/>
                <a:gd name="T14" fmla="*/ 0 w 4263"/>
                <a:gd name="T15" fmla="*/ 943210 h 2801"/>
                <a:gd name="T16" fmla="*/ 0 w 4263"/>
                <a:gd name="T17" fmla="*/ 52638 h 2801"/>
                <a:gd name="T18" fmla="*/ 52693 w 4263"/>
                <a:gd name="T19" fmla="*/ 0 h 2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63" h="2801">
                  <a:moveTo>
                    <a:pt x="148" y="0"/>
                  </a:moveTo>
                  <a:lnTo>
                    <a:pt x="148" y="0"/>
                  </a:lnTo>
                  <a:cubicBezTo>
                    <a:pt x="4114" y="0"/>
                    <a:pt x="4114" y="0"/>
                    <a:pt x="4114" y="0"/>
                  </a:cubicBezTo>
                  <a:cubicBezTo>
                    <a:pt x="4203" y="0"/>
                    <a:pt x="4262" y="70"/>
                    <a:pt x="4262" y="148"/>
                  </a:cubicBezTo>
                  <a:cubicBezTo>
                    <a:pt x="4262" y="2652"/>
                    <a:pt x="4262" y="2652"/>
                    <a:pt x="4262" y="2652"/>
                  </a:cubicBezTo>
                  <a:cubicBezTo>
                    <a:pt x="4262" y="2740"/>
                    <a:pt x="4203" y="2800"/>
                    <a:pt x="4114" y="2800"/>
                  </a:cubicBezTo>
                  <a:cubicBezTo>
                    <a:pt x="148" y="2800"/>
                    <a:pt x="148" y="2800"/>
                    <a:pt x="148" y="2800"/>
                  </a:cubicBezTo>
                  <a:cubicBezTo>
                    <a:pt x="69" y="2800"/>
                    <a:pt x="0" y="2740"/>
                    <a:pt x="0" y="2652"/>
                  </a:cubicBezTo>
                  <a:cubicBezTo>
                    <a:pt x="0" y="148"/>
                    <a:pt x="0" y="148"/>
                    <a:pt x="0" y="148"/>
                  </a:cubicBezTo>
                  <a:cubicBezTo>
                    <a:pt x="0" y="70"/>
                    <a:pt x="69" y="0"/>
                    <a:pt x="148"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71" name="Freeform 33">
              <a:extLst>
                <a:ext uri="{FF2B5EF4-FFF2-40B4-BE49-F238E27FC236}">
                  <a16:creationId xmlns:a16="http://schemas.microsoft.com/office/drawing/2014/main" id="{CE4A9492-BA8B-AE71-483E-AF806F397564}"/>
                </a:ext>
              </a:extLst>
            </p:cNvPr>
            <p:cNvSpPr>
              <a:spLocks noChangeArrowheads="1"/>
            </p:cNvSpPr>
            <p:nvPr/>
          </p:nvSpPr>
          <p:spPr bwMode="auto">
            <a:xfrm>
              <a:off x="14179796" y="10880541"/>
              <a:ext cx="1359084" cy="727511"/>
            </a:xfrm>
            <a:custGeom>
              <a:avLst/>
              <a:gdLst>
                <a:gd name="T0" fmla="*/ 0 w 3820"/>
                <a:gd name="T1" fmla="*/ 0 h 2048"/>
                <a:gd name="T2" fmla="*/ 1358728 w 3820"/>
                <a:gd name="T3" fmla="*/ 0 h 2048"/>
                <a:gd name="T4" fmla="*/ 1358728 w 3820"/>
                <a:gd name="T5" fmla="*/ 727156 h 2048"/>
                <a:gd name="T6" fmla="*/ 0 w 3820"/>
                <a:gd name="T7" fmla="*/ 727156 h 2048"/>
                <a:gd name="T8" fmla="*/ 0 w 3820"/>
                <a:gd name="T9" fmla="*/ 0 h 2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0" h="2048">
                  <a:moveTo>
                    <a:pt x="0" y="0"/>
                  </a:moveTo>
                  <a:lnTo>
                    <a:pt x="3819" y="0"/>
                  </a:lnTo>
                  <a:lnTo>
                    <a:pt x="3819" y="2047"/>
                  </a:lnTo>
                  <a:lnTo>
                    <a:pt x="0" y="2047"/>
                  </a:lnTo>
                  <a:lnTo>
                    <a:pt x="0" y="0"/>
                  </a:ln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72" name="Freeform 34">
              <a:extLst>
                <a:ext uri="{FF2B5EF4-FFF2-40B4-BE49-F238E27FC236}">
                  <a16:creationId xmlns:a16="http://schemas.microsoft.com/office/drawing/2014/main" id="{DD7094E7-1141-2F14-81EB-1B42C0F0AD27}"/>
                </a:ext>
              </a:extLst>
            </p:cNvPr>
            <p:cNvSpPr>
              <a:spLocks noChangeArrowheads="1"/>
            </p:cNvSpPr>
            <p:nvPr/>
          </p:nvSpPr>
          <p:spPr bwMode="auto">
            <a:xfrm>
              <a:off x="14838127" y="10809832"/>
              <a:ext cx="37709" cy="37711"/>
            </a:xfrm>
            <a:custGeom>
              <a:avLst/>
              <a:gdLst>
                <a:gd name="T0" fmla="*/ 20411 w 109"/>
                <a:gd name="T1" fmla="*/ 37365 h 109"/>
                <a:gd name="T2" fmla="*/ 20411 w 109"/>
                <a:gd name="T3" fmla="*/ 37365 h 109"/>
                <a:gd name="T4" fmla="*/ 37363 w 109"/>
                <a:gd name="T5" fmla="*/ 16607 h 109"/>
                <a:gd name="T6" fmla="*/ 20411 w 109"/>
                <a:gd name="T7" fmla="*/ 0 h 109"/>
                <a:gd name="T8" fmla="*/ 0 w 109"/>
                <a:gd name="T9" fmla="*/ 16607 h 109"/>
                <a:gd name="T10" fmla="*/ 20411 w 109"/>
                <a:gd name="T11" fmla="*/ 37365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09">
                  <a:moveTo>
                    <a:pt x="59" y="108"/>
                  </a:moveTo>
                  <a:lnTo>
                    <a:pt x="59" y="108"/>
                  </a:lnTo>
                  <a:cubicBezTo>
                    <a:pt x="89" y="108"/>
                    <a:pt x="108" y="79"/>
                    <a:pt x="108" y="48"/>
                  </a:cubicBezTo>
                  <a:cubicBezTo>
                    <a:pt x="108" y="19"/>
                    <a:pt x="89" y="0"/>
                    <a:pt x="59" y="0"/>
                  </a:cubicBezTo>
                  <a:cubicBezTo>
                    <a:pt x="29" y="0"/>
                    <a:pt x="0" y="19"/>
                    <a:pt x="0" y="48"/>
                  </a:cubicBezTo>
                  <a:cubicBezTo>
                    <a:pt x="0" y="79"/>
                    <a:pt x="29" y="108"/>
                    <a:pt x="59" y="108"/>
                  </a:cubicBez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73" name="Freeform 35">
              <a:extLst>
                <a:ext uri="{FF2B5EF4-FFF2-40B4-BE49-F238E27FC236}">
                  <a16:creationId xmlns:a16="http://schemas.microsoft.com/office/drawing/2014/main" id="{FC80877D-4DEA-B671-1093-574117085BCD}"/>
                </a:ext>
              </a:extLst>
            </p:cNvPr>
            <p:cNvSpPr>
              <a:spLocks noChangeArrowheads="1"/>
            </p:cNvSpPr>
            <p:nvPr/>
          </p:nvSpPr>
          <p:spPr bwMode="auto">
            <a:xfrm>
              <a:off x="14828700" y="11655191"/>
              <a:ext cx="62848" cy="62852"/>
            </a:xfrm>
            <a:custGeom>
              <a:avLst/>
              <a:gdLst>
                <a:gd name="T0" fmla="*/ 0 w 179"/>
                <a:gd name="T1" fmla="*/ 0 h 180"/>
                <a:gd name="T2" fmla="*/ 62497 w 179"/>
                <a:gd name="T3" fmla="*/ 0 h 180"/>
                <a:gd name="T4" fmla="*/ 62497 w 179"/>
                <a:gd name="T5" fmla="*/ 62503 h 180"/>
                <a:gd name="T6" fmla="*/ 0 w 179"/>
                <a:gd name="T7" fmla="*/ 62503 h 180"/>
                <a:gd name="T8" fmla="*/ 0 w 179"/>
                <a:gd name="T9" fmla="*/ 0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80">
                  <a:moveTo>
                    <a:pt x="0" y="0"/>
                  </a:moveTo>
                  <a:lnTo>
                    <a:pt x="178" y="0"/>
                  </a:lnTo>
                  <a:lnTo>
                    <a:pt x="178" y="179"/>
                  </a:lnTo>
                  <a:lnTo>
                    <a:pt x="0" y="179"/>
                  </a:lnTo>
                  <a:lnTo>
                    <a:pt x="0" y="0"/>
                  </a:ln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74" name="Freeform 36">
              <a:extLst>
                <a:ext uri="{FF2B5EF4-FFF2-40B4-BE49-F238E27FC236}">
                  <a16:creationId xmlns:a16="http://schemas.microsoft.com/office/drawing/2014/main" id="{7F52E46B-3704-C2D8-5734-B6E549A2B8CA}"/>
                </a:ext>
              </a:extLst>
            </p:cNvPr>
            <p:cNvSpPr>
              <a:spLocks noChangeArrowheads="1"/>
            </p:cNvSpPr>
            <p:nvPr/>
          </p:nvSpPr>
          <p:spPr bwMode="auto">
            <a:xfrm>
              <a:off x="13834133" y="11773038"/>
              <a:ext cx="2047268" cy="171271"/>
            </a:xfrm>
            <a:custGeom>
              <a:avLst/>
              <a:gdLst>
                <a:gd name="T0" fmla="*/ 264589 w 5749"/>
                <a:gd name="T1" fmla="*/ 0 h 486"/>
                <a:gd name="T2" fmla="*/ 1782323 w 5749"/>
                <a:gd name="T3" fmla="*/ 0 h 486"/>
                <a:gd name="T4" fmla="*/ 2046912 w 5749"/>
                <a:gd name="T5" fmla="*/ 170919 h 486"/>
                <a:gd name="T6" fmla="*/ 0 w 5749"/>
                <a:gd name="T7" fmla="*/ 170919 h 486"/>
                <a:gd name="T8" fmla="*/ 264589 w 5749"/>
                <a:gd name="T9" fmla="*/ 0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9" h="486">
                  <a:moveTo>
                    <a:pt x="743" y="0"/>
                  </a:moveTo>
                  <a:lnTo>
                    <a:pt x="5005" y="0"/>
                  </a:lnTo>
                  <a:lnTo>
                    <a:pt x="5748" y="485"/>
                  </a:lnTo>
                  <a:lnTo>
                    <a:pt x="0" y="485"/>
                  </a:lnTo>
                  <a:lnTo>
                    <a:pt x="743" y="0"/>
                  </a:ln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75" name="Freeform 37">
              <a:extLst>
                <a:ext uri="{FF2B5EF4-FFF2-40B4-BE49-F238E27FC236}">
                  <a16:creationId xmlns:a16="http://schemas.microsoft.com/office/drawing/2014/main" id="{E9BB9BD9-09A7-5C24-4D93-BF53C7A78C48}"/>
                </a:ext>
              </a:extLst>
            </p:cNvPr>
            <p:cNvSpPr>
              <a:spLocks noChangeArrowheads="1"/>
            </p:cNvSpPr>
            <p:nvPr/>
          </p:nvSpPr>
          <p:spPr bwMode="auto">
            <a:xfrm>
              <a:off x="13834133" y="11945881"/>
              <a:ext cx="2047268" cy="97420"/>
            </a:xfrm>
            <a:custGeom>
              <a:avLst/>
              <a:gdLst>
                <a:gd name="T0" fmla="*/ 0 w 5749"/>
                <a:gd name="T1" fmla="*/ 0 h 278"/>
                <a:gd name="T2" fmla="*/ 0 w 5749"/>
                <a:gd name="T3" fmla="*/ 0 h 278"/>
                <a:gd name="T4" fmla="*/ 2046912 w 5749"/>
                <a:gd name="T5" fmla="*/ 0 h 278"/>
                <a:gd name="T6" fmla="*/ 2046912 w 5749"/>
                <a:gd name="T7" fmla="*/ 58873 h 278"/>
                <a:gd name="T8" fmla="*/ 2008096 w 5749"/>
                <a:gd name="T9" fmla="*/ 97070 h 278"/>
                <a:gd name="T10" fmla="*/ 38816 w 5749"/>
                <a:gd name="T11" fmla="*/ 97070 h 278"/>
                <a:gd name="T12" fmla="*/ 0 w 5749"/>
                <a:gd name="T13" fmla="*/ 58873 h 278"/>
                <a:gd name="T14" fmla="*/ 0 w 5749"/>
                <a:gd name="T15" fmla="*/ 0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9" h="278">
                  <a:moveTo>
                    <a:pt x="0" y="0"/>
                  </a:moveTo>
                  <a:lnTo>
                    <a:pt x="0" y="0"/>
                  </a:lnTo>
                  <a:cubicBezTo>
                    <a:pt x="5748" y="0"/>
                    <a:pt x="5748" y="0"/>
                    <a:pt x="5748" y="0"/>
                  </a:cubicBezTo>
                  <a:cubicBezTo>
                    <a:pt x="5748" y="168"/>
                    <a:pt x="5748" y="168"/>
                    <a:pt x="5748" y="168"/>
                  </a:cubicBezTo>
                  <a:cubicBezTo>
                    <a:pt x="5748" y="227"/>
                    <a:pt x="5698" y="277"/>
                    <a:pt x="5639" y="277"/>
                  </a:cubicBezTo>
                  <a:cubicBezTo>
                    <a:pt x="109" y="277"/>
                    <a:pt x="109" y="277"/>
                    <a:pt x="109" y="277"/>
                  </a:cubicBezTo>
                  <a:cubicBezTo>
                    <a:pt x="50" y="277"/>
                    <a:pt x="0" y="227"/>
                    <a:pt x="0" y="168"/>
                  </a:cubicBezTo>
                  <a:lnTo>
                    <a:pt x="0" y="0"/>
                  </a:lnTo>
                </a:path>
              </a:pathLst>
            </a:custGeom>
            <a:solidFill>
              <a:srgbClr val="4343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76" name="Freeform 38">
              <a:extLst>
                <a:ext uri="{FF2B5EF4-FFF2-40B4-BE49-F238E27FC236}">
                  <a16:creationId xmlns:a16="http://schemas.microsoft.com/office/drawing/2014/main" id="{2E649DCA-B2C3-2BBE-75DB-833F5333203B}"/>
                </a:ext>
              </a:extLst>
            </p:cNvPr>
            <p:cNvSpPr>
              <a:spLocks noChangeArrowheads="1"/>
            </p:cNvSpPr>
            <p:nvPr/>
          </p:nvSpPr>
          <p:spPr bwMode="auto">
            <a:xfrm>
              <a:off x="14652726" y="11997733"/>
              <a:ext cx="410082" cy="23569"/>
            </a:xfrm>
            <a:custGeom>
              <a:avLst/>
              <a:gdLst>
                <a:gd name="T0" fmla="*/ 0 w 1157"/>
                <a:gd name="T1" fmla="*/ 0 h 70"/>
                <a:gd name="T2" fmla="*/ 409728 w 1157"/>
                <a:gd name="T3" fmla="*/ 0 h 70"/>
                <a:gd name="T4" fmla="*/ 409728 w 1157"/>
                <a:gd name="T5" fmla="*/ 23232 h 70"/>
                <a:gd name="T6" fmla="*/ 0 w 1157"/>
                <a:gd name="T7" fmla="*/ 23232 h 70"/>
                <a:gd name="T8" fmla="*/ 0 w 1157"/>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70">
                  <a:moveTo>
                    <a:pt x="0" y="0"/>
                  </a:moveTo>
                  <a:lnTo>
                    <a:pt x="1156" y="0"/>
                  </a:lnTo>
                  <a:lnTo>
                    <a:pt x="1156"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77" name="Freeform 39">
              <a:extLst>
                <a:ext uri="{FF2B5EF4-FFF2-40B4-BE49-F238E27FC236}">
                  <a16:creationId xmlns:a16="http://schemas.microsoft.com/office/drawing/2014/main" id="{B8A6DAC0-E8F5-B79A-F4FB-6502D120AC1D}"/>
                </a:ext>
              </a:extLst>
            </p:cNvPr>
            <p:cNvSpPr>
              <a:spLocks noChangeArrowheads="1"/>
            </p:cNvSpPr>
            <p:nvPr/>
          </p:nvSpPr>
          <p:spPr bwMode="auto">
            <a:xfrm>
              <a:off x="13834133" y="11945881"/>
              <a:ext cx="2047268" cy="29855"/>
            </a:xfrm>
            <a:custGeom>
              <a:avLst/>
              <a:gdLst>
                <a:gd name="T0" fmla="*/ 0 w 5749"/>
                <a:gd name="T1" fmla="*/ 0 h 90"/>
                <a:gd name="T2" fmla="*/ 2046912 w 5749"/>
                <a:gd name="T3" fmla="*/ 0 h 90"/>
                <a:gd name="T4" fmla="*/ 2046912 w 5749"/>
                <a:gd name="T5" fmla="*/ 29523 h 90"/>
                <a:gd name="T6" fmla="*/ 0 w 5749"/>
                <a:gd name="T7" fmla="*/ 29523 h 90"/>
                <a:gd name="T8" fmla="*/ 0 w 5749"/>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9" h="90">
                  <a:moveTo>
                    <a:pt x="0" y="0"/>
                  </a:moveTo>
                  <a:lnTo>
                    <a:pt x="5748" y="0"/>
                  </a:lnTo>
                  <a:lnTo>
                    <a:pt x="5748" y="89"/>
                  </a:lnTo>
                  <a:lnTo>
                    <a:pt x="0" y="8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78" name="Freeform 40">
              <a:extLst>
                <a:ext uri="{FF2B5EF4-FFF2-40B4-BE49-F238E27FC236}">
                  <a16:creationId xmlns:a16="http://schemas.microsoft.com/office/drawing/2014/main" id="{6AC4C0E8-8363-F94B-11CC-42CB622FDE2C}"/>
                </a:ext>
              </a:extLst>
            </p:cNvPr>
            <p:cNvSpPr>
              <a:spLocks noChangeArrowheads="1"/>
            </p:cNvSpPr>
            <p:nvPr/>
          </p:nvSpPr>
          <p:spPr bwMode="auto">
            <a:xfrm>
              <a:off x="14316590" y="11121237"/>
              <a:ext cx="420563" cy="423737"/>
            </a:xfrm>
            <a:custGeom>
              <a:avLst/>
              <a:gdLst>
                <a:gd name="T0" fmla="*/ 594 w 1188"/>
                <a:gd name="T1" fmla="*/ 1196 h 1197"/>
                <a:gd name="T2" fmla="*/ 594 w 1188"/>
                <a:gd name="T3" fmla="*/ 1196 h 1197"/>
                <a:gd name="T4" fmla="*/ 684 w 1188"/>
                <a:gd name="T5" fmla="*/ 1196 h 1197"/>
                <a:gd name="T6" fmla="*/ 684 w 1188"/>
                <a:gd name="T7" fmla="*/ 1108 h 1197"/>
                <a:gd name="T8" fmla="*/ 881 w 1188"/>
                <a:gd name="T9" fmla="*/ 1019 h 1197"/>
                <a:gd name="T10" fmla="*/ 950 w 1188"/>
                <a:gd name="T11" fmla="*/ 1088 h 1197"/>
                <a:gd name="T12" fmla="*/ 1079 w 1188"/>
                <a:gd name="T13" fmla="*/ 950 h 1197"/>
                <a:gd name="T14" fmla="*/ 1020 w 1188"/>
                <a:gd name="T15" fmla="*/ 891 h 1197"/>
                <a:gd name="T16" fmla="*/ 1098 w 1188"/>
                <a:gd name="T17" fmla="*/ 693 h 1197"/>
                <a:gd name="T18" fmla="*/ 1187 w 1188"/>
                <a:gd name="T19" fmla="*/ 693 h 1197"/>
                <a:gd name="T20" fmla="*/ 1187 w 1188"/>
                <a:gd name="T21" fmla="*/ 505 h 1197"/>
                <a:gd name="T22" fmla="*/ 1098 w 1188"/>
                <a:gd name="T23" fmla="*/ 505 h 1197"/>
                <a:gd name="T24" fmla="*/ 1020 w 1188"/>
                <a:gd name="T25" fmla="*/ 307 h 1197"/>
                <a:gd name="T26" fmla="*/ 1079 w 1188"/>
                <a:gd name="T27" fmla="*/ 247 h 1197"/>
                <a:gd name="T28" fmla="*/ 950 w 1188"/>
                <a:gd name="T29" fmla="*/ 109 h 1197"/>
                <a:gd name="T30" fmla="*/ 881 w 1188"/>
                <a:gd name="T31" fmla="*/ 178 h 1197"/>
                <a:gd name="T32" fmla="*/ 684 w 1188"/>
                <a:gd name="T33" fmla="*/ 88 h 1197"/>
                <a:gd name="T34" fmla="*/ 684 w 1188"/>
                <a:gd name="T35" fmla="*/ 0 h 1197"/>
                <a:gd name="T36" fmla="*/ 594 w 1188"/>
                <a:gd name="T37" fmla="*/ 0 h 1197"/>
                <a:gd name="T38" fmla="*/ 594 w 1188"/>
                <a:gd name="T39" fmla="*/ 217 h 1197"/>
                <a:gd name="T40" fmla="*/ 970 w 1188"/>
                <a:gd name="T41" fmla="*/ 593 h 1197"/>
                <a:gd name="T42" fmla="*/ 594 w 1188"/>
                <a:gd name="T43" fmla="*/ 979 h 1197"/>
                <a:gd name="T44" fmla="*/ 594 w 1188"/>
                <a:gd name="T45" fmla="*/ 1196 h 1197"/>
                <a:gd name="T46" fmla="*/ 169 w 1188"/>
                <a:gd name="T47" fmla="*/ 891 h 1197"/>
                <a:gd name="T48" fmla="*/ 169 w 1188"/>
                <a:gd name="T49" fmla="*/ 891 h 1197"/>
                <a:gd name="T50" fmla="*/ 110 w 1188"/>
                <a:gd name="T51" fmla="*/ 950 h 1197"/>
                <a:gd name="T52" fmla="*/ 238 w 1188"/>
                <a:gd name="T53" fmla="*/ 1088 h 1197"/>
                <a:gd name="T54" fmla="*/ 307 w 1188"/>
                <a:gd name="T55" fmla="*/ 1019 h 1197"/>
                <a:gd name="T56" fmla="*/ 495 w 1188"/>
                <a:gd name="T57" fmla="*/ 1108 h 1197"/>
                <a:gd name="T58" fmla="*/ 495 w 1188"/>
                <a:gd name="T59" fmla="*/ 1196 h 1197"/>
                <a:gd name="T60" fmla="*/ 594 w 1188"/>
                <a:gd name="T61" fmla="*/ 1196 h 1197"/>
                <a:gd name="T62" fmla="*/ 594 w 1188"/>
                <a:gd name="T63" fmla="*/ 979 h 1197"/>
                <a:gd name="T64" fmla="*/ 594 w 1188"/>
                <a:gd name="T65" fmla="*/ 979 h 1197"/>
                <a:gd name="T66" fmla="*/ 217 w 1188"/>
                <a:gd name="T67" fmla="*/ 593 h 1197"/>
                <a:gd name="T68" fmla="*/ 594 w 1188"/>
                <a:gd name="T69" fmla="*/ 217 h 1197"/>
                <a:gd name="T70" fmla="*/ 594 w 1188"/>
                <a:gd name="T71" fmla="*/ 217 h 1197"/>
                <a:gd name="T72" fmla="*/ 594 w 1188"/>
                <a:gd name="T73" fmla="*/ 217 h 1197"/>
                <a:gd name="T74" fmla="*/ 594 w 1188"/>
                <a:gd name="T75" fmla="*/ 0 h 1197"/>
                <a:gd name="T76" fmla="*/ 495 w 1188"/>
                <a:gd name="T77" fmla="*/ 0 h 1197"/>
                <a:gd name="T78" fmla="*/ 495 w 1188"/>
                <a:gd name="T79" fmla="*/ 88 h 1197"/>
                <a:gd name="T80" fmla="*/ 307 w 1188"/>
                <a:gd name="T81" fmla="*/ 178 h 1197"/>
                <a:gd name="T82" fmla="*/ 238 w 1188"/>
                <a:gd name="T83" fmla="*/ 109 h 1197"/>
                <a:gd name="T84" fmla="*/ 110 w 1188"/>
                <a:gd name="T85" fmla="*/ 247 h 1197"/>
                <a:gd name="T86" fmla="*/ 169 w 1188"/>
                <a:gd name="T87" fmla="*/ 307 h 1197"/>
                <a:gd name="T88" fmla="*/ 90 w 1188"/>
                <a:gd name="T89" fmla="*/ 505 h 1197"/>
                <a:gd name="T90" fmla="*/ 0 w 1188"/>
                <a:gd name="T91" fmla="*/ 505 h 1197"/>
                <a:gd name="T92" fmla="*/ 0 w 1188"/>
                <a:gd name="T93" fmla="*/ 693 h 1197"/>
                <a:gd name="T94" fmla="*/ 90 w 1188"/>
                <a:gd name="T95" fmla="*/ 693 h 1197"/>
                <a:gd name="T96" fmla="*/ 169 w 1188"/>
                <a:gd name="T97" fmla="*/ 8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8" h="1197">
                  <a:moveTo>
                    <a:pt x="594" y="1196"/>
                  </a:moveTo>
                  <a:lnTo>
                    <a:pt x="594" y="1196"/>
                  </a:lnTo>
                  <a:cubicBezTo>
                    <a:pt x="684" y="1196"/>
                    <a:pt x="684" y="1196"/>
                    <a:pt x="684" y="1196"/>
                  </a:cubicBezTo>
                  <a:cubicBezTo>
                    <a:pt x="684" y="1108"/>
                    <a:pt x="684" y="1108"/>
                    <a:pt x="684" y="1108"/>
                  </a:cubicBezTo>
                  <a:cubicBezTo>
                    <a:pt x="762" y="1088"/>
                    <a:pt x="832" y="1058"/>
                    <a:pt x="881" y="1019"/>
                  </a:cubicBezTo>
                  <a:cubicBezTo>
                    <a:pt x="950" y="1088"/>
                    <a:pt x="950" y="1088"/>
                    <a:pt x="950" y="1088"/>
                  </a:cubicBezTo>
                  <a:cubicBezTo>
                    <a:pt x="1079" y="950"/>
                    <a:pt x="1079" y="950"/>
                    <a:pt x="1079" y="950"/>
                  </a:cubicBezTo>
                  <a:cubicBezTo>
                    <a:pt x="1020" y="891"/>
                    <a:pt x="1020" y="891"/>
                    <a:pt x="1020" y="891"/>
                  </a:cubicBezTo>
                  <a:cubicBezTo>
                    <a:pt x="1058" y="831"/>
                    <a:pt x="1089" y="762"/>
                    <a:pt x="1098" y="693"/>
                  </a:cubicBezTo>
                  <a:cubicBezTo>
                    <a:pt x="1187" y="693"/>
                    <a:pt x="1187" y="693"/>
                    <a:pt x="1187" y="693"/>
                  </a:cubicBezTo>
                  <a:cubicBezTo>
                    <a:pt x="1187" y="505"/>
                    <a:pt x="1187" y="505"/>
                    <a:pt x="1187" y="505"/>
                  </a:cubicBezTo>
                  <a:cubicBezTo>
                    <a:pt x="1098" y="505"/>
                    <a:pt x="1098" y="505"/>
                    <a:pt x="1098" y="505"/>
                  </a:cubicBezTo>
                  <a:cubicBezTo>
                    <a:pt x="1089" y="436"/>
                    <a:pt x="1058" y="366"/>
                    <a:pt x="1020" y="307"/>
                  </a:cubicBezTo>
                  <a:cubicBezTo>
                    <a:pt x="1079" y="247"/>
                    <a:pt x="1079" y="247"/>
                    <a:pt x="1079" y="247"/>
                  </a:cubicBezTo>
                  <a:cubicBezTo>
                    <a:pt x="950" y="109"/>
                    <a:pt x="950" y="109"/>
                    <a:pt x="950" y="109"/>
                  </a:cubicBezTo>
                  <a:cubicBezTo>
                    <a:pt x="881" y="178"/>
                    <a:pt x="881" y="178"/>
                    <a:pt x="881" y="178"/>
                  </a:cubicBezTo>
                  <a:cubicBezTo>
                    <a:pt x="832" y="129"/>
                    <a:pt x="762" y="109"/>
                    <a:pt x="684" y="88"/>
                  </a:cubicBezTo>
                  <a:cubicBezTo>
                    <a:pt x="684" y="0"/>
                    <a:pt x="684" y="0"/>
                    <a:pt x="684" y="0"/>
                  </a:cubicBezTo>
                  <a:cubicBezTo>
                    <a:pt x="594" y="0"/>
                    <a:pt x="594" y="0"/>
                    <a:pt x="594" y="0"/>
                  </a:cubicBezTo>
                  <a:cubicBezTo>
                    <a:pt x="594" y="217"/>
                    <a:pt x="594" y="217"/>
                    <a:pt x="594" y="217"/>
                  </a:cubicBezTo>
                  <a:cubicBezTo>
                    <a:pt x="802" y="217"/>
                    <a:pt x="970" y="386"/>
                    <a:pt x="970" y="593"/>
                  </a:cubicBezTo>
                  <a:cubicBezTo>
                    <a:pt x="970" y="810"/>
                    <a:pt x="802" y="979"/>
                    <a:pt x="594" y="979"/>
                  </a:cubicBezTo>
                  <a:lnTo>
                    <a:pt x="594" y="1196"/>
                  </a:lnTo>
                  <a:close/>
                  <a:moveTo>
                    <a:pt x="169" y="891"/>
                  </a:moveTo>
                  <a:lnTo>
                    <a:pt x="169" y="891"/>
                  </a:lnTo>
                  <a:cubicBezTo>
                    <a:pt x="110" y="950"/>
                    <a:pt x="110" y="950"/>
                    <a:pt x="110" y="950"/>
                  </a:cubicBezTo>
                  <a:cubicBezTo>
                    <a:pt x="238" y="1088"/>
                    <a:pt x="238" y="1088"/>
                    <a:pt x="238" y="1088"/>
                  </a:cubicBezTo>
                  <a:cubicBezTo>
                    <a:pt x="307" y="1019"/>
                    <a:pt x="307" y="1019"/>
                    <a:pt x="307" y="1019"/>
                  </a:cubicBezTo>
                  <a:cubicBezTo>
                    <a:pt x="356" y="1058"/>
                    <a:pt x="426" y="1088"/>
                    <a:pt x="495" y="1108"/>
                  </a:cubicBezTo>
                  <a:cubicBezTo>
                    <a:pt x="495" y="1196"/>
                    <a:pt x="495" y="1196"/>
                    <a:pt x="495" y="1196"/>
                  </a:cubicBezTo>
                  <a:cubicBezTo>
                    <a:pt x="594" y="1196"/>
                    <a:pt x="594" y="1196"/>
                    <a:pt x="594" y="1196"/>
                  </a:cubicBezTo>
                  <a:cubicBezTo>
                    <a:pt x="594" y="979"/>
                    <a:pt x="594" y="979"/>
                    <a:pt x="594" y="979"/>
                  </a:cubicBezTo>
                  <a:lnTo>
                    <a:pt x="594" y="979"/>
                  </a:lnTo>
                  <a:cubicBezTo>
                    <a:pt x="386" y="979"/>
                    <a:pt x="217" y="810"/>
                    <a:pt x="217" y="593"/>
                  </a:cubicBezTo>
                  <a:cubicBezTo>
                    <a:pt x="217" y="386"/>
                    <a:pt x="386" y="217"/>
                    <a:pt x="594" y="217"/>
                  </a:cubicBezTo>
                  <a:lnTo>
                    <a:pt x="594" y="217"/>
                  </a:lnTo>
                  <a:lnTo>
                    <a:pt x="594" y="217"/>
                  </a:lnTo>
                  <a:cubicBezTo>
                    <a:pt x="594" y="0"/>
                    <a:pt x="594" y="0"/>
                    <a:pt x="594" y="0"/>
                  </a:cubicBezTo>
                  <a:cubicBezTo>
                    <a:pt x="495" y="0"/>
                    <a:pt x="495" y="0"/>
                    <a:pt x="495" y="0"/>
                  </a:cubicBezTo>
                  <a:cubicBezTo>
                    <a:pt x="495" y="88"/>
                    <a:pt x="495" y="88"/>
                    <a:pt x="495" y="88"/>
                  </a:cubicBezTo>
                  <a:cubicBezTo>
                    <a:pt x="426" y="109"/>
                    <a:pt x="356" y="129"/>
                    <a:pt x="307" y="178"/>
                  </a:cubicBezTo>
                  <a:cubicBezTo>
                    <a:pt x="238" y="109"/>
                    <a:pt x="238" y="109"/>
                    <a:pt x="238" y="109"/>
                  </a:cubicBezTo>
                  <a:cubicBezTo>
                    <a:pt x="110" y="247"/>
                    <a:pt x="110" y="247"/>
                    <a:pt x="110" y="247"/>
                  </a:cubicBezTo>
                  <a:cubicBezTo>
                    <a:pt x="169" y="307"/>
                    <a:pt x="169" y="307"/>
                    <a:pt x="169" y="307"/>
                  </a:cubicBezTo>
                  <a:cubicBezTo>
                    <a:pt x="129" y="366"/>
                    <a:pt x="100" y="436"/>
                    <a:pt x="90" y="505"/>
                  </a:cubicBezTo>
                  <a:cubicBezTo>
                    <a:pt x="0" y="505"/>
                    <a:pt x="0" y="505"/>
                    <a:pt x="0" y="505"/>
                  </a:cubicBezTo>
                  <a:cubicBezTo>
                    <a:pt x="0" y="693"/>
                    <a:pt x="0" y="693"/>
                    <a:pt x="0" y="693"/>
                  </a:cubicBezTo>
                  <a:cubicBezTo>
                    <a:pt x="90" y="693"/>
                    <a:pt x="90" y="693"/>
                    <a:pt x="90" y="693"/>
                  </a:cubicBezTo>
                  <a:cubicBezTo>
                    <a:pt x="100" y="762"/>
                    <a:pt x="129" y="831"/>
                    <a:pt x="169" y="891"/>
                  </a:cubicBezTo>
                  <a:close/>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79" name="Freeform 41">
              <a:extLst>
                <a:ext uri="{FF2B5EF4-FFF2-40B4-BE49-F238E27FC236}">
                  <a16:creationId xmlns:a16="http://schemas.microsoft.com/office/drawing/2014/main" id="{16296C10-21B1-3AC9-3042-535F9E63C2CD}"/>
                </a:ext>
              </a:extLst>
            </p:cNvPr>
            <p:cNvSpPr>
              <a:spLocks noChangeArrowheads="1"/>
            </p:cNvSpPr>
            <p:nvPr/>
          </p:nvSpPr>
          <p:spPr bwMode="auto">
            <a:xfrm>
              <a:off x="14944969" y="10973247"/>
              <a:ext cx="446220" cy="312688"/>
            </a:xfrm>
            <a:custGeom>
              <a:avLst/>
              <a:gdLst>
                <a:gd name="T0" fmla="*/ 354706 w 1258"/>
                <a:gd name="T1" fmla="*/ 115705 h 881"/>
                <a:gd name="T2" fmla="*/ 354706 w 1258"/>
                <a:gd name="T3" fmla="*/ 115705 h 881"/>
                <a:gd name="T4" fmla="*/ 445865 w 1258"/>
                <a:gd name="T5" fmla="*/ 214019 h 881"/>
                <a:gd name="T6" fmla="*/ 445865 w 1258"/>
                <a:gd name="T7" fmla="*/ 214019 h 881"/>
                <a:gd name="T8" fmla="*/ 350804 w 1258"/>
                <a:gd name="T9" fmla="*/ 312333 h 881"/>
                <a:gd name="T10" fmla="*/ 105348 w 1258"/>
                <a:gd name="T11" fmla="*/ 312333 h 881"/>
                <a:gd name="T12" fmla="*/ 0 w 1258"/>
                <a:gd name="T13" fmla="*/ 214019 h 881"/>
                <a:gd name="T14" fmla="*/ 0 w 1258"/>
                <a:gd name="T15" fmla="*/ 214019 h 881"/>
                <a:gd name="T16" fmla="*/ 91159 w 1258"/>
                <a:gd name="T17" fmla="*/ 115705 h 881"/>
                <a:gd name="T18" fmla="*/ 91159 w 1258"/>
                <a:gd name="T19" fmla="*/ 111801 h 881"/>
                <a:gd name="T20" fmla="*/ 221336 w 1258"/>
                <a:gd name="T21" fmla="*/ 0 h 881"/>
                <a:gd name="T22" fmla="*/ 354706 w 1258"/>
                <a:gd name="T23" fmla="*/ 111801 h 881"/>
                <a:gd name="T24" fmla="*/ 354706 w 1258"/>
                <a:gd name="T25" fmla="*/ 115705 h 8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8" h="881">
                  <a:moveTo>
                    <a:pt x="1000" y="326"/>
                  </a:moveTo>
                  <a:lnTo>
                    <a:pt x="1000" y="326"/>
                  </a:lnTo>
                  <a:cubicBezTo>
                    <a:pt x="1148" y="355"/>
                    <a:pt x="1257" y="465"/>
                    <a:pt x="1257" y="603"/>
                  </a:cubicBezTo>
                  <a:cubicBezTo>
                    <a:pt x="1257" y="741"/>
                    <a:pt x="1148" y="880"/>
                    <a:pt x="989" y="880"/>
                  </a:cubicBezTo>
                  <a:cubicBezTo>
                    <a:pt x="297" y="880"/>
                    <a:pt x="297" y="880"/>
                    <a:pt x="297" y="880"/>
                  </a:cubicBezTo>
                  <a:cubicBezTo>
                    <a:pt x="129" y="880"/>
                    <a:pt x="0" y="741"/>
                    <a:pt x="0" y="603"/>
                  </a:cubicBezTo>
                  <a:cubicBezTo>
                    <a:pt x="0" y="465"/>
                    <a:pt x="109" y="355"/>
                    <a:pt x="257" y="326"/>
                  </a:cubicBezTo>
                  <a:cubicBezTo>
                    <a:pt x="257" y="315"/>
                    <a:pt x="257" y="315"/>
                    <a:pt x="257" y="315"/>
                  </a:cubicBezTo>
                  <a:cubicBezTo>
                    <a:pt x="257" y="138"/>
                    <a:pt x="426" y="0"/>
                    <a:pt x="624" y="0"/>
                  </a:cubicBezTo>
                  <a:cubicBezTo>
                    <a:pt x="831" y="0"/>
                    <a:pt x="1000" y="138"/>
                    <a:pt x="1000" y="315"/>
                  </a:cubicBezTo>
                  <a:cubicBezTo>
                    <a:pt x="1000" y="315"/>
                    <a:pt x="1000" y="315"/>
                    <a:pt x="1000" y="32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80" name="Freeform 42">
              <a:extLst>
                <a:ext uri="{FF2B5EF4-FFF2-40B4-BE49-F238E27FC236}">
                  <a16:creationId xmlns:a16="http://schemas.microsoft.com/office/drawing/2014/main" id="{2B80CCC4-599F-BB78-E0C9-5BC9D0A23508}"/>
                </a:ext>
              </a:extLst>
            </p:cNvPr>
            <p:cNvSpPr>
              <a:spLocks noChangeArrowheads="1"/>
            </p:cNvSpPr>
            <p:nvPr/>
          </p:nvSpPr>
          <p:spPr bwMode="auto">
            <a:xfrm>
              <a:off x="14937113" y="11345645"/>
              <a:ext cx="439935" cy="23569"/>
            </a:xfrm>
            <a:custGeom>
              <a:avLst/>
              <a:gdLst>
                <a:gd name="T0" fmla="*/ 0 w 1237"/>
                <a:gd name="T1" fmla="*/ 0 h 71"/>
                <a:gd name="T2" fmla="*/ 439579 w 1237"/>
                <a:gd name="T3" fmla="*/ 0 h 71"/>
                <a:gd name="T4" fmla="*/ 439579 w 1237"/>
                <a:gd name="T5" fmla="*/ 23237 h 71"/>
                <a:gd name="T6" fmla="*/ 0 w 1237"/>
                <a:gd name="T7" fmla="*/ 23237 h 71"/>
                <a:gd name="T8" fmla="*/ 0 w 1237"/>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71">
                  <a:moveTo>
                    <a:pt x="0" y="0"/>
                  </a:moveTo>
                  <a:lnTo>
                    <a:pt x="1236" y="0"/>
                  </a:lnTo>
                  <a:lnTo>
                    <a:pt x="1236" y="70"/>
                  </a:lnTo>
                  <a:lnTo>
                    <a:pt x="0" y="70"/>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81" name="Freeform 43">
              <a:extLst>
                <a:ext uri="{FF2B5EF4-FFF2-40B4-BE49-F238E27FC236}">
                  <a16:creationId xmlns:a16="http://schemas.microsoft.com/office/drawing/2014/main" id="{BE98731C-AA55-CB92-3A8C-332827733A4F}"/>
                </a:ext>
              </a:extLst>
            </p:cNvPr>
            <p:cNvSpPr>
              <a:spLocks noChangeArrowheads="1"/>
            </p:cNvSpPr>
            <p:nvPr/>
          </p:nvSpPr>
          <p:spPr bwMode="auto">
            <a:xfrm>
              <a:off x="14937113" y="11395926"/>
              <a:ext cx="439935" cy="20427"/>
            </a:xfrm>
            <a:custGeom>
              <a:avLst/>
              <a:gdLst>
                <a:gd name="T0" fmla="*/ 0 w 1237"/>
                <a:gd name="T1" fmla="*/ 0 h 60"/>
                <a:gd name="T2" fmla="*/ 439579 w 1237"/>
                <a:gd name="T3" fmla="*/ 0 h 60"/>
                <a:gd name="T4" fmla="*/ 439579 w 1237"/>
                <a:gd name="T5" fmla="*/ 20087 h 60"/>
                <a:gd name="T6" fmla="*/ 0 w 1237"/>
                <a:gd name="T7" fmla="*/ 20087 h 60"/>
                <a:gd name="T8" fmla="*/ 0 w 123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60">
                  <a:moveTo>
                    <a:pt x="0" y="0"/>
                  </a:moveTo>
                  <a:lnTo>
                    <a:pt x="1236" y="0"/>
                  </a:lnTo>
                  <a:lnTo>
                    <a:pt x="1236" y="59"/>
                  </a:lnTo>
                  <a:lnTo>
                    <a:pt x="0" y="5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82" name="Freeform 44">
              <a:extLst>
                <a:ext uri="{FF2B5EF4-FFF2-40B4-BE49-F238E27FC236}">
                  <a16:creationId xmlns:a16="http://schemas.microsoft.com/office/drawing/2014/main" id="{CD26524B-F324-F11D-BE9E-02AE4461EDF2}"/>
                </a:ext>
              </a:extLst>
            </p:cNvPr>
            <p:cNvSpPr>
              <a:spLocks noChangeArrowheads="1"/>
            </p:cNvSpPr>
            <p:nvPr/>
          </p:nvSpPr>
          <p:spPr bwMode="auto">
            <a:xfrm>
              <a:off x="14937113" y="11441494"/>
              <a:ext cx="439935" cy="23569"/>
            </a:xfrm>
            <a:custGeom>
              <a:avLst/>
              <a:gdLst>
                <a:gd name="T0" fmla="*/ 0 w 1237"/>
                <a:gd name="T1" fmla="*/ 0 h 70"/>
                <a:gd name="T2" fmla="*/ 439579 w 1237"/>
                <a:gd name="T3" fmla="*/ 0 h 70"/>
                <a:gd name="T4" fmla="*/ 439579 w 1237"/>
                <a:gd name="T5" fmla="*/ 23232 h 70"/>
                <a:gd name="T6" fmla="*/ 0 w 1237"/>
                <a:gd name="T7" fmla="*/ 23232 h 70"/>
                <a:gd name="T8" fmla="*/ 0 w 1237"/>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70">
                  <a:moveTo>
                    <a:pt x="0" y="0"/>
                  </a:moveTo>
                  <a:lnTo>
                    <a:pt x="1236" y="0"/>
                  </a:lnTo>
                  <a:lnTo>
                    <a:pt x="1236"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83" name="Freeform 45">
              <a:extLst>
                <a:ext uri="{FF2B5EF4-FFF2-40B4-BE49-F238E27FC236}">
                  <a16:creationId xmlns:a16="http://schemas.microsoft.com/office/drawing/2014/main" id="{44B122FC-539E-C5D7-C465-3C0F302237F6}"/>
                </a:ext>
              </a:extLst>
            </p:cNvPr>
            <p:cNvSpPr>
              <a:spLocks noChangeArrowheads="1"/>
            </p:cNvSpPr>
            <p:nvPr/>
          </p:nvSpPr>
          <p:spPr bwMode="auto">
            <a:xfrm>
              <a:off x="14937113" y="11490204"/>
              <a:ext cx="205827" cy="23569"/>
            </a:xfrm>
            <a:custGeom>
              <a:avLst/>
              <a:gdLst>
                <a:gd name="T0" fmla="*/ 0 w 584"/>
                <a:gd name="T1" fmla="*/ 0 h 70"/>
                <a:gd name="T2" fmla="*/ 205475 w 584"/>
                <a:gd name="T3" fmla="*/ 0 h 70"/>
                <a:gd name="T4" fmla="*/ 205475 w 584"/>
                <a:gd name="T5" fmla="*/ 23232 h 70"/>
                <a:gd name="T6" fmla="*/ 0 w 584"/>
                <a:gd name="T7" fmla="*/ 23232 h 70"/>
                <a:gd name="T8" fmla="*/ 0 w 58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 h="70">
                  <a:moveTo>
                    <a:pt x="0" y="0"/>
                  </a:moveTo>
                  <a:lnTo>
                    <a:pt x="583" y="0"/>
                  </a:lnTo>
                  <a:lnTo>
                    <a:pt x="583"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84" name="Freeform 46">
              <a:extLst>
                <a:ext uri="{FF2B5EF4-FFF2-40B4-BE49-F238E27FC236}">
                  <a16:creationId xmlns:a16="http://schemas.microsoft.com/office/drawing/2014/main" id="{3B56A694-2BE5-076C-C30C-08284C08DA28}"/>
                </a:ext>
              </a:extLst>
            </p:cNvPr>
            <p:cNvSpPr>
              <a:spLocks noChangeArrowheads="1"/>
            </p:cNvSpPr>
            <p:nvPr/>
          </p:nvSpPr>
          <p:spPr bwMode="auto">
            <a:xfrm>
              <a:off x="14341629" y="10965391"/>
              <a:ext cx="389657" cy="23569"/>
            </a:xfrm>
            <a:custGeom>
              <a:avLst/>
              <a:gdLst>
                <a:gd name="T0" fmla="*/ 0 w 1100"/>
                <a:gd name="T1" fmla="*/ 0 h 70"/>
                <a:gd name="T2" fmla="*/ 389303 w 1100"/>
                <a:gd name="T3" fmla="*/ 0 h 70"/>
                <a:gd name="T4" fmla="*/ 389303 w 1100"/>
                <a:gd name="T5" fmla="*/ 23232 h 70"/>
                <a:gd name="T6" fmla="*/ 0 w 1100"/>
                <a:gd name="T7" fmla="*/ 23232 h 70"/>
                <a:gd name="T8" fmla="*/ 0 w 1100"/>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70">
                  <a:moveTo>
                    <a:pt x="0" y="0"/>
                  </a:moveTo>
                  <a:lnTo>
                    <a:pt x="1099" y="0"/>
                  </a:lnTo>
                  <a:lnTo>
                    <a:pt x="1099"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85" name="Freeform 47">
              <a:extLst>
                <a:ext uri="{FF2B5EF4-FFF2-40B4-BE49-F238E27FC236}">
                  <a16:creationId xmlns:a16="http://schemas.microsoft.com/office/drawing/2014/main" id="{4DC9E04A-3A31-E625-EE53-D49FE3748844}"/>
                </a:ext>
              </a:extLst>
            </p:cNvPr>
            <p:cNvSpPr>
              <a:spLocks noChangeArrowheads="1"/>
            </p:cNvSpPr>
            <p:nvPr/>
          </p:nvSpPr>
          <p:spPr bwMode="auto">
            <a:xfrm>
              <a:off x="14341629" y="11007816"/>
              <a:ext cx="389657" cy="23569"/>
            </a:xfrm>
            <a:custGeom>
              <a:avLst/>
              <a:gdLst>
                <a:gd name="T0" fmla="*/ 0 w 1100"/>
                <a:gd name="T1" fmla="*/ 0 h 70"/>
                <a:gd name="T2" fmla="*/ 389303 w 1100"/>
                <a:gd name="T3" fmla="*/ 0 h 70"/>
                <a:gd name="T4" fmla="*/ 389303 w 1100"/>
                <a:gd name="T5" fmla="*/ 23232 h 70"/>
                <a:gd name="T6" fmla="*/ 0 w 1100"/>
                <a:gd name="T7" fmla="*/ 23232 h 70"/>
                <a:gd name="T8" fmla="*/ 0 w 1100"/>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70">
                  <a:moveTo>
                    <a:pt x="0" y="0"/>
                  </a:moveTo>
                  <a:lnTo>
                    <a:pt x="1099" y="0"/>
                  </a:lnTo>
                  <a:lnTo>
                    <a:pt x="1099"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86" name="Freeform 48">
              <a:extLst>
                <a:ext uri="{FF2B5EF4-FFF2-40B4-BE49-F238E27FC236}">
                  <a16:creationId xmlns:a16="http://schemas.microsoft.com/office/drawing/2014/main" id="{58F712CC-430B-4529-BBCF-3B0B358A98B4}"/>
                </a:ext>
              </a:extLst>
            </p:cNvPr>
            <p:cNvSpPr>
              <a:spLocks noChangeArrowheads="1"/>
            </p:cNvSpPr>
            <p:nvPr/>
          </p:nvSpPr>
          <p:spPr bwMode="auto">
            <a:xfrm>
              <a:off x="14341629" y="11053383"/>
              <a:ext cx="238822" cy="23569"/>
            </a:xfrm>
            <a:custGeom>
              <a:avLst/>
              <a:gdLst>
                <a:gd name="T0" fmla="*/ 0 w 674"/>
                <a:gd name="T1" fmla="*/ 0 h 70"/>
                <a:gd name="T2" fmla="*/ 238468 w 674"/>
                <a:gd name="T3" fmla="*/ 0 h 70"/>
                <a:gd name="T4" fmla="*/ 238468 w 674"/>
                <a:gd name="T5" fmla="*/ 23232 h 70"/>
                <a:gd name="T6" fmla="*/ 0 w 674"/>
                <a:gd name="T7" fmla="*/ 23232 h 70"/>
                <a:gd name="T8" fmla="*/ 0 w 67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 h="70">
                  <a:moveTo>
                    <a:pt x="0" y="0"/>
                  </a:moveTo>
                  <a:lnTo>
                    <a:pt x="673" y="0"/>
                  </a:lnTo>
                  <a:lnTo>
                    <a:pt x="673"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grpSp>
        <p:nvGrpSpPr>
          <p:cNvPr id="187" name="Group 2">
            <a:extLst>
              <a:ext uri="{FF2B5EF4-FFF2-40B4-BE49-F238E27FC236}">
                <a16:creationId xmlns:a16="http://schemas.microsoft.com/office/drawing/2014/main" id="{2AEAA274-EE6E-A66D-26D8-530C2883E52F}"/>
              </a:ext>
            </a:extLst>
          </p:cNvPr>
          <p:cNvGrpSpPr>
            <a:grpSpLocks/>
          </p:cNvGrpSpPr>
          <p:nvPr/>
        </p:nvGrpSpPr>
        <p:grpSpPr bwMode="auto">
          <a:xfrm>
            <a:off x="2722623" y="6322681"/>
            <a:ext cx="1193076" cy="899729"/>
            <a:chOff x="7807026" y="4101961"/>
            <a:chExt cx="1924715" cy="1451879"/>
          </a:xfrm>
        </p:grpSpPr>
        <p:sp>
          <p:nvSpPr>
            <p:cNvPr id="188" name="Freeform 71">
              <a:extLst>
                <a:ext uri="{FF2B5EF4-FFF2-40B4-BE49-F238E27FC236}">
                  <a16:creationId xmlns:a16="http://schemas.microsoft.com/office/drawing/2014/main" id="{7845A8F4-C82F-4E14-4199-F4D9E4E60075}"/>
                </a:ext>
              </a:extLst>
            </p:cNvPr>
            <p:cNvSpPr>
              <a:spLocks noChangeArrowheads="1"/>
            </p:cNvSpPr>
            <p:nvPr/>
          </p:nvSpPr>
          <p:spPr bwMode="auto">
            <a:xfrm>
              <a:off x="8713802" y="4101961"/>
              <a:ext cx="1017939" cy="1451879"/>
            </a:xfrm>
            <a:custGeom>
              <a:avLst/>
              <a:gdLst>
                <a:gd name="T0" fmla="*/ 2265 w 2860"/>
                <a:gd name="T1" fmla="*/ 0 h 4077"/>
                <a:gd name="T2" fmla="*/ 2265 w 2860"/>
                <a:gd name="T3" fmla="*/ 0 h 4077"/>
                <a:gd name="T4" fmla="*/ 583 w 2860"/>
                <a:gd name="T5" fmla="*/ 0 h 4077"/>
                <a:gd name="T6" fmla="*/ 0 w 2860"/>
                <a:gd name="T7" fmla="*/ 594 h 4077"/>
                <a:gd name="T8" fmla="*/ 0 w 2860"/>
                <a:gd name="T9" fmla="*/ 3493 h 4077"/>
                <a:gd name="T10" fmla="*/ 583 w 2860"/>
                <a:gd name="T11" fmla="*/ 4076 h 4077"/>
                <a:gd name="T12" fmla="*/ 2265 w 2860"/>
                <a:gd name="T13" fmla="*/ 4076 h 4077"/>
                <a:gd name="T14" fmla="*/ 2859 w 2860"/>
                <a:gd name="T15" fmla="*/ 3493 h 4077"/>
                <a:gd name="T16" fmla="*/ 2859 w 2860"/>
                <a:gd name="T17" fmla="*/ 594 h 4077"/>
                <a:gd name="T18" fmla="*/ 2265 w 2860"/>
                <a:gd name="T19" fmla="*/ 0 h 4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0" h="4077">
                  <a:moveTo>
                    <a:pt x="2265" y="0"/>
                  </a:moveTo>
                  <a:lnTo>
                    <a:pt x="2265" y="0"/>
                  </a:lnTo>
                  <a:cubicBezTo>
                    <a:pt x="583" y="0"/>
                    <a:pt x="583" y="0"/>
                    <a:pt x="583" y="0"/>
                  </a:cubicBezTo>
                  <a:cubicBezTo>
                    <a:pt x="267" y="0"/>
                    <a:pt x="0" y="267"/>
                    <a:pt x="0" y="594"/>
                  </a:cubicBezTo>
                  <a:cubicBezTo>
                    <a:pt x="0" y="3493"/>
                    <a:pt x="0" y="3493"/>
                    <a:pt x="0" y="3493"/>
                  </a:cubicBezTo>
                  <a:cubicBezTo>
                    <a:pt x="0" y="3809"/>
                    <a:pt x="267" y="4076"/>
                    <a:pt x="583" y="4076"/>
                  </a:cubicBezTo>
                  <a:cubicBezTo>
                    <a:pt x="2265" y="4076"/>
                    <a:pt x="2265" y="4076"/>
                    <a:pt x="2265" y="4076"/>
                  </a:cubicBezTo>
                  <a:cubicBezTo>
                    <a:pt x="2592" y="4076"/>
                    <a:pt x="2859" y="3809"/>
                    <a:pt x="2859" y="3493"/>
                  </a:cubicBezTo>
                  <a:cubicBezTo>
                    <a:pt x="2859" y="594"/>
                    <a:pt x="2859" y="594"/>
                    <a:pt x="2859" y="594"/>
                  </a:cubicBezTo>
                  <a:cubicBezTo>
                    <a:pt x="2859" y="267"/>
                    <a:pt x="2592" y="0"/>
                    <a:pt x="2265" y="0"/>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89" name="Freeform 72">
              <a:extLst>
                <a:ext uri="{FF2B5EF4-FFF2-40B4-BE49-F238E27FC236}">
                  <a16:creationId xmlns:a16="http://schemas.microsoft.com/office/drawing/2014/main" id="{AACED658-B6F0-D8F2-050D-6171571A6DF1}"/>
                </a:ext>
              </a:extLst>
            </p:cNvPr>
            <p:cNvSpPr>
              <a:spLocks noChangeArrowheads="1"/>
            </p:cNvSpPr>
            <p:nvPr/>
          </p:nvSpPr>
          <p:spPr bwMode="auto">
            <a:xfrm>
              <a:off x="8798450" y="4222951"/>
              <a:ext cx="843732" cy="1165903"/>
            </a:xfrm>
            <a:custGeom>
              <a:avLst/>
              <a:gdLst>
                <a:gd name="T0" fmla="*/ 839823 w 2374"/>
                <a:gd name="T1" fmla="*/ 0 h 3276"/>
                <a:gd name="T2" fmla="*/ 839823 w 2374"/>
                <a:gd name="T3" fmla="*/ 0 h 3276"/>
                <a:gd name="T4" fmla="*/ 3199 w 2374"/>
                <a:gd name="T5" fmla="*/ 0 h 3276"/>
                <a:gd name="T6" fmla="*/ 0 w 2374"/>
                <a:gd name="T7" fmla="*/ 3915 h 3276"/>
                <a:gd name="T8" fmla="*/ 0 w 2374"/>
                <a:gd name="T9" fmla="*/ 1161988 h 3276"/>
                <a:gd name="T10" fmla="*/ 3199 w 2374"/>
                <a:gd name="T11" fmla="*/ 1165547 h 3276"/>
                <a:gd name="T12" fmla="*/ 839823 w 2374"/>
                <a:gd name="T13" fmla="*/ 1165547 h 3276"/>
                <a:gd name="T14" fmla="*/ 843377 w 2374"/>
                <a:gd name="T15" fmla="*/ 1161988 h 3276"/>
                <a:gd name="T16" fmla="*/ 843377 w 2374"/>
                <a:gd name="T17" fmla="*/ 3915 h 3276"/>
                <a:gd name="T18" fmla="*/ 839823 w 2374"/>
                <a:gd name="T19" fmla="*/ 0 h 3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4" h="3276">
                  <a:moveTo>
                    <a:pt x="2363" y="0"/>
                  </a:moveTo>
                  <a:lnTo>
                    <a:pt x="2363" y="0"/>
                  </a:lnTo>
                  <a:cubicBezTo>
                    <a:pt x="9" y="0"/>
                    <a:pt x="9" y="0"/>
                    <a:pt x="9" y="0"/>
                  </a:cubicBezTo>
                  <a:lnTo>
                    <a:pt x="0" y="11"/>
                  </a:lnTo>
                  <a:cubicBezTo>
                    <a:pt x="0" y="3265"/>
                    <a:pt x="0" y="3265"/>
                    <a:pt x="0" y="3265"/>
                  </a:cubicBezTo>
                  <a:lnTo>
                    <a:pt x="9" y="3275"/>
                  </a:lnTo>
                  <a:cubicBezTo>
                    <a:pt x="2363" y="3275"/>
                    <a:pt x="2363" y="3275"/>
                    <a:pt x="2363" y="3275"/>
                  </a:cubicBezTo>
                  <a:cubicBezTo>
                    <a:pt x="2373" y="3275"/>
                    <a:pt x="2373" y="3265"/>
                    <a:pt x="2373" y="3265"/>
                  </a:cubicBezTo>
                  <a:cubicBezTo>
                    <a:pt x="2373" y="11"/>
                    <a:pt x="2373" y="11"/>
                    <a:pt x="2373" y="11"/>
                  </a:cubicBezTo>
                  <a:cubicBezTo>
                    <a:pt x="2373" y="11"/>
                    <a:pt x="2373" y="0"/>
                    <a:pt x="236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90" name="Freeform 73">
              <a:extLst>
                <a:ext uri="{FF2B5EF4-FFF2-40B4-BE49-F238E27FC236}">
                  <a16:creationId xmlns:a16="http://schemas.microsoft.com/office/drawing/2014/main" id="{16BC9CCF-3D1E-07B7-BEC4-9581584A36A3}"/>
                </a:ext>
              </a:extLst>
            </p:cNvPr>
            <p:cNvSpPr>
              <a:spLocks noChangeArrowheads="1"/>
            </p:cNvSpPr>
            <p:nvPr/>
          </p:nvSpPr>
          <p:spPr bwMode="auto">
            <a:xfrm>
              <a:off x="9096978" y="4147529"/>
              <a:ext cx="245107" cy="31426"/>
            </a:xfrm>
            <a:custGeom>
              <a:avLst/>
              <a:gdLst>
                <a:gd name="T0" fmla="*/ 230627 w 694"/>
                <a:gd name="T1" fmla="*/ 0 h 91"/>
                <a:gd name="T2" fmla="*/ 230627 w 694"/>
                <a:gd name="T3" fmla="*/ 0 h 91"/>
                <a:gd name="T4" fmla="*/ 17306 w 694"/>
                <a:gd name="T5" fmla="*/ 0 h 91"/>
                <a:gd name="T6" fmla="*/ 0 w 694"/>
                <a:gd name="T7" fmla="*/ 17267 h 91"/>
                <a:gd name="T8" fmla="*/ 0 w 694"/>
                <a:gd name="T9" fmla="*/ 17267 h 91"/>
                <a:gd name="T10" fmla="*/ 17306 w 694"/>
                <a:gd name="T11" fmla="*/ 31081 h 91"/>
                <a:gd name="T12" fmla="*/ 230627 w 694"/>
                <a:gd name="T13" fmla="*/ 31081 h 91"/>
                <a:gd name="T14" fmla="*/ 244754 w 694"/>
                <a:gd name="T15" fmla="*/ 17267 h 91"/>
                <a:gd name="T16" fmla="*/ 244754 w 694"/>
                <a:gd name="T17" fmla="*/ 17267 h 91"/>
                <a:gd name="T18" fmla="*/ 230627 w 69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4" h="91">
                  <a:moveTo>
                    <a:pt x="653" y="0"/>
                  </a:moveTo>
                  <a:lnTo>
                    <a:pt x="653" y="0"/>
                  </a:lnTo>
                  <a:cubicBezTo>
                    <a:pt x="49" y="0"/>
                    <a:pt x="49" y="0"/>
                    <a:pt x="49" y="0"/>
                  </a:cubicBezTo>
                  <a:cubicBezTo>
                    <a:pt x="20" y="0"/>
                    <a:pt x="0" y="21"/>
                    <a:pt x="0" y="50"/>
                  </a:cubicBezTo>
                  <a:cubicBezTo>
                    <a:pt x="0" y="69"/>
                    <a:pt x="20" y="90"/>
                    <a:pt x="49" y="90"/>
                  </a:cubicBezTo>
                  <a:cubicBezTo>
                    <a:pt x="653" y="90"/>
                    <a:pt x="653" y="90"/>
                    <a:pt x="653" y="90"/>
                  </a:cubicBezTo>
                  <a:cubicBezTo>
                    <a:pt x="673" y="90"/>
                    <a:pt x="693" y="69"/>
                    <a:pt x="693" y="50"/>
                  </a:cubicBezTo>
                  <a:cubicBezTo>
                    <a:pt x="693" y="21"/>
                    <a:pt x="673" y="0"/>
                    <a:pt x="65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91" name="Freeform 74">
              <a:extLst>
                <a:ext uri="{FF2B5EF4-FFF2-40B4-BE49-F238E27FC236}">
                  <a16:creationId xmlns:a16="http://schemas.microsoft.com/office/drawing/2014/main" id="{C2069F04-A035-C9CF-B671-ED4D5FBDB5B8}"/>
                </a:ext>
              </a:extLst>
            </p:cNvPr>
            <p:cNvSpPr>
              <a:spLocks noChangeArrowheads="1"/>
            </p:cNvSpPr>
            <p:nvPr/>
          </p:nvSpPr>
          <p:spPr bwMode="auto">
            <a:xfrm>
              <a:off x="9184965" y="5448563"/>
              <a:ext cx="72275" cy="73851"/>
            </a:xfrm>
            <a:custGeom>
              <a:avLst/>
              <a:gdLst>
                <a:gd name="T0" fmla="*/ 33890 w 209"/>
                <a:gd name="T1" fmla="*/ 0 h 210"/>
                <a:gd name="T2" fmla="*/ 33890 w 209"/>
                <a:gd name="T3" fmla="*/ 0 h 210"/>
                <a:gd name="T4" fmla="*/ 0 w 209"/>
                <a:gd name="T5" fmla="*/ 38332 h 210"/>
                <a:gd name="T6" fmla="*/ 33890 w 209"/>
                <a:gd name="T7" fmla="*/ 73499 h 210"/>
                <a:gd name="T8" fmla="*/ 71929 w 209"/>
                <a:gd name="T9" fmla="*/ 38332 h 210"/>
                <a:gd name="T10" fmla="*/ 33890 w 209"/>
                <a:gd name="T11" fmla="*/ 0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 h="210">
                  <a:moveTo>
                    <a:pt x="98" y="0"/>
                  </a:moveTo>
                  <a:lnTo>
                    <a:pt x="98" y="0"/>
                  </a:lnTo>
                  <a:cubicBezTo>
                    <a:pt x="39" y="0"/>
                    <a:pt x="0" y="50"/>
                    <a:pt x="0" y="109"/>
                  </a:cubicBezTo>
                  <a:cubicBezTo>
                    <a:pt x="0" y="169"/>
                    <a:pt x="39" y="209"/>
                    <a:pt x="98" y="209"/>
                  </a:cubicBezTo>
                  <a:cubicBezTo>
                    <a:pt x="158" y="209"/>
                    <a:pt x="208" y="169"/>
                    <a:pt x="208" y="109"/>
                  </a:cubicBezTo>
                  <a:cubicBezTo>
                    <a:pt x="208" y="50"/>
                    <a:pt x="158" y="0"/>
                    <a:pt x="98"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92" name="Freeform 75">
              <a:extLst>
                <a:ext uri="{FF2B5EF4-FFF2-40B4-BE49-F238E27FC236}">
                  <a16:creationId xmlns:a16="http://schemas.microsoft.com/office/drawing/2014/main" id="{E95507C6-5671-E08B-13CD-38FD5556781F}"/>
                </a:ext>
              </a:extLst>
            </p:cNvPr>
            <p:cNvSpPr>
              <a:spLocks noChangeArrowheads="1"/>
            </p:cNvSpPr>
            <p:nvPr/>
          </p:nvSpPr>
          <p:spPr bwMode="auto">
            <a:xfrm>
              <a:off x="7807026" y="4321172"/>
              <a:ext cx="1157688" cy="849842"/>
            </a:xfrm>
            <a:custGeom>
              <a:avLst/>
              <a:gdLst>
                <a:gd name="T0" fmla="*/ 1633 w 3256"/>
                <a:gd name="T1" fmla="*/ 0 h 2384"/>
                <a:gd name="T2" fmla="*/ 1633 w 3256"/>
                <a:gd name="T3" fmla="*/ 0 h 2384"/>
                <a:gd name="T4" fmla="*/ 3255 w 3256"/>
                <a:gd name="T5" fmla="*/ 1117 h 2384"/>
                <a:gd name="T6" fmla="*/ 2642 w 3256"/>
                <a:gd name="T7" fmla="*/ 1997 h 2384"/>
                <a:gd name="T8" fmla="*/ 3126 w 3256"/>
                <a:gd name="T9" fmla="*/ 2383 h 2384"/>
                <a:gd name="T10" fmla="*/ 3107 w 3256"/>
                <a:gd name="T11" fmla="*/ 2383 h 2384"/>
                <a:gd name="T12" fmla="*/ 2335 w 3256"/>
                <a:gd name="T13" fmla="*/ 2125 h 2384"/>
                <a:gd name="T14" fmla="*/ 1633 w 3256"/>
                <a:gd name="T15" fmla="*/ 2235 h 2384"/>
                <a:gd name="T16" fmla="*/ 0 w 3256"/>
                <a:gd name="T17" fmla="*/ 1117 h 2384"/>
                <a:gd name="T18" fmla="*/ 1633 w 3256"/>
                <a:gd name="T19"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6" h="2384">
                  <a:moveTo>
                    <a:pt x="1633" y="0"/>
                  </a:moveTo>
                  <a:lnTo>
                    <a:pt x="1633" y="0"/>
                  </a:lnTo>
                  <a:cubicBezTo>
                    <a:pt x="2523" y="0"/>
                    <a:pt x="3255" y="493"/>
                    <a:pt x="3255" y="1117"/>
                  </a:cubicBezTo>
                  <a:cubicBezTo>
                    <a:pt x="3255" y="1473"/>
                    <a:pt x="3018" y="1789"/>
                    <a:pt x="2642" y="1997"/>
                  </a:cubicBezTo>
                  <a:cubicBezTo>
                    <a:pt x="2721" y="2165"/>
                    <a:pt x="2899" y="2304"/>
                    <a:pt x="3126" y="2383"/>
                  </a:cubicBezTo>
                  <a:cubicBezTo>
                    <a:pt x="3117" y="2383"/>
                    <a:pt x="3117" y="2383"/>
                    <a:pt x="3107" y="2383"/>
                  </a:cubicBezTo>
                  <a:cubicBezTo>
                    <a:pt x="2790" y="2383"/>
                    <a:pt x="2514" y="2284"/>
                    <a:pt x="2335" y="2125"/>
                  </a:cubicBezTo>
                  <a:cubicBezTo>
                    <a:pt x="2118" y="2195"/>
                    <a:pt x="1880" y="2235"/>
                    <a:pt x="1633" y="2235"/>
                  </a:cubicBezTo>
                  <a:cubicBezTo>
                    <a:pt x="732" y="2235"/>
                    <a:pt x="0" y="1741"/>
                    <a:pt x="0" y="1117"/>
                  </a:cubicBezTo>
                  <a:cubicBezTo>
                    <a:pt x="0" y="493"/>
                    <a:pt x="732" y="0"/>
                    <a:pt x="1633" y="0"/>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a:latin typeface="Calibri Light"/>
                <a:ea typeface="+mn-ea"/>
              </a:endParaRPr>
            </a:p>
          </p:txBody>
        </p:sp>
        <p:sp>
          <p:nvSpPr>
            <p:cNvPr id="193" name="Freeform 76">
              <a:extLst>
                <a:ext uri="{FF2B5EF4-FFF2-40B4-BE49-F238E27FC236}">
                  <a16:creationId xmlns:a16="http://schemas.microsoft.com/office/drawing/2014/main" id="{FDD6E290-96F8-E6E1-1C4E-3D94FB3B3E62}"/>
                </a:ext>
              </a:extLst>
            </p:cNvPr>
            <p:cNvSpPr>
              <a:spLocks noChangeArrowheads="1"/>
            </p:cNvSpPr>
            <p:nvPr/>
          </p:nvSpPr>
          <p:spPr bwMode="auto">
            <a:xfrm>
              <a:off x="8325520" y="4486929"/>
              <a:ext cx="116268" cy="471389"/>
            </a:xfrm>
            <a:custGeom>
              <a:avLst/>
              <a:gdLst>
                <a:gd name="T0" fmla="*/ 112027 w 329"/>
                <a:gd name="T1" fmla="*/ 471034 h 1326"/>
                <a:gd name="T2" fmla="*/ 3887 w 329"/>
                <a:gd name="T3" fmla="*/ 471034 h 1326"/>
                <a:gd name="T4" fmla="*/ 3887 w 329"/>
                <a:gd name="T5" fmla="*/ 133667 h 1326"/>
                <a:gd name="T6" fmla="*/ 112027 w 329"/>
                <a:gd name="T7" fmla="*/ 133667 h 1326"/>
                <a:gd name="T8" fmla="*/ 112027 w 329"/>
                <a:gd name="T9" fmla="*/ 471034 h 1326"/>
                <a:gd name="T10" fmla="*/ 115915 w 329"/>
                <a:gd name="T11" fmla="*/ 84253 h 1326"/>
                <a:gd name="T12" fmla="*/ 0 w 329"/>
                <a:gd name="T13" fmla="*/ 84253 h 1326"/>
                <a:gd name="T14" fmla="*/ 0 w 329"/>
                <a:gd name="T15" fmla="*/ 0 h 1326"/>
                <a:gd name="T16" fmla="*/ 115915 w 329"/>
                <a:gd name="T17" fmla="*/ 0 h 1326"/>
                <a:gd name="T18" fmla="*/ 115915 w 329"/>
                <a:gd name="T19" fmla="*/ 84253 h 1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9" h="1326">
                  <a:moveTo>
                    <a:pt x="317" y="1325"/>
                  </a:moveTo>
                  <a:lnTo>
                    <a:pt x="11" y="1325"/>
                  </a:lnTo>
                  <a:lnTo>
                    <a:pt x="11" y="376"/>
                  </a:lnTo>
                  <a:lnTo>
                    <a:pt x="317" y="376"/>
                  </a:lnTo>
                  <a:lnTo>
                    <a:pt x="317" y="1325"/>
                  </a:lnTo>
                  <a:close/>
                  <a:moveTo>
                    <a:pt x="328" y="237"/>
                  </a:moveTo>
                  <a:lnTo>
                    <a:pt x="0" y="237"/>
                  </a:lnTo>
                  <a:lnTo>
                    <a:pt x="0" y="0"/>
                  </a:lnTo>
                  <a:lnTo>
                    <a:pt x="328" y="0"/>
                  </a:lnTo>
                  <a:lnTo>
                    <a:pt x="328" y="237"/>
                  </a:lnTo>
                  <a:close/>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194" name="Text Placeholder 32">
            <a:extLst>
              <a:ext uri="{FF2B5EF4-FFF2-40B4-BE49-F238E27FC236}">
                <a16:creationId xmlns:a16="http://schemas.microsoft.com/office/drawing/2014/main" id="{CDAF746B-63AB-4BBB-4C96-5D864E9A720C}"/>
              </a:ext>
            </a:extLst>
          </p:cNvPr>
          <p:cNvSpPr txBox="1">
            <a:spLocks/>
          </p:cNvSpPr>
          <p:nvPr/>
        </p:nvSpPr>
        <p:spPr bwMode="auto">
          <a:xfrm>
            <a:off x="2063077" y="3265916"/>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endParaRPr lang="en-US" altLang="es-MX" sz="2400" dirty="0">
              <a:latin typeface="Calibri Light" panose="020F0302020204030204" pitchFamily="34" charset="0"/>
              <a:cs typeface="Calibri Light" panose="020F0302020204030204" pitchFamily="34" charset="0"/>
            </a:endParaRPr>
          </a:p>
        </p:txBody>
      </p:sp>
      <p:sp>
        <p:nvSpPr>
          <p:cNvPr id="195" name="Text Placeholder 33">
            <a:extLst>
              <a:ext uri="{FF2B5EF4-FFF2-40B4-BE49-F238E27FC236}">
                <a16:creationId xmlns:a16="http://schemas.microsoft.com/office/drawing/2014/main" id="{8CC3F8BD-A4C1-3D8A-9A91-F0795F698938}"/>
              </a:ext>
            </a:extLst>
          </p:cNvPr>
          <p:cNvSpPr txBox="1">
            <a:spLocks/>
          </p:cNvSpPr>
          <p:nvPr/>
        </p:nvSpPr>
        <p:spPr bwMode="auto">
          <a:xfrm>
            <a:off x="2102764" y="2691241"/>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196" name="Text Placeholder 32">
            <a:extLst>
              <a:ext uri="{FF2B5EF4-FFF2-40B4-BE49-F238E27FC236}">
                <a16:creationId xmlns:a16="http://schemas.microsoft.com/office/drawing/2014/main" id="{95579F5E-F454-D0D2-BC61-BF5D3EBDF30F}"/>
              </a:ext>
            </a:extLst>
          </p:cNvPr>
          <p:cNvSpPr txBox="1">
            <a:spLocks/>
          </p:cNvSpPr>
          <p:nvPr/>
        </p:nvSpPr>
        <p:spPr bwMode="auto">
          <a:xfrm>
            <a:off x="4807864" y="11380497"/>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197" name="Text Placeholder 33">
            <a:extLst>
              <a:ext uri="{FF2B5EF4-FFF2-40B4-BE49-F238E27FC236}">
                <a16:creationId xmlns:a16="http://schemas.microsoft.com/office/drawing/2014/main" id="{D9564611-99C1-EA7A-DE9F-E9B1B8A4C70A}"/>
              </a:ext>
            </a:extLst>
          </p:cNvPr>
          <p:cNvSpPr txBox="1">
            <a:spLocks/>
          </p:cNvSpPr>
          <p:nvPr/>
        </p:nvSpPr>
        <p:spPr bwMode="auto">
          <a:xfrm>
            <a:off x="4847551" y="10805822"/>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198" name="Text Placeholder 32">
            <a:extLst>
              <a:ext uri="{FF2B5EF4-FFF2-40B4-BE49-F238E27FC236}">
                <a16:creationId xmlns:a16="http://schemas.microsoft.com/office/drawing/2014/main" id="{9A793F7E-9E5E-B941-476E-B7B0FB5D3316}"/>
              </a:ext>
            </a:extLst>
          </p:cNvPr>
          <p:cNvSpPr txBox="1">
            <a:spLocks/>
          </p:cNvSpPr>
          <p:nvPr/>
        </p:nvSpPr>
        <p:spPr bwMode="auto">
          <a:xfrm>
            <a:off x="7844085" y="3265916"/>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endParaRPr lang="en-US" altLang="es-MX" sz="2400" dirty="0">
              <a:latin typeface="Calibri Light" panose="020F0302020204030204" pitchFamily="34" charset="0"/>
              <a:cs typeface="Calibri Light" panose="020F0302020204030204" pitchFamily="34" charset="0"/>
            </a:endParaRPr>
          </a:p>
        </p:txBody>
      </p:sp>
      <p:sp>
        <p:nvSpPr>
          <p:cNvPr id="199" name="Text Placeholder 33">
            <a:extLst>
              <a:ext uri="{FF2B5EF4-FFF2-40B4-BE49-F238E27FC236}">
                <a16:creationId xmlns:a16="http://schemas.microsoft.com/office/drawing/2014/main" id="{B31C60BD-B50D-1B77-2E41-8A3F10B6613F}"/>
              </a:ext>
            </a:extLst>
          </p:cNvPr>
          <p:cNvSpPr txBox="1">
            <a:spLocks/>
          </p:cNvSpPr>
          <p:nvPr/>
        </p:nvSpPr>
        <p:spPr bwMode="auto">
          <a:xfrm>
            <a:off x="7883772" y="2691241"/>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200" name="Text Placeholder 32">
            <a:extLst>
              <a:ext uri="{FF2B5EF4-FFF2-40B4-BE49-F238E27FC236}">
                <a16:creationId xmlns:a16="http://schemas.microsoft.com/office/drawing/2014/main" id="{BC209CB9-2ED8-5ADD-A4C5-38DEFE009AF0}"/>
              </a:ext>
            </a:extLst>
          </p:cNvPr>
          <p:cNvSpPr txBox="1">
            <a:spLocks/>
          </p:cNvSpPr>
          <p:nvPr/>
        </p:nvSpPr>
        <p:spPr bwMode="auto">
          <a:xfrm>
            <a:off x="10588872" y="11380497"/>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201" name="Text Placeholder 33">
            <a:extLst>
              <a:ext uri="{FF2B5EF4-FFF2-40B4-BE49-F238E27FC236}">
                <a16:creationId xmlns:a16="http://schemas.microsoft.com/office/drawing/2014/main" id="{E7A83E81-ACCA-BCF5-AAD0-EF04749A6314}"/>
              </a:ext>
            </a:extLst>
          </p:cNvPr>
          <p:cNvSpPr txBox="1">
            <a:spLocks/>
          </p:cNvSpPr>
          <p:nvPr/>
        </p:nvSpPr>
        <p:spPr bwMode="auto">
          <a:xfrm>
            <a:off x="10628559" y="10805822"/>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202" name="Text Placeholder 32">
            <a:extLst>
              <a:ext uri="{FF2B5EF4-FFF2-40B4-BE49-F238E27FC236}">
                <a16:creationId xmlns:a16="http://schemas.microsoft.com/office/drawing/2014/main" id="{2BC77F06-398F-8B68-C3C1-45E54B4B8B18}"/>
              </a:ext>
            </a:extLst>
          </p:cNvPr>
          <p:cNvSpPr txBox="1">
            <a:spLocks/>
          </p:cNvSpPr>
          <p:nvPr/>
        </p:nvSpPr>
        <p:spPr bwMode="auto">
          <a:xfrm>
            <a:off x="13740309" y="3265916"/>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endParaRPr lang="en-US" altLang="es-MX" sz="2400" dirty="0">
              <a:latin typeface="Calibri Light" panose="020F0302020204030204" pitchFamily="34" charset="0"/>
              <a:cs typeface="Calibri Light" panose="020F0302020204030204" pitchFamily="34" charset="0"/>
            </a:endParaRPr>
          </a:p>
        </p:txBody>
      </p:sp>
      <p:sp>
        <p:nvSpPr>
          <p:cNvPr id="203" name="Text Placeholder 33">
            <a:extLst>
              <a:ext uri="{FF2B5EF4-FFF2-40B4-BE49-F238E27FC236}">
                <a16:creationId xmlns:a16="http://schemas.microsoft.com/office/drawing/2014/main" id="{28A1CE86-8D09-72A2-B5F3-A7CBE131AB4D}"/>
              </a:ext>
            </a:extLst>
          </p:cNvPr>
          <p:cNvSpPr txBox="1">
            <a:spLocks/>
          </p:cNvSpPr>
          <p:nvPr/>
        </p:nvSpPr>
        <p:spPr bwMode="auto">
          <a:xfrm>
            <a:off x="13779996" y="2691241"/>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204" name="Text Placeholder 32">
            <a:extLst>
              <a:ext uri="{FF2B5EF4-FFF2-40B4-BE49-F238E27FC236}">
                <a16:creationId xmlns:a16="http://schemas.microsoft.com/office/drawing/2014/main" id="{E9732D54-CE69-796C-7331-AED73538E3B5}"/>
              </a:ext>
            </a:extLst>
          </p:cNvPr>
          <p:cNvSpPr txBox="1">
            <a:spLocks/>
          </p:cNvSpPr>
          <p:nvPr/>
        </p:nvSpPr>
        <p:spPr bwMode="auto">
          <a:xfrm>
            <a:off x="16485096" y="11380497"/>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a:latin typeface="Calibri Light" panose="020F0302020204030204" pitchFamily="34" charset="0"/>
                <a:cs typeface="Calibri Light" panose="020F0302020204030204" pitchFamily="34" charset="0"/>
              </a:rPr>
              <a:t>Lorem ipsum dolor sit amet, consectetur adipiscing elit</a:t>
            </a:r>
          </a:p>
        </p:txBody>
      </p:sp>
      <p:sp>
        <p:nvSpPr>
          <p:cNvPr id="205" name="Text Placeholder 33">
            <a:extLst>
              <a:ext uri="{FF2B5EF4-FFF2-40B4-BE49-F238E27FC236}">
                <a16:creationId xmlns:a16="http://schemas.microsoft.com/office/drawing/2014/main" id="{C90B02EB-B32F-D406-9D7C-39AE1CC6CE24}"/>
              </a:ext>
            </a:extLst>
          </p:cNvPr>
          <p:cNvSpPr txBox="1">
            <a:spLocks/>
          </p:cNvSpPr>
          <p:nvPr/>
        </p:nvSpPr>
        <p:spPr bwMode="auto">
          <a:xfrm>
            <a:off x="16524783" y="10805822"/>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206" name="Text Placeholder 32">
            <a:extLst>
              <a:ext uri="{FF2B5EF4-FFF2-40B4-BE49-F238E27FC236}">
                <a16:creationId xmlns:a16="http://schemas.microsoft.com/office/drawing/2014/main" id="{DE4016C3-3F60-575C-64CF-05223E6A654F}"/>
              </a:ext>
            </a:extLst>
          </p:cNvPr>
          <p:cNvSpPr txBox="1">
            <a:spLocks/>
          </p:cNvSpPr>
          <p:nvPr/>
        </p:nvSpPr>
        <p:spPr bwMode="auto">
          <a:xfrm>
            <a:off x="19015748" y="3265916"/>
            <a:ext cx="3298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buFont typeface="Arial" panose="020B0604020202020204" pitchFamily="34" charset="0"/>
              <a:buNone/>
            </a:pPr>
            <a:r>
              <a:rPr lang="en-US" altLang="es-MX" sz="2400" dirty="0">
                <a:latin typeface="Calibri Light" panose="020F0302020204030204" pitchFamily="34" charset="0"/>
                <a:cs typeface="Calibri Light" panose="020F0302020204030204" pitchFamily="34" charset="0"/>
              </a:rPr>
              <a:t>Lorem ipsum dolor sit </a:t>
            </a:r>
            <a:r>
              <a:rPr lang="en-US" altLang="es-MX" sz="2400" dirty="0" err="1">
                <a:latin typeface="Calibri Light" panose="020F0302020204030204" pitchFamily="34" charset="0"/>
                <a:cs typeface="Calibri Light" panose="020F0302020204030204" pitchFamily="34" charset="0"/>
              </a:rPr>
              <a:t>amet</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consectetur</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adipiscing</a:t>
            </a:r>
            <a:r>
              <a:rPr lang="en-US" altLang="es-MX" sz="2400" dirty="0">
                <a:latin typeface="Calibri Light" panose="020F0302020204030204" pitchFamily="34" charset="0"/>
                <a:cs typeface="Calibri Light" panose="020F0302020204030204" pitchFamily="34" charset="0"/>
              </a:rPr>
              <a:t> </a:t>
            </a:r>
            <a:r>
              <a:rPr lang="en-US" altLang="es-MX" sz="2400" dirty="0" err="1">
                <a:latin typeface="Calibri Light" panose="020F0302020204030204" pitchFamily="34" charset="0"/>
                <a:cs typeface="Calibri Light" panose="020F0302020204030204" pitchFamily="34" charset="0"/>
              </a:rPr>
              <a:t>elit</a:t>
            </a:r>
            <a:endParaRPr lang="en-US" altLang="es-MX" sz="2400" dirty="0">
              <a:latin typeface="Calibri Light" panose="020F0302020204030204" pitchFamily="34" charset="0"/>
              <a:cs typeface="Calibri Light" panose="020F0302020204030204" pitchFamily="34" charset="0"/>
            </a:endParaRPr>
          </a:p>
        </p:txBody>
      </p:sp>
      <p:sp>
        <p:nvSpPr>
          <p:cNvPr id="207" name="Text Placeholder 33">
            <a:extLst>
              <a:ext uri="{FF2B5EF4-FFF2-40B4-BE49-F238E27FC236}">
                <a16:creationId xmlns:a16="http://schemas.microsoft.com/office/drawing/2014/main" id="{CBDEFE36-87C4-EF3A-BC38-2088C4F1F691}"/>
              </a:ext>
            </a:extLst>
          </p:cNvPr>
          <p:cNvSpPr txBox="1">
            <a:spLocks/>
          </p:cNvSpPr>
          <p:nvPr/>
        </p:nvSpPr>
        <p:spPr bwMode="auto">
          <a:xfrm>
            <a:off x="19055435" y="2691241"/>
            <a:ext cx="3219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5800">
              <a:defRPr sz="3600">
                <a:solidFill>
                  <a:schemeClr val="tx1"/>
                </a:solidFill>
                <a:latin typeface="Lato Light" panose="020F0302020204030203" pitchFamily="34" charset="0"/>
                <a:ea typeface="MS PGothic" panose="020B0600070205080204" pitchFamily="34" charset="-128"/>
              </a:defRPr>
            </a:lvl1pPr>
            <a:lvl2pPr marL="742950" indent="-285750" defTabSz="685800">
              <a:defRPr sz="3600">
                <a:solidFill>
                  <a:schemeClr val="tx1"/>
                </a:solidFill>
                <a:latin typeface="Lato Light" panose="020F0302020204030203" pitchFamily="34" charset="0"/>
                <a:ea typeface="MS PGothic" panose="020B0600070205080204" pitchFamily="34" charset="-128"/>
              </a:defRPr>
            </a:lvl2pPr>
            <a:lvl3pPr marL="1143000" indent="-228600" defTabSz="685800">
              <a:defRPr sz="3600">
                <a:solidFill>
                  <a:schemeClr val="tx1"/>
                </a:solidFill>
                <a:latin typeface="Lato Light" panose="020F0302020204030203" pitchFamily="34" charset="0"/>
                <a:ea typeface="MS PGothic" panose="020B0600070205080204" pitchFamily="34" charset="-128"/>
              </a:defRPr>
            </a:lvl3pPr>
            <a:lvl4pPr marL="1600200" indent="-228600" defTabSz="685800">
              <a:defRPr sz="3600">
                <a:solidFill>
                  <a:schemeClr val="tx1"/>
                </a:solidFill>
                <a:latin typeface="Lato Light" panose="020F0302020204030203" pitchFamily="34" charset="0"/>
                <a:ea typeface="MS PGothic" panose="020B0600070205080204" pitchFamily="34" charset="-128"/>
              </a:defRPr>
            </a:lvl4pPr>
            <a:lvl5pPr marL="2057400" indent="-228600" defTabSz="685800">
              <a:defRPr sz="3600">
                <a:solidFill>
                  <a:schemeClr val="tx1"/>
                </a:solidFill>
                <a:latin typeface="Lato Light" panose="020F0302020204030203" pitchFamily="34" charset="0"/>
                <a:ea typeface="MS PGothic" panose="020B0600070205080204" pitchFamily="34" charset="-128"/>
              </a:defRPr>
            </a:lvl5pPr>
            <a:lvl6pPr marL="25146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858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spcBef>
                <a:spcPts val="750"/>
              </a:spcBef>
              <a:buFont typeface="Arial" panose="020B0604020202020204" pitchFamily="34" charset="0"/>
              <a:buNone/>
            </a:pPr>
            <a:r>
              <a:rPr lang="en-AU" altLang="es-MX" sz="3200" b="1" dirty="0">
                <a:solidFill>
                  <a:schemeClr val="tx2"/>
                </a:solidFill>
                <a:latin typeface="Source Sans Pro" panose="020B0503030403020204" pitchFamily="34" charset="0"/>
              </a:rPr>
              <a:t>Business Strategy</a:t>
            </a:r>
          </a:p>
        </p:txBody>
      </p:sp>
      <p:sp>
        <p:nvSpPr>
          <p:cNvPr id="208" name="TextBox 58">
            <a:extLst>
              <a:ext uri="{FF2B5EF4-FFF2-40B4-BE49-F238E27FC236}">
                <a16:creationId xmlns:a16="http://schemas.microsoft.com/office/drawing/2014/main" id="{B7A3BC40-5565-C80D-EF67-5C26DF8B5A81}"/>
              </a:ext>
            </a:extLst>
          </p:cNvPr>
          <p:cNvSpPr txBox="1">
            <a:spLocks noChangeArrowheads="1"/>
          </p:cNvSpPr>
          <p:nvPr/>
        </p:nvSpPr>
        <p:spPr bwMode="auto">
          <a:xfrm>
            <a:off x="1115219" y="289287"/>
            <a:ext cx="49482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dirty="0">
                <a:solidFill>
                  <a:schemeClr val="tx2"/>
                </a:solidFill>
                <a:latin typeface="Source Sans Pro" panose="020B0503030403020204" pitchFamily="34" charset="0"/>
              </a:rPr>
              <a:t>Our Strategy</a:t>
            </a:r>
          </a:p>
        </p:txBody>
      </p:sp>
      <p:grpSp>
        <p:nvGrpSpPr>
          <p:cNvPr id="209" name="Group 59">
            <a:extLst>
              <a:ext uri="{FF2B5EF4-FFF2-40B4-BE49-F238E27FC236}">
                <a16:creationId xmlns:a16="http://schemas.microsoft.com/office/drawing/2014/main" id="{C12E4643-9BA7-3F44-BE1F-9F124A69D34D}"/>
              </a:ext>
            </a:extLst>
          </p:cNvPr>
          <p:cNvGrpSpPr>
            <a:grpSpLocks/>
          </p:cNvGrpSpPr>
          <p:nvPr/>
        </p:nvGrpSpPr>
        <p:grpSpPr bwMode="auto">
          <a:xfrm>
            <a:off x="1275556" y="1478324"/>
            <a:ext cx="2279650" cy="73025"/>
            <a:chOff x="1775295" y="2028842"/>
            <a:chExt cx="3021910" cy="45719"/>
          </a:xfrm>
        </p:grpSpPr>
        <p:sp>
          <p:nvSpPr>
            <p:cNvPr id="210" name="Rectangle 209">
              <a:extLst>
                <a:ext uri="{FF2B5EF4-FFF2-40B4-BE49-F238E27FC236}">
                  <a16:creationId xmlns:a16="http://schemas.microsoft.com/office/drawing/2014/main" id="{1F014CC4-B824-40E2-6312-F1F14E00FA35}"/>
                </a:ext>
              </a:extLst>
            </p:cNvPr>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211" name="Rectangle 210">
              <a:extLst>
                <a:ext uri="{FF2B5EF4-FFF2-40B4-BE49-F238E27FC236}">
                  <a16:creationId xmlns:a16="http://schemas.microsoft.com/office/drawing/2014/main" id="{A9FB893B-7C70-F736-8A60-CF9EDA59E242}"/>
                </a:ext>
              </a:extLst>
            </p:cNvPr>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212" name="Rectangle 211">
              <a:extLst>
                <a:ext uri="{FF2B5EF4-FFF2-40B4-BE49-F238E27FC236}">
                  <a16:creationId xmlns:a16="http://schemas.microsoft.com/office/drawing/2014/main" id="{50C2AC8A-6E21-E2FE-C056-18280EF4D2B8}"/>
                </a:ext>
              </a:extLst>
            </p:cNvPr>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213" name="Rectangle 212">
              <a:extLst>
                <a:ext uri="{FF2B5EF4-FFF2-40B4-BE49-F238E27FC236}">
                  <a16:creationId xmlns:a16="http://schemas.microsoft.com/office/drawing/2014/main" id="{6DBF4FF6-68AE-AE49-A998-2A32835D78AA}"/>
                </a:ext>
              </a:extLst>
            </p:cNvPr>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214" name="Rectangle 213">
              <a:extLst>
                <a:ext uri="{FF2B5EF4-FFF2-40B4-BE49-F238E27FC236}">
                  <a16:creationId xmlns:a16="http://schemas.microsoft.com/office/drawing/2014/main" id="{17E0FC76-59F1-7295-9930-8895D6393498}"/>
                </a:ext>
              </a:extLst>
            </p:cNvPr>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15" name="TextBox 75">
            <a:extLst>
              <a:ext uri="{FF2B5EF4-FFF2-40B4-BE49-F238E27FC236}">
                <a16:creationId xmlns:a16="http://schemas.microsoft.com/office/drawing/2014/main" id="{7C249249-E3D6-3678-5837-5B10815084C9}"/>
              </a:ext>
            </a:extLst>
          </p:cNvPr>
          <p:cNvSpPr txBox="1">
            <a:spLocks noChangeArrowheads="1"/>
          </p:cNvSpPr>
          <p:nvPr/>
        </p:nvSpPr>
        <p:spPr bwMode="auto">
          <a:xfrm>
            <a:off x="1166019" y="1573574"/>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extLst>
      <p:ext uri="{BB962C8B-B14F-4D97-AF65-F5344CB8AC3E}">
        <p14:creationId xmlns:p14="http://schemas.microsoft.com/office/powerpoint/2010/main" val="35017501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1784"/>
            <a:ext cx="24371302" cy="13712428"/>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16" name="タイトル 15"/>
          <p:cNvSpPr>
            <a:spLocks noGrp="1"/>
          </p:cNvSpPr>
          <p:nvPr>
            <p:ph type="ctrTitle" idx="4294967295"/>
          </p:nvPr>
        </p:nvSpPr>
        <p:spPr>
          <a:xfrm>
            <a:off x="3176" y="1235373"/>
            <a:ext cx="24371302" cy="2112412"/>
          </a:xfrm>
          <a:prstGeom prst="rect">
            <a:avLst/>
          </a:prstGeom>
        </p:spPr>
        <p:txBody>
          <a:bodyPr/>
          <a:lstStyle/>
          <a:p>
            <a:pPr algn="ctr"/>
            <a:r>
              <a:rPr kumimoji="1" lang="en-US" altLang="ja-JP" sz="5999" b="1" dirty="0">
                <a:solidFill>
                  <a:schemeClr val="accent2"/>
                </a:solidFill>
                <a:latin typeface="Lato Black" panose="020F0A02020204030203" pitchFamily="34" charset="0"/>
              </a:rPr>
              <a:t>THANKS FOR DOWNLOADING THESE TEMPLATES! </a:t>
            </a:r>
            <a:br>
              <a:rPr kumimoji="1" lang="en-US" altLang="ja-JP" b="1" dirty="0">
                <a:solidFill>
                  <a:schemeClr val="accent2"/>
                </a:solidFill>
                <a:latin typeface="Lato Light" panose="020F0302020204030203" pitchFamily="34" charset="0"/>
              </a:rPr>
            </a:br>
            <a:r>
              <a:rPr kumimoji="1" lang="en-US" altLang="ja-JP" sz="4799"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4509284" y="2976189"/>
            <a:ext cx="16451741" cy="1349025"/>
          </a:xfrm>
          <a:prstGeom prst="rect">
            <a:avLst/>
          </a:prstGeom>
        </p:spPr>
        <p:txBody>
          <a:bodyPr>
            <a:noAutofit/>
          </a:bodyPr>
          <a:lstStyle/>
          <a:p>
            <a:pPr marL="0" indent="0" algn="ctr">
              <a:buNone/>
            </a:pPr>
            <a:r>
              <a:rPr lang="en-US" sz="2999"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2999" dirty="0">
                <a:solidFill>
                  <a:schemeClr val="bg1"/>
                </a:solidFill>
                <a:latin typeface="Lato Light" panose="020F0302020204030203" pitchFamily="34" charset="0"/>
              </a:rPr>
              <a:t> / </a:t>
            </a:r>
            <a:r>
              <a:rPr lang="en-US" sz="2999"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2999" dirty="0">
                <a:solidFill>
                  <a:schemeClr val="bg1"/>
                </a:solidFill>
                <a:latin typeface="Lato Light" panose="020F0302020204030203" pitchFamily="34" charset="0"/>
              </a:rPr>
              <a:t>  </a:t>
            </a:r>
          </a:p>
          <a:p>
            <a:pPr marL="0" indent="0" algn="ctr">
              <a:buNone/>
            </a:pPr>
            <a:r>
              <a:rPr lang="en-US" sz="2999" dirty="0">
                <a:solidFill>
                  <a:schemeClr val="bg1"/>
                </a:solidFill>
                <a:latin typeface="Lato Light" panose="020F0302020204030203" pitchFamily="34" charset="0"/>
              </a:rPr>
              <a:t>Premium Templates: </a:t>
            </a:r>
            <a:r>
              <a:rPr lang="en-US" sz="2999" dirty="0">
                <a:solidFill>
                  <a:schemeClr val="bg1"/>
                </a:solidFill>
                <a:latin typeface="Lato Light" panose="020F0302020204030203" pitchFamily="34" charset="0"/>
                <a:hlinkClick r:id="rId4"/>
              </a:rPr>
              <a:t>https://www.pptbundle.com/</a:t>
            </a:r>
            <a:r>
              <a:rPr lang="en-US" sz="2999" dirty="0">
                <a:solidFill>
                  <a:schemeClr val="bg1"/>
                </a:solidFill>
                <a:latin typeface="Lato Light" panose="020F0302020204030203" pitchFamily="34" charset="0"/>
              </a:rPr>
              <a:t> </a:t>
            </a:r>
          </a:p>
          <a:p>
            <a:pPr marL="0" indent="0" algn="ctr">
              <a:buNone/>
            </a:pPr>
            <a:br>
              <a:rPr lang="en-US" altLang="ja-JP" sz="2999" dirty="0">
                <a:solidFill>
                  <a:schemeClr val="bg1"/>
                </a:solidFill>
                <a:latin typeface="Lato Light" panose="020F0302020204030203" pitchFamily="34" charset="0"/>
                <a:cs typeface="Arial" panose="020B0604020202020204" pitchFamily="34" charset="0"/>
              </a:rPr>
            </a:br>
            <a:endParaRPr lang="en-US" altLang="ja-JP" sz="2999"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4351631" y="4411219"/>
            <a:ext cx="15919149" cy="4477893"/>
          </a:xfrm>
          <a:prstGeom prst="rect">
            <a:avLst/>
          </a:prstGeom>
          <a:noFill/>
        </p:spPr>
        <p:txBody>
          <a:bodyPr wrap="square" rtlCol="0">
            <a:spAutoFit/>
          </a:bodyPr>
          <a:lstStyle/>
          <a:p>
            <a:pPr algn="ctr"/>
            <a:r>
              <a:rPr lang="en-US" altLang="ja-JP" sz="3999" b="1" dirty="0">
                <a:solidFill>
                  <a:schemeClr val="bg1"/>
                </a:solidFill>
                <a:cs typeface="Arial" panose="020B0604020202020204" pitchFamily="34" charset="0"/>
              </a:rPr>
              <a:t>If you loved the template and want to show your support, I’d really appreciate it if you followed me on social media!! </a:t>
            </a:r>
            <a:r>
              <a:rPr lang="es-CO" altLang="ja-JP" sz="3999" b="1" dirty="0">
                <a:solidFill>
                  <a:schemeClr val="bg1"/>
                </a:solidFill>
                <a:cs typeface="Arial" panose="020B0604020202020204" pitchFamily="34" charset="0"/>
                <a:sym typeface="Wingdings" panose="05000000000000000000" pitchFamily="2" charset="2"/>
              </a:rPr>
              <a:t></a:t>
            </a:r>
            <a:endParaRPr lang="es-CO" altLang="ja-JP" sz="3999" b="1" dirty="0">
              <a:solidFill>
                <a:schemeClr val="bg1"/>
              </a:solidFill>
              <a:cs typeface="Arial" panose="020B0604020202020204" pitchFamily="34" charset="0"/>
            </a:endParaRPr>
          </a:p>
          <a:p>
            <a:pPr algn="ctr"/>
            <a:r>
              <a:rPr lang="es-CO" altLang="ja-JP" sz="44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sz="4400" dirty="0">
                <a:solidFill>
                  <a:schemeClr val="bg1"/>
                </a:solidFill>
                <a:cs typeface="Arial" panose="020B0604020202020204" pitchFamily="34" charset="0"/>
              </a:rPr>
              <a:t> </a:t>
            </a:r>
          </a:p>
          <a:p>
            <a:pPr algn="ctr"/>
            <a:r>
              <a:rPr lang="es-CO" altLang="ja-JP" sz="4400" dirty="0">
                <a:solidFill>
                  <a:schemeClr val="bg1"/>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sz="4400" dirty="0">
              <a:solidFill>
                <a:schemeClr val="bg1"/>
              </a:solidFill>
              <a:cs typeface="Arial" panose="020B0604020202020204" pitchFamily="34" charset="0"/>
            </a:endParaRPr>
          </a:p>
          <a:p>
            <a:pPr algn="ctr"/>
            <a:r>
              <a:rPr lang="es-CO" altLang="ja-JP" sz="4400" dirty="0">
                <a:solidFill>
                  <a:schemeClr val="bg1"/>
                </a:solidFill>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sz="4400" dirty="0">
                <a:solidFill>
                  <a:schemeClr val="bg1"/>
                </a:solidFill>
                <a:cs typeface="Arial" panose="020B0604020202020204" pitchFamily="34" charset="0"/>
              </a:rPr>
              <a:t> </a:t>
            </a:r>
          </a:p>
          <a:p>
            <a:pPr algn="ctr"/>
            <a:r>
              <a:rPr lang="es-CO" altLang="ja-JP" sz="4400" dirty="0">
                <a:solidFill>
                  <a:schemeClr val="bg1"/>
                </a:solidFill>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sz="4400" dirty="0">
                <a:solidFill>
                  <a:schemeClr val="bg1"/>
                </a:solidFill>
                <a:cs typeface="Arial" panose="020B0604020202020204" pitchFamily="34" charset="0"/>
              </a:rPr>
              <a:t> </a:t>
            </a:r>
          </a:p>
          <a:p>
            <a:pPr algn="ctr"/>
            <a:endParaRPr lang="es-CO" altLang="ja-JP" sz="1050" dirty="0">
              <a:solidFill>
                <a:schemeClr val="bg1"/>
              </a:solidFill>
              <a:cs typeface="Arial" panose="020B0604020202020204" pitchFamily="34" charset="0"/>
            </a:endParaRPr>
          </a:p>
          <a:p>
            <a:pPr algn="ctr"/>
            <a:endParaRPr lang="es-CO" altLang="ja-JP" sz="18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5674022" y="10615978"/>
            <a:ext cx="13750518" cy="1446550"/>
          </a:xfrm>
          <a:prstGeom prst="rect">
            <a:avLst/>
          </a:prstGeom>
          <a:noFill/>
        </p:spPr>
        <p:txBody>
          <a:bodyPr wrap="square" rtlCol="0">
            <a:spAutoFit/>
          </a:bodyPr>
          <a:lstStyle/>
          <a:p>
            <a:pPr algn="ctr"/>
            <a:r>
              <a:rPr lang="en-US" altLang="ja-JP" sz="4400" dirty="0">
                <a:solidFill>
                  <a:schemeClr val="accent2"/>
                </a:solidFill>
                <a:cs typeface="Arial" panose="020B0604020202020204" pitchFamily="34" charset="0"/>
              </a:rPr>
              <a:t>Images used in this template are courtesy of </a:t>
            </a:r>
            <a:r>
              <a:rPr lang="en-US" altLang="ja-JP" sz="4400" dirty="0" err="1">
                <a:solidFill>
                  <a:schemeClr val="accent2"/>
                </a:solidFill>
                <a:cs typeface="Arial" panose="020B0604020202020204" pitchFamily="34" charset="0"/>
              </a:rPr>
              <a:t>Freepik</a:t>
            </a:r>
            <a:r>
              <a:rPr lang="en-US" altLang="ja-JP" sz="4400" dirty="0">
                <a:solidFill>
                  <a:schemeClr val="accent2"/>
                </a:solidFill>
                <a:cs typeface="Arial" panose="020B0604020202020204" pitchFamily="34" charset="0"/>
              </a:rPr>
              <a:t> and </a:t>
            </a:r>
            <a:r>
              <a:rPr lang="en-US" altLang="ja-JP" sz="4400" dirty="0" err="1">
                <a:solidFill>
                  <a:schemeClr val="accent2"/>
                </a:solidFill>
                <a:cs typeface="Arial" panose="020B0604020202020204" pitchFamily="34" charset="0"/>
              </a:rPr>
              <a:t>Pixabay</a:t>
            </a:r>
            <a:r>
              <a:rPr lang="en-US" altLang="ja-JP" sz="4400" dirty="0">
                <a:solidFill>
                  <a:schemeClr val="accent2"/>
                </a:solidFill>
                <a:cs typeface="Arial" panose="020B0604020202020204" pitchFamily="34" charset="0"/>
              </a:rPr>
              <a:t>.</a:t>
            </a:r>
            <a:endParaRPr lang="es-CO" sz="1050" dirty="0">
              <a:solidFill>
                <a:schemeClr val="accent2"/>
              </a:solidFill>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14460275" y="9145396"/>
            <a:ext cx="1616095" cy="127516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9037608" y="9145396"/>
            <a:ext cx="1616095" cy="12751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9589429" y="9340816"/>
            <a:ext cx="421072" cy="77465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dirty="0"/>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10933186" y="9145396"/>
            <a:ext cx="1616095" cy="127516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11341252" y="9299974"/>
            <a:ext cx="703601" cy="813226"/>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400" dirty="0"/>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12735155" y="9145396"/>
            <a:ext cx="1616095" cy="127516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13212606" y="9340816"/>
            <a:ext cx="696231" cy="696231"/>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398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14828699" y="9444268"/>
            <a:ext cx="837550" cy="59278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800" dirty="0"/>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15163138" y="9612940"/>
            <a:ext cx="215688" cy="25398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eeform 232"/>
          <p:cNvSpPr>
            <a:spLocks noChangeArrowheads="1"/>
          </p:cNvSpPr>
          <p:nvPr/>
        </p:nvSpPr>
        <p:spPr bwMode="auto">
          <a:xfrm>
            <a:off x="12049125" y="4275138"/>
            <a:ext cx="2705100" cy="2225675"/>
          </a:xfrm>
          <a:custGeom>
            <a:avLst/>
            <a:gdLst>
              <a:gd name="T0" fmla="*/ 0 w 2957"/>
              <a:gd name="T1" fmla="*/ 972524 h 2434"/>
              <a:gd name="T2" fmla="*/ 0 w 2957"/>
              <a:gd name="T3" fmla="*/ 972524 h 2434"/>
              <a:gd name="T4" fmla="*/ 1790589 w 2957"/>
              <a:gd name="T5" fmla="*/ 2223827 h 2434"/>
              <a:gd name="T6" fmla="*/ 2703260 w 2957"/>
              <a:gd name="T7" fmla="*/ 1894777 h 2434"/>
              <a:gd name="T8" fmla="*/ 0 w 2957"/>
              <a:gd name="T9" fmla="*/ 0 h 2434"/>
              <a:gd name="T10" fmla="*/ 0 w 2957"/>
              <a:gd name="T11" fmla="*/ 972524 h 24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7" h="2434">
                <a:moveTo>
                  <a:pt x="0" y="1064"/>
                </a:moveTo>
                <a:lnTo>
                  <a:pt x="0" y="1064"/>
                </a:lnTo>
                <a:cubicBezTo>
                  <a:pt x="893" y="1064"/>
                  <a:pt x="1664" y="1635"/>
                  <a:pt x="1958" y="2433"/>
                </a:cubicBezTo>
                <a:cubicBezTo>
                  <a:pt x="2956" y="2073"/>
                  <a:pt x="2956" y="2073"/>
                  <a:pt x="2956" y="2073"/>
                </a:cubicBezTo>
                <a:cubicBezTo>
                  <a:pt x="2518" y="865"/>
                  <a:pt x="1358" y="0"/>
                  <a:pt x="0" y="0"/>
                </a:cubicBezTo>
                <a:lnTo>
                  <a:pt x="0" y="1064"/>
                </a:lnTo>
              </a:path>
            </a:pathLst>
          </a:custGeom>
          <a:solidFill>
            <a:schemeClr val="accent2"/>
          </a:solidFill>
          <a:ln>
            <a:noFill/>
          </a:ln>
        </p:spPr>
        <p:txBody>
          <a:bodyPr wrap="none" anchor="ctr"/>
          <a:lstStyle/>
          <a:p>
            <a:endParaRPr lang="es-MX"/>
          </a:p>
        </p:txBody>
      </p:sp>
      <p:sp>
        <p:nvSpPr>
          <p:cNvPr id="17410" name="Freeform 233"/>
          <p:cNvSpPr>
            <a:spLocks noChangeArrowheads="1"/>
          </p:cNvSpPr>
          <p:nvPr/>
        </p:nvSpPr>
        <p:spPr bwMode="auto">
          <a:xfrm>
            <a:off x="9409113" y="4275138"/>
            <a:ext cx="2632075" cy="2112962"/>
          </a:xfrm>
          <a:custGeom>
            <a:avLst/>
            <a:gdLst>
              <a:gd name="T0" fmla="*/ 884828 w 2879"/>
              <a:gd name="T1" fmla="*/ 2110978 h 2311"/>
              <a:gd name="T2" fmla="*/ 884828 w 2879"/>
              <a:gd name="T3" fmla="*/ 2110978 h 2311"/>
              <a:gd name="T4" fmla="*/ 2630719 w 2879"/>
              <a:gd name="T5" fmla="*/ 972329 h 2311"/>
              <a:gd name="T6" fmla="*/ 2630719 w 2879"/>
              <a:gd name="T7" fmla="*/ 0 h 2311"/>
              <a:gd name="T8" fmla="*/ 0 w 2879"/>
              <a:gd name="T9" fmla="*/ 1718939 h 2311"/>
              <a:gd name="T10" fmla="*/ 884828 w 2879"/>
              <a:gd name="T11" fmla="*/ 2110978 h 2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9" h="2311">
                <a:moveTo>
                  <a:pt x="968" y="2310"/>
                </a:moveTo>
                <a:lnTo>
                  <a:pt x="968" y="2310"/>
                </a:lnTo>
                <a:cubicBezTo>
                  <a:pt x="1292" y="1578"/>
                  <a:pt x="2022" y="1064"/>
                  <a:pt x="2878" y="1064"/>
                </a:cubicBezTo>
                <a:cubicBezTo>
                  <a:pt x="2878" y="0"/>
                  <a:pt x="2878" y="0"/>
                  <a:pt x="2878" y="0"/>
                </a:cubicBezTo>
                <a:cubicBezTo>
                  <a:pt x="1586" y="0"/>
                  <a:pt x="484" y="770"/>
                  <a:pt x="0" y="1881"/>
                </a:cubicBezTo>
                <a:lnTo>
                  <a:pt x="968" y="231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0" name="Freeform 234"/>
          <p:cNvSpPr>
            <a:spLocks noChangeArrowheads="1"/>
          </p:cNvSpPr>
          <p:nvPr/>
        </p:nvSpPr>
        <p:spPr bwMode="auto">
          <a:xfrm>
            <a:off x="12734925" y="6178550"/>
            <a:ext cx="2187575" cy="3663950"/>
          </a:xfrm>
          <a:custGeom>
            <a:avLst/>
            <a:gdLst>
              <a:gd name="T0" fmla="*/ 1207 w 2395"/>
              <a:gd name="T1" fmla="*/ 360 h 4009"/>
              <a:gd name="T2" fmla="*/ 1207 w 2395"/>
              <a:gd name="T3" fmla="*/ 360 h 4009"/>
              <a:gd name="T4" fmla="*/ 1331 w 2395"/>
              <a:gd name="T5" fmla="*/ 1073 h 4009"/>
              <a:gd name="T6" fmla="*/ 0 w 2395"/>
              <a:gd name="T7" fmla="*/ 3010 h 4009"/>
              <a:gd name="T8" fmla="*/ 390 w 2395"/>
              <a:gd name="T9" fmla="*/ 4008 h 4009"/>
              <a:gd name="T10" fmla="*/ 2394 w 2395"/>
              <a:gd name="T11" fmla="*/ 1073 h 4009"/>
              <a:gd name="T12" fmla="*/ 2214 w 2395"/>
              <a:gd name="T13" fmla="*/ 0 h 4009"/>
              <a:gd name="T14" fmla="*/ 1207 w 2395"/>
              <a:gd name="T15" fmla="*/ 360 h 40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5" h="4009">
                <a:moveTo>
                  <a:pt x="1207" y="360"/>
                </a:moveTo>
                <a:lnTo>
                  <a:pt x="1207" y="360"/>
                </a:lnTo>
                <a:cubicBezTo>
                  <a:pt x="1283" y="579"/>
                  <a:pt x="1331" y="817"/>
                  <a:pt x="1331" y="1073"/>
                </a:cubicBezTo>
                <a:cubicBezTo>
                  <a:pt x="1331" y="1956"/>
                  <a:pt x="778" y="2707"/>
                  <a:pt x="0" y="3010"/>
                </a:cubicBezTo>
                <a:cubicBezTo>
                  <a:pt x="390" y="4008"/>
                  <a:pt x="390" y="4008"/>
                  <a:pt x="390" y="4008"/>
                </a:cubicBezTo>
                <a:cubicBezTo>
                  <a:pt x="1568" y="3551"/>
                  <a:pt x="2394" y="2403"/>
                  <a:pt x="2394" y="1073"/>
                </a:cubicBezTo>
                <a:cubicBezTo>
                  <a:pt x="2394" y="694"/>
                  <a:pt x="2328" y="331"/>
                  <a:pt x="2214" y="0"/>
                </a:cubicBezTo>
                <a:lnTo>
                  <a:pt x="1207" y="360"/>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41" name="Freeform 235"/>
          <p:cNvSpPr>
            <a:spLocks noChangeArrowheads="1"/>
          </p:cNvSpPr>
          <p:nvPr/>
        </p:nvSpPr>
        <p:spPr bwMode="auto">
          <a:xfrm>
            <a:off x="11303000" y="8926513"/>
            <a:ext cx="1782763" cy="1104900"/>
          </a:xfrm>
          <a:custGeom>
            <a:avLst/>
            <a:gdLst>
              <a:gd name="T0" fmla="*/ 1559 w 1950"/>
              <a:gd name="T1" fmla="*/ 0 h 1209"/>
              <a:gd name="T2" fmla="*/ 1559 w 1950"/>
              <a:gd name="T3" fmla="*/ 0 h 1209"/>
              <a:gd name="T4" fmla="*/ 808 w 1950"/>
              <a:gd name="T5" fmla="*/ 144 h 1209"/>
              <a:gd name="T6" fmla="*/ 276 w 1950"/>
              <a:gd name="T7" fmla="*/ 76 h 1209"/>
              <a:gd name="T8" fmla="*/ 0 w 1950"/>
              <a:gd name="T9" fmla="*/ 1103 h 1209"/>
              <a:gd name="T10" fmla="*/ 808 w 1950"/>
              <a:gd name="T11" fmla="*/ 1208 h 1209"/>
              <a:gd name="T12" fmla="*/ 1949 w 1950"/>
              <a:gd name="T13" fmla="*/ 998 h 1209"/>
              <a:gd name="T14" fmla="*/ 1559 w 1950"/>
              <a:gd name="T15" fmla="*/ 0 h 1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0" h="1209">
                <a:moveTo>
                  <a:pt x="1559" y="0"/>
                </a:moveTo>
                <a:lnTo>
                  <a:pt x="1559" y="0"/>
                </a:lnTo>
                <a:cubicBezTo>
                  <a:pt x="1331" y="96"/>
                  <a:pt x="1075" y="144"/>
                  <a:pt x="808" y="144"/>
                </a:cubicBezTo>
                <a:cubicBezTo>
                  <a:pt x="628" y="144"/>
                  <a:pt x="447" y="114"/>
                  <a:pt x="276" y="76"/>
                </a:cubicBezTo>
                <a:cubicBezTo>
                  <a:pt x="0" y="1103"/>
                  <a:pt x="0" y="1103"/>
                  <a:pt x="0" y="1103"/>
                </a:cubicBezTo>
                <a:cubicBezTo>
                  <a:pt x="258" y="1169"/>
                  <a:pt x="532" y="1208"/>
                  <a:pt x="808" y="1208"/>
                </a:cubicBezTo>
                <a:cubicBezTo>
                  <a:pt x="1217" y="1208"/>
                  <a:pt x="1596" y="1130"/>
                  <a:pt x="1949" y="998"/>
                </a:cubicBezTo>
                <a:lnTo>
                  <a:pt x="1559"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42" name="Freeform 236"/>
          <p:cNvSpPr>
            <a:spLocks noChangeArrowheads="1"/>
          </p:cNvSpPr>
          <p:nvPr/>
        </p:nvSpPr>
        <p:spPr bwMode="auto">
          <a:xfrm>
            <a:off x="9167813" y="6005513"/>
            <a:ext cx="2381250" cy="3932237"/>
          </a:xfrm>
          <a:custGeom>
            <a:avLst/>
            <a:gdLst>
              <a:gd name="T0" fmla="*/ 2604 w 2605"/>
              <a:gd name="T1" fmla="*/ 3267 h 4304"/>
              <a:gd name="T2" fmla="*/ 2604 w 2605"/>
              <a:gd name="T3" fmla="*/ 3267 h 4304"/>
              <a:gd name="T4" fmla="*/ 1065 w 2605"/>
              <a:gd name="T5" fmla="*/ 1263 h 4304"/>
              <a:gd name="T6" fmla="*/ 1235 w 2605"/>
              <a:gd name="T7" fmla="*/ 427 h 4304"/>
              <a:gd name="T8" fmla="*/ 258 w 2605"/>
              <a:gd name="T9" fmla="*/ 0 h 4304"/>
              <a:gd name="T10" fmla="*/ 0 w 2605"/>
              <a:gd name="T11" fmla="*/ 1263 h 4304"/>
              <a:gd name="T12" fmla="*/ 2328 w 2605"/>
              <a:gd name="T13" fmla="*/ 4303 h 4304"/>
              <a:gd name="T14" fmla="*/ 2604 w 2605"/>
              <a:gd name="T15" fmla="*/ 3267 h 4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5" h="4304">
                <a:moveTo>
                  <a:pt x="2604" y="3267"/>
                </a:moveTo>
                <a:lnTo>
                  <a:pt x="2604" y="3267"/>
                </a:lnTo>
                <a:cubicBezTo>
                  <a:pt x="1721" y="3029"/>
                  <a:pt x="1065" y="2221"/>
                  <a:pt x="1065" y="1263"/>
                </a:cubicBezTo>
                <a:cubicBezTo>
                  <a:pt x="1065" y="959"/>
                  <a:pt x="1121" y="683"/>
                  <a:pt x="1235" y="427"/>
                </a:cubicBezTo>
                <a:cubicBezTo>
                  <a:pt x="258" y="0"/>
                  <a:pt x="258" y="0"/>
                  <a:pt x="258" y="0"/>
                </a:cubicBezTo>
                <a:cubicBezTo>
                  <a:pt x="86" y="379"/>
                  <a:pt x="0" y="806"/>
                  <a:pt x="0" y="1263"/>
                </a:cubicBezTo>
                <a:cubicBezTo>
                  <a:pt x="0" y="2716"/>
                  <a:pt x="979" y="3942"/>
                  <a:pt x="2328" y="4303"/>
                </a:cubicBezTo>
                <a:lnTo>
                  <a:pt x="2604" y="3267"/>
                </a:lnTo>
              </a:path>
            </a:pathLst>
          </a:custGeom>
          <a:solidFill>
            <a:schemeClr val="accent5"/>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17414" name="Freeform 237"/>
          <p:cNvSpPr>
            <a:spLocks noChangeArrowheads="1"/>
          </p:cNvSpPr>
          <p:nvPr/>
        </p:nvSpPr>
        <p:spPr bwMode="auto">
          <a:xfrm>
            <a:off x="9107488" y="2938463"/>
            <a:ext cx="1555750" cy="1668462"/>
          </a:xfrm>
          <a:custGeom>
            <a:avLst/>
            <a:gdLst>
              <a:gd name="T0" fmla="*/ 1381845 w 1701"/>
              <a:gd name="T1" fmla="*/ 425587 h 1827"/>
              <a:gd name="T2" fmla="*/ 1381845 w 1701"/>
              <a:gd name="T3" fmla="*/ 425587 h 1827"/>
              <a:gd name="T4" fmla="*/ 425254 w 1701"/>
              <a:gd name="T5" fmla="*/ 200008 h 1827"/>
              <a:gd name="T6" fmla="*/ 208511 w 1701"/>
              <a:gd name="T7" fmla="*/ 1155295 h 1827"/>
              <a:gd name="T8" fmla="*/ 1051702 w 1701"/>
              <a:gd name="T9" fmla="*/ 1423798 h 1827"/>
              <a:gd name="T10" fmla="*/ 1337948 w 1701"/>
              <a:gd name="T11" fmla="*/ 1667643 h 1827"/>
              <a:gd name="T12" fmla="*/ 1260214 w 1701"/>
              <a:gd name="T13" fmla="*/ 1303245 h 1827"/>
              <a:gd name="T14" fmla="*/ 1381845 w 1701"/>
              <a:gd name="T15" fmla="*/ 425587 h 18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1" h="1827">
                <a:moveTo>
                  <a:pt x="1511" y="466"/>
                </a:moveTo>
                <a:lnTo>
                  <a:pt x="1511" y="466"/>
                </a:lnTo>
                <a:cubicBezTo>
                  <a:pt x="1282" y="105"/>
                  <a:pt x="817" y="0"/>
                  <a:pt x="465" y="219"/>
                </a:cubicBezTo>
                <a:cubicBezTo>
                  <a:pt x="114" y="448"/>
                  <a:pt x="0" y="913"/>
                  <a:pt x="228" y="1265"/>
                </a:cubicBezTo>
                <a:cubicBezTo>
                  <a:pt x="417" y="1578"/>
                  <a:pt x="817" y="1701"/>
                  <a:pt x="1150" y="1559"/>
                </a:cubicBezTo>
                <a:cubicBezTo>
                  <a:pt x="1463" y="1826"/>
                  <a:pt x="1463" y="1826"/>
                  <a:pt x="1463" y="1826"/>
                </a:cubicBezTo>
                <a:cubicBezTo>
                  <a:pt x="1378" y="1427"/>
                  <a:pt x="1378" y="1427"/>
                  <a:pt x="1378" y="1427"/>
                </a:cubicBezTo>
                <a:cubicBezTo>
                  <a:pt x="1643" y="1178"/>
                  <a:pt x="1700" y="781"/>
                  <a:pt x="1511" y="46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44" name="Freeform 238"/>
          <p:cNvSpPr>
            <a:spLocks noChangeArrowheads="1"/>
          </p:cNvSpPr>
          <p:nvPr/>
        </p:nvSpPr>
        <p:spPr bwMode="auto">
          <a:xfrm>
            <a:off x="7572375" y="8032750"/>
            <a:ext cx="1728788" cy="1555750"/>
          </a:xfrm>
          <a:custGeom>
            <a:avLst/>
            <a:gdLst>
              <a:gd name="T0" fmla="*/ 550 w 1890"/>
              <a:gd name="T1" fmla="*/ 153 h 1702"/>
              <a:gd name="T2" fmla="*/ 550 w 1890"/>
              <a:gd name="T3" fmla="*/ 153 h 1702"/>
              <a:gd name="T4" fmla="*/ 160 w 1890"/>
              <a:gd name="T5" fmla="*/ 1151 h 1702"/>
              <a:gd name="T6" fmla="*/ 1157 w 1890"/>
              <a:gd name="T7" fmla="*/ 1531 h 1702"/>
              <a:gd name="T8" fmla="*/ 1586 w 1890"/>
              <a:gd name="T9" fmla="*/ 667 h 1702"/>
              <a:gd name="T10" fmla="*/ 1889 w 1890"/>
              <a:gd name="T11" fmla="*/ 381 h 1702"/>
              <a:gd name="T12" fmla="*/ 1481 w 1890"/>
              <a:gd name="T13" fmla="*/ 420 h 1702"/>
              <a:gd name="T14" fmla="*/ 550 w 1890"/>
              <a:gd name="T15" fmla="*/ 153 h 1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0" h="1702">
                <a:moveTo>
                  <a:pt x="550" y="153"/>
                </a:moveTo>
                <a:lnTo>
                  <a:pt x="550" y="153"/>
                </a:lnTo>
                <a:cubicBezTo>
                  <a:pt x="169" y="324"/>
                  <a:pt x="0" y="771"/>
                  <a:pt x="160" y="1151"/>
                </a:cubicBezTo>
                <a:cubicBezTo>
                  <a:pt x="331" y="1531"/>
                  <a:pt x="778" y="1701"/>
                  <a:pt x="1157" y="1531"/>
                </a:cubicBezTo>
                <a:cubicBezTo>
                  <a:pt x="1499" y="1379"/>
                  <a:pt x="1670" y="1009"/>
                  <a:pt x="1586" y="667"/>
                </a:cubicBezTo>
                <a:cubicBezTo>
                  <a:pt x="1889" y="381"/>
                  <a:pt x="1889" y="381"/>
                  <a:pt x="1889" y="381"/>
                </a:cubicBezTo>
                <a:cubicBezTo>
                  <a:pt x="1481" y="420"/>
                  <a:pt x="1481" y="420"/>
                  <a:pt x="1481" y="420"/>
                </a:cubicBezTo>
                <a:cubicBezTo>
                  <a:pt x="1271" y="114"/>
                  <a:pt x="883" y="0"/>
                  <a:pt x="550" y="153"/>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45" name="Freeform 239"/>
          <p:cNvSpPr>
            <a:spLocks noChangeArrowheads="1"/>
          </p:cNvSpPr>
          <p:nvPr/>
        </p:nvSpPr>
        <p:spPr bwMode="auto">
          <a:xfrm>
            <a:off x="11553825" y="10160000"/>
            <a:ext cx="1414463" cy="1736725"/>
          </a:xfrm>
          <a:custGeom>
            <a:avLst/>
            <a:gdLst>
              <a:gd name="T0" fmla="*/ 19 w 1549"/>
              <a:gd name="T1" fmla="*/ 1169 h 1902"/>
              <a:gd name="T2" fmla="*/ 19 w 1549"/>
              <a:gd name="T3" fmla="*/ 1169 h 1902"/>
              <a:gd name="T4" fmla="*/ 808 w 1549"/>
              <a:gd name="T5" fmla="*/ 1881 h 1902"/>
              <a:gd name="T6" fmla="*/ 1529 w 1549"/>
              <a:gd name="T7" fmla="*/ 1093 h 1902"/>
              <a:gd name="T8" fmla="*/ 865 w 1549"/>
              <a:gd name="T9" fmla="*/ 381 h 1902"/>
              <a:gd name="T10" fmla="*/ 712 w 1549"/>
              <a:gd name="T11" fmla="*/ 0 h 1902"/>
              <a:gd name="T12" fmla="*/ 598 w 1549"/>
              <a:gd name="T13" fmla="*/ 390 h 1902"/>
              <a:gd name="T14" fmla="*/ 19 w 1549"/>
              <a:gd name="T15" fmla="*/ 1169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1902">
                <a:moveTo>
                  <a:pt x="19" y="1169"/>
                </a:moveTo>
                <a:lnTo>
                  <a:pt x="19" y="1169"/>
                </a:lnTo>
                <a:cubicBezTo>
                  <a:pt x="39" y="1587"/>
                  <a:pt x="399" y="1901"/>
                  <a:pt x="808" y="1881"/>
                </a:cubicBezTo>
                <a:cubicBezTo>
                  <a:pt x="1226" y="1863"/>
                  <a:pt x="1548" y="1502"/>
                  <a:pt x="1529" y="1093"/>
                </a:cubicBezTo>
                <a:cubicBezTo>
                  <a:pt x="1511" y="724"/>
                  <a:pt x="1226" y="427"/>
                  <a:pt x="865" y="381"/>
                </a:cubicBezTo>
                <a:cubicBezTo>
                  <a:pt x="712" y="0"/>
                  <a:pt x="712" y="0"/>
                  <a:pt x="712" y="0"/>
                </a:cubicBezTo>
                <a:cubicBezTo>
                  <a:pt x="598" y="390"/>
                  <a:pt x="598" y="390"/>
                  <a:pt x="598" y="390"/>
                </a:cubicBezTo>
                <a:cubicBezTo>
                  <a:pt x="247" y="475"/>
                  <a:pt x="0" y="799"/>
                  <a:pt x="19" y="1169"/>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46" name="Freeform 240"/>
          <p:cNvSpPr>
            <a:spLocks noChangeArrowheads="1"/>
          </p:cNvSpPr>
          <p:nvPr/>
        </p:nvSpPr>
        <p:spPr bwMode="auto">
          <a:xfrm>
            <a:off x="14793913" y="8024813"/>
            <a:ext cx="1736725" cy="1555750"/>
          </a:xfrm>
          <a:custGeom>
            <a:avLst/>
            <a:gdLst>
              <a:gd name="T0" fmla="*/ 732 w 1902"/>
              <a:gd name="T1" fmla="*/ 1529 h 1702"/>
              <a:gd name="T2" fmla="*/ 732 w 1902"/>
              <a:gd name="T3" fmla="*/ 1529 h 1702"/>
              <a:gd name="T4" fmla="*/ 1730 w 1902"/>
              <a:gd name="T5" fmla="*/ 1150 h 1702"/>
              <a:gd name="T6" fmla="*/ 1339 w 1902"/>
              <a:gd name="T7" fmla="*/ 153 h 1702"/>
              <a:gd name="T8" fmla="*/ 408 w 1902"/>
              <a:gd name="T9" fmla="*/ 418 h 1702"/>
              <a:gd name="T10" fmla="*/ 0 w 1902"/>
              <a:gd name="T11" fmla="*/ 381 h 1702"/>
              <a:gd name="T12" fmla="*/ 305 w 1902"/>
              <a:gd name="T13" fmla="*/ 666 h 1702"/>
              <a:gd name="T14" fmla="*/ 732 w 1902"/>
              <a:gd name="T15" fmla="*/ 1529 h 1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2" h="1702">
                <a:moveTo>
                  <a:pt x="732" y="1529"/>
                </a:moveTo>
                <a:lnTo>
                  <a:pt x="732" y="1529"/>
                </a:lnTo>
                <a:cubicBezTo>
                  <a:pt x="1111" y="1701"/>
                  <a:pt x="1558" y="1529"/>
                  <a:pt x="1730" y="1150"/>
                </a:cubicBezTo>
                <a:cubicBezTo>
                  <a:pt x="1901" y="769"/>
                  <a:pt x="1730" y="324"/>
                  <a:pt x="1339" y="153"/>
                </a:cubicBezTo>
                <a:cubicBezTo>
                  <a:pt x="1008" y="0"/>
                  <a:pt x="618" y="123"/>
                  <a:pt x="408" y="418"/>
                </a:cubicBezTo>
                <a:cubicBezTo>
                  <a:pt x="0" y="381"/>
                  <a:pt x="0" y="381"/>
                  <a:pt x="0" y="381"/>
                </a:cubicBezTo>
                <a:cubicBezTo>
                  <a:pt x="305" y="666"/>
                  <a:pt x="305" y="666"/>
                  <a:pt x="305" y="666"/>
                </a:cubicBezTo>
                <a:cubicBezTo>
                  <a:pt x="219" y="1009"/>
                  <a:pt x="390" y="1379"/>
                  <a:pt x="732" y="1529"/>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17418" name="Freeform 241"/>
          <p:cNvSpPr>
            <a:spLocks noChangeArrowheads="1"/>
          </p:cNvSpPr>
          <p:nvPr/>
        </p:nvSpPr>
        <p:spPr bwMode="auto">
          <a:xfrm>
            <a:off x="13604875" y="3051175"/>
            <a:ext cx="1547813" cy="1631950"/>
          </a:xfrm>
          <a:custGeom>
            <a:avLst/>
            <a:gdLst>
              <a:gd name="T0" fmla="*/ 1320717 w 1692"/>
              <a:gd name="T1" fmla="*/ 1179480 h 1788"/>
              <a:gd name="T2" fmla="*/ 1320717 w 1692"/>
              <a:gd name="T3" fmla="*/ 1179480 h 1788"/>
              <a:gd name="T4" fmla="*/ 1156085 w 1692"/>
              <a:gd name="T5" fmla="*/ 226402 h 1788"/>
              <a:gd name="T6" fmla="*/ 191156 w 1692"/>
              <a:gd name="T7" fmla="*/ 390726 h 1788"/>
              <a:gd name="T8" fmla="*/ 268899 w 1692"/>
              <a:gd name="T9" fmla="*/ 1274423 h 1788"/>
              <a:gd name="T10" fmla="*/ 164632 w 1692"/>
              <a:gd name="T11" fmla="*/ 1631371 h 1788"/>
              <a:gd name="T12" fmla="*/ 469202 w 1692"/>
              <a:gd name="T13" fmla="*/ 1414098 h 1788"/>
              <a:gd name="T14" fmla="*/ 1320717 w 1692"/>
              <a:gd name="T15" fmla="*/ 1179480 h 17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2" h="1788">
                <a:moveTo>
                  <a:pt x="1444" y="1292"/>
                </a:moveTo>
                <a:lnTo>
                  <a:pt x="1444" y="1292"/>
                </a:lnTo>
                <a:cubicBezTo>
                  <a:pt x="1691" y="951"/>
                  <a:pt x="1606" y="486"/>
                  <a:pt x="1264" y="248"/>
                </a:cubicBezTo>
                <a:cubicBezTo>
                  <a:pt x="922" y="0"/>
                  <a:pt x="447" y="86"/>
                  <a:pt x="209" y="428"/>
                </a:cubicBezTo>
                <a:cubicBezTo>
                  <a:pt x="0" y="732"/>
                  <a:pt x="38" y="1141"/>
                  <a:pt x="294" y="1396"/>
                </a:cubicBezTo>
                <a:cubicBezTo>
                  <a:pt x="180" y="1787"/>
                  <a:pt x="180" y="1787"/>
                  <a:pt x="180" y="1787"/>
                </a:cubicBezTo>
                <a:cubicBezTo>
                  <a:pt x="513" y="1549"/>
                  <a:pt x="513" y="1549"/>
                  <a:pt x="513" y="1549"/>
                </a:cubicBezTo>
                <a:cubicBezTo>
                  <a:pt x="837" y="1702"/>
                  <a:pt x="1234" y="1597"/>
                  <a:pt x="1444" y="129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7419" name="TextBox 198"/>
          <p:cNvSpPr txBox="1">
            <a:spLocks noChangeArrowheads="1"/>
          </p:cNvSpPr>
          <p:nvPr/>
        </p:nvSpPr>
        <p:spPr bwMode="auto">
          <a:xfrm>
            <a:off x="9517063" y="3148013"/>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1</a:t>
            </a:r>
          </a:p>
        </p:txBody>
      </p:sp>
      <p:sp>
        <p:nvSpPr>
          <p:cNvPr id="17420" name="TextBox 199"/>
          <p:cNvSpPr txBox="1">
            <a:spLocks noChangeArrowheads="1"/>
          </p:cNvSpPr>
          <p:nvPr/>
        </p:nvSpPr>
        <p:spPr bwMode="auto">
          <a:xfrm>
            <a:off x="14000163" y="3260725"/>
            <a:ext cx="7350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2</a:t>
            </a:r>
          </a:p>
        </p:txBody>
      </p:sp>
      <p:sp>
        <p:nvSpPr>
          <p:cNvPr id="17421" name="TextBox 200"/>
          <p:cNvSpPr txBox="1">
            <a:spLocks noChangeArrowheads="1"/>
          </p:cNvSpPr>
          <p:nvPr/>
        </p:nvSpPr>
        <p:spPr bwMode="auto">
          <a:xfrm>
            <a:off x="15378113" y="8250238"/>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3</a:t>
            </a:r>
          </a:p>
        </p:txBody>
      </p:sp>
      <p:sp>
        <p:nvSpPr>
          <p:cNvPr id="17422" name="TextBox 201"/>
          <p:cNvSpPr txBox="1">
            <a:spLocks noChangeArrowheads="1"/>
          </p:cNvSpPr>
          <p:nvPr/>
        </p:nvSpPr>
        <p:spPr bwMode="auto">
          <a:xfrm>
            <a:off x="11869738" y="10656888"/>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4</a:t>
            </a:r>
          </a:p>
        </p:txBody>
      </p:sp>
      <p:sp>
        <p:nvSpPr>
          <p:cNvPr id="17423" name="TextBox 202"/>
          <p:cNvSpPr txBox="1">
            <a:spLocks noChangeArrowheads="1"/>
          </p:cNvSpPr>
          <p:nvPr/>
        </p:nvSpPr>
        <p:spPr bwMode="auto">
          <a:xfrm>
            <a:off x="7948613" y="8250238"/>
            <a:ext cx="7350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5400" b="1">
                <a:solidFill>
                  <a:schemeClr val="bg1"/>
                </a:solidFill>
                <a:latin typeface="Source Sans Pro" panose="020B0503030403020204" pitchFamily="34" charset="0"/>
              </a:rPr>
              <a:t>5</a:t>
            </a:r>
          </a:p>
        </p:txBody>
      </p:sp>
      <p:sp>
        <p:nvSpPr>
          <p:cNvPr id="17424" name="TextBox 203"/>
          <p:cNvSpPr txBox="1">
            <a:spLocks noChangeArrowheads="1"/>
          </p:cNvSpPr>
          <p:nvPr/>
        </p:nvSpPr>
        <p:spPr bwMode="auto">
          <a:xfrm>
            <a:off x="6053138" y="8431213"/>
            <a:ext cx="15636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TV Ads</a:t>
            </a:r>
            <a:endParaRPr lang="id-ID" altLang="es-MX" sz="3200" b="1">
              <a:latin typeface="Source Sans Pro" panose="020B0503030403020204" pitchFamily="34" charset="0"/>
            </a:endParaRPr>
          </a:p>
        </p:txBody>
      </p:sp>
      <p:sp>
        <p:nvSpPr>
          <p:cNvPr id="17425" name="TextBox 204"/>
          <p:cNvSpPr txBox="1">
            <a:spLocks noChangeArrowheads="1"/>
          </p:cNvSpPr>
          <p:nvPr/>
        </p:nvSpPr>
        <p:spPr bwMode="auto">
          <a:xfrm>
            <a:off x="3481388" y="8904288"/>
            <a:ext cx="413543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17426" name="TextBox 207"/>
          <p:cNvSpPr txBox="1">
            <a:spLocks noChangeArrowheads="1"/>
          </p:cNvSpPr>
          <p:nvPr/>
        </p:nvSpPr>
        <p:spPr bwMode="auto">
          <a:xfrm>
            <a:off x="16417925" y="8421688"/>
            <a:ext cx="1663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Photos</a:t>
            </a:r>
            <a:endParaRPr lang="id-ID" altLang="es-MX" sz="3200" b="1">
              <a:latin typeface="Source Sans Pro" panose="020B0503030403020204" pitchFamily="34" charset="0"/>
            </a:endParaRPr>
          </a:p>
        </p:txBody>
      </p:sp>
      <p:sp>
        <p:nvSpPr>
          <p:cNvPr id="17427" name="TextBox 208"/>
          <p:cNvSpPr txBox="1">
            <a:spLocks noChangeArrowheads="1"/>
          </p:cNvSpPr>
          <p:nvPr/>
        </p:nvSpPr>
        <p:spPr bwMode="auto">
          <a:xfrm>
            <a:off x="16387763" y="8894763"/>
            <a:ext cx="413543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17428" name="TextBox 209"/>
          <p:cNvSpPr txBox="1">
            <a:spLocks noChangeArrowheads="1"/>
          </p:cNvSpPr>
          <p:nvPr/>
        </p:nvSpPr>
        <p:spPr bwMode="auto">
          <a:xfrm>
            <a:off x="7604125" y="3479800"/>
            <a:ext cx="1563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200" b="1">
                <a:latin typeface="Source Sans Pro" panose="020B0503030403020204" pitchFamily="34" charset="0"/>
              </a:rPr>
              <a:t>TV Ads</a:t>
            </a:r>
            <a:endParaRPr lang="id-ID" altLang="es-MX" sz="3200" b="1">
              <a:latin typeface="Source Sans Pro" panose="020B0503030403020204" pitchFamily="34" charset="0"/>
            </a:endParaRPr>
          </a:p>
        </p:txBody>
      </p:sp>
      <p:sp>
        <p:nvSpPr>
          <p:cNvPr id="17429" name="TextBox 210"/>
          <p:cNvSpPr txBox="1">
            <a:spLocks noChangeArrowheads="1"/>
          </p:cNvSpPr>
          <p:nvPr/>
        </p:nvSpPr>
        <p:spPr bwMode="auto">
          <a:xfrm>
            <a:off x="5032375" y="3952875"/>
            <a:ext cx="413543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17430" name="TextBox 211"/>
          <p:cNvSpPr txBox="1">
            <a:spLocks noChangeArrowheads="1"/>
          </p:cNvSpPr>
          <p:nvPr/>
        </p:nvSpPr>
        <p:spPr bwMode="auto">
          <a:xfrm>
            <a:off x="15138400" y="3470275"/>
            <a:ext cx="16637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Photos</a:t>
            </a:r>
            <a:endParaRPr lang="id-ID" altLang="es-MX" sz="3200" b="1">
              <a:latin typeface="Source Sans Pro" panose="020B0503030403020204" pitchFamily="34" charset="0"/>
            </a:endParaRPr>
          </a:p>
        </p:txBody>
      </p:sp>
      <p:sp>
        <p:nvSpPr>
          <p:cNvPr id="17431" name="TextBox 212"/>
          <p:cNvSpPr txBox="1">
            <a:spLocks noChangeArrowheads="1"/>
          </p:cNvSpPr>
          <p:nvPr/>
        </p:nvSpPr>
        <p:spPr bwMode="auto">
          <a:xfrm>
            <a:off x="15108238" y="3944938"/>
            <a:ext cx="41338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17432" name="TextBox 213"/>
          <p:cNvSpPr txBox="1">
            <a:spLocks noChangeArrowheads="1"/>
          </p:cNvSpPr>
          <p:nvPr/>
        </p:nvSpPr>
        <p:spPr bwMode="auto">
          <a:xfrm>
            <a:off x="13003213" y="10791825"/>
            <a:ext cx="1663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Photos</a:t>
            </a:r>
            <a:endParaRPr lang="id-ID" altLang="es-MX" sz="3200" b="1">
              <a:latin typeface="Source Sans Pro" panose="020B0503030403020204" pitchFamily="34" charset="0"/>
            </a:endParaRPr>
          </a:p>
        </p:txBody>
      </p:sp>
      <p:sp>
        <p:nvSpPr>
          <p:cNvPr id="17433" name="TextBox 214"/>
          <p:cNvSpPr txBox="1">
            <a:spLocks noChangeArrowheads="1"/>
          </p:cNvSpPr>
          <p:nvPr/>
        </p:nvSpPr>
        <p:spPr bwMode="auto">
          <a:xfrm>
            <a:off x="12973050" y="11264900"/>
            <a:ext cx="41338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17434" name="TextBox 34"/>
          <p:cNvSpPr txBox="1">
            <a:spLocks noChangeArrowheads="1"/>
          </p:cNvSpPr>
          <p:nvPr/>
        </p:nvSpPr>
        <p:spPr bwMode="auto">
          <a:xfrm>
            <a:off x="1614488" y="528638"/>
            <a:ext cx="66500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Cycle Infographic</a:t>
            </a:r>
          </a:p>
        </p:txBody>
      </p:sp>
      <p:grpSp>
        <p:nvGrpSpPr>
          <p:cNvPr id="17435" name="Group 35"/>
          <p:cNvGrpSpPr>
            <a:grpSpLocks/>
          </p:cNvGrpSpPr>
          <p:nvPr/>
        </p:nvGrpSpPr>
        <p:grpSpPr bwMode="auto">
          <a:xfrm>
            <a:off x="1774825" y="1717675"/>
            <a:ext cx="2279650" cy="73025"/>
            <a:chOff x="1775295" y="2028842"/>
            <a:chExt cx="3021910" cy="45719"/>
          </a:xfrm>
        </p:grpSpPr>
        <p:sp>
          <p:nvSpPr>
            <p:cNvPr id="37" name="Rectangle 36"/>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8" name="Rectangle 4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9" name="Rectangle 48"/>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0" name="Rectangle 49"/>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1" name="Rectangle 50"/>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17436" name="TextBox 51"/>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8" name="Group 108"/>
          <p:cNvGrpSpPr>
            <a:grpSpLocks/>
          </p:cNvGrpSpPr>
          <p:nvPr/>
        </p:nvGrpSpPr>
        <p:grpSpPr bwMode="auto">
          <a:xfrm rot="21316916">
            <a:off x="19801681" y="5959634"/>
            <a:ext cx="1998663" cy="2000250"/>
            <a:chOff x="5013110" y="5059616"/>
            <a:chExt cx="3378533" cy="3379413"/>
          </a:xfrm>
        </p:grpSpPr>
        <p:sp>
          <p:nvSpPr>
            <p:cNvPr id="111" name="Oval 110"/>
            <p:cNvSpPr/>
            <p:nvPr/>
          </p:nvSpPr>
          <p:spPr>
            <a:xfrm>
              <a:off x="5013110" y="5059616"/>
              <a:ext cx="3378533" cy="3379413"/>
            </a:xfrm>
            <a:prstGeom prst="ellipse">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112" name="Oval 111"/>
            <p:cNvSpPr/>
            <p:nvPr/>
          </p:nvSpPr>
          <p:spPr>
            <a:xfrm>
              <a:off x="5286827" y="5333188"/>
              <a:ext cx="2831098" cy="28322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20526" name="Group 74"/>
          <p:cNvGrpSpPr>
            <a:grpSpLocks/>
          </p:cNvGrpSpPr>
          <p:nvPr/>
        </p:nvGrpSpPr>
        <p:grpSpPr bwMode="auto">
          <a:xfrm rot="21316916">
            <a:off x="15672790" y="5959634"/>
            <a:ext cx="1998662" cy="2000250"/>
            <a:chOff x="5013110" y="5059616"/>
            <a:chExt cx="3378533" cy="3379413"/>
          </a:xfrm>
        </p:grpSpPr>
        <p:sp>
          <p:nvSpPr>
            <p:cNvPr id="77" name="Oval 76"/>
            <p:cNvSpPr/>
            <p:nvPr/>
          </p:nvSpPr>
          <p:spPr>
            <a:xfrm>
              <a:off x="5013110" y="5059616"/>
              <a:ext cx="3378533"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78" name="Oval 77"/>
            <p:cNvSpPr/>
            <p:nvPr/>
          </p:nvSpPr>
          <p:spPr>
            <a:xfrm>
              <a:off x="5286828" y="5333188"/>
              <a:ext cx="2831098" cy="28322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20522" name="Group 61"/>
          <p:cNvGrpSpPr>
            <a:grpSpLocks/>
          </p:cNvGrpSpPr>
          <p:nvPr/>
        </p:nvGrpSpPr>
        <p:grpSpPr bwMode="auto">
          <a:xfrm rot="21316916">
            <a:off x="11527834" y="5894392"/>
            <a:ext cx="1998662" cy="1998663"/>
            <a:chOff x="5013110" y="5059616"/>
            <a:chExt cx="3378533" cy="3379413"/>
          </a:xfrm>
        </p:grpSpPr>
        <p:sp>
          <p:nvSpPr>
            <p:cNvPr id="64" name="Oval 63"/>
            <p:cNvSpPr/>
            <p:nvPr/>
          </p:nvSpPr>
          <p:spPr>
            <a:xfrm>
              <a:off x="5013110" y="5059616"/>
              <a:ext cx="3378533" cy="3379413"/>
            </a:xfrm>
            <a:prstGeom prst="ellipse">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74" name="Oval 73"/>
            <p:cNvSpPr/>
            <p:nvPr/>
          </p:nvSpPr>
          <p:spPr>
            <a:xfrm>
              <a:off x="5286828" y="5333405"/>
              <a:ext cx="2831098" cy="2831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20518" name="Group 57"/>
          <p:cNvGrpSpPr>
            <a:grpSpLocks/>
          </p:cNvGrpSpPr>
          <p:nvPr/>
        </p:nvGrpSpPr>
        <p:grpSpPr bwMode="auto">
          <a:xfrm rot="21316916">
            <a:off x="7371055" y="5894389"/>
            <a:ext cx="1998662" cy="2000250"/>
            <a:chOff x="5013110" y="5059616"/>
            <a:chExt cx="3378533" cy="3379413"/>
          </a:xfrm>
        </p:grpSpPr>
        <p:sp>
          <p:nvSpPr>
            <p:cNvPr id="60" name="Oval 59"/>
            <p:cNvSpPr/>
            <p:nvPr/>
          </p:nvSpPr>
          <p:spPr>
            <a:xfrm>
              <a:off x="5013110" y="5059616"/>
              <a:ext cx="3378533" cy="3379413"/>
            </a:xfrm>
            <a:prstGeom prst="ellipse">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61" name="Oval 60"/>
            <p:cNvSpPr/>
            <p:nvPr/>
          </p:nvSpPr>
          <p:spPr>
            <a:xfrm>
              <a:off x="5286828" y="5333188"/>
              <a:ext cx="2831098" cy="2832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20530" name="Group 78"/>
          <p:cNvGrpSpPr>
            <a:grpSpLocks/>
          </p:cNvGrpSpPr>
          <p:nvPr/>
        </p:nvGrpSpPr>
        <p:grpSpPr bwMode="auto">
          <a:xfrm rot="21316916">
            <a:off x="3144734" y="5891684"/>
            <a:ext cx="1998662" cy="1998663"/>
            <a:chOff x="5013110" y="5059616"/>
            <a:chExt cx="3378533" cy="3379413"/>
          </a:xfrm>
        </p:grpSpPr>
        <p:sp>
          <p:nvSpPr>
            <p:cNvPr id="82" name="Oval 81"/>
            <p:cNvSpPr/>
            <p:nvPr/>
          </p:nvSpPr>
          <p:spPr>
            <a:xfrm>
              <a:off x="5013110" y="5059616"/>
              <a:ext cx="3378533" cy="3379413"/>
            </a:xfrm>
            <a:prstGeom prst="ellipse">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83" name="Oval 82"/>
            <p:cNvSpPr/>
            <p:nvPr/>
          </p:nvSpPr>
          <p:spPr>
            <a:xfrm>
              <a:off x="5286828" y="5333405"/>
              <a:ext cx="2831098" cy="2831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sp>
        <p:nvSpPr>
          <p:cNvPr id="2" name="Freeform 237">
            <a:extLst>
              <a:ext uri="{FF2B5EF4-FFF2-40B4-BE49-F238E27FC236}">
                <a16:creationId xmlns:a16="http://schemas.microsoft.com/office/drawing/2014/main" id="{AACEDF5D-2E82-E568-B658-931BFA25C9E2}"/>
              </a:ext>
            </a:extLst>
          </p:cNvPr>
          <p:cNvSpPr>
            <a:spLocks noChangeArrowheads="1"/>
          </p:cNvSpPr>
          <p:nvPr/>
        </p:nvSpPr>
        <p:spPr bwMode="auto">
          <a:xfrm rot="1896161">
            <a:off x="3213187" y="5906820"/>
            <a:ext cx="1841059" cy="1974441"/>
          </a:xfrm>
          <a:custGeom>
            <a:avLst/>
            <a:gdLst>
              <a:gd name="T0" fmla="*/ 1381845 w 1701"/>
              <a:gd name="T1" fmla="*/ 425587 h 1827"/>
              <a:gd name="T2" fmla="*/ 1381845 w 1701"/>
              <a:gd name="T3" fmla="*/ 425587 h 1827"/>
              <a:gd name="T4" fmla="*/ 425254 w 1701"/>
              <a:gd name="T5" fmla="*/ 200008 h 1827"/>
              <a:gd name="T6" fmla="*/ 208511 w 1701"/>
              <a:gd name="T7" fmla="*/ 1155295 h 1827"/>
              <a:gd name="T8" fmla="*/ 1051702 w 1701"/>
              <a:gd name="T9" fmla="*/ 1423798 h 1827"/>
              <a:gd name="T10" fmla="*/ 1337948 w 1701"/>
              <a:gd name="T11" fmla="*/ 1667643 h 1827"/>
              <a:gd name="T12" fmla="*/ 1260214 w 1701"/>
              <a:gd name="T13" fmla="*/ 1303245 h 1827"/>
              <a:gd name="T14" fmla="*/ 1381845 w 1701"/>
              <a:gd name="T15" fmla="*/ 425587 h 18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1" h="1827">
                <a:moveTo>
                  <a:pt x="1511" y="466"/>
                </a:moveTo>
                <a:lnTo>
                  <a:pt x="1511" y="466"/>
                </a:lnTo>
                <a:cubicBezTo>
                  <a:pt x="1282" y="105"/>
                  <a:pt x="817" y="0"/>
                  <a:pt x="465" y="219"/>
                </a:cubicBezTo>
                <a:cubicBezTo>
                  <a:pt x="114" y="448"/>
                  <a:pt x="0" y="913"/>
                  <a:pt x="228" y="1265"/>
                </a:cubicBezTo>
                <a:cubicBezTo>
                  <a:pt x="417" y="1578"/>
                  <a:pt x="817" y="1701"/>
                  <a:pt x="1150" y="1559"/>
                </a:cubicBezTo>
                <a:cubicBezTo>
                  <a:pt x="1463" y="1826"/>
                  <a:pt x="1463" y="1826"/>
                  <a:pt x="1463" y="1826"/>
                </a:cubicBezTo>
                <a:cubicBezTo>
                  <a:pt x="1378" y="1427"/>
                  <a:pt x="1378" y="1427"/>
                  <a:pt x="1378" y="1427"/>
                </a:cubicBezTo>
                <a:cubicBezTo>
                  <a:pt x="1643" y="1178"/>
                  <a:pt x="1700" y="781"/>
                  <a:pt x="1511" y="46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3" name="Freeform 238">
            <a:extLst>
              <a:ext uri="{FF2B5EF4-FFF2-40B4-BE49-F238E27FC236}">
                <a16:creationId xmlns:a16="http://schemas.microsoft.com/office/drawing/2014/main" id="{A61572F1-02B2-BD13-5C85-97C4B45AD846}"/>
              </a:ext>
            </a:extLst>
          </p:cNvPr>
          <p:cNvSpPr>
            <a:spLocks noChangeArrowheads="1"/>
          </p:cNvSpPr>
          <p:nvPr/>
        </p:nvSpPr>
        <p:spPr bwMode="auto">
          <a:xfrm rot="7038011">
            <a:off x="19771646" y="6125351"/>
            <a:ext cx="2045831" cy="1841059"/>
          </a:xfrm>
          <a:custGeom>
            <a:avLst/>
            <a:gdLst>
              <a:gd name="T0" fmla="*/ 550 w 1890"/>
              <a:gd name="T1" fmla="*/ 153 h 1702"/>
              <a:gd name="T2" fmla="*/ 550 w 1890"/>
              <a:gd name="T3" fmla="*/ 153 h 1702"/>
              <a:gd name="T4" fmla="*/ 160 w 1890"/>
              <a:gd name="T5" fmla="*/ 1151 h 1702"/>
              <a:gd name="T6" fmla="*/ 1157 w 1890"/>
              <a:gd name="T7" fmla="*/ 1531 h 1702"/>
              <a:gd name="T8" fmla="*/ 1586 w 1890"/>
              <a:gd name="T9" fmla="*/ 667 h 1702"/>
              <a:gd name="T10" fmla="*/ 1889 w 1890"/>
              <a:gd name="T11" fmla="*/ 381 h 1702"/>
              <a:gd name="T12" fmla="*/ 1481 w 1890"/>
              <a:gd name="T13" fmla="*/ 420 h 1702"/>
              <a:gd name="T14" fmla="*/ 550 w 1890"/>
              <a:gd name="T15" fmla="*/ 153 h 1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0" h="1702">
                <a:moveTo>
                  <a:pt x="550" y="153"/>
                </a:moveTo>
                <a:lnTo>
                  <a:pt x="550" y="153"/>
                </a:lnTo>
                <a:cubicBezTo>
                  <a:pt x="169" y="324"/>
                  <a:pt x="0" y="771"/>
                  <a:pt x="160" y="1151"/>
                </a:cubicBezTo>
                <a:cubicBezTo>
                  <a:pt x="331" y="1531"/>
                  <a:pt x="778" y="1701"/>
                  <a:pt x="1157" y="1531"/>
                </a:cubicBezTo>
                <a:cubicBezTo>
                  <a:pt x="1499" y="1379"/>
                  <a:pt x="1670" y="1009"/>
                  <a:pt x="1586" y="667"/>
                </a:cubicBezTo>
                <a:cubicBezTo>
                  <a:pt x="1889" y="381"/>
                  <a:pt x="1889" y="381"/>
                  <a:pt x="1889" y="381"/>
                </a:cubicBezTo>
                <a:cubicBezTo>
                  <a:pt x="1481" y="420"/>
                  <a:pt x="1481" y="420"/>
                  <a:pt x="1481" y="420"/>
                </a:cubicBezTo>
                <a:cubicBezTo>
                  <a:pt x="1271" y="114"/>
                  <a:pt x="883" y="0"/>
                  <a:pt x="550" y="153"/>
                </a:cubicBezTo>
              </a:path>
            </a:pathLst>
          </a:custGeom>
          <a:solidFill>
            <a:schemeClr val="accent5"/>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4" name="Freeform 239">
            <a:extLst>
              <a:ext uri="{FF2B5EF4-FFF2-40B4-BE49-F238E27FC236}">
                <a16:creationId xmlns:a16="http://schemas.microsoft.com/office/drawing/2014/main" id="{1DF67BF9-6D85-CDF2-D7CB-8044059D2FB5}"/>
              </a:ext>
            </a:extLst>
          </p:cNvPr>
          <p:cNvSpPr>
            <a:spLocks noChangeArrowheads="1"/>
          </p:cNvSpPr>
          <p:nvPr/>
        </p:nvSpPr>
        <p:spPr bwMode="auto">
          <a:xfrm rot="238862">
            <a:off x="15823580" y="5726185"/>
            <a:ext cx="1673861" cy="2055223"/>
          </a:xfrm>
          <a:custGeom>
            <a:avLst/>
            <a:gdLst>
              <a:gd name="T0" fmla="*/ 19 w 1549"/>
              <a:gd name="T1" fmla="*/ 1169 h 1902"/>
              <a:gd name="T2" fmla="*/ 19 w 1549"/>
              <a:gd name="T3" fmla="*/ 1169 h 1902"/>
              <a:gd name="T4" fmla="*/ 808 w 1549"/>
              <a:gd name="T5" fmla="*/ 1881 h 1902"/>
              <a:gd name="T6" fmla="*/ 1529 w 1549"/>
              <a:gd name="T7" fmla="*/ 1093 h 1902"/>
              <a:gd name="T8" fmla="*/ 865 w 1549"/>
              <a:gd name="T9" fmla="*/ 381 h 1902"/>
              <a:gd name="T10" fmla="*/ 712 w 1549"/>
              <a:gd name="T11" fmla="*/ 0 h 1902"/>
              <a:gd name="T12" fmla="*/ 598 w 1549"/>
              <a:gd name="T13" fmla="*/ 390 h 1902"/>
              <a:gd name="T14" fmla="*/ 19 w 1549"/>
              <a:gd name="T15" fmla="*/ 1169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9" h="1902">
                <a:moveTo>
                  <a:pt x="19" y="1169"/>
                </a:moveTo>
                <a:lnTo>
                  <a:pt x="19" y="1169"/>
                </a:lnTo>
                <a:cubicBezTo>
                  <a:pt x="39" y="1587"/>
                  <a:pt x="399" y="1901"/>
                  <a:pt x="808" y="1881"/>
                </a:cubicBezTo>
                <a:cubicBezTo>
                  <a:pt x="1226" y="1863"/>
                  <a:pt x="1548" y="1502"/>
                  <a:pt x="1529" y="1093"/>
                </a:cubicBezTo>
                <a:cubicBezTo>
                  <a:pt x="1511" y="724"/>
                  <a:pt x="1226" y="427"/>
                  <a:pt x="865" y="381"/>
                </a:cubicBezTo>
                <a:cubicBezTo>
                  <a:pt x="712" y="0"/>
                  <a:pt x="712" y="0"/>
                  <a:pt x="712" y="0"/>
                </a:cubicBezTo>
                <a:cubicBezTo>
                  <a:pt x="598" y="390"/>
                  <a:pt x="598" y="390"/>
                  <a:pt x="598" y="390"/>
                </a:cubicBezTo>
                <a:cubicBezTo>
                  <a:pt x="247" y="475"/>
                  <a:pt x="0" y="799"/>
                  <a:pt x="19" y="1169"/>
                </a:cubicBez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5" name="Freeform 240">
            <a:extLst>
              <a:ext uri="{FF2B5EF4-FFF2-40B4-BE49-F238E27FC236}">
                <a16:creationId xmlns:a16="http://schemas.microsoft.com/office/drawing/2014/main" id="{C55EB8D8-D2E5-23E5-C811-69E1FD92B906}"/>
              </a:ext>
            </a:extLst>
          </p:cNvPr>
          <p:cNvSpPr>
            <a:spLocks noChangeArrowheads="1"/>
          </p:cNvSpPr>
          <p:nvPr/>
        </p:nvSpPr>
        <p:spPr bwMode="auto">
          <a:xfrm rot="14770397">
            <a:off x="11499555" y="6013022"/>
            <a:ext cx="2055223" cy="1841059"/>
          </a:xfrm>
          <a:custGeom>
            <a:avLst/>
            <a:gdLst>
              <a:gd name="T0" fmla="*/ 732 w 1902"/>
              <a:gd name="T1" fmla="*/ 1529 h 1702"/>
              <a:gd name="T2" fmla="*/ 732 w 1902"/>
              <a:gd name="T3" fmla="*/ 1529 h 1702"/>
              <a:gd name="T4" fmla="*/ 1730 w 1902"/>
              <a:gd name="T5" fmla="*/ 1150 h 1702"/>
              <a:gd name="T6" fmla="*/ 1339 w 1902"/>
              <a:gd name="T7" fmla="*/ 153 h 1702"/>
              <a:gd name="T8" fmla="*/ 408 w 1902"/>
              <a:gd name="T9" fmla="*/ 418 h 1702"/>
              <a:gd name="T10" fmla="*/ 0 w 1902"/>
              <a:gd name="T11" fmla="*/ 381 h 1702"/>
              <a:gd name="T12" fmla="*/ 305 w 1902"/>
              <a:gd name="T13" fmla="*/ 666 h 1702"/>
              <a:gd name="T14" fmla="*/ 732 w 1902"/>
              <a:gd name="T15" fmla="*/ 1529 h 1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2" h="1702">
                <a:moveTo>
                  <a:pt x="732" y="1529"/>
                </a:moveTo>
                <a:lnTo>
                  <a:pt x="732" y="1529"/>
                </a:lnTo>
                <a:cubicBezTo>
                  <a:pt x="1111" y="1701"/>
                  <a:pt x="1558" y="1529"/>
                  <a:pt x="1730" y="1150"/>
                </a:cubicBezTo>
                <a:cubicBezTo>
                  <a:pt x="1901" y="769"/>
                  <a:pt x="1730" y="324"/>
                  <a:pt x="1339" y="153"/>
                </a:cubicBezTo>
                <a:cubicBezTo>
                  <a:pt x="1008" y="0"/>
                  <a:pt x="618" y="123"/>
                  <a:pt x="408" y="418"/>
                </a:cubicBezTo>
                <a:cubicBezTo>
                  <a:pt x="0" y="381"/>
                  <a:pt x="0" y="381"/>
                  <a:pt x="0" y="381"/>
                </a:cubicBezTo>
                <a:cubicBezTo>
                  <a:pt x="305" y="666"/>
                  <a:pt x="305" y="666"/>
                  <a:pt x="305" y="666"/>
                </a:cubicBezTo>
                <a:cubicBezTo>
                  <a:pt x="219" y="1009"/>
                  <a:pt x="390" y="1379"/>
                  <a:pt x="732" y="1529"/>
                </a:cubicBez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6600">
              <a:latin typeface="Calibri Light"/>
              <a:ea typeface="+mn-ea"/>
            </a:endParaRPr>
          </a:p>
        </p:txBody>
      </p:sp>
      <p:sp>
        <p:nvSpPr>
          <p:cNvPr id="6" name="Freeform 241">
            <a:extLst>
              <a:ext uri="{FF2B5EF4-FFF2-40B4-BE49-F238E27FC236}">
                <a16:creationId xmlns:a16="http://schemas.microsoft.com/office/drawing/2014/main" id="{E98D365D-55E8-DB5D-267B-BDB5DCBBCB9C}"/>
              </a:ext>
            </a:extLst>
          </p:cNvPr>
          <p:cNvSpPr>
            <a:spLocks noChangeArrowheads="1"/>
          </p:cNvSpPr>
          <p:nvPr/>
        </p:nvSpPr>
        <p:spPr bwMode="auto">
          <a:xfrm rot="8852689">
            <a:off x="7418492" y="5892382"/>
            <a:ext cx="1831667" cy="1931233"/>
          </a:xfrm>
          <a:custGeom>
            <a:avLst/>
            <a:gdLst>
              <a:gd name="T0" fmla="*/ 1320717 w 1692"/>
              <a:gd name="T1" fmla="*/ 1179480 h 1788"/>
              <a:gd name="T2" fmla="*/ 1320717 w 1692"/>
              <a:gd name="T3" fmla="*/ 1179480 h 1788"/>
              <a:gd name="T4" fmla="*/ 1156085 w 1692"/>
              <a:gd name="T5" fmla="*/ 226402 h 1788"/>
              <a:gd name="T6" fmla="*/ 191156 w 1692"/>
              <a:gd name="T7" fmla="*/ 390726 h 1788"/>
              <a:gd name="T8" fmla="*/ 268899 w 1692"/>
              <a:gd name="T9" fmla="*/ 1274423 h 1788"/>
              <a:gd name="T10" fmla="*/ 164632 w 1692"/>
              <a:gd name="T11" fmla="*/ 1631371 h 1788"/>
              <a:gd name="T12" fmla="*/ 469202 w 1692"/>
              <a:gd name="T13" fmla="*/ 1414098 h 1788"/>
              <a:gd name="T14" fmla="*/ 1320717 w 1692"/>
              <a:gd name="T15" fmla="*/ 1179480 h 17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2" h="1788">
                <a:moveTo>
                  <a:pt x="1444" y="1292"/>
                </a:moveTo>
                <a:lnTo>
                  <a:pt x="1444" y="1292"/>
                </a:lnTo>
                <a:cubicBezTo>
                  <a:pt x="1691" y="951"/>
                  <a:pt x="1606" y="486"/>
                  <a:pt x="1264" y="248"/>
                </a:cubicBezTo>
                <a:cubicBezTo>
                  <a:pt x="922" y="0"/>
                  <a:pt x="447" y="86"/>
                  <a:pt x="209" y="428"/>
                </a:cubicBezTo>
                <a:cubicBezTo>
                  <a:pt x="0" y="732"/>
                  <a:pt x="38" y="1141"/>
                  <a:pt x="294" y="1396"/>
                </a:cubicBezTo>
                <a:cubicBezTo>
                  <a:pt x="180" y="1787"/>
                  <a:pt x="180" y="1787"/>
                  <a:pt x="180" y="1787"/>
                </a:cubicBezTo>
                <a:cubicBezTo>
                  <a:pt x="513" y="1549"/>
                  <a:pt x="513" y="1549"/>
                  <a:pt x="513" y="1549"/>
                </a:cubicBezTo>
                <a:cubicBezTo>
                  <a:pt x="837" y="1702"/>
                  <a:pt x="1234" y="1597"/>
                  <a:pt x="1444" y="129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nvGrpSpPr>
          <p:cNvPr id="20481" name="Group 1"/>
          <p:cNvGrpSpPr>
            <a:grpSpLocks/>
          </p:cNvGrpSpPr>
          <p:nvPr/>
        </p:nvGrpSpPr>
        <p:grpSpPr bwMode="auto">
          <a:xfrm>
            <a:off x="7715190" y="5959475"/>
            <a:ext cx="3581400" cy="1865313"/>
            <a:chOff x="3913901" y="5865040"/>
            <a:chExt cx="3322518" cy="1730427"/>
          </a:xfrm>
        </p:grpSpPr>
        <p:cxnSp>
          <p:nvCxnSpPr>
            <p:cNvPr id="49" name="直接连接符 84"/>
            <p:cNvCxnSpPr/>
            <p:nvPr/>
          </p:nvCxnSpPr>
          <p:spPr>
            <a:xfrm flipV="1">
              <a:off x="5664998" y="6732463"/>
              <a:ext cx="1571421" cy="0"/>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0" name="弧形 85"/>
            <p:cNvSpPr/>
            <p:nvPr/>
          </p:nvSpPr>
          <p:spPr>
            <a:xfrm rot="16200000">
              <a:off x="3913927" y="5865014"/>
              <a:ext cx="1730427" cy="1730479"/>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zh-CN" altLang="en-US" sz="1400">
                <a:latin typeface="Calibri Light"/>
              </a:endParaRPr>
            </a:p>
          </p:txBody>
        </p:sp>
      </p:grpSp>
      <p:sp>
        <p:nvSpPr>
          <p:cNvPr id="20531" name="Freeform 3"/>
          <p:cNvSpPr>
            <a:spLocks noChangeArrowheads="1"/>
          </p:cNvSpPr>
          <p:nvPr/>
        </p:nvSpPr>
        <p:spPr bwMode="auto">
          <a:xfrm>
            <a:off x="3720443" y="6545466"/>
            <a:ext cx="804441" cy="647656"/>
          </a:xfrm>
          <a:custGeom>
            <a:avLst/>
            <a:gdLst>
              <a:gd name="T0" fmla="*/ 788479 w 497"/>
              <a:gd name="T1" fmla="*/ 115022 h 400"/>
              <a:gd name="T2" fmla="*/ 788479 w 497"/>
              <a:gd name="T3" fmla="*/ 115022 h 400"/>
              <a:gd name="T4" fmla="*/ 602288 w 497"/>
              <a:gd name="T5" fmla="*/ 0 h 400"/>
              <a:gd name="T6" fmla="*/ 573145 w 497"/>
              <a:gd name="T7" fmla="*/ 0 h 400"/>
              <a:gd name="T8" fmla="*/ 401525 w 497"/>
              <a:gd name="T9" fmla="*/ 115022 h 400"/>
              <a:gd name="T10" fmla="*/ 229906 w 497"/>
              <a:gd name="T11" fmla="*/ 0 h 400"/>
              <a:gd name="T12" fmla="*/ 199144 w 497"/>
              <a:gd name="T13" fmla="*/ 0 h 400"/>
              <a:gd name="T14" fmla="*/ 12952 w 497"/>
              <a:gd name="T15" fmla="*/ 115022 h 400"/>
              <a:gd name="T16" fmla="*/ 0 w 497"/>
              <a:gd name="T17" fmla="*/ 144182 h 400"/>
              <a:gd name="T18" fmla="*/ 0 w 497"/>
              <a:gd name="T19" fmla="*/ 618849 h 400"/>
              <a:gd name="T20" fmla="*/ 12952 w 497"/>
              <a:gd name="T21" fmla="*/ 631809 h 400"/>
              <a:gd name="T22" fmla="*/ 42095 w 497"/>
              <a:gd name="T23" fmla="*/ 631809 h 400"/>
              <a:gd name="T24" fmla="*/ 213715 w 497"/>
              <a:gd name="T25" fmla="*/ 531367 h 400"/>
              <a:gd name="T26" fmla="*/ 386954 w 497"/>
              <a:gd name="T27" fmla="*/ 631809 h 400"/>
              <a:gd name="T28" fmla="*/ 416097 w 497"/>
              <a:gd name="T29" fmla="*/ 631809 h 400"/>
              <a:gd name="T30" fmla="*/ 587717 w 497"/>
              <a:gd name="T31" fmla="*/ 531367 h 400"/>
              <a:gd name="T32" fmla="*/ 760956 w 497"/>
              <a:gd name="T33" fmla="*/ 631809 h 400"/>
              <a:gd name="T34" fmla="*/ 773908 w 497"/>
              <a:gd name="T35" fmla="*/ 646389 h 400"/>
              <a:gd name="T36" fmla="*/ 788479 w 497"/>
              <a:gd name="T37" fmla="*/ 631809 h 400"/>
              <a:gd name="T38" fmla="*/ 803051 w 497"/>
              <a:gd name="T39" fmla="*/ 618849 h 400"/>
              <a:gd name="T40" fmla="*/ 803051 w 497"/>
              <a:gd name="T41" fmla="*/ 144182 h 400"/>
              <a:gd name="T42" fmla="*/ 788479 w 497"/>
              <a:gd name="T43" fmla="*/ 115022 h 400"/>
              <a:gd name="T44" fmla="*/ 186191 w 497"/>
              <a:gd name="T45" fmla="*/ 474667 h 400"/>
              <a:gd name="T46" fmla="*/ 186191 w 497"/>
              <a:gd name="T47" fmla="*/ 474667 h 400"/>
              <a:gd name="T48" fmla="*/ 56667 w 497"/>
              <a:gd name="T49" fmla="*/ 560528 h 400"/>
              <a:gd name="T50" fmla="*/ 56667 w 497"/>
              <a:gd name="T51" fmla="*/ 158762 h 400"/>
              <a:gd name="T52" fmla="*/ 186191 w 497"/>
              <a:gd name="T53" fmla="*/ 71281 h 400"/>
              <a:gd name="T54" fmla="*/ 186191 w 497"/>
              <a:gd name="T55" fmla="*/ 474667 h 400"/>
              <a:gd name="T56" fmla="*/ 372382 w 497"/>
              <a:gd name="T57" fmla="*/ 560528 h 400"/>
              <a:gd name="T58" fmla="*/ 372382 w 497"/>
              <a:gd name="T59" fmla="*/ 560528 h 400"/>
              <a:gd name="T60" fmla="*/ 242858 w 497"/>
              <a:gd name="T61" fmla="*/ 474667 h 400"/>
              <a:gd name="T62" fmla="*/ 242858 w 497"/>
              <a:gd name="T63" fmla="*/ 71281 h 400"/>
              <a:gd name="T64" fmla="*/ 372382 w 497"/>
              <a:gd name="T65" fmla="*/ 158762 h 400"/>
              <a:gd name="T66" fmla="*/ 372382 w 497"/>
              <a:gd name="T67" fmla="*/ 560528 h 400"/>
              <a:gd name="T68" fmla="*/ 558574 w 497"/>
              <a:gd name="T69" fmla="*/ 474667 h 400"/>
              <a:gd name="T70" fmla="*/ 558574 w 497"/>
              <a:gd name="T71" fmla="*/ 474667 h 400"/>
              <a:gd name="T72" fmla="*/ 430668 w 497"/>
              <a:gd name="T73" fmla="*/ 560528 h 400"/>
              <a:gd name="T74" fmla="*/ 430668 w 497"/>
              <a:gd name="T75" fmla="*/ 158762 h 400"/>
              <a:gd name="T76" fmla="*/ 558574 w 497"/>
              <a:gd name="T77" fmla="*/ 71281 h 400"/>
              <a:gd name="T78" fmla="*/ 558574 w 497"/>
              <a:gd name="T79" fmla="*/ 474667 h 400"/>
              <a:gd name="T80" fmla="*/ 746384 w 497"/>
              <a:gd name="T81" fmla="*/ 560528 h 400"/>
              <a:gd name="T82" fmla="*/ 746384 w 497"/>
              <a:gd name="T83" fmla="*/ 560528 h 400"/>
              <a:gd name="T84" fmla="*/ 615241 w 497"/>
              <a:gd name="T85" fmla="*/ 474667 h 400"/>
              <a:gd name="T86" fmla="*/ 615241 w 497"/>
              <a:gd name="T87" fmla="*/ 71281 h 400"/>
              <a:gd name="T88" fmla="*/ 746384 w 497"/>
              <a:gd name="T89" fmla="*/ 158762 h 400"/>
              <a:gd name="T90" fmla="*/ 746384 w 497"/>
              <a:gd name="T91" fmla="*/ 560528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0527" name="Freeform 22"/>
          <p:cNvSpPr>
            <a:spLocks noChangeArrowheads="1"/>
          </p:cNvSpPr>
          <p:nvPr/>
        </p:nvSpPr>
        <p:spPr bwMode="auto">
          <a:xfrm>
            <a:off x="16286765" y="6559605"/>
            <a:ext cx="747489" cy="747894"/>
          </a:xfrm>
          <a:custGeom>
            <a:avLst/>
            <a:gdLst>
              <a:gd name="T0" fmla="*/ 373040 w 461"/>
              <a:gd name="T1" fmla="*/ 12975 h 461"/>
              <a:gd name="T2" fmla="*/ 373040 w 461"/>
              <a:gd name="T3" fmla="*/ 12975 h 461"/>
              <a:gd name="T4" fmla="*/ 0 w 461"/>
              <a:gd name="T5" fmla="*/ 387640 h 461"/>
              <a:gd name="T6" fmla="*/ 373040 w 461"/>
              <a:gd name="T7" fmla="*/ 746086 h 461"/>
              <a:gd name="T8" fmla="*/ 746080 w 461"/>
              <a:gd name="T9" fmla="*/ 373043 h 461"/>
              <a:gd name="T10" fmla="*/ 373040 w 461"/>
              <a:gd name="T11" fmla="*/ 12975 h 461"/>
              <a:gd name="T12" fmla="*/ 373040 w 461"/>
              <a:gd name="T13" fmla="*/ 56767 h 461"/>
              <a:gd name="T14" fmla="*/ 373040 w 461"/>
              <a:gd name="T15" fmla="*/ 56767 h 461"/>
              <a:gd name="T16" fmla="*/ 517390 w 461"/>
              <a:gd name="T17" fmla="*/ 85962 h 461"/>
              <a:gd name="T18" fmla="*/ 471977 w 461"/>
              <a:gd name="T19" fmla="*/ 171924 h 461"/>
              <a:gd name="T20" fmla="*/ 373040 w 461"/>
              <a:gd name="T21" fmla="*/ 157327 h 461"/>
              <a:gd name="T22" fmla="*/ 272481 w 461"/>
              <a:gd name="T23" fmla="*/ 171924 h 461"/>
              <a:gd name="T24" fmla="*/ 228690 w 461"/>
              <a:gd name="T25" fmla="*/ 85962 h 461"/>
              <a:gd name="T26" fmla="*/ 373040 w 461"/>
              <a:gd name="T27" fmla="*/ 56767 h 461"/>
              <a:gd name="T28" fmla="*/ 171923 w 461"/>
              <a:gd name="T29" fmla="*/ 473602 h 461"/>
              <a:gd name="T30" fmla="*/ 171923 w 461"/>
              <a:gd name="T31" fmla="*/ 473602 h 461"/>
              <a:gd name="T32" fmla="*/ 85961 w 461"/>
              <a:gd name="T33" fmla="*/ 530370 h 461"/>
              <a:gd name="T34" fmla="*/ 56767 w 461"/>
              <a:gd name="T35" fmla="*/ 387640 h 461"/>
              <a:gd name="T36" fmla="*/ 85961 w 461"/>
              <a:gd name="T37" fmla="*/ 228692 h 461"/>
              <a:gd name="T38" fmla="*/ 171923 w 461"/>
              <a:gd name="T39" fmla="*/ 270862 h 461"/>
              <a:gd name="T40" fmla="*/ 142728 w 461"/>
              <a:gd name="T41" fmla="*/ 373043 h 461"/>
              <a:gd name="T42" fmla="*/ 171923 w 461"/>
              <a:gd name="T43" fmla="*/ 473602 h 461"/>
              <a:gd name="T44" fmla="*/ 373040 w 461"/>
              <a:gd name="T45" fmla="*/ 702294 h 461"/>
              <a:gd name="T46" fmla="*/ 373040 w 461"/>
              <a:gd name="T47" fmla="*/ 702294 h 461"/>
              <a:gd name="T48" fmla="*/ 228690 w 461"/>
              <a:gd name="T49" fmla="*/ 660124 h 461"/>
              <a:gd name="T50" fmla="*/ 272481 w 461"/>
              <a:gd name="T51" fmla="*/ 574162 h 461"/>
              <a:gd name="T52" fmla="*/ 373040 w 461"/>
              <a:gd name="T53" fmla="*/ 603357 h 461"/>
              <a:gd name="T54" fmla="*/ 471977 w 461"/>
              <a:gd name="T55" fmla="*/ 574162 h 461"/>
              <a:gd name="T56" fmla="*/ 517390 w 461"/>
              <a:gd name="T57" fmla="*/ 660124 h 461"/>
              <a:gd name="T58" fmla="*/ 373040 w 461"/>
              <a:gd name="T59" fmla="*/ 702294 h 461"/>
              <a:gd name="T60" fmla="*/ 373040 w 461"/>
              <a:gd name="T61" fmla="*/ 559565 h 461"/>
              <a:gd name="T62" fmla="*/ 373040 w 461"/>
              <a:gd name="T63" fmla="*/ 559565 h 461"/>
              <a:gd name="T64" fmla="*/ 201117 w 461"/>
              <a:gd name="T65" fmla="*/ 373043 h 461"/>
              <a:gd name="T66" fmla="*/ 373040 w 461"/>
              <a:gd name="T67" fmla="*/ 199497 h 461"/>
              <a:gd name="T68" fmla="*/ 544963 w 461"/>
              <a:gd name="T69" fmla="*/ 373043 h 461"/>
              <a:gd name="T70" fmla="*/ 373040 w 461"/>
              <a:gd name="T71" fmla="*/ 559565 h 461"/>
              <a:gd name="T72" fmla="*/ 574157 w 461"/>
              <a:gd name="T73" fmla="*/ 473602 h 461"/>
              <a:gd name="T74" fmla="*/ 574157 w 461"/>
              <a:gd name="T75" fmla="*/ 473602 h 461"/>
              <a:gd name="T76" fmla="*/ 603352 w 461"/>
              <a:gd name="T77" fmla="*/ 373043 h 461"/>
              <a:gd name="T78" fmla="*/ 574157 w 461"/>
              <a:gd name="T79" fmla="*/ 270862 h 461"/>
              <a:gd name="T80" fmla="*/ 660119 w 461"/>
              <a:gd name="T81" fmla="*/ 228692 h 461"/>
              <a:gd name="T82" fmla="*/ 689313 w 461"/>
              <a:gd name="T83" fmla="*/ 373043 h 461"/>
              <a:gd name="T84" fmla="*/ 660119 w 461"/>
              <a:gd name="T85" fmla="*/ 530370 h 461"/>
              <a:gd name="T86" fmla="*/ 574157 w 461"/>
              <a:gd name="T87" fmla="*/ 473602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0523" name="Freeform 101"/>
          <p:cNvSpPr>
            <a:spLocks noChangeArrowheads="1"/>
          </p:cNvSpPr>
          <p:nvPr/>
        </p:nvSpPr>
        <p:spPr bwMode="auto">
          <a:xfrm>
            <a:off x="12029090" y="6501343"/>
            <a:ext cx="804441" cy="619187"/>
          </a:xfrm>
          <a:custGeom>
            <a:avLst/>
            <a:gdLst>
              <a:gd name="T0" fmla="*/ 129524 w 497"/>
              <a:gd name="T1" fmla="*/ 402204 h 382"/>
              <a:gd name="T2" fmla="*/ 129524 w 497"/>
              <a:gd name="T3" fmla="*/ 402204 h 382"/>
              <a:gd name="T4" fmla="*/ 257430 w 497"/>
              <a:gd name="T5" fmla="*/ 531947 h 382"/>
              <a:gd name="T6" fmla="*/ 401525 w 497"/>
              <a:gd name="T7" fmla="*/ 617902 h 382"/>
              <a:gd name="T8" fmla="*/ 545621 w 497"/>
              <a:gd name="T9" fmla="*/ 546543 h 382"/>
              <a:gd name="T10" fmla="*/ 631431 w 497"/>
              <a:gd name="T11" fmla="*/ 418422 h 382"/>
              <a:gd name="T12" fmla="*/ 401525 w 497"/>
              <a:gd name="T13" fmla="*/ 531947 h 382"/>
              <a:gd name="T14" fmla="*/ 129524 w 497"/>
              <a:gd name="T15" fmla="*/ 402204 h 382"/>
              <a:gd name="T16" fmla="*/ 788479 w 497"/>
              <a:gd name="T17" fmla="*/ 201102 h 382"/>
              <a:gd name="T18" fmla="*/ 788479 w 497"/>
              <a:gd name="T19" fmla="*/ 201102 h 382"/>
              <a:gd name="T20" fmla="*/ 443621 w 497"/>
              <a:gd name="T21" fmla="*/ 14596 h 382"/>
              <a:gd name="T22" fmla="*/ 357811 w 497"/>
              <a:gd name="T23" fmla="*/ 14596 h 382"/>
              <a:gd name="T24" fmla="*/ 14571 w 497"/>
              <a:gd name="T25" fmla="*/ 201102 h 382"/>
              <a:gd name="T26" fmla="*/ 14571 w 497"/>
              <a:gd name="T27" fmla="*/ 259486 h 382"/>
              <a:gd name="T28" fmla="*/ 357811 w 497"/>
              <a:gd name="T29" fmla="*/ 445992 h 382"/>
              <a:gd name="T30" fmla="*/ 443621 w 497"/>
              <a:gd name="T31" fmla="*/ 445992 h 382"/>
              <a:gd name="T32" fmla="*/ 660574 w 497"/>
              <a:gd name="T33" fmla="*/ 316249 h 382"/>
              <a:gd name="T34" fmla="*/ 430668 w 497"/>
              <a:gd name="T35" fmla="*/ 259486 h 382"/>
              <a:gd name="T36" fmla="*/ 401525 w 497"/>
              <a:gd name="T37" fmla="*/ 272461 h 382"/>
              <a:gd name="T38" fmla="*/ 328668 w 497"/>
              <a:gd name="T39" fmla="*/ 215698 h 382"/>
              <a:gd name="T40" fmla="*/ 401525 w 497"/>
              <a:gd name="T41" fmla="*/ 173532 h 382"/>
              <a:gd name="T42" fmla="*/ 474383 w 497"/>
              <a:gd name="T43" fmla="*/ 201102 h 382"/>
              <a:gd name="T44" fmla="*/ 717241 w 497"/>
              <a:gd name="T45" fmla="*/ 287057 h 382"/>
              <a:gd name="T46" fmla="*/ 788479 w 497"/>
              <a:gd name="T47" fmla="*/ 259486 h 382"/>
              <a:gd name="T48" fmla="*/ 788479 w 497"/>
              <a:gd name="T49" fmla="*/ 201102 h 382"/>
              <a:gd name="T50" fmla="*/ 688098 w 497"/>
              <a:gd name="T51" fmla="*/ 561140 h 382"/>
              <a:gd name="T52" fmla="*/ 688098 w 497"/>
              <a:gd name="T53" fmla="*/ 561140 h 382"/>
              <a:gd name="T54" fmla="*/ 746384 w 497"/>
              <a:gd name="T55" fmla="*/ 546543 h 382"/>
              <a:gd name="T56" fmla="*/ 717241 w 497"/>
              <a:gd name="T57" fmla="*/ 287057 h 382"/>
              <a:gd name="T58" fmla="*/ 660574 w 497"/>
              <a:gd name="T59" fmla="*/ 316249 h 382"/>
              <a:gd name="T60" fmla="*/ 688098 w 497"/>
              <a:gd name="T61" fmla="*/ 561140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0519" name="Freeform 104"/>
          <p:cNvSpPr>
            <a:spLocks noChangeArrowheads="1"/>
          </p:cNvSpPr>
          <p:nvPr/>
        </p:nvSpPr>
        <p:spPr bwMode="auto">
          <a:xfrm>
            <a:off x="7986899" y="6540272"/>
            <a:ext cx="804447" cy="541331"/>
          </a:xfrm>
          <a:custGeom>
            <a:avLst/>
            <a:gdLst>
              <a:gd name="T0" fmla="*/ 328670 w 497"/>
              <a:gd name="T1" fmla="*/ 412722 h 337"/>
              <a:gd name="T2" fmla="*/ 328670 w 497"/>
              <a:gd name="T3" fmla="*/ 412722 h 337"/>
              <a:gd name="T4" fmla="*/ 357814 w 497"/>
              <a:gd name="T5" fmla="*/ 525137 h 337"/>
              <a:gd name="T6" fmla="*/ 458196 w 497"/>
              <a:gd name="T7" fmla="*/ 497836 h 337"/>
              <a:gd name="T8" fmla="*/ 644388 w 497"/>
              <a:gd name="T9" fmla="*/ 14453 h 337"/>
              <a:gd name="T10" fmla="*/ 328670 w 497"/>
              <a:gd name="T11" fmla="*/ 412722 h 337"/>
              <a:gd name="T12" fmla="*/ 401528 w 497"/>
              <a:gd name="T13" fmla="*/ 114021 h 337"/>
              <a:gd name="T14" fmla="*/ 401528 w 497"/>
              <a:gd name="T15" fmla="*/ 114021 h 337"/>
              <a:gd name="T16" fmla="*/ 443624 w 497"/>
              <a:gd name="T17" fmla="*/ 114021 h 337"/>
              <a:gd name="T18" fmla="*/ 501911 w 497"/>
              <a:gd name="T19" fmla="*/ 41754 h 337"/>
              <a:gd name="T20" fmla="*/ 401528 w 497"/>
              <a:gd name="T21" fmla="*/ 27301 h 337"/>
              <a:gd name="T22" fmla="*/ 0 w 497"/>
              <a:gd name="T23" fmla="*/ 454476 h 337"/>
              <a:gd name="T24" fmla="*/ 0 w 497"/>
              <a:gd name="T25" fmla="*/ 497836 h 337"/>
              <a:gd name="T26" fmla="*/ 42096 w 497"/>
              <a:gd name="T27" fmla="*/ 539590 h 337"/>
              <a:gd name="T28" fmla="*/ 85811 w 497"/>
              <a:gd name="T29" fmla="*/ 497836 h 337"/>
              <a:gd name="T30" fmla="*/ 85811 w 497"/>
              <a:gd name="T31" fmla="*/ 454476 h 337"/>
              <a:gd name="T32" fmla="*/ 401528 w 497"/>
              <a:gd name="T33" fmla="*/ 114021 h 337"/>
              <a:gd name="T34" fmla="*/ 688103 w 497"/>
              <a:gd name="T35" fmla="*/ 157380 h 337"/>
              <a:gd name="T36" fmla="*/ 688103 w 497"/>
              <a:gd name="T37" fmla="*/ 157380 h 337"/>
              <a:gd name="T38" fmla="*/ 658960 w 497"/>
              <a:gd name="T39" fmla="*/ 242494 h 337"/>
              <a:gd name="T40" fmla="*/ 715627 w 497"/>
              <a:gd name="T41" fmla="*/ 454476 h 337"/>
              <a:gd name="T42" fmla="*/ 715627 w 497"/>
              <a:gd name="T43" fmla="*/ 497836 h 337"/>
              <a:gd name="T44" fmla="*/ 759342 w 497"/>
              <a:gd name="T45" fmla="*/ 539590 h 337"/>
              <a:gd name="T46" fmla="*/ 759342 w 497"/>
              <a:gd name="T47" fmla="*/ 539590 h 337"/>
              <a:gd name="T48" fmla="*/ 803057 w 497"/>
              <a:gd name="T49" fmla="*/ 497836 h 337"/>
              <a:gd name="T50" fmla="*/ 803057 w 497"/>
              <a:gd name="T51" fmla="*/ 454476 h 337"/>
              <a:gd name="T52" fmla="*/ 688103 w 497"/>
              <a:gd name="T53" fmla="*/ 15738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nvGrpSpPr>
          <p:cNvPr id="20486" name="Group 83"/>
          <p:cNvGrpSpPr>
            <a:grpSpLocks/>
          </p:cNvGrpSpPr>
          <p:nvPr/>
        </p:nvGrpSpPr>
        <p:grpSpPr bwMode="auto">
          <a:xfrm>
            <a:off x="11805743" y="5959475"/>
            <a:ext cx="3581400" cy="1865313"/>
            <a:chOff x="3913901" y="5865040"/>
            <a:chExt cx="3322518" cy="1730427"/>
          </a:xfrm>
        </p:grpSpPr>
        <p:cxnSp>
          <p:nvCxnSpPr>
            <p:cNvPr id="93" name="直接连接符 84"/>
            <p:cNvCxnSpPr/>
            <p:nvPr/>
          </p:nvCxnSpPr>
          <p:spPr>
            <a:xfrm flipV="1">
              <a:off x="5664998" y="6732463"/>
              <a:ext cx="1571421" cy="0"/>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01" name="弧形 85"/>
            <p:cNvSpPr/>
            <p:nvPr/>
          </p:nvSpPr>
          <p:spPr>
            <a:xfrm rot="16200000">
              <a:off x="3913927" y="5865014"/>
              <a:ext cx="1730427" cy="1730479"/>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zh-CN" altLang="en-US" sz="1400">
                <a:latin typeface="Calibri Light"/>
              </a:endParaRPr>
            </a:p>
          </p:txBody>
        </p:sp>
      </p:grpSp>
      <p:grpSp>
        <p:nvGrpSpPr>
          <p:cNvPr id="20487" name="Group 101"/>
          <p:cNvGrpSpPr>
            <a:grpSpLocks/>
          </p:cNvGrpSpPr>
          <p:nvPr/>
        </p:nvGrpSpPr>
        <p:grpSpPr bwMode="auto">
          <a:xfrm>
            <a:off x="16132076" y="5959476"/>
            <a:ext cx="3581400" cy="1865313"/>
            <a:chOff x="3913901" y="5865040"/>
            <a:chExt cx="3322518" cy="1730427"/>
          </a:xfrm>
        </p:grpSpPr>
        <p:cxnSp>
          <p:nvCxnSpPr>
            <p:cNvPr id="103" name="直接连接符 84"/>
            <p:cNvCxnSpPr/>
            <p:nvPr/>
          </p:nvCxnSpPr>
          <p:spPr>
            <a:xfrm flipV="1">
              <a:off x="5664998" y="6732463"/>
              <a:ext cx="1571421" cy="0"/>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04" name="弧形 85"/>
            <p:cNvSpPr/>
            <p:nvPr/>
          </p:nvSpPr>
          <p:spPr>
            <a:xfrm rot="16200000">
              <a:off x="3913927" y="5865014"/>
              <a:ext cx="1730427" cy="1730479"/>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zh-CN" altLang="en-US" sz="1400">
                <a:latin typeface="Calibri Light"/>
              </a:endParaRPr>
            </a:p>
          </p:txBody>
        </p:sp>
      </p:grpSp>
      <p:grpSp>
        <p:nvGrpSpPr>
          <p:cNvPr id="20488" name="Group 104"/>
          <p:cNvGrpSpPr>
            <a:grpSpLocks/>
          </p:cNvGrpSpPr>
          <p:nvPr/>
        </p:nvGrpSpPr>
        <p:grpSpPr bwMode="auto">
          <a:xfrm>
            <a:off x="3576638" y="5959475"/>
            <a:ext cx="3579812" cy="1865313"/>
            <a:chOff x="3913901" y="5865040"/>
            <a:chExt cx="3322518" cy="1730427"/>
          </a:xfrm>
        </p:grpSpPr>
        <p:cxnSp>
          <p:nvCxnSpPr>
            <p:cNvPr id="106" name="直接连接符 84"/>
            <p:cNvCxnSpPr/>
            <p:nvPr/>
          </p:nvCxnSpPr>
          <p:spPr>
            <a:xfrm flipV="1">
              <a:off x="5664301" y="6732463"/>
              <a:ext cx="1572118" cy="0"/>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07" name="弧形 85"/>
            <p:cNvSpPr/>
            <p:nvPr/>
          </p:nvSpPr>
          <p:spPr>
            <a:xfrm rot="16200000">
              <a:off x="3913574" y="5865367"/>
              <a:ext cx="1730427" cy="1729772"/>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zh-CN" altLang="en-US" sz="1400">
                <a:latin typeface="Calibri Light"/>
              </a:endParaRPr>
            </a:p>
          </p:txBody>
        </p:sp>
      </p:grpSp>
      <p:sp>
        <p:nvSpPr>
          <p:cNvPr id="20509" name="Freeform 104"/>
          <p:cNvSpPr>
            <a:spLocks noChangeArrowheads="1"/>
          </p:cNvSpPr>
          <p:nvPr/>
        </p:nvSpPr>
        <p:spPr bwMode="auto">
          <a:xfrm>
            <a:off x="20451615" y="6587332"/>
            <a:ext cx="804447" cy="541331"/>
          </a:xfrm>
          <a:custGeom>
            <a:avLst/>
            <a:gdLst>
              <a:gd name="T0" fmla="*/ 328670 w 497"/>
              <a:gd name="T1" fmla="*/ 412722 h 337"/>
              <a:gd name="T2" fmla="*/ 328670 w 497"/>
              <a:gd name="T3" fmla="*/ 412722 h 337"/>
              <a:gd name="T4" fmla="*/ 357814 w 497"/>
              <a:gd name="T5" fmla="*/ 525137 h 337"/>
              <a:gd name="T6" fmla="*/ 458196 w 497"/>
              <a:gd name="T7" fmla="*/ 497836 h 337"/>
              <a:gd name="T8" fmla="*/ 644388 w 497"/>
              <a:gd name="T9" fmla="*/ 14453 h 337"/>
              <a:gd name="T10" fmla="*/ 328670 w 497"/>
              <a:gd name="T11" fmla="*/ 412722 h 337"/>
              <a:gd name="T12" fmla="*/ 401528 w 497"/>
              <a:gd name="T13" fmla="*/ 114021 h 337"/>
              <a:gd name="T14" fmla="*/ 401528 w 497"/>
              <a:gd name="T15" fmla="*/ 114021 h 337"/>
              <a:gd name="T16" fmla="*/ 443624 w 497"/>
              <a:gd name="T17" fmla="*/ 114021 h 337"/>
              <a:gd name="T18" fmla="*/ 501911 w 497"/>
              <a:gd name="T19" fmla="*/ 41754 h 337"/>
              <a:gd name="T20" fmla="*/ 401528 w 497"/>
              <a:gd name="T21" fmla="*/ 27301 h 337"/>
              <a:gd name="T22" fmla="*/ 0 w 497"/>
              <a:gd name="T23" fmla="*/ 454476 h 337"/>
              <a:gd name="T24" fmla="*/ 0 w 497"/>
              <a:gd name="T25" fmla="*/ 497836 h 337"/>
              <a:gd name="T26" fmla="*/ 42096 w 497"/>
              <a:gd name="T27" fmla="*/ 539590 h 337"/>
              <a:gd name="T28" fmla="*/ 85811 w 497"/>
              <a:gd name="T29" fmla="*/ 497836 h 337"/>
              <a:gd name="T30" fmla="*/ 85811 w 497"/>
              <a:gd name="T31" fmla="*/ 454476 h 337"/>
              <a:gd name="T32" fmla="*/ 401528 w 497"/>
              <a:gd name="T33" fmla="*/ 114021 h 337"/>
              <a:gd name="T34" fmla="*/ 688103 w 497"/>
              <a:gd name="T35" fmla="*/ 157380 h 337"/>
              <a:gd name="T36" fmla="*/ 688103 w 497"/>
              <a:gd name="T37" fmla="*/ 157380 h 337"/>
              <a:gd name="T38" fmla="*/ 658960 w 497"/>
              <a:gd name="T39" fmla="*/ 242494 h 337"/>
              <a:gd name="T40" fmla="*/ 715627 w 497"/>
              <a:gd name="T41" fmla="*/ 454476 h 337"/>
              <a:gd name="T42" fmla="*/ 715627 w 497"/>
              <a:gd name="T43" fmla="*/ 497836 h 337"/>
              <a:gd name="T44" fmla="*/ 759342 w 497"/>
              <a:gd name="T45" fmla="*/ 539590 h 337"/>
              <a:gd name="T46" fmla="*/ 759342 w 497"/>
              <a:gd name="T47" fmla="*/ 539590 h 337"/>
              <a:gd name="T48" fmla="*/ 803057 w 497"/>
              <a:gd name="T49" fmla="*/ 497836 h 337"/>
              <a:gd name="T50" fmla="*/ 803057 w 497"/>
              <a:gd name="T51" fmla="*/ 454476 h 337"/>
              <a:gd name="T52" fmla="*/ 688103 w 497"/>
              <a:gd name="T53" fmla="*/ 15738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0490" name="TextBox 112"/>
          <p:cNvSpPr txBox="1">
            <a:spLocks noChangeArrowheads="1"/>
          </p:cNvSpPr>
          <p:nvPr/>
        </p:nvSpPr>
        <p:spPr bwMode="auto">
          <a:xfrm>
            <a:off x="11893960" y="8116888"/>
            <a:ext cx="1343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solidFill>
                  <a:schemeClr val="tx2"/>
                </a:solidFill>
                <a:latin typeface="Source Sans Pro" panose="020B0503030403020204" pitchFamily="34" charset="0"/>
              </a:rPr>
              <a:t>2000</a:t>
            </a:r>
            <a:endParaRPr lang="id-ID" altLang="es-MX" sz="4000" b="1">
              <a:solidFill>
                <a:schemeClr val="tx2"/>
              </a:solidFill>
              <a:latin typeface="Source Sans Pro" panose="020B0503030403020204" pitchFamily="34" charset="0"/>
            </a:endParaRPr>
          </a:p>
        </p:txBody>
      </p:sp>
      <p:sp>
        <p:nvSpPr>
          <p:cNvPr id="20491" name="TextBox 113"/>
          <p:cNvSpPr txBox="1">
            <a:spLocks noChangeArrowheads="1"/>
          </p:cNvSpPr>
          <p:nvPr/>
        </p:nvSpPr>
        <p:spPr bwMode="auto">
          <a:xfrm>
            <a:off x="10189575" y="8669338"/>
            <a:ext cx="43688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dirty="0">
                <a:latin typeface="Calibri Light" panose="020F0302020204030204" pitchFamily="34" charset="0"/>
                <a:cs typeface="Calibri Light" panose="020F0302020204030204" pitchFamily="34" charset="0"/>
              </a:rPr>
              <a:t>Creativity is the key to success </a:t>
            </a:r>
            <a:r>
              <a:rPr lang="en-US" altLang="es-MX" sz="2400" dirty="0">
                <a:latin typeface="Calibri Light" panose="020F0302020204030204" pitchFamily="34" charset="0"/>
              </a:rPr>
              <a:t>Lorem ipsum</a:t>
            </a:r>
            <a:endParaRPr lang="es-ES" altLang="es-MX" sz="2400" dirty="0">
              <a:latin typeface="Calibri Light" panose="020F0302020204030204" pitchFamily="34" charset="0"/>
              <a:cs typeface="Calibri Light" panose="020F0302020204030204" pitchFamily="34" charset="0"/>
            </a:endParaRPr>
          </a:p>
        </p:txBody>
      </p:sp>
      <p:sp>
        <p:nvSpPr>
          <p:cNvPr id="20492" name="TextBox 114"/>
          <p:cNvSpPr txBox="1">
            <a:spLocks noChangeArrowheads="1"/>
          </p:cNvSpPr>
          <p:nvPr/>
        </p:nvSpPr>
        <p:spPr bwMode="auto">
          <a:xfrm>
            <a:off x="19934991" y="8116889"/>
            <a:ext cx="1343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solidFill>
                  <a:schemeClr val="tx2"/>
                </a:solidFill>
                <a:latin typeface="Source Sans Pro" panose="020B0503030403020204" pitchFamily="34" charset="0"/>
              </a:rPr>
              <a:t>2015</a:t>
            </a:r>
          </a:p>
        </p:txBody>
      </p:sp>
      <p:sp>
        <p:nvSpPr>
          <p:cNvPr id="20493" name="TextBox 115"/>
          <p:cNvSpPr txBox="1">
            <a:spLocks noChangeArrowheads="1"/>
          </p:cNvSpPr>
          <p:nvPr/>
        </p:nvSpPr>
        <p:spPr bwMode="auto">
          <a:xfrm>
            <a:off x="18414166" y="8669339"/>
            <a:ext cx="43688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dirty="0">
                <a:latin typeface="Calibri Light" panose="020F0302020204030204" pitchFamily="34" charset="0"/>
                <a:cs typeface="Calibri Light" panose="020F0302020204030204" pitchFamily="34" charset="0"/>
              </a:rPr>
              <a:t>Creativity is the key to success </a:t>
            </a:r>
            <a:r>
              <a:rPr lang="en-US" altLang="es-MX" sz="2400" dirty="0">
                <a:latin typeface="Calibri Light" panose="020F0302020204030204" pitchFamily="34" charset="0"/>
              </a:rPr>
              <a:t>Lorem ipsum</a:t>
            </a:r>
            <a:endParaRPr lang="es-ES" altLang="es-MX" sz="2400" dirty="0">
              <a:latin typeface="Calibri Light" panose="020F0302020204030204" pitchFamily="34" charset="0"/>
              <a:cs typeface="Calibri Light" panose="020F0302020204030204" pitchFamily="34" charset="0"/>
            </a:endParaRPr>
          </a:p>
        </p:txBody>
      </p:sp>
      <p:sp>
        <p:nvSpPr>
          <p:cNvPr id="20494" name="TextBox 116"/>
          <p:cNvSpPr txBox="1">
            <a:spLocks noChangeArrowheads="1"/>
          </p:cNvSpPr>
          <p:nvPr/>
        </p:nvSpPr>
        <p:spPr bwMode="auto">
          <a:xfrm>
            <a:off x="15988999" y="4811715"/>
            <a:ext cx="1343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solidFill>
                  <a:schemeClr val="tx2"/>
                </a:solidFill>
                <a:latin typeface="Source Sans Pro" panose="020B0503030403020204" pitchFamily="34" charset="0"/>
              </a:rPr>
              <a:t>1980</a:t>
            </a:r>
            <a:endParaRPr lang="id-ID" altLang="es-MX" sz="4000" b="1">
              <a:solidFill>
                <a:schemeClr val="tx2"/>
              </a:solidFill>
              <a:latin typeface="Source Sans Pro" panose="020B0503030403020204" pitchFamily="34" charset="0"/>
            </a:endParaRPr>
          </a:p>
        </p:txBody>
      </p:sp>
      <p:sp>
        <p:nvSpPr>
          <p:cNvPr id="20495" name="TextBox 117"/>
          <p:cNvSpPr txBox="1">
            <a:spLocks noChangeArrowheads="1"/>
          </p:cNvSpPr>
          <p:nvPr/>
        </p:nvSpPr>
        <p:spPr bwMode="auto">
          <a:xfrm>
            <a:off x="14468174" y="3813177"/>
            <a:ext cx="43688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a:latin typeface="Calibri Light" panose="020F0302020204030204" pitchFamily="34" charset="0"/>
                <a:cs typeface="Calibri Light" panose="020F0302020204030204" pitchFamily="34" charset="0"/>
              </a:rPr>
              <a:t>Creativity is the key to success </a:t>
            </a:r>
            <a:r>
              <a:rPr lang="en-US" altLang="es-MX" sz="2400">
                <a:latin typeface="Calibri Light" panose="020F0302020204030204" pitchFamily="34" charset="0"/>
              </a:rPr>
              <a:t>Lorem ipsum</a:t>
            </a:r>
            <a:endParaRPr lang="es-ES" altLang="es-MX" sz="2400">
              <a:latin typeface="Calibri Light" panose="020F0302020204030204" pitchFamily="34" charset="0"/>
              <a:cs typeface="Calibri Light" panose="020F0302020204030204" pitchFamily="34" charset="0"/>
            </a:endParaRPr>
          </a:p>
        </p:txBody>
      </p:sp>
      <p:sp>
        <p:nvSpPr>
          <p:cNvPr id="20496" name="TextBox 118"/>
          <p:cNvSpPr txBox="1">
            <a:spLocks noChangeArrowheads="1"/>
          </p:cNvSpPr>
          <p:nvPr/>
        </p:nvSpPr>
        <p:spPr bwMode="auto">
          <a:xfrm>
            <a:off x="1997349" y="8591142"/>
            <a:ext cx="43688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a:latin typeface="Calibri Light" panose="020F0302020204030204" pitchFamily="34" charset="0"/>
                <a:cs typeface="Calibri Light" panose="020F0302020204030204" pitchFamily="34" charset="0"/>
              </a:rPr>
              <a:t>Creativity is the key to success </a:t>
            </a:r>
            <a:r>
              <a:rPr lang="en-US" altLang="es-MX" sz="2400">
                <a:latin typeface="Calibri Light" panose="020F0302020204030204" pitchFamily="34" charset="0"/>
              </a:rPr>
              <a:t>Lorem ipsum</a:t>
            </a:r>
            <a:endParaRPr lang="es-ES" altLang="es-MX" sz="2400">
              <a:latin typeface="Calibri Light" panose="020F0302020204030204" pitchFamily="34" charset="0"/>
              <a:cs typeface="Calibri Light" panose="020F0302020204030204" pitchFamily="34" charset="0"/>
            </a:endParaRPr>
          </a:p>
        </p:txBody>
      </p:sp>
      <p:sp>
        <p:nvSpPr>
          <p:cNvPr id="20497" name="TextBox 119"/>
          <p:cNvSpPr txBox="1">
            <a:spLocks noChangeArrowheads="1"/>
          </p:cNvSpPr>
          <p:nvPr/>
        </p:nvSpPr>
        <p:spPr bwMode="auto">
          <a:xfrm>
            <a:off x="3518174" y="8038692"/>
            <a:ext cx="13446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solidFill>
                  <a:schemeClr val="tx2"/>
                </a:solidFill>
                <a:latin typeface="Source Sans Pro" panose="020B0503030403020204" pitchFamily="34" charset="0"/>
              </a:rPr>
              <a:t>1980</a:t>
            </a:r>
            <a:endParaRPr lang="id-ID" altLang="es-MX" sz="4000" b="1">
              <a:solidFill>
                <a:schemeClr val="tx2"/>
              </a:solidFill>
              <a:latin typeface="Source Sans Pro" panose="020B0503030403020204" pitchFamily="34" charset="0"/>
            </a:endParaRPr>
          </a:p>
        </p:txBody>
      </p:sp>
      <p:sp>
        <p:nvSpPr>
          <p:cNvPr id="20498" name="TextBox 120"/>
          <p:cNvSpPr txBox="1">
            <a:spLocks noChangeArrowheads="1"/>
          </p:cNvSpPr>
          <p:nvPr/>
        </p:nvSpPr>
        <p:spPr bwMode="auto">
          <a:xfrm>
            <a:off x="7654925" y="4811713"/>
            <a:ext cx="1343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b="1">
                <a:solidFill>
                  <a:schemeClr val="tx2"/>
                </a:solidFill>
                <a:latin typeface="Source Sans Pro" panose="020B0503030403020204" pitchFamily="34" charset="0"/>
              </a:rPr>
              <a:t>1980</a:t>
            </a:r>
            <a:endParaRPr lang="id-ID" altLang="es-MX" sz="4000" b="1">
              <a:solidFill>
                <a:schemeClr val="tx2"/>
              </a:solidFill>
              <a:latin typeface="Source Sans Pro" panose="020B0503030403020204" pitchFamily="34" charset="0"/>
            </a:endParaRPr>
          </a:p>
        </p:txBody>
      </p:sp>
      <p:sp>
        <p:nvSpPr>
          <p:cNvPr id="20499" name="TextBox 121"/>
          <p:cNvSpPr txBox="1">
            <a:spLocks noChangeArrowheads="1"/>
          </p:cNvSpPr>
          <p:nvPr/>
        </p:nvSpPr>
        <p:spPr bwMode="auto">
          <a:xfrm>
            <a:off x="6134100" y="3813175"/>
            <a:ext cx="43688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43" tIns="91422" rIns="182843" bIns="91422">
            <a:spAutoFit/>
          </a:bodyPr>
          <a:lstStyle>
            <a:lvl1pPr defTabSz="646113">
              <a:defRPr sz="3600">
                <a:solidFill>
                  <a:schemeClr val="tx1"/>
                </a:solidFill>
                <a:latin typeface="Lato Light" panose="020F0302020204030203" pitchFamily="34" charset="0"/>
                <a:ea typeface="MS PGothic" panose="020B0600070205080204" pitchFamily="34" charset="-128"/>
              </a:defRPr>
            </a:lvl1pPr>
            <a:lvl2pPr marL="742950" indent="-285750" defTabSz="646113">
              <a:defRPr sz="3600">
                <a:solidFill>
                  <a:schemeClr val="tx1"/>
                </a:solidFill>
                <a:latin typeface="Lato Light" panose="020F0302020204030203" pitchFamily="34" charset="0"/>
                <a:ea typeface="MS PGothic" panose="020B0600070205080204" pitchFamily="34" charset="-128"/>
              </a:defRPr>
            </a:lvl2pPr>
            <a:lvl3pPr marL="1143000" indent="-228600" defTabSz="646113">
              <a:defRPr sz="3600">
                <a:solidFill>
                  <a:schemeClr val="tx1"/>
                </a:solidFill>
                <a:latin typeface="Lato Light" panose="020F0302020204030203" pitchFamily="34" charset="0"/>
                <a:ea typeface="MS PGothic" panose="020B0600070205080204" pitchFamily="34" charset="-128"/>
              </a:defRPr>
            </a:lvl3pPr>
            <a:lvl4pPr marL="1600200" indent="-228600" defTabSz="646113">
              <a:defRPr sz="3600">
                <a:solidFill>
                  <a:schemeClr val="tx1"/>
                </a:solidFill>
                <a:latin typeface="Lato Light" panose="020F0302020204030203" pitchFamily="34" charset="0"/>
                <a:ea typeface="MS PGothic" panose="020B0600070205080204" pitchFamily="34" charset="-128"/>
              </a:defRPr>
            </a:lvl4pPr>
            <a:lvl5pPr marL="2057400" indent="-228600" defTabSz="646113">
              <a:defRPr sz="3600">
                <a:solidFill>
                  <a:schemeClr val="tx1"/>
                </a:solidFill>
                <a:latin typeface="Lato Light" panose="020F0302020204030203" pitchFamily="34" charset="0"/>
                <a:ea typeface="MS PGothic" panose="020B0600070205080204" pitchFamily="34" charset="-128"/>
              </a:defRPr>
            </a:lvl5pPr>
            <a:lvl6pPr marL="25146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6461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ts val="1700"/>
              </a:spcBef>
            </a:pPr>
            <a:r>
              <a:rPr lang="en-US" altLang="es-MX" sz="2400">
                <a:latin typeface="Calibri Light" panose="020F0302020204030204" pitchFamily="34" charset="0"/>
                <a:cs typeface="Calibri Light" panose="020F0302020204030204" pitchFamily="34" charset="0"/>
              </a:rPr>
              <a:t>Creativity is the key to success </a:t>
            </a:r>
            <a:r>
              <a:rPr lang="en-US" altLang="es-MX" sz="2400">
                <a:latin typeface="Calibri Light" panose="020F0302020204030204" pitchFamily="34" charset="0"/>
              </a:rPr>
              <a:t>Lorem ipsum</a:t>
            </a:r>
            <a:endParaRPr lang="es-ES" altLang="es-MX" sz="2400">
              <a:latin typeface="Calibri Light" panose="020F0302020204030204" pitchFamily="34" charset="0"/>
              <a:cs typeface="Calibri Light" panose="020F0302020204030204" pitchFamily="34" charset="0"/>
            </a:endParaRPr>
          </a:p>
        </p:txBody>
      </p:sp>
      <p:sp>
        <p:nvSpPr>
          <p:cNvPr id="20500" name="TextBox 71"/>
          <p:cNvSpPr txBox="1">
            <a:spLocks noChangeArrowheads="1"/>
          </p:cNvSpPr>
          <p:nvPr/>
        </p:nvSpPr>
        <p:spPr bwMode="auto">
          <a:xfrm>
            <a:off x="1614488" y="528638"/>
            <a:ext cx="7167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dirty="0">
                <a:solidFill>
                  <a:schemeClr val="tx2"/>
                </a:solidFill>
                <a:latin typeface="Source Sans Pro" panose="020B0503030403020204" pitchFamily="34" charset="0"/>
              </a:rPr>
              <a:t>Company Timeline</a:t>
            </a:r>
          </a:p>
        </p:txBody>
      </p:sp>
      <p:grpSp>
        <p:nvGrpSpPr>
          <p:cNvPr id="20501" name="Group 72"/>
          <p:cNvGrpSpPr>
            <a:grpSpLocks/>
          </p:cNvGrpSpPr>
          <p:nvPr/>
        </p:nvGrpSpPr>
        <p:grpSpPr bwMode="auto">
          <a:xfrm>
            <a:off x="1774825" y="1717675"/>
            <a:ext cx="2279650" cy="73025"/>
            <a:chOff x="1775295" y="2028842"/>
            <a:chExt cx="3021910" cy="45719"/>
          </a:xfrm>
        </p:grpSpPr>
        <p:sp>
          <p:nvSpPr>
            <p:cNvPr id="81" name="Rectangle 80"/>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5" name="Rectangle 84"/>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6" name="Rectangle 85"/>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7" name="Rectangle 86"/>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8" name="Rectangle 87"/>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0502" name="TextBox 88"/>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920ACF6-D409-5400-E251-ADEE280C10D3}"/>
              </a:ext>
            </a:extLst>
          </p:cNvPr>
          <p:cNvGrpSpPr/>
          <p:nvPr/>
        </p:nvGrpSpPr>
        <p:grpSpPr>
          <a:xfrm>
            <a:off x="-50800" y="5024438"/>
            <a:ext cx="13055600" cy="4089400"/>
            <a:chOff x="-50800" y="5024438"/>
            <a:chExt cx="13055600" cy="4089400"/>
          </a:xfrm>
        </p:grpSpPr>
        <p:sp>
          <p:nvSpPr>
            <p:cNvPr id="21505" name="Freeform 280"/>
            <p:cNvSpPr>
              <a:spLocks noChangeArrowheads="1"/>
            </p:cNvSpPr>
            <p:nvPr/>
          </p:nvSpPr>
          <p:spPr bwMode="auto">
            <a:xfrm>
              <a:off x="2384425" y="6003925"/>
              <a:ext cx="2455863" cy="2136775"/>
            </a:xfrm>
            <a:custGeom>
              <a:avLst/>
              <a:gdLst>
                <a:gd name="T0" fmla="*/ 2454608 w 1590"/>
                <a:gd name="T1" fmla="*/ 0 h 1385"/>
                <a:gd name="T2" fmla="*/ 0 w 1590"/>
                <a:gd name="T3" fmla="*/ 0 h 1385"/>
                <a:gd name="T4" fmla="*/ 0 w 1590"/>
                <a:gd name="T5" fmla="*/ 2134970 h 1385"/>
                <a:gd name="T6" fmla="*/ 2454608 w 1590"/>
                <a:gd name="T7" fmla="*/ 2134970 h 1385"/>
                <a:gd name="T8" fmla="*/ 2454608 w 1590"/>
                <a:gd name="T9" fmla="*/ 0 h 1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0" h="1385">
                  <a:moveTo>
                    <a:pt x="1589" y="0"/>
                  </a:moveTo>
                  <a:lnTo>
                    <a:pt x="0" y="0"/>
                  </a:lnTo>
                  <a:lnTo>
                    <a:pt x="0" y="1384"/>
                  </a:lnTo>
                  <a:lnTo>
                    <a:pt x="1589" y="1384"/>
                  </a:lnTo>
                  <a:lnTo>
                    <a:pt x="1589"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64" name="Freeform 284"/>
            <p:cNvSpPr>
              <a:spLocks noChangeArrowheads="1"/>
            </p:cNvSpPr>
            <p:nvPr/>
          </p:nvSpPr>
          <p:spPr bwMode="auto">
            <a:xfrm>
              <a:off x="7207250" y="6977063"/>
              <a:ext cx="5797550" cy="2136775"/>
            </a:xfrm>
            <a:custGeom>
              <a:avLst/>
              <a:gdLst>
                <a:gd name="T0" fmla="*/ 3245 w 3756"/>
                <a:gd name="T1" fmla="*/ 0 h 1385"/>
                <a:gd name="T2" fmla="*/ 0 w 3756"/>
                <a:gd name="T3" fmla="*/ 0 h 1385"/>
                <a:gd name="T4" fmla="*/ 0 w 3756"/>
                <a:gd name="T5" fmla="*/ 1384 h 1385"/>
                <a:gd name="T6" fmla="*/ 3245 w 3756"/>
                <a:gd name="T7" fmla="*/ 1384 h 1385"/>
                <a:gd name="T8" fmla="*/ 3755 w 3756"/>
                <a:gd name="T9" fmla="*/ 692 h 1385"/>
                <a:gd name="T10" fmla="*/ 3245 w 3756"/>
                <a:gd name="T11" fmla="*/ 0 h 1385"/>
              </a:gdLst>
              <a:ahLst/>
              <a:cxnLst>
                <a:cxn ang="0">
                  <a:pos x="T0" y="T1"/>
                </a:cxn>
                <a:cxn ang="0">
                  <a:pos x="T2" y="T3"/>
                </a:cxn>
                <a:cxn ang="0">
                  <a:pos x="T4" y="T5"/>
                </a:cxn>
                <a:cxn ang="0">
                  <a:pos x="T6" y="T7"/>
                </a:cxn>
                <a:cxn ang="0">
                  <a:pos x="T8" y="T9"/>
                </a:cxn>
                <a:cxn ang="0">
                  <a:pos x="T10" y="T11"/>
                </a:cxn>
              </a:cxnLst>
              <a:rect l="0" t="0" r="r" b="b"/>
              <a:pathLst>
                <a:path w="3756" h="1385">
                  <a:moveTo>
                    <a:pt x="3245" y="0"/>
                  </a:moveTo>
                  <a:lnTo>
                    <a:pt x="0" y="0"/>
                  </a:lnTo>
                  <a:lnTo>
                    <a:pt x="0" y="1384"/>
                  </a:lnTo>
                  <a:lnTo>
                    <a:pt x="3245" y="1384"/>
                  </a:lnTo>
                  <a:lnTo>
                    <a:pt x="3755" y="692"/>
                  </a:lnTo>
                  <a:lnTo>
                    <a:pt x="3245"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126" name="Freeform 290"/>
            <p:cNvSpPr>
              <a:spLocks noChangeArrowheads="1"/>
            </p:cNvSpPr>
            <p:nvPr/>
          </p:nvSpPr>
          <p:spPr bwMode="auto">
            <a:xfrm>
              <a:off x="-50800" y="5024438"/>
              <a:ext cx="2441575" cy="3109912"/>
            </a:xfrm>
            <a:custGeom>
              <a:avLst/>
              <a:gdLst>
                <a:gd name="T0" fmla="*/ 0 w 1582"/>
                <a:gd name="T1" fmla="*/ 0 h 2016"/>
                <a:gd name="T2" fmla="*/ 0 w 1582"/>
                <a:gd name="T3" fmla="*/ 1391 h 2016"/>
                <a:gd name="T4" fmla="*/ 1581 w 1582"/>
                <a:gd name="T5" fmla="*/ 2015 h 2016"/>
                <a:gd name="T6" fmla="*/ 1581 w 1582"/>
                <a:gd name="T7" fmla="*/ 631 h 2016"/>
                <a:gd name="T8" fmla="*/ 0 w 1582"/>
                <a:gd name="T9" fmla="*/ 0 h 2016"/>
              </a:gdLst>
              <a:ahLst/>
              <a:cxnLst>
                <a:cxn ang="0">
                  <a:pos x="T0" y="T1"/>
                </a:cxn>
                <a:cxn ang="0">
                  <a:pos x="T2" y="T3"/>
                </a:cxn>
                <a:cxn ang="0">
                  <a:pos x="T4" y="T5"/>
                </a:cxn>
                <a:cxn ang="0">
                  <a:pos x="T6" y="T7"/>
                </a:cxn>
                <a:cxn ang="0">
                  <a:pos x="T8" y="T9"/>
                </a:cxn>
              </a:cxnLst>
              <a:rect l="0" t="0" r="r" b="b"/>
              <a:pathLst>
                <a:path w="1582" h="2016">
                  <a:moveTo>
                    <a:pt x="0" y="0"/>
                  </a:moveTo>
                  <a:lnTo>
                    <a:pt x="0" y="1391"/>
                  </a:lnTo>
                  <a:lnTo>
                    <a:pt x="1581" y="2015"/>
                  </a:lnTo>
                  <a:lnTo>
                    <a:pt x="1581" y="631"/>
                  </a:lnTo>
                  <a:lnTo>
                    <a:pt x="0" y="0"/>
                  </a:lnTo>
                </a:path>
              </a:pathLst>
            </a:custGeom>
            <a:solidFill>
              <a:schemeClr val="accent1">
                <a:lumMod val="75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128" name="Freeform 288"/>
            <p:cNvSpPr>
              <a:spLocks noChangeArrowheads="1"/>
            </p:cNvSpPr>
            <p:nvPr/>
          </p:nvSpPr>
          <p:spPr bwMode="auto">
            <a:xfrm>
              <a:off x="4833938" y="6003925"/>
              <a:ext cx="2373312" cy="3109913"/>
            </a:xfrm>
            <a:custGeom>
              <a:avLst/>
              <a:gdLst>
                <a:gd name="T0" fmla="*/ 0 w 1537"/>
                <a:gd name="T1" fmla="*/ 0 h 2016"/>
                <a:gd name="T2" fmla="*/ 0 w 1537"/>
                <a:gd name="T3" fmla="*/ 1384 h 2016"/>
                <a:gd name="T4" fmla="*/ 1536 w 1537"/>
                <a:gd name="T5" fmla="*/ 2015 h 2016"/>
                <a:gd name="T6" fmla="*/ 1536 w 1537"/>
                <a:gd name="T7" fmla="*/ 631 h 2016"/>
                <a:gd name="T8" fmla="*/ 0 w 1537"/>
                <a:gd name="T9" fmla="*/ 0 h 2016"/>
              </a:gdLst>
              <a:ahLst/>
              <a:cxnLst>
                <a:cxn ang="0">
                  <a:pos x="T0" y="T1"/>
                </a:cxn>
                <a:cxn ang="0">
                  <a:pos x="T2" y="T3"/>
                </a:cxn>
                <a:cxn ang="0">
                  <a:pos x="T4" y="T5"/>
                </a:cxn>
                <a:cxn ang="0">
                  <a:pos x="T6" y="T7"/>
                </a:cxn>
                <a:cxn ang="0">
                  <a:pos x="T8" y="T9"/>
                </a:cxn>
              </a:cxnLst>
              <a:rect l="0" t="0" r="r" b="b"/>
              <a:pathLst>
                <a:path w="1537" h="2016">
                  <a:moveTo>
                    <a:pt x="0" y="0"/>
                  </a:moveTo>
                  <a:lnTo>
                    <a:pt x="0" y="1384"/>
                  </a:lnTo>
                  <a:lnTo>
                    <a:pt x="1536" y="2015"/>
                  </a:lnTo>
                  <a:lnTo>
                    <a:pt x="1536" y="631"/>
                  </a:lnTo>
                  <a:lnTo>
                    <a:pt x="0" y="0"/>
                  </a:lnTo>
                </a:path>
              </a:pathLst>
            </a:custGeom>
            <a:solidFill>
              <a:schemeClr val="accent3">
                <a:lumMod val="75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grpSp>
      <p:grpSp>
        <p:nvGrpSpPr>
          <p:cNvPr id="14" name="Group 78">
            <a:extLst>
              <a:ext uri="{FF2B5EF4-FFF2-40B4-BE49-F238E27FC236}">
                <a16:creationId xmlns:a16="http://schemas.microsoft.com/office/drawing/2014/main" id="{30769566-E784-E6C1-8981-5C8E77CF6EAB}"/>
              </a:ext>
            </a:extLst>
          </p:cNvPr>
          <p:cNvGrpSpPr>
            <a:grpSpLocks/>
          </p:cNvGrpSpPr>
          <p:nvPr/>
        </p:nvGrpSpPr>
        <p:grpSpPr bwMode="auto">
          <a:xfrm>
            <a:off x="14221266" y="4142545"/>
            <a:ext cx="1432630" cy="1432630"/>
            <a:chOff x="5013110" y="5059616"/>
            <a:chExt cx="3378533" cy="3379413"/>
          </a:xfrm>
        </p:grpSpPr>
        <p:sp>
          <p:nvSpPr>
            <p:cNvPr id="15" name="Oval 14">
              <a:extLst>
                <a:ext uri="{FF2B5EF4-FFF2-40B4-BE49-F238E27FC236}">
                  <a16:creationId xmlns:a16="http://schemas.microsoft.com/office/drawing/2014/main" id="{E80118AF-DA10-D768-1457-F62FA609FDAF}"/>
                </a:ext>
              </a:extLst>
            </p:cNvPr>
            <p:cNvSpPr/>
            <p:nvPr/>
          </p:nvSpPr>
          <p:spPr>
            <a:xfrm>
              <a:off x="5013110" y="5059616"/>
              <a:ext cx="3378533" cy="3379413"/>
            </a:xfrm>
            <a:prstGeom prst="ellipse">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16" name="Oval 15">
              <a:extLst>
                <a:ext uri="{FF2B5EF4-FFF2-40B4-BE49-F238E27FC236}">
                  <a16:creationId xmlns:a16="http://schemas.microsoft.com/office/drawing/2014/main" id="{70E7F9C7-A61D-994F-0678-555DEC66FA47}"/>
                </a:ext>
              </a:extLst>
            </p:cNvPr>
            <p:cNvSpPr/>
            <p:nvPr/>
          </p:nvSpPr>
          <p:spPr>
            <a:xfrm>
              <a:off x="5286828" y="5333405"/>
              <a:ext cx="2831098" cy="2831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sp>
        <p:nvSpPr>
          <p:cNvPr id="88" name="Text Box 294"/>
          <p:cNvSpPr txBox="1">
            <a:spLocks noChangeArrowheads="1"/>
          </p:cNvSpPr>
          <p:nvPr/>
        </p:nvSpPr>
        <p:spPr bwMode="auto">
          <a:xfrm>
            <a:off x="2925763" y="6684963"/>
            <a:ext cx="1398587" cy="827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3420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6000">
                <a:solidFill>
                  <a:srgbClr val="FFFFFF"/>
                </a:solidFill>
                <a:latin typeface="Source Sans Pro"/>
                <a:cs typeface="Source Sans Pro"/>
              </a:rPr>
              <a:t>70%</a:t>
            </a:r>
          </a:p>
        </p:txBody>
      </p:sp>
      <p:grpSp>
        <p:nvGrpSpPr>
          <p:cNvPr id="23" name="Group 22">
            <a:extLst>
              <a:ext uri="{FF2B5EF4-FFF2-40B4-BE49-F238E27FC236}">
                <a16:creationId xmlns:a16="http://schemas.microsoft.com/office/drawing/2014/main" id="{6D56D4F1-3B61-B58B-44BB-F22E0C677EC8}"/>
              </a:ext>
            </a:extLst>
          </p:cNvPr>
          <p:cNvGrpSpPr/>
          <p:nvPr/>
        </p:nvGrpSpPr>
        <p:grpSpPr>
          <a:xfrm>
            <a:off x="2786063" y="2819400"/>
            <a:ext cx="1503362" cy="2743200"/>
            <a:chOff x="2786063" y="2819400"/>
            <a:chExt cx="1503362" cy="2743200"/>
          </a:xfrm>
        </p:grpSpPr>
        <p:sp>
          <p:nvSpPr>
            <p:cNvPr id="89" name="Freeform 295"/>
            <p:cNvSpPr>
              <a:spLocks noChangeArrowheads="1"/>
            </p:cNvSpPr>
            <p:nvPr/>
          </p:nvSpPr>
          <p:spPr bwMode="auto">
            <a:xfrm>
              <a:off x="2786063" y="2819400"/>
              <a:ext cx="1503362" cy="2735263"/>
            </a:xfrm>
            <a:custGeom>
              <a:avLst/>
              <a:gdLst>
                <a:gd name="T0" fmla="*/ 973 w 974"/>
                <a:gd name="T1" fmla="*/ 221 h 1772"/>
                <a:gd name="T2" fmla="*/ 973 w 974"/>
                <a:gd name="T3" fmla="*/ 221 h 1772"/>
                <a:gd name="T4" fmla="*/ 828 w 974"/>
                <a:gd name="T5" fmla="*/ 221 h 1772"/>
                <a:gd name="T6" fmla="*/ 486 w 974"/>
                <a:gd name="T7" fmla="*/ 0 h 1772"/>
                <a:gd name="T8" fmla="*/ 152 w 974"/>
                <a:gd name="T9" fmla="*/ 221 h 1772"/>
                <a:gd name="T10" fmla="*/ 0 w 974"/>
                <a:gd name="T11" fmla="*/ 221 h 1772"/>
                <a:gd name="T12" fmla="*/ 243 w 974"/>
                <a:gd name="T13" fmla="*/ 1323 h 1772"/>
                <a:gd name="T14" fmla="*/ 0 w 974"/>
                <a:gd name="T15" fmla="*/ 1323 h 1772"/>
                <a:gd name="T16" fmla="*/ 486 w 974"/>
                <a:gd name="T17" fmla="*/ 1771 h 1772"/>
                <a:gd name="T18" fmla="*/ 973 w 974"/>
                <a:gd name="T19" fmla="*/ 1323 h 1772"/>
                <a:gd name="T20" fmla="*/ 729 w 974"/>
                <a:gd name="T21" fmla="*/ 1323 h 1772"/>
                <a:gd name="T22" fmla="*/ 973 w 974"/>
                <a:gd name="T23" fmla="*/ 221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1772">
                  <a:moveTo>
                    <a:pt x="973" y="221"/>
                  </a:moveTo>
                  <a:lnTo>
                    <a:pt x="973" y="221"/>
                  </a:lnTo>
                  <a:cubicBezTo>
                    <a:pt x="828" y="221"/>
                    <a:pt x="828" y="221"/>
                    <a:pt x="828" y="221"/>
                  </a:cubicBezTo>
                  <a:cubicBezTo>
                    <a:pt x="767" y="91"/>
                    <a:pt x="638" y="0"/>
                    <a:pt x="486" y="0"/>
                  </a:cubicBezTo>
                  <a:cubicBezTo>
                    <a:pt x="334" y="0"/>
                    <a:pt x="205" y="91"/>
                    <a:pt x="152" y="221"/>
                  </a:cubicBezTo>
                  <a:cubicBezTo>
                    <a:pt x="0" y="221"/>
                    <a:pt x="0" y="221"/>
                    <a:pt x="0" y="221"/>
                  </a:cubicBezTo>
                  <a:cubicBezTo>
                    <a:pt x="243" y="1323"/>
                    <a:pt x="243" y="1323"/>
                    <a:pt x="243" y="1323"/>
                  </a:cubicBezTo>
                  <a:cubicBezTo>
                    <a:pt x="0" y="1323"/>
                    <a:pt x="0" y="1323"/>
                    <a:pt x="0" y="1323"/>
                  </a:cubicBezTo>
                  <a:cubicBezTo>
                    <a:pt x="486" y="1771"/>
                    <a:pt x="486" y="1771"/>
                    <a:pt x="486" y="1771"/>
                  </a:cubicBezTo>
                  <a:cubicBezTo>
                    <a:pt x="973" y="1323"/>
                    <a:pt x="973" y="1323"/>
                    <a:pt x="973" y="1323"/>
                  </a:cubicBezTo>
                  <a:cubicBezTo>
                    <a:pt x="729" y="1323"/>
                    <a:pt x="729" y="1323"/>
                    <a:pt x="729" y="1323"/>
                  </a:cubicBezTo>
                  <a:cubicBezTo>
                    <a:pt x="973" y="221"/>
                    <a:pt x="973" y="221"/>
                    <a:pt x="973" y="221"/>
                  </a:cubicBezTo>
                </a:path>
              </a:pathLst>
            </a:custGeom>
            <a:solidFill>
              <a:schemeClr val="accent1">
                <a:lumMod val="75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21509" name="Freeform 296"/>
            <p:cNvSpPr>
              <a:spLocks noChangeArrowheads="1"/>
            </p:cNvSpPr>
            <p:nvPr/>
          </p:nvSpPr>
          <p:spPr bwMode="auto">
            <a:xfrm>
              <a:off x="3063875" y="2928938"/>
              <a:ext cx="939800" cy="925512"/>
            </a:xfrm>
            <a:custGeom>
              <a:avLst/>
              <a:gdLst>
                <a:gd name="T0" fmla="*/ 937375 w 609"/>
                <a:gd name="T1" fmla="*/ 468074 h 601"/>
                <a:gd name="T2" fmla="*/ 937375 w 609"/>
                <a:gd name="T3" fmla="*/ 468074 h 601"/>
                <a:gd name="T4" fmla="*/ 468688 w 609"/>
                <a:gd name="T5" fmla="*/ 923829 h 601"/>
                <a:gd name="T6" fmla="*/ 0 w 609"/>
                <a:gd name="T7" fmla="*/ 468074 h 601"/>
                <a:gd name="T8" fmla="*/ 468688 w 609"/>
                <a:gd name="T9" fmla="*/ 0 h 601"/>
                <a:gd name="T10" fmla="*/ 937375 w 609"/>
                <a:gd name="T11" fmla="*/ 468074 h 6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9" h="601">
                  <a:moveTo>
                    <a:pt x="608" y="304"/>
                  </a:moveTo>
                  <a:lnTo>
                    <a:pt x="608" y="304"/>
                  </a:lnTo>
                  <a:cubicBezTo>
                    <a:pt x="608" y="463"/>
                    <a:pt x="471" y="600"/>
                    <a:pt x="304" y="600"/>
                  </a:cubicBezTo>
                  <a:cubicBezTo>
                    <a:pt x="137" y="600"/>
                    <a:pt x="0" y="463"/>
                    <a:pt x="0" y="304"/>
                  </a:cubicBezTo>
                  <a:cubicBezTo>
                    <a:pt x="0" y="136"/>
                    <a:pt x="137" y="0"/>
                    <a:pt x="304" y="0"/>
                  </a:cubicBezTo>
                  <a:cubicBezTo>
                    <a:pt x="471" y="0"/>
                    <a:pt x="608" y="136"/>
                    <a:pt x="608" y="30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91" name="Text Box 297"/>
            <p:cNvSpPr txBox="1">
              <a:spLocks noChangeArrowheads="1"/>
            </p:cNvSpPr>
            <p:nvPr/>
          </p:nvSpPr>
          <p:spPr bwMode="auto">
            <a:xfrm>
              <a:off x="3254375" y="3192463"/>
              <a:ext cx="654050" cy="384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512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2800">
                  <a:solidFill>
                    <a:schemeClr val="bg1">
                      <a:lumMod val="50000"/>
                    </a:schemeClr>
                  </a:solidFill>
                  <a:latin typeface="Source Sans Pro"/>
                  <a:cs typeface="Source Sans Pro"/>
                </a:rPr>
                <a:t>60%</a:t>
              </a:r>
            </a:p>
          </p:txBody>
        </p:sp>
        <p:sp>
          <p:nvSpPr>
            <p:cNvPr id="92" name="Freeform 298"/>
            <p:cNvSpPr>
              <a:spLocks noChangeArrowheads="1"/>
            </p:cNvSpPr>
            <p:nvPr/>
          </p:nvSpPr>
          <p:spPr bwMode="auto">
            <a:xfrm>
              <a:off x="3533775" y="3167063"/>
              <a:ext cx="755650" cy="2395537"/>
            </a:xfrm>
            <a:custGeom>
              <a:avLst/>
              <a:gdLst>
                <a:gd name="T0" fmla="*/ 753667 w 488"/>
                <a:gd name="T1" fmla="*/ 0 h 1551"/>
                <a:gd name="T2" fmla="*/ 0 w 488"/>
                <a:gd name="T3" fmla="*/ 2393528 h 1551"/>
                <a:gd name="T4" fmla="*/ 753667 w 488"/>
                <a:gd name="T5" fmla="*/ 1701721 h 1551"/>
                <a:gd name="T6" fmla="*/ 376060 w 488"/>
                <a:gd name="T7" fmla="*/ 1701721 h 1551"/>
                <a:gd name="T8" fmla="*/ 753667 w 488"/>
                <a:gd name="T9" fmla="*/ 0 h 1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551">
                  <a:moveTo>
                    <a:pt x="487" y="0"/>
                  </a:moveTo>
                  <a:lnTo>
                    <a:pt x="0" y="1550"/>
                  </a:lnTo>
                  <a:lnTo>
                    <a:pt x="487" y="1102"/>
                  </a:lnTo>
                  <a:lnTo>
                    <a:pt x="243" y="1102"/>
                  </a:lnTo>
                  <a:lnTo>
                    <a:pt x="487" y="0"/>
                  </a:lnTo>
                </a:path>
              </a:pathLst>
            </a:custGeom>
            <a:solidFill>
              <a:srgbClr val="FAB01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3" name="Freeform 299"/>
            <p:cNvSpPr>
              <a:spLocks noChangeArrowheads="1"/>
            </p:cNvSpPr>
            <p:nvPr/>
          </p:nvSpPr>
          <p:spPr bwMode="auto">
            <a:xfrm>
              <a:off x="3533775" y="3167063"/>
              <a:ext cx="755650" cy="2395537"/>
            </a:xfrm>
            <a:custGeom>
              <a:avLst/>
              <a:gdLst>
                <a:gd name="T0" fmla="*/ 487 w 488"/>
                <a:gd name="T1" fmla="*/ 0 h 1551"/>
                <a:gd name="T2" fmla="*/ 0 w 488"/>
                <a:gd name="T3" fmla="*/ 1550 h 1551"/>
                <a:gd name="T4" fmla="*/ 487 w 488"/>
                <a:gd name="T5" fmla="*/ 1102 h 1551"/>
                <a:gd name="T6" fmla="*/ 243 w 488"/>
                <a:gd name="T7" fmla="*/ 1102 h 1551"/>
                <a:gd name="T8" fmla="*/ 487 w 488"/>
                <a:gd name="T9" fmla="*/ 0 h 1551"/>
              </a:gdLst>
              <a:ahLst/>
              <a:cxnLst>
                <a:cxn ang="0">
                  <a:pos x="T0" y="T1"/>
                </a:cxn>
                <a:cxn ang="0">
                  <a:pos x="T2" y="T3"/>
                </a:cxn>
                <a:cxn ang="0">
                  <a:pos x="T4" y="T5"/>
                </a:cxn>
                <a:cxn ang="0">
                  <a:pos x="T6" y="T7"/>
                </a:cxn>
                <a:cxn ang="0">
                  <a:pos x="T8" y="T9"/>
                </a:cxn>
              </a:cxnLst>
              <a:rect l="0" t="0" r="r" b="b"/>
              <a:pathLst>
                <a:path w="488" h="1551">
                  <a:moveTo>
                    <a:pt x="487" y="0"/>
                  </a:moveTo>
                  <a:lnTo>
                    <a:pt x="0" y="1550"/>
                  </a:lnTo>
                  <a:lnTo>
                    <a:pt x="487" y="1102"/>
                  </a:lnTo>
                  <a:lnTo>
                    <a:pt x="243" y="1102"/>
                  </a:lnTo>
                  <a:lnTo>
                    <a:pt x="487" y="0"/>
                  </a:lnTo>
                </a:path>
              </a:pathLst>
            </a:custGeom>
            <a:solidFill>
              <a:schemeClr val="accent1">
                <a:lumMod val="50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94" name="Freeform 300"/>
            <p:cNvSpPr>
              <a:spLocks noChangeArrowheads="1"/>
            </p:cNvSpPr>
            <p:nvPr/>
          </p:nvSpPr>
          <p:spPr bwMode="auto">
            <a:xfrm>
              <a:off x="2786063" y="3167063"/>
              <a:ext cx="747712" cy="2395537"/>
            </a:xfrm>
            <a:custGeom>
              <a:avLst/>
              <a:gdLst>
                <a:gd name="T0" fmla="*/ 0 w 487"/>
                <a:gd name="T1" fmla="*/ 0 h 1551"/>
                <a:gd name="T2" fmla="*/ 373438 w 487"/>
                <a:gd name="T3" fmla="*/ 1701721 h 1551"/>
                <a:gd name="T4" fmla="*/ 0 w 487"/>
                <a:gd name="T5" fmla="*/ 1701721 h 1551"/>
                <a:gd name="T6" fmla="*/ 746876 w 487"/>
                <a:gd name="T7" fmla="*/ 2393528 h 1551"/>
                <a:gd name="T8" fmla="*/ 0 w 487"/>
                <a:gd name="T9" fmla="*/ 1701721 h 1551"/>
                <a:gd name="T10" fmla="*/ 373438 w 487"/>
                <a:gd name="T11" fmla="*/ 1701721 h 1551"/>
                <a:gd name="T12" fmla="*/ 0 w 487"/>
                <a:gd name="T13" fmla="*/ 0 h 15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1551">
                  <a:moveTo>
                    <a:pt x="0" y="0"/>
                  </a:moveTo>
                  <a:lnTo>
                    <a:pt x="243" y="1102"/>
                  </a:lnTo>
                  <a:lnTo>
                    <a:pt x="0" y="1102"/>
                  </a:lnTo>
                  <a:lnTo>
                    <a:pt x="486" y="1550"/>
                  </a:lnTo>
                  <a:lnTo>
                    <a:pt x="0" y="1102"/>
                  </a:lnTo>
                  <a:lnTo>
                    <a:pt x="243" y="1102"/>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5" name="Freeform 301"/>
            <p:cNvSpPr>
              <a:spLocks noChangeArrowheads="1"/>
            </p:cNvSpPr>
            <p:nvPr/>
          </p:nvSpPr>
          <p:spPr bwMode="auto">
            <a:xfrm>
              <a:off x="2786063" y="3167063"/>
              <a:ext cx="747712" cy="2395537"/>
            </a:xfrm>
            <a:custGeom>
              <a:avLst/>
              <a:gdLst>
                <a:gd name="T0" fmla="*/ 0 w 487"/>
                <a:gd name="T1" fmla="*/ 0 h 1551"/>
                <a:gd name="T2" fmla="*/ 373438 w 487"/>
                <a:gd name="T3" fmla="*/ 1701721 h 1551"/>
                <a:gd name="T4" fmla="*/ 0 w 487"/>
                <a:gd name="T5" fmla="*/ 1701721 h 1551"/>
                <a:gd name="T6" fmla="*/ 746876 w 487"/>
                <a:gd name="T7" fmla="*/ 2393528 h 1551"/>
                <a:gd name="T8" fmla="*/ 0 w 487"/>
                <a:gd name="T9" fmla="*/ 1701721 h 1551"/>
                <a:gd name="T10" fmla="*/ 373438 w 487"/>
                <a:gd name="T11" fmla="*/ 1701721 h 1551"/>
                <a:gd name="T12" fmla="*/ 0 w 487"/>
                <a:gd name="T13" fmla="*/ 0 h 15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1551">
                  <a:moveTo>
                    <a:pt x="0" y="0"/>
                  </a:moveTo>
                  <a:lnTo>
                    <a:pt x="243" y="1102"/>
                  </a:lnTo>
                  <a:lnTo>
                    <a:pt x="0" y="1102"/>
                  </a:lnTo>
                  <a:lnTo>
                    <a:pt x="486" y="1550"/>
                  </a:lnTo>
                  <a:lnTo>
                    <a:pt x="0" y="1102"/>
                  </a:lnTo>
                  <a:lnTo>
                    <a:pt x="243" y="1102"/>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96" name="Freeform 302"/>
            <p:cNvSpPr>
              <a:spLocks noChangeArrowheads="1"/>
            </p:cNvSpPr>
            <p:nvPr/>
          </p:nvSpPr>
          <p:spPr bwMode="auto">
            <a:xfrm>
              <a:off x="2786063" y="3167063"/>
              <a:ext cx="747712" cy="2395537"/>
            </a:xfrm>
            <a:custGeom>
              <a:avLst/>
              <a:gdLst>
                <a:gd name="T0" fmla="*/ 0 w 487"/>
                <a:gd name="T1" fmla="*/ 0 h 1551"/>
                <a:gd name="T2" fmla="*/ 373438 w 487"/>
                <a:gd name="T3" fmla="*/ 1701721 h 1551"/>
                <a:gd name="T4" fmla="*/ 0 w 487"/>
                <a:gd name="T5" fmla="*/ 1701721 h 1551"/>
                <a:gd name="T6" fmla="*/ 746876 w 487"/>
                <a:gd name="T7" fmla="*/ 2393528 h 1551"/>
                <a:gd name="T8" fmla="*/ 0 w 487"/>
                <a:gd name="T9" fmla="*/ 0 h 1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1551">
                  <a:moveTo>
                    <a:pt x="0" y="0"/>
                  </a:moveTo>
                  <a:lnTo>
                    <a:pt x="243" y="1102"/>
                  </a:lnTo>
                  <a:lnTo>
                    <a:pt x="0" y="1102"/>
                  </a:lnTo>
                  <a:lnTo>
                    <a:pt x="486" y="1550"/>
                  </a:lnTo>
                  <a:lnTo>
                    <a:pt x="0" y="0"/>
                  </a:lnTo>
                </a:path>
              </a:pathLst>
            </a:custGeom>
            <a:solidFill>
              <a:srgbClr val="FFD1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1516" name="Freeform 303"/>
            <p:cNvSpPr>
              <a:spLocks noChangeArrowheads="1"/>
            </p:cNvSpPr>
            <p:nvPr/>
          </p:nvSpPr>
          <p:spPr bwMode="auto">
            <a:xfrm>
              <a:off x="2786063" y="3167063"/>
              <a:ext cx="747712" cy="2395537"/>
            </a:xfrm>
            <a:custGeom>
              <a:avLst/>
              <a:gdLst>
                <a:gd name="T0" fmla="*/ 0 w 487"/>
                <a:gd name="T1" fmla="*/ 0 h 1551"/>
                <a:gd name="T2" fmla="*/ 373438 w 487"/>
                <a:gd name="T3" fmla="*/ 1701721 h 1551"/>
                <a:gd name="T4" fmla="*/ 0 w 487"/>
                <a:gd name="T5" fmla="*/ 1701721 h 1551"/>
                <a:gd name="T6" fmla="*/ 746876 w 487"/>
                <a:gd name="T7" fmla="*/ 2393528 h 1551"/>
                <a:gd name="T8" fmla="*/ 0 w 487"/>
                <a:gd name="T9" fmla="*/ 0 h 1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1551">
                  <a:moveTo>
                    <a:pt x="0" y="0"/>
                  </a:moveTo>
                  <a:lnTo>
                    <a:pt x="243" y="1102"/>
                  </a:lnTo>
                  <a:lnTo>
                    <a:pt x="0" y="1102"/>
                  </a:lnTo>
                  <a:lnTo>
                    <a:pt x="486" y="1550"/>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21" name="Group 20">
            <a:extLst>
              <a:ext uri="{FF2B5EF4-FFF2-40B4-BE49-F238E27FC236}">
                <a16:creationId xmlns:a16="http://schemas.microsoft.com/office/drawing/2014/main" id="{C8F6A641-3FA5-4EAA-DC45-64ACD703DEF1}"/>
              </a:ext>
            </a:extLst>
          </p:cNvPr>
          <p:cNvGrpSpPr/>
          <p:nvPr/>
        </p:nvGrpSpPr>
        <p:grpSpPr>
          <a:xfrm>
            <a:off x="9364663" y="3983038"/>
            <a:ext cx="1503362" cy="2735262"/>
            <a:chOff x="9364663" y="3983038"/>
            <a:chExt cx="1503362" cy="2735262"/>
          </a:xfrm>
        </p:grpSpPr>
        <p:sp>
          <p:nvSpPr>
            <p:cNvPr id="98" name="Freeform 304"/>
            <p:cNvSpPr>
              <a:spLocks noChangeArrowheads="1"/>
            </p:cNvSpPr>
            <p:nvPr/>
          </p:nvSpPr>
          <p:spPr bwMode="auto">
            <a:xfrm>
              <a:off x="9364663" y="3983038"/>
              <a:ext cx="1503362" cy="2735262"/>
            </a:xfrm>
            <a:custGeom>
              <a:avLst/>
              <a:gdLst>
                <a:gd name="T0" fmla="*/ 973 w 974"/>
                <a:gd name="T1" fmla="*/ 220 h 1772"/>
                <a:gd name="T2" fmla="*/ 973 w 974"/>
                <a:gd name="T3" fmla="*/ 220 h 1772"/>
                <a:gd name="T4" fmla="*/ 829 w 974"/>
                <a:gd name="T5" fmla="*/ 220 h 1772"/>
                <a:gd name="T6" fmla="*/ 487 w 974"/>
                <a:gd name="T7" fmla="*/ 0 h 1772"/>
                <a:gd name="T8" fmla="*/ 145 w 974"/>
                <a:gd name="T9" fmla="*/ 220 h 1772"/>
                <a:gd name="T10" fmla="*/ 0 w 974"/>
                <a:gd name="T11" fmla="*/ 220 h 1772"/>
                <a:gd name="T12" fmla="*/ 244 w 974"/>
                <a:gd name="T13" fmla="*/ 1330 h 1772"/>
                <a:gd name="T14" fmla="*/ 0 w 974"/>
                <a:gd name="T15" fmla="*/ 1330 h 1772"/>
                <a:gd name="T16" fmla="*/ 487 w 974"/>
                <a:gd name="T17" fmla="*/ 1771 h 1772"/>
                <a:gd name="T18" fmla="*/ 973 w 974"/>
                <a:gd name="T19" fmla="*/ 1330 h 1772"/>
                <a:gd name="T20" fmla="*/ 730 w 974"/>
                <a:gd name="T21" fmla="*/ 1330 h 1772"/>
                <a:gd name="T22" fmla="*/ 973 w 974"/>
                <a:gd name="T23" fmla="*/ 22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1772">
                  <a:moveTo>
                    <a:pt x="973" y="220"/>
                  </a:moveTo>
                  <a:lnTo>
                    <a:pt x="973" y="220"/>
                  </a:lnTo>
                  <a:cubicBezTo>
                    <a:pt x="829" y="220"/>
                    <a:pt x="829" y="220"/>
                    <a:pt x="829" y="220"/>
                  </a:cubicBezTo>
                  <a:cubicBezTo>
                    <a:pt x="768" y="91"/>
                    <a:pt x="639" y="0"/>
                    <a:pt x="487" y="0"/>
                  </a:cubicBezTo>
                  <a:cubicBezTo>
                    <a:pt x="335" y="0"/>
                    <a:pt x="205" y="91"/>
                    <a:pt x="145" y="220"/>
                  </a:cubicBezTo>
                  <a:cubicBezTo>
                    <a:pt x="0" y="220"/>
                    <a:pt x="0" y="220"/>
                    <a:pt x="0" y="220"/>
                  </a:cubicBezTo>
                  <a:cubicBezTo>
                    <a:pt x="244" y="1330"/>
                    <a:pt x="244" y="1330"/>
                    <a:pt x="244" y="1330"/>
                  </a:cubicBezTo>
                  <a:cubicBezTo>
                    <a:pt x="0" y="1330"/>
                    <a:pt x="0" y="1330"/>
                    <a:pt x="0" y="1330"/>
                  </a:cubicBezTo>
                  <a:cubicBezTo>
                    <a:pt x="487" y="1771"/>
                    <a:pt x="487" y="1771"/>
                    <a:pt x="487" y="1771"/>
                  </a:cubicBezTo>
                  <a:cubicBezTo>
                    <a:pt x="973" y="1330"/>
                    <a:pt x="973" y="1330"/>
                    <a:pt x="973" y="1330"/>
                  </a:cubicBezTo>
                  <a:cubicBezTo>
                    <a:pt x="730" y="1330"/>
                    <a:pt x="730" y="1330"/>
                    <a:pt x="730" y="1330"/>
                  </a:cubicBezTo>
                  <a:cubicBezTo>
                    <a:pt x="973" y="220"/>
                    <a:pt x="973" y="220"/>
                    <a:pt x="973" y="220"/>
                  </a:cubicBezTo>
                </a:path>
              </a:pathLst>
            </a:custGeom>
            <a:solidFill>
              <a:schemeClr val="accent2">
                <a:lumMod val="75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21518" name="Freeform 305"/>
            <p:cNvSpPr>
              <a:spLocks noChangeArrowheads="1"/>
            </p:cNvSpPr>
            <p:nvPr/>
          </p:nvSpPr>
          <p:spPr bwMode="auto">
            <a:xfrm>
              <a:off x="9644063" y="4092575"/>
              <a:ext cx="938212" cy="931863"/>
            </a:xfrm>
            <a:custGeom>
              <a:avLst/>
              <a:gdLst>
                <a:gd name="T0" fmla="*/ 937375 w 609"/>
                <a:gd name="T1" fmla="*/ 470733 h 602"/>
                <a:gd name="T2" fmla="*/ 937375 w 609"/>
                <a:gd name="T3" fmla="*/ 470733 h 602"/>
                <a:gd name="T4" fmla="*/ 468688 w 609"/>
                <a:gd name="T5" fmla="*/ 930627 h 602"/>
                <a:gd name="T6" fmla="*/ 0 w 609"/>
                <a:gd name="T7" fmla="*/ 470733 h 602"/>
                <a:gd name="T8" fmla="*/ 468688 w 609"/>
                <a:gd name="T9" fmla="*/ 0 h 602"/>
                <a:gd name="T10" fmla="*/ 937375 w 609"/>
                <a:gd name="T11" fmla="*/ 470733 h 6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9" h="602">
                  <a:moveTo>
                    <a:pt x="608" y="304"/>
                  </a:moveTo>
                  <a:lnTo>
                    <a:pt x="608" y="304"/>
                  </a:lnTo>
                  <a:cubicBezTo>
                    <a:pt x="608" y="471"/>
                    <a:pt x="471" y="601"/>
                    <a:pt x="304" y="601"/>
                  </a:cubicBezTo>
                  <a:cubicBezTo>
                    <a:pt x="136" y="601"/>
                    <a:pt x="0" y="471"/>
                    <a:pt x="0" y="304"/>
                  </a:cubicBezTo>
                  <a:cubicBezTo>
                    <a:pt x="0" y="137"/>
                    <a:pt x="136" y="0"/>
                    <a:pt x="304" y="0"/>
                  </a:cubicBezTo>
                  <a:cubicBezTo>
                    <a:pt x="471" y="0"/>
                    <a:pt x="608" y="137"/>
                    <a:pt x="608" y="30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00" name="Text Box 306"/>
            <p:cNvSpPr txBox="1">
              <a:spLocks noChangeArrowheads="1"/>
            </p:cNvSpPr>
            <p:nvPr/>
          </p:nvSpPr>
          <p:spPr bwMode="auto">
            <a:xfrm>
              <a:off x="9812338" y="4335463"/>
              <a:ext cx="654050" cy="384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512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2800">
                  <a:solidFill>
                    <a:schemeClr val="bg1">
                      <a:lumMod val="50000"/>
                    </a:schemeClr>
                  </a:solidFill>
                  <a:latin typeface="Source Sans Pro"/>
                  <a:cs typeface="Source Sans Pro"/>
                </a:rPr>
                <a:t>95%</a:t>
              </a:r>
            </a:p>
          </p:txBody>
        </p:sp>
        <p:sp>
          <p:nvSpPr>
            <p:cNvPr id="101" name="Freeform 307"/>
            <p:cNvSpPr>
              <a:spLocks noChangeArrowheads="1"/>
            </p:cNvSpPr>
            <p:nvPr/>
          </p:nvSpPr>
          <p:spPr bwMode="auto">
            <a:xfrm>
              <a:off x="10113963" y="4322763"/>
              <a:ext cx="747712" cy="2395537"/>
            </a:xfrm>
            <a:custGeom>
              <a:avLst/>
              <a:gdLst>
                <a:gd name="T0" fmla="*/ 746876 w 487"/>
                <a:gd name="T1" fmla="*/ 0 h 1552"/>
                <a:gd name="T2" fmla="*/ 0 w 487"/>
                <a:gd name="T3" fmla="*/ 2393529 h 1552"/>
                <a:gd name="T4" fmla="*/ 746876 w 487"/>
                <a:gd name="T5" fmla="*/ 1712970 h 1552"/>
                <a:gd name="T6" fmla="*/ 373438 w 487"/>
                <a:gd name="T7" fmla="*/ 1712970 h 1552"/>
                <a:gd name="T8" fmla="*/ 746876 w 487"/>
                <a:gd name="T9" fmla="*/ 0 h 1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1552">
                  <a:moveTo>
                    <a:pt x="486" y="0"/>
                  </a:moveTo>
                  <a:lnTo>
                    <a:pt x="0" y="1551"/>
                  </a:lnTo>
                  <a:lnTo>
                    <a:pt x="486" y="1110"/>
                  </a:lnTo>
                  <a:lnTo>
                    <a:pt x="243" y="1110"/>
                  </a:lnTo>
                  <a:lnTo>
                    <a:pt x="486" y="0"/>
                  </a:lnTo>
                </a:path>
              </a:pathLst>
            </a:custGeom>
            <a:solidFill>
              <a:srgbClr val="4DBB7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2" name="Freeform 308"/>
            <p:cNvSpPr>
              <a:spLocks noChangeArrowheads="1"/>
            </p:cNvSpPr>
            <p:nvPr/>
          </p:nvSpPr>
          <p:spPr bwMode="auto">
            <a:xfrm>
              <a:off x="10113963" y="4322763"/>
              <a:ext cx="747712" cy="2395537"/>
            </a:xfrm>
            <a:custGeom>
              <a:avLst/>
              <a:gdLst>
                <a:gd name="T0" fmla="*/ 486 w 487"/>
                <a:gd name="T1" fmla="*/ 0 h 1552"/>
                <a:gd name="T2" fmla="*/ 0 w 487"/>
                <a:gd name="T3" fmla="*/ 1551 h 1552"/>
                <a:gd name="T4" fmla="*/ 486 w 487"/>
                <a:gd name="T5" fmla="*/ 1110 h 1552"/>
                <a:gd name="T6" fmla="*/ 243 w 487"/>
                <a:gd name="T7" fmla="*/ 1110 h 1552"/>
                <a:gd name="T8" fmla="*/ 486 w 487"/>
                <a:gd name="T9" fmla="*/ 0 h 1552"/>
              </a:gdLst>
              <a:ahLst/>
              <a:cxnLst>
                <a:cxn ang="0">
                  <a:pos x="T0" y="T1"/>
                </a:cxn>
                <a:cxn ang="0">
                  <a:pos x="T2" y="T3"/>
                </a:cxn>
                <a:cxn ang="0">
                  <a:pos x="T4" y="T5"/>
                </a:cxn>
                <a:cxn ang="0">
                  <a:pos x="T6" y="T7"/>
                </a:cxn>
                <a:cxn ang="0">
                  <a:pos x="T8" y="T9"/>
                </a:cxn>
              </a:cxnLst>
              <a:rect l="0" t="0" r="r" b="b"/>
              <a:pathLst>
                <a:path w="487" h="1552">
                  <a:moveTo>
                    <a:pt x="486" y="0"/>
                  </a:moveTo>
                  <a:lnTo>
                    <a:pt x="0" y="1551"/>
                  </a:lnTo>
                  <a:lnTo>
                    <a:pt x="486" y="1110"/>
                  </a:lnTo>
                  <a:lnTo>
                    <a:pt x="243" y="1110"/>
                  </a:lnTo>
                  <a:lnTo>
                    <a:pt x="486" y="0"/>
                  </a:lnTo>
                </a:path>
              </a:pathLst>
            </a:custGeom>
            <a:solidFill>
              <a:schemeClr val="accent2">
                <a:lumMod val="50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103" name="Freeform 309"/>
            <p:cNvSpPr>
              <a:spLocks noChangeArrowheads="1"/>
            </p:cNvSpPr>
            <p:nvPr/>
          </p:nvSpPr>
          <p:spPr bwMode="auto">
            <a:xfrm>
              <a:off x="9364663" y="4322763"/>
              <a:ext cx="755650" cy="2395537"/>
            </a:xfrm>
            <a:custGeom>
              <a:avLst/>
              <a:gdLst>
                <a:gd name="T0" fmla="*/ 0 w 488"/>
                <a:gd name="T1" fmla="*/ 0 h 1552"/>
                <a:gd name="T2" fmla="*/ 377610 w 488"/>
                <a:gd name="T3" fmla="*/ 1712970 h 1552"/>
                <a:gd name="T4" fmla="*/ 0 w 488"/>
                <a:gd name="T5" fmla="*/ 1712970 h 1552"/>
                <a:gd name="T6" fmla="*/ 753671 w 488"/>
                <a:gd name="T7" fmla="*/ 2393529 h 1552"/>
                <a:gd name="T8" fmla="*/ 0 w 488"/>
                <a:gd name="T9" fmla="*/ 0 h 1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552">
                  <a:moveTo>
                    <a:pt x="0" y="0"/>
                  </a:moveTo>
                  <a:lnTo>
                    <a:pt x="244" y="1110"/>
                  </a:lnTo>
                  <a:lnTo>
                    <a:pt x="0" y="1110"/>
                  </a:lnTo>
                  <a:lnTo>
                    <a:pt x="487" y="1551"/>
                  </a:lnTo>
                  <a:lnTo>
                    <a:pt x="0" y="0"/>
                  </a:lnTo>
                </a:path>
              </a:pathLst>
            </a:custGeom>
            <a:solidFill>
              <a:srgbClr val="90CE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1523" name="Freeform 310"/>
            <p:cNvSpPr>
              <a:spLocks noChangeArrowheads="1"/>
            </p:cNvSpPr>
            <p:nvPr/>
          </p:nvSpPr>
          <p:spPr bwMode="auto">
            <a:xfrm>
              <a:off x="9364663" y="4322763"/>
              <a:ext cx="755650" cy="2395537"/>
            </a:xfrm>
            <a:custGeom>
              <a:avLst/>
              <a:gdLst>
                <a:gd name="T0" fmla="*/ 0 w 488"/>
                <a:gd name="T1" fmla="*/ 0 h 1552"/>
                <a:gd name="T2" fmla="*/ 377610 w 488"/>
                <a:gd name="T3" fmla="*/ 1712970 h 1552"/>
                <a:gd name="T4" fmla="*/ 0 w 488"/>
                <a:gd name="T5" fmla="*/ 1712970 h 1552"/>
                <a:gd name="T6" fmla="*/ 753671 w 488"/>
                <a:gd name="T7" fmla="*/ 2393529 h 1552"/>
                <a:gd name="T8" fmla="*/ 0 w 488"/>
                <a:gd name="T9" fmla="*/ 0 h 1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552">
                  <a:moveTo>
                    <a:pt x="0" y="0"/>
                  </a:moveTo>
                  <a:lnTo>
                    <a:pt x="244" y="1110"/>
                  </a:lnTo>
                  <a:lnTo>
                    <a:pt x="0" y="1110"/>
                  </a:lnTo>
                  <a:lnTo>
                    <a:pt x="487" y="1551"/>
                  </a:lnTo>
                  <a:lnTo>
                    <a:pt x="0"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grpSp>
        <p:nvGrpSpPr>
          <p:cNvPr id="24" name="Group 23">
            <a:extLst>
              <a:ext uri="{FF2B5EF4-FFF2-40B4-BE49-F238E27FC236}">
                <a16:creationId xmlns:a16="http://schemas.microsoft.com/office/drawing/2014/main" id="{80FBC76E-AE14-8713-A7AB-9196A56DF04B}"/>
              </a:ext>
            </a:extLst>
          </p:cNvPr>
          <p:cNvGrpSpPr/>
          <p:nvPr/>
        </p:nvGrpSpPr>
        <p:grpSpPr>
          <a:xfrm>
            <a:off x="2833688" y="8488363"/>
            <a:ext cx="1503362" cy="2735262"/>
            <a:chOff x="2833688" y="8488363"/>
            <a:chExt cx="1503362" cy="2735262"/>
          </a:xfrm>
        </p:grpSpPr>
        <p:sp>
          <p:nvSpPr>
            <p:cNvPr id="114" name="Freeform 320"/>
            <p:cNvSpPr>
              <a:spLocks noChangeArrowheads="1"/>
            </p:cNvSpPr>
            <p:nvPr/>
          </p:nvSpPr>
          <p:spPr bwMode="auto">
            <a:xfrm>
              <a:off x="2833688" y="8488363"/>
              <a:ext cx="1503362" cy="2735262"/>
            </a:xfrm>
            <a:custGeom>
              <a:avLst/>
              <a:gdLst>
                <a:gd name="T0" fmla="*/ 0 w 974"/>
                <a:gd name="T1" fmla="*/ 1549 h 1771"/>
                <a:gd name="T2" fmla="*/ 0 w 974"/>
                <a:gd name="T3" fmla="*/ 1549 h 1771"/>
                <a:gd name="T4" fmla="*/ 144 w 974"/>
                <a:gd name="T5" fmla="*/ 1549 h 1771"/>
                <a:gd name="T6" fmla="*/ 486 w 974"/>
                <a:gd name="T7" fmla="*/ 1770 h 1771"/>
                <a:gd name="T8" fmla="*/ 821 w 974"/>
                <a:gd name="T9" fmla="*/ 1549 h 1771"/>
                <a:gd name="T10" fmla="*/ 973 w 974"/>
                <a:gd name="T11" fmla="*/ 1549 h 1771"/>
                <a:gd name="T12" fmla="*/ 730 w 974"/>
                <a:gd name="T13" fmla="*/ 441 h 1771"/>
                <a:gd name="T14" fmla="*/ 973 w 974"/>
                <a:gd name="T15" fmla="*/ 441 h 1771"/>
                <a:gd name="T16" fmla="*/ 486 w 974"/>
                <a:gd name="T17" fmla="*/ 0 h 1771"/>
                <a:gd name="T18" fmla="*/ 0 w 974"/>
                <a:gd name="T19" fmla="*/ 441 h 1771"/>
                <a:gd name="T20" fmla="*/ 243 w 974"/>
                <a:gd name="T21" fmla="*/ 441 h 1771"/>
                <a:gd name="T22" fmla="*/ 0 w 974"/>
                <a:gd name="T23" fmla="*/ 1549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1771">
                  <a:moveTo>
                    <a:pt x="0" y="1549"/>
                  </a:moveTo>
                  <a:lnTo>
                    <a:pt x="0" y="1549"/>
                  </a:lnTo>
                  <a:cubicBezTo>
                    <a:pt x="144" y="1549"/>
                    <a:pt x="144" y="1549"/>
                    <a:pt x="144" y="1549"/>
                  </a:cubicBezTo>
                  <a:cubicBezTo>
                    <a:pt x="205" y="1679"/>
                    <a:pt x="334" y="1770"/>
                    <a:pt x="486" y="1770"/>
                  </a:cubicBezTo>
                  <a:cubicBezTo>
                    <a:pt x="638" y="1770"/>
                    <a:pt x="768" y="1679"/>
                    <a:pt x="821" y="1549"/>
                  </a:cubicBezTo>
                  <a:cubicBezTo>
                    <a:pt x="973" y="1549"/>
                    <a:pt x="973" y="1549"/>
                    <a:pt x="973" y="1549"/>
                  </a:cubicBezTo>
                  <a:cubicBezTo>
                    <a:pt x="730" y="441"/>
                    <a:pt x="730" y="441"/>
                    <a:pt x="730" y="441"/>
                  </a:cubicBezTo>
                  <a:cubicBezTo>
                    <a:pt x="973" y="441"/>
                    <a:pt x="973" y="441"/>
                    <a:pt x="973" y="441"/>
                  </a:cubicBezTo>
                  <a:cubicBezTo>
                    <a:pt x="486" y="0"/>
                    <a:pt x="486" y="0"/>
                    <a:pt x="486" y="0"/>
                  </a:cubicBezTo>
                  <a:cubicBezTo>
                    <a:pt x="0" y="441"/>
                    <a:pt x="0" y="441"/>
                    <a:pt x="0" y="441"/>
                  </a:cubicBezTo>
                  <a:cubicBezTo>
                    <a:pt x="243" y="441"/>
                    <a:pt x="243" y="441"/>
                    <a:pt x="243" y="441"/>
                  </a:cubicBezTo>
                  <a:cubicBezTo>
                    <a:pt x="0" y="1549"/>
                    <a:pt x="0" y="1549"/>
                    <a:pt x="0" y="1549"/>
                  </a:cubicBezTo>
                </a:path>
              </a:pathLst>
            </a:custGeom>
            <a:solidFill>
              <a:schemeClr val="accent3">
                <a:lumMod val="75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21534" name="Freeform 321"/>
            <p:cNvSpPr>
              <a:spLocks noChangeArrowheads="1"/>
            </p:cNvSpPr>
            <p:nvPr/>
          </p:nvSpPr>
          <p:spPr bwMode="auto">
            <a:xfrm>
              <a:off x="3111500" y="10174288"/>
              <a:ext cx="939800" cy="939800"/>
            </a:xfrm>
            <a:custGeom>
              <a:avLst/>
              <a:gdLst>
                <a:gd name="T0" fmla="*/ 0 w 610"/>
                <a:gd name="T1" fmla="*/ 469489 h 608"/>
                <a:gd name="T2" fmla="*/ 0 w 610"/>
                <a:gd name="T3" fmla="*/ 469489 h 608"/>
                <a:gd name="T4" fmla="*/ 467919 w 610"/>
                <a:gd name="T5" fmla="*/ 0 h 608"/>
                <a:gd name="T6" fmla="*/ 937378 w 610"/>
                <a:gd name="T7" fmla="*/ 469489 h 608"/>
                <a:gd name="T8" fmla="*/ 467919 w 610"/>
                <a:gd name="T9" fmla="*/ 937433 h 608"/>
                <a:gd name="T10" fmla="*/ 0 w 610"/>
                <a:gd name="T11" fmla="*/ 469489 h 6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0" h="608">
                  <a:moveTo>
                    <a:pt x="0" y="304"/>
                  </a:moveTo>
                  <a:lnTo>
                    <a:pt x="0" y="304"/>
                  </a:lnTo>
                  <a:cubicBezTo>
                    <a:pt x="0" y="137"/>
                    <a:pt x="137" y="0"/>
                    <a:pt x="304" y="0"/>
                  </a:cubicBezTo>
                  <a:cubicBezTo>
                    <a:pt x="472" y="0"/>
                    <a:pt x="609" y="137"/>
                    <a:pt x="609" y="304"/>
                  </a:cubicBezTo>
                  <a:cubicBezTo>
                    <a:pt x="609" y="471"/>
                    <a:pt x="472" y="607"/>
                    <a:pt x="304" y="607"/>
                  </a:cubicBezTo>
                  <a:cubicBezTo>
                    <a:pt x="137" y="607"/>
                    <a:pt x="0" y="471"/>
                    <a:pt x="0" y="30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16" name="Freeform 322"/>
            <p:cNvSpPr>
              <a:spLocks noChangeArrowheads="1"/>
            </p:cNvSpPr>
            <p:nvPr/>
          </p:nvSpPr>
          <p:spPr bwMode="auto">
            <a:xfrm>
              <a:off x="2833688" y="8488363"/>
              <a:ext cx="747712" cy="2387600"/>
            </a:xfrm>
            <a:custGeom>
              <a:avLst/>
              <a:gdLst>
                <a:gd name="T0" fmla="*/ 746876 w 487"/>
                <a:gd name="T1" fmla="*/ 0 h 1550"/>
                <a:gd name="T2" fmla="*/ 0 w 487"/>
                <a:gd name="T3" fmla="*/ 679501 h 1550"/>
                <a:gd name="T4" fmla="*/ 373438 w 487"/>
                <a:gd name="T5" fmla="*/ 679501 h 1550"/>
                <a:gd name="T6" fmla="*/ 0 w 487"/>
                <a:gd name="T7" fmla="*/ 2386728 h 1550"/>
                <a:gd name="T8" fmla="*/ 746876 w 487"/>
                <a:gd name="T9" fmla="*/ 0 h 1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1550">
                  <a:moveTo>
                    <a:pt x="486" y="0"/>
                  </a:moveTo>
                  <a:lnTo>
                    <a:pt x="0" y="441"/>
                  </a:lnTo>
                  <a:lnTo>
                    <a:pt x="243" y="441"/>
                  </a:lnTo>
                  <a:lnTo>
                    <a:pt x="0" y="1549"/>
                  </a:lnTo>
                  <a:lnTo>
                    <a:pt x="486" y="0"/>
                  </a:lnTo>
                </a:path>
              </a:pathLst>
            </a:custGeom>
            <a:solidFill>
              <a:srgbClr val="00C0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7" name="Freeform 323"/>
            <p:cNvSpPr>
              <a:spLocks noChangeArrowheads="1"/>
            </p:cNvSpPr>
            <p:nvPr/>
          </p:nvSpPr>
          <p:spPr bwMode="auto">
            <a:xfrm>
              <a:off x="2833688" y="8488363"/>
              <a:ext cx="747712" cy="2387600"/>
            </a:xfrm>
            <a:custGeom>
              <a:avLst/>
              <a:gdLst>
                <a:gd name="T0" fmla="*/ 486 w 487"/>
                <a:gd name="T1" fmla="*/ 0 h 1550"/>
                <a:gd name="T2" fmla="*/ 0 w 487"/>
                <a:gd name="T3" fmla="*/ 441 h 1550"/>
                <a:gd name="T4" fmla="*/ 243 w 487"/>
                <a:gd name="T5" fmla="*/ 441 h 1550"/>
                <a:gd name="T6" fmla="*/ 0 w 487"/>
                <a:gd name="T7" fmla="*/ 1549 h 1550"/>
                <a:gd name="T8" fmla="*/ 486 w 487"/>
                <a:gd name="T9" fmla="*/ 0 h 1550"/>
              </a:gdLst>
              <a:ahLst/>
              <a:cxnLst>
                <a:cxn ang="0">
                  <a:pos x="T0" y="T1"/>
                </a:cxn>
                <a:cxn ang="0">
                  <a:pos x="T2" y="T3"/>
                </a:cxn>
                <a:cxn ang="0">
                  <a:pos x="T4" y="T5"/>
                </a:cxn>
                <a:cxn ang="0">
                  <a:pos x="T6" y="T7"/>
                </a:cxn>
                <a:cxn ang="0">
                  <a:pos x="T8" y="T9"/>
                </a:cxn>
              </a:cxnLst>
              <a:rect l="0" t="0" r="r" b="b"/>
              <a:pathLst>
                <a:path w="487" h="1550">
                  <a:moveTo>
                    <a:pt x="486" y="0"/>
                  </a:moveTo>
                  <a:lnTo>
                    <a:pt x="0" y="441"/>
                  </a:lnTo>
                  <a:lnTo>
                    <a:pt x="243" y="441"/>
                  </a:lnTo>
                  <a:lnTo>
                    <a:pt x="0" y="1549"/>
                  </a:lnTo>
                  <a:lnTo>
                    <a:pt x="486" y="0"/>
                  </a:lnTo>
                </a:path>
              </a:pathLst>
            </a:custGeom>
            <a:solidFill>
              <a:schemeClr val="accent3">
                <a:lumMod val="50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118" name="Freeform 324"/>
            <p:cNvSpPr>
              <a:spLocks noChangeArrowheads="1"/>
            </p:cNvSpPr>
            <p:nvPr/>
          </p:nvSpPr>
          <p:spPr bwMode="auto">
            <a:xfrm>
              <a:off x="3581400" y="8488363"/>
              <a:ext cx="755650" cy="2387600"/>
            </a:xfrm>
            <a:custGeom>
              <a:avLst/>
              <a:gdLst>
                <a:gd name="T0" fmla="*/ 0 w 488"/>
                <a:gd name="T1" fmla="*/ 0 h 1550"/>
                <a:gd name="T2" fmla="*/ 753671 w 488"/>
                <a:gd name="T3" fmla="*/ 2386728 h 1550"/>
                <a:gd name="T4" fmla="*/ 377610 w 488"/>
                <a:gd name="T5" fmla="*/ 679501 h 1550"/>
                <a:gd name="T6" fmla="*/ 753671 w 488"/>
                <a:gd name="T7" fmla="*/ 679501 h 1550"/>
                <a:gd name="T8" fmla="*/ 0 w 488"/>
                <a:gd name="T9" fmla="*/ 0 h 1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550">
                  <a:moveTo>
                    <a:pt x="0" y="0"/>
                  </a:moveTo>
                  <a:lnTo>
                    <a:pt x="487" y="1549"/>
                  </a:lnTo>
                  <a:lnTo>
                    <a:pt x="244" y="441"/>
                  </a:lnTo>
                  <a:lnTo>
                    <a:pt x="487" y="441"/>
                  </a:lnTo>
                  <a:lnTo>
                    <a:pt x="0" y="0"/>
                  </a:lnTo>
                </a:path>
              </a:pathLst>
            </a:custGeom>
            <a:solidFill>
              <a:srgbClr val="80D2F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9" name="Freeform 325"/>
            <p:cNvSpPr>
              <a:spLocks noChangeArrowheads="1"/>
            </p:cNvSpPr>
            <p:nvPr/>
          </p:nvSpPr>
          <p:spPr bwMode="auto">
            <a:xfrm>
              <a:off x="3581400" y="8488363"/>
              <a:ext cx="755650" cy="2387600"/>
            </a:xfrm>
            <a:custGeom>
              <a:avLst/>
              <a:gdLst>
                <a:gd name="T0" fmla="*/ 0 w 488"/>
                <a:gd name="T1" fmla="*/ 0 h 1550"/>
                <a:gd name="T2" fmla="*/ 487 w 488"/>
                <a:gd name="T3" fmla="*/ 1549 h 1550"/>
                <a:gd name="T4" fmla="*/ 244 w 488"/>
                <a:gd name="T5" fmla="*/ 441 h 1550"/>
                <a:gd name="T6" fmla="*/ 487 w 488"/>
                <a:gd name="T7" fmla="*/ 441 h 1550"/>
                <a:gd name="T8" fmla="*/ 0 w 488"/>
                <a:gd name="T9" fmla="*/ 0 h 1550"/>
              </a:gdLst>
              <a:ahLst/>
              <a:cxnLst>
                <a:cxn ang="0">
                  <a:pos x="T0" y="T1"/>
                </a:cxn>
                <a:cxn ang="0">
                  <a:pos x="T2" y="T3"/>
                </a:cxn>
                <a:cxn ang="0">
                  <a:pos x="T4" y="T5"/>
                </a:cxn>
                <a:cxn ang="0">
                  <a:pos x="T6" y="T7"/>
                </a:cxn>
                <a:cxn ang="0">
                  <a:pos x="T8" y="T9"/>
                </a:cxn>
              </a:cxnLst>
              <a:rect l="0" t="0" r="r" b="b"/>
              <a:pathLst>
                <a:path w="488" h="1550">
                  <a:moveTo>
                    <a:pt x="0" y="0"/>
                  </a:moveTo>
                  <a:lnTo>
                    <a:pt x="487" y="1549"/>
                  </a:lnTo>
                  <a:lnTo>
                    <a:pt x="244" y="441"/>
                  </a:lnTo>
                  <a:lnTo>
                    <a:pt x="487" y="441"/>
                  </a:lnTo>
                  <a:lnTo>
                    <a:pt x="0" y="0"/>
                  </a:lnTo>
                </a:path>
              </a:pathLst>
            </a:custGeom>
            <a:solidFill>
              <a:schemeClr val="accent3"/>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120" name="Text Box 326"/>
            <p:cNvSpPr txBox="1">
              <a:spLocks noChangeArrowheads="1"/>
            </p:cNvSpPr>
            <p:nvPr/>
          </p:nvSpPr>
          <p:spPr bwMode="auto">
            <a:xfrm>
              <a:off x="3292475" y="10479088"/>
              <a:ext cx="654050" cy="385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512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2800">
                  <a:solidFill>
                    <a:schemeClr val="bg1">
                      <a:lumMod val="50000"/>
                    </a:schemeClr>
                  </a:solidFill>
                  <a:latin typeface="Source Sans Pro"/>
                  <a:cs typeface="Source Sans Pro"/>
                </a:rPr>
                <a:t>40%</a:t>
              </a:r>
            </a:p>
          </p:txBody>
        </p:sp>
      </p:grpSp>
      <p:grpSp>
        <p:nvGrpSpPr>
          <p:cNvPr id="22" name="Group 21">
            <a:extLst>
              <a:ext uri="{FF2B5EF4-FFF2-40B4-BE49-F238E27FC236}">
                <a16:creationId xmlns:a16="http://schemas.microsoft.com/office/drawing/2014/main" id="{30453206-10AA-E82B-7501-38F5E0D0F91D}"/>
              </a:ext>
            </a:extLst>
          </p:cNvPr>
          <p:cNvGrpSpPr/>
          <p:nvPr/>
        </p:nvGrpSpPr>
        <p:grpSpPr>
          <a:xfrm>
            <a:off x="9412288" y="9650413"/>
            <a:ext cx="1503362" cy="2735262"/>
            <a:chOff x="9412288" y="9650413"/>
            <a:chExt cx="1503362" cy="2735262"/>
          </a:xfrm>
        </p:grpSpPr>
        <p:sp>
          <p:nvSpPr>
            <p:cNvPr id="105" name="Freeform 311"/>
            <p:cNvSpPr>
              <a:spLocks noChangeArrowheads="1"/>
            </p:cNvSpPr>
            <p:nvPr/>
          </p:nvSpPr>
          <p:spPr bwMode="auto">
            <a:xfrm>
              <a:off x="9412288" y="9650413"/>
              <a:ext cx="1503362" cy="2735262"/>
            </a:xfrm>
            <a:custGeom>
              <a:avLst/>
              <a:gdLst>
                <a:gd name="T0" fmla="*/ 0 w 974"/>
                <a:gd name="T1" fmla="*/ 1550 h 1771"/>
                <a:gd name="T2" fmla="*/ 0 w 974"/>
                <a:gd name="T3" fmla="*/ 1550 h 1771"/>
                <a:gd name="T4" fmla="*/ 144 w 974"/>
                <a:gd name="T5" fmla="*/ 1550 h 1771"/>
                <a:gd name="T6" fmla="*/ 486 w 974"/>
                <a:gd name="T7" fmla="*/ 1770 h 1771"/>
                <a:gd name="T8" fmla="*/ 820 w 974"/>
                <a:gd name="T9" fmla="*/ 1550 h 1771"/>
                <a:gd name="T10" fmla="*/ 973 w 974"/>
                <a:gd name="T11" fmla="*/ 1550 h 1771"/>
                <a:gd name="T12" fmla="*/ 729 w 974"/>
                <a:gd name="T13" fmla="*/ 441 h 1771"/>
                <a:gd name="T14" fmla="*/ 973 w 974"/>
                <a:gd name="T15" fmla="*/ 441 h 1771"/>
                <a:gd name="T16" fmla="*/ 486 w 974"/>
                <a:gd name="T17" fmla="*/ 0 h 1771"/>
                <a:gd name="T18" fmla="*/ 0 w 974"/>
                <a:gd name="T19" fmla="*/ 441 h 1771"/>
                <a:gd name="T20" fmla="*/ 243 w 974"/>
                <a:gd name="T21" fmla="*/ 441 h 1771"/>
                <a:gd name="T22" fmla="*/ 0 w 974"/>
                <a:gd name="T23" fmla="*/ 1550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1771">
                  <a:moveTo>
                    <a:pt x="0" y="1550"/>
                  </a:moveTo>
                  <a:lnTo>
                    <a:pt x="0" y="1550"/>
                  </a:lnTo>
                  <a:cubicBezTo>
                    <a:pt x="144" y="1550"/>
                    <a:pt x="144" y="1550"/>
                    <a:pt x="144" y="1550"/>
                  </a:cubicBezTo>
                  <a:cubicBezTo>
                    <a:pt x="205" y="1679"/>
                    <a:pt x="334" y="1770"/>
                    <a:pt x="486" y="1770"/>
                  </a:cubicBezTo>
                  <a:cubicBezTo>
                    <a:pt x="638" y="1770"/>
                    <a:pt x="767" y="1679"/>
                    <a:pt x="820" y="1550"/>
                  </a:cubicBezTo>
                  <a:cubicBezTo>
                    <a:pt x="973" y="1550"/>
                    <a:pt x="973" y="1550"/>
                    <a:pt x="973" y="1550"/>
                  </a:cubicBezTo>
                  <a:cubicBezTo>
                    <a:pt x="729" y="441"/>
                    <a:pt x="729" y="441"/>
                    <a:pt x="729" y="441"/>
                  </a:cubicBezTo>
                  <a:cubicBezTo>
                    <a:pt x="973" y="441"/>
                    <a:pt x="973" y="441"/>
                    <a:pt x="973" y="441"/>
                  </a:cubicBezTo>
                  <a:cubicBezTo>
                    <a:pt x="486" y="0"/>
                    <a:pt x="486" y="0"/>
                    <a:pt x="486" y="0"/>
                  </a:cubicBezTo>
                  <a:cubicBezTo>
                    <a:pt x="0" y="441"/>
                    <a:pt x="0" y="441"/>
                    <a:pt x="0" y="441"/>
                  </a:cubicBezTo>
                  <a:cubicBezTo>
                    <a:pt x="243" y="441"/>
                    <a:pt x="243" y="441"/>
                    <a:pt x="243" y="441"/>
                  </a:cubicBezTo>
                  <a:cubicBezTo>
                    <a:pt x="0" y="1550"/>
                    <a:pt x="0" y="1550"/>
                    <a:pt x="0" y="1550"/>
                  </a:cubicBezTo>
                </a:path>
              </a:pathLst>
            </a:custGeom>
            <a:solidFill>
              <a:schemeClr val="accent4">
                <a:lumMod val="75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21525" name="Freeform 312"/>
            <p:cNvSpPr>
              <a:spLocks noChangeArrowheads="1"/>
            </p:cNvSpPr>
            <p:nvPr/>
          </p:nvSpPr>
          <p:spPr bwMode="auto">
            <a:xfrm>
              <a:off x="9691688" y="11352213"/>
              <a:ext cx="931862" cy="925512"/>
            </a:xfrm>
            <a:custGeom>
              <a:avLst/>
              <a:gdLst>
                <a:gd name="T0" fmla="*/ 0 w 602"/>
                <a:gd name="T1" fmla="*/ 455756 h 601"/>
                <a:gd name="T2" fmla="*/ 0 w 602"/>
                <a:gd name="T3" fmla="*/ 455756 h 601"/>
                <a:gd name="T4" fmla="*/ 470703 w 602"/>
                <a:gd name="T5" fmla="*/ 0 h 601"/>
                <a:gd name="T6" fmla="*/ 930567 w 602"/>
                <a:gd name="T7" fmla="*/ 455756 h 601"/>
                <a:gd name="T8" fmla="*/ 470703 w 602"/>
                <a:gd name="T9" fmla="*/ 923829 h 601"/>
                <a:gd name="T10" fmla="*/ 0 w 602"/>
                <a:gd name="T11" fmla="*/ 455756 h 6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601">
                  <a:moveTo>
                    <a:pt x="0" y="296"/>
                  </a:moveTo>
                  <a:lnTo>
                    <a:pt x="0" y="296"/>
                  </a:lnTo>
                  <a:cubicBezTo>
                    <a:pt x="0" y="129"/>
                    <a:pt x="137" y="0"/>
                    <a:pt x="304" y="0"/>
                  </a:cubicBezTo>
                  <a:cubicBezTo>
                    <a:pt x="471" y="0"/>
                    <a:pt x="601" y="129"/>
                    <a:pt x="601" y="296"/>
                  </a:cubicBezTo>
                  <a:cubicBezTo>
                    <a:pt x="601" y="463"/>
                    <a:pt x="471" y="600"/>
                    <a:pt x="304" y="600"/>
                  </a:cubicBezTo>
                  <a:cubicBezTo>
                    <a:pt x="137" y="600"/>
                    <a:pt x="0" y="463"/>
                    <a:pt x="0" y="2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107" name="Freeform 313"/>
            <p:cNvSpPr>
              <a:spLocks noChangeArrowheads="1"/>
            </p:cNvSpPr>
            <p:nvPr/>
          </p:nvSpPr>
          <p:spPr bwMode="auto">
            <a:xfrm>
              <a:off x="9412288" y="9650413"/>
              <a:ext cx="749300" cy="2395537"/>
            </a:xfrm>
            <a:custGeom>
              <a:avLst/>
              <a:gdLst>
                <a:gd name="T0" fmla="*/ 746876 w 487"/>
                <a:gd name="T1" fmla="*/ 0 h 1551"/>
                <a:gd name="T2" fmla="*/ 0 w 487"/>
                <a:gd name="T3" fmla="*/ 680997 h 1551"/>
                <a:gd name="T4" fmla="*/ 373438 w 487"/>
                <a:gd name="T5" fmla="*/ 680997 h 1551"/>
                <a:gd name="T6" fmla="*/ 0 w 487"/>
                <a:gd name="T7" fmla="*/ 2393528 h 1551"/>
                <a:gd name="T8" fmla="*/ 746876 w 487"/>
                <a:gd name="T9" fmla="*/ 0 h 1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1551">
                  <a:moveTo>
                    <a:pt x="486" y="0"/>
                  </a:moveTo>
                  <a:lnTo>
                    <a:pt x="0" y="441"/>
                  </a:lnTo>
                  <a:lnTo>
                    <a:pt x="243" y="441"/>
                  </a:lnTo>
                  <a:lnTo>
                    <a:pt x="0" y="1550"/>
                  </a:lnTo>
                  <a:lnTo>
                    <a:pt x="486" y="0"/>
                  </a:lnTo>
                </a:path>
              </a:pathLst>
            </a:custGeom>
            <a:solidFill>
              <a:srgbClr val="F0545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08" name="Freeform 314"/>
            <p:cNvSpPr>
              <a:spLocks noChangeArrowheads="1"/>
            </p:cNvSpPr>
            <p:nvPr/>
          </p:nvSpPr>
          <p:spPr bwMode="auto">
            <a:xfrm>
              <a:off x="9412288" y="9650413"/>
              <a:ext cx="749300" cy="2395537"/>
            </a:xfrm>
            <a:custGeom>
              <a:avLst/>
              <a:gdLst>
                <a:gd name="T0" fmla="*/ 486 w 487"/>
                <a:gd name="T1" fmla="*/ 0 h 1551"/>
                <a:gd name="T2" fmla="*/ 0 w 487"/>
                <a:gd name="T3" fmla="*/ 441 h 1551"/>
                <a:gd name="T4" fmla="*/ 243 w 487"/>
                <a:gd name="T5" fmla="*/ 441 h 1551"/>
                <a:gd name="T6" fmla="*/ 0 w 487"/>
                <a:gd name="T7" fmla="*/ 1550 h 1551"/>
                <a:gd name="T8" fmla="*/ 486 w 487"/>
                <a:gd name="T9" fmla="*/ 0 h 1551"/>
              </a:gdLst>
              <a:ahLst/>
              <a:cxnLst>
                <a:cxn ang="0">
                  <a:pos x="T0" y="T1"/>
                </a:cxn>
                <a:cxn ang="0">
                  <a:pos x="T2" y="T3"/>
                </a:cxn>
                <a:cxn ang="0">
                  <a:pos x="T4" y="T5"/>
                </a:cxn>
                <a:cxn ang="0">
                  <a:pos x="T6" y="T7"/>
                </a:cxn>
                <a:cxn ang="0">
                  <a:pos x="T8" y="T9"/>
                </a:cxn>
              </a:cxnLst>
              <a:rect l="0" t="0" r="r" b="b"/>
              <a:pathLst>
                <a:path w="487" h="1551">
                  <a:moveTo>
                    <a:pt x="486" y="0"/>
                  </a:moveTo>
                  <a:lnTo>
                    <a:pt x="0" y="441"/>
                  </a:lnTo>
                  <a:lnTo>
                    <a:pt x="243" y="441"/>
                  </a:lnTo>
                  <a:lnTo>
                    <a:pt x="0" y="1550"/>
                  </a:lnTo>
                  <a:lnTo>
                    <a:pt x="486" y="0"/>
                  </a:lnTo>
                </a:path>
              </a:pathLst>
            </a:custGeom>
            <a:solidFill>
              <a:schemeClr val="accent4">
                <a:lumMod val="50000"/>
              </a:schemeClr>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109" name="Freeform 315"/>
            <p:cNvSpPr>
              <a:spLocks noChangeArrowheads="1"/>
            </p:cNvSpPr>
            <p:nvPr/>
          </p:nvSpPr>
          <p:spPr bwMode="auto">
            <a:xfrm>
              <a:off x="10161588" y="9650413"/>
              <a:ext cx="754062" cy="2395537"/>
            </a:xfrm>
            <a:custGeom>
              <a:avLst/>
              <a:gdLst>
                <a:gd name="T0" fmla="*/ 376060 w 488"/>
                <a:gd name="T1" fmla="*/ 680997 h 1551"/>
                <a:gd name="T2" fmla="*/ 376060 w 488"/>
                <a:gd name="T3" fmla="*/ 680997 h 1551"/>
                <a:gd name="T4" fmla="*/ 753667 w 488"/>
                <a:gd name="T5" fmla="*/ 2393528 h 1551"/>
                <a:gd name="T6" fmla="*/ 753667 w 488"/>
                <a:gd name="T7" fmla="*/ 2393528 h 1551"/>
                <a:gd name="T8" fmla="*/ 376060 w 488"/>
                <a:gd name="T9" fmla="*/ 680997 h 1551"/>
                <a:gd name="T10" fmla="*/ 0 w 488"/>
                <a:gd name="T11" fmla="*/ 0 h 1551"/>
                <a:gd name="T12" fmla="*/ 0 w 488"/>
                <a:gd name="T13" fmla="*/ 0 h 1551"/>
                <a:gd name="T14" fmla="*/ 753667 w 488"/>
                <a:gd name="T15" fmla="*/ 680997 h 1551"/>
                <a:gd name="T16" fmla="*/ 753667 w 488"/>
                <a:gd name="T17" fmla="*/ 680997 h 1551"/>
                <a:gd name="T18" fmla="*/ 0 w 488"/>
                <a:gd name="T19" fmla="*/ 0 h 15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8" h="1551">
                  <a:moveTo>
                    <a:pt x="243" y="441"/>
                  </a:moveTo>
                  <a:lnTo>
                    <a:pt x="243" y="441"/>
                  </a:lnTo>
                  <a:lnTo>
                    <a:pt x="487" y="1550"/>
                  </a:lnTo>
                  <a:lnTo>
                    <a:pt x="243" y="441"/>
                  </a:lnTo>
                  <a:close/>
                  <a:moveTo>
                    <a:pt x="0" y="0"/>
                  </a:moveTo>
                  <a:lnTo>
                    <a:pt x="0" y="0"/>
                  </a:lnTo>
                  <a:lnTo>
                    <a:pt x="487" y="441"/>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0" name="Freeform 316"/>
            <p:cNvSpPr>
              <a:spLocks noChangeArrowheads="1"/>
            </p:cNvSpPr>
            <p:nvPr/>
          </p:nvSpPr>
          <p:spPr bwMode="auto">
            <a:xfrm>
              <a:off x="10534650" y="10331450"/>
              <a:ext cx="381000" cy="1714500"/>
            </a:xfrm>
            <a:custGeom>
              <a:avLst/>
              <a:gdLst>
                <a:gd name="T0" fmla="*/ 0 w 245"/>
                <a:gd name="T1" fmla="*/ 0 h 1110"/>
                <a:gd name="T2" fmla="*/ 0 w 245"/>
                <a:gd name="T3" fmla="*/ 0 h 1110"/>
                <a:gd name="T4" fmla="*/ 379453 w 245"/>
                <a:gd name="T5" fmla="*/ 1713108 h 1110"/>
                <a:gd name="T6" fmla="*/ 379453 w 245"/>
                <a:gd name="T7" fmla="*/ 1713108 h 1110"/>
                <a:gd name="T8" fmla="*/ 0 w 245"/>
                <a:gd name="T9" fmla="*/ 0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1110">
                  <a:moveTo>
                    <a:pt x="0" y="0"/>
                  </a:moveTo>
                  <a:lnTo>
                    <a:pt x="0" y="0"/>
                  </a:lnTo>
                  <a:lnTo>
                    <a:pt x="244" y="1109"/>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1" name="Freeform 317"/>
            <p:cNvSpPr>
              <a:spLocks noChangeArrowheads="1"/>
            </p:cNvSpPr>
            <p:nvPr/>
          </p:nvSpPr>
          <p:spPr bwMode="auto">
            <a:xfrm>
              <a:off x="10161588" y="9650413"/>
              <a:ext cx="754062" cy="681037"/>
            </a:xfrm>
            <a:custGeom>
              <a:avLst/>
              <a:gdLst>
                <a:gd name="T0" fmla="*/ 0 w 488"/>
                <a:gd name="T1" fmla="*/ 0 h 442"/>
                <a:gd name="T2" fmla="*/ 0 w 488"/>
                <a:gd name="T3" fmla="*/ 0 h 442"/>
                <a:gd name="T4" fmla="*/ 753667 w 488"/>
                <a:gd name="T5" fmla="*/ 678879 h 442"/>
                <a:gd name="T6" fmla="*/ 753667 w 488"/>
                <a:gd name="T7" fmla="*/ 678879 h 442"/>
                <a:gd name="T8" fmla="*/ 0 w 488"/>
                <a:gd name="T9" fmla="*/ 0 h 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442">
                  <a:moveTo>
                    <a:pt x="0" y="0"/>
                  </a:moveTo>
                  <a:lnTo>
                    <a:pt x="0" y="0"/>
                  </a:lnTo>
                  <a:lnTo>
                    <a:pt x="487" y="441"/>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2" name="Freeform 318"/>
            <p:cNvSpPr>
              <a:spLocks noChangeArrowheads="1"/>
            </p:cNvSpPr>
            <p:nvPr/>
          </p:nvSpPr>
          <p:spPr bwMode="auto">
            <a:xfrm>
              <a:off x="10161588" y="9650413"/>
              <a:ext cx="754062" cy="2395537"/>
            </a:xfrm>
            <a:custGeom>
              <a:avLst/>
              <a:gdLst>
                <a:gd name="T0" fmla="*/ 0 w 488"/>
                <a:gd name="T1" fmla="*/ 0 h 1551"/>
                <a:gd name="T2" fmla="*/ 753667 w 488"/>
                <a:gd name="T3" fmla="*/ 2393528 h 1551"/>
                <a:gd name="T4" fmla="*/ 376060 w 488"/>
                <a:gd name="T5" fmla="*/ 680997 h 1551"/>
                <a:gd name="T6" fmla="*/ 376060 w 488"/>
                <a:gd name="T7" fmla="*/ 680997 h 1551"/>
                <a:gd name="T8" fmla="*/ 753667 w 488"/>
                <a:gd name="T9" fmla="*/ 680997 h 1551"/>
                <a:gd name="T10" fmla="*/ 0 w 488"/>
                <a:gd name="T11" fmla="*/ 0 h 15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551">
                  <a:moveTo>
                    <a:pt x="0" y="0"/>
                  </a:moveTo>
                  <a:lnTo>
                    <a:pt x="487" y="1550"/>
                  </a:lnTo>
                  <a:lnTo>
                    <a:pt x="243" y="441"/>
                  </a:lnTo>
                  <a:lnTo>
                    <a:pt x="487" y="441"/>
                  </a:lnTo>
                  <a:lnTo>
                    <a:pt x="0" y="0"/>
                  </a:lnTo>
                </a:path>
              </a:pathLst>
            </a:custGeom>
            <a:solidFill>
              <a:srgbClr val="F3777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113" name="Freeform 319"/>
            <p:cNvSpPr>
              <a:spLocks noChangeArrowheads="1"/>
            </p:cNvSpPr>
            <p:nvPr/>
          </p:nvSpPr>
          <p:spPr bwMode="auto">
            <a:xfrm>
              <a:off x="10161588" y="9650413"/>
              <a:ext cx="754062" cy="2395537"/>
            </a:xfrm>
            <a:custGeom>
              <a:avLst/>
              <a:gdLst>
                <a:gd name="T0" fmla="*/ 0 w 488"/>
                <a:gd name="T1" fmla="*/ 0 h 1551"/>
                <a:gd name="T2" fmla="*/ 487 w 488"/>
                <a:gd name="T3" fmla="*/ 1550 h 1551"/>
                <a:gd name="T4" fmla="*/ 243 w 488"/>
                <a:gd name="T5" fmla="*/ 441 h 1551"/>
                <a:gd name="T6" fmla="*/ 243 w 488"/>
                <a:gd name="T7" fmla="*/ 441 h 1551"/>
                <a:gd name="T8" fmla="*/ 487 w 488"/>
                <a:gd name="T9" fmla="*/ 441 h 1551"/>
                <a:gd name="T10" fmla="*/ 0 w 488"/>
                <a:gd name="T11" fmla="*/ 0 h 1551"/>
              </a:gdLst>
              <a:ahLst/>
              <a:cxnLst>
                <a:cxn ang="0">
                  <a:pos x="T0" y="T1"/>
                </a:cxn>
                <a:cxn ang="0">
                  <a:pos x="T2" y="T3"/>
                </a:cxn>
                <a:cxn ang="0">
                  <a:pos x="T4" y="T5"/>
                </a:cxn>
                <a:cxn ang="0">
                  <a:pos x="T6" y="T7"/>
                </a:cxn>
                <a:cxn ang="0">
                  <a:pos x="T8" y="T9"/>
                </a:cxn>
                <a:cxn ang="0">
                  <a:pos x="T10" y="T11"/>
                </a:cxn>
              </a:cxnLst>
              <a:rect l="0" t="0" r="r" b="b"/>
              <a:pathLst>
                <a:path w="488" h="1551">
                  <a:moveTo>
                    <a:pt x="0" y="0"/>
                  </a:moveTo>
                  <a:lnTo>
                    <a:pt x="487" y="1550"/>
                  </a:lnTo>
                  <a:lnTo>
                    <a:pt x="243" y="441"/>
                  </a:lnTo>
                  <a:lnTo>
                    <a:pt x="243" y="441"/>
                  </a:lnTo>
                  <a:lnTo>
                    <a:pt x="487" y="441"/>
                  </a:lnTo>
                  <a:lnTo>
                    <a:pt x="0" y="0"/>
                  </a:lnTo>
                </a:path>
              </a:pathLst>
            </a:custGeom>
            <a:solidFill>
              <a:schemeClr val="accent4"/>
            </a:solidFill>
            <a:ln>
              <a:noFill/>
            </a:ln>
            <a:effectLst/>
          </p:spPr>
          <p:txBody>
            <a:bodyPr wrap="none" anchor="ctr"/>
            <a:lstStyle/>
            <a:p>
              <a:pPr defTabSz="1828434" fontAlgn="auto">
                <a:spcBef>
                  <a:spcPts val="0"/>
                </a:spcBef>
                <a:spcAft>
                  <a:spcPts val="0"/>
                </a:spcAft>
                <a:defRPr/>
              </a:pPr>
              <a:endParaRPr lang="en-US" sz="11500">
                <a:latin typeface="Calibri Light"/>
                <a:ea typeface="+mn-ea"/>
              </a:endParaRPr>
            </a:p>
          </p:txBody>
        </p:sp>
        <p:sp>
          <p:nvSpPr>
            <p:cNvPr id="121" name="Text Box 327"/>
            <p:cNvSpPr txBox="1">
              <a:spLocks noChangeArrowheads="1"/>
            </p:cNvSpPr>
            <p:nvPr/>
          </p:nvSpPr>
          <p:spPr bwMode="auto">
            <a:xfrm>
              <a:off x="9882188" y="11630025"/>
              <a:ext cx="654050" cy="384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1512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ctr" defTabSz="1828434" fontAlgn="auto">
                <a:lnSpc>
                  <a:spcPct val="83000"/>
                </a:lnSpc>
                <a:spcBef>
                  <a:spcPts val="0"/>
                </a:spcBef>
                <a:spcAft>
                  <a:spcPts val="0"/>
                </a:spcAft>
                <a:defRPr/>
              </a:pPr>
              <a:r>
                <a:rPr lang="en-US" sz="2800">
                  <a:solidFill>
                    <a:schemeClr val="bg1">
                      <a:lumMod val="50000"/>
                    </a:schemeClr>
                  </a:solidFill>
                  <a:latin typeface="Source Sans Pro"/>
                  <a:cs typeface="Source Sans Pro"/>
                </a:rPr>
                <a:t>65%</a:t>
              </a:r>
            </a:p>
          </p:txBody>
        </p:sp>
      </p:grpSp>
      <p:sp>
        <p:nvSpPr>
          <p:cNvPr id="21543" name="TextBox 129"/>
          <p:cNvSpPr txBox="1">
            <a:spLocks noChangeArrowheads="1"/>
          </p:cNvSpPr>
          <p:nvPr/>
        </p:nvSpPr>
        <p:spPr bwMode="auto">
          <a:xfrm>
            <a:off x="7620000" y="7267575"/>
            <a:ext cx="34099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5400" b="1">
                <a:solidFill>
                  <a:schemeClr val="bg1"/>
                </a:solidFill>
                <a:latin typeface="Source Sans Pro" panose="020B0503030403020204" pitchFamily="34" charset="0"/>
              </a:rPr>
              <a:t>Your Title</a:t>
            </a:r>
            <a:endParaRPr lang="id-ID" altLang="es-MX" sz="5400" b="1">
              <a:solidFill>
                <a:schemeClr val="bg1"/>
              </a:solidFill>
              <a:latin typeface="Source Sans Pro" panose="020B0503030403020204" pitchFamily="34" charset="0"/>
            </a:endParaRPr>
          </a:p>
        </p:txBody>
      </p:sp>
      <p:sp>
        <p:nvSpPr>
          <p:cNvPr id="21544" name="TextBox 130"/>
          <p:cNvSpPr txBox="1">
            <a:spLocks noChangeArrowheads="1"/>
          </p:cNvSpPr>
          <p:nvPr/>
        </p:nvSpPr>
        <p:spPr bwMode="auto">
          <a:xfrm>
            <a:off x="7786688" y="8032750"/>
            <a:ext cx="22494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800">
                <a:solidFill>
                  <a:schemeClr val="bg1"/>
                </a:solidFill>
                <a:latin typeface="Calibri Light" panose="020F0302020204030204" pitchFamily="34" charset="0"/>
                <a:cs typeface="Calibri Light" panose="020F0302020204030204" pitchFamily="34" charset="0"/>
              </a:rPr>
              <a:t>Lorem Ipsum</a:t>
            </a:r>
            <a:endParaRPr lang="id-ID" altLang="es-MX" sz="2800">
              <a:solidFill>
                <a:schemeClr val="bg1"/>
              </a:solidFill>
              <a:latin typeface="Calibri Light" panose="020F0302020204030204" pitchFamily="34" charset="0"/>
              <a:cs typeface="Calibri Light" panose="020F0302020204030204" pitchFamily="34" charset="0"/>
            </a:endParaRPr>
          </a:p>
        </p:txBody>
      </p:sp>
      <p:sp>
        <p:nvSpPr>
          <p:cNvPr id="21546" name="TextBox 201"/>
          <p:cNvSpPr txBox="1">
            <a:spLocks noChangeArrowheads="1"/>
          </p:cNvSpPr>
          <p:nvPr/>
        </p:nvSpPr>
        <p:spPr bwMode="auto">
          <a:xfrm>
            <a:off x="15957550" y="9536113"/>
            <a:ext cx="24653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Clean Code</a:t>
            </a:r>
            <a:endParaRPr lang="id-ID" altLang="es-MX" sz="3200" b="1">
              <a:latin typeface="Source Sans Pro" panose="020B0503030403020204" pitchFamily="34" charset="0"/>
            </a:endParaRPr>
          </a:p>
        </p:txBody>
      </p:sp>
      <p:grpSp>
        <p:nvGrpSpPr>
          <p:cNvPr id="21547" name="Group 202"/>
          <p:cNvGrpSpPr>
            <a:grpSpLocks/>
          </p:cNvGrpSpPr>
          <p:nvPr/>
        </p:nvGrpSpPr>
        <p:grpSpPr bwMode="auto">
          <a:xfrm>
            <a:off x="15733713" y="9756775"/>
            <a:ext cx="304800" cy="303213"/>
            <a:chOff x="8571240" y="5550087"/>
            <a:chExt cx="304072" cy="303870"/>
          </a:xfrm>
        </p:grpSpPr>
        <p:sp>
          <p:nvSpPr>
            <p:cNvPr id="20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05" name="Group 204"/>
            <p:cNvGrpSpPr/>
            <p:nvPr/>
          </p:nvGrpSpPr>
          <p:grpSpPr>
            <a:xfrm>
              <a:off x="8633181" y="5620427"/>
              <a:ext cx="183006" cy="180070"/>
              <a:chOff x="8633181" y="5620427"/>
              <a:chExt cx="183006" cy="180070"/>
            </a:xfrm>
            <a:solidFill>
              <a:schemeClr val="bg1"/>
            </a:solidFill>
          </p:grpSpPr>
          <p:sp>
            <p:nvSpPr>
              <p:cNvPr id="206"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207"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1548" name="TextBox 207"/>
          <p:cNvSpPr txBox="1">
            <a:spLocks noChangeArrowheads="1"/>
          </p:cNvSpPr>
          <p:nvPr/>
        </p:nvSpPr>
        <p:spPr bwMode="auto">
          <a:xfrm>
            <a:off x="15927388" y="10009188"/>
            <a:ext cx="55737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1550" name="TextBox 212"/>
          <p:cNvSpPr txBox="1">
            <a:spLocks noChangeArrowheads="1"/>
          </p:cNvSpPr>
          <p:nvPr/>
        </p:nvSpPr>
        <p:spPr bwMode="auto">
          <a:xfrm>
            <a:off x="15957550" y="7794625"/>
            <a:ext cx="1806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dirty="0">
                <a:latin typeface="Source Sans Pro" panose="020B0503030403020204" pitchFamily="34" charset="0"/>
              </a:rPr>
              <a:t>Monitor</a:t>
            </a:r>
            <a:endParaRPr lang="id-ID" altLang="es-MX" sz="3200" b="1" dirty="0">
              <a:latin typeface="Source Sans Pro" panose="020B0503030403020204" pitchFamily="34" charset="0"/>
            </a:endParaRPr>
          </a:p>
        </p:txBody>
      </p:sp>
      <p:grpSp>
        <p:nvGrpSpPr>
          <p:cNvPr id="21551" name="Group 213"/>
          <p:cNvGrpSpPr>
            <a:grpSpLocks/>
          </p:cNvGrpSpPr>
          <p:nvPr/>
        </p:nvGrpSpPr>
        <p:grpSpPr bwMode="auto">
          <a:xfrm>
            <a:off x="15733713" y="8015288"/>
            <a:ext cx="304800" cy="303212"/>
            <a:chOff x="8571240" y="5550087"/>
            <a:chExt cx="304072" cy="303870"/>
          </a:xfrm>
        </p:grpSpPr>
        <p:sp>
          <p:nvSpPr>
            <p:cNvPr id="215"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16" name="Group 215"/>
            <p:cNvGrpSpPr/>
            <p:nvPr/>
          </p:nvGrpSpPr>
          <p:grpSpPr>
            <a:xfrm>
              <a:off x="8633181" y="5620427"/>
              <a:ext cx="183006" cy="180070"/>
              <a:chOff x="8633181" y="5620427"/>
              <a:chExt cx="183006" cy="180070"/>
            </a:xfrm>
            <a:solidFill>
              <a:schemeClr val="bg1"/>
            </a:solidFill>
          </p:grpSpPr>
          <p:sp>
            <p:nvSpPr>
              <p:cNvPr id="21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218"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1552" name="TextBox 218"/>
          <p:cNvSpPr txBox="1">
            <a:spLocks noChangeArrowheads="1"/>
          </p:cNvSpPr>
          <p:nvPr/>
        </p:nvSpPr>
        <p:spPr bwMode="auto">
          <a:xfrm>
            <a:off x="15927388" y="8267700"/>
            <a:ext cx="539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1554" name="TextBox 223"/>
          <p:cNvSpPr txBox="1">
            <a:spLocks noChangeArrowheads="1"/>
          </p:cNvSpPr>
          <p:nvPr/>
        </p:nvSpPr>
        <p:spPr bwMode="auto">
          <a:xfrm>
            <a:off x="15957550" y="6026150"/>
            <a:ext cx="1809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Website</a:t>
            </a:r>
            <a:endParaRPr lang="id-ID" altLang="es-MX" sz="3200" b="1">
              <a:latin typeface="Source Sans Pro" panose="020B0503030403020204" pitchFamily="34" charset="0"/>
            </a:endParaRPr>
          </a:p>
        </p:txBody>
      </p:sp>
      <p:grpSp>
        <p:nvGrpSpPr>
          <p:cNvPr id="21555" name="Group 224"/>
          <p:cNvGrpSpPr>
            <a:grpSpLocks/>
          </p:cNvGrpSpPr>
          <p:nvPr/>
        </p:nvGrpSpPr>
        <p:grpSpPr bwMode="auto">
          <a:xfrm>
            <a:off x="15733713" y="6246813"/>
            <a:ext cx="304800" cy="303212"/>
            <a:chOff x="8571240" y="5550087"/>
            <a:chExt cx="304072" cy="303870"/>
          </a:xfrm>
        </p:grpSpPr>
        <p:sp>
          <p:nvSpPr>
            <p:cNvPr id="22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27" name="Group 226"/>
            <p:cNvGrpSpPr/>
            <p:nvPr/>
          </p:nvGrpSpPr>
          <p:grpSpPr>
            <a:xfrm>
              <a:off x="8633181" y="5620427"/>
              <a:ext cx="183006" cy="180070"/>
              <a:chOff x="8633181" y="5620427"/>
              <a:chExt cx="183006" cy="180070"/>
            </a:xfrm>
            <a:solidFill>
              <a:schemeClr val="bg1"/>
            </a:solidFill>
          </p:grpSpPr>
          <p:sp>
            <p:nvSpPr>
              <p:cNvPr id="228"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22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1556" name="TextBox 229"/>
          <p:cNvSpPr txBox="1">
            <a:spLocks noChangeArrowheads="1"/>
          </p:cNvSpPr>
          <p:nvPr/>
        </p:nvSpPr>
        <p:spPr bwMode="auto">
          <a:xfrm>
            <a:off x="15927388" y="6499225"/>
            <a:ext cx="55737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1558" name="TextBox 234"/>
          <p:cNvSpPr txBox="1">
            <a:spLocks noChangeArrowheads="1"/>
          </p:cNvSpPr>
          <p:nvPr/>
        </p:nvSpPr>
        <p:spPr bwMode="auto">
          <a:xfrm>
            <a:off x="15957550" y="4262438"/>
            <a:ext cx="3094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WooCommerce</a:t>
            </a:r>
            <a:endParaRPr lang="id-ID" altLang="es-MX" sz="3200" b="1">
              <a:latin typeface="Source Sans Pro" panose="020B0503030403020204" pitchFamily="34" charset="0"/>
            </a:endParaRPr>
          </a:p>
        </p:txBody>
      </p:sp>
      <p:grpSp>
        <p:nvGrpSpPr>
          <p:cNvPr id="21559" name="Group 235"/>
          <p:cNvGrpSpPr>
            <a:grpSpLocks/>
          </p:cNvGrpSpPr>
          <p:nvPr/>
        </p:nvGrpSpPr>
        <p:grpSpPr bwMode="auto">
          <a:xfrm>
            <a:off x="15733713" y="4483100"/>
            <a:ext cx="304800" cy="303213"/>
            <a:chOff x="8571240" y="5550087"/>
            <a:chExt cx="304072" cy="303870"/>
          </a:xfrm>
        </p:grpSpPr>
        <p:sp>
          <p:nvSpPr>
            <p:cNvPr id="237"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38" name="Group 237"/>
            <p:cNvGrpSpPr/>
            <p:nvPr/>
          </p:nvGrpSpPr>
          <p:grpSpPr>
            <a:xfrm>
              <a:off x="8633181" y="5620427"/>
              <a:ext cx="183006" cy="180070"/>
              <a:chOff x="8633181" y="5620427"/>
              <a:chExt cx="183006" cy="180070"/>
            </a:xfrm>
            <a:solidFill>
              <a:schemeClr val="bg1"/>
            </a:solidFill>
          </p:grpSpPr>
          <p:sp>
            <p:nvSpPr>
              <p:cNvPr id="23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24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1560" name="TextBox 240"/>
          <p:cNvSpPr txBox="1">
            <a:spLocks noChangeArrowheads="1"/>
          </p:cNvSpPr>
          <p:nvPr/>
        </p:nvSpPr>
        <p:spPr bwMode="auto">
          <a:xfrm>
            <a:off x="15927388" y="4735513"/>
            <a:ext cx="539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1561" name="Freeform 93"/>
          <p:cNvSpPr>
            <a:spLocks noChangeArrowheads="1"/>
          </p:cNvSpPr>
          <p:nvPr/>
        </p:nvSpPr>
        <p:spPr bwMode="auto">
          <a:xfrm>
            <a:off x="14636750" y="4632325"/>
            <a:ext cx="584200" cy="571500"/>
          </a:xfrm>
          <a:custGeom>
            <a:avLst/>
            <a:gdLst>
              <a:gd name="T0" fmla="*/ 108811 w 634"/>
              <a:gd name="T1" fmla="*/ 502042 h 619"/>
              <a:gd name="T2" fmla="*/ 108811 w 634"/>
              <a:gd name="T3" fmla="*/ 502042 h 619"/>
              <a:gd name="T4" fmla="*/ 190880 w 634"/>
              <a:gd name="T5" fmla="*/ 570334 h 619"/>
              <a:gd name="T6" fmla="*/ 258195 w 634"/>
              <a:gd name="T7" fmla="*/ 502042 h 619"/>
              <a:gd name="T8" fmla="*/ 190880 w 634"/>
              <a:gd name="T9" fmla="*/ 434672 h 619"/>
              <a:gd name="T10" fmla="*/ 108811 w 634"/>
              <a:gd name="T11" fmla="*/ 502042 h 619"/>
              <a:gd name="T12" fmla="*/ 190880 w 634"/>
              <a:gd name="T13" fmla="*/ 461435 h 619"/>
              <a:gd name="T14" fmla="*/ 190880 w 634"/>
              <a:gd name="T15" fmla="*/ 461435 h 619"/>
              <a:gd name="T16" fmla="*/ 217621 w 634"/>
              <a:gd name="T17" fmla="*/ 502042 h 619"/>
              <a:gd name="T18" fmla="*/ 190880 w 634"/>
              <a:gd name="T19" fmla="*/ 543571 h 619"/>
              <a:gd name="T20" fmla="*/ 149384 w 634"/>
              <a:gd name="T21" fmla="*/ 502042 h 619"/>
              <a:gd name="T22" fmla="*/ 190880 w 634"/>
              <a:gd name="T23" fmla="*/ 461435 h 619"/>
              <a:gd name="T24" fmla="*/ 149384 w 634"/>
              <a:gd name="T25" fmla="*/ 394066 h 619"/>
              <a:gd name="T26" fmla="*/ 149384 w 634"/>
              <a:gd name="T27" fmla="*/ 394066 h 619"/>
              <a:gd name="T28" fmla="*/ 108811 w 634"/>
              <a:gd name="T29" fmla="*/ 352537 h 619"/>
              <a:gd name="T30" fmla="*/ 530222 w 634"/>
              <a:gd name="T31" fmla="*/ 325773 h 619"/>
              <a:gd name="T32" fmla="*/ 583705 w 634"/>
              <a:gd name="T33" fmla="*/ 81213 h 619"/>
              <a:gd name="T34" fmla="*/ 570795 w 634"/>
              <a:gd name="T35" fmla="*/ 67370 h 619"/>
              <a:gd name="T36" fmla="*/ 108811 w 634"/>
              <a:gd name="T37" fmla="*/ 67370 h 619"/>
              <a:gd name="T38" fmla="*/ 108811 w 634"/>
              <a:gd name="T39" fmla="*/ 26763 h 619"/>
              <a:gd name="T40" fmla="*/ 136474 w 634"/>
              <a:gd name="T41" fmla="*/ 26763 h 619"/>
              <a:gd name="T42" fmla="*/ 149384 w 634"/>
              <a:gd name="T43" fmla="*/ 12920 h 619"/>
              <a:gd name="T44" fmla="*/ 136474 w 634"/>
              <a:gd name="T45" fmla="*/ 0 h 619"/>
              <a:gd name="T46" fmla="*/ 27664 w 634"/>
              <a:gd name="T47" fmla="*/ 0 h 619"/>
              <a:gd name="T48" fmla="*/ 0 w 634"/>
              <a:gd name="T49" fmla="*/ 12920 h 619"/>
              <a:gd name="T50" fmla="*/ 27664 w 634"/>
              <a:gd name="T51" fmla="*/ 26763 h 619"/>
              <a:gd name="T52" fmla="*/ 82069 w 634"/>
              <a:gd name="T53" fmla="*/ 26763 h 619"/>
              <a:gd name="T54" fmla="*/ 82069 w 634"/>
              <a:gd name="T55" fmla="*/ 352537 h 619"/>
              <a:gd name="T56" fmla="*/ 149384 w 634"/>
              <a:gd name="T57" fmla="*/ 434672 h 619"/>
              <a:gd name="T58" fmla="*/ 190880 w 634"/>
              <a:gd name="T59" fmla="*/ 434672 h 619"/>
              <a:gd name="T60" fmla="*/ 407579 w 634"/>
              <a:gd name="T61" fmla="*/ 434672 h 619"/>
              <a:gd name="T62" fmla="*/ 570795 w 634"/>
              <a:gd name="T63" fmla="*/ 434672 h 619"/>
              <a:gd name="T64" fmla="*/ 570795 w 634"/>
              <a:gd name="T65" fmla="*/ 394066 h 619"/>
              <a:gd name="T66" fmla="*/ 149384 w 634"/>
              <a:gd name="T67" fmla="*/ 394066 h 619"/>
              <a:gd name="T68" fmla="*/ 108811 w 634"/>
              <a:gd name="T69" fmla="*/ 108899 h 619"/>
              <a:gd name="T70" fmla="*/ 108811 w 634"/>
              <a:gd name="T71" fmla="*/ 108899 h 619"/>
              <a:gd name="T72" fmla="*/ 543131 w 634"/>
              <a:gd name="T73" fmla="*/ 108899 h 619"/>
              <a:gd name="T74" fmla="*/ 502558 w 634"/>
              <a:gd name="T75" fmla="*/ 285167 h 619"/>
              <a:gd name="T76" fmla="*/ 108811 w 634"/>
              <a:gd name="T77" fmla="*/ 325773 h 619"/>
              <a:gd name="T78" fmla="*/ 108811 w 634"/>
              <a:gd name="T79" fmla="*/ 108899 h 619"/>
              <a:gd name="T80" fmla="*/ 326432 w 634"/>
              <a:gd name="T81" fmla="*/ 502042 h 619"/>
              <a:gd name="T82" fmla="*/ 326432 w 634"/>
              <a:gd name="T83" fmla="*/ 502042 h 619"/>
              <a:gd name="T84" fmla="*/ 407579 w 634"/>
              <a:gd name="T85" fmla="*/ 570334 h 619"/>
              <a:gd name="T86" fmla="*/ 475816 w 634"/>
              <a:gd name="T87" fmla="*/ 502042 h 619"/>
              <a:gd name="T88" fmla="*/ 407579 w 634"/>
              <a:gd name="T89" fmla="*/ 434672 h 619"/>
              <a:gd name="T90" fmla="*/ 326432 w 634"/>
              <a:gd name="T91" fmla="*/ 502042 h 619"/>
              <a:gd name="T92" fmla="*/ 407579 w 634"/>
              <a:gd name="T93" fmla="*/ 461435 h 619"/>
              <a:gd name="T94" fmla="*/ 407579 w 634"/>
              <a:gd name="T95" fmla="*/ 461435 h 619"/>
              <a:gd name="T96" fmla="*/ 434321 w 634"/>
              <a:gd name="T97" fmla="*/ 502042 h 619"/>
              <a:gd name="T98" fmla="*/ 407579 w 634"/>
              <a:gd name="T99" fmla="*/ 543571 h 619"/>
              <a:gd name="T100" fmla="*/ 367006 w 634"/>
              <a:gd name="T101" fmla="*/ 502042 h 619"/>
              <a:gd name="T102" fmla="*/ 407579 w 634"/>
              <a:gd name="T103" fmla="*/ 461435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797" tIns="121899" rIns="243797" bIns="121899" anchor="ctr"/>
          <a:lstStyle/>
          <a:p>
            <a:endParaRPr lang="es-MX"/>
          </a:p>
        </p:txBody>
      </p:sp>
      <p:sp>
        <p:nvSpPr>
          <p:cNvPr id="21565" name="TextBox 121"/>
          <p:cNvSpPr txBox="1">
            <a:spLocks noChangeArrowheads="1"/>
          </p:cNvSpPr>
          <p:nvPr/>
        </p:nvSpPr>
        <p:spPr bwMode="auto">
          <a:xfrm>
            <a:off x="1614488" y="528638"/>
            <a:ext cx="6169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4 Great Services</a:t>
            </a:r>
          </a:p>
        </p:txBody>
      </p:sp>
      <p:grpSp>
        <p:nvGrpSpPr>
          <p:cNvPr id="21566" name="Group 122"/>
          <p:cNvGrpSpPr>
            <a:grpSpLocks/>
          </p:cNvGrpSpPr>
          <p:nvPr/>
        </p:nvGrpSpPr>
        <p:grpSpPr bwMode="auto">
          <a:xfrm>
            <a:off x="1774825" y="1717675"/>
            <a:ext cx="2279650" cy="73025"/>
            <a:chOff x="1775295" y="2028842"/>
            <a:chExt cx="3021910" cy="45719"/>
          </a:xfrm>
        </p:grpSpPr>
        <p:sp>
          <p:nvSpPr>
            <p:cNvPr id="124" name="Rectangle 123"/>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25" name="Rectangle 124"/>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27" name="Rectangle 126"/>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29" name="Rectangle 128"/>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32" name="Rectangle 131"/>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1567" name="TextBox 132"/>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grpSp>
        <p:nvGrpSpPr>
          <p:cNvPr id="5" name="Group 74">
            <a:extLst>
              <a:ext uri="{FF2B5EF4-FFF2-40B4-BE49-F238E27FC236}">
                <a16:creationId xmlns:a16="http://schemas.microsoft.com/office/drawing/2014/main" id="{DBD58E89-E6FB-5EFE-2C19-93C54FFCCF7F}"/>
              </a:ext>
            </a:extLst>
          </p:cNvPr>
          <p:cNvGrpSpPr>
            <a:grpSpLocks/>
          </p:cNvGrpSpPr>
          <p:nvPr/>
        </p:nvGrpSpPr>
        <p:grpSpPr bwMode="auto">
          <a:xfrm>
            <a:off x="14212535" y="9383330"/>
            <a:ext cx="1432630" cy="1433768"/>
            <a:chOff x="5013110" y="5059616"/>
            <a:chExt cx="3378533" cy="3379413"/>
          </a:xfrm>
        </p:grpSpPr>
        <p:sp>
          <p:nvSpPr>
            <p:cNvPr id="6" name="Oval 5">
              <a:extLst>
                <a:ext uri="{FF2B5EF4-FFF2-40B4-BE49-F238E27FC236}">
                  <a16:creationId xmlns:a16="http://schemas.microsoft.com/office/drawing/2014/main" id="{A045F7D3-796C-92D5-3E61-D85A454CF739}"/>
                </a:ext>
              </a:extLst>
            </p:cNvPr>
            <p:cNvSpPr/>
            <p:nvPr/>
          </p:nvSpPr>
          <p:spPr>
            <a:xfrm>
              <a:off x="5013110" y="5059616"/>
              <a:ext cx="3378533"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7" name="Oval 6">
              <a:extLst>
                <a:ext uri="{FF2B5EF4-FFF2-40B4-BE49-F238E27FC236}">
                  <a16:creationId xmlns:a16="http://schemas.microsoft.com/office/drawing/2014/main" id="{BE11CFC3-66AB-2FA4-F1D1-C0DAE5B7B1A3}"/>
                </a:ext>
              </a:extLst>
            </p:cNvPr>
            <p:cNvSpPr/>
            <p:nvPr/>
          </p:nvSpPr>
          <p:spPr>
            <a:xfrm>
              <a:off x="5286828" y="5333188"/>
              <a:ext cx="2831098" cy="28322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8" name="Group 61">
            <a:extLst>
              <a:ext uri="{FF2B5EF4-FFF2-40B4-BE49-F238E27FC236}">
                <a16:creationId xmlns:a16="http://schemas.microsoft.com/office/drawing/2014/main" id="{B8B35B97-D6BB-38C3-62BC-D2AC0D4CF9D9}"/>
              </a:ext>
            </a:extLst>
          </p:cNvPr>
          <p:cNvGrpSpPr>
            <a:grpSpLocks/>
          </p:cNvGrpSpPr>
          <p:nvPr/>
        </p:nvGrpSpPr>
        <p:grpSpPr bwMode="auto">
          <a:xfrm rot="900000">
            <a:off x="14221267" y="7602184"/>
            <a:ext cx="1432630" cy="1432630"/>
            <a:chOff x="5013110" y="5059616"/>
            <a:chExt cx="3378533" cy="3379413"/>
          </a:xfrm>
        </p:grpSpPr>
        <p:sp>
          <p:nvSpPr>
            <p:cNvPr id="9" name="Oval 8">
              <a:extLst>
                <a:ext uri="{FF2B5EF4-FFF2-40B4-BE49-F238E27FC236}">
                  <a16:creationId xmlns:a16="http://schemas.microsoft.com/office/drawing/2014/main" id="{489ABA1B-E87C-4739-00D8-713DC7528E1C}"/>
                </a:ext>
              </a:extLst>
            </p:cNvPr>
            <p:cNvSpPr/>
            <p:nvPr/>
          </p:nvSpPr>
          <p:spPr>
            <a:xfrm>
              <a:off x="5013110" y="5059616"/>
              <a:ext cx="3378533" cy="3379413"/>
            </a:xfrm>
            <a:prstGeom prst="ellipse">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10" name="Oval 9">
              <a:extLst>
                <a:ext uri="{FF2B5EF4-FFF2-40B4-BE49-F238E27FC236}">
                  <a16:creationId xmlns:a16="http://schemas.microsoft.com/office/drawing/2014/main" id="{54F72D2E-C355-F004-6C78-598D2A3F4BDD}"/>
                </a:ext>
              </a:extLst>
            </p:cNvPr>
            <p:cNvSpPr/>
            <p:nvPr/>
          </p:nvSpPr>
          <p:spPr>
            <a:xfrm>
              <a:off x="5286828" y="5333405"/>
              <a:ext cx="2831098" cy="2831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11" name="Group 57">
            <a:extLst>
              <a:ext uri="{FF2B5EF4-FFF2-40B4-BE49-F238E27FC236}">
                <a16:creationId xmlns:a16="http://schemas.microsoft.com/office/drawing/2014/main" id="{F5B105BF-C831-77F9-6862-E2FBABAE7D2F}"/>
              </a:ext>
            </a:extLst>
          </p:cNvPr>
          <p:cNvGrpSpPr>
            <a:grpSpLocks/>
          </p:cNvGrpSpPr>
          <p:nvPr/>
        </p:nvGrpSpPr>
        <p:grpSpPr bwMode="auto">
          <a:xfrm>
            <a:off x="14221266" y="5798974"/>
            <a:ext cx="1432630" cy="1433768"/>
            <a:chOff x="5013110" y="5059616"/>
            <a:chExt cx="3378533" cy="3379413"/>
          </a:xfrm>
        </p:grpSpPr>
        <p:sp>
          <p:nvSpPr>
            <p:cNvPr id="12" name="Oval 11">
              <a:extLst>
                <a:ext uri="{FF2B5EF4-FFF2-40B4-BE49-F238E27FC236}">
                  <a16:creationId xmlns:a16="http://schemas.microsoft.com/office/drawing/2014/main" id="{2855FE10-EECC-521C-3897-068F1FAA2865}"/>
                </a:ext>
              </a:extLst>
            </p:cNvPr>
            <p:cNvSpPr/>
            <p:nvPr/>
          </p:nvSpPr>
          <p:spPr>
            <a:xfrm>
              <a:off x="5013110" y="5059616"/>
              <a:ext cx="3378533" cy="3379413"/>
            </a:xfrm>
            <a:prstGeom prst="ellipse">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13" name="Oval 12">
              <a:extLst>
                <a:ext uri="{FF2B5EF4-FFF2-40B4-BE49-F238E27FC236}">
                  <a16:creationId xmlns:a16="http://schemas.microsoft.com/office/drawing/2014/main" id="{770FD932-E3A1-A08F-C940-7F042754CD42}"/>
                </a:ext>
              </a:extLst>
            </p:cNvPr>
            <p:cNvSpPr/>
            <p:nvPr/>
          </p:nvSpPr>
          <p:spPr>
            <a:xfrm>
              <a:off x="5286828" y="5333188"/>
              <a:ext cx="2831098" cy="2832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sp>
        <p:nvSpPr>
          <p:cNvPr id="18" name="Freeform 108"/>
          <p:cNvSpPr>
            <a:spLocks noChangeArrowheads="1"/>
          </p:cNvSpPr>
          <p:nvPr/>
        </p:nvSpPr>
        <p:spPr bwMode="auto">
          <a:xfrm>
            <a:off x="14658975" y="6235035"/>
            <a:ext cx="568325" cy="584200"/>
          </a:xfrm>
          <a:custGeom>
            <a:avLst/>
            <a:gdLst>
              <a:gd name="T0" fmla="*/ 80711 w 619"/>
              <a:gd name="T1" fmla="*/ 82090 h 634"/>
              <a:gd name="T2" fmla="*/ 80711 w 619"/>
              <a:gd name="T3" fmla="*/ 82090 h 634"/>
              <a:gd name="T4" fmla="*/ 66954 w 619"/>
              <a:gd name="T5" fmla="*/ 95003 h 634"/>
              <a:gd name="T6" fmla="*/ 80711 w 619"/>
              <a:gd name="T7" fmla="*/ 108839 h 634"/>
              <a:gd name="T8" fmla="*/ 108226 w 619"/>
              <a:gd name="T9" fmla="*/ 95003 h 634"/>
              <a:gd name="T10" fmla="*/ 80711 w 619"/>
              <a:gd name="T11" fmla="*/ 82090 h 634"/>
              <a:gd name="T12" fmla="*/ 499859 w 619"/>
              <a:gd name="T13" fmla="*/ 0 h 634"/>
              <a:gd name="T14" fmla="*/ 499859 w 619"/>
              <a:gd name="T15" fmla="*/ 0 h 634"/>
              <a:gd name="T16" fmla="*/ 66954 w 619"/>
              <a:gd name="T17" fmla="*/ 0 h 634"/>
              <a:gd name="T18" fmla="*/ 0 w 619"/>
              <a:gd name="T19" fmla="*/ 82090 h 634"/>
              <a:gd name="T20" fmla="*/ 0 w 619"/>
              <a:gd name="T21" fmla="*/ 516522 h 634"/>
              <a:gd name="T22" fmla="*/ 66954 w 619"/>
              <a:gd name="T23" fmla="*/ 583855 h 634"/>
              <a:gd name="T24" fmla="*/ 499859 w 619"/>
              <a:gd name="T25" fmla="*/ 583855 h 634"/>
              <a:gd name="T26" fmla="*/ 566813 w 619"/>
              <a:gd name="T27" fmla="*/ 516522 h 634"/>
              <a:gd name="T28" fmla="*/ 566813 w 619"/>
              <a:gd name="T29" fmla="*/ 82090 h 634"/>
              <a:gd name="T30" fmla="*/ 499859 w 619"/>
              <a:gd name="T31" fmla="*/ 0 h 634"/>
              <a:gd name="T32" fmla="*/ 540215 w 619"/>
              <a:gd name="T33" fmla="*/ 516522 h 634"/>
              <a:gd name="T34" fmla="*/ 540215 w 619"/>
              <a:gd name="T35" fmla="*/ 516522 h 634"/>
              <a:gd name="T36" fmla="*/ 499859 w 619"/>
              <a:gd name="T37" fmla="*/ 543271 h 634"/>
              <a:gd name="T38" fmla="*/ 66954 w 619"/>
              <a:gd name="T39" fmla="*/ 543271 h 634"/>
              <a:gd name="T40" fmla="*/ 26598 w 619"/>
              <a:gd name="T41" fmla="*/ 516522 h 634"/>
              <a:gd name="T42" fmla="*/ 26598 w 619"/>
              <a:gd name="T43" fmla="*/ 190006 h 634"/>
              <a:gd name="T44" fmla="*/ 540215 w 619"/>
              <a:gd name="T45" fmla="*/ 190006 h 634"/>
              <a:gd name="T46" fmla="*/ 540215 w 619"/>
              <a:gd name="T47" fmla="*/ 516522 h 634"/>
              <a:gd name="T48" fmla="*/ 540215 w 619"/>
              <a:gd name="T49" fmla="*/ 149423 h 634"/>
              <a:gd name="T50" fmla="*/ 540215 w 619"/>
              <a:gd name="T51" fmla="*/ 149423 h 634"/>
              <a:gd name="T52" fmla="*/ 26598 w 619"/>
              <a:gd name="T53" fmla="*/ 149423 h 634"/>
              <a:gd name="T54" fmla="*/ 26598 w 619"/>
              <a:gd name="T55" fmla="*/ 82090 h 634"/>
              <a:gd name="T56" fmla="*/ 66954 w 619"/>
              <a:gd name="T57" fmla="*/ 40584 h 634"/>
              <a:gd name="T58" fmla="*/ 499859 w 619"/>
              <a:gd name="T59" fmla="*/ 40584 h 634"/>
              <a:gd name="T60" fmla="*/ 540215 w 619"/>
              <a:gd name="T61" fmla="*/ 82090 h 634"/>
              <a:gd name="T62" fmla="*/ 540215 w 619"/>
              <a:gd name="T63" fmla="*/ 149423 h 634"/>
              <a:gd name="T64" fmla="*/ 229293 w 619"/>
              <a:gd name="T65" fmla="*/ 82090 h 634"/>
              <a:gd name="T66" fmla="*/ 229293 w 619"/>
              <a:gd name="T67" fmla="*/ 82090 h 634"/>
              <a:gd name="T68" fmla="*/ 215536 w 619"/>
              <a:gd name="T69" fmla="*/ 95003 h 634"/>
              <a:gd name="T70" fmla="*/ 229293 w 619"/>
              <a:gd name="T71" fmla="*/ 108839 h 634"/>
              <a:gd name="T72" fmla="*/ 243051 w 619"/>
              <a:gd name="T73" fmla="*/ 95003 h 634"/>
              <a:gd name="T74" fmla="*/ 229293 w 619"/>
              <a:gd name="T75" fmla="*/ 82090 h 634"/>
              <a:gd name="T76" fmla="*/ 162340 w 619"/>
              <a:gd name="T77" fmla="*/ 82090 h 634"/>
              <a:gd name="T78" fmla="*/ 162340 w 619"/>
              <a:gd name="T79" fmla="*/ 82090 h 634"/>
              <a:gd name="T80" fmla="*/ 134824 w 619"/>
              <a:gd name="T81" fmla="*/ 95003 h 634"/>
              <a:gd name="T82" fmla="*/ 162340 w 619"/>
              <a:gd name="T83" fmla="*/ 108839 h 634"/>
              <a:gd name="T84" fmla="*/ 175180 w 619"/>
              <a:gd name="T85" fmla="*/ 95003 h 634"/>
              <a:gd name="T86" fmla="*/ 162340 w 619"/>
              <a:gd name="T87" fmla="*/ 82090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797" tIns="121899" rIns="243797" bIns="121899" anchor="ctr"/>
          <a:lstStyle/>
          <a:p>
            <a:endParaRPr lang="es-MX"/>
          </a:p>
        </p:txBody>
      </p:sp>
      <p:sp>
        <p:nvSpPr>
          <p:cNvPr id="19" name="Freeform 142"/>
          <p:cNvSpPr>
            <a:spLocks noChangeArrowheads="1"/>
          </p:cNvSpPr>
          <p:nvPr/>
        </p:nvSpPr>
        <p:spPr bwMode="auto">
          <a:xfrm>
            <a:off x="14658975" y="8045450"/>
            <a:ext cx="557213" cy="588963"/>
          </a:xfrm>
          <a:custGeom>
            <a:avLst/>
            <a:gdLst>
              <a:gd name="T0" fmla="*/ 489278 w 604"/>
              <a:gd name="T1" fmla="*/ 0 h 634"/>
              <a:gd name="T2" fmla="*/ 489278 w 604"/>
              <a:gd name="T3" fmla="*/ 0 h 634"/>
              <a:gd name="T4" fmla="*/ 68314 w 604"/>
              <a:gd name="T5" fmla="*/ 0 h 634"/>
              <a:gd name="T6" fmla="*/ 0 w 604"/>
              <a:gd name="T7" fmla="*/ 68649 h 634"/>
              <a:gd name="T8" fmla="*/ 0 w 604"/>
              <a:gd name="T9" fmla="*/ 396126 h 634"/>
              <a:gd name="T10" fmla="*/ 68314 w 604"/>
              <a:gd name="T11" fmla="*/ 478691 h 634"/>
              <a:gd name="T12" fmla="*/ 217867 w 604"/>
              <a:gd name="T13" fmla="*/ 478691 h 634"/>
              <a:gd name="T14" fmla="*/ 217867 w 604"/>
              <a:gd name="T15" fmla="*/ 546413 h 634"/>
              <a:gd name="T16" fmla="*/ 176325 w 604"/>
              <a:gd name="T17" fmla="*/ 546413 h 634"/>
              <a:gd name="T18" fmla="*/ 163400 w 604"/>
              <a:gd name="T19" fmla="*/ 560328 h 634"/>
              <a:gd name="T20" fmla="*/ 176325 w 604"/>
              <a:gd name="T21" fmla="*/ 587231 h 634"/>
              <a:gd name="T22" fmla="*/ 394192 w 604"/>
              <a:gd name="T23" fmla="*/ 587231 h 634"/>
              <a:gd name="T24" fmla="*/ 407116 w 604"/>
              <a:gd name="T25" fmla="*/ 560328 h 634"/>
              <a:gd name="T26" fmla="*/ 394192 w 604"/>
              <a:gd name="T27" fmla="*/ 546413 h 634"/>
              <a:gd name="T28" fmla="*/ 353572 w 604"/>
              <a:gd name="T29" fmla="*/ 546413 h 634"/>
              <a:gd name="T30" fmla="*/ 353572 w 604"/>
              <a:gd name="T31" fmla="*/ 478691 h 634"/>
              <a:gd name="T32" fmla="*/ 489278 w 604"/>
              <a:gd name="T33" fmla="*/ 478691 h 634"/>
              <a:gd name="T34" fmla="*/ 556669 w 604"/>
              <a:gd name="T35" fmla="*/ 396126 h 634"/>
              <a:gd name="T36" fmla="*/ 556669 w 604"/>
              <a:gd name="T37" fmla="*/ 68649 h 634"/>
              <a:gd name="T38" fmla="*/ 489278 w 604"/>
              <a:gd name="T39" fmla="*/ 0 h 634"/>
              <a:gd name="T40" fmla="*/ 325877 w 604"/>
              <a:gd name="T41" fmla="*/ 546413 h 634"/>
              <a:gd name="T42" fmla="*/ 325877 w 604"/>
              <a:gd name="T43" fmla="*/ 546413 h 634"/>
              <a:gd name="T44" fmla="*/ 244639 w 604"/>
              <a:gd name="T45" fmla="*/ 546413 h 634"/>
              <a:gd name="T46" fmla="*/ 244639 w 604"/>
              <a:gd name="T47" fmla="*/ 478691 h 634"/>
              <a:gd name="T48" fmla="*/ 325877 w 604"/>
              <a:gd name="T49" fmla="*/ 478691 h 634"/>
              <a:gd name="T50" fmla="*/ 325877 w 604"/>
              <a:gd name="T51" fmla="*/ 546413 h 634"/>
              <a:gd name="T52" fmla="*/ 516050 w 604"/>
              <a:gd name="T53" fmla="*/ 396126 h 634"/>
              <a:gd name="T54" fmla="*/ 516050 w 604"/>
              <a:gd name="T55" fmla="*/ 396126 h 634"/>
              <a:gd name="T56" fmla="*/ 489278 w 604"/>
              <a:gd name="T57" fmla="*/ 436945 h 634"/>
              <a:gd name="T58" fmla="*/ 68314 w 604"/>
              <a:gd name="T59" fmla="*/ 436945 h 634"/>
              <a:gd name="T60" fmla="*/ 26772 w 604"/>
              <a:gd name="T61" fmla="*/ 396126 h 634"/>
              <a:gd name="T62" fmla="*/ 26772 w 604"/>
              <a:gd name="T63" fmla="*/ 369223 h 634"/>
              <a:gd name="T64" fmla="*/ 516050 w 604"/>
              <a:gd name="T65" fmla="*/ 369223 h 634"/>
              <a:gd name="T66" fmla="*/ 516050 w 604"/>
              <a:gd name="T67" fmla="*/ 396126 h 634"/>
              <a:gd name="T68" fmla="*/ 516050 w 604"/>
              <a:gd name="T69" fmla="*/ 328404 h 634"/>
              <a:gd name="T70" fmla="*/ 516050 w 604"/>
              <a:gd name="T71" fmla="*/ 328404 h 634"/>
              <a:gd name="T72" fmla="*/ 26772 w 604"/>
              <a:gd name="T73" fmla="*/ 328404 h 634"/>
              <a:gd name="T74" fmla="*/ 26772 w 604"/>
              <a:gd name="T75" fmla="*/ 68649 h 634"/>
              <a:gd name="T76" fmla="*/ 68314 w 604"/>
              <a:gd name="T77" fmla="*/ 40819 h 634"/>
              <a:gd name="T78" fmla="*/ 489278 w 604"/>
              <a:gd name="T79" fmla="*/ 40819 h 634"/>
              <a:gd name="T80" fmla="*/ 516050 w 604"/>
              <a:gd name="T81" fmla="*/ 68649 h 634"/>
              <a:gd name="T82" fmla="*/ 516050 w 604"/>
              <a:gd name="T83" fmla="*/ 328404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797" tIns="121899" rIns="243797" bIns="121899" anchor="ctr"/>
          <a:lstStyle/>
          <a:p>
            <a:endParaRPr lang="es-MX"/>
          </a:p>
        </p:txBody>
      </p:sp>
      <p:sp>
        <p:nvSpPr>
          <p:cNvPr id="20" name="Freeform 98"/>
          <p:cNvSpPr>
            <a:spLocks noChangeArrowheads="1"/>
          </p:cNvSpPr>
          <p:nvPr/>
        </p:nvSpPr>
        <p:spPr bwMode="auto">
          <a:xfrm>
            <a:off x="14660563" y="9967913"/>
            <a:ext cx="544512" cy="476250"/>
          </a:xfrm>
          <a:custGeom>
            <a:avLst/>
            <a:gdLst>
              <a:gd name="T0" fmla="*/ 393508 w 589"/>
              <a:gd name="T1" fmla="*/ 13855 h 516"/>
              <a:gd name="T2" fmla="*/ 393508 w 589"/>
              <a:gd name="T3" fmla="*/ 13855 h 516"/>
              <a:gd name="T4" fmla="*/ 366719 w 589"/>
              <a:gd name="T5" fmla="*/ 13855 h 516"/>
              <a:gd name="T6" fmla="*/ 149644 w 589"/>
              <a:gd name="T7" fmla="*/ 448902 h 516"/>
              <a:gd name="T8" fmla="*/ 149644 w 589"/>
              <a:gd name="T9" fmla="*/ 475688 h 516"/>
              <a:gd name="T10" fmla="*/ 176432 w 589"/>
              <a:gd name="T11" fmla="*/ 475688 h 516"/>
              <a:gd name="T12" fmla="*/ 407363 w 589"/>
              <a:gd name="T13" fmla="*/ 40641 h 516"/>
              <a:gd name="T14" fmla="*/ 393508 w 589"/>
              <a:gd name="T15" fmla="*/ 13855 h 516"/>
              <a:gd name="T16" fmla="*/ 135788 w 589"/>
              <a:gd name="T17" fmla="*/ 326054 h 516"/>
              <a:gd name="T18" fmla="*/ 135788 w 589"/>
              <a:gd name="T19" fmla="*/ 326054 h 516"/>
              <a:gd name="T20" fmla="*/ 40644 w 589"/>
              <a:gd name="T21" fmla="*/ 244772 h 516"/>
              <a:gd name="T22" fmla="*/ 135788 w 589"/>
              <a:gd name="T23" fmla="*/ 176420 h 516"/>
              <a:gd name="T24" fmla="*/ 135788 w 589"/>
              <a:gd name="T25" fmla="*/ 149634 h 516"/>
              <a:gd name="T26" fmla="*/ 108076 w 589"/>
              <a:gd name="T27" fmla="*/ 149634 h 516"/>
              <a:gd name="T28" fmla="*/ 0 w 589"/>
              <a:gd name="T29" fmla="*/ 230917 h 516"/>
              <a:gd name="T30" fmla="*/ 0 w 589"/>
              <a:gd name="T31" fmla="*/ 244772 h 516"/>
              <a:gd name="T32" fmla="*/ 0 w 589"/>
              <a:gd name="T33" fmla="*/ 257703 h 516"/>
              <a:gd name="T34" fmla="*/ 108076 w 589"/>
              <a:gd name="T35" fmla="*/ 353764 h 516"/>
              <a:gd name="T36" fmla="*/ 135788 w 589"/>
              <a:gd name="T37" fmla="*/ 353764 h 516"/>
              <a:gd name="T38" fmla="*/ 135788 w 589"/>
              <a:gd name="T39" fmla="*/ 326054 h 516"/>
              <a:gd name="T40" fmla="*/ 543151 w 589"/>
              <a:gd name="T41" fmla="*/ 230917 h 516"/>
              <a:gd name="T42" fmla="*/ 543151 w 589"/>
              <a:gd name="T43" fmla="*/ 230917 h 516"/>
              <a:gd name="T44" fmla="*/ 435075 w 589"/>
              <a:gd name="T45" fmla="*/ 149634 h 516"/>
              <a:gd name="T46" fmla="*/ 407363 w 589"/>
              <a:gd name="T47" fmla="*/ 149634 h 516"/>
              <a:gd name="T48" fmla="*/ 407363 w 589"/>
              <a:gd name="T49" fmla="*/ 176420 h 516"/>
              <a:gd name="T50" fmla="*/ 502507 w 589"/>
              <a:gd name="T51" fmla="*/ 244772 h 516"/>
              <a:gd name="T52" fmla="*/ 407363 w 589"/>
              <a:gd name="T53" fmla="*/ 326054 h 516"/>
              <a:gd name="T54" fmla="*/ 407363 w 589"/>
              <a:gd name="T55" fmla="*/ 353764 h 516"/>
              <a:gd name="T56" fmla="*/ 435075 w 589"/>
              <a:gd name="T57" fmla="*/ 353764 h 516"/>
              <a:gd name="T58" fmla="*/ 543151 w 589"/>
              <a:gd name="T59" fmla="*/ 257703 h 516"/>
              <a:gd name="T60" fmla="*/ 543151 w 589"/>
              <a:gd name="T61" fmla="*/ 244772 h 516"/>
              <a:gd name="T62" fmla="*/ 543151 w 589"/>
              <a:gd name="T63" fmla="*/ 230917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797" tIns="121899" rIns="243797" bIns="121899" anchor="ctr"/>
          <a:lstStyle/>
          <a:p>
            <a:endParaRPr lang="es-MX"/>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4">
            <a:extLst>
              <a:ext uri="{FF2B5EF4-FFF2-40B4-BE49-F238E27FC236}">
                <a16:creationId xmlns:a16="http://schemas.microsoft.com/office/drawing/2014/main" id="{84A89823-27F9-D6CF-41E1-049A3D76E0AF}"/>
              </a:ext>
            </a:extLst>
          </p:cNvPr>
          <p:cNvGrpSpPr>
            <a:grpSpLocks/>
          </p:cNvGrpSpPr>
          <p:nvPr/>
        </p:nvGrpSpPr>
        <p:grpSpPr bwMode="auto">
          <a:xfrm>
            <a:off x="15358812" y="10374978"/>
            <a:ext cx="1432630" cy="1433768"/>
            <a:chOff x="5013110" y="5059616"/>
            <a:chExt cx="3378533" cy="3379413"/>
          </a:xfrm>
        </p:grpSpPr>
        <p:sp>
          <p:nvSpPr>
            <p:cNvPr id="7" name="Oval 6">
              <a:extLst>
                <a:ext uri="{FF2B5EF4-FFF2-40B4-BE49-F238E27FC236}">
                  <a16:creationId xmlns:a16="http://schemas.microsoft.com/office/drawing/2014/main" id="{26F1E0B6-9AD0-027A-101C-F0059044B73D}"/>
                </a:ext>
              </a:extLst>
            </p:cNvPr>
            <p:cNvSpPr/>
            <p:nvPr/>
          </p:nvSpPr>
          <p:spPr>
            <a:xfrm>
              <a:off x="5013110" y="5059616"/>
              <a:ext cx="3378533"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8" name="Oval 7">
              <a:extLst>
                <a:ext uri="{FF2B5EF4-FFF2-40B4-BE49-F238E27FC236}">
                  <a16:creationId xmlns:a16="http://schemas.microsoft.com/office/drawing/2014/main" id="{25485632-B2FD-3E5A-9616-23F300BE7862}"/>
                </a:ext>
              </a:extLst>
            </p:cNvPr>
            <p:cNvSpPr/>
            <p:nvPr/>
          </p:nvSpPr>
          <p:spPr>
            <a:xfrm>
              <a:off x="5286828" y="5333188"/>
              <a:ext cx="2831098" cy="28322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13" name="Group 57">
            <a:extLst>
              <a:ext uri="{FF2B5EF4-FFF2-40B4-BE49-F238E27FC236}">
                <a16:creationId xmlns:a16="http://schemas.microsoft.com/office/drawing/2014/main" id="{B6973A25-569C-16F4-78A8-A512DFBFC638}"/>
              </a:ext>
            </a:extLst>
          </p:cNvPr>
          <p:cNvGrpSpPr>
            <a:grpSpLocks/>
          </p:cNvGrpSpPr>
          <p:nvPr/>
        </p:nvGrpSpPr>
        <p:grpSpPr bwMode="auto">
          <a:xfrm>
            <a:off x="9193998" y="10395391"/>
            <a:ext cx="1432630" cy="1433768"/>
            <a:chOff x="5013110" y="5059616"/>
            <a:chExt cx="3378533" cy="3379413"/>
          </a:xfrm>
        </p:grpSpPr>
        <p:sp>
          <p:nvSpPr>
            <p:cNvPr id="14" name="Oval 13">
              <a:extLst>
                <a:ext uri="{FF2B5EF4-FFF2-40B4-BE49-F238E27FC236}">
                  <a16:creationId xmlns:a16="http://schemas.microsoft.com/office/drawing/2014/main" id="{0CF6FCAA-20C0-F9DC-F496-18EF01A0EA93}"/>
                </a:ext>
              </a:extLst>
            </p:cNvPr>
            <p:cNvSpPr/>
            <p:nvPr/>
          </p:nvSpPr>
          <p:spPr>
            <a:xfrm>
              <a:off x="5013110" y="5059616"/>
              <a:ext cx="3378533" cy="3379413"/>
            </a:xfrm>
            <a:prstGeom prst="ellipse">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15" name="Oval 14">
              <a:extLst>
                <a:ext uri="{FF2B5EF4-FFF2-40B4-BE49-F238E27FC236}">
                  <a16:creationId xmlns:a16="http://schemas.microsoft.com/office/drawing/2014/main" id="{2EF6E248-AE00-6DC2-7271-DDEF9C63B8E3}"/>
                </a:ext>
              </a:extLst>
            </p:cNvPr>
            <p:cNvSpPr/>
            <p:nvPr/>
          </p:nvSpPr>
          <p:spPr>
            <a:xfrm>
              <a:off x="5286828" y="5333188"/>
              <a:ext cx="2831098" cy="2832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grpSp>
        <p:nvGrpSpPr>
          <p:cNvPr id="2" name="Group 78">
            <a:extLst>
              <a:ext uri="{FF2B5EF4-FFF2-40B4-BE49-F238E27FC236}">
                <a16:creationId xmlns:a16="http://schemas.microsoft.com/office/drawing/2014/main" id="{35FF6155-FBCC-B509-2328-B080CDC60EF0}"/>
              </a:ext>
            </a:extLst>
          </p:cNvPr>
          <p:cNvGrpSpPr>
            <a:grpSpLocks/>
          </p:cNvGrpSpPr>
          <p:nvPr/>
        </p:nvGrpSpPr>
        <p:grpSpPr bwMode="auto">
          <a:xfrm>
            <a:off x="2746358" y="10395391"/>
            <a:ext cx="1432630" cy="1432630"/>
            <a:chOff x="5013110" y="5059616"/>
            <a:chExt cx="3378533" cy="3379413"/>
          </a:xfrm>
        </p:grpSpPr>
        <p:sp>
          <p:nvSpPr>
            <p:cNvPr id="4" name="Oval 3">
              <a:extLst>
                <a:ext uri="{FF2B5EF4-FFF2-40B4-BE49-F238E27FC236}">
                  <a16:creationId xmlns:a16="http://schemas.microsoft.com/office/drawing/2014/main" id="{25808AA7-5D3D-4AC9-1A82-882562F8A028}"/>
                </a:ext>
              </a:extLst>
            </p:cNvPr>
            <p:cNvSpPr/>
            <p:nvPr/>
          </p:nvSpPr>
          <p:spPr>
            <a:xfrm>
              <a:off x="5013110" y="5059616"/>
              <a:ext cx="3378533" cy="3379413"/>
            </a:xfrm>
            <a:prstGeom prst="ellipse">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sp>
          <p:nvSpPr>
            <p:cNvPr id="5" name="Oval 4">
              <a:extLst>
                <a:ext uri="{FF2B5EF4-FFF2-40B4-BE49-F238E27FC236}">
                  <a16:creationId xmlns:a16="http://schemas.microsoft.com/office/drawing/2014/main" id="{0FFC946C-096F-22C3-6959-F2109DFD121A}"/>
                </a:ext>
              </a:extLst>
            </p:cNvPr>
            <p:cNvSpPr/>
            <p:nvPr/>
          </p:nvSpPr>
          <p:spPr>
            <a:xfrm>
              <a:off x="5286828" y="5333405"/>
              <a:ext cx="2831098" cy="2831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fontAlgn="auto">
                <a:spcBef>
                  <a:spcPts val="0"/>
                </a:spcBef>
                <a:spcAft>
                  <a:spcPts val="0"/>
                </a:spcAft>
                <a:defRPr/>
              </a:pPr>
              <a:endParaRPr lang="bg-BG">
                <a:latin typeface="Calibri Light"/>
              </a:endParaRPr>
            </a:p>
          </p:txBody>
        </p:sp>
      </p:grpSp>
      <p:sp>
        <p:nvSpPr>
          <p:cNvPr id="22548" name="TextBox 42"/>
          <p:cNvSpPr txBox="1">
            <a:spLocks noChangeArrowheads="1"/>
          </p:cNvSpPr>
          <p:nvPr/>
        </p:nvSpPr>
        <p:spPr bwMode="auto">
          <a:xfrm>
            <a:off x="10441940" y="10582275"/>
            <a:ext cx="4698048" cy="10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dirty="0">
                <a:latin typeface="Calibri Light" panose="020F0302020204030204" pitchFamily="34" charset="0"/>
                <a:cs typeface="Calibri Light" panose="020F0302020204030204" pitchFamily="34" charset="0"/>
              </a:rPr>
              <a:t>Creativity is the key to success in the great and primary education</a:t>
            </a:r>
          </a:p>
        </p:txBody>
      </p:sp>
      <p:sp>
        <p:nvSpPr>
          <p:cNvPr id="22549" name="TextBox 43"/>
          <p:cNvSpPr txBox="1">
            <a:spLocks noChangeArrowheads="1"/>
          </p:cNvSpPr>
          <p:nvPr/>
        </p:nvSpPr>
        <p:spPr bwMode="auto">
          <a:xfrm>
            <a:off x="9619885" y="10738223"/>
            <a:ext cx="622220" cy="7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400" b="1" dirty="0">
                <a:solidFill>
                  <a:schemeClr val="bg1"/>
                </a:solidFill>
                <a:latin typeface="Source Sans Pro" panose="020B0503030403020204" pitchFamily="34" charset="0"/>
              </a:rPr>
              <a:t>2</a:t>
            </a:r>
            <a:endParaRPr lang="id-ID" altLang="es-MX" sz="3400" b="1" dirty="0">
              <a:solidFill>
                <a:schemeClr val="bg1"/>
              </a:solidFill>
              <a:latin typeface="Source Sans Pro" panose="020B0503030403020204" pitchFamily="34" charset="0"/>
            </a:endParaRPr>
          </a:p>
        </p:txBody>
      </p:sp>
      <p:sp>
        <p:nvSpPr>
          <p:cNvPr id="22545" name="TextBox 46"/>
          <p:cNvSpPr txBox="1">
            <a:spLocks noChangeArrowheads="1"/>
          </p:cNvSpPr>
          <p:nvPr/>
        </p:nvSpPr>
        <p:spPr bwMode="auto">
          <a:xfrm>
            <a:off x="16933245" y="10582275"/>
            <a:ext cx="4698047" cy="10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dirty="0">
                <a:latin typeface="Calibri Light" panose="020F0302020204030204" pitchFamily="34" charset="0"/>
                <a:cs typeface="Calibri Light" panose="020F0302020204030204" pitchFamily="34" charset="0"/>
              </a:rPr>
              <a:t>Creativity is the key to success in the great and primary education</a:t>
            </a:r>
          </a:p>
        </p:txBody>
      </p:sp>
      <p:sp>
        <p:nvSpPr>
          <p:cNvPr id="48" name="TextBox 47"/>
          <p:cNvSpPr txBox="1"/>
          <p:nvPr/>
        </p:nvSpPr>
        <p:spPr bwMode="auto">
          <a:xfrm>
            <a:off x="15838488" y="10737850"/>
            <a:ext cx="622300" cy="708025"/>
          </a:xfrm>
          <a:prstGeom prst="rect">
            <a:avLst/>
          </a:prstGeom>
          <a:noFill/>
        </p:spPr>
        <p:txBody>
          <a:bodyPr wrap="none" lIns="182843" tIns="91422" rIns="182843" bIns="91422">
            <a:spAutoFit/>
          </a:bodyPr>
          <a:lstStyle/>
          <a:p>
            <a:pPr algn="ctr" defTabSz="1828434" fontAlgn="auto">
              <a:spcBef>
                <a:spcPts val="0"/>
              </a:spcBef>
              <a:spcAft>
                <a:spcPts val="0"/>
              </a:spcAft>
              <a:defRPr/>
            </a:pPr>
            <a:r>
              <a:rPr lang="en-US" sz="3400" b="1" dirty="0">
                <a:solidFill>
                  <a:schemeClr val="bg1"/>
                </a:solidFill>
                <a:latin typeface="Source Sans Pro"/>
                <a:ea typeface="+mn-ea"/>
              </a:rPr>
              <a:t>3</a:t>
            </a:r>
            <a:endParaRPr lang="id-ID" sz="3400" b="1" dirty="0">
              <a:solidFill>
                <a:schemeClr val="bg1"/>
              </a:solidFill>
              <a:latin typeface="Source Sans Pro"/>
              <a:ea typeface="+mn-ea"/>
            </a:endParaRPr>
          </a:p>
        </p:txBody>
      </p:sp>
      <p:sp>
        <p:nvSpPr>
          <p:cNvPr id="22542" name="TextBox 50"/>
          <p:cNvSpPr txBox="1">
            <a:spLocks noChangeArrowheads="1"/>
          </p:cNvSpPr>
          <p:nvPr/>
        </p:nvSpPr>
        <p:spPr bwMode="auto">
          <a:xfrm>
            <a:off x="4123690" y="10582275"/>
            <a:ext cx="4698048" cy="10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2543" name="TextBox 51"/>
          <p:cNvSpPr txBox="1">
            <a:spLocks noChangeArrowheads="1"/>
          </p:cNvSpPr>
          <p:nvPr/>
        </p:nvSpPr>
        <p:spPr bwMode="auto">
          <a:xfrm>
            <a:off x="3134090" y="10738223"/>
            <a:ext cx="622220" cy="7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400" b="1" dirty="0">
                <a:solidFill>
                  <a:schemeClr val="bg1"/>
                </a:solidFill>
                <a:latin typeface="Source Sans Pro" panose="020B0503030403020204" pitchFamily="34" charset="0"/>
              </a:rPr>
              <a:t>1</a:t>
            </a:r>
            <a:endParaRPr lang="id-ID" altLang="es-MX" sz="3400" b="1" dirty="0">
              <a:solidFill>
                <a:schemeClr val="bg1"/>
              </a:solidFill>
              <a:latin typeface="Source Sans Pro" panose="020B0503030403020204" pitchFamily="34" charset="0"/>
            </a:endParaRPr>
          </a:p>
        </p:txBody>
      </p:sp>
      <p:sp>
        <p:nvSpPr>
          <p:cNvPr id="22532" name="TextBox 36"/>
          <p:cNvSpPr txBox="1">
            <a:spLocks noChangeArrowheads="1"/>
          </p:cNvSpPr>
          <p:nvPr/>
        </p:nvSpPr>
        <p:spPr bwMode="auto">
          <a:xfrm>
            <a:off x="10402888" y="8464550"/>
            <a:ext cx="3549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6600" b="1">
                <a:solidFill>
                  <a:schemeClr val="tx2"/>
                </a:solidFill>
                <a:latin typeface="Source Sans Pro" panose="020B0503030403020204" pitchFamily="34" charset="0"/>
              </a:rPr>
              <a:t>About Us</a:t>
            </a:r>
          </a:p>
        </p:txBody>
      </p:sp>
      <p:grpSp>
        <p:nvGrpSpPr>
          <p:cNvPr id="22533" name="Group 37"/>
          <p:cNvGrpSpPr>
            <a:grpSpLocks/>
          </p:cNvGrpSpPr>
          <p:nvPr/>
        </p:nvGrpSpPr>
        <p:grpSpPr bwMode="auto">
          <a:xfrm>
            <a:off x="11075988" y="9653588"/>
            <a:ext cx="2279650" cy="73025"/>
            <a:chOff x="1775295" y="2028842"/>
            <a:chExt cx="3021910" cy="45719"/>
          </a:xfrm>
        </p:grpSpPr>
        <p:sp>
          <p:nvSpPr>
            <p:cNvPr id="39" name="Rectangle 38"/>
            <p:cNvSpPr/>
            <p:nvPr/>
          </p:nvSpPr>
          <p:spPr>
            <a:xfrm flipV="1">
              <a:off x="1775295" y="2028842"/>
              <a:ext cx="54082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40" name="Rectangle 39"/>
            <p:cNvSpPr/>
            <p:nvPr/>
          </p:nvSpPr>
          <p:spPr>
            <a:xfrm flipV="1">
              <a:off x="2391882"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3" name="Rectangle 52"/>
            <p:cNvSpPr/>
            <p:nvPr/>
          </p:nvSpPr>
          <p:spPr>
            <a:xfrm flipV="1">
              <a:off x="3025305" y="2028842"/>
              <a:ext cx="54082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4" name="Rectangle 53"/>
            <p:cNvSpPr/>
            <p:nvPr/>
          </p:nvSpPr>
          <p:spPr>
            <a:xfrm flipV="1">
              <a:off x="3641892"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5" name="Rectangle 54"/>
            <p:cNvSpPr/>
            <p:nvPr/>
          </p:nvSpPr>
          <p:spPr>
            <a:xfrm flipV="1">
              <a:off x="4256375" y="2028842"/>
              <a:ext cx="540830"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2534" name="TextBox 55"/>
          <p:cNvSpPr txBox="1">
            <a:spLocks noChangeArrowheads="1"/>
          </p:cNvSpPr>
          <p:nvPr/>
        </p:nvSpPr>
        <p:spPr bwMode="auto">
          <a:xfrm>
            <a:off x="10728325" y="9748838"/>
            <a:ext cx="28987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3800" b="1">
                <a:latin typeface="Calibri" panose="020F0502020204030204" pitchFamily="34" charset="0"/>
                <a:cs typeface="Calibri" panose="020F0502020204030204" pitchFamily="34" charset="0"/>
              </a:rPr>
              <a:t>Basic Subtitle</a:t>
            </a:r>
          </a:p>
        </p:txBody>
      </p:sp>
      <p:pic>
        <p:nvPicPr>
          <p:cNvPr id="3" name="Marcador de posición de imagen 2">
            <a:extLst>
              <a:ext uri="{FF2B5EF4-FFF2-40B4-BE49-F238E27FC236}">
                <a16:creationId xmlns:a16="http://schemas.microsoft.com/office/drawing/2014/main" id="{F9F30EB6-CAAD-42DB-9EFA-80937FFDABA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661" b="24661"/>
          <a:stretch>
            <a:fillRect/>
          </a:stretch>
        </p:blipFill>
        <p:spPr/>
      </p:pic>
      <p:grpSp>
        <p:nvGrpSpPr>
          <p:cNvPr id="16" name="Group 47">
            <a:extLst>
              <a:ext uri="{FF2B5EF4-FFF2-40B4-BE49-F238E27FC236}">
                <a16:creationId xmlns:a16="http://schemas.microsoft.com/office/drawing/2014/main" id="{CE7081E0-EEBA-4580-4AF6-EAE54326ECFC}"/>
              </a:ext>
            </a:extLst>
          </p:cNvPr>
          <p:cNvGrpSpPr>
            <a:grpSpLocks/>
          </p:cNvGrpSpPr>
          <p:nvPr/>
        </p:nvGrpSpPr>
        <p:grpSpPr bwMode="auto">
          <a:xfrm>
            <a:off x="7002463" y="-6826250"/>
            <a:ext cx="2092325" cy="3670300"/>
            <a:chOff x="907132" y="2460578"/>
            <a:chExt cx="762001" cy="1337196"/>
          </a:xfrm>
        </p:grpSpPr>
        <p:sp>
          <p:nvSpPr>
            <p:cNvPr id="17" name="Pentagon 48">
              <a:extLst>
                <a:ext uri="{FF2B5EF4-FFF2-40B4-BE49-F238E27FC236}">
                  <a16:creationId xmlns:a16="http://schemas.microsoft.com/office/drawing/2014/main" id="{DD7757B2-2A47-598D-55F5-A414E34B00EA}"/>
                </a:ext>
              </a:extLst>
            </p:cNvPr>
            <p:cNvSpPr/>
            <p:nvPr/>
          </p:nvSpPr>
          <p:spPr>
            <a:xfrm rot="5400000">
              <a:off x="640356" y="2768997"/>
              <a:ext cx="1295553" cy="76200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8" name="Round Same Side Corner Rectangle 49">
              <a:extLst>
                <a:ext uri="{FF2B5EF4-FFF2-40B4-BE49-F238E27FC236}">
                  <a16:creationId xmlns:a16="http://schemas.microsoft.com/office/drawing/2014/main" id="{28F625D3-E84F-4712-0D59-DC34D418A72A}"/>
                </a:ext>
              </a:extLst>
            </p:cNvPr>
            <p:cNvSpPr/>
            <p:nvPr/>
          </p:nvSpPr>
          <p:spPr>
            <a:xfrm>
              <a:off x="907132" y="2460578"/>
              <a:ext cx="762001" cy="304802"/>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19" name="Group 50">
            <a:extLst>
              <a:ext uri="{FF2B5EF4-FFF2-40B4-BE49-F238E27FC236}">
                <a16:creationId xmlns:a16="http://schemas.microsoft.com/office/drawing/2014/main" id="{0C1BC7BB-B92B-C461-623B-2DBB7D68FF22}"/>
              </a:ext>
            </a:extLst>
          </p:cNvPr>
          <p:cNvGrpSpPr>
            <a:grpSpLocks/>
          </p:cNvGrpSpPr>
          <p:nvPr/>
        </p:nvGrpSpPr>
        <p:grpSpPr bwMode="auto">
          <a:xfrm>
            <a:off x="9094788" y="-8007350"/>
            <a:ext cx="2090737" cy="3670300"/>
            <a:chOff x="907132" y="2460578"/>
            <a:chExt cx="762001" cy="1337196"/>
          </a:xfrm>
        </p:grpSpPr>
        <p:sp>
          <p:nvSpPr>
            <p:cNvPr id="20" name="Pentagon 51">
              <a:extLst>
                <a:ext uri="{FF2B5EF4-FFF2-40B4-BE49-F238E27FC236}">
                  <a16:creationId xmlns:a16="http://schemas.microsoft.com/office/drawing/2014/main" id="{8886C829-A079-AFC6-9097-EAC3CDBAD865}"/>
                </a:ext>
              </a:extLst>
            </p:cNvPr>
            <p:cNvSpPr/>
            <p:nvPr/>
          </p:nvSpPr>
          <p:spPr>
            <a:xfrm rot="5400000">
              <a:off x="640356" y="2768997"/>
              <a:ext cx="1295553" cy="76200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1" name="Round Same Side Corner Rectangle 52">
              <a:extLst>
                <a:ext uri="{FF2B5EF4-FFF2-40B4-BE49-F238E27FC236}">
                  <a16:creationId xmlns:a16="http://schemas.microsoft.com/office/drawing/2014/main" id="{720F359E-E263-9BE7-A822-5835E8683EC0}"/>
                </a:ext>
              </a:extLst>
            </p:cNvPr>
            <p:cNvSpPr/>
            <p:nvPr/>
          </p:nvSpPr>
          <p:spPr>
            <a:xfrm>
              <a:off x="907132" y="2460578"/>
              <a:ext cx="762001" cy="304802"/>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22" name="Group 53">
            <a:extLst>
              <a:ext uri="{FF2B5EF4-FFF2-40B4-BE49-F238E27FC236}">
                <a16:creationId xmlns:a16="http://schemas.microsoft.com/office/drawing/2014/main" id="{1E5F8E0C-9D49-AEB6-AE81-C74AF1B32F9F}"/>
              </a:ext>
            </a:extLst>
          </p:cNvPr>
          <p:cNvGrpSpPr>
            <a:grpSpLocks/>
          </p:cNvGrpSpPr>
          <p:nvPr/>
        </p:nvGrpSpPr>
        <p:grpSpPr bwMode="auto">
          <a:xfrm>
            <a:off x="11185525" y="-9296400"/>
            <a:ext cx="2092325" cy="3670300"/>
            <a:chOff x="907132" y="2460578"/>
            <a:chExt cx="762001" cy="1337196"/>
          </a:xfrm>
        </p:grpSpPr>
        <p:sp>
          <p:nvSpPr>
            <p:cNvPr id="23" name="Pentagon 84">
              <a:extLst>
                <a:ext uri="{FF2B5EF4-FFF2-40B4-BE49-F238E27FC236}">
                  <a16:creationId xmlns:a16="http://schemas.microsoft.com/office/drawing/2014/main" id="{9CA1C2A5-2F71-0E8C-EC4F-41F104ED1B3F}"/>
                </a:ext>
              </a:extLst>
            </p:cNvPr>
            <p:cNvSpPr/>
            <p:nvPr/>
          </p:nvSpPr>
          <p:spPr>
            <a:xfrm rot="5400000">
              <a:off x="640356" y="2768997"/>
              <a:ext cx="1295553" cy="76200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4" name="Round Same Side Corner Rectangle 86">
              <a:extLst>
                <a:ext uri="{FF2B5EF4-FFF2-40B4-BE49-F238E27FC236}">
                  <a16:creationId xmlns:a16="http://schemas.microsoft.com/office/drawing/2014/main" id="{9C978989-C635-F82A-7EC4-9A9E7D9B4DA2}"/>
                </a:ext>
              </a:extLst>
            </p:cNvPr>
            <p:cNvSpPr/>
            <p:nvPr/>
          </p:nvSpPr>
          <p:spPr>
            <a:xfrm>
              <a:off x="907132" y="2460578"/>
              <a:ext cx="762001" cy="304802"/>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25" name="Group 89">
            <a:extLst>
              <a:ext uri="{FF2B5EF4-FFF2-40B4-BE49-F238E27FC236}">
                <a16:creationId xmlns:a16="http://schemas.microsoft.com/office/drawing/2014/main" id="{99D1C200-E012-B1CC-5FB7-65A09858E204}"/>
              </a:ext>
            </a:extLst>
          </p:cNvPr>
          <p:cNvGrpSpPr>
            <a:grpSpLocks/>
          </p:cNvGrpSpPr>
          <p:nvPr/>
        </p:nvGrpSpPr>
        <p:grpSpPr bwMode="auto">
          <a:xfrm>
            <a:off x="13277850" y="-10653712"/>
            <a:ext cx="2090738" cy="3670300"/>
            <a:chOff x="907132" y="2460578"/>
            <a:chExt cx="762001" cy="1337196"/>
          </a:xfrm>
        </p:grpSpPr>
        <p:sp>
          <p:nvSpPr>
            <p:cNvPr id="26" name="Pentagon 91">
              <a:extLst>
                <a:ext uri="{FF2B5EF4-FFF2-40B4-BE49-F238E27FC236}">
                  <a16:creationId xmlns:a16="http://schemas.microsoft.com/office/drawing/2014/main" id="{BAB0CB13-4E90-B4DC-6F09-CA8FC0BCAEC1}"/>
                </a:ext>
              </a:extLst>
            </p:cNvPr>
            <p:cNvSpPr/>
            <p:nvPr/>
          </p:nvSpPr>
          <p:spPr>
            <a:xfrm rot="5400000">
              <a:off x="640356" y="2768997"/>
              <a:ext cx="1295553" cy="76200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27" name="Round Same Side Corner Rectangle 94">
              <a:extLst>
                <a:ext uri="{FF2B5EF4-FFF2-40B4-BE49-F238E27FC236}">
                  <a16:creationId xmlns:a16="http://schemas.microsoft.com/office/drawing/2014/main" id="{ECC48E60-19C2-590A-E0A2-AD3E8DA07E69}"/>
                </a:ext>
              </a:extLst>
            </p:cNvPr>
            <p:cNvSpPr/>
            <p:nvPr/>
          </p:nvSpPr>
          <p:spPr>
            <a:xfrm>
              <a:off x="907132" y="2460578"/>
              <a:ext cx="762001" cy="304802"/>
            </a:xfrm>
            <a:prstGeom prst="round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28" name="Group 96">
            <a:extLst>
              <a:ext uri="{FF2B5EF4-FFF2-40B4-BE49-F238E27FC236}">
                <a16:creationId xmlns:a16="http://schemas.microsoft.com/office/drawing/2014/main" id="{AABB89E9-BCC5-BF35-571B-1AE2EE9934EB}"/>
              </a:ext>
            </a:extLst>
          </p:cNvPr>
          <p:cNvGrpSpPr>
            <a:grpSpLocks/>
          </p:cNvGrpSpPr>
          <p:nvPr/>
        </p:nvGrpSpPr>
        <p:grpSpPr bwMode="auto">
          <a:xfrm>
            <a:off x="15368588" y="-12128500"/>
            <a:ext cx="2092325" cy="3670300"/>
            <a:chOff x="907132" y="2460578"/>
            <a:chExt cx="762001" cy="1337196"/>
          </a:xfrm>
        </p:grpSpPr>
        <p:sp>
          <p:nvSpPr>
            <p:cNvPr id="29" name="Pentagon 99">
              <a:extLst>
                <a:ext uri="{FF2B5EF4-FFF2-40B4-BE49-F238E27FC236}">
                  <a16:creationId xmlns:a16="http://schemas.microsoft.com/office/drawing/2014/main" id="{06F4C93E-79FB-AE20-4DCA-4A44672E8735}"/>
                </a:ext>
              </a:extLst>
            </p:cNvPr>
            <p:cNvSpPr/>
            <p:nvPr/>
          </p:nvSpPr>
          <p:spPr>
            <a:xfrm rot="5400000">
              <a:off x="640356" y="2768997"/>
              <a:ext cx="1295553" cy="76200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30" name="Round Same Side Corner Rectangle 101">
              <a:extLst>
                <a:ext uri="{FF2B5EF4-FFF2-40B4-BE49-F238E27FC236}">
                  <a16:creationId xmlns:a16="http://schemas.microsoft.com/office/drawing/2014/main" id="{5DC48622-96B3-996A-5E8F-26C8225AA1CE}"/>
                </a:ext>
              </a:extLst>
            </p:cNvPr>
            <p:cNvSpPr/>
            <p:nvPr/>
          </p:nvSpPr>
          <p:spPr>
            <a:xfrm>
              <a:off x="907132" y="2460578"/>
              <a:ext cx="762001" cy="30480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47"/>
          <p:cNvGrpSpPr>
            <a:grpSpLocks/>
          </p:cNvGrpSpPr>
          <p:nvPr/>
        </p:nvGrpSpPr>
        <p:grpSpPr bwMode="auto">
          <a:xfrm>
            <a:off x="7002463" y="8010525"/>
            <a:ext cx="2092325" cy="3670300"/>
            <a:chOff x="907132" y="2460578"/>
            <a:chExt cx="762001" cy="1337196"/>
          </a:xfrm>
        </p:grpSpPr>
        <p:sp>
          <p:nvSpPr>
            <p:cNvPr id="49" name="Pentagon 48"/>
            <p:cNvSpPr/>
            <p:nvPr/>
          </p:nvSpPr>
          <p:spPr>
            <a:xfrm rot="5400000">
              <a:off x="640356" y="2768997"/>
              <a:ext cx="1295553" cy="76200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50" name="Round Same Side Corner Rectangle 49"/>
            <p:cNvSpPr/>
            <p:nvPr/>
          </p:nvSpPr>
          <p:spPr>
            <a:xfrm>
              <a:off x="907132" y="2460578"/>
              <a:ext cx="762001" cy="304802"/>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24578" name="Group 50"/>
          <p:cNvGrpSpPr>
            <a:grpSpLocks/>
          </p:cNvGrpSpPr>
          <p:nvPr/>
        </p:nvGrpSpPr>
        <p:grpSpPr bwMode="auto">
          <a:xfrm>
            <a:off x="9094788" y="6829425"/>
            <a:ext cx="2090737" cy="3670300"/>
            <a:chOff x="907132" y="2460578"/>
            <a:chExt cx="762001" cy="1337196"/>
          </a:xfrm>
        </p:grpSpPr>
        <p:sp>
          <p:nvSpPr>
            <p:cNvPr id="52" name="Pentagon 51"/>
            <p:cNvSpPr/>
            <p:nvPr/>
          </p:nvSpPr>
          <p:spPr>
            <a:xfrm rot="5400000">
              <a:off x="640356" y="2768997"/>
              <a:ext cx="1295553" cy="76200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53" name="Round Same Side Corner Rectangle 52"/>
            <p:cNvSpPr/>
            <p:nvPr/>
          </p:nvSpPr>
          <p:spPr>
            <a:xfrm>
              <a:off x="907132" y="2460578"/>
              <a:ext cx="762001" cy="304802"/>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24579" name="Group 53"/>
          <p:cNvGrpSpPr>
            <a:grpSpLocks/>
          </p:cNvGrpSpPr>
          <p:nvPr/>
        </p:nvGrpSpPr>
        <p:grpSpPr bwMode="auto">
          <a:xfrm>
            <a:off x="11185525" y="5540375"/>
            <a:ext cx="2092325" cy="3670300"/>
            <a:chOff x="907132" y="2460578"/>
            <a:chExt cx="762001" cy="1337196"/>
          </a:xfrm>
        </p:grpSpPr>
        <p:sp>
          <p:nvSpPr>
            <p:cNvPr id="85" name="Pentagon 84"/>
            <p:cNvSpPr/>
            <p:nvPr/>
          </p:nvSpPr>
          <p:spPr>
            <a:xfrm rot="5400000">
              <a:off x="640356" y="2768997"/>
              <a:ext cx="1295553" cy="76200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87" name="Round Same Side Corner Rectangle 86"/>
            <p:cNvSpPr/>
            <p:nvPr/>
          </p:nvSpPr>
          <p:spPr>
            <a:xfrm>
              <a:off x="907132" y="2460578"/>
              <a:ext cx="762001" cy="304802"/>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24580" name="Group 89"/>
          <p:cNvGrpSpPr>
            <a:grpSpLocks/>
          </p:cNvGrpSpPr>
          <p:nvPr/>
        </p:nvGrpSpPr>
        <p:grpSpPr bwMode="auto">
          <a:xfrm>
            <a:off x="13277850" y="4183063"/>
            <a:ext cx="2090738" cy="3670300"/>
            <a:chOff x="907132" y="2460578"/>
            <a:chExt cx="762001" cy="1337196"/>
          </a:xfrm>
        </p:grpSpPr>
        <p:sp>
          <p:nvSpPr>
            <p:cNvPr id="92" name="Pentagon 91"/>
            <p:cNvSpPr/>
            <p:nvPr/>
          </p:nvSpPr>
          <p:spPr>
            <a:xfrm rot="5400000">
              <a:off x="640356" y="2768997"/>
              <a:ext cx="1295553" cy="76200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95" name="Round Same Side Corner Rectangle 94"/>
            <p:cNvSpPr/>
            <p:nvPr/>
          </p:nvSpPr>
          <p:spPr>
            <a:xfrm>
              <a:off x="907132" y="2460578"/>
              <a:ext cx="762001" cy="304802"/>
            </a:xfrm>
            <a:prstGeom prst="round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grpSp>
        <p:nvGrpSpPr>
          <p:cNvPr id="24581" name="Group 96"/>
          <p:cNvGrpSpPr>
            <a:grpSpLocks/>
          </p:cNvGrpSpPr>
          <p:nvPr/>
        </p:nvGrpSpPr>
        <p:grpSpPr bwMode="auto">
          <a:xfrm>
            <a:off x="15368588" y="2708275"/>
            <a:ext cx="2092325" cy="3670300"/>
            <a:chOff x="907132" y="2460578"/>
            <a:chExt cx="762001" cy="1337196"/>
          </a:xfrm>
        </p:grpSpPr>
        <p:sp>
          <p:nvSpPr>
            <p:cNvPr id="100" name="Pentagon 99"/>
            <p:cNvSpPr/>
            <p:nvPr/>
          </p:nvSpPr>
          <p:spPr>
            <a:xfrm rot="5400000">
              <a:off x="640356" y="2768997"/>
              <a:ext cx="1295553" cy="762001"/>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Calibri Light"/>
              </a:endParaRPr>
            </a:p>
          </p:txBody>
        </p:sp>
        <p:sp>
          <p:nvSpPr>
            <p:cNvPr id="102" name="Round Same Side Corner Rectangle 101"/>
            <p:cNvSpPr/>
            <p:nvPr/>
          </p:nvSpPr>
          <p:spPr>
            <a:xfrm>
              <a:off x="907132" y="2460578"/>
              <a:ext cx="762001" cy="30480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900" dirty="0">
                <a:latin typeface="Calibri Light"/>
              </a:endParaRPr>
            </a:p>
          </p:txBody>
        </p:sp>
      </p:grpSp>
      <p:sp>
        <p:nvSpPr>
          <p:cNvPr id="24582" name="Content Placeholder 2"/>
          <p:cNvSpPr txBox="1">
            <a:spLocks/>
          </p:cNvSpPr>
          <p:nvPr/>
        </p:nvSpPr>
        <p:spPr bwMode="auto">
          <a:xfrm>
            <a:off x="7566025" y="7966075"/>
            <a:ext cx="9159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5400" b="1">
                <a:solidFill>
                  <a:schemeClr val="bg1"/>
                </a:solidFill>
                <a:latin typeface="Source Sans Pro" panose="020B0503030403020204" pitchFamily="34" charset="0"/>
              </a:rPr>
              <a:t>01</a:t>
            </a:r>
          </a:p>
        </p:txBody>
      </p:sp>
      <p:sp>
        <p:nvSpPr>
          <p:cNvPr id="24583" name="Content Placeholder 2"/>
          <p:cNvSpPr txBox="1">
            <a:spLocks/>
          </p:cNvSpPr>
          <p:nvPr/>
        </p:nvSpPr>
        <p:spPr bwMode="auto">
          <a:xfrm>
            <a:off x="9726613" y="6786563"/>
            <a:ext cx="915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5400" b="1">
                <a:solidFill>
                  <a:schemeClr val="bg1"/>
                </a:solidFill>
                <a:latin typeface="Source Sans Pro" panose="020B0503030403020204" pitchFamily="34" charset="0"/>
              </a:rPr>
              <a:t>02</a:t>
            </a:r>
          </a:p>
        </p:txBody>
      </p:sp>
      <p:sp>
        <p:nvSpPr>
          <p:cNvPr id="24584" name="Content Placeholder 2"/>
          <p:cNvSpPr txBox="1">
            <a:spLocks/>
          </p:cNvSpPr>
          <p:nvPr/>
        </p:nvSpPr>
        <p:spPr bwMode="auto">
          <a:xfrm>
            <a:off x="11811000" y="5518150"/>
            <a:ext cx="915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5400" b="1">
                <a:solidFill>
                  <a:schemeClr val="bg1"/>
                </a:solidFill>
                <a:latin typeface="Source Sans Pro" panose="020B0503030403020204" pitchFamily="34" charset="0"/>
              </a:rPr>
              <a:t>03</a:t>
            </a:r>
          </a:p>
        </p:txBody>
      </p:sp>
      <p:sp>
        <p:nvSpPr>
          <p:cNvPr id="24585" name="Content Placeholder 2"/>
          <p:cNvSpPr txBox="1">
            <a:spLocks/>
          </p:cNvSpPr>
          <p:nvPr/>
        </p:nvSpPr>
        <p:spPr bwMode="auto">
          <a:xfrm>
            <a:off x="13882688" y="4119563"/>
            <a:ext cx="9159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5400" b="1">
                <a:solidFill>
                  <a:schemeClr val="bg1"/>
                </a:solidFill>
                <a:latin typeface="Source Sans Pro" panose="020B0503030403020204" pitchFamily="34" charset="0"/>
              </a:rPr>
              <a:t>04</a:t>
            </a:r>
          </a:p>
        </p:txBody>
      </p:sp>
      <p:sp>
        <p:nvSpPr>
          <p:cNvPr id="24586" name="Content Placeholder 2"/>
          <p:cNvSpPr txBox="1">
            <a:spLocks/>
          </p:cNvSpPr>
          <p:nvPr/>
        </p:nvSpPr>
        <p:spPr bwMode="auto">
          <a:xfrm>
            <a:off x="15998825" y="2663825"/>
            <a:ext cx="9159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defTabSz="914400">
              <a:spcBef>
                <a:spcPct val="20000"/>
              </a:spcBef>
              <a:buFont typeface="Arial" panose="020B0604020202020204" pitchFamily="34" charset="0"/>
              <a:buNone/>
            </a:pPr>
            <a:r>
              <a:rPr lang="en-US" altLang="es-MX" sz="5400" b="1">
                <a:solidFill>
                  <a:schemeClr val="bg1"/>
                </a:solidFill>
                <a:latin typeface="Source Sans Pro" panose="020B0503030403020204" pitchFamily="34" charset="0"/>
              </a:rPr>
              <a:t>05</a:t>
            </a:r>
          </a:p>
        </p:txBody>
      </p:sp>
      <p:sp>
        <p:nvSpPr>
          <p:cNvPr id="24587" name="Freeform 3"/>
          <p:cNvSpPr>
            <a:spLocks noChangeArrowheads="1"/>
          </p:cNvSpPr>
          <p:nvPr/>
        </p:nvSpPr>
        <p:spPr bwMode="auto">
          <a:xfrm>
            <a:off x="9750425" y="8482013"/>
            <a:ext cx="804863" cy="649287"/>
          </a:xfrm>
          <a:custGeom>
            <a:avLst/>
            <a:gdLst>
              <a:gd name="T0" fmla="*/ 788479 w 497"/>
              <a:gd name="T1" fmla="*/ 115022 h 400"/>
              <a:gd name="T2" fmla="*/ 788479 w 497"/>
              <a:gd name="T3" fmla="*/ 115022 h 400"/>
              <a:gd name="T4" fmla="*/ 602288 w 497"/>
              <a:gd name="T5" fmla="*/ 0 h 400"/>
              <a:gd name="T6" fmla="*/ 573145 w 497"/>
              <a:gd name="T7" fmla="*/ 0 h 400"/>
              <a:gd name="T8" fmla="*/ 401525 w 497"/>
              <a:gd name="T9" fmla="*/ 115022 h 400"/>
              <a:gd name="T10" fmla="*/ 229906 w 497"/>
              <a:gd name="T11" fmla="*/ 0 h 400"/>
              <a:gd name="T12" fmla="*/ 199144 w 497"/>
              <a:gd name="T13" fmla="*/ 0 h 400"/>
              <a:gd name="T14" fmla="*/ 12952 w 497"/>
              <a:gd name="T15" fmla="*/ 115022 h 400"/>
              <a:gd name="T16" fmla="*/ 0 w 497"/>
              <a:gd name="T17" fmla="*/ 144182 h 400"/>
              <a:gd name="T18" fmla="*/ 0 w 497"/>
              <a:gd name="T19" fmla="*/ 618849 h 400"/>
              <a:gd name="T20" fmla="*/ 12952 w 497"/>
              <a:gd name="T21" fmla="*/ 631809 h 400"/>
              <a:gd name="T22" fmla="*/ 42095 w 497"/>
              <a:gd name="T23" fmla="*/ 631809 h 400"/>
              <a:gd name="T24" fmla="*/ 213715 w 497"/>
              <a:gd name="T25" fmla="*/ 531367 h 400"/>
              <a:gd name="T26" fmla="*/ 386954 w 497"/>
              <a:gd name="T27" fmla="*/ 631809 h 400"/>
              <a:gd name="T28" fmla="*/ 416097 w 497"/>
              <a:gd name="T29" fmla="*/ 631809 h 400"/>
              <a:gd name="T30" fmla="*/ 587717 w 497"/>
              <a:gd name="T31" fmla="*/ 531367 h 400"/>
              <a:gd name="T32" fmla="*/ 760956 w 497"/>
              <a:gd name="T33" fmla="*/ 631809 h 400"/>
              <a:gd name="T34" fmla="*/ 773908 w 497"/>
              <a:gd name="T35" fmla="*/ 646389 h 400"/>
              <a:gd name="T36" fmla="*/ 788479 w 497"/>
              <a:gd name="T37" fmla="*/ 631809 h 400"/>
              <a:gd name="T38" fmla="*/ 803051 w 497"/>
              <a:gd name="T39" fmla="*/ 618849 h 400"/>
              <a:gd name="T40" fmla="*/ 803051 w 497"/>
              <a:gd name="T41" fmla="*/ 144182 h 400"/>
              <a:gd name="T42" fmla="*/ 788479 w 497"/>
              <a:gd name="T43" fmla="*/ 115022 h 400"/>
              <a:gd name="T44" fmla="*/ 186191 w 497"/>
              <a:gd name="T45" fmla="*/ 474667 h 400"/>
              <a:gd name="T46" fmla="*/ 186191 w 497"/>
              <a:gd name="T47" fmla="*/ 474667 h 400"/>
              <a:gd name="T48" fmla="*/ 56667 w 497"/>
              <a:gd name="T49" fmla="*/ 560528 h 400"/>
              <a:gd name="T50" fmla="*/ 56667 w 497"/>
              <a:gd name="T51" fmla="*/ 158762 h 400"/>
              <a:gd name="T52" fmla="*/ 186191 w 497"/>
              <a:gd name="T53" fmla="*/ 71281 h 400"/>
              <a:gd name="T54" fmla="*/ 186191 w 497"/>
              <a:gd name="T55" fmla="*/ 474667 h 400"/>
              <a:gd name="T56" fmla="*/ 372382 w 497"/>
              <a:gd name="T57" fmla="*/ 560528 h 400"/>
              <a:gd name="T58" fmla="*/ 372382 w 497"/>
              <a:gd name="T59" fmla="*/ 560528 h 400"/>
              <a:gd name="T60" fmla="*/ 242858 w 497"/>
              <a:gd name="T61" fmla="*/ 474667 h 400"/>
              <a:gd name="T62" fmla="*/ 242858 w 497"/>
              <a:gd name="T63" fmla="*/ 71281 h 400"/>
              <a:gd name="T64" fmla="*/ 372382 w 497"/>
              <a:gd name="T65" fmla="*/ 158762 h 400"/>
              <a:gd name="T66" fmla="*/ 372382 w 497"/>
              <a:gd name="T67" fmla="*/ 560528 h 400"/>
              <a:gd name="T68" fmla="*/ 558574 w 497"/>
              <a:gd name="T69" fmla="*/ 474667 h 400"/>
              <a:gd name="T70" fmla="*/ 558574 w 497"/>
              <a:gd name="T71" fmla="*/ 474667 h 400"/>
              <a:gd name="T72" fmla="*/ 430668 w 497"/>
              <a:gd name="T73" fmla="*/ 560528 h 400"/>
              <a:gd name="T74" fmla="*/ 430668 w 497"/>
              <a:gd name="T75" fmla="*/ 158762 h 400"/>
              <a:gd name="T76" fmla="*/ 558574 w 497"/>
              <a:gd name="T77" fmla="*/ 71281 h 400"/>
              <a:gd name="T78" fmla="*/ 558574 w 497"/>
              <a:gd name="T79" fmla="*/ 474667 h 400"/>
              <a:gd name="T80" fmla="*/ 746384 w 497"/>
              <a:gd name="T81" fmla="*/ 560528 h 400"/>
              <a:gd name="T82" fmla="*/ 746384 w 497"/>
              <a:gd name="T83" fmla="*/ 560528 h 400"/>
              <a:gd name="T84" fmla="*/ 615241 w 497"/>
              <a:gd name="T85" fmla="*/ 474667 h 400"/>
              <a:gd name="T86" fmla="*/ 615241 w 497"/>
              <a:gd name="T87" fmla="*/ 71281 h 400"/>
              <a:gd name="T88" fmla="*/ 746384 w 497"/>
              <a:gd name="T89" fmla="*/ 158762 h 400"/>
              <a:gd name="T90" fmla="*/ 746384 w 497"/>
              <a:gd name="T91" fmla="*/ 560528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4588" name="Freeform 22"/>
          <p:cNvSpPr>
            <a:spLocks noChangeArrowheads="1"/>
          </p:cNvSpPr>
          <p:nvPr/>
        </p:nvSpPr>
        <p:spPr bwMode="auto">
          <a:xfrm>
            <a:off x="13971588" y="5745163"/>
            <a:ext cx="747712" cy="747712"/>
          </a:xfrm>
          <a:custGeom>
            <a:avLst/>
            <a:gdLst>
              <a:gd name="T0" fmla="*/ 373040 w 461"/>
              <a:gd name="T1" fmla="*/ 12975 h 461"/>
              <a:gd name="T2" fmla="*/ 373040 w 461"/>
              <a:gd name="T3" fmla="*/ 12975 h 461"/>
              <a:gd name="T4" fmla="*/ 0 w 461"/>
              <a:gd name="T5" fmla="*/ 387640 h 461"/>
              <a:gd name="T6" fmla="*/ 373040 w 461"/>
              <a:gd name="T7" fmla="*/ 746086 h 461"/>
              <a:gd name="T8" fmla="*/ 746080 w 461"/>
              <a:gd name="T9" fmla="*/ 373043 h 461"/>
              <a:gd name="T10" fmla="*/ 373040 w 461"/>
              <a:gd name="T11" fmla="*/ 12975 h 461"/>
              <a:gd name="T12" fmla="*/ 373040 w 461"/>
              <a:gd name="T13" fmla="*/ 56767 h 461"/>
              <a:gd name="T14" fmla="*/ 373040 w 461"/>
              <a:gd name="T15" fmla="*/ 56767 h 461"/>
              <a:gd name="T16" fmla="*/ 517390 w 461"/>
              <a:gd name="T17" fmla="*/ 85962 h 461"/>
              <a:gd name="T18" fmla="*/ 471977 w 461"/>
              <a:gd name="T19" fmla="*/ 171924 h 461"/>
              <a:gd name="T20" fmla="*/ 373040 w 461"/>
              <a:gd name="T21" fmla="*/ 157327 h 461"/>
              <a:gd name="T22" fmla="*/ 272481 w 461"/>
              <a:gd name="T23" fmla="*/ 171924 h 461"/>
              <a:gd name="T24" fmla="*/ 228690 w 461"/>
              <a:gd name="T25" fmla="*/ 85962 h 461"/>
              <a:gd name="T26" fmla="*/ 373040 w 461"/>
              <a:gd name="T27" fmla="*/ 56767 h 461"/>
              <a:gd name="T28" fmla="*/ 171923 w 461"/>
              <a:gd name="T29" fmla="*/ 473602 h 461"/>
              <a:gd name="T30" fmla="*/ 171923 w 461"/>
              <a:gd name="T31" fmla="*/ 473602 h 461"/>
              <a:gd name="T32" fmla="*/ 85961 w 461"/>
              <a:gd name="T33" fmla="*/ 530370 h 461"/>
              <a:gd name="T34" fmla="*/ 56767 w 461"/>
              <a:gd name="T35" fmla="*/ 387640 h 461"/>
              <a:gd name="T36" fmla="*/ 85961 w 461"/>
              <a:gd name="T37" fmla="*/ 228692 h 461"/>
              <a:gd name="T38" fmla="*/ 171923 w 461"/>
              <a:gd name="T39" fmla="*/ 270862 h 461"/>
              <a:gd name="T40" fmla="*/ 142728 w 461"/>
              <a:gd name="T41" fmla="*/ 373043 h 461"/>
              <a:gd name="T42" fmla="*/ 171923 w 461"/>
              <a:gd name="T43" fmla="*/ 473602 h 461"/>
              <a:gd name="T44" fmla="*/ 373040 w 461"/>
              <a:gd name="T45" fmla="*/ 702294 h 461"/>
              <a:gd name="T46" fmla="*/ 373040 w 461"/>
              <a:gd name="T47" fmla="*/ 702294 h 461"/>
              <a:gd name="T48" fmla="*/ 228690 w 461"/>
              <a:gd name="T49" fmla="*/ 660124 h 461"/>
              <a:gd name="T50" fmla="*/ 272481 w 461"/>
              <a:gd name="T51" fmla="*/ 574162 h 461"/>
              <a:gd name="T52" fmla="*/ 373040 w 461"/>
              <a:gd name="T53" fmla="*/ 603357 h 461"/>
              <a:gd name="T54" fmla="*/ 471977 w 461"/>
              <a:gd name="T55" fmla="*/ 574162 h 461"/>
              <a:gd name="T56" fmla="*/ 517390 w 461"/>
              <a:gd name="T57" fmla="*/ 660124 h 461"/>
              <a:gd name="T58" fmla="*/ 373040 w 461"/>
              <a:gd name="T59" fmla="*/ 702294 h 461"/>
              <a:gd name="T60" fmla="*/ 373040 w 461"/>
              <a:gd name="T61" fmla="*/ 559565 h 461"/>
              <a:gd name="T62" fmla="*/ 373040 w 461"/>
              <a:gd name="T63" fmla="*/ 559565 h 461"/>
              <a:gd name="T64" fmla="*/ 201117 w 461"/>
              <a:gd name="T65" fmla="*/ 373043 h 461"/>
              <a:gd name="T66" fmla="*/ 373040 w 461"/>
              <a:gd name="T67" fmla="*/ 199497 h 461"/>
              <a:gd name="T68" fmla="*/ 544963 w 461"/>
              <a:gd name="T69" fmla="*/ 373043 h 461"/>
              <a:gd name="T70" fmla="*/ 373040 w 461"/>
              <a:gd name="T71" fmla="*/ 559565 h 461"/>
              <a:gd name="T72" fmla="*/ 574157 w 461"/>
              <a:gd name="T73" fmla="*/ 473602 h 461"/>
              <a:gd name="T74" fmla="*/ 574157 w 461"/>
              <a:gd name="T75" fmla="*/ 473602 h 461"/>
              <a:gd name="T76" fmla="*/ 603352 w 461"/>
              <a:gd name="T77" fmla="*/ 373043 h 461"/>
              <a:gd name="T78" fmla="*/ 574157 w 461"/>
              <a:gd name="T79" fmla="*/ 270862 h 461"/>
              <a:gd name="T80" fmla="*/ 660119 w 461"/>
              <a:gd name="T81" fmla="*/ 228692 h 461"/>
              <a:gd name="T82" fmla="*/ 689313 w 461"/>
              <a:gd name="T83" fmla="*/ 373043 h 461"/>
              <a:gd name="T84" fmla="*/ 660119 w 461"/>
              <a:gd name="T85" fmla="*/ 530370 h 461"/>
              <a:gd name="T86" fmla="*/ 574157 w 461"/>
              <a:gd name="T87" fmla="*/ 473602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4589" name="Freeform 97"/>
          <p:cNvSpPr>
            <a:spLocks noChangeArrowheads="1"/>
          </p:cNvSpPr>
          <p:nvPr/>
        </p:nvSpPr>
        <p:spPr bwMode="auto">
          <a:xfrm>
            <a:off x="7646988" y="9742488"/>
            <a:ext cx="804862" cy="690562"/>
          </a:xfrm>
          <a:custGeom>
            <a:avLst/>
            <a:gdLst>
              <a:gd name="T0" fmla="*/ 372385 w 497"/>
              <a:gd name="T1" fmla="*/ 374556 h 426"/>
              <a:gd name="T2" fmla="*/ 372385 w 497"/>
              <a:gd name="T3" fmla="*/ 374556 h 426"/>
              <a:gd name="T4" fmla="*/ 443624 w 497"/>
              <a:gd name="T5" fmla="*/ 374556 h 426"/>
              <a:gd name="T6" fmla="*/ 443624 w 497"/>
              <a:gd name="T7" fmla="*/ 445900 h 426"/>
              <a:gd name="T8" fmla="*/ 803057 w 497"/>
              <a:gd name="T9" fmla="*/ 445900 h 426"/>
              <a:gd name="T10" fmla="*/ 788485 w 497"/>
              <a:gd name="T11" fmla="*/ 215653 h 426"/>
              <a:gd name="T12" fmla="*/ 717246 w 497"/>
              <a:gd name="T13" fmla="*/ 129716 h 426"/>
              <a:gd name="T14" fmla="*/ 587721 w 497"/>
              <a:gd name="T15" fmla="*/ 129716 h 426"/>
              <a:gd name="T16" fmla="*/ 545625 w 497"/>
              <a:gd name="T17" fmla="*/ 43779 h 426"/>
              <a:gd name="T18" fmla="*/ 485720 w 497"/>
              <a:gd name="T19" fmla="*/ 0 h 426"/>
              <a:gd name="T20" fmla="*/ 314099 w 497"/>
              <a:gd name="T21" fmla="*/ 0 h 426"/>
              <a:gd name="T22" fmla="*/ 272003 w 497"/>
              <a:gd name="T23" fmla="*/ 43779 h 426"/>
              <a:gd name="T24" fmla="*/ 215336 w 497"/>
              <a:gd name="T25" fmla="*/ 129716 h 426"/>
              <a:gd name="T26" fmla="*/ 85811 w 497"/>
              <a:gd name="T27" fmla="*/ 129716 h 426"/>
              <a:gd name="T28" fmla="*/ 14572 w 497"/>
              <a:gd name="T29" fmla="*/ 215653 h 426"/>
              <a:gd name="T30" fmla="*/ 0 w 497"/>
              <a:gd name="T31" fmla="*/ 445900 h 426"/>
              <a:gd name="T32" fmla="*/ 372385 w 497"/>
              <a:gd name="T33" fmla="*/ 445900 h 426"/>
              <a:gd name="T34" fmla="*/ 372385 w 497"/>
              <a:gd name="T35" fmla="*/ 374556 h 426"/>
              <a:gd name="T36" fmla="*/ 301146 w 497"/>
              <a:gd name="T37" fmla="*/ 85937 h 426"/>
              <a:gd name="T38" fmla="*/ 301146 w 497"/>
              <a:gd name="T39" fmla="*/ 85937 h 426"/>
              <a:gd name="T40" fmla="*/ 343242 w 497"/>
              <a:gd name="T41" fmla="*/ 58372 h 426"/>
              <a:gd name="T42" fmla="*/ 459815 w 497"/>
              <a:gd name="T43" fmla="*/ 58372 h 426"/>
              <a:gd name="T44" fmla="*/ 500292 w 497"/>
              <a:gd name="T45" fmla="*/ 85937 h 426"/>
              <a:gd name="T46" fmla="*/ 516482 w 497"/>
              <a:gd name="T47" fmla="*/ 129716 h 426"/>
              <a:gd name="T48" fmla="*/ 286575 w 497"/>
              <a:gd name="T49" fmla="*/ 129716 h 426"/>
              <a:gd name="T50" fmla="*/ 301146 w 497"/>
              <a:gd name="T51" fmla="*/ 85937 h 426"/>
              <a:gd name="T52" fmla="*/ 443624 w 497"/>
              <a:gd name="T53" fmla="*/ 575616 h 426"/>
              <a:gd name="T54" fmla="*/ 443624 w 497"/>
              <a:gd name="T55" fmla="*/ 575616 h 426"/>
              <a:gd name="T56" fmla="*/ 372385 w 497"/>
              <a:gd name="T57" fmla="*/ 575616 h 426"/>
              <a:gd name="T58" fmla="*/ 372385 w 497"/>
              <a:gd name="T59" fmla="*/ 489679 h 426"/>
              <a:gd name="T60" fmla="*/ 14572 w 497"/>
              <a:gd name="T61" fmla="*/ 489679 h 426"/>
              <a:gd name="T62" fmla="*/ 27524 w 497"/>
              <a:gd name="T63" fmla="*/ 617774 h 426"/>
              <a:gd name="T64" fmla="*/ 100382 w 497"/>
              <a:gd name="T65" fmla="*/ 689118 h 426"/>
              <a:gd name="T66" fmla="*/ 702675 w 497"/>
              <a:gd name="T67" fmla="*/ 689118 h 426"/>
              <a:gd name="T68" fmla="*/ 773914 w 497"/>
              <a:gd name="T69" fmla="*/ 617774 h 426"/>
              <a:gd name="T70" fmla="*/ 788485 w 497"/>
              <a:gd name="T71" fmla="*/ 489679 h 426"/>
              <a:gd name="T72" fmla="*/ 443624 w 497"/>
              <a:gd name="T73" fmla="*/ 489679 h 426"/>
              <a:gd name="T74" fmla="*/ 443624 w 497"/>
              <a:gd name="T75" fmla="*/ 575616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4590" name="Freeform 101"/>
          <p:cNvSpPr>
            <a:spLocks noChangeArrowheads="1"/>
          </p:cNvSpPr>
          <p:nvPr/>
        </p:nvSpPr>
        <p:spPr bwMode="auto">
          <a:xfrm>
            <a:off x="11845925" y="7248525"/>
            <a:ext cx="804863" cy="620713"/>
          </a:xfrm>
          <a:custGeom>
            <a:avLst/>
            <a:gdLst>
              <a:gd name="T0" fmla="*/ 129524 w 497"/>
              <a:gd name="T1" fmla="*/ 402204 h 382"/>
              <a:gd name="T2" fmla="*/ 129524 w 497"/>
              <a:gd name="T3" fmla="*/ 402204 h 382"/>
              <a:gd name="T4" fmla="*/ 257430 w 497"/>
              <a:gd name="T5" fmla="*/ 531947 h 382"/>
              <a:gd name="T6" fmla="*/ 401525 w 497"/>
              <a:gd name="T7" fmla="*/ 617902 h 382"/>
              <a:gd name="T8" fmla="*/ 545621 w 497"/>
              <a:gd name="T9" fmla="*/ 546543 h 382"/>
              <a:gd name="T10" fmla="*/ 631431 w 497"/>
              <a:gd name="T11" fmla="*/ 418422 h 382"/>
              <a:gd name="T12" fmla="*/ 401525 w 497"/>
              <a:gd name="T13" fmla="*/ 531947 h 382"/>
              <a:gd name="T14" fmla="*/ 129524 w 497"/>
              <a:gd name="T15" fmla="*/ 402204 h 382"/>
              <a:gd name="T16" fmla="*/ 788479 w 497"/>
              <a:gd name="T17" fmla="*/ 201102 h 382"/>
              <a:gd name="T18" fmla="*/ 788479 w 497"/>
              <a:gd name="T19" fmla="*/ 201102 h 382"/>
              <a:gd name="T20" fmla="*/ 443621 w 497"/>
              <a:gd name="T21" fmla="*/ 14596 h 382"/>
              <a:gd name="T22" fmla="*/ 357811 w 497"/>
              <a:gd name="T23" fmla="*/ 14596 h 382"/>
              <a:gd name="T24" fmla="*/ 14571 w 497"/>
              <a:gd name="T25" fmla="*/ 201102 h 382"/>
              <a:gd name="T26" fmla="*/ 14571 w 497"/>
              <a:gd name="T27" fmla="*/ 259486 h 382"/>
              <a:gd name="T28" fmla="*/ 357811 w 497"/>
              <a:gd name="T29" fmla="*/ 445992 h 382"/>
              <a:gd name="T30" fmla="*/ 443621 w 497"/>
              <a:gd name="T31" fmla="*/ 445992 h 382"/>
              <a:gd name="T32" fmla="*/ 660574 w 497"/>
              <a:gd name="T33" fmla="*/ 316249 h 382"/>
              <a:gd name="T34" fmla="*/ 430668 w 497"/>
              <a:gd name="T35" fmla="*/ 259486 h 382"/>
              <a:gd name="T36" fmla="*/ 401525 w 497"/>
              <a:gd name="T37" fmla="*/ 272461 h 382"/>
              <a:gd name="T38" fmla="*/ 328668 w 497"/>
              <a:gd name="T39" fmla="*/ 215698 h 382"/>
              <a:gd name="T40" fmla="*/ 401525 w 497"/>
              <a:gd name="T41" fmla="*/ 173532 h 382"/>
              <a:gd name="T42" fmla="*/ 474383 w 497"/>
              <a:gd name="T43" fmla="*/ 201102 h 382"/>
              <a:gd name="T44" fmla="*/ 717241 w 497"/>
              <a:gd name="T45" fmla="*/ 287057 h 382"/>
              <a:gd name="T46" fmla="*/ 788479 w 497"/>
              <a:gd name="T47" fmla="*/ 259486 h 382"/>
              <a:gd name="T48" fmla="*/ 788479 w 497"/>
              <a:gd name="T49" fmla="*/ 201102 h 382"/>
              <a:gd name="T50" fmla="*/ 688098 w 497"/>
              <a:gd name="T51" fmla="*/ 561140 h 382"/>
              <a:gd name="T52" fmla="*/ 688098 w 497"/>
              <a:gd name="T53" fmla="*/ 561140 h 382"/>
              <a:gd name="T54" fmla="*/ 746384 w 497"/>
              <a:gd name="T55" fmla="*/ 546543 h 382"/>
              <a:gd name="T56" fmla="*/ 717241 w 497"/>
              <a:gd name="T57" fmla="*/ 287057 h 382"/>
              <a:gd name="T58" fmla="*/ 660574 w 497"/>
              <a:gd name="T59" fmla="*/ 316249 h 382"/>
              <a:gd name="T60" fmla="*/ 688098 w 497"/>
              <a:gd name="T61" fmla="*/ 561140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4591" name="Freeform 102"/>
          <p:cNvSpPr>
            <a:spLocks noChangeArrowheads="1"/>
          </p:cNvSpPr>
          <p:nvPr/>
        </p:nvSpPr>
        <p:spPr bwMode="auto">
          <a:xfrm>
            <a:off x="16030575" y="4230688"/>
            <a:ext cx="804863" cy="719137"/>
          </a:xfrm>
          <a:custGeom>
            <a:avLst/>
            <a:gdLst>
              <a:gd name="T0" fmla="*/ 129265 w 498"/>
              <a:gd name="T1" fmla="*/ 244050 h 445"/>
              <a:gd name="T2" fmla="*/ 129265 w 498"/>
              <a:gd name="T3" fmla="*/ 244050 h 445"/>
              <a:gd name="T4" fmla="*/ 229446 w 498"/>
              <a:gd name="T5" fmla="*/ 273142 h 445"/>
              <a:gd name="T6" fmla="*/ 243988 w 498"/>
              <a:gd name="T7" fmla="*/ 273142 h 445"/>
              <a:gd name="T8" fmla="*/ 315084 w 498"/>
              <a:gd name="T9" fmla="*/ 216574 h 445"/>
              <a:gd name="T10" fmla="*/ 315084 w 498"/>
              <a:gd name="T11" fmla="*/ 202028 h 445"/>
              <a:gd name="T12" fmla="*/ 287615 w 498"/>
              <a:gd name="T13" fmla="*/ 172936 h 445"/>
              <a:gd name="T14" fmla="*/ 444349 w 498"/>
              <a:gd name="T15" fmla="*/ 16162 h 445"/>
              <a:gd name="T16" fmla="*/ 315084 w 498"/>
              <a:gd name="T17" fmla="*/ 0 h 445"/>
              <a:gd name="T18" fmla="*/ 172892 w 498"/>
              <a:gd name="T19" fmla="*/ 87276 h 445"/>
              <a:gd name="T20" fmla="*/ 116339 w 498"/>
              <a:gd name="T21" fmla="*/ 130914 h 445"/>
              <a:gd name="T22" fmla="*/ 85638 w 498"/>
              <a:gd name="T23" fmla="*/ 187482 h 445"/>
              <a:gd name="T24" fmla="*/ 29085 w 498"/>
              <a:gd name="T25" fmla="*/ 202028 h 445"/>
              <a:gd name="T26" fmla="*/ 0 w 498"/>
              <a:gd name="T27" fmla="*/ 231120 h 445"/>
              <a:gd name="T28" fmla="*/ 0 w 498"/>
              <a:gd name="T29" fmla="*/ 244050 h 445"/>
              <a:gd name="T30" fmla="*/ 58169 w 498"/>
              <a:gd name="T31" fmla="*/ 302234 h 445"/>
              <a:gd name="T32" fmla="*/ 85638 w 498"/>
              <a:gd name="T33" fmla="*/ 316780 h 445"/>
              <a:gd name="T34" fmla="*/ 116339 w 498"/>
              <a:gd name="T35" fmla="*/ 287688 h 445"/>
              <a:gd name="T36" fmla="*/ 129265 w 498"/>
              <a:gd name="T37" fmla="*/ 244050 h 445"/>
              <a:gd name="T38" fmla="*/ 358711 w 498"/>
              <a:gd name="T39" fmla="*/ 258596 h 445"/>
              <a:gd name="T40" fmla="*/ 358711 w 498"/>
              <a:gd name="T41" fmla="*/ 258596 h 445"/>
              <a:gd name="T42" fmla="*/ 344169 w 498"/>
              <a:gd name="T43" fmla="*/ 258596 h 445"/>
              <a:gd name="T44" fmla="*/ 287615 w 498"/>
              <a:gd name="T45" fmla="*/ 302234 h 445"/>
              <a:gd name="T46" fmla="*/ 273073 w 498"/>
              <a:gd name="T47" fmla="*/ 329709 h 445"/>
              <a:gd name="T48" fmla="*/ 615626 w 498"/>
              <a:gd name="T49" fmla="*/ 703057 h 445"/>
              <a:gd name="T50" fmla="*/ 644710 w 498"/>
              <a:gd name="T51" fmla="*/ 703057 h 445"/>
              <a:gd name="T52" fmla="*/ 688337 w 498"/>
              <a:gd name="T53" fmla="*/ 673965 h 445"/>
              <a:gd name="T54" fmla="*/ 688337 w 498"/>
              <a:gd name="T55" fmla="*/ 646489 h 445"/>
              <a:gd name="T56" fmla="*/ 358711 w 498"/>
              <a:gd name="T57" fmla="*/ 258596 h 445"/>
              <a:gd name="T58" fmla="*/ 803060 w 498"/>
              <a:gd name="T59" fmla="*/ 101822 h 445"/>
              <a:gd name="T60" fmla="*/ 803060 w 498"/>
              <a:gd name="T61" fmla="*/ 101822 h 445"/>
              <a:gd name="T62" fmla="*/ 773976 w 498"/>
              <a:gd name="T63" fmla="*/ 87276 h 445"/>
              <a:gd name="T64" fmla="*/ 744891 w 498"/>
              <a:gd name="T65" fmla="*/ 143844 h 445"/>
              <a:gd name="T66" fmla="*/ 659253 w 498"/>
              <a:gd name="T67" fmla="*/ 172936 h 445"/>
              <a:gd name="T68" fmla="*/ 644710 w 498"/>
              <a:gd name="T69" fmla="*/ 101822 h 445"/>
              <a:gd name="T70" fmla="*/ 673795 w 498"/>
              <a:gd name="T71" fmla="*/ 30708 h 445"/>
              <a:gd name="T72" fmla="*/ 659253 w 498"/>
              <a:gd name="T73" fmla="*/ 16162 h 445"/>
              <a:gd name="T74" fmla="*/ 544530 w 498"/>
              <a:gd name="T75" fmla="*/ 116368 h 445"/>
              <a:gd name="T76" fmla="*/ 515445 w 498"/>
              <a:gd name="T77" fmla="*/ 244050 h 445"/>
              <a:gd name="T78" fmla="*/ 458892 w 498"/>
              <a:gd name="T79" fmla="*/ 302234 h 445"/>
              <a:gd name="T80" fmla="*/ 515445 w 498"/>
              <a:gd name="T81" fmla="*/ 373347 h 445"/>
              <a:gd name="T82" fmla="*/ 588157 w 498"/>
              <a:gd name="T83" fmla="*/ 302234 h 445"/>
              <a:gd name="T84" fmla="*/ 659253 w 498"/>
              <a:gd name="T85" fmla="*/ 287688 h 445"/>
              <a:gd name="T86" fmla="*/ 788518 w 498"/>
              <a:gd name="T87" fmla="*/ 231120 h 445"/>
              <a:gd name="T88" fmla="*/ 803060 w 498"/>
              <a:gd name="T89" fmla="*/ 101822 h 445"/>
              <a:gd name="T90" fmla="*/ 116339 w 498"/>
              <a:gd name="T91" fmla="*/ 646489 h 445"/>
              <a:gd name="T92" fmla="*/ 116339 w 498"/>
              <a:gd name="T93" fmla="*/ 646489 h 445"/>
              <a:gd name="T94" fmla="*/ 116339 w 498"/>
              <a:gd name="T95" fmla="*/ 673965 h 445"/>
              <a:gd name="T96" fmla="*/ 143808 w 498"/>
              <a:gd name="T97" fmla="*/ 717603 h 445"/>
              <a:gd name="T98" fmla="*/ 172892 w 498"/>
              <a:gd name="T99" fmla="*/ 703057 h 445"/>
              <a:gd name="T100" fmla="*/ 373253 w 498"/>
              <a:gd name="T101" fmla="*/ 517191 h 445"/>
              <a:gd name="T102" fmla="*/ 315084 w 498"/>
              <a:gd name="T103" fmla="*/ 444461 h 445"/>
              <a:gd name="T104" fmla="*/ 116339 w 498"/>
              <a:gd name="T105" fmla="*/ 64648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sp>
        <p:nvSpPr>
          <p:cNvPr id="24592" name="TextBox 118"/>
          <p:cNvSpPr txBox="1">
            <a:spLocks noChangeArrowheads="1"/>
          </p:cNvSpPr>
          <p:nvPr/>
        </p:nvSpPr>
        <p:spPr bwMode="auto">
          <a:xfrm>
            <a:off x="1662113" y="3335338"/>
            <a:ext cx="2109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4000" b="1">
                <a:latin typeface="Source Sans Pro" panose="020B0503030403020204" pitchFamily="34" charset="0"/>
              </a:rPr>
              <a:t>Analysis</a:t>
            </a:r>
          </a:p>
        </p:txBody>
      </p:sp>
      <p:sp>
        <p:nvSpPr>
          <p:cNvPr id="24593" name="TextBox 120"/>
          <p:cNvSpPr txBox="1">
            <a:spLocks noChangeArrowheads="1"/>
          </p:cNvSpPr>
          <p:nvPr/>
        </p:nvSpPr>
        <p:spPr bwMode="auto">
          <a:xfrm>
            <a:off x="1550988" y="3879850"/>
            <a:ext cx="782955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800">
                <a:latin typeface="Calibri Light" panose="020F0302020204030204" pitchFamily="34" charset="0"/>
                <a:cs typeface="Calibri Light" panose="020F0302020204030204" pitchFamily="34" charset="0"/>
              </a:rPr>
              <a:t>Creativity is the key to success in the future, and primary education where our teachers can bring lorem ipsum dolor sit amet consectetur dolor sit</a:t>
            </a:r>
          </a:p>
        </p:txBody>
      </p:sp>
      <p:sp>
        <p:nvSpPr>
          <p:cNvPr id="24594" name="Rectangle 122"/>
          <p:cNvSpPr>
            <a:spLocks noChangeArrowheads="1"/>
          </p:cNvSpPr>
          <p:nvPr/>
        </p:nvSpPr>
        <p:spPr bwMode="auto">
          <a:xfrm>
            <a:off x="11976100" y="9374188"/>
            <a:ext cx="18526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solidFill>
                  <a:schemeClr val="tx2"/>
                </a:solidFill>
                <a:latin typeface="Source Sans Pro" panose="020B0503030403020204" pitchFamily="34" charset="0"/>
                <a:ea typeface="Open Sans Light" panose="020B0306030504020204" pitchFamily="34" charset="0"/>
              </a:rPr>
              <a:t>Engage</a:t>
            </a:r>
          </a:p>
        </p:txBody>
      </p:sp>
      <p:sp>
        <p:nvSpPr>
          <p:cNvPr id="24595" name="TextBox 123"/>
          <p:cNvSpPr txBox="1">
            <a:spLocks noChangeArrowheads="1"/>
          </p:cNvSpPr>
          <p:nvPr/>
        </p:nvSpPr>
        <p:spPr bwMode="auto">
          <a:xfrm>
            <a:off x="12004675" y="9913938"/>
            <a:ext cx="4457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a:t>
            </a:r>
          </a:p>
        </p:txBody>
      </p:sp>
      <p:sp>
        <p:nvSpPr>
          <p:cNvPr id="24596" name="Rectangle 124"/>
          <p:cNvSpPr>
            <a:spLocks noChangeArrowheads="1"/>
          </p:cNvSpPr>
          <p:nvPr/>
        </p:nvSpPr>
        <p:spPr bwMode="auto">
          <a:xfrm>
            <a:off x="18186400" y="5227638"/>
            <a:ext cx="22812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solidFill>
                  <a:schemeClr val="tx2"/>
                </a:solidFill>
                <a:latin typeface="Source Sans Pro" panose="020B0503030403020204" pitchFamily="34" charset="0"/>
                <a:ea typeface="Open Sans Light" panose="020B0306030504020204" pitchFamily="34" charset="0"/>
              </a:rPr>
              <a:t>Prioritize</a:t>
            </a:r>
          </a:p>
        </p:txBody>
      </p:sp>
      <p:sp>
        <p:nvSpPr>
          <p:cNvPr id="24597" name="TextBox 125"/>
          <p:cNvSpPr txBox="1">
            <a:spLocks noChangeArrowheads="1"/>
          </p:cNvSpPr>
          <p:nvPr/>
        </p:nvSpPr>
        <p:spPr bwMode="auto">
          <a:xfrm>
            <a:off x="18214975" y="5767388"/>
            <a:ext cx="445928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a:t>
            </a:r>
          </a:p>
        </p:txBody>
      </p:sp>
      <p:sp>
        <p:nvSpPr>
          <p:cNvPr id="24598" name="Rectangle 126"/>
          <p:cNvSpPr>
            <a:spLocks noChangeArrowheads="1"/>
          </p:cNvSpPr>
          <p:nvPr/>
        </p:nvSpPr>
        <p:spPr bwMode="auto">
          <a:xfrm>
            <a:off x="16198850" y="6715125"/>
            <a:ext cx="1079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solidFill>
                  <a:schemeClr val="tx2"/>
                </a:solidFill>
                <a:latin typeface="Source Sans Pro" panose="020B0503030403020204" pitchFamily="34" charset="0"/>
                <a:ea typeface="Open Sans Light" panose="020B0306030504020204" pitchFamily="34" charset="0"/>
              </a:rPr>
              <a:t>Try</a:t>
            </a:r>
          </a:p>
        </p:txBody>
      </p:sp>
      <p:sp>
        <p:nvSpPr>
          <p:cNvPr id="24599" name="TextBox 127"/>
          <p:cNvSpPr txBox="1">
            <a:spLocks noChangeArrowheads="1"/>
          </p:cNvSpPr>
          <p:nvPr/>
        </p:nvSpPr>
        <p:spPr bwMode="auto">
          <a:xfrm>
            <a:off x="16227425" y="7254875"/>
            <a:ext cx="44592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a:t>
            </a:r>
          </a:p>
        </p:txBody>
      </p:sp>
      <p:sp>
        <p:nvSpPr>
          <p:cNvPr id="24600" name="Rectangle 128"/>
          <p:cNvSpPr>
            <a:spLocks noChangeArrowheads="1"/>
          </p:cNvSpPr>
          <p:nvPr/>
        </p:nvSpPr>
        <p:spPr bwMode="auto">
          <a:xfrm>
            <a:off x="14004925" y="8132763"/>
            <a:ext cx="27146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solidFill>
                  <a:schemeClr val="tx2"/>
                </a:solidFill>
                <a:latin typeface="Source Sans Pro" panose="020B0503030403020204" pitchFamily="34" charset="0"/>
                <a:ea typeface="Open Sans Light" panose="020B0306030504020204" pitchFamily="34" charset="0"/>
              </a:rPr>
              <a:t>Get A Coach</a:t>
            </a:r>
          </a:p>
        </p:txBody>
      </p:sp>
      <p:sp>
        <p:nvSpPr>
          <p:cNvPr id="24601" name="TextBox 129"/>
          <p:cNvSpPr txBox="1">
            <a:spLocks noChangeArrowheads="1"/>
          </p:cNvSpPr>
          <p:nvPr/>
        </p:nvSpPr>
        <p:spPr bwMode="auto">
          <a:xfrm>
            <a:off x="14033500" y="8672513"/>
            <a:ext cx="445928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a:t>
            </a:r>
          </a:p>
        </p:txBody>
      </p:sp>
      <p:sp>
        <p:nvSpPr>
          <p:cNvPr id="24602" name="Rectangle 130"/>
          <p:cNvSpPr>
            <a:spLocks noChangeArrowheads="1"/>
          </p:cNvSpPr>
          <p:nvPr/>
        </p:nvSpPr>
        <p:spPr bwMode="auto">
          <a:xfrm>
            <a:off x="9879013" y="10590213"/>
            <a:ext cx="1852612"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400" b="1">
                <a:solidFill>
                  <a:schemeClr val="tx2"/>
                </a:solidFill>
                <a:latin typeface="Source Sans Pro" panose="020B0503030403020204" pitchFamily="34" charset="0"/>
                <a:ea typeface="Open Sans Light" panose="020B0306030504020204" pitchFamily="34" charset="0"/>
              </a:rPr>
              <a:t>Engage</a:t>
            </a:r>
          </a:p>
        </p:txBody>
      </p:sp>
      <p:sp>
        <p:nvSpPr>
          <p:cNvPr id="24603" name="TextBox 131"/>
          <p:cNvSpPr txBox="1">
            <a:spLocks noChangeArrowheads="1"/>
          </p:cNvSpPr>
          <p:nvPr/>
        </p:nvSpPr>
        <p:spPr bwMode="auto">
          <a:xfrm>
            <a:off x="9907588" y="11129963"/>
            <a:ext cx="4457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200">
                <a:latin typeface="Calibri Light" panose="020F0302020204030204" pitchFamily="34" charset="0"/>
                <a:cs typeface="Calibri Light" panose="020F0302020204030204" pitchFamily="34" charset="0"/>
              </a:rPr>
              <a:t>Creativity is the key to success in the future, and primary education</a:t>
            </a:r>
          </a:p>
        </p:txBody>
      </p:sp>
      <p:cxnSp>
        <p:nvCxnSpPr>
          <p:cNvPr id="4" name="Elbow Connector 3"/>
          <p:cNvCxnSpPr>
            <a:endCxn id="24602" idx="1"/>
          </p:cNvCxnSpPr>
          <p:nvPr/>
        </p:nvCxnSpPr>
        <p:spPr>
          <a:xfrm flipV="1">
            <a:off x="8050213" y="10961688"/>
            <a:ext cx="1828800" cy="717550"/>
          </a:xfrm>
          <a:prstGeom prst="bentConnector3">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3" name="Elbow Connector 132"/>
          <p:cNvCxnSpPr/>
          <p:nvPr/>
        </p:nvCxnSpPr>
        <p:spPr>
          <a:xfrm flipV="1">
            <a:off x="10110788" y="9782175"/>
            <a:ext cx="1828800" cy="717550"/>
          </a:xfrm>
          <a:prstGeom prst="bentConnector3">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4" name="Elbow Connector 133"/>
          <p:cNvCxnSpPr/>
          <p:nvPr/>
        </p:nvCxnSpPr>
        <p:spPr>
          <a:xfrm flipV="1">
            <a:off x="12206288" y="8482013"/>
            <a:ext cx="1827212" cy="717550"/>
          </a:xfrm>
          <a:prstGeom prst="bentConnector3">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5" name="Elbow Connector 134"/>
          <p:cNvCxnSpPr/>
          <p:nvPr/>
        </p:nvCxnSpPr>
        <p:spPr>
          <a:xfrm flipV="1">
            <a:off x="14320838" y="7131050"/>
            <a:ext cx="1828800" cy="717550"/>
          </a:xfrm>
          <a:prstGeom prst="bentConnector3">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6" name="Elbow Connector 135"/>
          <p:cNvCxnSpPr/>
          <p:nvPr/>
        </p:nvCxnSpPr>
        <p:spPr>
          <a:xfrm flipV="1">
            <a:off x="16386175" y="5651500"/>
            <a:ext cx="1827213" cy="717550"/>
          </a:xfrm>
          <a:prstGeom prst="bentConnector3">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609" name="TextBox 55"/>
          <p:cNvSpPr txBox="1">
            <a:spLocks noChangeArrowheads="1"/>
          </p:cNvSpPr>
          <p:nvPr/>
        </p:nvSpPr>
        <p:spPr bwMode="auto">
          <a:xfrm>
            <a:off x="1614488" y="528638"/>
            <a:ext cx="6778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5 Steps to Quality</a:t>
            </a:r>
          </a:p>
        </p:txBody>
      </p:sp>
      <p:grpSp>
        <p:nvGrpSpPr>
          <p:cNvPr id="24610" name="Group 56"/>
          <p:cNvGrpSpPr>
            <a:grpSpLocks/>
          </p:cNvGrpSpPr>
          <p:nvPr/>
        </p:nvGrpSpPr>
        <p:grpSpPr bwMode="auto">
          <a:xfrm>
            <a:off x="1774825" y="1717675"/>
            <a:ext cx="2279650" cy="73025"/>
            <a:chOff x="1775295" y="2028842"/>
            <a:chExt cx="3021910" cy="45719"/>
          </a:xfrm>
        </p:grpSpPr>
        <p:sp>
          <p:nvSpPr>
            <p:cNvPr id="58" name="Rectangle 57"/>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59" name="Rectangle 58"/>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67" name="Rectangle 66"/>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68" name="Rectangle 67"/>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69" name="Rectangle 68"/>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4611" name="TextBox 69"/>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grpSp>
        <p:nvGrpSpPr>
          <p:cNvPr id="6" name="Group 5">
            <a:extLst>
              <a:ext uri="{FF2B5EF4-FFF2-40B4-BE49-F238E27FC236}">
                <a16:creationId xmlns:a16="http://schemas.microsoft.com/office/drawing/2014/main" id="{D6B4FF8E-DFD3-F2B2-3A0B-F57FC3B33890}"/>
              </a:ext>
            </a:extLst>
          </p:cNvPr>
          <p:cNvGrpSpPr/>
          <p:nvPr/>
        </p:nvGrpSpPr>
        <p:grpSpPr bwMode="auto">
          <a:xfrm>
            <a:off x="-2590986" y="6696075"/>
            <a:ext cx="1405124" cy="1294461"/>
            <a:chOff x="13296064" y="10607541"/>
            <a:chExt cx="1265763" cy="1166060"/>
          </a:xfrm>
          <a:solidFill>
            <a:schemeClr val="accent2"/>
          </a:solidFill>
        </p:grpSpPr>
        <p:sp>
          <p:nvSpPr>
            <p:cNvPr id="7" name="Freeform 269">
              <a:extLst>
                <a:ext uri="{FF2B5EF4-FFF2-40B4-BE49-F238E27FC236}">
                  <a16:creationId xmlns:a16="http://schemas.microsoft.com/office/drawing/2014/main" id="{46A21A93-4C34-DC84-AFE8-2FB8A4706886}"/>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8" name="Freeform 270">
              <a:extLst>
                <a:ext uri="{FF2B5EF4-FFF2-40B4-BE49-F238E27FC236}">
                  <a16:creationId xmlns:a16="http://schemas.microsoft.com/office/drawing/2014/main" id="{6D2153DC-C38D-2A00-FE67-60FFBA04BBDF}"/>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nvGrpSpPr>
          <p:cNvPr id="9" name="Group 8">
            <a:extLst>
              <a:ext uri="{FF2B5EF4-FFF2-40B4-BE49-F238E27FC236}">
                <a16:creationId xmlns:a16="http://schemas.microsoft.com/office/drawing/2014/main" id="{FA7EE4C2-9D25-2A6C-B716-04F8478D75EF}"/>
              </a:ext>
            </a:extLst>
          </p:cNvPr>
          <p:cNvGrpSpPr/>
          <p:nvPr/>
        </p:nvGrpSpPr>
        <p:grpSpPr bwMode="auto">
          <a:xfrm>
            <a:off x="-2590986" y="4032720"/>
            <a:ext cx="1405124" cy="1294461"/>
            <a:chOff x="13296064" y="10607541"/>
            <a:chExt cx="1265763" cy="1166060"/>
          </a:xfrm>
          <a:solidFill>
            <a:schemeClr val="accent1"/>
          </a:solidFill>
        </p:grpSpPr>
        <p:sp>
          <p:nvSpPr>
            <p:cNvPr id="10" name="Freeform 269">
              <a:extLst>
                <a:ext uri="{FF2B5EF4-FFF2-40B4-BE49-F238E27FC236}">
                  <a16:creationId xmlns:a16="http://schemas.microsoft.com/office/drawing/2014/main" id="{D9348B64-0B7E-CF61-0389-6F8C91EAE639}"/>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1" name="Freeform 270">
              <a:extLst>
                <a:ext uri="{FF2B5EF4-FFF2-40B4-BE49-F238E27FC236}">
                  <a16:creationId xmlns:a16="http://schemas.microsoft.com/office/drawing/2014/main" id="{EC685625-5BB4-CB79-F518-A2AD238E0726}"/>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nvGrpSpPr>
          <p:cNvPr id="12" name="Group 41">
            <a:extLst>
              <a:ext uri="{FF2B5EF4-FFF2-40B4-BE49-F238E27FC236}">
                <a16:creationId xmlns:a16="http://schemas.microsoft.com/office/drawing/2014/main" id="{FA1127AC-B239-893A-58D5-5E848E7686F9}"/>
              </a:ext>
            </a:extLst>
          </p:cNvPr>
          <p:cNvGrpSpPr>
            <a:grpSpLocks/>
          </p:cNvGrpSpPr>
          <p:nvPr/>
        </p:nvGrpSpPr>
        <p:grpSpPr bwMode="auto">
          <a:xfrm>
            <a:off x="-3019682" y="7205432"/>
            <a:ext cx="304116" cy="303918"/>
            <a:chOff x="8571240" y="5550087"/>
            <a:chExt cx="304072" cy="303870"/>
          </a:xfrm>
        </p:grpSpPr>
        <p:sp>
          <p:nvSpPr>
            <p:cNvPr id="13" name="Freeform 324">
              <a:extLst>
                <a:ext uri="{FF2B5EF4-FFF2-40B4-BE49-F238E27FC236}">
                  <a16:creationId xmlns:a16="http://schemas.microsoft.com/office/drawing/2014/main" id="{F0DC3050-F9AC-2458-1E6B-DAF2E8A6509F}"/>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dirty="0"/>
            </a:p>
          </p:txBody>
        </p:sp>
        <p:grpSp>
          <p:nvGrpSpPr>
            <p:cNvPr id="14" name="Group 13">
              <a:extLst>
                <a:ext uri="{FF2B5EF4-FFF2-40B4-BE49-F238E27FC236}">
                  <a16:creationId xmlns:a16="http://schemas.microsoft.com/office/drawing/2014/main" id="{ED03CEA5-7B7C-9876-DB00-7035D6620404}"/>
                </a:ext>
              </a:extLst>
            </p:cNvPr>
            <p:cNvGrpSpPr/>
            <p:nvPr/>
          </p:nvGrpSpPr>
          <p:grpSpPr>
            <a:xfrm>
              <a:off x="8633181" y="5620427"/>
              <a:ext cx="183006" cy="180070"/>
              <a:chOff x="8633181" y="5620427"/>
              <a:chExt cx="183006" cy="180070"/>
            </a:xfrm>
            <a:solidFill>
              <a:schemeClr val="bg1"/>
            </a:solidFill>
          </p:grpSpPr>
          <p:sp>
            <p:nvSpPr>
              <p:cNvPr id="15" name="Freeform 325">
                <a:extLst>
                  <a:ext uri="{FF2B5EF4-FFF2-40B4-BE49-F238E27FC236}">
                    <a16:creationId xmlns:a16="http://schemas.microsoft.com/office/drawing/2014/main" id="{42FDFA45-312F-284C-3E99-59CDDEDB6DA2}"/>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6" name="Freeform 326">
                <a:extLst>
                  <a:ext uri="{FF2B5EF4-FFF2-40B4-BE49-F238E27FC236}">
                    <a16:creationId xmlns:a16="http://schemas.microsoft.com/office/drawing/2014/main" id="{4887FE46-2B40-0ED6-5507-08EE83278F2E}"/>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grpSp>
        <p:nvGrpSpPr>
          <p:cNvPr id="17" name="Group 16">
            <a:extLst>
              <a:ext uri="{FF2B5EF4-FFF2-40B4-BE49-F238E27FC236}">
                <a16:creationId xmlns:a16="http://schemas.microsoft.com/office/drawing/2014/main" id="{022E5572-07B9-004D-9A77-D20FC7EA736E}"/>
              </a:ext>
            </a:extLst>
          </p:cNvPr>
          <p:cNvGrpSpPr/>
          <p:nvPr/>
        </p:nvGrpSpPr>
        <p:grpSpPr bwMode="auto">
          <a:xfrm>
            <a:off x="-2590986" y="9436100"/>
            <a:ext cx="1405124" cy="1294461"/>
            <a:chOff x="13296064" y="10607541"/>
            <a:chExt cx="1265763" cy="1166060"/>
          </a:xfrm>
          <a:solidFill>
            <a:schemeClr val="accent2"/>
          </a:solidFill>
        </p:grpSpPr>
        <p:sp>
          <p:nvSpPr>
            <p:cNvPr id="18" name="Freeform 269">
              <a:extLst>
                <a:ext uri="{FF2B5EF4-FFF2-40B4-BE49-F238E27FC236}">
                  <a16:creationId xmlns:a16="http://schemas.microsoft.com/office/drawing/2014/main" id="{A16D744C-0F13-A034-0391-713279C5DCB8}"/>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9" name="Freeform 270">
              <a:extLst>
                <a:ext uri="{FF2B5EF4-FFF2-40B4-BE49-F238E27FC236}">
                  <a16:creationId xmlns:a16="http://schemas.microsoft.com/office/drawing/2014/main" id="{ACE85E7F-089C-A5AF-19CC-2D579E197A22}"/>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20" name="Freeform 88">
            <a:extLst>
              <a:ext uri="{FF2B5EF4-FFF2-40B4-BE49-F238E27FC236}">
                <a16:creationId xmlns:a16="http://schemas.microsoft.com/office/drawing/2014/main" id="{CA214840-DF80-D1E0-55CC-8EAF1181376E}"/>
              </a:ext>
            </a:extLst>
          </p:cNvPr>
          <p:cNvSpPr>
            <a:spLocks noChangeArrowheads="1"/>
          </p:cNvSpPr>
          <p:nvPr/>
        </p:nvSpPr>
        <p:spPr bwMode="auto">
          <a:xfrm>
            <a:off x="-2168776" y="9815411"/>
            <a:ext cx="532808"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1" name="Group 89">
            <a:extLst>
              <a:ext uri="{FF2B5EF4-FFF2-40B4-BE49-F238E27FC236}">
                <a16:creationId xmlns:a16="http://schemas.microsoft.com/office/drawing/2014/main" id="{7AF58C8E-D80A-75E1-4949-9AE7422DFA08}"/>
              </a:ext>
            </a:extLst>
          </p:cNvPr>
          <p:cNvGrpSpPr>
            <a:grpSpLocks/>
          </p:cNvGrpSpPr>
          <p:nvPr/>
        </p:nvGrpSpPr>
        <p:grpSpPr bwMode="auto">
          <a:xfrm>
            <a:off x="-3019682" y="9945457"/>
            <a:ext cx="304116" cy="303918"/>
            <a:chOff x="8571240" y="5550087"/>
            <a:chExt cx="304072" cy="303870"/>
          </a:xfrm>
        </p:grpSpPr>
        <p:sp>
          <p:nvSpPr>
            <p:cNvPr id="22" name="Freeform 324">
              <a:extLst>
                <a:ext uri="{FF2B5EF4-FFF2-40B4-BE49-F238E27FC236}">
                  <a16:creationId xmlns:a16="http://schemas.microsoft.com/office/drawing/2014/main" id="{F4606525-F4FB-7D41-47C0-DAA177F107CC}"/>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A5CA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3" name="Group 22">
              <a:extLst>
                <a:ext uri="{FF2B5EF4-FFF2-40B4-BE49-F238E27FC236}">
                  <a16:creationId xmlns:a16="http://schemas.microsoft.com/office/drawing/2014/main" id="{E875F300-4508-E181-A03C-1AD56D6B1A70}"/>
                </a:ext>
              </a:extLst>
            </p:cNvPr>
            <p:cNvGrpSpPr/>
            <p:nvPr/>
          </p:nvGrpSpPr>
          <p:grpSpPr>
            <a:xfrm>
              <a:off x="8633181" y="5620427"/>
              <a:ext cx="183006" cy="180070"/>
              <a:chOff x="8633181" y="5620427"/>
              <a:chExt cx="183006" cy="180070"/>
            </a:xfrm>
            <a:solidFill>
              <a:schemeClr val="bg1"/>
            </a:solidFill>
          </p:grpSpPr>
          <p:sp>
            <p:nvSpPr>
              <p:cNvPr id="24" name="Freeform 325">
                <a:extLst>
                  <a:ext uri="{FF2B5EF4-FFF2-40B4-BE49-F238E27FC236}">
                    <a16:creationId xmlns:a16="http://schemas.microsoft.com/office/drawing/2014/main" id="{AC0A1DE2-5042-44A4-F563-DC75D0B7129D}"/>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25" name="Freeform 326">
                <a:extLst>
                  <a:ext uri="{FF2B5EF4-FFF2-40B4-BE49-F238E27FC236}">
                    <a16:creationId xmlns:a16="http://schemas.microsoft.com/office/drawing/2014/main" id="{84262F4A-17B9-EA7E-94D6-45BC310B17EF}"/>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grpSp>
        <p:nvGrpSpPr>
          <p:cNvPr id="26" name="Group 114">
            <a:extLst>
              <a:ext uri="{FF2B5EF4-FFF2-40B4-BE49-F238E27FC236}">
                <a16:creationId xmlns:a16="http://schemas.microsoft.com/office/drawing/2014/main" id="{1B93D07B-368A-BDDB-5B7F-0FE2AA5C4210}"/>
              </a:ext>
            </a:extLst>
          </p:cNvPr>
          <p:cNvGrpSpPr>
            <a:grpSpLocks/>
          </p:cNvGrpSpPr>
          <p:nvPr/>
        </p:nvGrpSpPr>
        <p:grpSpPr bwMode="auto">
          <a:xfrm>
            <a:off x="-3019682" y="4487632"/>
            <a:ext cx="304116" cy="303918"/>
            <a:chOff x="8571240" y="5550087"/>
            <a:chExt cx="304072" cy="303870"/>
          </a:xfrm>
        </p:grpSpPr>
        <p:sp>
          <p:nvSpPr>
            <p:cNvPr id="27" name="Freeform 324">
              <a:extLst>
                <a:ext uri="{FF2B5EF4-FFF2-40B4-BE49-F238E27FC236}">
                  <a16:creationId xmlns:a16="http://schemas.microsoft.com/office/drawing/2014/main" id="{2C4AE978-FF7F-64A2-8647-7379D26BE781}"/>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8" name="Group 27">
              <a:extLst>
                <a:ext uri="{FF2B5EF4-FFF2-40B4-BE49-F238E27FC236}">
                  <a16:creationId xmlns:a16="http://schemas.microsoft.com/office/drawing/2014/main" id="{A6754DFB-6FA6-1984-6CF1-CDBCA195DA2E}"/>
                </a:ext>
              </a:extLst>
            </p:cNvPr>
            <p:cNvGrpSpPr/>
            <p:nvPr/>
          </p:nvGrpSpPr>
          <p:grpSpPr>
            <a:xfrm>
              <a:off x="8633181" y="5620427"/>
              <a:ext cx="183006" cy="180070"/>
              <a:chOff x="8633181" y="5620427"/>
              <a:chExt cx="183006" cy="180070"/>
            </a:xfrm>
            <a:solidFill>
              <a:schemeClr val="bg1"/>
            </a:solidFill>
          </p:grpSpPr>
          <p:sp>
            <p:nvSpPr>
              <p:cNvPr id="29" name="Freeform 325">
                <a:extLst>
                  <a:ext uri="{FF2B5EF4-FFF2-40B4-BE49-F238E27FC236}">
                    <a16:creationId xmlns:a16="http://schemas.microsoft.com/office/drawing/2014/main" id="{5EC85528-64F4-A332-085F-24C9B633C2AF}"/>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30" name="Freeform 326">
                <a:extLst>
                  <a:ext uri="{FF2B5EF4-FFF2-40B4-BE49-F238E27FC236}">
                    <a16:creationId xmlns:a16="http://schemas.microsoft.com/office/drawing/2014/main" id="{82AEBD7D-5FA5-764C-DCFF-7DD545AAF3F9}"/>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31" name="Freeform 113">
            <a:extLst>
              <a:ext uri="{FF2B5EF4-FFF2-40B4-BE49-F238E27FC236}">
                <a16:creationId xmlns:a16="http://schemas.microsoft.com/office/drawing/2014/main" id="{0D36377E-C89E-A6E6-48C9-92EBD01D453F}"/>
              </a:ext>
            </a:extLst>
          </p:cNvPr>
          <p:cNvSpPr>
            <a:spLocks noChangeArrowheads="1"/>
          </p:cNvSpPr>
          <p:nvPr/>
        </p:nvSpPr>
        <p:spPr bwMode="auto">
          <a:xfrm>
            <a:off x="-2154828" y="4471671"/>
            <a:ext cx="532808"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32" name="Freeform 113">
            <a:extLst>
              <a:ext uri="{FF2B5EF4-FFF2-40B4-BE49-F238E27FC236}">
                <a16:creationId xmlns:a16="http://schemas.microsoft.com/office/drawing/2014/main" id="{BC28CD88-C76F-EE65-F7EE-CC81797A541C}"/>
              </a:ext>
            </a:extLst>
          </p:cNvPr>
          <p:cNvSpPr>
            <a:spLocks noChangeArrowheads="1"/>
          </p:cNvSpPr>
          <p:nvPr/>
        </p:nvSpPr>
        <p:spPr bwMode="auto">
          <a:xfrm>
            <a:off x="-2154828" y="7031434"/>
            <a:ext cx="532808"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33" name="Group 56">
            <a:extLst>
              <a:ext uri="{FF2B5EF4-FFF2-40B4-BE49-F238E27FC236}">
                <a16:creationId xmlns:a16="http://schemas.microsoft.com/office/drawing/2014/main" id="{4C323587-EA37-C553-24A1-BCB1F09B8E64}"/>
              </a:ext>
            </a:extLst>
          </p:cNvPr>
          <p:cNvGrpSpPr>
            <a:grpSpLocks/>
          </p:cNvGrpSpPr>
          <p:nvPr/>
        </p:nvGrpSpPr>
        <p:grpSpPr bwMode="auto">
          <a:xfrm>
            <a:off x="25692931" y="6680200"/>
            <a:ext cx="1404863" cy="1293880"/>
            <a:chOff x="14726875" y="6750120"/>
            <a:chExt cx="1404923" cy="1294259"/>
          </a:xfrm>
        </p:grpSpPr>
        <p:grpSp>
          <p:nvGrpSpPr>
            <p:cNvPr id="34" name="Group 33">
              <a:extLst>
                <a:ext uri="{FF2B5EF4-FFF2-40B4-BE49-F238E27FC236}">
                  <a16:creationId xmlns:a16="http://schemas.microsoft.com/office/drawing/2014/main" id="{0948FBF9-4584-8C94-5214-F8083E08021E}"/>
                </a:ext>
              </a:extLst>
            </p:cNvPr>
            <p:cNvGrpSpPr/>
            <p:nvPr/>
          </p:nvGrpSpPr>
          <p:grpSpPr>
            <a:xfrm>
              <a:off x="14726875" y="6750120"/>
              <a:ext cx="1404923" cy="1294259"/>
              <a:chOff x="13296064" y="10607541"/>
              <a:chExt cx="1265763" cy="1166060"/>
            </a:xfrm>
            <a:solidFill>
              <a:schemeClr val="accent2"/>
            </a:solidFill>
          </p:grpSpPr>
          <p:sp>
            <p:nvSpPr>
              <p:cNvPr id="36" name="Freeform 269">
                <a:extLst>
                  <a:ext uri="{FF2B5EF4-FFF2-40B4-BE49-F238E27FC236}">
                    <a16:creationId xmlns:a16="http://schemas.microsoft.com/office/drawing/2014/main" id="{CBB158DC-85EC-571A-1DB9-3078850F029F}"/>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37" name="Freeform 270">
                <a:extLst>
                  <a:ext uri="{FF2B5EF4-FFF2-40B4-BE49-F238E27FC236}">
                    <a16:creationId xmlns:a16="http://schemas.microsoft.com/office/drawing/2014/main" id="{27A74623-D53B-D5D6-3F76-45C0F770CE70}"/>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35" name="Freeform 116">
              <a:extLst>
                <a:ext uri="{FF2B5EF4-FFF2-40B4-BE49-F238E27FC236}">
                  <a16:creationId xmlns:a16="http://schemas.microsoft.com/office/drawing/2014/main" id="{C7B4BADD-5B21-C0F9-7081-DA79A81022A8}"/>
                </a:ext>
              </a:extLst>
            </p:cNvPr>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grpSp>
        <p:nvGrpSpPr>
          <p:cNvPr id="38" name="Group 58">
            <a:extLst>
              <a:ext uri="{FF2B5EF4-FFF2-40B4-BE49-F238E27FC236}">
                <a16:creationId xmlns:a16="http://schemas.microsoft.com/office/drawing/2014/main" id="{90EA61A9-1BEC-AE78-7FA2-B185D2B665DA}"/>
              </a:ext>
            </a:extLst>
          </p:cNvPr>
          <p:cNvGrpSpPr>
            <a:grpSpLocks/>
          </p:cNvGrpSpPr>
          <p:nvPr/>
        </p:nvGrpSpPr>
        <p:grpSpPr bwMode="auto">
          <a:xfrm>
            <a:off x="27209462" y="7168268"/>
            <a:ext cx="304059" cy="303781"/>
            <a:chOff x="8571240" y="5550087"/>
            <a:chExt cx="304072" cy="303870"/>
          </a:xfrm>
        </p:grpSpPr>
        <p:sp>
          <p:nvSpPr>
            <p:cNvPr id="39" name="Freeform 324">
              <a:extLst>
                <a:ext uri="{FF2B5EF4-FFF2-40B4-BE49-F238E27FC236}">
                  <a16:creationId xmlns:a16="http://schemas.microsoft.com/office/drawing/2014/main" id="{CA72975D-3727-316C-C959-08C47C87ADFB}"/>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40" name="Group 39">
              <a:extLst>
                <a:ext uri="{FF2B5EF4-FFF2-40B4-BE49-F238E27FC236}">
                  <a16:creationId xmlns:a16="http://schemas.microsoft.com/office/drawing/2014/main" id="{96652B9B-3A4F-AA9E-A2B1-AFFA5C3FBEF3}"/>
                </a:ext>
              </a:extLst>
            </p:cNvPr>
            <p:cNvGrpSpPr/>
            <p:nvPr/>
          </p:nvGrpSpPr>
          <p:grpSpPr>
            <a:xfrm>
              <a:off x="8633181" y="5620427"/>
              <a:ext cx="183006" cy="180070"/>
              <a:chOff x="8633181" y="5620427"/>
              <a:chExt cx="183006" cy="180070"/>
            </a:xfrm>
            <a:solidFill>
              <a:schemeClr val="bg1"/>
            </a:solidFill>
          </p:grpSpPr>
          <p:sp>
            <p:nvSpPr>
              <p:cNvPr id="41" name="Freeform 325">
                <a:extLst>
                  <a:ext uri="{FF2B5EF4-FFF2-40B4-BE49-F238E27FC236}">
                    <a16:creationId xmlns:a16="http://schemas.microsoft.com/office/drawing/2014/main" id="{2BD02567-E1D4-2605-E6F3-FE6C869D93CD}"/>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42" name="Freeform 326">
                <a:extLst>
                  <a:ext uri="{FF2B5EF4-FFF2-40B4-BE49-F238E27FC236}">
                    <a16:creationId xmlns:a16="http://schemas.microsoft.com/office/drawing/2014/main" id="{457BEE37-A112-9F2F-6743-D0C65CE06227}"/>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grpSp>
        <p:nvGrpSpPr>
          <p:cNvPr id="43" name="Group 99">
            <a:extLst>
              <a:ext uri="{FF2B5EF4-FFF2-40B4-BE49-F238E27FC236}">
                <a16:creationId xmlns:a16="http://schemas.microsoft.com/office/drawing/2014/main" id="{96714AA3-863F-A499-E2D4-DBE23421868E}"/>
              </a:ext>
            </a:extLst>
          </p:cNvPr>
          <p:cNvGrpSpPr>
            <a:grpSpLocks/>
          </p:cNvGrpSpPr>
          <p:nvPr/>
        </p:nvGrpSpPr>
        <p:grpSpPr bwMode="auto">
          <a:xfrm>
            <a:off x="25692931" y="9420225"/>
            <a:ext cx="1404863" cy="1293880"/>
            <a:chOff x="14726874" y="6750120"/>
            <a:chExt cx="1404923" cy="1294259"/>
          </a:xfrm>
        </p:grpSpPr>
        <p:grpSp>
          <p:nvGrpSpPr>
            <p:cNvPr id="44" name="Group 43">
              <a:extLst>
                <a:ext uri="{FF2B5EF4-FFF2-40B4-BE49-F238E27FC236}">
                  <a16:creationId xmlns:a16="http://schemas.microsoft.com/office/drawing/2014/main" id="{389D1C75-59CD-E670-5727-3A6CC0B69365}"/>
                </a:ext>
              </a:extLst>
            </p:cNvPr>
            <p:cNvGrpSpPr/>
            <p:nvPr/>
          </p:nvGrpSpPr>
          <p:grpSpPr>
            <a:xfrm>
              <a:off x="14726874" y="6750120"/>
              <a:ext cx="1404923" cy="1294259"/>
              <a:chOff x="13296063" y="10607541"/>
              <a:chExt cx="1265763" cy="1166060"/>
            </a:xfrm>
            <a:solidFill>
              <a:schemeClr val="accent2"/>
            </a:solidFill>
          </p:grpSpPr>
          <p:sp>
            <p:nvSpPr>
              <p:cNvPr id="46" name="Freeform 269">
                <a:extLst>
                  <a:ext uri="{FF2B5EF4-FFF2-40B4-BE49-F238E27FC236}">
                    <a16:creationId xmlns:a16="http://schemas.microsoft.com/office/drawing/2014/main" id="{F098D874-930B-6835-802B-52639984145F}"/>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6"/>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47" name="Freeform 270">
                <a:extLst>
                  <a:ext uri="{FF2B5EF4-FFF2-40B4-BE49-F238E27FC236}">
                    <a16:creationId xmlns:a16="http://schemas.microsoft.com/office/drawing/2014/main" id="{576F1CD2-A0EA-2265-2604-C8412288B3D1}"/>
                  </a:ext>
                </a:extLst>
              </p:cNvPr>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6"/>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45" name="Freeform 116">
              <a:extLst>
                <a:ext uri="{FF2B5EF4-FFF2-40B4-BE49-F238E27FC236}">
                  <a16:creationId xmlns:a16="http://schemas.microsoft.com/office/drawing/2014/main" id="{F774876D-367B-6925-51D3-4C881DBDBFA5}"/>
                </a:ext>
              </a:extLst>
            </p:cNvPr>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grpSp>
        <p:nvGrpSpPr>
          <p:cNvPr id="48" name="Group 101">
            <a:extLst>
              <a:ext uri="{FF2B5EF4-FFF2-40B4-BE49-F238E27FC236}">
                <a16:creationId xmlns:a16="http://schemas.microsoft.com/office/drawing/2014/main" id="{738A3B9C-EC2F-3D15-9BCB-01D4251C7E33}"/>
              </a:ext>
            </a:extLst>
          </p:cNvPr>
          <p:cNvGrpSpPr>
            <a:grpSpLocks/>
          </p:cNvGrpSpPr>
          <p:nvPr/>
        </p:nvGrpSpPr>
        <p:grpSpPr bwMode="auto">
          <a:xfrm>
            <a:off x="27209463" y="9908293"/>
            <a:ext cx="304059" cy="303781"/>
            <a:chOff x="8571240" y="5550087"/>
            <a:chExt cx="304072" cy="303870"/>
          </a:xfrm>
        </p:grpSpPr>
        <p:sp>
          <p:nvSpPr>
            <p:cNvPr id="51" name="Freeform 324">
              <a:extLst>
                <a:ext uri="{FF2B5EF4-FFF2-40B4-BE49-F238E27FC236}">
                  <a16:creationId xmlns:a16="http://schemas.microsoft.com/office/drawing/2014/main" id="{D5308BB1-C31D-56AD-8AD3-1DAB045DEC6D}"/>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1C7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54" name="Group 53">
              <a:extLst>
                <a:ext uri="{FF2B5EF4-FFF2-40B4-BE49-F238E27FC236}">
                  <a16:creationId xmlns:a16="http://schemas.microsoft.com/office/drawing/2014/main" id="{285450CF-0303-EF83-FE90-B7651C8D7BC7}"/>
                </a:ext>
              </a:extLst>
            </p:cNvPr>
            <p:cNvGrpSpPr/>
            <p:nvPr/>
          </p:nvGrpSpPr>
          <p:grpSpPr>
            <a:xfrm>
              <a:off x="8633181" y="5620427"/>
              <a:ext cx="183006" cy="180070"/>
              <a:chOff x="8633181" y="5620427"/>
              <a:chExt cx="183006" cy="180070"/>
            </a:xfrm>
            <a:solidFill>
              <a:schemeClr val="bg1"/>
            </a:solidFill>
          </p:grpSpPr>
          <p:sp>
            <p:nvSpPr>
              <p:cNvPr id="55" name="Freeform 325">
                <a:extLst>
                  <a:ext uri="{FF2B5EF4-FFF2-40B4-BE49-F238E27FC236}">
                    <a16:creationId xmlns:a16="http://schemas.microsoft.com/office/drawing/2014/main" id="{C7D603B2-9FA2-0F13-1735-E4EB0436BEDA}"/>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6" name="Freeform 326">
                <a:extLst>
                  <a:ext uri="{FF2B5EF4-FFF2-40B4-BE49-F238E27FC236}">
                    <a16:creationId xmlns:a16="http://schemas.microsoft.com/office/drawing/2014/main" id="{DA3EE0B7-B28A-D2A3-2BE5-2843F6B23B60}"/>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grpSp>
        <p:nvGrpSpPr>
          <p:cNvPr id="57" name="Group 124">
            <a:extLst>
              <a:ext uri="{FF2B5EF4-FFF2-40B4-BE49-F238E27FC236}">
                <a16:creationId xmlns:a16="http://schemas.microsoft.com/office/drawing/2014/main" id="{585FFF38-309A-9B46-EF9A-736503A7629B}"/>
              </a:ext>
            </a:extLst>
          </p:cNvPr>
          <p:cNvGrpSpPr>
            <a:grpSpLocks/>
          </p:cNvGrpSpPr>
          <p:nvPr/>
        </p:nvGrpSpPr>
        <p:grpSpPr bwMode="auto">
          <a:xfrm>
            <a:off x="25692931" y="3962400"/>
            <a:ext cx="1404863" cy="1293880"/>
            <a:chOff x="14726874" y="6750120"/>
            <a:chExt cx="1404923" cy="1294259"/>
          </a:xfrm>
        </p:grpSpPr>
        <p:grpSp>
          <p:nvGrpSpPr>
            <p:cNvPr id="60" name="Group 59">
              <a:extLst>
                <a:ext uri="{FF2B5EF4-FFF2-40B4-BE49-F238E27FC236}">
                  <a16:creationId xmlns:a16="http://schemas.microsoft.com/office/drawing/2014/main" id="{7EC47BDD-4B54-868A-E3B3-5892F174BF0E}"/>
                </a:ext>
              </a:extLst>
            </p:cNvPr>
            <p:cNvGrpSpPr/>
            <p:nvPr/>
          </p:nvGrpSpPr>
          <p:grpSpPr>
            <a:xfrm>
              <a:off x="14726874" y="6750120"/>
              <a:ext cx="1404923" cy="1294259"/>
              <a:chOff x="13296063" y="10607541"/>
              <a:chExt cx="1265763" cy="1166060"/>
            </a:xfrm>
            <a:solidFill>
              <a:schemeClr val="accent2"/>
            </a:solidFill>
          </p:grpSpPr>
          <p:sp>
            <p:nvSpPr>
              <p:cNvPr id="62" name="Freeform 269">
                <a:extLst>
                  <a:ext uri="{FF2B5EF4-FFF2-40B4-BE49-F238E27FC236}">
                    <a16:creationId xmlns:a16="http://schemas.microsoft.com/office/drawing/2014/main" id="{A46BA7B0-2180-FC3E-BD9D-A05E6D9A6C57}"/>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63" name="Freeform 270">
                <a:extLst>
                  <a:ext uri="{FF2B5EF4-FFF2-40B4-BE49-F238E27FC236}">
                    <a16:creationId xmlns:a16="http://schemas.microsoft.com/office/drawing/2014/main" id="{F04EA26B-380A-CE3F-EC0C-3551394D9EE3}"/>
                  </a:ext>
                </a:extLst>
              </p:cNvPr>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61" name="Freeform 116">
              <a:extLst>
                <a:ext uri="{FF2B5EF4-FFF2-40B4-BE49-F238E27FC236}">
                  <a16:creationId xmlns:a16="http://schemas.microsoft.com/office/drawing/2014/main" id="{C451DBB3-4A62-F9A7-D335-504479B9A28A}"/>
                </a:ext>
              </a:extLst>
            </p:cNvPr>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grpSp>
        <p:nvGrpSpPr>
          <p:cNvPr id="64" name="Group 126">
            <a:extLst>
              <a:ext uri="{FF2B5EF4-FFF2-40B4-BE49-F238E27FC236}">
                <a16:creationId xmlns:a16="http://schemas.microsoft.com/office/drawing/2014/main" id="{1009BD79-D906-629A-CD1D-1E3CCE8C0229}"/>
              </a:ext>
            </a:extLst>
          </p:cNvPr>
          <p:cNvGrpSpPr>
            <a:grpSpLocks/>
          </p:cNvGrpSpPr>
          <p:nvPr/>
        </p:nvGrpSpPr>
        <p:grpSpPr bwMode="auto">
          <a:xfrm>
            <a:off x="27209463" y="4450468"/>
            <a:ext cx="304059" cy="303781"/>
            <a:chOff x="8571240" y="5550087"/>
            <a:chExt cx="304072" cy="303870"/>
          </a:xfrm>
        </p:grpSpPr>
        <p:sp>
          <p:nvSpPr>
            <p:cNvPr id="65" name="Freeform 324">
              <a:extLst>
                <a:ext uri="{FF2B5EF4-FFF2-40B4-BE49-F238E27FC236}">
                  <a16:creationId xmlns:a16="http://schemas.microsoft.com/office/drawing/2014/main" id="{46041726-4EDA-100A-27ED-BE9B142E591D}"/>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66" name="Group 65">
              <a:extLst>
                <a:ext uri="{FF2B5EF4-FFF2-40B4-BE49-F238E27FC236}">
                  <a16:creationId xmlns:a16="http://schemas.microsoft.com/office/drawing/2014/main" id="{DE6E1712-CC95-2131-60AF-792FA8E2EC8E}"/>
                </a:ext>
              </a:extLst>
            </p:cNvPr>
            <p:cNvGrpSpPr/>
            <p:nvPr/>
          </p:nvGrpSpPr>
          <p:grpSpPr>
            <a:xfrm>
              <a:off x="8633181" y="5620427"/>
              <a:ext cx="183006" cy="180070"/>
              <a:chOff x="8633181" y="5620427"/>
              <a:chExt cx="183006" cy="180070"/>
            </a:xfrm>
            <a:solidFill>
              <a:schemeClr val="bg1"/>
            </a:solidFill>
          </p:grpSpPr>
          <p:sp>
            <p:nvSpPr>
              <p:cNvPr id="70" name="Freeform 325">
                <a:extLst>
                  <a:ext uri="{FF2B5EF4-FFF2-40B4-BE49-F238E27FC236}">
                    <a16:creationId xmlns:a16="http://schemas.microsoft.com/office/drawing/2014/main" id="{13BBC3A8-E479-BFF5-7FEF-CEBB74A0F93D}"/>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71" name="Freeform 326">
                <a:extLst>
                  <a:ext uri="{FF2B5EF4-FFF2-40B4-BE49-F238E27FC236}">
                    <a16:creationId xmlns:a16="http://schemas.microsoft.com/office/drawing/2014/main" id="{891EF376-20B3-D8B0-8F55-442C653721AA}"/>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pic>
        <p:nvPicPr>
          <p:cNvPr id="72" name="Picture 46" descr="iPhone6_mockup_front_white.png">
            <a:extLst>
              <a:ext uri="{FF2B5EF4-FFF2-40B4-BE49-F238E27FC236}">
                <a16:creationId xmlns:a16="http://schemas.microsoft.com/office/drawing/2014/main" id="{AF736397-E4C5-86C0-3584-282096D43A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869" y="5415420"/>
            <a:ext cx="5118182" cy="800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Marcador de posición de imagen 5">
            <a:extLst>
              <a:ext uri="{FF2B5EF4-FFF2-40B4-BE49-F238E27FC236}">
                <a16:creationId xmlns:a16="http://schemas.microsoft.com/office/drawing/2014/main" id="{76FE618F-449D-F2DE-C6D3-3C7206046102}"/>
              </a:ext>
            </a:extLst>
          </p:cNvPr>
          <p:cNvPicPr>
            <a:picLocks noChangeAspect="1"/>
          </p:cNvPicPr>
          <p:nvPr/>
        </p:nvPicPr>
        <p:blipFill>
          <a:blip r:embed="rId3">
            <a:extLst>
              <a:ext uri="{28A0092B-C50C-407E-A947-70E740481C1C}">
                <a14:useLocalDpi xmlns:a14="http://schemas.microsoft.com/office/drawing/2010/main" val="0"/>
              </a:ext>
            </a:extLst>
          </a:blip>
          <a:srcRect l="31193" r="31193"/>
          <a:stretch>
            <a:fillRect/>
          </a:stretch>
        </p:blipFill>
        <p:spPr>
          <a:xfrm>
            <a:off x="1941745" y="6655905"/>
            <a:ext cx="3133105" cy="554833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bwMode="auto">
          <a:xfrm>
            <a:off x="7576951" y="6696075"/>
            <a:ext cx="1405124" cy="1294461"/>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nvGrpSpPr>
          <p:cNvPr id="17" name="Group 16">
            <a:extLst>
              <a:ext uri="{FF2B5EF4-FFF2-40B4-BE49-F238E27FC236}">
                <a16:creationId xmlns:a16="http://schemas.microsoft.com/office/drawing/2014/main" id="{18A83C60-38FE-577E-E327-D75A3D1CD613}"/>
              </a:ext>
            </a:extLst>
          </p:cNvPr>
          <p:cNvGrpSpPr/>
          <p:nvPr/>
        </p:nvGrpSpPr>
        <p:grpSpPr bwMode="auto">
          <a:xfrm>
            <a:off x="7576951" y="4032720"/>
            <a:ext cx="1405124" cy="1294461"/>
            <a:chOff x="13296064" y="10607541"/>
            <a:chExt cx="1265763" cy="1166060"/>
          </a:xfrm>
          <a:solidFill>
            <a:schemeClr val="accent1"/>
          </a:solidFill>
        </p:grpSpPr>
        <p:sp>
          <p:nvSpPr>
            <p:cNvPr id="18" name="Freeform 269">
              <a:extLst>
                <a:ext uri="{FF2B5EF4-FFF2-40B4-BE49-F238E27FC236}">
                  <a16:creationId xmlns:a16="http://schemas.microsoft.com/office/drawing/2014/main" id="{4B51681E-089E-D06F-D1A9-8DDE187AD6D4}"/>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9" name="Freeform 270">
              <a:extLst>
                <a:ext uri="{FF2B5EF4-FFF2-40B4-BE49-F238E27FC236}">
                  <a16:creationId xmlns:a16="http://schemas.microsoft.com/office/drawing/2014/main" id="{17336693-111B-72EC-9EED-5DB2F3B79228}"/>
                </a:ext>
              </a:extLst>
            </p:cNvPr>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pic>
        <p:nvPicPr>
          <p:cNvPr id="27649" name="Picture 46"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7325" y="2762250"/>
            <a:ext cx="6319838" cy="989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05" name="Group 41"/>
          <p:cNvGrpSpPr>
            <a:grpSpLocks/>
          </p:cNvGrpSpPr>
          <p:nvPr/>
        </p:nvGrpSpPr>
        <p:grpSpPr bwMode="auto">
          <a:xfrm>
            <a:off x="7148255" y="7205432"/>
            <a:ext cx="304116" cy="303918"/>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dirty="0"/>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7706" name="TextBox 42"/>
          <p:cNvSpPr txBox="1">
            <a:spLocks noChangeArrowheads="1"/>
          </p:cNvSpPr>
          <p:nvPr/>
        </p:nvSpPr>
        <p:spPr bwMode="auto">
          <a:xfrm>
            <a:off x="5939195" y="6942869"/>
            <a:ext cx="1287835" cy="6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3200" b="1" dirty="0">
                <a:latin typeface="Source Sans Pro" panose="020B0503030403020204" pitchFamily="34" charset="0"/>
              </a:rPr>
              <a:t>4 LTE</a:t>
            </a:r>
          </a:p>
        </p:txBody>
      </p:sp>
      <p:sp>
        <p:nvSpPr>
          <p:cNvPr id="27707" name="TextBox 44"/>
          <p:cNvSpPr txBox="1">
            <a:spLocks noChangeArrowheads="1"/>
          </p:cNvSpPr>
          <p:nvPr/>
        </p:nvSpPr>
        <p:spPr bwMode="auto">
          <a:xfrm>
            <a:off x="1754188" y="7430174"/>
            <a:ext cx="5483199" cy="14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nvGrpSpPr>
          <p:cNvPr id="81" name="Group 80"/>
          <p:cNvGrpSpPr/>
          <p:nvPr/>
        </p:nvGrpSpPr>
        <p:grpSpPr bwMode="auto">
          <a:xfrm>
            <a:off x="15322550" y="6680200"/>
            <a:ext cx="1404863" cy="1293880"/>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82" name="Freeform 116"/>
          <p:cNvSpPr>
            <a:spLocks noChangeArrowheads="1"/>
          </p:cNvSpPr>
          <p:nvPr/>
        </p:nvSpPr>
        <p:spPr bwMode="auto">
          <a:xfrm>
            <a:off x="15763378" y="7015349"/>
            <a:ext cx="532713" cy="553668"/>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7696" name="TextBox 57"/>
          <p:cNvSpPr txBox="1">
            <a:spLocks noChangeArrowheads="1"/>
          </p:cNvSpPr>
          <p:nvPr/>
        </p:nvSpPr>
        <p:spPr bwMode="auto">
          <a:xfrm>
            <a:off x="17062812" y="6947518"/>
            <a:ext cx="1856764"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Speaker</a:t>
            </a:r>
            <a:endParaRPr lang="id-ID" altLang="es-MX" sz="3200" b="1">
              <a:latin typeface="Source Sans Pro" panose="020B0503030403020204" pitchFamily="34" charset="0"/>
            </a:endParaRPr>
          </a:p>
        </p:txBody>
      </p:sp>
      <p:grpSp>
        <p:nvGrpSpPr>
          <p:cNvPr id="27697" name="Group 58"/>
          <p:cNvGrpSpPr>
            <a:grpSpLocks/>
          </p:cNvGrpSpPr>
          <p:nvPr/>
        </p:nvGrpSpPr>
        <p:grpSpPr bwMode="auto">
          <a:xfrm>
            <a:off x="16839081" y="7168268"/>
            <a:ext cx="304059" cy="303781"/>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7698" name="TextBox 59"/>
          <p:cNvSpPr txBox="1">
            <a:spLocks noChangeArrowheads="1"/>
          </p:cNvSpPr>
          <p:nvPr/>
        </p:nvSpPr>
        <p:spPr bwMode="auto">
          <a:xfrm>
            <a:off x="17031745" y="7421293"/>
            <a:ext cx="5482180" cy="143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nvGrpSpPr>
          <p:cNvPr id="88" name="Group 87"/>
          <p:cNvGrpSpPr/>
          <p:nvPr/>
        </p:nvGrpSpPr>
        <p:grpSpPr bwMode="auto">
          <a:xfrm>
            <a:off x="7576951" y="9436100"/>
            <a:ext cx="1405124" cy="1294461"/>
            <a:chOff x="13296064" y="10607541"/>
            <a:chExt cx="1265763" cy="1166060"/>
          </a:xfrm>
          <a:solidFill>
            <a:schemeClr val="accent2"/>
          </a:solidFill>
        </p:grpSpPr>
        <p:sp>
          <p:nvSpPr>
            <p:cNvPr id="97"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98"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89" name="Freeform 88"/>
          <p:cNvSpPr>
            <a:spLocks noChangeArrowheads="1"/>
          </p:cNvSpPr>
          <p:nvPr/>
        </p:nvSpPr>
        <p:spPr bwMode="auto">
          <a:xfrm>
            <a:off x="7999161" y="9815411"/>
            <a:ext cx="532808"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7690" name="Group 89"/>
          <p:cNvGrpSpPr>
            <a:grpSpLocks/>
          </p:cNvGrpSpPr>
          <p:nvPr/>
        </p:nvGrpSpPr>
        <p:grpSpPr bwMode="auto">
          <a:xfrm>
            <a:off x="7148255" y="9945457"/>
            <a:ext cx="304116" cy="303918"/>
            <a:chOff x="8571240" y="5550087"/>
            <a:chExt cx="304072" cy="303870"/>
          </a:xfrm>
        </p:grpSpPr>
        <p:sp>
          <p:nvSpPr>
            <p:cNvPr id="93"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A5CA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94" name="Group 93"/>
            <p:cNvGrpSpPr/>
            <p:nvPr/>
          </p:nvGrpSpPr>
          <p:grpSpPr>
            <a:xfrm>
              <a:off x="8633181" y="5620427"/>
              <a:ext cx="183006" cy="180070"/>
              <a:chOff x="8633181" y="5620427"/>
              <a:chExt cx="183006" cy="180070"/>
            </a:xfrm>
            <a:solidFill>
              <a:schemeClr val="bg1"/>
            </a:solidFill>
          </p:grpSpPr>
          <p:sp>
            <p:nvSpPr>
              <p:cNvPr id="95"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96"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7691" name="TextBox 90"/>
          <p:cNvSpPr txBox="1">
            <a:spLocks noChangeArrowheads="1"/>
          </p:cNvSpPr>
          <p:nvPr/>
        </p:nvSpPr>
        <p:spPr bwMode="auto">
          <a:xfrm>
            <a:off x="5187302" y="9682894"/>
            <a:ext cx="2039728" cy="6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3200" b="1">
                <a:latin typeface="Source Sans Pro" panose="020B0503030403020204" pitchFamily="34" charset="0"/>
              </a:rPr>
              <a:t>Calendar</a:t>
            </a:r>
          </a:p>
        </p:txBody>
      </p:sp>
      <p:sp>
        <p:nvSpPr>
          <p:cNvPr id="27692" name="TextBox 91"/>
          <p:cNvSpPr txBox="1">
            <a:spLocks noChangeArrowheads="1"/>
          </p:cNvSpPr>
          <p:nvPr/>
        </p:nvSpPr>
        <p:spPr bwMode="auto">
          <a:xfrm>
            <a:off x="1754188" y="10170199"/>
            <a:ext cx="5483199" cy="14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nvGrpSpPr>
          <p:cNvPr id="27680" name="Group 99"/>
          <p:cNvGrpSpPr>
            <a:grpSpLocks/>
          </p:cNvGrpSpPr>
          <p:nvPr/>
        </p:nvGrpSpPr>
        <p:grpSpPr bwMode="auto">
          <a:xfrm>
            <a:off x="15322550" y="9420225"/>
            <a:ext cx="1404863" cy="1293880"/>
            <a:chOff x="14726874" y="6750120"/>
            <a:chExt cx="1404923" cy="1294259"/>
          </a:xfrm>
        </p:grpSpPr>
        <p:grpSp>
          <p:nvGrpSpPr>
            <p:cNvPr id="108" name="Group 107"/>
            <p:cNvGrpSpPr/>
            <p:nvPr/>
          </p:nvGrpSpPr>
          <p:grpSpPr>
            <a:xfrm>
              <a:off x="14726874" y="6750120"/>
              <a:ext cx="1404923" cy="1294259"/>
              <a:chOff x="13296063" y="10607541"/>
              <a:chExt cx="1265763" cy="1166060"/>
            </a:xfrm>
            <a:solidFill>
              <a:schemeClr val="accent2"/>
            </a:solidFill>
          </p:grpSpPr>
          <p:sp>
            <p:nvSpPr>
              <p:cNvPr id="110"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6"/>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11"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6"/>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109"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sp>
        <p:nvSpPr>
          <p:cNvPr id="27681" name="TextBox 100"/>
          <p:cNvSpPr txBox="1">
            <a:spLocks noChangeArrowheads="1"/>
          </p:cNvSpPr>
          <p:nvPr/>
        </p:nvSpPr>
        <p:spPr bwMode="auto">
          <a:xfrm>
            <a:off x="17062813" y="9687543"/>
            <a:ext cx="2576500"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Notification</a:t>
            </a:r>
            <a:endParaRPr lang="id-ID" altLang="es-MX" sz="3200" b="1">
              <a:latin typeface="Source Sans Pro" panose="020B0503030403020204" pitchFamily="34" charset="0"/>
            </a:endParaRPr>
          </a:p>
        </p:txBody>
      </p:sp>
      <p:grpSp>
        <p:nvGrpSpPr>
          <p:cNvPr id="27682" name="Group 101"/>
          <p:cNvGrpSpPr>
            <a:grpSpLocks/>
          </p:cNvGrpSpPr>
          <p:nvPr/>
        </p:nvGrpSpPr>
        <p:grpSpPr bwMode="auto">
          <a:xfrm>
            <a:off x="16839082" y="9908293"/>
            <a:ext cx="304059" cy="303781"/>
            <a:chOff x="8571240" y="5550087"/>
            <a:chExt cx="304072" cy="303870"/>
          </a:xfrm>
        </p:grpSpPr>
        <p:sp>
          <p:nvSpPr>
            <p:cNvPr id="10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C1C7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05" name="Group 104"/>
            <p:cNvGrpSpPr/>
            <p:nvPr/>
          </p:nvGrpSpPr>
          <p:grpSpPr>
            <a:xfrm>
              <a:off x="8633181" y="5620427"/>
              <a:ext cx="183006" cy="180070"/>
              <a:chOff x="8633181" y="5620427"/>
              <a:chExt cx="183006" cy="180070"/>
            </a:xfrm>
            <a:solidFill>
              <a:schemeClr val="bg1"/>
            </a:solidFill>
          </p:grpSpPr>
          <p:sp>
            <p:nvSpPr>
              <p:cNvPr id="106"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07"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7683" name="TextBox 102"/>
          <p:cNvSpPr txBox="1">
            <a:spLocks noChangeArrowheads="1"/>
          </p:cNvSpPr>
          <p:nvPr/>
        </p:nvSpPr>
        <p:spPr bwMode="auto">
          <a:xfrm>
            <a:off x="17031746" y="10161318"/>
            <a:ext cx="5482179" cy="143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nvGrpSpPr>
          <p:cNvPr id="27675" name="Group 114"/>
          <p:cNvGrpSpPr>
            <a:grpSpLocks/>
          </p:cNvGrpSpPr>
          <p:nvPr/>
        </p:nvGrpSpPr>
        <p:grpSpPr bwMode="auto">
          <a:xfrm>
            <a:off x="7148255" y="4487632"/>
            <a:ext cx="304116" cy="303918"/>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7676" name="TextBox 115"/>
          <p:cNvSpPr txBox="1">
            <a:spLocks noChangeArrowheads="1"/>
          </p:cNvSpPr>
          <p:nvPr/>
        </p:nvSpPr>
        <p:spPr bwMode="auto">
          <a:xfrm>
            <a:off x="5818825" y="4225069"/>
            <a:ext cx="1408204" cy="6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3200" b="1">
                <a:latin typeface="Source Sans Pro" panose="020B0503030403020204" pitchFamily="34" charset="0"/>
              </a:rPr>
              <a:t>Music</a:t>
            </a:r>
          </a:p>
        </p:txBody>
      </p:sp>
      <p:sp>
        <p:nvSpPr>
          <p:cNvPr id="27677" name="TextBox 116"/>
          <p:cNvSpPr txBox="1">
            <a:spLocks noChangeArrowheads="1"/>
          </p:cNvSpPr>
          <p:nvPr/>
        </p:nvSpPr>
        <p:spPr bwMode="auto">
          <a:xfrm>
            <a:off x="1754188" y="4712374"/>
            <a:ext cx="5483199" cy="14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nvGrpSpPr>
          <p:cNvPr id="133" name="Group 132"/>
          <p:cNvGrpSpPr/>
          <p:nvPr/>
        </p:nvGrpSpPr>
        <p:grpSpPr bwMode="auto">
          <a:xfrm>
            <a:off x="15322550" y="3962400"/>
            <a:ext cx="1404863" cy="1293880"/>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134" name="Freeform 116"/>
          <p:cNvSpPr>
            <a:spLocks noChangeArrowheads="1"/>
          </p:cNvSpPr>
          <p:nvPr/>
        </p:nvSpPr>
        <p:spPr bwMode="auto">
          <a:xfrm>
            <a:off x="15763379" y="4297549"/>
            <a:ext cx="532713" cy="553668"/>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7666" name="TextBox 125"/>
          <p:cNvSpPr txBox="1">
            <a:spLocks noChangeArrowheads="1"/>
          </p:cNvSpPr>
          <p:nvPr/>
        </p:nvSpPr>
        <p:spPr bwMode="auto">
          <a:xfrm>
            <a:off x="17062813" y="4229718"/>
            <a:ext cx="1398901"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Video</a:t>
            </a:r>
            <a:endParaRPr lang="id-ID" altLang="es-MX" sz="3200" b="1">
              <a:latin typeface="Source Sans Pro" panose="020B0503030403020204" pitchFamily="34" charset="0"/>
            </a:endParaRPr>
          </a:p>
        </p:txBody>
      </p:sp>
      <p:grpSp>
        <p:nvGrpSpPr>
          <p:cNvPr id="27667" name="Group 126"/>
          <p:cNvGrpSpPr>
            <a:grpSpLocks/>
          </p:cNvGrpSpPr>
          <p:nvPr/>
        </p:nvGrpSpPr>
        <p:grpSpPr bwMode="auto">
          <a:xfrm>
            <a:off x="16839082" y="4450468"/>
            <a:ext cx="304059" cy="303781"/>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7668" name="TextBox 127"/>
          <p:cNvSpPr txBox="1">
            <a:spLocks noChangeArrowheads="1"/>
          </p:cNvSpPr>
          <p:nvPr/>
        </p:nvSpPr>
        <p:spPr bwMode="auto">
          <a:xfrm>
            <a:off x="17031746" y="4703493"/>
            <a:ext cx="5482179" cy="143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sp>
        <p:nvSpPr>
          <p:cNvPr id="27656" name="TextBox 144"/>
          <p:cNvSpPr txBox="1">
            <a:spLocks noChangeArrowheads="1"/>
          </p:cNvSpPr>
          <p:nvPr/>
        </p:nvSpPr>
        <p:spPr bwMode="auto">
          <a:xfrm>
            <a:off x="1614488" y="528638"/>
            <a:ext cx="65309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iPhone 6 Mockup</a:t>
            </a:r>
          </a:p>
        </p:txBody>
      </p:sp>
      <p:grpSp>
        <p:nvGrpSpPr>
          <p:cNvPr id="27657" name="Group 145"/>
          <p:cNvGrpSpPr>
            <a:grpSpLocks/>
          </p:cNvGrpSpPr>
          <p:nvPr/>
        </p:nvGrpSpPr>
        <p:grpSpPr bwMode="auto">
          <a:xfrm>
            <a:off x="1774825" y="1717675"/>
            <a:ext cx="2279650" cy="73025"/>
            <a:chOff x="1775295" y="2028842"/>
            <a:chExt cx="3021910" cy="45719"/>
          </a:xfrm>
        </p:grpSpPr>
        <p:sp>
          <p:nvSpPr>
            <p:cNvPr id="147" name="Rectangle 146"/>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48" name="Rectangle 147"/>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49" name="Rectangle 148"/>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50" name="Rectangle 149"/>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151" name="Rectangle 150"/>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7658" name="TextBox 151"/>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pic>
        <p:nvPicPr>
          <p:cNvPr id="6" name="Marcador de posición de imagen 5">
            <a:extLst>
              <a:ext uri="{FF2B5EF4-FFF2-40B4-BE49-F238E27FC236}">
                <a16:creationId xmlns:a16="http://schemas.microsoft.com/office/drawing/2014/main" id="{0CE10531-34DC-4766-A424-6D5B156A2FD9}"/>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31193" r="31193"/>
          <a:stretch>
            <a:fillRect/>
          </a:stretch>
        </p:blipFill>
        <p:spPr/>
      </p:pic>
      <p:sp>
        <p:nvSpPr>
          <p:cNvPr id="12" name="Freeform 113"/>
          <p:cNvSpPr>
            <a:spLocks noChangeArrowheads="1"/>
          </p:cNvSpPr>
          <p:nvPr/>
        </p:nvSpPr>
        <p:spPr bwMode="auto">
          <a:xfrm>
            <a:off x="8013109" y="4471671"/>
            <a:ext cx="532808"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0" name="Freeform 113">
            <a:extLst>
              <a:ext uri="{FF2B5EF4-FFF2-40B4-BE49-F238E27FC236}">
                <a16:creationId xmlns:a16="http://schemas.microsoft.com/office/drawing/2014/main" id="{09392749-5958-1A2D-D972-8F31A4CE1FB6}"/>
              </a:ext>
            </a:extLst>
          </p:cNvPr>
          <p:cNvSpPr>
            <a:spLocks noChangeArrowheads="1"/>
          </p:cNvSpPr>
          <p:nvPr/>
        </p:nvSpPr>
        <p:spPr bwMode="auto">
          <a:xfrm>
            <a:off x="8013109" y="7031434"/>
            <a:ext cx="532808"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36"/>
          <p:cNvGrpSpPr>
            <a:grpSpLocks/>
          </p:cNvGrpSpPr>
          <p:nvPr/>
        </p:nvGrpSpPr>
        <p:grpSpPr bwMode="auto">
          <a:xfrm>
            <a:off x="5635625" y="3733800"/>
            <a:ext cx="13130213" cy="7345363"/>
            <a:chOff x="1763688" y="1124744"/>
            <a:chExt cx="5652564" cy="3166095"/>
          </a:xfrm>
        </p:grpSpPr>
        <p:sp>
          <p:nvSpPr>
            <p:cNvPr id="138" name="Rectangle 137"/>
            <p:cNvSpPr/>
            <p:nvPr/>
          </p:nvSpPr>
          <p:spPr>
            <a:xfrm>
              <a:off x="2699973" y="1397766"/>
              <a:ext cx="3744456" cy="230460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a:latin typeface="Calibri Light"/>
              </a:endParaRPr>
            </a:p>
          </p:txBody>
        </p:sp>
        <p:pic>
          <p:nvPicPr>
            <p:cNvPr id="28718"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38"/>
          <p:cNvGrpSpPr/>
          <p:nvPr/>
        </p:nvGrpSpPr>
        <p:grpSpPr bwMode="auto">
          <a:xfrm>
            <a:off x="5415109" y="6918325"/>
            <a:ext cx="1404791" cy="1294461"/>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40" name="Freeform 39"/>
          <p:cNvSpPr>
            <a:spLocks noChangeArrowheads="1"/>
          </p:cNvSpPr>
          <p:nvPr/>
        </p:nvSpPr>
        <p:spPr bwMode="auto">
          <a:xfrm>
            <a:off x="5837219" y="7297636"/>
            <a:ext cx="532682"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8712" name="Group 41"/>
          <p:cNvGrpSpPr>
            <a:grpSpLocks/>
          </p:cNvGrpSpPr>
          <p:nvPr/>
        </p:nvGrpSpPr>
        <p:grpSpPr bwMode="auto">
          <a:xfrm>
            <a:off x="4986514" y="7427682"/>
            <a:ext cx="304044" cy="303918"/>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8713" name="TextBox 42"/>
          <p:cNvSpPr txBox="1">
            <a:spLocks noChangeArrowheads="1"/>
          </p:cNvSpPr>
          <p:nvPr/>
        </p:nvSpPr>
        <p:spPr bwMode="auto">
          <a:xfrm>
            <a:off x="3777740" y="7165119"/>
            <a:ext cx="1287530" cy="6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3200" b="1">
                <a:latin typeface="Source Sans Pro" panose="020B0503030403020204" pitchFamily="34" charset="0"/>
              </a:rPr>
              <a:t>4 LTE</a:t>
            </a:r>
          </a:p>
        </p:txBody>
      </p:sp>
      <p:sp>
        <p:nvSpPr>
          <p:cNvPr id="28714" name="TextBox 44"/>
          <p:cNvSpPr txBox="1">
            <a:spLocks noChangeArrowheads="1"/>
          </p:cNvSpPr>
          <p:nvPr/>
        </p:nvSpPr>
        <p:spPr bwMode="auto">
          <a:xfrm>
            <a:off x="1225550" y="7652424"/>
            <a:ext cx="3850075" cy="14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nvGrpSpPr>
          <p:cNvPr id="81" name="Group 80"/>
          <p:cNvGrpSpPr/>
          <p:nvPr/>
        </p:nvGrpSpPr>
        <p:grpSpPr bwMode="auto">
          <a:xfrm>
            <a:off x="17616488" y="6902450"/>
            <a:ext cx="1404930" cy="1294825"/>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82" name="Freeform 116"/>
          <p:cNvSpPr>
            <a:spLocks noChangeArrowheads="1"/>
          </p:cNvSpPr>
          <p:nvPr/>
        </p:nvSpPr>
        <p:spPr bwMode="auto">
          <a:xfrm>
            <a:off x="18057337" y="7237844"/>
            <a:ext cx="532739" cy="554072"/>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8703" name="TextBox 57"/>
          <p:cNvSpPr txBox="1">
            <a:spLocks noChangeArrowheads="1"/>
          </p:cNvSpPr>
          <p:nvPr/>
        </p:nvSpPr>
        <p:spPr bwMode="auto">
          <a:xfrm>
            <a:off x="19356834" y="7169963"/>
            <a:ext cx="1856853" cy="67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Speaker</a:t>
            </a:r>
            <a:endParaRPr lang="id-ID" altLang="es-MX" sz="3200" b="1">
              <a:latin typeface="Source Sans Pro" panose="020B0503030403020204" pitchFamily="34" charset="0"/>
            </a:endParaRPr>
          </a:p>
        </p:txBody>
      </p:sp>
      <p:grpSp>
        <p:nvGrpSpPr>
          <p:cNvPr id="28704" name="Group 58"/>
          <p:cNvGrpSpPr>
            <a:grpSpLocks/>
          </p:cNvGrpSpPr>
          <p:nvPr/>
        </p:nvGrpSpPr>
        <p:grpSpPr bwMode="auto">
          <a:xfrm>
            <a:off x="19133092" y="7390874"/>
            <a:ext cx="304074" cy="304003"/>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8705" name="TextBox 59"/>
          <p:cNvSpPr txBox="1">
            <a:spLocks noChangeArrowheads="1"/>
          </p:cNvSpPr>
          <p:nvPr/>
        </p:nvSpPr>
        <p:spPr bwMode="auto">
          <a:xfrm>
            <a:off x="19325766" y="7644084"/>
            <a:ext cx="3912059" cy="143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nvGrpSpPr>
          <p:cNvPr id="113" name="Group 112"/>
          <p:cNvGrpSpPr/>
          <p:nvPr/>
        </p:nvGrpSpPr>
        <p:grpSpPr bwMode="auto">
          <a:xfrm>
            <a:off x="5415160" y="4200525"/>
            <a:ext cx="1404740" cy="1294461"/>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114" name="Freeform 113"/>
          <p:cNvSpPr>
            <a:spLocks noChangeArrowheads="1"/>
          </p:cNvSpPr>
          <p:nvPr/>
        </p:nvSpPr>
        <p:spPr bwMode="auto">
          <a:xfrm>
            <a:off x="5837255" y="4579836"/>
            <a:ext cx="532663" cy="532819"/>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28697" name="Group 114"/>
          <p:cNvGrpSpPr>
            <a:grpSpLocks/>
          </p:cNvGrpSpPr>
          <p:nvPr/>
        </p:nvGrpSpPr>
        <p:grpSpPr bwMode="auto">
          <a:xfrm>
            <a:off x="4986581" y="4709882"/>
            <a:ext cx="304032" cy="303918"/>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8698" name="TextBox 115"/>
          <p:cNvSpPr txBox="1">
            <a:spLocks noChangeArrowheads="1"/>
          </p:cNvSpPr>
          <p:nvPr/>
        </p:nvSpPr>
        <p:spPr bwMode="auto">
          <a:xfrm>
            <a:off x="3657515" y="4447319"/>
            <a:ext cx="1407820" cy="6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3200" b="1" dirty="0">
                <a:latin typeface="Source Sans Pro" panose="020B0503030403020204" pitchFamily="34" charset="0"/>
              </a:rPr>
              <a:t>Music</a:t>
            </a:r>
          </a:p>
        </p:txBody>
      </p:sp>
      <p:sp>
        <p:nvSpPr>
          <p:cNvPr id="28699" name="TextBox 116"/>
          <p:cNvSpPr txBox="1">
            <a:spLocks noChangeArrowheads="1"/>
          </p:cNvSpPr>
          <p:nvPr/>
        </p:nvSpPr>
        <p:spPr bwMode="auto">
          <a:xfrm>
            <a:off x="1020763" y="4934624"/>
            <a:ext cx="4054926" cy="14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grpSp>
        <p:nvGrpSpPr>
          <p:cNvPr id="133" name="Group 132"/>
          <p:cNvGrpSpPr/>
          <p:nvPr/>
        </p:nvGrpSpPr>
        <p:grpSpPr bwMode="auto">
          <a:xfrm>
            <a:off x="17616488" y="4184650"/>
            <a:ext cx="1405178" cy="1293880"/>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sp>
        <p:nvSpPr>
          <p:cNvPr id="134" name="Freeform 116"/>
          <p:cNvSpPr>
            <a:spLocks noChangeArrowheads="1"/>
          </p:cNvSpPr>
          <p:nvPr/>
        </p:nvSpPr>
        <p:spPr bwMode="auto">
          <a:xfrm>
            <a:off x="18057416" y="4519799"/>
            <a:ext cx="532833" cy="553668"/>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sp>
        <p:nvSpPr>
          <p:cNvPr id="28688" name="TextBox 125"/>
          <p:cNvSpPr txBox="1">
            <a:spLocks noChangeArrowheads="1"/>
          </p:cNvSpPr>
          <p:nvPr/>
        </p:nvSpPr>
        <p:spPr bwMode="auto">
          <a:xfrm>
            <a:off x="19357142" y="4451968"/>
            <a:ext cx="1399215"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00" b="1">
                <a:latin typeface="Source Sans Pro" panose="020B0503030403020204" pitchFamily="34" charset="0"/>
              </a:rPr>
              <a:t>Video</a:t>
            </a:r>
            <a:endParaRPr lang="id-ID" altLang="es-MX" sz="3200" b="1">
              <a:latin typeface="Source Sans Pro" panose="020B0503030403020204" pitchFamily="34" charset="0"/>
            </a:endParaRPr>
          </a:p>
        </p:txBody>
      </p:sp>
      <p:grpSp>
        <p:nvGrpSpPr>
          <p:cNvPr id="28689" name="Group 126"/>
          <p:cNvGrpSpPr>
            <a:grpSpLocks/>
          </p:cNvGrpSpPr>
          <p:nvPr/>
        </p:nvGrpSpPr>
        <p:grpSpPr bwMode="auto">
          <a:xfrm>
            <a:off x="19133360" y="4672718"/>
            <a:ext cx="304127" cy="303781"/>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1828434" fontAlgn="auto">
                  <a:spcBef>
                    <a:spcPts val="0"/>
                  </a:spcBef>
                  <a:spcAft>
                    <a:spcPts val="0"/>
                  </a:spcAft>
                  <a:defRPr/>
                </a:pPr>
                <a:endParaRPr lang="en-US" dirty="0">
                  <a:latin typeface="Calibri Light"/>
                  <a:ea typeface="+mn-ea"/>
                </a:endParaRPr>
              </a:p>
            </p:txBody>
          </p:sp>
        </p:grpSp>
      </p:grpSp>
      <p:sp>
        <p:nvSpPr>
          <p:cNvPr id="28690" name="TextBox 127"/>
          <p:cNvSpPr txBox="1">
            <a:spLocks noChangeArrowheads="1"/>
          </p:cNvSpPr>
          <p:nvPr/>
        </p:nvSpPr>
        <p:spPr bwMode="auto">
          <a:xfrm>
            <a:off x="19326067" y="4925743"/>
            <a:ext cx="4135596" cy="143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9419" tIns="109710" rIns="219419" bIns="10971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400">
                <a:latin typeface="Calibri Light" panose="020F0302020204030204" pitchFamily="34" charset="0"/>
                <a:cs typeface="Calibri Light" panose="020F0302020204030204" pitchFamily="34" charset="0"/>
              </a:rPr>
              <a:t>Creativity is the key to success in the great and primary education</a:t>
            </a:r>
          </a:p>
        </p:txBody>
      </p:sp>
      <p:sp>
        <p:nvSpPr>
          <p:cNvPr id="28678" name="TextBox 75"/>
          <p:cNvSpPr txBox="1">
            <a:spLocks noChangeArrowheads="1"/>
          </p:cNvSpPr>
          <p:nvPr/>
        </p:nvSpPr>
        <p:spPr bwMode="auto">
          <a:xfrm>
            <a:off x="1614488" y="528638"/>
            <a:ext cx="78978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6600" b="1">
                <a:solidFill>
                  <a:schemeClr val="tx2"/>
                </a:solidFill>
                <a:latin typeface="Source Sans Pro" panose="020B0503030403020204" pitchFamily="34" charset="0"/>
              </a:rPr>
              <a:t>Macbook Air Mockup</a:t>
            </a:r>
          </a:p>
        </p:txBody>
      </p:sp>
      <p:grpSp>
        <p:nvGrpSpPr>
          <p:cNvPr id="28679" name="Group 76"/>
          <p:cNvGrpSpPr>
            <a:grpSpLocks/>
          </p:cNvGrpSpPr>
          <p:nvPr/>
        </p:nvGrpSpPr>
        <p:grpSpPr bwMode="auto">
          <a:xfrm>
            <a:off x="1774825" y="1717675"/>
            <a:ext cx="2279650" cy="73025"/>
            <a:chOff x="1775295" y="2028842"/>
            <a:chExt cx="3021910" cy="45719"/>
          </a:xfrm>
        </p:grpSpPr>
        <p:sp>
          <p:nvSpPr>
            <p:cNvPr id="78" name="Rectangle 77"/>
            <p:cNvSpPr/>
            <p:nvPr/>
          </p:nvSpPr>
          <p:spPr>
            <a:xfrm flipV="1">
              <a:off x="1775295" y="2028842"/>
              <a:ext cx="54083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79" name="Rectangle 78"/>
            <p:cNvSpPr/>
            <p:nvPr/>
          </p:nvSpPr>
          <p:spPr>
            <a:xfrm flipV="1">
              <a:off x="2391883" y="2028842"/>
              <a:ext cx="538725"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0" name="Rectangle 79"/>
            <p:cNvSpPr/>
            <p:nvPr/>
          </p:nvSpPr>
          <p:spPr>
            <a:xfrm flipV="1">
              <a:off x="3025305" y="2028842"/>
              <a:ext cx="54083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5" name="Rectangle 84"/>
            <p:cNvSpPr/>
            <p:nvPr/>
          </p:nvSpPr>
          <p:spPr>
            <a:xfrm flipV="1">
              <a:off x="3641893" y="2028842"/>
              <a:ext cx="538725"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sp>
          <p:nvSpPr>
            <p:cNvPr id="86" name="Rectangle 85"/>
            <p:cNvSpPr/>
            <p:nvPr/>
          </p:nvSpPr>
          <p:spPr>
            <a:xfrm flipV="1">
              <a:off x="4256376" y="2028842"/>
              <a:ext cx="540829"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828434" fontAlgn="auto">
                <a:spcBef>
                  <a:spcPts val="0"/>
                </a:spcBef>
                <a:spcAft>
                  <a:spcPts val="0"/>
                </a:spcAft>
                <a:defRPr/>
              </a:pPr>
              <a:endParaRPr lang="en-US" dirty="0">
                <a:latin typeface="Calibri Light"/>
              </a:endParaRPr>
            </a:p>
          </p:txBody>
        </p:sp>
      </p:grpSp>
      <p:sp>
        <p:nvSpPr>
          <p:cNvPr id="28680" name="TextBox 86"/>
          <p:cNvSpPr txBox="1">
            <a:spLocks noChangeArrowheads="1"/>
          </p:cNvSpPr>
          <p:nvPr/>
        </p:nvSpPr>
        <p:spPr bwMode="auto">
          <a:xfrm>
            <a:off x="1665288" y="1812925"/>
            <a:ext cx="2898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3800" b="1">
                <a:latin typeface="Calibri" panose="020F0502020204030204" pitchFamily="34" charset="0"/>
                <a:cs typeface="Calibri" panose="020F0502020204030204" pitchFamily="34" charset="0"/>
              </a:rPr>
              <a:t>Basic Subtitle</a:t>
            </a:r>
          </a:p>
        </p:txBody>
      </p:sp>
      <p:pic>
        <p:nvPicPr>
          <p:cNvPr id="3" name="Marcador de posición de imagen 2">
            <a:extLst>
              <a:ext uri="{FF2B5EF4-FFF2-40B4-BE49-F238E27FC236}">
                <a16:creationId xmlns:a16="http://schemas.microsoft.com/office/drawing/2014/main" id="{1CFA6ED6-B7DA-4328-B179-D1DC2A77466A}"/>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6045" b="6045"/>
          <a:stretch>
            <a:fillRect/>
          </a:stretch>
        </p:blipFill>
        <p:spPr>
          <a:xfrm>
            <a:off x="8264525" y="4464972"/>
            <a:ext cx="7910513" cy="4876800"/>
          </a:xfr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theme/theme1.xml><?xml version="1.0" encoding="utf-8"?>
<a:theme xmlns:a="http://schemas.openxmlformats.org/drawingml/2006/main" name="Default Theme">
  <a:themeElements>
    <a:clrScheme name="Consumer - Light Version 1">
      <a:dk1>
        <a:srgbClr val="445469"/>
      </a:dk1>
      <a:lt1>
        <a:sysClr val="window" lastClr="FFFFFF"/>
      </a:lt1>
      <a:dk2>
        <a:srgbClr val="445469"/>
      </a:dk2>
      <a:lt2>
        <a:srgbClr val="FFFFFF"/>
      </a:lt2>
      <a:accent1>
        <a:srgbClr val="E71F3C"/>
      </a:accent1>
      <a:accent2>
        <a:srgbClr val="FCC725"/>
      </a:accent2>
      <a:accent3>
        <a:srgbClr val="1C8EE4"/>
      </a:accent3>
      <a:accent4>
        <a:srgbClr val="73446C"/>
      </a:accent4>
      <a:accent5>
        <a:srgbClr val="A5CA36"/>
      </a:accent5>
      <a:accent6>
        <a:srgbClr val="C1C7D0"/>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21079</TotalTime>
  <Words>2451</Words>
  <Application>Microsoft Office PowerPoint</Application>
  <PresentationFormat>Custom</PresentationFormat>
  <Paragraphs>477</Paragraphs>
  <Slides>27</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Arial</vt:lpstr>
      <vt:lpstr>Calibri</vt:lpstr>
      <vt:lpstr>Calibri Light</vt:lpstr>
      <vt:lpstr>Gill Sans</vt:lpstr>
      <vt:lpstr>Lato</vt:lpstr>
      <vt:lpstr>Lato Black</vt:lpstr>
      <vt:lpstr>Lato Bold</vt:lpstr>
      <vt:lpstr>Lato Light</vt:lpstr>
      <vt:lpstr>Raleway Light</vt:lpstr>
      <vt:lpstr>Source Sans Pro</vt:lpstr>
      <vt:lpstr>Default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Lopez</dc:creator>
  <cp:lastModifiedBy>Jolie Serrano Delgado</cp:lastModifiedBy>
  <cp:revision>3209</cp:revision>
  <dcterms:created xsi:type="dcterms:W3CDTF">2014-11-12T21:47:38Z</dcterms:created>
  <dcterms:modified xsi:type="dcterms:W3CDTF">2025-04-06T23:12:40Z</dcterms:modified>
</cp:coreProperties>
</file>