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82" r:id="rId2"/>
    <p:sldId id="4154" r:id="rId3"/>
    <p:sldId id="4131" r:id="rId4"/>
    <p:sldId id="4132" r:id="rId5"/>
    <p:sldId id="4101" r:id="rId6"/>
    <p:sldId id="4106" r:id="rId7"/>
    <p:sldId id="4138" r:id="rId8"/>
    <p:sldId id="4139" r:id="rId9"/>
    <p:sldId id="4140" r:id="rId10"/>
    <p:sldId id="4141" r:id="rId11"/>
    <p:sldId id="4142" r:id="rId12"/>
    <p:sldId id="4143" r:id="rId13"/>
    <p:sldId id="4133" r:id="rId14"/>
    <p:sldId id="4134" r:id="rId15"/>
    <p:sldId id="4135" r:id="rId16"/>
    <p:sldId id="4136" r:id="rId17"/>
    <p:sldId id="4137" r:id="rId18"/>
    <p:sldId id="4146" r:id="rId19"/>
    <p:sldId id="4147" r:id="rId20"/>
    <p:sldId id="260" r:id="rId21"/>
    <p:sldId id="4098" r:id="rId22"/>
    <p:sldId id="4096" r:id="rId23"/>
    <p:sldId id="4095" r:id="rId24"/>
    <p:sldId id="1780"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DE5"/>
    <a:srgbClr val="7C40F4"/>
    <a:srgbClr val="FF7100"/>
    <a:srgbClr val="99CC33"/>
    <a:srgbClr val="33B7C6"/>
    <a:srgbClr val="12637C"/>
    <a:srgbClr val="F6C242"/>
    <a:srgbClr val="EA4A47"/>
    <a:srgbClr val="0918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DC266-7AC2-430D-A40E-894A35306C33}" v="442" dt="2025-03-18T22:43:53.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6283" autoAdjust="0"/>
  </p:normalViewPr>
  <p:slideViewPr>
    <p:cSldViewPr snapToGrid="0">
      <p:cViewPr>
        <p:scale>
          <a:sx n="50" d="100"/>
          <a:sy n="50" d="100"/>
        </p:scale>
        <p:origin x="3048" y="1422"/>
      </p:cViewPr>
      <p:guideLst/>
    </p:cSldViewPr>
  </p:slideViewPr>
  <p:notesTextViewPr>
    <p:cViewPr>
      <p:scale>
        <a:sx n="3" d="2"/>
        <a:sy n="3" d="2"/>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114DC266-7AC2-430D-A40E-894A35306C33}"/>
    <pc:docChg chg="undo redo custSel addSld delSld modSld sldOrd modMainMaster">
      <pc:chgData name="Jolie Serrano Delgado" userId="d52b4219-5c60-4a0c-87ad-b1ec335c0c37" providerId="ADAL" clId="{114DC266-7AC2-430D-A40E-894A35306C33}" dt="2025-03-18T22:43:55.736" v="2657" actId="1076"/>
      <pc:docMkLst>
        <pc:docMk/>
      </pc:docMkLst>
      <pc:sldChg chg="del">
        <pc:chgData name="Jolie Serrano Delgado" userId="d52b4219-5c60-4a0c-87ad-b1ec335c0c37" providerId="ADAL" clId="{114DC266-7AC2-430D-A40E-894A35306C33}" dt="2025-03-12T22:55:36.659" v="1" actId="47"/>
        <pc:sldMkLst>
          <pc:docMk/>
          <pc:sldMk cId="4211466020" sldId="257"/>
        </pc:sldMkLst>
      </pc:sldChg>
      <pc:sldChg chg="addSp delSp modSp add mod modTransition">
        <pc:chgData name="Jolie Serrano Delgado" userId="d52b4219-5c60-4a0c-87ad-b1ec335c0c37" providerId="ADAL" clId="{114DC266-7AC2-430D-A40E-894A35306C33}" dt="2025-03-18T22:43:55.736" v="2657" actId="1076"/>
        <pc:sldMkLst>
          <pc:docMk/>
          <pc:sldMk cId="0" sldId="260"/>
        </pc:sldMkLst>
        <pc:spChg chg="add mod">
          <ac:chgData name="Jolie Serrano Delgado" userId="d52b4219-5c60-4a0c-87ad-b1ec335c0c37" providerId="ADAL" clId="{114DC266-7AC2-430D-A40E-894A35306C33}" dt="2025-03-18T22:41:00.754" v="2636" actId="1076"/>
          <ac:spMkLst>
            <pc:docMk/>
            <pc:sldMk cId="0" sldId="260"/>
            <ac:spMk id="2" creationId="{5FF74C2A-5CB0-A3F7-47AA-017A238D8246}"/>
          </ac:spMkLst>
        </pc:spChg>
        <pc:spChg chg="add mod">
          <ac:chgData name="Jolie Serrano Delgado" userId="d52b4219-5c60-4a0c-87ad-b1ec335c0c37" providerId="ADAL" clId="{114DC266-7AC2-430D-A40E-894A35306C33}" dt="2025-03-18T22:43:49.098" v="2655" actId="1076"/>
          <ac:spMkLst>
            <pc:docMk/>
            <pc:sldMk cId="0" sldId="260"/>
            <ac:spMk id="6" creationId="{F987B8D0-AEF3-7B72-30E2-EA900F89F1F8}"/>
          </ac:spMkLst>
        </pc:spChg>
        <pc:spChg chg="add mod">
          <ac:chgData name="Jolie Serrano Delgado" userId="d52b4219-5c60-4a0c-87ad-b1ec335c0c37" providerId="ADAL" clId="{114DC266-7AC2-430D-A40E-894A35306C33}" dt="2025-03-18T22:43:49.098" v="2655" actId="1076"/>
          <ac:spMkLst>
            <pc:docMk/>
            <pc:sldMk cId="0" sldId="260"/>
            <ac:spMk id="8" creationId="{050951D5-A7DB-5B30-2D50-669D0A7DAACD}"/>
          </ac:spMkLst>
        </pc:spChg>
        <pc:spChg chg="add mod">
          <ac:chgData name="Jolie Serrano Delgado" userId="d52b4219-5c60-4a0c-87ad-b1ec335c0c37" providerId="ADAL" clId="{114DC266-7AC2-430D-A40E-894A35306C33}" dt="2025-03-18T22:43:49.098" v="2655" actId="1076"/>
          <ac:spMkLst>
            <pc:docMk/>
            <pc:sldMk cId="0" sldId="260"/>
            <ac:spMk id="10" creationId="{E8EAA97C-7EA6-DE2A-DE06-112A53490FEC}"/>
          </ac:spMkLst>
        </pc:spChg>
        <pc:spChg chg="add mod">
          <ac:chgData name="Jolie Serrano Delgado" userId="d52b4219-5c60-4a0c-87ad-b1ec335c0c37" providerId="ADAL" clId="{114DC266-7AC2-430D-A40E-894A35306C33}" dt="2025-03-18T22:43:49.098" v="2655" actId="1076"/>
          <ac:spMkLst>
            <pc:docMk/>
            <pc:sldMk cId="0" sldId="260"/>
            <ac:spMk id="14" creationId="{53DB9ED6-00E4-22BD-8938-9BEC321E670C}"/>
          </ac:spMkLst>
        </pc:spChg>
        <pc:spChg chg="add mod">
          <ac:chgData name="Jolie Serrano Delgado" userId="d52b4219-5c60-4a0c-87ad-b1ec335c0c37" providerId="ADAL" clId="{114DC266-7AC2-430D-A40E-894A35306C33}" dt="2025-03-18T22:43:49.098" v="2655" actId="1076"/>
          <ac:spMkLst>
            <pc:docMk/>
            <pc:sldMk cId="0" sldId="260"/>
            <ac:spMk id="28" creationId="{F5634D35-A3AB-87CC-0020-318FF6A059E1}"/>
          </ac:spMkLst>
        </pc:spChg>
        <pc:spChg chg="add mod">
          <ac:chgData name="Jolie Serrano Delgado" userId="d52b4219-5c60-4a0c-87ad-b1ec335c0c37" providerId="ADAL" clId="{114DC266-7AC2-430D-A40E-894A35306C33}" dt="2025-03-18T22:43:49.098" v="2655" actId="1076"/>
          <ac:spMkLst>
            <pc:docMk/>
            <pc:sldMk cId="0" sldId="260"/>
            <ac:spMk id="30" creationId="{EEB34F2E-9CF9-5232-10B0-E87E48FBD4D7}"/>
          </ac:spMkLst>
        </pc:spChg>
        <pc:spChg chg="add mod">
          <ac:chgData name="Jolie Serrano Delgado" userId="d52b4219-5c60-4a0c-87ad-b1ec335c0c37" providerId="ADAL" clId="{114DC266-7AC2-430D-A40E-894A35306C33}" dt="2025-03-18T22:43:49.098" v="2655" actId="1076"/>
          <ac:spMkLst>
            <pc:docMk/>
            <pc:sldMk cId="0" sldId="260"/>
            <ac:spMk id="31" creationId="{1DFB736E-5836-A8E4-0222-4589E966F725}"/>
          </ac:spMkLst>
        </pc:spChg>
        <pc:spChg chg="add mod">
          <ac:chgData name="Jolie Serrano Delgado" userId="d52b4219-5c60-4a0c-87ad-b1ec335c0c37" providerId="ADAL" clId="{114DC266-7AC2-430D-A40E-894A35306C33}" dt="2025-03-18T22:43:49.098" v="2655" actId="1076"/>
          <ac:spMkLst>
            <pc:docMk/>
            <pc:sldMk cId="0" sldId="260"/>
            <ac:spMk id="32" creationId="{BED2A66A-BDEA-8E3D-2440-ADF3AED4282C}"/>
          </ac:spMkLst>
        </pc:spChg>
        <pc:spChg chg="add mod">
          <ac:chgData name="Jolie Serrano Delgado" userId="d52b4219-5c60-4a0c-87ad-b1ec335c0c37" providerId="ADAL" clId="{114DC266-7AC2-430D-A40E-894A35306C33}" dt="2025-03-18T22:43:49.098" v="2655" actId="1076"/>
          <ac:spMkLst>
            <pc:docMk/>
            <pc:sldMk cId="0" sldId="260"/>
            <ac:spMk id="33" creationId="{CE0B579D-B320-16C5-E916-392E16FFDA76}"/>
          </ac:spMkLst>
        </pc:spChg>
        <pc:spChg chg="add mod">
          <ac:chgData name="Jolie Serrano Delgado" userId="d52b4219-5c60-4a0c-87ad-b1ec335c0c37" providerId="ADAL" clId="{114DC266-7AC2-430D-A40E-894A35306C33}" dt="2025-03-18T22:43:49.098" v="2655" actId="1076"/>
          <ac:spMkLst>
            <pc:docMk/>
            <pc:sldMk cId="0" sldId="260"/>
            <ac:spMk id="35" creationId="{3D2784E1-DFA5-F1C8-C449-B185E6C2C9D6}"/>
          </ac:spMkLst>
        </pc:spChg>
        <pc:spChg chg="add mod">
          <ac:chgData name="Jolie Serrano Delgado" userId="d52b4219-5c60-4a0c-87ad-b1ec335c0c37" providerId="ADAL" clId="{114DC266-7AC2-430D-A40E-894A35306C33}" dt="2025-03-18T22:43:55.736" v="2657" actId="1076"/>
          <ac:spMkLst>
            <pc:docMk/>
            <pc:sldMk cId="0" sldId="260"/>
            <ac:spMk id="36" creationId="{6A33E89E-9C8A-071D-561C-75332CB410DD}"/>
          </ac:spMkLst>
        </pc:spChg>
        <pc:spChg chg="add mod">
          <ac:chgData name="Jolie Serrano Delgado" userId="d52b4219-5c60-4a0c-87ad-b1ec335c0c37" providerId="ADAL" clId="{114DC266-7AC2-430D-A40E-894A35306C33}" dt="2025-03-18T22:43:55.736" v="2657" actId="1076"/>
          <ac:spMkLst>
            <pc:docMk/>
            <pc:sldMk cId="0" sldId="260"/>
            <ac:spMk id="37" creationId="{4E87B240-9B3B-9DA3-6C5A-76F0A4632154}"/>
          </ac:spMkLst>
        </pc:spChg>
        <pc:spChg chg="add mod">
          <ac:chgData name="Jolie Serrano Delgado" userId="d52b4219-5c60-4a0c-87ad-b1ec335c0c37" providerId="ADAL" clId="{114DC266-7AC2-430D-A40E-894A35306C33}" dt="2025-03-18T22:43:55.736" v="2657" actId="1076"/>
          <ac:spMkLst>
            <pc:docMk/>
            <pc:sldMk cId="0" sldId="260"/>
            <ac:spMk id="39" creationId="{47BD7C5B-8763-3FBD-E08E-609876E049E3}"/>
          </ac:spMkLst>
        </pc:spChg>
        <pc:spChg chg="add mod">
          <ac:chgData name="Jolie Serrano Delgado" userId="d52b4219-5c60-4a0c-87ad-b1ec335c0c37" providerId="ADAL" clId="{114DC266-7AC2-430D-A40E-894A35306C33}" dt="2025-03-18T22:43:55.736" v="2657" actId="1076"/>
          <ac:spMkLst>
            <pc:docMk/>
            <pc:sldMk cId="0" sldId="260"/>
            <ac:spMk id="41" creationId="{13E5E062-4AAF-52ED-8D3C-BA5DA9F471CC}"/>
          </ac:spMkLst>
        </pc:spChg>
        <pc:spChg chg="add mod">
          <ac:chgData name="Jolie Serrano Delgado" userId="d52b4219-5c60-4a0c-87ad-b1ec335c0c37" providerId="ADAL" clId="{114DC266-7AC2-430D-A40E-894A35306C33}" dt="2025-03-18T22:43:55.736" v="2657" actId="1076"/>
          <ac:spMkLst>
            <pc:docMk/>
            <pc:sldMk cId="0" sldId="260"/>
            <ac:spMk id="42" creationId="{FF37C73F-6A52-D8E1-398A-037029CEC2BC}"/>
          </ac:spMkLst>
        </pc:spChg>
        <pc:spChg chg="add mod">
          <ac:chgData name="Jolie Serrano Delgado" userId="d52b4219-5c60-4a0c-87ad-b1ec335c0c37" providerId="ADAL" clId="{114DC266-7AC2-430D-A40E-894A35306C33}" dt="2025-03-18T22:43:55.736" v="2657" actId="1076"/>
          <ac:spMkLst>
            <pc:docMk/>
            <pc:sldMk cId="0" sldId="260"/>
            <ac:spMk id="43" creationId="{195CEC34-D844-C92A-880D-551D4ACB72CC}"/>
          </ac:spMkLst>
        </pc:spChg>
        <pc:spChg chg="add mod">
          <ac:chgData name="Jolie Serrano Delgado" userId="d52b4219-5c60-4a0c-87ad-b1ec335c0c37" providerId="ADAL" clId="{114DC266-7AC2-430D-A40E-894A35306C33}" dt="2025-03-18T22:43:55.736" v="2657" actId="1076"/>
          <ac:spMkLst>
            <pc:docMk/>
            <pc:sldMk cId="0" sldId="260"/>
            <ac:spMk id="45" creationId="{0FF54E1B-1932-0A82-8717-E431CC0BAB34}"/>
          </ac:spMkLst>
        </pc:spChg>
        <pc:spChg chg="del">
          <ac:chgData name="Jolie Serrano Delgado" userId="d52b4219-5c60-4a0c-87ad-b1ec335c0c37" providerId="ADAL" clId="{114DC266-7AC2-430D-A40E-894A35306C33}" dt="2025-03-18T22:39:42.590" v="2591" actId="478"/>
          <ac:spMkLst>
            <pc:docMk/>
            <pc:sldMk cId="0" sldId="260"/>
            <ac:spMk id="46" creationId="{A7E13C05-BA95-4798-8C51-6DC42AD55D1A}"/>
          </ac:spMkLst>
        </pc:spChg>
        <pc:spChg chg="mod">
          <ac:chgData name="Jolie Serrano Delgado" userId="d52b4219-5c60-4a0c-87ad-b1ec335c0c37" providerId="ADAL" clId="{114DC266-7AC2-430D-A40E-894A35306C33}" dt="2025-03-18T22:41:00.754" v="2636" actId="1076"/>
          <ac:spMkLst>
            <pc:docMk/>
            <pc:sldMk cId="0" sldId="260"/>
            <ac:spMk id="47" creationId="{0E72DA5E-8B08-48A9-B365-6E8C010A4450}"/>
          </ac:spMkLst>
        </pc:spChg>
        <pc:spChg chg="mod">
          <ac:chgData name="Jolie Serrano Delgado" userId="d52b4219-5c60-4a0c-87ad-b1ec335c0c37" providerId="ADAL" clId="{114DC266-7AC2-430D-A40E-894A35306C33}" dt="2025-03-18T22:40:52.681" v="2635" actId="2711"/>
          <ac:spMkLst>
            <pc:docMk/>
            <pc:sldMk cId="0" sldId="260"/>
            <ac:spMk id="48" creationId="{093DBC6E-7BDC-481E-A437-E042BFCD7B12}"/>
          </ac:spMkLst>
        </pc:spChg>
        <pc:spChg chg="mod">
          <ac:chgData name="Jolie Serrano Delgado" userId="d52b4219-5c60-4a0c-87ad-b1ec335c0c37" providerId="ADAL" clId="{114DC266-7AC2-430D-A40E-894A35306C33}" dt="2025-03-18T22:40:42.989" v="2634" actId="403"/>
          <ac:spMkLst>
            <pc:docMk/>
            <pc:sldMk cId="0" sldId="260"/>
            <ac:spMk id="49" creationId="{626FCA90-1B5E-4947-B988-F3A0534C399C}"/>
          </ac:spMkLst>
        </pc:spChg>
        <pc:spChg chg="mod">
          <ac:chgData name="Jolie Serrano Delgado" userId="d52b4219-5c60-4a0c-87ad-b1ec335c0c37" providerId="ADAL" clId="{114DC266-7AC2-430D-A40E-894A35306C33}" dt="2025-03-18T22:40:52.681" v="2635" actId="2711"/>
          <ac:spMkLst>
            <pc:docMk/>
            <pc:sldMk cId="0" sldId="260"/>
            <ac:spMk id="50" creationId="{1CDFDDA5-5E53-426A-9B3B-18C09FA4FE65}"/>
          </ac:spMkLst>
        </pc:spChg>
        <pc:spChg chg="mod">
          <ac:chgData name="Jolie Serrano Delgado" userId="d52b4219-5c60-4a0c-87ad-b1ec335c0c37" providerId="ADAL" clId="{114DC266-7AC2-430D-A40E-894A35306C33}" dt="2025-03-18T22:40:42.989" v="2634" actId="403"/>
          <ac:spMkLst>
            <pc:docMk/>
            <pc:sldMk cId="0" sldId="260"/>
            <ac:spMk id="51" creationId="{8893C0EA-6F8C-469B-8384-2BAB60EE5BF5}"/>
          </ac:spMkLst>
        </pc:spChg>
        <pc:spChg chg="mod">
          <ac:chgData name="Jolie Serrano Delgado" userId="d52b4219-5c60-4a0c-87ad-b1ec335c0c37" providerId="ADAL" clId="{114DC266-7AC2-430D-A40E-894A35306C33}" dt="2025-03-18T22:40:52.681" v="2635" actId="2711"/>
          <ac:spMkLst>
            <pc:docMk/>
            <pc:sldMk cId="0" sldId="260"/>
            <ac:spMk id="52" creationId="{7B621E5C-1F72-4807-A94A-A1F55D3BA2BB}"/>
          </ac:spMkLst>
        </pc:spChg>
        <pc:spChg chg="mod">
          <ac:chgData name="Jolie Serrano Delgado" userId="d52b4219-5c60-4a0c-87ad-b1ec335c0c37" providerId="ADAL" clId="{114DC266-7AC2-430D-A40E-894A35306C33}" dt="2025-03-18T22:40:42.989" v="2634" actId="403"/>
          <ac:spMkLst>
            <pc:docMk/>
            <pc:sldMk cId="0" sldId="260"/>
            <ac:spMk id="53" creationId="{49516CA1-B92E-452B-A637-630F969B12A6}"/>
          </ac:spMkLst>
        </pc:spChg>
        <pc:spChg chg="mod">
          <ac:chgData name="Jolie Serrano Delgado" userId="d52b4219-5c60-4a0c-87ad-b1ec335c0c37" providerId="ADAL" clId="{114DC266-7AC2-430D-A40E-894A35306C33}" dt="2025-03-18T22:40:52.681" v="2635" actId="2711"/>
          <ac:spMkLst>
            <pc:docMk/>
            <pc:sldMk cId="0" sldId="260"/>
            <ac:spMk id="54" creationId="{A0761C27-A915-45D1-BE61-99B4E8B1187B}"/>
          </ac:spMkLst>
        </pc:spChg>
        <pc:spChg chg="mod">
          <ac:chgData name="Jolie Serrano Delgado" userId="d52b4219-5c60-4a0c-87ad-b1ec335c0c37" providerId="ADAL" clId="{114DC266-7AC2-430D-A40E-894A35306C33}" dt="2025-03-18T22:40:42.989" v="2634" actId="403"/>
          <ac:spMkLst>
            <pc:docMk/>
            <pc:sldMk cId="0" sldId="260"/>
            <ac:spMk id="55" creationId="{93EECD8B-42AD-4617-9536-9E97AC564C73}"/>
          </ac:spMkLst>
        </pc:spChg>
        <pc:spChg chg="mod">
          <ac:chgData name="Jolie Serrano Delgado" userId="d52b4219-5c60-4a0c-87ad-b1ec335c0c37" providerId="ADAL" clId="{114DC266-7AC2-430D-A40E-894A35306C33}" dt="2025-03-18T22:40:52.681" v="2635" actId="2711"/>
          <ac:spMkLst>
            <pc:docMk/>
            <pc:sldMk cId="0" sldId="260"/>
            <ac:spMk id="56" creationId="{DE32CD26-0AF8-4656-A3A1-D0FFAFB126A3}"/>
          </ac:spMkLst>
        </pc:spChg>
        <pc:spChg chg="mod">
          <ac:chgData name="Jolie Serrano Delgado" userId="d52b4219-5c60-4a0c-87ad-b1ec335c0c37" providerId="ADAL" clId="{114DC266-7AC2-430D-A40E-894A35306C33}" dt="2025-03-18T22:40:42.989" v="2634" actId="403"/>
          <ac:spMkLst>
            <pc:docMk/>
            <pc:sldMk cId="0" sldId="260"/>
            <ac:spMk id="57" creationId="{73A2C902-E8CD-4DDC-B9C7-21DB4448E397}"/>
          </ac:spMkLst>
        </pc:spChg>
        <pc:spChg chg="mod">
          <ac:chgData name="Jolie Serrano Delgado" userId="d52b4219-5c60-4a0c-87ad-b1ec335c0c37" providerId="ADAL" clId="{114DC266-7AC2-430D-A40E-894A35306C33}" dt="2025-03-18T22:40:52.681" v="2635" actId="2711"/>
          <ac:spMkLst>
            <pc:docMk/>
            <pc:sldMk cId="0" sldId="260"/>
            <ac:spMk id="58" creationId="{2EF6187E-FC49-4C18-B444-E984F7C1BFC2}"/>
          </ac:spMkLst>
        </pc:spChg>
        <pc:spChg chg="mod">
          <ac:chgData name="Jolie Serrano Delgado" userId="d52b4219-5c60-4a0c-87ad-b1ec335c0c37" providerId="ADAL" clId="{114DC266-7AC2-430D-A40E-894A35306C33}" dt="2025-03-18T22:40:42.989" v="2634" actId="403"/>
          <ac:spMkLst>
            <pc:docMk/>
            <pc:sldMk cId="0" sldId="260"/>
            <ac:spMk id="59" creationId="{9FA9D59B-EA32-41B6-B925-09C3BB305670}"/>
          </ac:spMkLst>
        </pc:spChg>
        <pc:spChg chg="add mod">
          <ac:chgData name="Jolie Serrano Delgado" userId="d52b4219-5c60-4a0c-87ad-b1ec335c0c37" providerId="ADAL" clId="{114DC266-7AC2-430D-A40E-894A35306C33}" dt="2025-03-18T22:43:55.736" v="2657" actId="1076"/>
          <ac:spMkLst>
            <pc:docMk/>
            <pc:sldMk cId="0" sldId="260"/>
            <ac:spMk id="61" creationId="{D025664B-3B61-2AAD-9DCE-89FD835EDF0A}"/>
          </ac:spMkLst>
        </pc:spChg>
        <pc:spChg chg="add mod">
          <ac:chgData name="Jolie Serrano Delgado" userId="d52b4219-5c60-4a0c-87ad-b1ec335c0c37" providerId="ADAL" clId="{114DC266-7AC2-430D-A40E-894A35306C33}" dt="2025-03-18T22:43:55.736" v="2657" actId="1076"/>
          <ac:spMkLst>
            <pc:docMk/>
            <pc:sldMk cId="0" sldId="260"/>
            <ac:spMk id="62" creationId="{7D012F9B-A84E-B380-D635-5E10CF7597B6}"/>
          </ac:spMkLst>
        </pc:spChg>
        <pc:spChg chg="add mod">
          <ac:chgData name="Jolie Serrano Delgado" userId="d52b4219-5c60-4a0c-87ad-b1ec335c0c37" providerId="ADAL" clId="{114DC266-7AC2-430D-A40E-894A35306C33}" dt="2025-03-18T22:43:55.736" v="2657" actId="1076"/>
          <ac:spMkLst>
            <pc:docMk/>
            <pc:sldMk cId="0" sldId="260"/>
            <ac:spMk id="64" creationId="{607FB9C5-6C84-97C5-6E6F-5ECE434BC885}"/>
          </ac:spMkLst>
        </pc:spChg>
      </pc:sldChg>
      <pc:sldChg chg="modSp mod">
        <pc:chgData name="Jolie Serrano Delgado" userId="d52b4219-5c60-4a0c-87ad-b1ec335c0c37" providerId="ADAL" clId="{114DC266-7AC2-430D-A40E-894A35306C33}" dt="2025-03-18T20:56:43.578" v="2198" actId="207"/>
        <pc:sldMkLst>
          <pc:docMk/>
          <pc:sldMk cId="0" sldId="1482"/>
        </pc:sldMkLst>
        <pc:spChg chg="mod">
          <ac:chgData name="Jolie Serrano Delgado" userId="d52b4219-5c60-4a0c-87ad-b1ec335c0c37" providerId="ADAL" clId="{114DC266-7AC2-430D-A40E-894A35306C33}" dt="2025-03-12T22:55:27.577" v="0" actId="16037"/>
          <ac:spMkLst>
            <pc:docMk/>
            <pc:sldMk cId="0" sldId="1482"/>
            <ac:spMk id="18" creationId="{8F5F15BF-00E8-0146-9639-0FB07145B42A}"/>
          </ac:spMkLst>
        </pc:spChg>
        <pc:spChg chg="mod">
          <ac:chgData name="Jolie Serrano Delgado" userId="d52b4219-5c60-4a0c-87ad-b1ec335c0c37" providerId="ADAL" clId="{114DC266-7AC2-430D-A40E-894A35306C33}" dt="2025-03-18T20:56:43.578" v="2198" actId="207"/>
          <ac:spMkLst>
            <pc:docMk/>
            <pc:sldMk cId="0" sldId="1482"/>
            <ac:spMk id="55309" creationId="{00000000-0000-0000-0000-000000000000}"/>
          </ac:spMkLst>
        </pc:spChg>
      </pc:sldChg>
      <pc:sldChg chg="del">
        <pc:chgData name="Jolie Serrano Delgado" userId="d52b4219-5c60-4a0c-87ad-b1ec335c0c37" providerId="ADAL" clId="{114DC266-7AC2-430D-A40E-894A35306C33}" dt="2025-03-12T22:55:36.659" v="1" actId="47"/>
        <pc:sldMkLst>
          <pc:docMk/>
          <pc:sldMk cId="939262652" sldId="3305"/>
        </pc:sldMkLst>
      </pc:sldChg>
      <pc:sldChg chg="del">
        <pc:chgData name="Jolie Serrano Delgado" userId="d52b4219-5c60-4a0c-87ad-b1ec335c0c37" providerId="ADAL" clId="{114DC266-7AC2-430D-A40E-894A35306C33}" dt="2025-03-12T22:55:36.659" v="1" actId="47"/>
        <pc:sldMkLst>
          <pc:docMk/>
          <pc:sldMk cId="1092690579" sldId="3308"/>
        </pc:sldMkLst>
      </pc:sldChg>
      <pc:sldChg chg="del">
        <pc:chgData name="Jolie Serrano Delgado" userId="d52b4219-5c60-4a0c-87ad-b1ec335c0c37" providerId="ADAL" clId="{114DC266-7AC2-430D-A40E-894A35306C33}" dt="2025-03-12T22:55:36.659" v="1" actId="47"/>
        <pc:sldMkLst>
          <pc:docMk/>
          <pc:sldMk cId="3961750612" sldId="3310"/>
        </pc:sldMkLst>
      </pc:sldChg>
      <pc:sldChg chg="del">
        <pc:chgData name="Jolie Serrano Delgado" userId="d52b4219-5c60-4a0c-87ad-b1ec335c0c37" providerId="ADAL" clId="{114DC266-7AC2-430D-A40E-894A35306C33}" dt="2025-03-12T22:55:36.659" v="1" actId="47"/>
        <pc:sldMkLst>
          <pc:docMk/>
          <pc:sldMk cId="721216198" sldId="3315"/>
        </pc:sldMkLst>
      </pc:sldChg>
      <pc:sldChg chg="del">
        <pc:chgData name="Jolie Serrano Delgado" userId="d52b4219-5c60-4a0c-87ad-b1ec335c0c37" providerId="ADAL" clId="{114DC266-7AC2-430D-A40E-894A35306C33}" dt="2025-03-12T22:55:36.659" v="1" actId="47"/>
        <pc:sldMkLst>
          <pc:docMk/>
          <pc:sldMk cId="2769869216" sldId="3356"/>
        </pc:sldMkLst>
      </pc:sldChg>
      <pc:sldChg chg="del">
        <pc:chgData name="Jolie Serrano Delgado" userId="d52b4219-5c60-4a0c-87ad-b1ec335c0c37" providerId="ADAL" clId="{114DC266-7AC2-430D-A40E-894A35306C33}" dt="2025-03-12T22:55:36.659" v="1" actId="47"/>
        <pc:sldMkLst>
          <pc:docMk/>
          <pc:sldMk cId="3558128272" sldId="4091"/>
        </pc:sldMkLst>
      </pc:sldChg>
      <pc:sldChg chg="addSp delSp modSp add mod">
        <pc:chgData name="Jolie Serrano Delgado" userId="d52b4219-5c60-4a0c-87ad-b1ec335c0c37" providerId="ADAL" clId="{114DC266-7AC2-430D-A40E-894A35306C33}" dt="2025-03-18T22:08:27.851" v="2498" actId="1076"/>
        <pc:sldMkLst>
          <pc:docMk/>
          <pc:sldMk cId="2556371935" sldId="4095"/>
        </pc:sldMkLst>
        <pc:spChg chg="del">
          <ac:chgData name="Jolie Serrano Delgado" userId="d52b4219-5c60-4a0c-87ad-b1ec335c0c37" providerId="ADAL" clId="{114DC266-7AC2-430D-A40E-894A35306C33}" dt="2025-03-18T22:08:22.326" v="2496" actId="478"/>
          <ac:spMkLst>
            <pc:docMk/>
            <pc:sldMk cId="2556371935" sldId="4095"/>
            <ac:spMk id="4" creationId="{30286CC9-BF1E-A44F-A4A2-F5D82A09F8BC}"/>
          </ac:spMkLst>
        </pc:spChg>
        <pc:spChg chg="del">
          <ac:chgData name="Jolie Serrano Delgado" userId="d52b4219-5c60-4a0c-87ad-b1ec335c0c37" providerId="ADAL" clId="{114DC266-7AC2-430D-A40E-894A35306C33}" dt="2025-03-18T22:08:22.326" v="2496" actId="478"/>
          <ac:spMkLst>
            <pc:docMk/>
            <pc:sldMk cId="2556371935" sldId="4095"/>
            <ac:spMk id="5" creationId="{7C499D8E-B292-5D4A-8B03-15683174661D}"/>
          </ac:spMkLst>
        </pc:spChg>
        <pc:spChg chg="mod">
          <ac:chgData name="Jolie Serrano Delgado" userId="d52b4219-5c60-4a0c-87ad-b1ec335c0c37" providerId="ADAL" clId="{114DC266-7AC2-430D-A40E-894A35306C33}" dt="2025-03-18T22:08:04.879" v="2492" actId="20577"/>
          <ac:spMkLst>
            <pc:docMk/>
            <pc:sldMk cId="2556371935" sldId="4095"/>
            <ac:spMk id="7" creationId="{7B40AD18-CFCD-E247-97F6-B4F9D20E4369}"/>
          </ac:spMkLst>
        </pc:spChg>
        <pc:picChg chg="add mod">
          <ac:chgData name="Jolie Serrano Delgado" userId="d52b4219-5c60-4a0c-87ad-b1ec335c0c37" providerId="ADAL" clId="{114DC266-7AC2-430D-A40E-894A35306C33}" dt="2025-03-18T22:08:27.851" v="2498" actId="1076"/>
          <ac:picMkLst>
            <pc:docMk/>
            <pc:sldMk cId="2556371935" sldId="4095"/>
            <ac:picMk id="2" creationId="{F70F1559-6049-ACEC-DCC7-0CE30D44C3CE}"/>
          </ac:picMkLst>
        </pc:picChg>
        <pc:picChg chg="del">
          <ac:chgData name="Jolie Serrano Delgado" userId="d52b4219-5c60-4a0c-87ad-b1ec335c0c37" providerId="ADAL" clId="{114DC266-7AC2-430D-A40E-894A35306C33}" dt="2025-03-18T22:08:06.864" v="2493" actId="478"/>
          <ac:picMkLst>
            <pc:docMk/>
            <pc:sldMk cId="2556371935" sldId="4095"/>
            <ac:picMk id="28" creationId="{D9E68E0E-0158-9B3B-6D08-F8243FAE6817}"/>
          </ac:picMkLst>
        </pc:picChg>
      </pc:sldChg>
      <pc:sldChg chg="addSp delSp modSp add del mod modTransition">
        <pc:chgData name="Jolie Serrano Delgado" userId="d52b4219-5c60-4a0c-87ad-b1ec335c0c37" providerId="ADAL" clId="{114DC266-7AC2-430D-A40E-894A35306C33}" dt="2025-03-18T22:14:14.651" v="2587" actId="2711"/>
        <pc:sldMkLst>
          <pc:docMk/>
          <pc:sldMk cId="23320067" sldId="4096"/>
        </pc:sldMkLst>
        <pc:spChg chg="add mod">
          <ac:chgData name="Jolie Serrano Delgado" userId="d52b4219-5c60-4a0c-87ad-b1ec335c0c37" providerId="ADAL" clId="{114DC266-7AC2-430D-A40E-894A35306C33}" dt="2025-03-18T22:09:42.776" v="2518" actId="20577"/>
          <ac:spMkLst>
            <pc:docMk/>
            <pc:sldMk cId="23320067" sldId="4096"/>
            <ac:spMk id="2" creationId="{48F108C3-6418-43F0-521E-8ECF314B4605}"/>
          </ac:spMkLst>
        </pc:spChg>
        <pc:spChg chg="add mod">
          <ac:chgData name="Jolie Serrano Delgado" userId="d52b4219-5c60-4a0c-87ad-b1ec335c0c37" providerId="ADAL" clId="{114DC266-7AC2-430D-A40E-894A35306C33}" dt="2025-03-18T22:09:39.690" v="2508"/>
          <ac:spMkLst>
            <pc:docMk/>
            <pc:sldMk cId="23320067" sldId="4096"/>
            <ac:spMk id="3" creationId="{CD9BB686-184E-CA65-3AFD-AB1F911EB9E7}"/>
          </ac:spMkLst>
        </pc:spChg>
        <pc:spChg chg="del">
          <ac:chgData name="Jolie Serrano Delgado" userId="d52b4219-5c60-4a0c-87ad-b1ec335c0c37" providerId="ADAL" clId="{114DC266-7AC2-430D-A40E-894A35306C33}" dt="2025-03-18T22:09:34.119" v="2507" actId="478"/>
          <ac:spMkLst>
            <pc:docMk/>
            <pc:sldMk cId="23320067" sldId="4096"/>
            <ac:spMk id="4" creationId="{ECFB9A98-D21A-9040-850E-E71FFD9AF4E7}"/>
          </ac:spMkLst>
        </pc:spChg>
        <pc:spChg chg="del">
          <ac:chgData name="Jolie Serrano Delgado" userId="d52b4219-5c60-4a0c-87ad-b1ec335c0c37" providerId="ADAL" clId="{114DC266-7AC2-430D-A40E-894A35306C33}" dt="2025-03-18T22:09:34.119" v="2507" actId="478"/>
          <ac:spMkLst>
            <pc:docMk/>
            <pc:sldMk cId="23320067" sldId="4096"/>
            <ac:spMk id="5" creationId="{408C0EB1-0931-594C-8D0A-6BA7DCEE0626}"/>
          </ac:spMkLst>
        </pc:spChg>
        <pc:spChg chg="mod">
          <ac:chgData name="Jolie Serrano Delgado" userId="d52b4219-5c60-4a0c-87ad-b1ec335c0c37" providerId="ADAL" clId="{114DC266-7AC2-430D-A40E-894A35306C33}" dt="2025-03-18T22:14:14.651" v="2587" actId="2711"/>
          <ac:spMkLst>
            <pc:docMk/>
            <pc:sldMk cId="23320067" sldId="4096"/>
            <ac:spMk id="6" creationId="{27A6AFED-CB06-1E46-B1EF-8D1EAB8C72E5}"/>
          </ac:spMkLst>
        </pc:spChg>
        <pc:spChg chg="mod">
          <ac:chgData name="Jolie Serrano Delgado" userId="d52b4219-5c60-4a0c-87ad-b1ec335c0c37" providerId="ADAL" clId="{114DC266-7AC2-430D-A40E-894A35306C33}" dt="2025-03-18T22:13:53.907" v="2574"/>
          <ac:spMkLst>
            <pc:docMk/>
            <pc:sldMk cId="23320067" sldId="4096"/>
            <ac:spMk id="7" creationId="{29D88736-839E-B04C-9CDD-6E684FBB1073}"/>
          </ac:spMkLst>
        </pc:spChg>
        <pc:spChg chg="mod">
          <ac:chgData name="Jolie Serrano Delgado" userId="d52b4219-5c60-4a0c-87ad-b1ec335c0c37" providerId="ADAL" clId="{114DC266-7AC2-430D-A40E-894A35306C33}" dt="2025-03-18T22:14:14.651" v="2587" actId="2711"/>
          <ac:spMkLst>
            <pc:docMk/>
            <pc:sldMk cId="23320067" sldId="4096"/>
            <ac:spMk id="8" creationId="{23771139-3BB3-5045-A1EB-CA59955A5337}"/>
          </ac:spMkLst>
        </pc:spChg>
        <pc:spChg chg="mod">
          <ac:chgData name="Jolie Serrano Delgado" userId="d52b4219-5c60-4a0c-87ad-b1ec335c0c37" providerId="ADAL" clId="{114DC266-7AC2-430D-A40E-894A35306C33}" dt="2025-03-18T22:13:55.584" v="2575"/>
          <ac:spMkLst>
            <pc:docMk/>
            <pc:sldMk cId="23320067" sldId="4096"/>
            <ac:spMk id="9" creationId="{14E335C2-D7A9-474E-946A-33BC2F3EC46F}"/>
          </ac:spMkLst>
        </pc:spChg>
        <pc:spChg chg="mod">
          <ac:chgData name="Jolie Serrano Delgado" userId="d52b4219-5c60-4a0c-87ad-b1ec335c0c37" providerId="ADAL" clId="{114DC266-7AC2-430D-A40E-894A35306C33}" dt="2025-03-18T22:14:14.651" v="2587" actId="2711"/>
          <ac:spMkLst>
            <pc:docMk/>
            <pc:sldMk cId="23320067" sldId="4096"/>
            <ac:spMk id="10" creationId="{76D7C587-67B1-B24E-BA9E-A1A8B988EC63}"/>
          </ac:spMkLst>
        </pc:spChg>
        <pc:spChg chg="mod">
          <ac:chgData name="Jolie Serrano Delgado" userId="d52b4219-5c60-4a0c-87ad-b1ec335c0c37" providerId="ADAL" clId="{114DC266-7AC2-430D-A40E-894A35306C33}" dt="2025-03-18T22:13:56.773" v="2576"/>
          <ac:spMkLst>
            <pc:docMk/>
            <pc:sldMk cId="23320067" sldId="4096"/>
            <ac:spMk id="11" creationId="{279223BA-9541-9149-9EE1-DF2E3BB6BDBD}"/>
          </ac:spMkLst>
        </pc:spChg>
        <pc:spChg chg="mod">
          <ac:chgData name="Jolie Serrano Delgado" userId="d52b4219-5c60-4a0c-87ad-b1ec335c0c37" providerId="ADAL" clId="{114DC266-7AC2-430D-A40E-894A35306C33}" dt="2025-03-18T22:14:14.651" v="2587" actId="2711"/>
          <ac:spMkLst>
            <pc:docMk/>
            <pc:sldMk cId="23320067" sldId="4096"/>
            <ac:spMk id="12" creationId="{80C9AEB6-E2E5-4B45-A867-1F15732D7595}"/>
          </ac:spMkLst>
        </pc:spChg>
        <pc:spChg chg="mod">
          <ac:chgData name="Jolie Serrano Delgado" userId="d52b4219-5c60-4a0c-87ad-b1ec335c0c37" providerId="ADAL" clId="{114DC266-7AC2-430D-A40E-894A35306C33}" dt="2025-03-18T22:14:03.268" v="2580" actId="120"/>
          <ac:spMkLst>
            <pc:docMk/>
            <pc:sldMk cId="23320067" sldId="4096"/>
            <ac:spMk id="13" creationId="{8B28735B-2A45-0640-9469-57171AF0C814}"/>
          </ac:spMkLst>
        </pc:spChg>
        <pc:spChg chg="mod">
          <ac:chgData name="Jolie Serrano Delgado" userId="d52b4219-5c60-4a0c-87ad-b1ec335c0c37" providerId="ADAL" clId="{114DC266-7AC2-430D-A40E-894A35306C33}" dt="2025-03-18T22:14:14.651" v="2587" actId="2711"/>
          <ac:spMkLst>
            <pc:docMk/>
            <pc:sldMk cId="23320067" sldId="4096"/>
            <ac:spMk id="14" creationId="{02A629B6-B36E-3C41-97FC-CC505E1D29F6}"/>
          </ac:spMkLst>
        </pc:spChg>
        <pc:spChg chg="mod">
          <ac:chgData name="Jolie Serrano Delgado" userId="d52b4219-5c60-4a0c-87ad-b1ec335c0c37" providerId="ADAL" clId="{114DC266-7AC2-430D-A40E-894A35306C33}" dt="2025-03-18T22:14:03.268" v="2580" actId="120"/>
          <ac:spMkLst>
            <pc:docMk/>
            <pc:sldMk cId="23320067" sldId="4096"/>
            <ac:spMk id="15" creationId="{EDA7D524-6279-6541-831F-48EF5F1C2087}"/>
          </ac:spMkLst>
        </pc:spChg>
        <pc:spChg chg="mod">
          <ac:chgData name="Jolie Serrano Delgado" userId="d52b4219-5c60-4a0c-87ad-b1ec335c0c37" providerId="ADAL" clId="{114DC266-7AC2-430D-A40E-894A35306C33}" dt="2025-03-18T22:14:14.651" v="2587" actId="2711"/>
          <ac:spMkLst>
            <pc:docMk/>
            <pc:sldMk cId="23320067" sldId="4096"/>
            <ac:spMk id="16" creationId="{68A0FF86-9CB7-D841-A5F5-5FF257181DD7}"/>
          </ac:spMkLst>
        </pc:spChg>
        <pc:spChg chg="mod">
          <ac:chgData name="Jolie Serrano Delgado" userId="d52b4219-5c60-4a0c-87ad-b1ec335c0c37" providerId="ADAL" clId="{114DC266-7AC2-430D-A40E-894A35306C33}" dt="2025-03-18T22:14:03.268" v="2580" actId="120"/>
          <ac:spMkLst>
            <pc:docMk/>
            <pc:sldMk cId="23320067" sldId="4096"/>
            <ac:spMk id="17" creationId="{FADCDA40-970F-2E41-96D1-9FEC09BAC275}"/>
          </ac:spMkLst>
        </pc:spChg>
      </pc:sldChg>
      <pc:sldChg chg="addSp delSp modSp add del mod ord">
        <pc:chgData name="Jolie Serrano Delgado" userId="d52b4219-5c60-4a0c-87ad-b1ec335c0c37" providerId="ADAL" clId="{114DC266-7AC2-430D-A40E-894A35306C33}" dt="2025-03-17T21:57:27.561" v="1591" actId="47"/>
        <pc:sldMkLst>
          <pc:docMk/>
          <pc:sldMk cId="4274696226" sldId="4097"/>
        </pc:sldMkLst>
        <pc:spChg chg="del mod">
          <ac:chgData name="Jolie Serrano Delgado" userId="d52b4219-5c60-4a0c-87ad-b1ec335c0c37" providerId="ADAL" clId="{114DC266-7AC2-430D-A40E-894A35306C33}" dt="2025-03-17T21:04:45.685" v="1183" actId="478"/>
          <ac:spMkLst>
            <pc:docMk/>
            <pc:sldMk cId="4274696226" sldId="4097"/>
            <ac:spMk id="9" creationId="{D50C6EEC-91B9-6548-9224-7D2A3B1634AE}"/>
          </ac:spMkLst>
        </pc:spChg>
        <pc:spChg chg="mod">
          <ac:chgData name="Jolie Serrano Delgado" userId="d52b4219-5c60-4a0c-87ad-b1ec335c0c37" providerId="ADAL" clId="{114DC266-7AC2-430D-A40E-894A35306C33}" dt="2025-03-17T21:05:10.017" v="1190" actId="207"/>
          <ac:spMkLst>
            <pc:docMk/>
            <pc:sldMk cId="4274696226" sldId="4097"/>
            <ac:spMk id="13" creationId="{397D16FA-95A6-B940-83EF-3BA89056A520}"/>
          </ac:spMkLst>
        </pc:spChg>
        <pc:spChg chg="mod">
          <ac:chgData name="Jolie Serrano Delgado" userId="d52b4219-5c60-4a0c-87ad-b1ec335c0c37" providerId="ADAL" clId="{114DC266-7AC2-430D-A40E-894A35306C33}" dt="2025-03-17T20:36:49.436" v="1077" actId="164"/>
          <ac:spMkLst>
            <pc:docMk/>
            <pc:sldMk cId="4274696226" sldId="4097"/>
            <ac:spMk id="14" creationId="{E229E03F-835D-D244-B490-A1B63CF6A464}"/>
          </ac:spMkLst>
        </pc:spChg>
        <pc:spChg chg="mod">
          <ac:chgData name="Jolie Serrano Delgado" userId="d52b4219-5c60-4a0c-87ad-b1ec335c0c37" providerId="ADAL" clId="{114DC266-7AC2-430D-A40E-894A35306C33}" dt="2025-03-17T20:36:49.436" v="1077" actId="164"/>
          <ac:spMkLst>
            <pc:docMk/>
            <pc:sldMk cId="4274696226" sldId="4097"/>
            <ac:spMk id="15" creationId="{E16F6FB4-FBF5-2749-8D8C-9D30C1D13724}"/>
          </ac:spMkLst>
        </pc:spChg>
        <pc:spChg chg="mod">
          <ac:chgData name="Jolie Serrano Delgado" userId="d52b4219-5c60-4a0c-87ad-b1ec335c0c37" providerId="ADAL" clId="{114DC266-7AC2-430D-A40E-894A35306C33}" dt="2025-03-17T20:36:49.436" v="1077" actId="164"/>
          <ac:spMkLst>
            <pc:docMk/>
            <pc:sldMk cId="4274696226" sldId="4097"/>
            <ac:spMk id="16" creationId="{B2C19540-B818-BC47-B22E-72663E7CE54A}"/>
          </ac:spMkLst>
        </pc:spChg>
        <pc:spChg chg="del">
          <ac:chgData name="Jolie Serrano Delgado" userId="d52b4219-5c60-4a0c-87ad-b1ec335c0c37" providerId="ADAL" clId="{114DC266-7AC2-430D-A40E-894A35306C33}" dt="2025-03-17T21:04:43.844" v="1182" actId="478"/>
          <ac:spMkLst>
            <pc:docMk/>
            <pc:sldMk cId="4274696226" sldId="4097"/>
            <ac:spMk id="18" creationId="{4B18FB89-6D91-C34D-81A3-E2D64683FFB7}"/>
          </ac:spMkLst>
        </pc:spChg>
        <pc:spChg chg="del">
          <ac:chgData name="Jolie Serrano Delgado" userId="d52b4219-5c60-4a0c-87ad-b1ec335c0c37" providerId="ADAL" clId="{114DC266-7AC2-430D-A40E-894A35306C33}" dt="2025-03-17T21:04:42.453" v="1180" actId="478"/>
          <ac:spMkLst>
            <pc:docMk/>
            <pc:sldMk cId="4274696226" sldId="4097"/>
            <ac:spMk id="19" creationId="{51AB1A38-F362-494A-A17E-A3C53E4C2FEE}"/>
          </ac:spMkLst>
        </pc:spChg>
        <pc:spChg chg="del">
          <ac:chgData name="Jolie Serrano Delgado" userId="d52b4219-5c60-4a0c-87ad-b1ec335c0c37" providerId="ADAL" clId="{114DC266-7AC2-430D-A40E-894A35306C33}" dt="2025-03-17T21:04:43.011" v="1181" actId="478"/>
          <ac:spMkLst>
            <pc:docMk/>
            <pc:sldMk cId="4274696226" sldId="4097"/>
            <ac:spMk id="20" creationId="{233E699F-FC3A-F644-BA1B-F4580BC3163F}"/>
          </ac:spMkLst>
        </pc:spChg>
        <pc:spChg chg="mod">
          <ac:chgData name="Jolie Serrano Delgado" userId="d52b4219-5c60-4a0c-87ad-b1ec335c0c37" providerId="ADAL" clId="{114DC266-7AC2-430D-A40E-894A35306C33}" dt="2025-03-17T20:36:49.436" v="1077" actId="164"/>
          <ac:spMkLst>
            <pc:docMk/>
            <pc:sldMk cId="4274696226" sldId="4097"/>
            <ac:spMk id="21" creationId="{73FF4F3F-5FD2-2A40-A387-6CF467662509}"/>
          </ac:spMkLst>
        </pc:spChg>
        <pc:spChg chg="mod">
          <ac:chgData name="Jolie Serrano Delgado" userId="d52b4219-5c60-4a0c-87ad-b1ec335c0c37" providerId="ADAL" clId="{114DC266-7AC2-430D-A40E-894A35306C33}" dt="2025-03-17T20:36:49.436" v="1077" actId="164"/>
          <ac:spMkLst>
            <pc:docMk/>
            <pc:sldMk cId="4274696226" sldId="4097"/>
            <ac:spMk id="22" creationId="{58EC9116-C0F6-DB41-A19A-2AE4B7765EBB}"/>
          </ac:spMkLst>
        </pc:spChg>
        <pc:spChg chg="mod">
          <ac:chgData name="Jolie Serrano Delgado" userId="d52b4219-5c60-4a0c-87ad-b1ec335c0c37" providerId="ADAL" clId="{114DC266-7AC2-430D-A40E-894A35306C33}" dt="2025-03-17T20:36:49.436" v="1077" actId="164"/>
          <ac:spMkLst>
            <pc:docMk/>
            <pc:sldMk cId="4274696226" sldId="4097"/>
            <ac:spMk id="23" creationId="{66FE7DBD-9AC0-AE4A-B94D-0E8D3CFBF1FE}"/>
          </ac:spMkLst>
        </pc:spChg>
        <pc:spChg chg="mod">
          <ac:chgData name="Jolie Serrano Delgado" userId="d52b4219-5c60-4a0c-87ad-b1ec335c0c37" providerId="ADAL" clId="{114DC266-7AC2-430D-A40E-894A35306C33}" dt="2025-03-17T20:36:49.436" v="1077" actId="164"/>
          <ac:spMkLst>
            <pc:docMk/>
            <pc:sldMk cId="4274696226" sldId="4097"/>
            <ac:spMk id="24" creationId="{2FB9327A-AAD6-3D43-8E8D-A9A7BBD6F321}"/>
          </ac:spMkLst>
        </pc:spChg>
        <pc:spChg chg="mod">
          <ac:chgData name="Jolie Serrano Delgado" userId="d52b4219-5c60-4a0c-87ad-b1ec335c0c37" providerId="ADAL" clId="{114DC266-7AC2-430D-A40E-894A35306C33}" dt="2025-03-17T20:36:49.436" v="1077" actId="164"/>
          <ac:spMkLst>
            <pc:docMk/>
            <pc:sldMk cId="4274696226" sldId="4097"/>
            <ac:spMk id="25" creationId="{7059787E-E9C3-9749-B585-3078AF583BAF}"/>
          </ac:spMkLst>
        </pc:spChg>
        <pc:spChg chg="mod">
          <ac:chgData name="Jolie Serrano Delgado" userId="d52b4219-5c60-4a0c-87ad-b1ec335c0c37" providerId="ADAL" clId="{114DC266-7AC2-430D-A40E-894A35306C33}" dt="2025-03-17T20:36:49.436" v="1077" actId="164"/>
          <ac:spMkLst>
            <pc:docMk/>
            <pc:sldMk cId="4274696226" sldId="4097"/>
            <ac:spMk id="26" creationId="{81EE724B-0A08-5E4E-9899-28E10A392316}"/>
          </ac:spMkLst>
        </pc:spChg>
        <pc:spChg chg="mod">
          <ac:chgData name="Jolie Serrano Delgado" userId="d52b4219-5c60-4a0c-87ad-b1ec335c0c37" providerId="ADAL" clId="{114DC266-7AC2-430D-A40E-894A35306C33}" dt="2025-03-17T20:36:51.626" v="1078" actId="571"/>
          <ac:spMkLst>
            <pc:docMk/>
            <pc:sldMk cId="4274696226" sldId="4097"/>
            <ac:spMk id="27" creationId="{80957FB2-4070-E003-C9B7-341FA6A3BC5C}"/>
          </ac:spMkLst>
        </pc:spChg>
        <pc:spChg chg="mod">
          <ac:chgData name="Jolie Serrano Delgado" userId="d52b4219-5c60-4a0c-87ad-b1ec335c0c37" providerId="ADAL" clId="{114DC266-7AC2-430D-A40E-894A35306C33}" dt="2025-03-17T20:36:51.626" v="1078" actId="571"/>
          <ac:spMkLst>
            <pc:docMk/>
            <pc:sldMk cId="4274696226" sldId="4097"/>
            <ac:spMk id="28" creationId="{CBD2980F-8BE4-6786-8841-AC16B6EC7C07}"/>
          </ac:spMkLst>
        </pc:spChg>
        <pc:spChg chg="mod">
          <ac:chgData name="Jolie Serrano Delgado" userId="d52b4219-5c60-4a0c-87ad-b1ec335c0c37" providerId="ADAL" clId="{114DC266-7AC2-430D-A40E-894A35306C33}" dt="2025-03-17T20:36:51.626" v="1078" actId="571"/>
          <ac:spMkLst>
            <pc:docMk/>
            <pc:sldMk cId="4274696226" sldId="4097"/>
            <ac:spMk id="29" creationId="{D5C36A42-2362-0B9E-F371-027266037F60}"/>
          </ac:spMkLst>
        </pc:spChg>
        <pc:spChg chg="mod">
          <ac:chgData name="Jolie Serrano Delgado" userId="d52b4219-5c60-4a0c-87ad-b1ec335c0c37" providerId="ADAL" clId="{114DC266-7AC2-430D-A40E-894A35306C33}" dt="2025-03-17T20:36:51.626" v="1078" actId="571"/>
          <ac:spMkLst>
            <pc:docMk/>
            <pc:sldMk cId="4274696226" sldId="4097"/>
            <ac:spMk id="30" creationId="{98F95AC1-9C1D-4DAD-31C4-B0B5F3A3BD01}"/>
          </ac:spMkLst>
        </pc:spChg>
        <pc:spChg chg="mod">
          <ac:chgData name="Jolie Serrano Delgado" userId="d52b4219-5c60-4a0c-87ad-b1ec335c0c37" providerId="ADAL" clId="{114DC266-7AC2-430D-A40E-894A35306C33}" dt="2025-03-17T20:36:51.626" v="1078" actId="571"/>
          <ac:spMkLst>
            <pc:docMk/>
            <pc:sldMk cId="4274696226" sldId="4097"/>
            <ac:spMk id="31" creationId="{412A4312-144F-415D-DABF-12C3800CC4AD}"/>
          </ac:spMkLst>
        </pc:spChg>
        <pc:spChg chg="mod">
          <ac:chgData name="Jolie Serrano Delgado" userId="d52b4219-5c60-4a0c-87ad-b1ec335c0c37" providerId="ADAL" clId="{114DC266-7AC2-430D-A40E-894A35306C33}" dt="2025-03-17T20:36:51.626" v="1078" actId="571"/>
          <ac:spMkLst>
            <pc:docMk/>
            <pc:sldMk cId="4274696226" sldId="4097"/>
            <ac:spMk id="32" creationId="{989C56F5-C911-E8C2-6211-C8BEDEC9E657}"/>
          </ac:spMkLst>
        </pc:spChg>
        <pc:spChg chg="mod">
          <ac:chgData name="Jolie Serrano Delgado" userId="d52b4219-5c60-4a0c-87ad-b1ec335c0c37" providerId="ADAL" clId="{114DC266-7AC2-430D-A40E-894A35306C33}" dt="2025-03-17T20:36:51.626" v="1078" actId="571"/>
          <ac:spMkLst>
            <pc:docMk/>
            <pc:sldMk cId="4274696226" sldId="4097"/>
            <ac:spMk id="33" creationId="{7F2F4740-89D5-872F-CC01-54C110E0E101}"/>
          </ac:spMkLst>
        </pc:spChg>
        <pc:spChg chg="mod">
          <ac:chgData name="Jolie Serrano Delgado" userId="d52b4219-5c60-4a0c-87ad-b1ec335c0c37" providerId="ADAL" clId="{114DC266-7AC2-430D-A40E-894A35306C33}" dt="2025-03-17T20:36:51.626" v="1078" actId="571"/>
          <ac:spMkLst>
            <pc:docMk/>
            <pc:sldMk cId="4274696226" sldId="4097"/>
            <ac:spMk id="34" creationId="{2C3DD766-5C5B-CB6F-A169-444750BBB4CC}"/>
          </ac:spMkLst>
        </pc:spChg>
        <pc:spChg chg="mod">
          <ac:chgData name="Jolie Serrano Delgado" userId="d52b4219-5c60-4a0c-87ad-b1ec335c0c37" providerId="ADAL" clId="{114DC266-7AC2-430D-A40E-894A35306C33}" dt="2025-03-17T20:36:51.626" v="1078" actId="571"/>
          <ac:spMkLst>
            <pc:docMk/>
            <pc:sldMk cId="4274696226" sldId="4097"/>
            <ac:spMk id="35" creationId="{50838955-C95D-5D00-93A9-11222645BA7C}"/>
          </ac:spMkLst>
        </pc:spChg>
        <pc:spChg chg="add mod">
          <ac:chgData name="Jolie Serrano Delgado" userId="d52b4219-5c60-4a0c-87ad-b1ec335c0c37" providerId="ADAL" clId="{114DC266-7AC2-430D-A40E-894A35306C33}" dt="2025-03-17T21:04:58.272" v="1187" actId="1076"/>
          <ac:spMkLst>
            <pc:docMk/>
            <pc:sldMk cId="4274696226" sldId="4097"/>
            <ac:spMk id="37" creationId="{35C721FC-B4B2-0DBF-85C2-4D4D9D4B5AFB}"/>
          </ac:spMkLst>
        </pc:spChg>
        <pc:spChg chg="add mod">
          <ac:chgData name="Jolie Serrano Delgado" userId="d52b4219-5c60-4a0c-87ad-b1ec335c0c37" providerId="ADAL" clId="{114DC266-7AC2-430D-A40E-894A35306C33}" dt="2025-03-17T21:05:00.297" v="1188" actId="571"/>
          <ac:spMkLst>
            <pc:docMk/>
            <pc:sldMk cId="4274696226" sldId="4097"/>
            <ac:spMk id="38" creationId="{207030C7-15C3-22E3-C78F-B9F8A27DF0E2}"/>
          </ac:spMkLst>
        </pc:spChg>
        <pc:spChg chg="add mod">
          <ac:chgData name="Jolie Serrano Delgado" userId="d52b4219-5c60-4a0c-87ad-b1ec335c0c37" providerId="ADAL" clId="{114DC266-7AC2-430D-A40E-894A35306C33}" dt="2025-03-17T21:05:01.976" v="1189" actId="571"/>
          <ac:spMkLst>
            <pc:docMk/>
            <pc:sldMk cId="4274696226" sldId="4097"/>
            <ac:spMk id="39" creationId="{F16D3131-A3D5-67F9-C7DC-97DA0D593C93}"/>
          </ac:spMkLst>
        </pc:spChg>
        <pc:spChg chg="add del mod">
          <ac:chgData name="Jolie Serrano Delgado" userId="d52b4219-5c60-4a0c-87ad-b1ec335c0c37" providerId="ADAL" clId="{114DC266-7AC2-430D-A40E-894A35306C33}" dt="2025-03-17T21:12:27.033" v="1230" actId="478"/>
          <ac:spMkLst>
            <pc:docMk/>
            <pc:sldMk cId="4274696226" sldId="4097"/>
            <ac:spMk id="40" creationId="{11515923-84E9-4629-DCCB-5630D123F920}"/>
          </ac:spMkLst>
        </pc:spChg>
        <pc:spChg chg="add del mod">
          <ac:chgData name="Jolie Serrano Delgado" userId="d52b4219-5c60-4a0c-87ad-b1ec335c0c37" providerId="ADAL" clId="{114DC266-7AC2-430D-A40E-894A35306C33}" dt="2025-03-17T21:12:27.033" v="1230" actId="478"/>
          <ac:spMkLst>
            <pc:docMk/>
            <pc:sldMk cId="4274696226" sldId="4097"/>
            <ac:spMk id="41" creationId="{B2912DC0-4F17-4371-24E4-F6380CF325D4}"/>
          </ac:spMkLst>
        </pc:spChg>
        <pc:spChg chg="add del mod">
          <ac:chgData name="Jolie Serrano Delgado" userId="d52b4219-5c60-4a0c-87ad-b1ec335c0c37" providerId="ADAL" clId="{114DC266-7AC2-430D-A40E-894A35306C33}" dt="2025-03-17T21:12:27.033" v="1230" actId="478"/>
          <ac:spMkLst>
            <pc:docMk/>
            <pc:sldMk cId="4274696226" sldId="4097"/>
            <ac:spMk id="42" creationId="{C2259FEE-CED8-FF4F-2452-956E9FC90105}"/>
          </ac:spMkLst>
        </pc:spChg>
        <pc:spChg chg="add mod">
          <ac:chgData name="Jolie Serrano Delgado" userId="d52b4219-5c60-4a0c-87ad-b1ec335c0c37" providerId="ADAL" clId="{114DC266-7AC2-430D-A40E-894A35306C33}" dt="2025-03-17T21:14:12.512" v="1248" actId="12789"/>
          <ac:spMkLst>
            <pc:docMk/>
            <pc:sldMk cId="4274696226" sldId="4097"/>
            <ac:spMk id="43" creationId="{0466A009-0228-9307-4A54-92D2ABF763E9}"/>
          </ac:spMkLst>
        </pc:spChg>
        <pc:spChg chg="add mod">
          <ac:chgData name="Jolie Serrano Delgado" userId="d52b4219-5c60-4a0c-87ad-b1ec335c0c37" providerId="ADAL" clId="{114DC266-7AC2-430D-A40E-894A35306C33}" dt="2025-03-17T21:14:12.512" v="1248" actId="12789"/>
          <ac:spMkLst>
            <pc:docMk/>
            <pc:sldMk cId="4274696226" sldId="4097"/>
            <ac:spMk id="44" creationId="{BB61F1E1-2D5D-9484-D4D4-24C5AD55D0B6}"/>
          </ac:spMkLst>
        </pc:spChg>
        <pc:spChg chg="add mod">
          <ac:chgData name="Jolie Serrano Delgado" userId="d52b4219-5c60-4a0c-87ad-b1ec335c0c37" providerId="ADAL" clId="{114DC266-7AC2-430D-A40E-894A35306C33}" dt="2025-03-17T21:14:28.665" v="1251" actId="1076"/>
          <ac:spMkLst>
            <pc:docMk/>
            <pc:sldMk cId="4274696226" sldId="4097"/>
            <ac:spMk id="45" creationId="{0CB36F4B-99C9-DA37-9EE6-919124181EF8}"/>
          </ac:spMkLst>
        </pc:spChg>
        <pc:spChg chg="add del mod">
          <ac:chgData name="Jolie Serrano Delgado" userId="d52b4219-5c60-4a0c-87ad-b1ec335c0c37" providerId="ADAL" clId="{114DC266-7AC2-430D-A40E-894A35306C33}" dt="2025-03-17T21:14:35.597" v="1254" actId="478"/>
          <ac:spMkLst>
            <pc:docMk/>
            <pc:sldMk cId="4274696226" sldId="4097"/>
            <ac:spMk id="46" creationId="{DF204FA5-B15D-1914-0A26-07A99E5BF4C9}"/>
          </ac:spMkLst>
        </pc:spChg>
        <pc:spChg chg="add mod">
          <ac:chgData name="Jolie Serrano Delgado" userId="d52b4219-5c60-4a0c-87ad-b1ec335c0c37" providerId="ADAL" clId="{114DC266-7AC2-430D-A40E-894A35306C33}" dt="2025-03-17T21:14:51.398" v="1257" actId="1076"/>
          <ac:spMkLst>
            <pc:docMk/>
            <pc:sldMk cId="4274696226" sldId="4097"/>
            <ac:spMk id="47" creationId="{EBDF3D79-EA9D-4BD9-042C-FC7918053709}"/>
          </ac:spMkLst>
        </pc:spChg>
        <pc:spChg chg="add mod">
          <ac:chgData name="Jolie Serrano Delgado" userId="d52b4219-5c60-4a0c-87ad-b1ec335c0c37" providerId="ADAL" clId="{114DC266-7AC2-430D-A40E-894A35306C33}" dt="2025-03-17T21:17:27.907" v="1262" actId="688"/>
          <ac:spMkLst>
            <pc:docMk/>
            <pc:sldMk cId="4274696226" sldId="4097"/>
            <ac:spMk id="48" creationId="{2E823524-F264-996E-8B9C-ACF03D7B5FFB}"/>
          </ac:spMkLst>
        </pc:spChg>
        <pc:spChg chg="add mod">
          <ac:chgData name="Jolie Serrano Delgado" userId="d52b4219-5c60-4a0c-87ad-b1ec335c0c37" providerId="ADAL" clId="{114DC266-7AC2-430D-A40E-894A35306C33}" dt="2025-03-17T21:15:07.675" v="1261" actId="688"/>
          <ac:spMkLst>
            <pc:docMk/>
            <pc:sldMk cId="4274696226" sldId="4097"/>
            <ac:spMk id="49" creationId="{7B414BF1-15CA-CD69-0856-C450B14E9C22}"/>
          </ac:spMkLst>
        </pc:spChg>
        <pc:grpChg chg="add mod">
          <ac:chgData name="Jolie Serrano Delgado" userId="d52b4219-5c60-4a0c-87ad-b1ec335c0c37" providerId="ADAL" clId="{114DC266-7AC2-430D-A40E-894A35306C33}" dt="2025-03-17T20:37:04.056" v="1081" actId="164"/>
          <ac:grpSpMkLst>
            <pc:docMk/>
            <pc:sldMk cId="4274696226" sldId="4097"/>
            <ac:grpSpMk id="2" creationId="{E4EE93EB-C108-EA48-7B3C-0DB3230CB2D1}"/>
          </ac:grpSpMkLst>
        </pc:grpChg>
        <pc:grpChg chg="add mod">
          <ac:chgData name="Jolie Serrano Delgado" userId="d52b4219-5c60-4a0c-87ad-b1ec335c0c37" providerId="ADAL" clId="{114DC266-7AC2-430D-A40E-894A35306C33}" dt="2025-03-17T20:37:04.056" v="1081" actId="164"/>
          <ac:grpSpMkLst>
            <pc:docMk/>
            <pc:sldMk cId="4274696226" sldId="4097"/>
            <ac:grpSpMk id="3" creationId="{FF8B5321-DD49-6B20-18DF-88720E6709E2}"/>
          </ac:grpSpMkLst>
        </pc:grpChg>
        <pc:grpChg chg="add mod">
          <ac:chgData name="Jolie Serrano Delgado" userId="d52b4219-5c60-4a0c-87ad-b1ec335c0c37" providerId="ADAL" clId="{114DC266-7AC2-430D-A40E-894A35306C33}" dt="2025-03-17T20:37:14.987" v="1085" actId="688"/>
          <ac:grpSpMkLst>
            <pc:docMk/>
            <pc:sldMk cId="4274696226" sldId="4097"/>
            <ac:grpSpMk id="36" creationId="{75D37180-F2FC-DF12-8EA5-2795A92D23D5}"/>
          </ac:grpSpMkLst>
        </pc:grpChg>
      </pc:sldChg>
      <pc:sldChg chg="addSp delSp modSp add mod modTransition">
        <pc:chgData name="Jolie Serrano Delgado" userId="d52b4219-5c60-4a0c-87ad-b1ec335c0c37" providerId="ADAL" clId="{114DC266-7AC2-430D-A40E-894A35306C33}" dt="2025-03-18T22:07:09.637" v="2479" actId="207"/>
        <pc:sldMkLst>
          <pc:docMk/>
          <pc:sldMk cId="56414933" sldId="4098"/>
        </pc:sldMkLst>
        <pc:spChg chg="add mod">
          <ac:chgData name="Jolie Serrano Delgado" userId="d52b4219-5c60-4a0c-87ad-b1ec335c0c37" providerId="ADAL" clId="{114DC266-7AC2-430D-A40E-894A35306C33}" dt="2025-03-18T20:55:19.617" v="2177" actId="20577"/>
          <ac:spMkLst>
            <pc:docMk/>
            <pc:sldMk cId="56414933" sldId="4098"/>
            <ac:spMk id="2" creationId="{B7BC039F-5C1C-2233-022F-023B2675826D}"/>
          </ac:spMkLst>
        </pc:spChg>
        <pc:spChg chg="del">
          <ac:chgData name="Jolie Serrano Delgado" userId="d52b4219-5c60-4a0c-87ad-b1ec335c0c37" providerId="ADAL" clId="{114DC266-7AC2-430D-A40E-894A35306C33}" dt="2025-03-18T20:55:08.722" v="2166" actId="478"/>
          <ac:spMkLst>
            <pc:docMk/>
            <pc:sldMk cId="56414933" sldId="4098"/>
            <ac:spMk id="4" creationId="{C4B4B985-A019-B44D-B213-43CEF2C1E475}"/>
          </ac:spMkLst>
        </pc:spChg>
        <pc:spChg chg="del">
          <ac:chgData name="Jolie Serrano Delgado" userId="d52b4219-5c60-4a0c-87ad-b1ec335c0c37" providerId="ADAL" clId="{114DC266-7AC2-430D-A40E-894A35306C33}" dt="2025-03-18T20:55:08.722" v="2166" actId="478"/>
          <ac:spMkLst>
            <pc:docMk/>
            <pc:sldMk cId="56414933" sldId="4098"/>
            <ac:spMk id="5" creationId="{9C5A8D31-88EB-2A48-AF41-DA0C67A8E421}"/>
          </ac:spMkLst>
        </pc:spChg>
        <pc:spChg chg="mod">
          <ac:chgData name="Jolie Serrano Delgado" userId="d52b4219-5c60-4a0c-87ad-b1ec335c0c37" providerId="ADAL" clId="{114DC266-7AC2-430D-A40E-894A35306C33}" dt="2025-03-18T21:00:30.439" v="2244" actId="404"/>
          <ac:spMkLst>
            <pc:docMk/>
            <pc:sldMk cId="56414933" sldId="4098"/>
            <ac:spMk id="7" creationId="{B908710A-60C7-2B4E-B844-A53A9A509574}"/>
          </ac:spMkLst>
        </pc:spChg>
        <pc:spChg chg="mod">
          <ac:chgData name="Jolie Serrano Delgado" userId="d52b4219-5c60-4a0c-87ad-b1ec335c0c37" providerId="ADAL" clId="{114DC266-7AC2-430D-A40E-894A35306C33}" dt="2025-03-18T21:01:01.231" v="2258" actId="14100"/>
          <ac:spMkLst>
            <pc:docMk/>
            <pc:sldMk cId="56414933" sldId="4098"/>
            <ac:spMk id="8" creationId="{1916365E-48F0-8645-8A22-E13B1A3F9EBE}"/>
          </ac:spMkLst>
        </pc:spChg>
        <pc:spChg chg="mod">
          <ac:chgData name="Jolie Serrano Delgado" userId="d52b4219-5c60-4a0c-87ad-b1ec335c0c37" providerId="ADAL" clId="{114DC266-7AC2-430D-A40E-894A35306C33}" dt="2025-03-18T21:00:30.439" v="2244" actId="404"/>
          <ac:spMkLst>
            <pc:docMk/>
            <pc:sldMk cId="56414933" sldId="4098"/>
            <ac:spMk id="10" creationId="{CB47BEA0-47EE-B647-940C-F1A59BF44967}"/>
          </ac:spMkLst>
        </pc:spChg>
        <pc:spChg chg="mod">
          <ac:chgData name="Jolie Serrano Delgado" userId="d52b4219-5c60-4a0c-87ad-b1ec335c0c37" providerId="ADAL" clId="{114DC266-7AC2-430D-A40E-894A35306C33}" dt="2025-03-18T21:01:05.540" v="2259"/>
          <ac:spMkLst>
            <pc:docMk/>
            <pc:sldMk cId="56414933" sldId="4098"/>
            <ac:spMk id="11" creationId="{26880EB6-D959-8748-9540-83D92559CD74}"/>
          </ac:spMkLst>
        </pc:spChg>
        <pc:spChg chg="mod">
          <ac:chgData name="Jolie Serrano Delgado" userId="d52b4219-5c60-4a0c-87ad-b1ec335c0c37" providerId="ADAL" clId="{114DC266-7AC2-430D-A40E-894A35306C33}" dt="2025-03-18T21:00:30.439" v="2244" actId="404"/>
          <ac:spMkLst>
            <pc:docMk/>
            <pc:sldMk cId="56414933" sldId="4098"/>
            <ac:spMk id="13" creationId="{B5401A6B-149F-6F48-98E7-4C10AEE0E0F3}"/>
          </ac:spMkLst>
        </pc:spChg>
        <pc:spChg chg="mod">
          <ac:chgData name="Jolie Serrano Delgado" userId="d52b4219-5c60-4a0c-87ad-b1ec335c0c37" providerId="ADAL" clId="{114DC266-7AC2-430D-A40E-894A35306C33}" dt="2025-03-18T21:01:08.268" v="2260"/>
          <ac:spMkLst>
            <pc:docMk/>
            <pc:sldMk cId="56414933" sldId="4098"/>
            <ac:spMk id="14" creationId="{8047E56B-B391-9A49-B1AC-0F79549ABCCC}"/>
          </ac:spMkLst>
        </pc:spChg>
        <pc:spChg chg="mod">
          <ac:chgData name="Jolie Serrano Delgado" userId="d52b4219-5c60-4a0c-87ad-b1ec335c0c37" providerId="ADAL" clId="{114DC266-7AC2-430D-A40E-894A35306C33}" dt="2025-03-18T21:01:20.207" v="2272" actId="403"/>
          <ac:spMkLst>
            <pc:docMk/>
            <pc:sldMk cId="56414933" sldId="4098"/>
            <ac:spMk id="16" creationId="{FF854001-8E46-DB48-B2E3-43FE0BBB84A2}"/>
          </ac:spMkLst>
        </pc:spChg>
        <pc:spChg chg="mod">
          <ac:chgData name="Jolie Serrano Delgado" userId="d52b4219-5c60-4a0c-87ad-b1ec335c0c37" providerId="ADAL" clId="{114DC266-7AC2-430D-A40E-894A35306C33}" dt="2025-03-18T21:00:30.439" v="2244" actId="404"/>
          <ac:spMkLst>
            <pc:docMk/>
            <pc:sldMk cId="56414933" sldId="4098"/>
            <ac:spMk id="18" creationId="{07825F6F-D3D0-D746-ABAC-76277A76FA15}"/>
          </ac:spMkLst>
        </pc:spChg>
        <pc:spChg chg="mod">
          <ac:chgData name="Jolie Serrano Delgado" userId="d52b4219-5c60-4a0c-87ad-b1ec335c0c37" providerId="ADAL" clId="{114DC266-7AC2-430D-A40E-894A35306C33}" dt="2025-03-18T21:01:15.067" v="2264" actId="120"/>
          <ac:spMkLst>
            <pc:docMk/>
            <pc:sldMk cId="56414933" sldId="4098"/>
            <ac:spMk id="19" creationId="{3B75ACC1-BA35-F64B-A7A0-70F7E7433B61}"/>
          </ac:spMkLst>
        </pc:spChg>
        <pc:spChg chg="mod">
          <ac:chgData name="Jolie Serrano Delgado" userId="d52b4219-5c60-4a0c-87ad-b1ec335c0c37" providerId="ADAL" clId="{114DC266-7AC2-430D-A40E-894A35306C33}" dt="2025-03-18T21:00:30.439" v="2244" actId="404"/>
          <ac:spMkLst>
            <pc:docMk/>
            <pc:sldMk cId="56414933" sldId="4098"/>
            <ac:spMk id="21" creationId="{8288CFF9-ED74-EA49-A207-3AAEB43C4AF2}"/>
          </ac:spMkLst>
        </pc:spChg>
        <pc:spChg chg="mod">
          <ac:chgData name="Jolie Serrano Delgado" userId="d52b4219-5c60-4a0c-87ad-b1ec335c0c37" providerId="ADAL" clId="{114DC266-7AC2-430D-A40E-894A35306C33}" dt="2025-03-18T21:01:15.067" v="2264" actId="120"/>
          <ac:spMkLst>
            <pc:docMk/>
            <pc:sldMk cId="56414933" sldId="4098"/>
            <ac:spMk id="22" creationId="{162F5765-91EA-494C-9474-17963C936699}"/>
          </ac:spMkLst>
        </pc:spChg>
        <pc:spChg chg="mod">
          <ac:chgData name="Jolie Serrano Delgado" userId="d52b4219-5c60-4a0c-87ad-b1ec335c0c37" providerId="ADAL" clId="{114DC266-7AC2-430D-A40E-894A35306C33}" dt="2025-03-18T21:00:30.439" v="2244" actId="404"/>
          <ac:spMkLst>
            <pc:docMk/>
            <pc:sldMk cId="56414933" sldId="4098"/>
            <ac:spMk id="24" creationId="{33728447-40F6-F345-A99C-16902CD4399F}"/>
          </ac:spMkLst>
        </pc:spChg>
        <pc:spChg chg="mod">
          <ac:chgData name="Jolie Serrano Delgado" userId="d52b4219-5c60-4a0c-87ad-b1ec335c0c37" providerId="ADAL" clId="{114DC266-7AC2-430D-A40E-894A35306C33}" dt="2025-03-18T21:01:15.067" v="2264" actId="120"/>
          <ac:spMkLst>
            <pc:docMk/>
            <pc:sldMk cId="56414933" sldId="4098"/>
            <ac:spMk id="25" creationId="{261A2DAF-9A5D-474C-98C8-390604C57CFB}"/>
          </ac:spMkLst>
        </pc:spChg>
        <pc:spChg chg="add mod">
          <ac:chgData name="Jolie Serrano Delgado" userId="d52b4219-5c60-4a0c-87ad-b1ec335c0c37" providerId="ADAL" clId="{114DC266-7AC2-430D-A40E-894A35306C33}" dt="2025-03-18T20:59:58.024" v="2236" actId="1076"/>
          <ac:spMkLst>
            <pc:docMk/>
            <pc:sldMk cId="56414933" sldId="4098"/>
            <ac:spMk id="27" creationId="{CC6D5290-5568-1870-6187-58B9A22B5CC8}"/>
          </ac:spMkLst>
        </pc:spChg>
        <pc:spChg chg="mod">
          <ac:chgData name="Jolie Serrano Delgado" userId="d52b4219-5c60-4a0c-87ad-b1ec335c0c37" providerId="ADAL" clId="{114DC266-7AC2-430D-A40E-894A35306C33}" dt="2025-03-18T22:07:09.637" v="2479" actId="207"/>
          <ac:spMkLst>
            <pc:docMk/>
            <pc:sldMk cId="56414933" sldId="4098"/>
            <ac:spMk id="45" creationId="{28D66050-4FC5-3249-B3A0-E67E872C874B}"/>
          </ac:spMkLst>
        </pc:spChg>
      </pc:sldChg>
      <pc:sldChg chg="addSp delSp modSp add mod ord modTransition">
        <pc:chgData name="Jolie Serrano Delgado" userId="d52b4219-5c60-4a0c-87ad-b1ec335c0c37" providerId="ADAL" clId="{114DC266-7AC2-430D-A40E-894A35306C33}" dt="2025-03-18T21:41:14.163" v="2394" actId="207"/>
        <pc:sldMkLst>
          <pc:docMk/>
          <pc:sldMk cId="37450656" sldId="4101"/>
        </pc:sldMkLst>
        <pc:spChg chg="del mod">
          <ac:chgData name="Jolie Serrano Delgado" userId="d52b4219-5c60-4a0c-87ad-b1ec335c0c37" providerId="ADAL" clId="{114DC266-7AC2-430D-A40E-894A35306C33}" dt="2025-03-17T20:50:10.107" v="1110" actId="931"/>
          <ac:spMkLst>
            <pc:docMk/>
            <pc:sldMk cId="37450656" sldId="4101"/>
            <ac:spMk id="5" creationId="{4C8FC2AB-C50C-9840-B293-A5DEDD2E5BAD}"/>
          </ac:spMkLst>
        </pc:spChg>
        <pc:spChg chg="mod">
          <ac:chgData name="Jolie Serrano Delgado" userId="d52b4219-5c60-4a0c-87ad-b1ec335c0c37" providerId="ADAL" clId="{114DC266-7AC2-430D-A40E-894A35306C33}" dt="2025-03-18T21:41:14.163" v="2394" actId="207"/>
          <ac:spMkLst>
            <pc:docMk/>
            <pc:sldMk cId="37450656" sldId="4101"/>
            <ac:spMk id="6" creationId="{647028A3-6869-6C4F-9927-67C8D0C5E273}"/>
          </ac:spMkLst>
        </pc:spChg>
        <pc:spChg chg="del mod">
          <ac:chgData name="Jolie Serrano Delgado" userId="d52b4219-5c60-4a0c-87ad-b1ec335c0c37" providerId="ADAL" clId="{114DC266-7AC2-430D-A40E-894A35306C33}" dt="2025-03-17T20:49:36.765" v="1108" actId="478"/>
          <ac:spMkLst>
            <pc:docMk/>
            <pc:sldMk cId="37450656" sldId="4101"/>
            <ac:spMk id="7" creationId="{17AABB32-6E1C-6041-ABF8-15A05FB7C29E}"/>
          </ac:spMkLst>
        </pc:spChg>
        <pc:spChg chg="mod">
          <ac:chgData name="Jolie Serrano Delgado" userId="d52b4219-5c60-4a0c-87ad-b1ec335c0c37" providerId="ADAL" clId="{114DC266-7AC2-430D-A40E-894A35306C33}" dt="2025-03-18T20:56:11.103" v="2190"/>
          <ac:spMkLst>
            <pc:docMk/>
            <pc:sldMk cId="37450656" sldId="4101"/>
            <ac:spMk id="8" creationId="{3B8B4AAD-433E-CC4C-A007-9531F5D8C26F}"/>
          </ac:spMkLst>
        </pc:spChg>
        <pc:spChg chg="mod">
          <ac:chgData name="Jolie Serrano Delgado" userId="d52b4219-5c60-4a0c-87ad-b1ec335c0c37" providerId="ADAL" clId="{114DC266-7AC2-430D-A40E-894A35306C33}" dt="2025-03-18T20:56:59.167" v="2199" actId="2711"/>
          <ac:spMkLst>
            <pc:docMk/>
            <pc:sldMk cId="37450656" sldId="4101"/>
            <ac:spMk id="11" creationId="{8617EFBA-1450-D643-AE21-FDF6C911230A}"/>
          </ac:spMkLst>
        </pc:spChg>
        <pc:spChg chg="del mod">
          <ac:chgData name="Jolie Serrano Delgado" userId="d52b4219-5c60-4a0c-87ad-b1ec335c0c37" providerId="ADAL" clId="{114DC266-7AC2-430D-A40E-894A35306C33}" dt="2025-03-17T20:50:39.716" v="1121" actId="478"/>
          <ac:spMkLst>
            <pc:docMk/>
            <pc:sldMk cId="37450656" sldId="4101"/>
            <ac:spMk id="12" creationId="{F0B3CD06-B979-FF46-8107-CD1739ABA418}"/>
          </ac:spMkLst>
        </pc:spChg>
        <pc:picChg chg="add mod">
          <ac:chgData name="Jolie Serrano Delgado" userId="d52b4219-5c60-4a0c-87ad-b1ec335c0c37" providerId="ADAL" clId="{114DC266-7AC2-430D-A40E-894A35306C33}" dt="2025-03-17T20:50:12.722" v="1111" actId="27614"/>
          <ac:picMkLst>
            <pc:docMk/>
            <pc:sldMk cId="37450656" sldId="4101"/>
            <ac:picMk id="3" creationId="{9C4CD631-68DF-ACEA-E3ED-49E9358C415E}"/>
          </ac:picMkLst>
        </pc:picChg>
      </pc:sldChg>
      <pc:sldChg chg="del">
        <pc:chgData name="Jolie Serrano Delgado" userId="d52b4219-5c60-4a0c-87ad-b1ec335c0c37" providerId="ADAL" clId="{114DC266-7AC2-430D-A40E-894A35306C33}" dt="2025-03-12T22:55:36.659" v="1" actId="47"/>
        <pc:sldMkLst>
          <pc:docMk/>
          <pc:sldMk cId="1532452073" sldId="4102"/>
        </pc:sldMkLst>
      </pc:sldChg>
      <pc:sldChg chg="addSp delSp modSp add mod modTransition delAnim modAnim">
        <pc:chgData name="Jolie Serrano Delgado" userId="d52b4219-5c60-4a0c-87ad-b1ec335c0c37" providerId="ADAL" clId="{114DC266-7AC2-430D-A40E-894A35306C33}" dt="2025-03-18T21:41:32.095" v="2401" actId="207"/>
        <pc:sldMkLst>
          <pc:docMk/>
          <pc:sldMk cId="1021061645" sldId="4106"/>
        </pc:sldMkLst>
        <pc:spChg chg="add mod">
          <ac:chgData name="Jolie Serrano Delgado" userId="d52b4219-5c60-4a0c-87ad-b1ec335c0c37" providerId="ADAL" clId="{114DC266-7AC2-430D-A40E-894A35306C33}" dt="2025-03-18T21:41:27.539" v="2399" actId="207"/>
          <ac:spMkLst>
            <pc:docMk/>
            <pc:sldMk cId="1021061645" sldId="4106"/>
            <ac:spMk id="2" creationId="{29A6E3A7-526A-A3DC-BF58-120A18CA4A37}"/>
          </ac:spMkLst>
        </pc:spChg>
        <pc:spChg chg="del">
          <ac:chgData name="Jolie Serrano Delgado" userId="d52b4219-5c60-4a0c-87ad-b1ec335c0c37" providerId="ADAL" clId="{114DC266-7AC2-430D-A40E-894A35306C33}" dt="2025-03-17T20:55:28.985" v="1162" actId="931"/>
          <ac:spMkLst>
            <pc:docMk/>
            <pc:sldMk cId="1021061645" sldId="4106"/>
            <ac:spMk id="3" creationId="{8FD5C0B4-97D0-5846-8161-725179316923}"/>
          </ac:spMkLst>
        </pc:spChg>
        <pc:spChg chg="mod">
          <ac:chgData name="Jolie Serrano Delgado" userId="d52b4219-5c60-4a0c-87ad-b1ec335c0c37" providerId="ADAL" clId="{114DC266-7AC2-430D-A40E-894A35306C33}" dt="2025-03-18T21:41:32.095" v="2401" actId="207"/>
          <ac:spMkLst>
            <pc:docMk/>
            <pc:sldMk cId="1021061645" sldId="4106"/>
            <ac:spMk id="7" creationId="{C18FAD36-8A5A-B64C-9264-A1AAD9B3163B}"/>
          </ac:spMkLst>
        </pc:spChg>
        <pc:spChg chg="mod ord">
          <ac:chgData name="Jolie Serrano Delgado" userId="d52b4219-5c60-4a0c-87ad-b1ec335c0c37" providerId="ADAL" clId="{114DC266-7AC2-430D-A40E-894A35306C33}" dt="2025-03-18T21:41:25.305" v="2398" actId="207"/>
          <ac:spMkLst>
            <pc:docMk/>
            <pc:sldMk cId="1021061645" sldId="4106"/>
            <ac:spMk id="10" creationId="{2DC3D625-24E4-B847-86F8-EA616D98D6AC}"/>
          </ac:spMkLst>
        </pc:spChg>
        <pc:spChg chg="mod">
          <ac:chgData name="Jolie Serrano Delgado" userId="d52b4219-5c60-4a0c-87ad-b1ec335c0c37" providerId="ADAL" clId="{114DC266-7AC2-430D-A40E-894A35306C33}" dt="2025-03-18T20:56:18.469" v="2193"/>
          <ac:spMkLst>
            <pc:docMk/>
            <pc:sldMk cId="1021061645" sldId="4106"/>
            <ac:spMk id="11" creationId="{4840F0E8-D9DA-CC40-B95C-1EB8184DE484}"/>
          </ac:spMkLst>
        </pc:spChg>
        <pc:spChg chg="del">
          <ac:chgData name="Jolie Serrano Delgado" userId="d52b4219-5c60-4a0c-87ad-b1ec335c0c37" providerId="ADAL" clId="{114DC266-7AC2-430D-A40E-894A35306C33}" dt="2025-03-17T20:54:11.883" v="1150" actId="478"/>
          <ac:spMkLst>
            <pc:docMk/>
            <pc:sldMk cId="1021061645" sldId="4106"/>
            <ac:spMk id="12" creationId="{BE8B5A56-33EC-D64B-A8D9-C842656F3324}"/>
          </ac:spMkLst>
        </pc:spChg>
        <pc:picChg chg="add mod">
          <ac:chgData name="Jolie Serrano Delgado" userId="d52b4219-5c60-4a0c-87ad-b1ec335c0c37" providerId="ADAL" clId="{114DC266-7AC2-430D-A40E-894A35306C33}" dt="2025-03-17T20:55:31.106" v="1164" actId="962"/>
          <ac:picMkLst>
            <pc:docMk/>
            <pc:sldMk cId="1021061645" sldId="4106"/>
            <ac:picMk id="5" creationId="{74FCA273-7506-1B3E-844C-3AB208B1F012}"/>
          </ac:picMkLst>
        </pc:picChg>
        <pc:picChg chg="add del mod">
          <ac:chgData name="Jolie Serrano Delgado" userId="d52b4219-5c60-4a0c-87ad-b1ec335c0c37" providerId="ADAL" clId="{114DC266-7AC2-430D-A40E-894A35306C33}" dt="2025-03-17T22:03:55.326" v="1644" actId="478"/>
          <ac:picMkLst>
            <pc:docMk/>
            <pc:sldMk cId="1021061645" sldId="4106"/>
            <ac:picMk id="6" creationId="{9AED2625-AC45-2D88-2997-92E049F72106}"/>
          </ac:picMkLst>
        </pc:picChg>
        <pc:picChg chg="add del mod">
          <ac:chgData name="Jolie Serrano Delgado" userId="d52b4219-5c60-4a0c-87ad-b1ec335c0c37" providerId="ADAL" clId="{114DC266-7AC2-430D-A40E-894A35306C33}" dt="2025-03-17T22:02:28.666" v="1642" actId="478"/>
          <ac:picMkLst>
            <pc:docMk/>
            <pc:sldMk cId="1021061645" sldId="4106"/>
            <ac:picMk id="154" creationId="{5659D203-0633-F460-6409-6030C81E1979}"/>
          </ac:picMkLst>
        </pc:picChg>
      </pc:sldChg>
      <pc:sldChg chg="modSp del mod">
        <pc:chgData name="Jolie Serrano Delgado" userId="d52b4219-5c60-4a0c-87ad-b1ec335c0c37" providerId="ADAL" clId="{114DC266-7AC2-430D-A40E-894A35306C33}" dt="2025-03-18T22:07:57.932" v="2483" actId="47"/>
        <pc:sldMkLst>
          <pc:docMk/>
          <pc:sldMk cId="642712168" sldId="4126"/>
        </pc:sldMkLst>
        <pc:spChg chg="mod">
          <ac:chgData name="Jolie Serrano Delgado" userId="d52b4219-5c60-4a0c-87ad-b1ec335c0c37" providerId="ADAL" clId="{114DC266-7AC2-430D-A40E-894A35306C33}" dt="2025-03-18T21:24:04.551" v="2292" actId="20577"/>
          <ac:spMkLst>
            <pc:docMk/>
            <pc:sldMk cId="642712168" sldId="4126"/>
            <ac:spMk id="139" creationId="{0793FD78-F6CD-4E08-8D9D-B5302FF81772}"/>
          </ac:spMkLst>
        </pc:spChg>
      </pc:sldChg>
      <pc:sldChg chg="del">
        <pc:chgData name="Jolie Serrano Delgado" userId="d52b4219-5c60-4a0c-87ad-b1ec335c0c37" providerId="ADAL" clId="{114DC266-7AC2-430D-A40E-894A35306C33}" dt="2025-03-12T22:55:36.659" v="1" actId="47"/>
        <pc:sldMkLst>
          <pc:docMk/>
          <pc:sldMk cId="3739574565" sldId="4127"/>
        </pc:sldMkLst>
      </pc:sldChg>
      <pc:sldChg chg="addSp delSp modSp new del mod delAnim modAnim">
        <pc:chgData name="Jolie Serrano Delgado" userId="d52b4219-5c60-4a0c-87ad-b1ec335c0c37" providerId="ADAL" clId="{114DC266-7AC2-430D-A40E-894A35306C33}" dt="2025-03-13T17:05:08.255" v="565" actId="47"/>
        <pc:sldMkLst>
          <pc:docMk/>
          <pc:sldMk cId="4229497734" sldId="4127"/>
        </pc:sldMkLst>
      </pc:sldChg>
      <pc:sldChg chg="addSp delSp modSp new del mod modClrScheme delAnim modAnim chgLayout">
        <pc:chgData name="Jolie Serrano Delgado" userId="d52b4219-5c60-4a0c-87ad-b1ec335c0c37" providerId="ADAL" clId="{114DC266-7AC2-430D-A40E-894A35306C33}" dt="2025-03-17T20:27:13.173" v="1073" actId="47"/>
        <pc:sldMkLst>
          <pc:docMk/>
          <pc:sldMk cId="3536985542" sldId="4128"/>
        </pc:sldMkLst>
        <pc:spChg chg="del">
          <ac:chgData name="Jolie Serrano Delgado" userId="d52b4219-5c60-4a0c-87ad-b1ec335c0c37" providerId="ADAL" clId="{114DC266-7AC2-430D-A40E-894A35306C33}" dt="2025-03-17T20:24:54.945" v="1041" actId="700"/>
          <ac:spMkLst>
            <pc:docMk/>
            <pc:sldMk cId="3536985542" sldId="4128"/>
            <ac:spMk id="2" creationId="{46C02BD4-1710-9D94-DA64-AB5E5D0744A8}"/>
          </ac:spMkLst>
        </pc:spChg>
        <pc:spChg chg="mod">
          <ac:chgData name="Jolie Serrano Delgado" userId="d52b4219-5c60-4a0c-87ad-b1ec335c0c37" providerId="ADAL" clId="{114DC266-7AC2-430D-A40E-894A35306C33}" dt="2025-03-17T20:25:38.394" v="1057" actId="688"/>
          <ac:spMkLst>
            <pc:docMk/>
            <pc:sldMk cId="3536985542" sldId="4128"/>
            <ac:spMk id="5" creationId="{58FF352E-D6EF-432E-B31E-4C21ED9A5536}"/>
          </ac:spMkLst>
        </pc:spChg>
        <pc:spChg chg="mod">
          <ac:chgData name="Jolie Serrano Delgado" userId="d52b4219-5c60-4a0c-87ad-b1ec335c0c37" providerId="ADAL" clId="{114DC266-7AC2-430D-A40E-894A35306C33}" dt="2025-03-17T20:25:20" v="1051" actId="1076"/>
          <ac:spMkLst>
            <pc:docMk/>
            <pc:sldMk cId="3536985542" sldId="4128"/>
            <ac:spMk id="6" creationId="{14CD9E48-EB7A-6887-F7E0-F590A09EBE35}"/>
          </ac:spMkLst>
        </pc:spChg>
        <pc:spChg chg="mod">
          <ac:chgData name="Jolie Serrano Delgado" userId="d52b4219-5c60-4a0c-87ad-b1ec335c0c37" providerId="ADAL" clId="{114DC266-7AC2-430D-A40E-894A35306C33}" dt="2025-03-17T20:25:32.774" v="1056" actId="1076"/>
          <ac:spMkLst>
            <pc:docMk/>
            <pc:sldMk cId="3536985542" sldId="4128"/>
            <ac:spMk id="7" creationId="{DF6E36A7-01FC-730B-6755-5C37130C2ED9}"/>
          </ac:spMkLst>
        </pc:spChg>
        <pc:spChg chg="mod">
          <ac:chgData name="Jolie Serrano Delgado" userId="d52b4219-5c60-4a0c-87ad-b1ec335c0c37" providerId="ADAL" clId="{114DC266-7AC2-430D-A40E-894A35306C33}" dt="2025-03-17T20:25:13.132" v="1048" actId="18245"/>
          <ac:spMkLst>
            <pc:docMk/>
            <pc:sldMk cId="3536985542" sldId="4128"/>
            <ac:spMk id="8" creationId="{43074468-549E-9707-775A-1DC686F9A572}"/>
          </ac:spMkLst>
        </pc:spChg>
        <pc:spChg chg="mod">
          <ac:chgData name="Jolie Serrano Delgado" userId="d52b4219-5c60-4a0c-87ad-b1ec335c0c37" providerId="ADAL" clId="{114DC266-7AC2-430D-A40E-894A35306C33}" dt="2025-03-17T20:25:13.132" v="1048" actId="18245"/>
          <ac:spMkLst>
            <pc:docMk/>
            <pc:sldMk cId="3536985542" sldId="4128"/>
            <ac:spMk id="9" creationId="{4832AF30-3142-CF8D-3F54-DF1198506591}"/>
          </ac:spMkLst>
        </pc:spChg>
        <pc:spChg chg="mod">
          <ac:chgData name="Jolie Serrano Delgado" userId="d52b4219-5c60-4a0c-87ad-b1ec335c0c37" providerId="ADAL" clId="{114DC266-7AC2-430D-A40E-894A35306C33}" dt="2025-03-17T20:25:30.003" v="1054" actId="1076"/>
          <ac:spMkLst>
            <pc:docMk/>
            <pc:sldMk cId="3536985542" sldId="4128"/>
            <ac:spMk id="10" creationId="{FF7C7EA2-4ED9-93A6-493A-572E37FC55B0}"/>
          </ac:spMkLst>
        </pc:spChg>
        <pc:spChg chg="mod">
          <ac:chgData name="Jolie Serrano Delgado" userId="d52b4219-5c60-4a0c-87ad-b1ec335c0c37" providerId="ADAL" clId="{114DC266-7AC2-430D-A40E-894A35306C33}" dt="2025-03-17T20:26:57.343" v="1071" actId="571"/>
          <ac:spMkLst>
            <pc:docMk/>
            <pc:sldMk cId="3536985542" sldId="4128"/>
            <ac:spMk id="13" creationId="{59CA5D4C-0790-8828-A376-64E8CC366709}"/>
          </ac:spMkLst>
        </pc:spChg>
        <pc:spChg chg="mod">
          <ac:chgData name="Jolie Serrano Delgado" userId="d52b4219-5c60-4a0c-87ad-b1ec335c0c37" providerId="ADAL" clId="{114DC266-7AC2-430D-A40E-894A35306C33}" dt="2025-03-17T20:26:57.343" v="1071" actId="571"/>
          <ac:spMkLst>
            <pc:docMk/>
            <pc:sldMk cId="3536985542" sldId="4128"/>
            <ac:spMk id="14" creationId="{BF7E4B58-914E-267A-B223-42EADE57F563}"/>
          </ac:spMkLst>
        </pc:spChg>
        <pc:spChg chg="mod">
          <ac:chgData name="Jolie Serrano Delgado" userId="d52b4219-5c60-4a0c-87ad-b1ec335c0c37" providerId="ADAL" clId="{114DC266-7AC2-430D-A40E-894A35306C33}" dt="2025-03-17T20:26:57.343" v="1071" actId="571"/>
          <ac:spMkLst>
            <pc:docMk/>
            <pc:sldMk cId="3536985542" sldId="4128"/>
            <ac:spMk id="15" creationId="{33E09A98-CB8C-3A3B-F5C5-A0E635116FD0}"/>
          </ac:spMkLst>
        </pc:spChg>
        <pc:spChg chg="mod">
          <ac:chgData name="Jolie Serrano Delgado" userId="d52b4219-5c60-4a0c-87ad-b1ec335c0c37" providerId="ADAL" clId="{114DC266-7AC2-430D-A40E-894A35306C33}" dt="2025-03-17T20:26:57.343" v="1071" actId="571"/>
          <ac:spMkLst>
            <pc:docMk/>
            <pc:sldMk cId="3536985542" sldId="4128"/>
            <ac:spMk id="16" creationId="{8D5D74D3-C31A-11D8-63B2-70256DBB59E9}"/>
          </ac:spMkLst>
        </pc:spChg>
        <pc:spChg chg="mod">
          <ac:chgData name="Jolie Serrano Delgado" userId="d52b4219-5c60-4a0c-87ad-b1ec335c0c37" providerId="ADAL" clId="{114DC266-7AC2-430D-A40E-894A35306C33}" dt="2025-03-17T20:26:57.343" v="1071" actId="571"/>
          <ac:spMkLst>
            <pc:docMk/>
            <pc:sldMk cId="3536985542" sldId="4128"/>
            <ac:spMk id="17" creationId="{DB9A0563-683C-7981-E146-09708C0F164A}"/>
          </ac:spMkLst>
        </pc:spChg>
        <pc:spChg chg="mod">
          <ac:chgData name="Jolie Serrano Delgado" userId="d52b4219-5c60-4a0c-87ad-b1ec335c0c37" providerId="ADAL" clId="{114DC266-7AC2-430D-A40E-894A35306C33}" dt="2025-03-17T20:26:55.073" v="1070" actId="571"/>
          <ac:spMkLst>
            <pc:docMk/>
            <pc:sldMk cId="3536985542" sldId="4128"/>
            <ac:spMk id="18" creationId="{FF0F9E19-EA2E-5413-BD50-67D582D878E6}"/>
          </ac:spMkLst>
        </pc:spChg>
        <pc:spChg chg="mod">
          <ac:chgData name="Jolie Serrano Delgado" userId="d52b4219-5c60-4a0c-87ad-b1ec335c0c37" providerId="ADAL" clId="{114DC266-7AC2-430D-A40E-894A35306C33}" dt="2025-03-17T20:26:57.343" v="1071" actId="571"/>
          <ac:spMkLst>
            <pc:docMk/>
            <pc:sldMk cId="3536985542" sldId="4128"/>
            <ac:spMk id="19" creationId="{32A5A577-007C-B454-965F-5CEAD8B54BAE}"/>
          </ac:spMkLst>
        </pc:spChg>
        <pc:spChg chg="mod">
          <ac:chgData name="Jolie Serrano Delgado" userId="d52b4219-5c60-4a0c-87ad-b1ec335c0c37" providerId="ADAL" clId="{114DC266-7AC2-430D-A40E-894A35306C33}" dt="2025-03-17T20:26:57.343" v="1071" actId="571"/>
          <ac:spMkLst>
            <pc:docMk/>
            <pc:sldMk cId="3536985542" sldId="4128"/>
            <ac:spMk id="20" creationId="{E9733901-46F2-78ED-C05F-88EF06F2486C}"/>
          </ac:spMkLst>
        </pc:spChg>
        <pc:spChg chg="add mod">
          <ac:chgData name="Jolie Serrano Delgado" userId="d52b4219-5c60-4a0c-87ad-b1ec335c0c37" providerId="ADAL" clId="{114DC266-7AC2-430D-A40E-894A35306C33}" dt="2025-03-17T20:26:57.343" v="1071" actId="571"/>
          <ac:spMkLst>
            <pc:docMk/>
            <pc:sldMk cId="3536985542" sldId="4128"/>
            <ac:spMk id="21" creationId="{87A33771-5571-1209-54F5-18590B0EF242}"/>
          </ac:spMkLst>
        </pc:spChg>
        <pc:spChg chg="add mod">
          <ac:chgData name="Jolie Serrano Delgado" userId="d52b4219-5c60-4a0c-87ad-b1ec335c0c37" providerId="ADAL" clId="{114DC266-7AC2-430D-A40E-894A35306C33}" dt="2025-03-17T20:26:57.343" v="1071" actId="571"/>
          <ac:spMkLst>
            <pc:docMk/>
            <pc:sldMk cId="3536985542" sldId="4128"/>
            <ac:spMk id="22" creationId="{B6A9716F-8377-4818-EFC9-EBA7A94A9D92}"/>
          </ac:spMkLst>
        </pc:spChg>
        <pc:spChg chg="add mod">
          <ac:chgData name="Jolie Serrano Delgado" userId="d52b4219-5c60-4a0c-87ad-b1ec335c0c37" providerId="ADAL" clId="{114DC266-7AC2-430D-A40E-894A35306C33}" dt="2025-03-17T20:26:57.343" v="1071" actId="571"/>
          <ac:spMkLst>
            <pc:docMk/>
            <pc:sldMk cId="3536985542" sldId="4128"/>
            <ac:spMk id="23" creationId="{89D7D412-9408-2D0B-6A4B-FE534AB108C5}"/>
          </ac:spMkLst>
        </pc:spChg>
        <pc:grpChg chg="del mod">
          <ac:chgData name="Jolie Serrano Delgado" userId="d52b4219-5c60-4a0c-87ad-b1ec335c0c37" providerId="ADAL" clId="{114DC266-7AC2-430D-A40E-894A35306C33}" dt="2025-03-17T20:25:40.947" v="1058" actId="478"/>
          <ac:grpSpMkLst>
            <pc:docMk/>
            <pc:sldMk cId="3536985542" sldId="4128"/>
            <ac:grpSpMk id="4" creationId="{DA4B7300-AE65-E793-0670-D45D9CA4C2D9}"/>
          </ac:grpSpMkLst>
        </pc:grpChg>
        <pc:grpChg chg="mod">
          <ac:chgData name="Jolie Serrano Delgado" userId="d52b4219-5c60-4a0c-87ad-b1ec335c0c37" providerId="ADAL" clId="{114DC266-7AC2-430D-A40E-894A35306C33}" dt="2025-03-17T20:27:02.752" v="1072" actId="1076"/>
          <ac:grpSpMkLst>
            <pc:docMk/>
            <pc:sldMk cId="3536985542" sldId="4128"/>
            <ac:grpSpMk id="12" creationId="{43AA8361-72FA-629C-5F59-6A653538F57F}"/>
          </ac:grpSpMkLst>
        </pc:grpChg>
        <pc:graphicFrameChg chg="add del mod modGraphic">
          <ac:chgData name="Jolie Serrano Delgado" userId="d52b4219-5c60-4a0c-87ad-b1ec335c0c37" providerId="ADAL" clId="{114DC266-7AC2-430D-A40E-894A35306C33}" dt="2025-03-17T20:25:13.132" v="1048" actId="18245"/>
          <ac:graphicFrameMkLst>
            <pc:docMk/>
            <pc:sldMk cId="3536985542" sldId="4128"/>
            <ac:graphicFrameMk id="3" creationId="{D57A6643-CC0B-FA22-7947-9A733EB321DB}"/>
          </ac:graphicFrameMkLst>
        </pc:graphicFrameChg>
        <pc:graphicFrameChg chg="add del modGraphic">
          <ac:chgData name="Jolie Serrano Delgado" userId="d52b4219-5c60-4a0c-87ad-b1ec335c0c37" providerId="ADAL" clId="{114DC266-7AC2-430D-A40E-894A35306C33}" dt="2025-03-17T20:26:22.769" v="1060" actId="18245"/>
          <ac:graphicFrameMkLst>
            <pc:docMk/>
            <pc:sldMk cId="3536985542" sldId="4128"/>
            <ac:graphicFrameMk id="11" creationId="{C8FF4927-1B44-49E3-A0E7-A3E2CEEA832C}"/>
          </ac:graphicFrameMkLst>
        </pc:graphicFrameChg>
        <pc:picChg chg="add del mod">
          <ac:chgData name="Jolie Serrano Delgado" userId="d52b4219-5c60-4a0c-87ad-b1ec335c0c37" providerId="ADAL" clId="{114DC266-7AC2-430D-A40E-894A35306C33}" dt="2025-03-17T20:22:52.917" v="1038" actId="478"/>
          <ac:picMkLst>
            <pc:docMk/>
            <pc:sldMk cId="3536985542" sldId="4128"/>
            <ac:picMk id="48" creationId="{A5FD326A-10FB-CE41-0B1E-211C37DEA2E3}"/>
          </ac:picMkLst>
        </pc:picChg>
        <pc:picChg chg="add del mod">
          <ac:chgData name="Jolie Serrano Delgado" userId="d52b4219-5c60-4a0c-87ad-b1ec335c0c37" providerId="ADAL" clId="{114DC266-7AC2-430D-A40E-894A35306C33}" dt="2025-03-17T20:22:51.830" v="1037" actId="478"/>
          <ac:picMkLst>
            <pc:docMk/>
            <pc:sldMk cId="3536985542" sldId="4128"/>
            <ac:picMk id="123" creationId="{76F3BD3B-ADDC-0FD8-536C-0F2D9E571C57}"/>
          </ac:picMkLst>
        </pc:picChg>
      </pc:sldChg>
      <pc:sldChg chg="addSp delSp modSp add del mod delAnim modAnim">
        <pc:chgData name="Jolie Serrano Delgado" userId="d52b4219-5c60-4a0c-87ad-b1ec335c0c37" providerId="ADAL" clId="{114DC266-7AC2-430D-A40E-894A35306C33}" dt="2025-03-13T17:22:05.975" v="592" actId="47"/>
        <pc:sldMkLst>
          <pc:docMk/>
          <pc:sldMk cId="2332626962" sldId="4129"/>
        </pc:sldMkLst>
      </pc:sldChg>
      <pc:sldChg chg="addSp delSp modSp add del mod modTransition">
        <pc:chgData name="Jolie Serrano Delgado" userId="d52b4219-5c60-4a0c-87ad-b1ec335c0c37" providerId="ADAL" clId="{114DC266-7AC2-430D-A40E-894A35306C33}" dt="2025-03-13T17:32:51.373" v="684" actId="47"/>
        <pc:sldMkLst>
          <pc:docMk/>
          <pc:sldMk cId="1947872174" sldId="4130"/>
        </pc:sldMkLst>
      </pc:sldChg>
      <pc:sldChg chg="del">
        <pc:chgData name="Jolie Serrano Delgado" userId="d52b4219-5c60-4a0c-87ad-b1ec335c0c37" providerId="ADAL" clId="{114DC266-7AC2-430D-A40E-894A35306C33}" dt="2025-03-12T22:55:36.659" v="1" actId="47"/>
        <pc:sldMkLst>
          <pc:docMk/>
          <pc:sldMk cId="2671399650" sldId="4131"/>
        </pc:sldMkLst>
      </pc:sldChg>
      <pc:sldChg chg="new del ord">
        <pc:chgData name="Jolie Serrano Delgado" userId="d52b4219-5c60-4a0c-87ad-b1ec335c0c37" providerId="ADAL" clId="{114DC266-7AC2-430D-A40E-894A35306C33}" dt="2025-03-13T17:27:16.558" v="597" actId="47"/>
        <pc:sldMkLst>
          <pc:docMk/>
          <pc:sldMk cId="3293598168" sldId="4131"/>
        </pc:sldMkLst>
      </pc:sldChg>
      <pc:sldChg chg="addSp delSp modSp add mod delAnim modAnim">
        <pc:chgData name="Jolie Serrano Delgado" userId="d52b4219-5c60-4a0c-87ad-b1ec335c0c37" providerId="ADAL" clId="{114DC266-7AC2-430D-A40E-894A35306C33}" dt="2025-03-18T22:11:03.047" v="2549" actId="478"/>
        <pc:sldMkLst>
          <pc:docMk/>
          <pc:sldMk cId="3646947179" sldId="4131"/>
        </pc:sldMkLst>
        <pc:spChg chg="add mod">
          <ac:chgData name="Jolie Serrano Delgado" userId="d52b4219-5c60-4a0c-87ad-b1ec335c0c37" providerId="ADAL" clId="{114DC266-7AC2-430D-A40E-894A35306C33}" dt="2025-03-18T22:07:20.822" v="2480" actId="207"/>
          <ac:spMkLst>
            <pc:docMk/>
            <pc:sldMk cId="3646947179" sldId="4131"/>
            <ac:spMk id="2" creationId="{0A9E332A-2FEE-3D45-A4EB-E317AB798EFB}"/>
          </ac:spMkLst>
        </pc:spChg>
        <pc:spChg chg="add mod">
          <ac:chgData name="Jolie Serrano Delgado" userId="d52b4219-5c60-4a0c-87ad-b1ec335c0c37" providerId="ADAL" clId="{114DC266-7AC2-430D-A40E-894A35306C33}" dt="2025-03-13T17:36:12.320" v="748" actId="207"/>
          <ac:spMkLst>
            <pc:docMk/>
            <pc:sldMk cId="3646947179" sldId="4131"/>
            <ac:spMk id="3" creationId="{4C032353-A687-DB85-5F86-92B80000A585}"/>
          </ac:spMkLst>
        </pc:spChg>
        <pc:spChg chg="mod">
          <ac:chgData name="Jolie Serrano Delgado" userId="d52b4219-5c60-4a0c-87ad-b1ec335c0c37" providerId="ADAL" clId="{114DC266-7AC2-430D-A40E-894A35306C33}" dt="2025-03-13T17:35:13.178" v="722" actId="2085"/>
          <ac:spMkLst>
            <pc:docMk/>
            <pc:sldMk cId="3646947179" sldId="4131"/>
            <ac:spMk id="4" creationId="{479ED1CB-4E9D-3A8F-1D24-F8DDB1D68232}"/>
          </ac:spMkLst>
        </pc:spChg>
        <pc:spChg chg="mod">
          <ac:chgData name="Jolie Serrano Delgado" userId="d52b4219-5c60-4a0c-87ad-b1ec335c0c37" providerId="ADAL" clId="{114DC266-7AC2-430D-A40E-894A35306C33}" dt="2025-03-13T17:35:13.178" v="722" actId="2085"/>
          <ac:spMkLst>
            <pc:docMk/>
            <pc:sldMk cId="3646947179" sldId="4131"/>
            <ac:spMk id="5" creationId="{18199B0D-72ED-28A0-FAB3-A596F974418D}"/>
          </ac:spMkLst>
        </pc:spChg>
        <pc:spChg chg="mod">
          <ac:chgData name="Jolie Serrano Delgado" userId="d52b4219-5c60-4a0c-87ad-b1ec335c0c37" providerId="ADAL" clId="{114DC266-7AC2-430D-A40E-894A35306C33}" dt="2025-03-13T17:33:45.138" v="694" actId="207"/>
          <ac:spMkLst>
            <pc:docMk/>
            <pc:sldMk cId="3646947179" sldId="4131"/>
            <ac:spMk id="6" creationId="{26F21144-1034-00C3-BCE2-03C1C2E7FC64}"/>
          </ac:spMkLst>
        </pc:spChg>
        <pc:spChg chg="mod">
          <ac:chgData name="Jolie Serrano Delgado" userId="d52b4219-5c60-4a0c-87ad-b1ec335c0c37" providerId="ADAL" clId="{114DC266-7AC2-430D-A40E-894A35306C33}" dt="2025-03-13T17:33:45.138" v="694" actId="207"/>
          <ac:spMkLst>
            <pc:docMk/>
            <pc:sldMk cId="3646947179" sldId="4131"/>
            <ac:spMk id="7" creationId="{EC9571A5-82B2-6B0D-E025-FD27C9F30B4A}"/>
          </ac:spMkLst>
        </pc:spChg>
        <pc:spChg chg="mod">
          <ac:chgData name="Jolie Serrano Delgado" userId="d52b4219-5c60-4a0c-87ad-b1ec335c0c37" providerId="ADAL" clId="{114DC266-7AC2-430D-A40E-894A35306C33}" dt="2025-03-13T17:35:13.178" v="722" actId="2085"/>
          <ac:spMkLst>
            <pc:docMk/>
            <pc:sldMk cId="3646947179" sldId="4131"/>
            <ac:spMk id="8" creationId="{EBD06849-6F19-04B5-B8B5-9A1CB11E189E}"/>
          </ac:spMkLst>
        </pc:spChg>
        <pc:spChg chg="mod">
          <ac:chgData name="Jolie Serrano Delgado" userId="d52b4219-5c60-4a0c-87ad-b1ec335c0c37" providerId="ADAL" clId="{114DC266-7AC2-430D-A40E-894A35306C33}" dt="2025-03-13T17:35:13.178" v="722" actId="2085"/>
          <ac:spMkLst>
            <pc:docMk/>
            <pc:sldMk cId="3646947179" sldId="4131"/>
            <ac:spMk id="9" creationId="{E727D72F-7AD9-A2D8-F657-6B9C715920FA}"/>
          </ac:spMkLst>
        </pc:spChg>
        <pc:spChg chg="mod">
          <ac:chgData name="Jolie Serrano Delgado" userId="d52b4219-5c60-4a0c-87ad-b1ec335c0c37" providerId="ADAL" clId="{114DC266-7AC2-430D-A40E-894A35306C33}" dt="2025-03-13T17:35:13.178" v="722" actId="2085"/>
          <ac:spMkLst>
            <pc:docMk/>
            <pc:sldMk cId="3646947179" sldId="4131"/>
            <ac:spMk id="10" creationId="{6B63DCA1-F32D-F294-4231-6C111CEB14A3}"/>
          </ac:spMkLst>
        </pc:spChg>
        <pc:spChg chg="mod">
          <ac:chgData name="Jolie Serrano Delgado" userId="d52b4219-5c60-4a0c-87ad-b1ec335c0c37" providerId="ADAL" clId="{114DC266-7AC2-430D-A40E-894A35306C33}" dt="2025-03-13T17:35:13.178" v="722" actId="2085"/>
          <ac:spMkLst>
            <pc:docMk/>
            <pc:sldMk cId="3646947179" sldId="4131"/>
            <ac:spMk id="11" creationId="{0059C586-161B-70D2-66AD-3ABAEFEED0D2}"/>
          </ac:spMkLst>
        </pc:spChg>
        <pc:spChg chg="add mod">
          <ac:chgData name="Jolie Serrano Delgado" userId="d52b4219-5c60-4a0c-87ad-b1ec335c0c37" providerId="ADAL" clId="{114DC266-7AC2-430D-A40E-894A35306C33}" dt="2025-03-18T22:07:25.620" v="2481" actId="207"/>
          <ac:spMkLst>
            <pc:docMk/>
            <pc:sldMk cId="3646947179" sldId="4131"/>
            <ac:spMk id="12" creationId="{8585326B-EB2E-5831-2D1A-34520D37185A}"/>
          </ac:spMkLst>
        </pc:spChg>
        <pc:spChg chg="mod">
          <ac:chgData name="Jolie Serrano Delgado" userId="d52b4219-5c60-4a0c-87ad-b1ec335c0c37" providerId="ADAL" clId="{114DC266-7AC2-430D-A40E-894A35306C33}" dt="2025-03-13T17:34:41.756" v="715" actId="207"/>
          <ac:spMkLst>
            <pc:docMk/>
            <pc:sldMk cId="3646947179" sldId="4131"/>
            <ac:spMk id="14" creationId="{BE325544-3040-436C-EFED-4C5B674C8664}"/>
          </ac:spMkLst>
        </pc:spChg>
        <pc:spChg chg="add mod">
          <ac:chgData name="Jolie Serrano Delgado" userId="d52b4219-5c60-4a0c-87ad-b1ec335c0c37" providerId="ADAL" clId="{114DC266-7AC2-430D-A40E-894A35306C33}" dt="2025-03-13T17:36:35.770" v="760" actId="207"/>
          <ac:spMkLst>
            <pc:docMk/>
            <pc:sldMk cId="3646947179" sldId="4131"/>
            <ac:spMk id="15" creationId="{90C07E0E-CB78-CDB9-4740-A20B041DFC5B}"/>
          </ac:spMkLst>
        </pc:spChg>
        <pc:spChg chg="add mod">
          <ac:chgData name="Jolie Serrano Delgado" userId="d52b4219-5c60-4a0c-87ad-b1ec335c0c37" providerId="ADAL" clId="{114DC266-7AC2-430D-A40E-894A35306C33}" dt="2025-03-13T17:36:28.844" v="756" actId="14100"/>
          <ac:spMkLst>
            <pc:docMk/>
            <pc:sldMk cId="3646947179" sldId="4131"/>
            <ac:spMk id="16" creationId="{991F70EB-FCA3-4B96-6391-D0961F9D07AF}"/>
          </ac:spMkLst>
        </pc:spChg>
        <pc:spChg chg="add del mod">
          <ac:chgData name="Jolie Serrano Delgado" userId="d52b4219-5c60-4a0c-87ad-b1ec335c0c37" providerId="ADAL" clId="{114DC266-7AC2-430D-A40E-894A35306C33}" dt="2025-03-18T22:11:03.047" v="2549" actId="478"/>
          <ac:spMkLst>
            <pc:docMk/>
            <pc:sldMk cId="3646947179" sldId="4131"/>
            <ac:spMk id="17" creationId="{FCD6B3E5-BAD5-3555-1142-9ECCE1D34ABC}"/>
          </ac:spMkLst>
        </pc:spChg>
        <pc:spChg chg="mod">
          <ac:chgData name="Jolie Serrano Delgado" userId="d52b4219-5c60-4a0c-87ad-b1ec335c0c37" providerId="ADAL" clId="{114DC266-7AC2-430D-A40E-894A35306C33}" dt="2025-03-13T17:33:53.282" v="697" actId="207"/>
          <ac:spMkLst>
            <pc:docMk/>
            <pc:sldMk cId="3646947179" sldId="4131"/>
            <ac:spMk id="25" creationId="{30A1FE69-F4C6-F7A7-F611-00961B2E161E}"/>
          </ac:spMkLst>
        </pc:spChg>
        <pc:spChg chg="mod">
          <ac:chgData name="Jolie Serrano Delgado" userId="d52b4219-5c60-4a0c-87ad-b1ec335c0c37" providerId="ADAL" clId="{114DC266-7AC2-430D-A40E-894A35306C33}" dt="2025-03-13T17:33:53.282" v="697" actId="207"/>
          <ac:spMkLst>
            <pc:docMk/>
            <pc:sldMk cId="3646947179" sldId="4131"/>
            <ac:spMk id="26" creationId="{47727BFE-9367-AE5B-FB07-7420A75F11C7}"/>
          </ac:spMkLst>
        </pc:spChg>
        <pc:spChg chg="mod">
          <ac:chgData name="Jolie Serrano Delgado" userId="d52b4219-5c60-4a0c-87ad-b1ec335c0c37" providerId="ADAL" clId="{114DC266-7AC2-430D-A40E-894A35306C33}" dt="2025-03-13T17:34:44.446" v="716" actId="207"/>
          <ac:spMkLst>
            <pc:docMk/>
            <pc:sldMk cId="3646947179" sldId="4131"/>
            <ac:spMk id="27" creationId="{42D97AF1-2DE4-DE69-9408-2E8BAFDB66E2}"/>
          </ac:spMkLst>
        </pc:spChg>
        <pc:spChg chg="mod">
          <ac:chgData name="Jolie Serrano Delgado" userId="d52b4219-5c60-4a0c-87ad-b1ec335c0c37" providerId="ADAL" clId="{114DC266-7AC2-430D-A40E-894A35306C33}" dt="2025-03-13T17:34:02.965" v="701" actId="207"/>
          <ac:spMkLst>
            <pc:docMk/>
            <pc:sldMk cId="3646947179" sldId="4131"/>
            <ac:spMk id="29" creationId="{F5577D5D-1637-8627-A98A-C4B1F83105C5}"/>
          </ac:spMkLst>
        </pc:spChg>
        <pc:spChg chg="mod">
          <ac:chgData name="Jolie Serrano Delgado" userId="d52b4219-5c60-4a0c-87ad-b1ec335c0c37" providerId="ADAL" clId="{114DC266-7AC2-430D-A40E-894A35306C33}" dt="2025-03-13T17:34:02.965" v="701" actId="207"/>
          <ac:spMkLst>
            <pc:docMk/>
            <pc:sldMk cId="3646947179" sldId="4131"/>
            <ac:spMk id="30" creationId="{7DCF4734-582A-2F2D-19E6-65D7B52339CA}"/>
          </ac:spMkLst>
        </pc:spChg>
        <pc:spChg chg="mod">
          <ac:chgData name="Jolie Serrano Delgado" userId="d52b4219-5c60-4a0c-87ad-b1ec335c0c37" providerId="ADAL" clId="{114DC266-7AC2-430D-A40E-894A35306C33}" dt="2025-03-13T17:34:48.099" v="717" actId="207"/>
          <ac:spMkLst>
            <pc:docMk/>
            <pc:sldMk cId="3646947179" sldId="4131"/>
            <ac:spMk id="31" creationId="{8BF6723C-0D84-4688-DD97-90C115602B3D}"/>
          </ac:spMkLst>
        </pc:spChg>
        <pc:spChg chg="mod">
          <ac:chgData name="Jolie Serrano Delgado" userId="d52b4219-5c60-4a0c-87ad-b1ec335c0c37" providerId="ADAL" clId="{114DC266-7AC2-430D-A40E-894A35306C33}" dt="2025-03-13T17:34:11.634" v="705" actId="207"/>
          <ac:spMkLst>
            <pc:docMk/>
            <pc:sldMk cId="3646947179" sldId="4131"/>
            <ac:spMk id="33" creationId="{32EF6060-5B92-F151-F23C-F28427F09002}"/>
          </ac:spMkLst>
        </pc:spChg>
        <pc:spChg chg="mod">
          <ac:chgData name="Jolie Serrano Delgado" userId="d52b4219-5c60-4a0c-87ad-b1ec335c0c37" providerId="ADAL" clId="{114DC266-7AC2-430D-A40E-894A35306C33}" dt="2025-03-13T17:34:11.634" v="705" actId="207"/>
          <ac:spMkLst>
            <pc:docMk/>
            <pc:sldMk cId="3646947179" sldId="4131"/>
            <ac:spMk id="34" creationId="{F8262A5E-C4DD-3B8D-F956-2F434389BA08}"/>
          </ac:spMkLst>
        </pc:spChg>
        <pc:spChg chg="mod">
          <ac:chgData name="Jolie Serrano Delgado" userId="d52b4219-5c60-4a0c-87ad-b1ec335c0c37" providerId="ADAL" clId="{114DC266-7AC2-430D-A40E-894A35306C33}" dt="2025-03-13T17:34:50.589" v="718" actId="207"/>
          <ac:spMkLst>
            <pc:docMk/>
            <pc:sldMk cId="3646947179" sldId="4131"/>
            <ac:spMk id="35" creationId="{D82DA3F0-CAAE-83FF-8C8D-AC6357BF169E}"/>
          </ac:spMkLst>
        </pc:spChg>
        <pc:spChg chg="mod">
          <ac:chgData name="Jolie Serrano Delgado" userId="d52b4219-5c60-4a0c-87ad-b1ec335c0c37" providerId="ADAL" clId="{114DC266-7AC2-430D-A40E-894A35306C33}" dt="2025-03-13T17:34:16.675" v="707" actId="207"/>
          <ac:spMkLst>
            <pc:docMk/>
            <pc:sldMk cId="3646947179" sldId="4131"/>
            <ac:spMk id="37" creationId="{B039E263-1F38-5397-4712-F89DF12E137B}"/>
          </ac:spMkLst>
        </pc:spChg>
        <pc:spChg chg="mod">
          <ac:chgData name="Jolie Serrano Delgado" userId="d52b4219-5c60-4a0c-87ad-b1ec335c0c37" providerId="ADAL" clId="{114DC266-7AC2-430D-A40E-894A35306C33}" dt="2025-03-13T17:34:16.675" v="707" actId="207"/>
          <ac:spMkLst>
            <pc:docMk/>
            <pc:sldMk cId="3646947179" sldId="4131"/>
            <ac:spMk id="38" creationId="{659FC347-E1A8-DA5D-BAB9-DF2CA0A05C16}"/>
          </ac:spMkLst>
        </pc:spChg>
        <pc:spChg chg="mod">
          <ac:chgData name="Jolie Serrano Delgado" userId="d52b4219-5c60-4a0c-87ad-b1ec335c0c37" providerId="ADAL" clId="{114DC266-7AC2-430D-A40E-894A35306C33}" dt="2025-03-13T17:34:52.948" v="719" actId="207"/>
          <ac:spMkLst>
            <pc:docMk/>
            <pc:sldMk cId="3646947179" sldId="4131"/>
            <ac:spMk id="39" creationId="{13B98144-9C08-4200-D5BA-529FD86381FD}"/>
          </ac:spMkLst>
        </pc:spChg>
        <pc:spChg chg="mod">
          <ac:chgData name="Jolie Serrano Delgado" userId="d52b4219-5c60-4a0c-87ad-b1ec335c0c37" providerId="ADAL" clId="{114DC266-7AC2-430D-A40E-894A35306C33}" dt="2025-03-18T20:45:44.404" v="2119" actId="207"/>
          <ac:spMkLst>
            <pc:docMk/>
            <pc:sldMk cId="3646947179" sldId="4131"/>
            <ac:spMk id="112" creationId="{88C2D5D7-51DC-0FF6-44C5-FBD5688B1903}"/>
          </ac:spMkLst>
        </pc:spChg>
        <pc:grpChg chg="mod">
          <ac:chgData name="Jolie Serrano Delgado" userId="d52b4219-5c60-4a0c-87ad-b1ec335c0c37" providerId="ADAL" clId="{114DC266-7AC2-430D-A40E-894A35306C33}" dt="2025-03-13T17:33:48.183" v="695" actId="1076"/>
          <ac:grpSpMkLst>
            <pc:docMk/>
            <pc:sldMk cId="3646947179" sldId="4131"/>
            <ac:grpSpMk id="13" creationId="{578235A2-BB49-765A-74D2-AAFE889A46AD}"/>
          </ac:grpSpMkLst>
        </pc:grpChg>
        <pc:grpChg chg="mod">
          <ac:chgData name="Jolie Serrano Delgado" userId="d52b4219-5c60-4a0c-87ad-b1ec335c0c37" providerId="ADAL" clId="{114DC266-7AC2-430D-A40E-894A35306C33}" dt="2025-03-13T17:33:55.562" v="698" actId="1076"/>
          <ac:grpSpMkLst>
            <pc:docMk/>
            <pc:sldMk cId="3646947179" sldId="4131"/>
            <ac:grpSpMk id="24" creationId="{EB1FCC80-8E25-B83D-C60B-4EEB599672AA}"/>
          </ac:grpSpMkLst>
        </pc:grpChg>
        <pc:grpChg chg="mod">
          <ac:chgData name="Jolie Serrano Delgado" userId="d52b4219-5c60-4a0c-87ad-b1ec335c0c37" providerId="ADAL" clId="{114DC266-7AC2-430D-A40E-894A35306C33}" dt="2025-03-13T17:34:05.388" v="702" actId="1076"/>
          <ac:grpSpMkLst>
            <pc:docMk/>
            <pc:sldMk cId="3646947179" sldId="4131"/>
            <ac:grpSpMk id="28" creationId="{D662D870-1CCA-E6B6-ECE7-428BDA385CCB}"/>
          </ac:grpSpMkLst>
        </pc:grpChg>
        <pc:grpChg chg="mod">
          <ac:chgData name="Jolie Serrano Delgado" userId="d52b4219-5c60-4a0c-87ad-b1ec335c0c37" providerId="ADAL" clId="{114DC266-7AC2-430D-A40E-894A35306C33}" dt="2025-03-13T17:34:11.634" v="705" actId="207"/>
          <ac:grpSpMkLst>
            <pc:docMk/>
            <pc:sldMk cId="3646947179" sldId="4131"/>
            <ac:grpSpMk id="32" creationId="{9FB75517-87E1-72C7-BD33-D071ABBD2727}"/>
          </ac:grpSpMkLst>
        </pc:grpChg>
        <pc:grpChg chg="mod">
          <ac:chgData name="Jolie Serrano Delgado" userId="d52b4219-5c60-4a0c-87ad-b1ec335c0c37" providerId="ADAL" clId="{114DC266-7AC2-430D-A40E-894A35306C33}" dt="2025-03-13T17:34:19.877" v="708" actId="1076"/>
          <ac:grpSpMkLst>
            <pc:docMk/>
            <pc:sldMk cId="3646947179" sldId="4131"/>
            <ac:grpSpMk id="36" creationId="{AFD551C6-519B-6FFC-2B27-BCB2470592EA}"/>
          </ac:grpSpMkLst>
        </pc:grpChg>
        <pc:grpChg chg="mod">
          <ac:chgData name="Jolie Serrano Delgado" userId="d52b4219-5c60-4a0c-87ad-b1ec335c0c37" providerId="ADAL" clId="{114DC266-7AC2-430D-A40E-894A35306C33}" dt="2025-03-13T17:35:55.016" v="741" actId="1076"/>
          <ac:grpSpMkLst>
            <pc:docMk/>
            <pc:sldMk cId="3646947179" sldId="4131"/>
            <ac:grpSpMk id="122" creationId="{C6F759A6-105A-4B23-6A09-1F9E68BA2964}"/>
          </ac:grpSpMkLst>
        </pc:grpChg>
        <pc:picChg chg="add del mod">
          <ac:chgData name="Jolie Serrano Delgado" userId="d52b4219-5c60-4a0c-87ad-b1ec335c0c37" providerId="ADAL" clId="{114DC266-7AC2-430D-A40E-894A35306C33}" dt="2025-03-17T19:20:51.889" v="762" actId="478"/>
          <ac:picMkLst>
            <pc:docMk/>
            <pc:sldMk cId="3646947179" sldId="4131"/>
            <ac:picMk id="17" creationId="{33D1B092-6A95-B7F9-C990-88A7EDA3626E}"/>
          </ac:picMkLst>
        </pc:picChg>
      </pc:sldChg>
      <pc:sldChg chg="add del">
        <pc:chgData name="Jolie Serrano Delgado" userId="d52b4219-5c60-4a0c-87ad-b1ec335c0c37" providerId="ADAL" clId="{114DC266-7AC2-430D-A40E-894A35306C33}" dt="2025-03-13T17:33:12.102" v="686" actId="47"/>
        <pc:sldMkLst>
          <pc:docMk/>
          <pc:sldMk cId="1223339162" sldId="4132"/>
        </pc:sldMkLst>
      </pc:sldChg>
      <pc:sldChg chg="del">
        <pc:chgData name="Jolie Serrano Delgado" userId="d52b4219-5c60-4a0c-87ad-b1ec335c0c37" providerId="ADAL" clId="{114DC266-7AC2-430D-A40E-894A35306C33}" dt="2025-03-12T22:55:36.659" v="1" actId="47"/>
        <pc:sldMkLst>
          <pc:docMk/>
          <pc:sldMk cId="3496256418" sldId="4132"/>
        </pc:sldMkLst>
      </pc:sldChg>
      <pc:sldChg chg="addSp modSp add mod ord">
        <pc:chgData name="Jolie Serrano Delgado" userId="d52b4219-5c60-4a0c-87ad-b1ec335c0c37" providerId="ADAL" clId="{114DC266-7AC2-430D-A40E-894A35306C33}" dt="2025-03-18T22:24:39.284" v="2588" actId="207"/>
        <pc:sldMkLst>
          <pc:docMk/>
          <pc:sldMk cId="4195181983" sldId="4132"/>
        </pc:sldMkLst>
        <pc:spChg chg="add mod">
          <ac:chgData name="Jolie Serrano Delgado" userId="d52b4219-5c60-4a0c-87ad-b1ec335c0c37" providerId="ADAL" clId="{114DC266-7AC2-430D-A40E-894A35306C33}" dt="2025-03-18T20:48:10.916" v="2127" actId="2085"/>
          <ac:spMkLst>
            <pc:docMk/>
            <pc:sldMk cId="4195181983" sldId="4132"/>
            <ac:spMk id="2" creationId="{A8372E41-499D-1119-1AEB-AF4CE107732B}"/>
          </ac:spMkLst>
        </pc:spChg>
        <pc:spChg chg="mod">
          <ac:chgData name="Jolie Serrano Delgado" userId="d52b4219-5c60-4a0c-87ad-b1ec335c0c37" providerId="ADAL" clId="{114DC266-7AC2-430D-A40E-894A35306C33}" dt="2025-03-18T22:24:39.284" v="2588" actId="207"/>
          <ac:spMkLst>
            <pc:docMk/>
            <pc:sldMk cId="4195181983" sldId="4132"/>
            <ac:spMk id="37" creationId="{3805999B-3087-523B-EAD9-DD2A3C545804}"/>
          </ac:spMkLst>
        </pc:spChg>
        <pc:spChg chg="mod">
          <ac:chgData name="Jolie Serrano Delgado" userId="d52b4219-5c60-4a0c-87ad-b1ec335c0c37" providerId="ADAL" clId="{114DC266-7AC2-430D-A40E-894A35306C33}" dt="2025-03-18T22:24:39.284" v="2588" actId="207"/>
          <ac:spMkLst>
            <pc:docMk/>
            <pc:sldMk cId="4195181983" sldId="4132"/>
            <ac:spMk id="38" creationId="{6429279C-8DEA-05CF-A6AA-7630BD8137E3}"/>
          </ac:spMkLst>
        </pc:spChg>
        <pc:spChg chg="mod">
          <ac:chgData name="Jolie Serrano Delgado" userId="d52b4219-5c60-4a0c-87ad-b1ec335c0c37" providerId="ADAL" clId="{114DC266-7AC2-430D-A40E-894A35306C33}" dt="2025-03-18T20:45:43.233" v="2116" actId="207"/>
          <ac:spMkLst>
            <pc:docMk/>
            <pc:sldMk cId="4195181983" sldId="4132"/>
            <ac:spMk id="102" creationId="{17062B27-A911-6768-59EF-7EA5AFA65903}"/>
          </ac:spMkLst>
        </pc:spChg>
        <pc:spChg chg="mod">
          <ac:chgData name="Jolie Serrano Delgado" userId="d52b4219-5c60-4a0c-87ad-b1ec335c0c37" providerId="ADAL" clId="{114DC266-7AC2-430D-A40E-894A35306C33}" dt="2025-03-18T20:56:00.328" v="2184"/>
          <ac:spMkLst>
            <pc:docMk/>
            <pc:sldMk cId="4195181983" sldId="4132"/>
            <ac:spMk id="103" creationId="{A88C1AD8-BD9C-5CC8-88DE-DEB259193460}"/>
          </ac:spMkLst>
        </pc:spChg>
        <pc:spChg chg="mod">
          <ac:chgData name="Jolie Serrano Delgado" userId="d52b4219-5c60-4a0c-87ad-b1ec335c0c37" providerId="ADAL" clId="{114DC266-7AC2-430D-A40E-894A35306C33}" dt="2025-03-18T20:45:43.637" v="2117" actId="207"/>
          <ac:spMkLst>
            <pc:docMk/>
            <pc:sldMk cId="4195181983" sldId="4132"/>
            <ac:spMk id="104" creationId="{DA2B6062-28BD-D672-9DE5-55FF8C7F2DD5}"/>
          </ac:spMkLst>
        </pc:spChg>
        <pc:spChg chg="mod">
          <ac:chgData name="Jolie Serrano Delgado" userId="d52b4219-5c60-4a0c-87ad-b1ec335c0c37" providerId="ADAL" clId="{114DC266-7AC2-430D-A40E-894A35306C33}" dt="2025-03-18T20:55:53.881" v="2182"/>
          <ac:spMkLst>
            <pc:docMk/>
            <pc:sldMk cId="4195181983" sldId="4132"/>
            <ac:spMk id="105" creationId="{E482B00F-9DCF-8E34-731A-1B4769D7D228}"/>
          </ac:spMkLst>
        </pc:spChg>
        <pc:spChg chg="mod">
          <ac:chgData name="Jolie Serrano Delgado" userId="d52b4219-5c60-4a0c-87ad-b1ec335c0c37" providerId="ADAL" clId="{114DC266-7AC2-430D-A40E-894A35306C33}" dt="2025-03-18T20:45:44.012" v="2118" actId="207"/>
          <ac:spMkLst>
            <pc:docMk/>
            <pc:sldMk cId="4195181983" sldId="4132"/>
            <ac:spMk id="106" creationId="{EDEC0378-3ED4-35ED-88A1-3EFEDEFBB7E5}"/>
          </ac:spMkLst>
        </pc:spChg>
        <pc:spChg chg="mod">
          <ac:chgData name="Jolie Serrano Delgado" userId="d52b4219-5c60-4a0c-87ad-b1ec335c0c37" providerId="ADAL" clId="{114DC266-7AC2-430D-A40E-894A35306C33}" dt="2025-03-18T20:56:02.874" v="2185"/>
          <ac:spMkLst>
            <pc:docMk/>
            <pc:sldMk cId="4195181983" sldId="4132"/>
            <ac:spMk id="107" creationId="{12ED7898-FF96-70AA-90F7-A61E412D5D3B}"/>
          </ac:spMkLst>
        </pc:spChg>
        <pc:spChg chg="mod">
          <ac:chgData name="Jolie Serrano Delgado" userId="d52b4219-5c60-4a0c-87ad-b1ec335c0c37" providerId="ADAL" clId="{114DC266-7AC2-430D-A40E-894A35306C33}" dt="2025-03-18T20:45:42.757" v="2115" actId="207"/>
          <ac:spMkLst>
            <pc:docMk/>
            <pc:sldMk cId="4195181983" sldId="4132"/>
            <ac:spMk id="108" creationId="{C71540AF-7485-06D1-4862-6C199F62D1A2}"/>
          </ac:spMkLst>
        </pc:spChg>
        <pc:spChg chg="mod">
          <ac:chgData name="Jolie Serrano Delgado" userId="d52b4219-5c60-4a0c-87ad-b1ec335c0c37" providerId="ADAL" clId="{114DC266-7AC2-430D-A40E-894A35306C33}" dt="2025-03-18T20:56:04.680" v="2186"/>
          <ac:spMkLst>
            <pc:docMk/>
            <pc:sldMk cId="4195181983" sldId="4132"/>
            <ac:spMk id="109" creationId="{5BF36D3C-B75E-A96F-4A56-1CFA6C26E1ED}"/>
          </ac:spMkLst>
        </pc:spChg>
        <pc:spChg chg="mod">
          <ac:chgData name="Jolie Serrano Delgado" userId="d52b4219-5c60-4a0c-87ad-b1ec335c0c37" providerId="ADAL" clId="{114DC266-7AC2-430D-A40E-894A35306C33}" dt="2025-03-18T20:45:42.570" v="2114" actId="207"/>
          <ac:spMkLst>
            <pc:docMk/>
            <pc:sldMk cId="4195181983" sldId="4132"/>
            <ac:spMk id="110" creationId="{213AD5F6-B1E5-8781-BEBA-057732A10821}"/>
          </ac:spMkLst>
        </pc:spChg>
        <pc:spChg chg="mod">
          <ac:chgData name="Jolie Serrano Delgado" userId="d52b4219-5c60-4a0c-87ad-b1ec335c0c37" providerId="ADAL" clId="{114DC266-7AC2-430D-A40E-894A35306C33}" dt="2025-03-18T20:56:06.204" v="2187"/>
          <ac:spMkLst>
            <pc:docMk/>
            <pc:sldMk cId="4195181983" sldId="4132"/>
            <ac:spMk id="111" creationId="{7C0B326D-A312-ECE9-3A45-8B42E8C4801F}"/>
          </ac:spMkLst>
        </pc:spChg>
        <pc:spChg chg="mod">
          <ac:chgData name="Jolie Serrano Delgado" userId="d52b4219-5c60-4a0c-87ad-b1ec335c0c37" providerId="ADAL" clId="{114DC266-7AC2-430D-A40E-894A35306C33}" dt="2025-03-18T20:45:44.012" v="2118" actId="207"/>
          <ac:spMkLst>
            <pc:docMk/>
            <pc:sldMk cId="4195181983" sldId="4132"/>
            <ac:spMk id="112" creationId="{E0A09679-C845-3DBC-18B1-84C651405871}"/>
          </ac:spMkLst>
        </pc:spChg>
        <pc:grpChg chg="mod">
          <ac:chgData name="Jolie Serrano Delgado" userId="d52b4219-5c60-4a0c-87ad-b1ec335c0c37" providerId="ADAL" clId="{114DC266-7AC2-430D-A40E-894A35306C33}" dt="2025-03-18T22:24:39.284" v="2588" actId="207"/>
          <ac:grpSpMkLst>
            <pc:docMk/>
            <pc:sldMk cId="4195181983" sldId="4132"/>
            <ac:grpSpMk id="36" creationId="{B508EDC8-2D46-DB89-BCAF-2F04AE6BD623}"/>
          </ac:grpSpMkLst>
        </pc:grpChg>
      </pc:sldChg>
      <pc:sldChg chg="addSp delSp modSp new mod modTransition delAnim modAnim">
        <pc:chgData name="Jolie Serrano Delgado" userId="d52b4219-5c60-4a0c-87ad-b1ec335c0c37" providerId="ADAL" clId="{114DC266-7AC2-430D-A40E-894A35306C33}" dt="2025-03-18T22:10:01.256" v="2537" actId="20577"/>
        <pc:sldMkLst>
          <pc:docMk/>
          <pc:sldMk cId="183392235" sldId="4133"/>
        </pc:sldMkLst>
        <pc:spChg chg="add mod">
          <ac:chgData name="Jolie Serrano Delgado" userId="d52b4219-5c60-4a0c-87ad-b1ec335c0c37" providerId="ADAL" clId="{114DC266-7AC2-430D-A40E-894A35306C33}" dt="2025-03-18T20:49:08.371" v="2140" actId="2085"/>
          <ac:spMkLst>
            <pc:docMk/>
            <pc:sldMk cId="183392235" sldId="4133"/>
            <ac:spMk id="2" creationId="{37FFB1AF-6772-6AEA-FAF5-6BFC01DC6EA9}"/>
          </ac:spMkLst>
        </pc:spChg>
        <pc:spChg chg="add mod">
          <ac:chgData name="Jolie Serrano Delgado" userId="d52b4219-5c60-4a0c-87ad-b1ec335c0c37" providerId="ADAL" clId="{114DC266-7AC2-430D-A40E-894A35306C33}" dt="2025-03-17T19:29:48.784" v="770" actId="12789"/>
          <ac:spMkLst>
            <pc:docMk/>
            <pc:sldMk cId="183392235" sldId="4133"/>
            <ac:spMk id="2" creationId="{C3672DB7-284F-9F1E-DAB7-12E0FF853251}"/>
          </ac:spMkLst>
        </pc:spChg>
        <pc:spChg chg="add mod">
          <ac:chgData name="Jolie Serrano Delgado" userId="d52b4219-5c60-4a0c-87ad-b1ec335c0c37" providerId="ADAL" clId="{114DC266-7AC2-430D-A40E-894A35306C33}" dt="2025-03-18T22:10:01.256" v="2537" actId="20577"/>
          <ac:spMkLst>
            <pc:docMk/>
            <pc:sldMk cId="183392235" sldId="4133"/>
            <ac:spMk id="3" creationId="{01C3BD05-276B-7D56-6887-E36FD47B40AD}"/>
          </ac:spMkLst>
        </pc:spChg>
        <pc:spChg chg="add del">
          <ac:chgData name="Jolie Serrano Delgado" userId="d52b4219-5c60-4a0c-87ad-b1ec335c0c37" providerId="ADAL" clId="{114DC266-7AC2-430D-A40E-894A35306C33}" dt="2025-03-17T19:31:20.267" v="787"/>
          <ac:spMkLst>
            <pc:docMk/>
            <pc:sldMk cId="183392235" sldId="4133"/>
            <ac:spMk id="3" creationId="{6914A944-2AC6-2A2B-0DC4-C8CA4817216C}"/>
          </ac:spMkLst>
        </pc:spChg>
        <pc:spChg chg="add del mod">
          <ac:chgData name="Jolie Serrano Delgado" userId="d52b4219-5c60-4a0c-87ad-b1ec335c0c37" providerId="ADAL" clId="{114DC266-7AC2-430D-A40E-894A35306C33}" dt="2025-03-17T19:31:20.267" v="787"/>
          <ac:spMkLst>
            <pc:docMk/>
            <pc:sldMk cId="183392235" sldId="4133"/>
            <ac:spMk id="4" creationId="{A7F46C7B-698C-81AC-96C5-D5E1F302459A}"/>
          </ac:spMkLst>
        </pc:spChg>
        <pc:spChg chg="add mod">
          <ac:chgData name="Jolie Serrano Delgado" userId="d52b4219-5c60-4a0c-87ad-b1ec335c0c37" providerId="ADAL" clId="{114DC266-7AC2-430D-A40E-894A35306C33}" dt="2025-03-17T19:30:19.758" v="775" actId="13822"/>
          <ac:spMkLst>
            <pc:docMk/>
            <pc:sldMk cId="183392235" sldId="4133"/>
            <ac:spMk id="5" creationId="{5C0CCFC1-38A0-032F-3AD4-B2F58D0A73AF}"/>
          </ac:spMkLst>
        </pc:spChg>
        <pc:spChg chg="add mod">
          <ac:chgData name="Jolie Serrano Delgado" userId="d52b4219-5c60-4a0c-87ad-b1ec335c0c37" providerId="ADAL" clId="{114DC266-7AC2-430D-A40E-894A35306C33}" dt="2025-03-17T19:31:10.261" v="786" actId="1036"/>
          <ac:spMkLst>
            <pc:docMk/>
            <pc:sldMk cId="183392235" sldId="4133"/>
            <ac:spMk id="6" creationId="{03887AC5-0D50-30CF-94EC-AC2035207DE9}"/>
          </ac:spMkLst>
        </pc:spChg>
        <pc:spChg chg="add mod">
          <ac:chgData name="Jolie Serrano Delgado" userId="d52b4219-5c60-4a0c-87ad-b1ec335c0c37" providerId="ADAL" clId="{114DC266-7AC2-430D-A40E-894A35306C33}" dt="2025-03-17T19:30:39.966" v="778" actId="1076"/>
          <ac:spMkLst>
            <pc:docMk/>
            <pc:sldMk cId="183392235" sldId="4133"/>
            <ac:spMk id="7" creationId="{5EFDE5BB-61B3-8B29-8875-1F3A9879EA81}"/>
          </ac:spMkLst>
        </pc:spChg>
        <pc:spChg chg="add del mod">
          <ac:chgData name="Jolie Serrano Delgado" userId="d52b4219-5c60-4a0c-87ad-b1ec335c0c37" providerId="ADAL" clId="{114DC266-7AC2-430D-A40E-894A35306C33}" dt="2025-03-17T19:31:05.605" v="783"/>
          <ac:spMkLst>
            <pc:docMk/>
            <pc:sldMk cId="183392235" sldId="4133"/>
            <ac:spMk id="8" creationId="{04B6504C-B4E0-6D91-ACA5-EBBC3239C49E}"/>
          </ac:spMkLst>
        </pc:spChg>
        <pc:spChg chg="mod">
          <ac:chgData name="Jolie Serrano Delgado" userId="d52b4219-5c60-4a0c-87ad-b1ec335c0c37" providerId="ADAL" clId="{114DC266-7AC2-430D-A40E-894A35306C33}" dt="2025-03-17T19:31:05.605" v="783"/>
          <ac:spMkLst>
            <pc:docMk/>
            <pc:sldMk cId="183392235" sldId="4133"/>
            <ac:spMk id="12" creationId="{BE7F8452-1E9E-BE63-D9DE-E1716CB69762}"/>
          </ac:spMkLst>
        </pc:spChg>
        <pc:spChg chg="mod">
          <ac:chgData name="Jolie Serrano Delgado" userId="d52b4219-5c60-4a0c-87ad-b1ec335c0c37" providerId="ADAL" clId="{114DC266-7AC2-430D-A40E-894A35306C33}" dt="2025-03-17T19:31:05.605" v="783"/>
          <ac:spMkLst>
            <pc:docMk/>
            <pc:sldMk cId="183392235" sldId="4133"/>
            <ac:spMk id="14" creationId="{21A0CFCB-4E32-7BDC-D903-9E5E75D29EB2}"/>
          </ac:spMkLst>
        </pc:spChg>
        <pc:spChg chg="mod">
          <ac:chgData name="Jolie Serrano Delgado" userId="d52b4219-5c60-4a0c-87ad-b1ec335c0c37" providerId="ADAL" clId="{114DC266-7AC2-430D-A40E-894A35306C33}" dt="2025-03-17T19:31:02.528" v="782" actId="1076"/>
          <ac:spMkLst>
            <pc:docMk/>
            <pc:sldMk cId="183392235" sldId="4133"/>
            <ac:spMk id="16" creationId="{B9787B77-58C4-A30D-8837-9E9EB007E9E2}"/>
          </ac:spMkLst>
        </pc:spChg>
        <pc:spChg chg="mod">
          <ac:chgData name="Jolie Serrano Delgado" userId="d52b4219-5c60-4a0c-87ad-b1ec335c0c37" providerId="ADAL" clId="{114DC266-7AC2-430D-A40E-894A35306C33}" dt="2025-03-17T19:31:05.605" v="783"/>
          <ac:spMkLst>
            <pc:docMk/>
            <pc:sldMk cId="183392235" sldId="4133"/>
            <ac:spMk id="18" creationId="{54B4E04F-BB1F-0338-66C0-AC1F498BF1BC}"/>
          </ac:spMkLst>
        </pc:spChg>
        <pc:spChg chg="mod">
          <ac:chgData name="Jolie Serrano Delgado" userId="d52b4219-5c60-4a0c-87ad-b1ec335c0c37" providerId="ADAL" clId="{114DC266-7AC2-430D-A40E-894A35306C33}" dt="2025-03-17T19:31:05.605" v="783"/>
          <ac:spMkLst>
            <pc:docMk/>
            <pc:sldMk cId="183392235" sldId="4133"/>
            <ac:spMk id="19" creationId="{9329DCBE-C35E-D1CD-9796-E28858D8B611}"/>
          </ac:spMkLst>
        </pc:spChg>
        <pc:spChg chg="mod">
          <ac:chgData name="Jolie Serrano Delgado" userId="d52b4219-5c60-4a0c-87ad-b1ec335c0c37" providerId="ADAL" clId="{114DC266-7AC2-430D-A40E-894A35306C33}" dt="2025-03-17T19:31:05.605" v="783"/>
          <ac:spMkLst>
            <pc:docMk/>
            <pc:sldMk cId="183392235" sldId="4133"/>
            <ac:spMk id="20" creationId="{98B1DE4C-2103-A7F7-9EFD-0562490177D4}"/>
          </ac:spMkLst>
        </pc:spChg>
        <pc:spChg chg="mod">
          <ac:chgData name="Jolie Serrano Delgado" userId="d52b4219-5c60-4a0c-87ad-b1ec335c0c37" providerId="ADAL" clId="{114DC266-7AC2-430D-A40E-894A35306C33}" dt="2025-03-17T19:31:05.605" v="783"/>
          <ac:spMkLst>
            <pc:docMk/>
            <pc:sldMk cId="183392235" sldId="4133"/>
            <ac:spMk id="21" creationId="{629C2FC0-AFEA-0054-17D8-9624A1F5746F}"/>
          </ac:spMkLst>
        </pc:spChg>
        <pc:spChg chg="mod">
          <ac:chgData name="Jolie Serrano Delgado" userId="d52b4219-5c60-4a0c-87ad-b1ec335c0c37" providerId="ADAL" clId="{114DC266-7AC2-430D-A40E-894A35306C33}" dt="2025-03-17T19:31:05.605" v="783"/>
          <ac:spMkLst>
            <pc:docMk/>
            <pc:sldMk cId="183392235" sldId="4133"/>
            <ac:spMk id="22" creationId="{356F760B-2ECF-1827-9673-D6F64E149233}"/>
          </ac:spMkLst>
        </pc:spChg>
        <pc:spChg chg="del mod">
          <ac:chgData name="Jolie Serrano Delgado" userId="d52b4219-5c60-4a0c-87ad-b1ec335c0c37" providerId="ADAL" clId="{114DC266-7AC2-430D-A40E-894A35306C33}" dt="2025-03-17T19:31:27.670" v="790" actId="478"/>
          <ac:spMkLst>
            <pc:docMk/>
            <pc:sldMk cId="183392235" sldId="4133"/>
            <ac:spMk id="25" creationId="{AD8AFF5B-2FC8-404A-B12D-18893E9225FD}"/>
          </ac:spMkLst>
        </pc:spChg>
        <pc:spChg chg="del">
          <ac:chgData name="Jolie Serrano Delgado" userId="d52b4219-5c60-4a0c-87ad-b1ec335c0c37" providerId="ADAL" clId="{114DC266-7AC2-430D-A40E-894A35306C33}" dt="2025-03-17T19:31:27.670" v="790" actId="478"/>
          <ac:spMkLst>
            <pc:docMk/>
            <pc:sldMk cId="183392235" sldId="4133"/>
            <ac:spMk id="26" creationId="{A0DF0101-BABD-2A52-9D61-B3927BF1BF5C}"/>
          </ac:spMkLst>
        </pc:spChg>
        <pc:spChg chg="del mod">
          <ac:chgData name="Jolie Serrano Delgado" userId="d52b4219-5c60-4a0c-87ad-b1ec335c0c37" providerId="ADAL" clId="{114DC266-7AC2-430D-A40E-894A35306C33}" dt="2025-03-17T19:31:27.670" v="790" actId="478"/>
          <ac:spMkLst>
            <pc:docMk/>
            <pc:sldMk cId="183392235" sldId="4133"/>
            <ac:spMk id="27" creationId="{B2ACD5EB-494F-85E8-3816-FD71DFBD6C63}"/>
          </ac:spMkLst>
        </pc:spChg>
        <pc:spChg chg="del mod">
          <ac:chgData name="Jolie Serrano Delgado" userId="d52b4219-5c60-4a0c-87ad-b1ec335c0c37" providerId="ADAL" clId="{114DC266-7AC2-430D-A40E-894A35306C33}" dt="2025-03-17T19:31:27.670" v="790" actId="478"/>
          <ac:spMkLst>
            <pc:docMk/>
            <pc:sldMk cId="183392235" sldId="4133"/>
            <ac:spMk id="28" creationId="{344FA596-5569-BFBE-A013-D9C08856F3D0}"/>
          </ac:spMkLst>
        </pc:spChg>
        <pc:spChg chg="del mod">
          <ac:chgData name="Jolie Serrano Delgado" userId="d52b4219-5c60-4a0c-87ad-b1ec335c0c37" providerId="ADAL" clId="{114DC266-7AC2-430D-A40E-894A35306C33}" dt="2025-03-17T19:31:27.670" v="790" actId="478"/>
          <ac:spMkLst>
            <pc:docMk/>
            <pc:sldMk cId="183392235" sldId="4133"/>
            <ac:spMk id="31" creationId="{D19E86EC-7784-1FCC-B5A4-0496080DBD72}"/>
          </ac:spMkLst>
        </pc:spChg>
        <pc:spChg chg="del mod">
          <ac:chgData name="Jolie Serrano Delgado" userId="d52b4219-5c60-4a0c-87ad-b1ec335c0c37" providerId="ADAL" clId="{114DC266-7AC2-430D-A40E-894A35306C33}" dt="2025-03-17T19:31:27.670" v="790" actId="478"/>
          <ac:spMkLst>
            <pc:docMk/>
            <pc:sldMk cId="183392235" sldId="4133"/>
            <ac:spMk id="33" creationId="{3254626B-51CD-B5B1-7633-3BAE220E2ABF}"/>
          </ac:spMkLst>
        </pc:spChg>
        <pc:spChg chg="del mod">
          <ac:chgData name="Jolie Serrano Delgado" userId="d52b4219-5c60-4a0c-87ad-b1ec335c0c37" providerId="ADAL" clId="{114DC266-7AC2-430D-A40E-894A35306C33}" dt="2025-03-17T19:31:27.670" v="790" actId="478"/>
          <ac:spMkLst>
            <pc:docMk/>
            <pc:sldMk cId="183392235" sldId="4133"/>
            <ac:spMk id="35" creationId="{A75DBD65-A113-F8C8-0082-E779E894E06B}"/>
          </ac:spMkLst>
        </pc:spChg>
        <pc:spChg chg="mod">
          <ac:chgData name="Jolie Serrano Delgado" userId="d52b4219-5c60-4a0c-87ad-b1ec335c0c37" providerId="ADAL" clId="{114DC266-7AC2-430D-A40E-894A35306C33}" dt="2025-03-17T19:31:23.102" v="789" actId="1076"/>
          <ac:spMkLst>
            <pc:docMk/>
            <pc:sldMk cId="183392235" sldId="4133"/>
            <ac:spMk id="40" creationId="{80206DF0-80CA-52C1-AEB7-5FAFB60AE792}"/>
          </ac:spMkLst>
        </pc:spChg>
        <pc:spChg chg="del">
          <ac:chgData name="Jolie Serrano Delgado" userId="d52b4219-5c60-4a0c-87ad-b1ec335c0c37" providerId="ADAL" clId="{114DC266-7AC2-430D-A40E-894A35306C33}" dt="2025-03-17T19:31:27.670" v="790" actId="478"/>
          <ac:spMkLst>
            <pc:docMk/>
            <pc:sldMk cId="183392235" sldId="4133"/>
            <ac:spMk id="44" creationId="{9E7C4CFC-86A9-AF77-7A7D-D586A412AD2E}"/>
          </ac:spMkLst>
        </pc:spChg>
        <pc:spChg chg="del mod">
          <ac:chgData name="Jolie Serrano Delgado" userId="d52b4219-5c60-4a0c-87ad-b1ec335c0c37" providerId="ADAL" clId="{114DC266-7AC2-430D-A40E-894A35306C33}" dt="2025-03-17T19:31:27.670" v="790" actId="478"/>
          <ac:spMkLst>
            <pc:docMk/>
            <pc:sldMk cId="183392235" sldId="4133"/>
            <ac:spMk id="46" creationId="{CE9E3ED8-0F76-F749-F515-67FC05761E4D}"/>
          </ac:spMkLst>
        </pc:spChg>
        <pc:spChg chg="del mod">
          <ac:chgData name="Jolie Serrano Delgado" userId="d52b4219-5c60-4a0c-87ad-b1ec335c0c37" providerId="ADAL" clId="{114DC266-7AC2-430D-A40E-894A35306C33}" dt="2025-03-17T19:31:27.670" v="790" actId="478"/>
          <ac:spMkLst>
            <pc:docMk/>
            <pc:sldMk cId="183392235" sldId="4133"/>
            <ac:spMk id="49" creationId="{579AA4DE-A37D-3192-9C2C-41BC5C86A1B2}"/>
          </ac:spMkLst>
        </pc:spChg>
        <pc:spChg chg="add mod topLvl">
          <ac:chgData name="Jolie Serrano Delgado" userId="d52b4219-5c60-4a0c-87ad-b1ec335c0c37" providerId="ADAL" clId="{114DC266-7AC2-430D-A40E-894A35306C33}" dt="2025-03-17T19:32:29.466" v="810" actId="165"/>
          <ac:spMkLst>
            <pc:docMk/>
            <pc:sldMk cId="183392235" sldId="4133"/>
            <ac:spMk id="54" creationId="{14831070-D24B-FE83-6B6C-05A44AE358BF}"/>
          </ac:spMkLst>
        </pc:spChg>
        <pc:spChg chg="add mod topLvl">
          <ac:chgData name="Jolie Serrano Delgado" userId="d52b4219-5c60-4a0c-87ad-b1ec335c0c37" providerId="ADAL" clId="{114DC266-7AC2-430D-A40E-894A35306C33}" dt="2025-03-17T19:32:29.466" v="810" actId="165"/>
          <ac:spMkLst>
            <pc:docMk/>
            <pc:sldMk cId="183392235" sldId="4133"/>
            <ac:spMk id="55" creationId="{B38A1ECF-1583-5B9F-97C3-44E309549E29}"/>
          </ac:spMkLst>
        </pc:spChg>
        <pc:spChg chg="add mod topLvl">
          <ac:chgData name="Jolie Serrano Delgado" userId="d52b4219-5c60-4a0c-87ad-b1ec335c0c37" providerId="ADAL" clId="{114DC266-7AC2-430D-A40E-894A35306C33}" dt="2025-03-17T19:32:29.466" v="810" actId="165"/>
          <ac:spMkLst>
            <pc:docMk/>
            <pc:sldMk cId="183392235" sldId="4133"/>
            <ac:spMk id="56" creationId="{B3164746-D387-6465-B1E9-E121AF01E2FB}"/>
          </ac:spMkLst>
        </pc:spChg>
        <pc:spChg chg="add mod topLvl">
          <ac:chgData name="Jolie Serrano Delgado" userId="d52b4219-5c60-4a0c-87ad-b1ec335c0c37" providerId="ADAL" clId="{114DC266-7AC2-430D-A40E-894A35306C33}" dt="2025-03-17T19:32:29.466" v="810" actId="165"/>
          <ac:spMkLst>
            <pc:docMk/>
            <pc:sldMk cId="183392235" sldId="4133"/>
            <ac:spMk id="57" creationId="{601310EB-0B29-9CB6-CC11-666F61663D0E}"/>
          </ac:spMkLst>
        </pc:spChg>
        <pc:spChg chg="add mod">
          <ac:chgData name="Jolie Serrano Delgado" userId="d52b4219-5c60-4a0c-87ad-b1ec335c0c37" providerId="ADAL" clId="{114DC266-7AC2-430D-A40E-894A35306C33}" dt="2025-03-17T19:32:52.848" v="816" actId="12788"/>
          <ac:spMkLst>
            <pc:docMk/>
            <pc:sldMk cId="183392235" sldId="4133"/>
            <ac:spMk id="59" creationId="{ECCD666B-DBB6-3FCD-6AEB-2458C97F0A39}"/>
          </ac:spMkLst>
        </pc:spChg>
        <pc:spChg chg="add del mod">
          <ac:chgData name="Jolie Serrano Delgado" userId="d52b4219-5c60-4a0c-87ad-b1ec335c0c37" providerId="ADAL" clId="{114DC266-7AC2-430D-A40E-894A35306C33}" dt="2025-03-17T19:33:12.031" v="820"/>
          <ac:spMkLst>
            <pc:docMk/>
            <pc:sldMk cId="183392235" sldId="4133"/>
            <ac:spMk id="60" creationId="{4416FF87-245B-7603-10B6-3FFFC2D5CCB9}"/>
          </ac:spMkLst>
        </pc:spChg>
        <pc:spChg chg="add mod">
          <ac:chgData name="Jolie Serrano Delgado" userId="d52b4219-5c60-4a0c-87ad-b1ec335c0c37" providerId="ADAL" clId="{114DC266-7AC2-430D-A40E-894A35306C33}" dt="2025-03-17T19:33:04.879" v="819" actId="571"/>
          <ac:spMkLst>
            <pc:docMk/>
            <pc:sldMk cId="183392235" sldId="4133"/>
            <ac:spMk id="61" creationId="{4C883D30-BC19-FD41-AC1C-3CF16463D6E0}"/>
          </ac:spMkLst>
        </pc:spChg>
        <pc:spChg chg="del">
          <ac:chgData name="Jolie Serrano Delgado" userId="d52b4219-5c60-4a0c-87ad-b1ec335c0c37" providerId="ADAL" clId="{114DC266-7AC2-430D-A40E-894A35306C33}" dt="2025-03-17T19:33:16.191" v="823" actId="478"/>
          <ac:spMkLst>
            <pc:docMk/>
            <pc:sldMk cId="183392235" sldId="4133"/>
            <ac:spMk id="62" creationId="{FADE3EDB-2172-8CDC-013C-5240AF31F12C}"/>
          </ac:spMkLst>
        </pc:spChg>
        <pc:spChg chg="del mod">
          <ac:chgData name="Jolie Serrano Delgado" userId="d52b4219-5c60-4a0c-87ad-b1ec335c0c37" providerId="ADAL" clId="{114DC266-7AC2-430D-A40E-894A35306C33}" dt="2025-03-17T19:33:15.596" v="822" actId="478"/>
          <ac:spMkLst>
            <pc:docMk/>
            <pc:sldMk cId="183392235" sldId="4133"/>
            <ac:spMk id="63" creationId="{59E60C76-F9B0-48F2-2BEC-33BA0FF1616E}"/>
          </ac:spMkLst>
        </pc:spChg>
        <pc:spChg chg="del mod">
          <ac:chgData name="Jolie Serrano Delgado" userId="d52b4219-5c60-4a0c-87ad-b1ec335c0c37" providerId="ADAL" clId="{114DC266-7AC2-430D-A40E-894A35306C33}" dt="2025-03-17T19:58:52.025" v="999" actId="478"/>
          <ac:spMkLst>
            <pc:docMk/>
            <pc:sldMk cId="183392235" sldId="4133"/>
            <ac:spMk id="64" creationId="{2D8F0732-02DA-2466-9806-B87776B70484}"/>
          </ac:spMkLst>
        </pc:spChg>
        <pc:spChg chg="mod">
          <ac:chgData name="Jolie Serrano Delgado" userId="d52b4219-5c60-4a0c-87ad-b1ec335c0c37" providerId="ADAL" clId="{114DC266-7AC2-430D-A40E-894A35306C33}" dt="2025-03-18T21:42:54.489" v="2414" actId="207"/>
          <ac:spMkLst>
            <pc:docMk/>
            <pc:sldMk cId="183392235" sldId="4133"/>
            <ac:spMk id="65" creationId="{87F3C982-CC4D-5EAD-8A8D-491BD07C9508}"/>
          </ac:spMkLst>
        </pc:spChg>
        <pc:spChg chg="del mod">
          <ac:chgData name="Jolie Serrano Delgado" userId="d52b4219-5c60-4a0c-87ad-b1ec335c0c37" providerId="ADAL" clId="{114DC266-7AC2-430D-A40E-894A35306C33}" dt="2025-03-17T19:49:30.617" v="969"/>
          <ac:spMkLst>
            <pc:docMk/>
            <pc:sldMk cId="183392235" sldId="4133"/>
            <ac:spMk id="66" creationId="{03D852B9-60FB-C50B-6477-AC2B7B8D8E91}"/>
          </ac:spMkLst>
        </pc:spChg>
        <pc:spChg chg="mod">
          <ac:chgData name="Jolie Serrano Delgado" userId="d52b4219-5c60-4a0c-87ad-b1ec335c0c37" providerId="ADAL" clId="{114DC266-7AC2-430D-A40E-894A35306C33}" dt="2025-03-18T21:42:56.036" v="2417" actId="207"/>
          <ac:spMkLst>
            <pc:docMk/>
            <pc:sldMk cId="183392235" sldId="4133"/>
            <ac:spMk id="67" creationId="{F5626355-8A32-F165-3CF1-7CE06A99D721}"/>
          </ac:spMkLst>
        </pc:spChg>
        <pc:spChg chg="mod">
          <ac:chgData name="Jolie Serrano Delgado" userId="d52b4219-5c60-4a0c-87ad-b1ec335c0c37" providerId="ADAL" clId="{114DC266-7AC2-430D-A40E-894A35306C33}" dt="2025-03-18T21:43:05.066" v="2419" actId="207"/>
          <ac:spMkLst>
            <pc:docMk/>
            <pc:sldMk cId="183392235" sldId="4133"/>
            <ac:spMk id="68" creationId="{D5586F45-3B54-EC10-1BBD-1F44945ABBF4}"/>
          </ac:spMkLst>
        </pc:spChg>
        <pc:spChg chg="add del mod">
          <ac:chgData name="Jolie Serrano Delgado" userId="d52b4219-5c60-4a0c-87ad-b1ec335c0c37" providerId="ADAL" clId="{114DC266-7AC2-430D-A40E-894A35306C33}" dt="2025-03-17T19:49:23.372" v="967"/>
          <ac:spMkLst>
            <pc:docMk/>
            <pc:sldMk cId="183392235" sldId="4133"/>
            <ac:spMk id="69" creationId="{803C7192-CC45-FF16-3C84-95338C5A2D34}"/>
          </ac:spMkLst>
        </pc:spChg>
        <pc:spChg chg="mod">
          <ac:chgData name="Jolie Serrano Delgado" userId="d52b4219-5c60-4a0c-87ad-b1ec335c0c37" providerId="ADAL" clId="{114DC266-7AC2-430D-A40E-894A35306C33}" dt="2025-03-18T21:43:02.037" v="2418" actId="207"/>
          <ac:spMkLst>
            <pc:docMk/>
            <pc:sldMk cId="183392235" sldId="4133"/>
            <ac:spMk id="70" creationId="{603CFD22-3CBB-9625-697B-93CFFED4C80A}"/>
          </ac:spMkLst>
        </pc:spChg>
        <pc:spChg chg="del">
          <ac:chgData name="Jolie Serrano Delgado" userId="d52b4219-5c60-4a0c-87ad-b1ec335c0c37" providerId="ADAL" clId="{114DC266-7AC2-430D-A40E-894A35306C33}" dt="2025-03-17T19:35:27.133" v="852" actId="478"/>
          <ac:spMkLst>
            <pc:docMk/>
            <pc:sldMk cId="183392235" sldId="4133"/>
            <ac:spMk id="71" creationId="{054764A0-2AEA-2C3E-E916-047D6DBF376C}"/>
          </ac:spMkLst>
        </pc:spChg>
        <pc:spChg chg="del">
          <ac:chgData name="Jolie Serrano Delgado" userId="d52b4219-5c60-4a0c-87ad-b1ec335c0c37" providerId="ADAL" clId="{114DC266-7AC2-430D-A40E-894A35306C33}" dt="2025-03-17T19:35:21.812" v="850" actId="478"/>
          <ac:spMkLst>
            <pc:docMk/>
            <pc:sldMk cId="183392235" sldId="4133"/>
            <ac:spMk id="72" creationId="{6FA0D0EC-9B95-D56F-036A-8D38103DF086}"/>
          </ac:spMkLst>
        </pc:spChg>
        <pc:spChg chg="del mod">
          <ac:chgData name="Jolie Serrano Delgado" userId="d52b4219-5c60-4a0c-87ad-b1ec335c0c37" providerId="ADAL" clId="{114DC266-7AC2-430D-A40E-894A35306C33}" dt="2025-03-17T19:35:20.085" v="849" actId="478"/>
          <ac:spMkLst>
            <pc:docMk/>
            <pc:sldMk cId="183392235" sldId="4133"/>
            <ac:spMk id="73" creationId="{5EFB10FC-B013-9C74-EAD6-DB9C928A8528}"/>
          </ac:spMkLst>
        </pc:spChg>
        <pc:spChg chg="del">
          <ac:chgData name="Jolie Serrano Delgado" userId="d52b4219-5c60-4a0c-87ad-b1ec335c0c37" providerId="ADAL" clId="{114DC266-7AC2-430D-A40E-894A35306C33}" dt="2025-03-17T19:36:23.156" v="871" actId="478"/>
          <ac:spMkLst>
            <pc:docMk/>
            <pc:sldMk cId="183392235" sldId="4133"/>
            <ac:spMk id="74" creationId="{4F797A11-3CCC-8A0C-009E-2082F0121C9B}"/>
          </ac:spMkLst>
        </pc:spChg>
        <pc:spChg chg="mod">
          <ac:chgData name="Jolie Serrano Delgado" userId="d52b4219-5c60-4a0c-87ad-b1ec335c0c37" providerId="ADAL" clId="{114DC266-7AC2-430D-A40E-894A35306C33}" dt="2025-03-18T21:44:49.272" v="2428" actId="207"/>
          <ac:spMkLst>
            <pc:docMk/>
            <pc:sldMk cId="183392235" sldId="4133"/>
            <ac:spMk id="75" creationId="{CD5364B7-6D0C-D187-7FDA-E65C005AF4C2}"/>
          </ac:spMkLst>
        </pc:spChg>
        <pc:spChg chg="mod">
          <ac:chgData name="Jolie Serrano Delgado" userId="d52b4219-5c60-4a0c-87ad-b1ec335c0c37" providerId="ADAL" clId="{114DC266-7AC2-430D-A40E-894A35306C33}" dt="2025-03-17T19:59:29.101" v="1004" actId="164"/>
          <ac:spMkLst>
            <pc:docMk/>
            <pc:sldMk cId="183392235" sldId="4133"/>
            <ac:spMk id="76" creationId="{AE34C489-ED30-D642-0A57-5480BF6435CE}"/>
          </ac:spMkLst>
        </pc:spChg>
        <pc:spChg chg="del">
          <ac:chgData name="Jolie Serrano Delgado" userId="d52b4219-5c60-4a0c-87ad-b1ec335c0c37" providerId="ADAL" clId="{114DC266-7AC2-430D-A40E-894A35306C33}" dt="2025-03-17T19:58:49.459" v="998" actId="478"/>
          <ac:spMkLst>
            <pc:docMk/>
            <pc:sldMk cId="183392235" sldId="4133"/>
            <ac:spMk id="77" creationId="{03379C55-C9F0-AB29-4615-A8A9C71E6582}"/>
          </ac:spMkLst>
        </pc:spChg>
        <pc:spChg chg="mod">
          <ac:chgData name="Jolie Serrano Delgado" userId="d52b4219-5c60-4a0c-87ad-b1ec335c0c37" providerId="ADAL" clId="{114DC266-7AC2-430D-A40E-894A35306C33}" dt="2025-03-18T21:44:54.120" v="2429" actId="207"/>
          <ac:spMkLst>
            <pc:docMk/>
            <pc:sldMk cId="183392235" sldId="4133"/>
            <ac:spMk id="78" creationId="{21BB9503-24D4-563A-A295-D67ED052111E}"/>
          </ac:spMkLst>
        </pc:spChg>
        <pc:spChg chg="del mod">
          <ac:chgData name="Jolie Serrano Delgado" userId="d52b4219-5c60-4a0c-87ad-b1ec335c0c37" providerId="ADAL" clId="{114DC266-7AC2-430D-A40E-894A35306C33}" dt="2025-03-17T19:49:26.235" v="968"/>
          <ac:spMkLst>
            <pc:docMk/>
            <pc:sldMk cId="183392235" sldId="4133"/>
            <ac:spMk id="79" creationId="{CD483F4E-B7AD-B5DC-5993-755D89435035}"/>
          </ac:spMkLst>
        </pc:spChg>
        <pc:spChg chg="add del mod">
          <ac:chgData name="Jolie Serrano Delgado" userId="d52b4219-5c60-4a0c-87ad-b1ec335c0c37" providerId="ADAL" clId="{114DC266-7AC2-430D-A40E-894A35306C33}" dt="2025-03-17T19:49:20.467" v="966"/>
          <ac:spMkLst>
            <pc:docMk/>
            <pc:sldMk cId="183392235" sldId="4133"/>
            <ac:spMk id="80" creationId="{FC0400F2-F5E5-CBB1-6C52-0EC087BA3E69}"/>
          </ac:spMkLst>
        </pc:spChg>
        <pc:spChg chg="mod">
          <ac:chgData name="Jolie Serrano Delgado" userId="d52b4219-5c60-4a0c-87ad-b1ec335c0c37" providerId="ADAL" clId="{114DC266-7AC2-430D-A40E-894A35306C33}" dt="2025-03-17T19:59:03.795" v="1000" actId="164"/>
          <ac:spMkLst>
            <pc:docMk/>
            <pc:sldMk cId="183392235" sldId="4133"/>
            <ac:spMk id="81" creationId="{C2E56E3B-BC9D-A389-952C-BA11DBCDF055}"/>
          </ac:spMkLst>
        </pc:spChg>
        <pc:spChg chg="del">
          <ac:chgData name="Jolie Serrano Delgado" userId="d52b4219-5c60-4a0c-87ad-b1ec335c0c37" providerId="ADAL" clId="{114DC266-7AC2-430D-A40E-894A35306C33}" dt="2025-03-17T19:33:19.669" v="824" actId="478"/>
          <ac:spMkLst>
            <pc:docMk/>
            <pc:sldMk cId="183392235" sldId="4133"/>
            <ac:spMk id="82" creationId="{E9A2ECB5-F2C0-A46C-7D2D-DACFC819C894}"/>
          </ac:spMkLst>
        </pc:spChg>
        <pc:spChg chg="del">
          <ac:chgData name="Jolie Serrano Delgado" userId="d52b4219-5c60-4a0c-87ad-b1ec335c0c37" providerId="ADAL" clId="{114DC266-7AC2-430D-A40E-894A35306C33}" dt="2025-03-17T19:33:14.654" v="821" actId="478"/>
          <ac:spMkLst>
            <pc:docMk/>
            <pc:sldMk cId="183392235" sldId="4133"/>
            <ac:spMk id="83" creationId="{EC60E406-BAFC-4C79-06D8-BCFEE4165C23}"/>
          </ac:spMkLst>
        </pc:spChg>
        <pc:spChg chg="mod">
          <ac:chgData name="Jolie Serrano Delgado" userId="d52b4219-5c60-4a0c-87ad-b1ec335c0c37" providerId="ADAL" clId="{114DC266-7AC2-430D-A40E-894A35306C33}" dt="2025-03-18T21:42:54.932" v="2415" actId="207"/>
          <ac:spMkLst>
            <pc:docMk/>
            <pc:sldMk cId="183392235" sldId="4133"/>
            <ac:spMk id="84" creationId="{8E46B129-72BE-0CC0-0C4D-49B29FD3A959}"/>
          </ac:spMkLst>
        </pc:spChg>
        <pc:spChg chg="mod">
          <ac:chgData name="Jolie Serrano Delgado" userId="d52b4219-5c60-4a0c-87ad-b1ec335c0c37" providerId="ADAL" clId="{114DC266-7AC2-430D-A40E-894A35306C33}" dt="2025-03-18T21:42:55.485" v="2416" actId="207"/>
          <ac:spMkLst>
            <pc:docMk/>
            <pc:sldMk cId="183392235" sldId="4133"/>
            <ac:spMk id="85" creationId="{6D883248-7E22-8DAA-FACF-F816A568D25D}"/>
          </ac:spMkLst>
        </pc:spChg>
        <pc:spChg chg="mod">
          <ac:chgData name="Jolie Serrano Delgado" userId="d52b4219-5c60-4a0c-87ad-b1ec335c0c37" providerId="ADAL" clId="{114DC266-7AC2-430D-A40E-894A35306C33}" dt="2025-03-17T19:59:44.585" v="1007" actId="164"/>
          <ac:spMkLst>
            <pc:docMk/>
            <pc:sldMk cId="183392235" sldId="4133"/>
            <ac:spMk id="86" creationId="{4AD255C4-FAC7-6336-6135-2A32DD426A87}"/>
          </ac:spMkLst>
        </pc:spChg>
        <pc:spChg chg="mod">
          <ac:chgData name="Jolie Serrano Delgado" userId="d52b4219-5c60-4a0c-87ad-b1ec335c0c37" providerId="ADAL" clId="{114DC266-7AC2-430D-A40E-894A35306C33}" dt="2025-03-17T19:59:23.555" v="1003" actId="164"/>
          <ac:spMkLst>
            <pc:docMk/>
            <pc:sldMk cId="183392235" sldId="4133"/>
            <ac:spMk id="87" creationId="{44BEE61B-7E6B-56D6-C66F-202699EE5792}"/>
          </ac:spMkLst>
        </pc:spChg>
        <pc:spChg chg="del">
          <ac:chgData name="Jolie Serrano Delgado" userId="d52b4219-5c60-4a0c-87ad-b1ec335c0c37" providerId="ADAL" clId="{114DC266-7AC2-430D-A40E-894A35306C33}" dt="2025-03-17T19:35:22.773" v="851" actId="478"/>
          <ac:spMkLst>
            <pc:docMk/>
            <pc:sldMk cId="183392235" sldId="4133"/>
            <ac:spMk id="88" creationId="{08CA6051-D440-77E4-5D28-A13472F343C6}"/>
          </ac:spMkLst>
        </pc:spChg>
        <pc:spChg chg="del mod">
          <ac:chgData name="Jolie Serrano Delgado" userId="d52b4219-5c60-4a0c-87ad-b1ec335c0c37" providerId="ADAL" clId="{114DC266-7AC2-430D-A40E-894A35306C33}" dt="2025-03-17T19:35:18.773" v="848" actId="478"/>
          <ac:spMkLst>
            <pc:docMk/>
            <pc:sldMk cId="183392235" sldId="4133"/>
            <ac:spMk id="89" creationId="{3A2291F0-FBCB-D53E-41B9-884989809E15}"/>
          </ac:spMkLst>
        </pc:spChg>
        <pc:spChg chg="del">
          <ac:chgData name="Jolie Serrano Delgado" userId="d52b4219-5c60-4a0c-87ad-b1ec335c0c37" providerId="ADAL" clId="{114DC266-7AC2-430D-A40E-894A35306C33}" dt="2025-03-17T19:35:16.663" v="847" actId="478"/>
          <ac:spMkLst>
            <pc:docMk/>
            <pc:sldMk cId="183392235" sldId="4133"/>
            <ac:spMk id="90" creationId="{C3DDB9DC-9DB6-41C4-FE66-C979630FA906}"/>
          </ac:spMkLst>
        </pc:spChg>
        <pc:spChg chg="mod">
          <ac:chgData name="Jolie Serrano Delgado" userId="d52b4219-5c60-4a0c-87ad-b1ec335c0c37" providerId="ADAL" clId="{114DC266-7AC2-430D-A40E-894A35306C33}" dt="2025-03-18T21:45:02.238" v="2430" actId="207"/>
          <ac:spMkLst>
            <pc:docMk/>
            <pc:sldMk cId="183392235" sldId="4133"/>
            <ac:spMk id="91" creationId="{D99AF693-4985-3E25-EA1E-A86B6800FBBF}"/>
          </ac:spMkLst>
        </pc:spChg>
        <pc:spChg chg="mod">
          <ac:chgData name="Jolie Serrano Delgado" userId="d52b4219-5c60-4a0c-87ad-b1ec335c0c37" providerId="ADAL" clId="{114DC266-7AC2-430D-A40E-894A35306C33}" dt="2025-03-17T19:59:29.101" v="1004" actId="164"/>
          <ac:spMkLst>
            <pc:docMk/>
            <pc:sldMk cId="183392235" sldId="4133"/>
            <ac:spMk id="92" creationId="{D0E57621-7804-8F23-A504-54D20A82863E}"/>
          </ac:spMkLst>
        </pc:spChg>
        <pc:spChg chg="mod">
          <ac:chgData name="Jolie Serrano Delgado" userId="d52b4219-5c60-4a0c-87ad-b1ec335c0c37" providerId="ADAL" clId="{114DC266-7AC2-430D-A40E-894A35306C33}" dt="2025-03-18T21:45:05.157" v="2431" actId="207"/>
          <ac:spMkLst>
            <pc:docMk/>
            <pc:sldMk cId="183392235" sldId="4133"/>
            <ac:spMk id="93" creationId="{878885D1-0565-C624-2254-2381DBED4560}"/>
          </ac:spMkLst>
        </pc:spChg>
        <pc:spChg chg="mod">
          <ac:chgData name="Jolie Serrano Delgado" userId="d52b4219-5c60-4a0c-87ad-b1ec335c0c37" providerId="ADAL" clId="{114DC266-7AC2-430D-A40E-894A35306C33}" dt="2025-03-17T19:59:03.795" v="1000" actId="164"/>
          <ac:spMkLst>
            <pc:docMk/>
            <pc:sldMk cId="183392235" sldId="4133"/>
            <ac:spMk id="94" creationId="{56482CD8-2050-7F5A-B989-753329D0A745}"/>
          </ac:spMkLst>
        </pc:spChg>
        <pc:spChg chg="add del mod">
          <ac:chgData name="Jolie Serrano Delgado" userId="d52b4219-5c60-4a0c-87ad-b1ec335c0c37" providerId="ADAL" clId="{114DC266-7AC2-430D-A40E-894A35306C33}" dt="2025-03-17T19:58:40.822" v="996" actId="21"/>
          <ac:spMkLst>
            <pc:docMk/>
            <pc:sldMk cId="183392235" sldId="4133"/>
            <ac:spMk id="95" creationId="{7D409BD8-B619-7295-CFC3-3C303FACA4CA}"/>
          </ac:spMkLst>
        </pc:spChg>
        <pc:spChg chg="add del mod">
          <ac:chgData name="Jolie Serrano Delgado" userId="d52b4219-5c60-4a0c-87ad-b1ec335c0c37" providerId="ADAL" clId="{114DC266-7AC2-430D-A40E-894A35306C33}" dt="2025-03-17T19:58:40.822" v="996" actId="21"/>
          <ac:spMkLst>
            <pc:docMk/>
            <pc:sldMk cId="183392235" sldId="4133"/>
            <ac:spMk id="96" creationId="{8818F267-2540-9CDA-0C14-36B9AAC93461}"/>
          </ac:spMkLst>
        </pc:spChg>
        <pc:spChg chg="add mod">
          <ac:chgData name="Jolie Serrano Delgado" userId="d52b4219-5c60-4a0c-87ad-b1ec335c0c37" providerId="ADAL" clId="{114DC266-7AC2-430D-A40E-894A35306C33}" dt="2025-03-17T19:47:31.050" v="948" actId="1076"/>
          <ac:spMkLst>
            <pc:docMk/>
            <pc:sldMk cId="183392235" sldId="4133"/>
            <ac:spMk id="97" creationId="{9A293F72-C5F9-850A-3F51-170B3701ACC0}"/>
          </ac:spMkLst>
        </pc:spChg>
        <pc:spChg chg="add del mod">
          <ac:chgData name="Jolie Serrano Delgado" userId="d52b4219-5c60-4a0c-87ad-b1ec335c0c37" providerId="ADAL" clId="{114DC266-7AC2-430D-A40E-894A35306C33}" dt="2025-03-17T19:58:40.822" v="996" actId="21"/>
          <ac:spMkLst>
            <pc:docMk/>
            <pc:sldMk cId="183392235" sldId="4133"/>
            <ac:spMk id="98" creationId="{E1A6D568-64F1-895D-9B6B-608C79AEF957}"/>
          </ac:spMkLst>
        </pc:spChg>
        <pc:spChg chg="add del mod">
          <ac:chgData name="Jolie Serrano Delgado" userId="d52b4219-5c60-4a0c-87ad-b1ec335c0c37" providerId="ADAL" clId="{114DC266-7AC2-430D-A40E-894A35306C33}" dt="2025-03-17T19:58:40.822" v="996" actId="21"/>
          <ac:spMkLst>
            <pc:docMk/>
            <pc:sldMk cId="183392235" sldId="4133"/>
            <ac:spMk id="99" creationId="{30501F3E-CD42-FF7B-13E8-F4C9F45DF10C}"/>
          </ac:spMkLst>
        </pc:spChg>
        <pc:spChg chg="add mod">
          <ac:chgData name="Jolie Serrano Delgado" userId="d52b4219-5c60-4a0c-87ad-b1ec335c0c37" providerId="ADAL" clId="{114DC266-7AC2-430D-A40E-894A35306C33}" dt="2025-03-17T19:49:43.787" v="972" actId="552"/>
          <ac:spMkLst>
            <pc:docMk/>
            <pc:sldMk cId="183392235" sldId="4133"/>
            <ac:spMk id="100" creationId="{F18C8606-08AB-DA0E-37F3-ED01F011E204}"/>
          </ac:spMkLst>
        </pc:spChg>
        <pc:spChg chg="add del mod">
          <ac:chgData name="Jolie Serrano Delgado" userId="d52b4219-5c60-4a0c-87ad-b1ec335c0c37" providerId="ADAL" clId="{114DC266-7AC2-430D-A40E-894A35306C33}" dt="2025-03-17T19:58:40.822" v="996" actId="21"/>
          <ac:spMkLst>
            <pc:docMk/>
            <pc:sldMk cId="183392235" sldId="4133"/>
            <ac:spMk id="101" creationId="{0441F270-E610-3FFC-963C-2A9D4D4CD2D1}"/>
          </ac:spMkLst>
        </pc:spChg>
        <pc:spChg chg="add del mod">
          <ac:chgData name="Jolie Serrano Delgado" userId="d52b4219-5c60-4a0c-87ad-b1ec335c0c37" providerId="ADAL" clId="{114DC266-7AC2-430D-A40E-894A35306C33}" dt="2025-03-17T19:43:10.052" v="934" actId="478"/>
          <ac:spMkLst>
            <pc:docMk/>
            <pc:sldMk cId="183392235" sldId="4133"/>
            <ac:spMk id="102" creationId="{47EC4FD3-B82E-CC83-D190-E59A6D1F3DD6}"/>
          </ac:spMkLst>
        </pc:spChg>
        <pc:spChg chg="add del mod">
          <ac:chgData name="Jolie Serrano Delgado" userId="d52b4219-5c60-4a0c-87ad-b1ec335c0c37" providerId="ADAL" clId="{114DC266-7AC2-430D-A40E-894A35306C33}" dt="2025-03-17T19:58:40.822" v="996" actId="21"/>
          <ac:spMkLst>
            <pc:docMk/>
            <pc:sldMk cId="183392235" sldId="4133"/>
            <ac:spMk id="103" creationId="{35F5E6AA-0B74-24C9-3EE6-9D11C5268766}"/>
          </ac:spMkLst>
        </pc:spChg>
        <pc:spChg chg="add del mod">
          <ac:chgData name="Jolie Serrano Delgado" userId="d52b4219-5c60-4a0c-87ad-b1ec335c0c37" providerId="ADAL" clId="{114DC266-7AC2-430D-A40E-894A35306C33}" dt="2025-03-17T19:43:10.052" v="934" actId="478"/>
          <ac:spMkLst>
            <pc:docMk/>
            <pc:sldMk cId="183392235" sldId="4133"/>
            <ac:spMk id="104" creationId="{BF86FE5B-8C32-EACB-6B14-23ACCCD7A560}"/>
          </ac:spMkLst>
        </pc:spChg>
        <pc:spChg chg="add del mod">
          <ac:chgData name="Jolie Serrano Delgado" userId="d52b4219-5c60-4a0c-87ad-b1ec335c0c37" providerId="ADAL" clId="{114DC266-7AC2-430D-A40E-894A35306C33}" dt="2025-03-17T19:58:40.822" v="996" actId="21"/>
          <ac:spMkLst>
            <pc:docMk/>
            <pc:sldMk cId="183392235" sldId="4133"/>
            <ac:spMk id="105" creationId="{B7D5CFC6-2F1F-7ABE-D84D-F0ECD1642B89}"/>
          </ac:spMkLst>
        </pc:spChg>
        <pc:spChg chg="add del mod">
          <ac:chgData name="Jolie Serrano Delgado" userId="d52b4219-5c60-4a0c-87ad-b1ec335c0c37" providerId="ADAL" clId="{114DC266-7AC2-430D-A40E-894A35306C33}" dt="2025-03-17T19:43:10.052" v="934" actId="478"/>
          <ac:spMkLst>
            <pc:docMk/>
            <pc:sldMk cId="183392235" sldId="4133"/>
            <ac:spMk id="106" creationId="{AB65CCF6-30A7-E694-811C-C974402A73A1}"/>
          </ac:spMkLst>
        </pc:spChg>
        <pc:spChg chg="add del mod">
          <ac:chgData name="Jolie Serrano Delgado" userId="d52b4219-5c60-4a0c-87ad-b1ec335c0c37" providerId="ADAL" clId="{114DC266-7AC2-430D-A40E-894A35306C33}" dt="2025-03-17T19:58:40.822" v="996" actId="21"/>
          <ac:spMkLst>
            <pc:docMk/>
            <pc:sldMk cId="183392235" sldId="4133"/>
            <ac:spMk id="107" creationId="{F5055AC2-BE9B-2B26-CFB6-D1FE0CD6FEED}"/>
          </ac:spMkLst>
        </pc:spChg>
        <pc:spChg chg="add del mod">
          <ac:chgData name="Jolie Serrano Delgado" userId="d52b4219-5c60-4a0c-87ad-b1ec335c0c37" providerId="ADAL" clId="{114DC266-7AC2-430D-A40E-894A35306C33}" dt="2025-03-17T19:58:40.822" v="996" actId="21"/>
          <ac:spMkLst>
            <pc:docMk/>
            <pc:sldMk cId="183392235" sldId="4133"/>
            <ac:spMk id="108" creationId="{173C830B-CF45-FFC5-AA5F-3DF187A168F4}"/>
          </ac:spMkLst>
        </pc:spChg>
        <pc:spChg chg="add del mod">
          <ac:chgData name="Jolie Serrano Delgado" userId="d52b4219-5c60-4a0c-87ad-b1ec335c0c37" providerId="ADAL" clId="{114DC266-7AC2-430D-A40E-894A35306C33}" dt="2025-03-17T19:58:40.822" v="996" actId="21"/>
          <ac:spMkLst>
            <pc:docMk/>
            <pc:sldMk cId="183392235" sldId="4133"/>
            <ac:spMk id="109" creationId="{F37B9B4A-A10A-5AC0-049E-D0728FA5830B}"/>
          </ac:spMkLst>
        </pc:spChg>
        <pc:spChg chg="add del mod">
          <ac:chgData name="Jolie Serrano Delgado" userId="d52b4219-5c60-4a0c-87ad-b1ec335c0c37" providerId="ADAL" clId="{114DC266-7AC2-430D-A40E-894A35306C33}" dt="2025-03-17T19:49:20.467" v="966"/>
          <ac:spMkLst>
            <pc:docMk/>
            <pc:sldMk cId="183392235" sldId="4133"/>
            <ac:spMk id="111" creationId="{B3CA1FF7-8A47-2E73-1554-EADE5F091C8C}"/>
          </ac:spMkLst>
        </pc:spChg>
        <pc:spChg chg="add del mod">
          <ac:chgData name="Jolie Serrano Delgado" userId="d52b4219-5c60-4a0c-87ad-b1ec335c0c37" providerId="ADAL" clId="{114DC266-7AC2-430D-A40E-894A35306C33}" dt="2025-03-17T19:49:23.372" v="967"/>
          <ac:spMkLst>
            <pc:docMk/>
            <pc:sldMk cId="183392235" sldId="4133"/>
            <ac:spMk id="112" creationId="{AFE55F1E-4319-95E0-A219-584FEA13E4AD}"/>
          </ac:spMkLst>
        </pc:spChg>
        <pc:spChg chg="add del mod">
          <ac:chgData name="Jolie Serrano Delgado" userId="d52b4219-5c60-4a0c-87ad-b1ec335c0c37" providerId="ADAL" clId="{114DC266-7AC2-430D-A40E-894A35306C33}" dt="2025-03-17T19:49:26.235" v="968"/>
          <ac:spMkLst>
            <pc:docMk/>
            <pc:sldMk cId="183392235" sldId="4133"/>
            <ac:spMk id="113" creationId="{7D01F0C8-7E6E-F5F6-44D5-E67ABC64198B}"/>
          </ac:spMkLst>
        </pc:spChg>
        <pc:spChg chg="add del mod">
          <ac:chgData name="Jolie Serrano Delgado" userId="d52b4219-5c60-4a0c-87ad-b1ec335c0c37" providerId="ADAL" clId="{114DC266-7AC2-430D-A40E-894A35306C33}" dt="2025-03-17T19:49:30.617" v="969"/>
          <ac:spMkLst>
            <pc:docMk/>
            <pc:sldMk cId="183392235" sldId="4133"/>
            <ac:spMk id="114" creationId="{8BB81537-4A06-5A46-E64C-2D822EEC4B84}"/>
          </ac:spMkLst>
        </pc:spChg>
        <pc:spChg chg="mod">
          <ac:chgData name="Jolie Serrano Delgado" userId="d52b4219-5c60-4a0c-87ad-b1ec335c0c37" providerId="ADAL" clId="{114DC266-7AC2-430D-A40E-894A35306C33}" dt="2025-03-17T19:49:15.688" v="965"/>
          <ac:spMkLst>
            <pc:docMk/>
            <pc:sldMk cId="183392235" sldId="4133"/>
            <ac:spMk id="115" creationId="{5C75ED91-3D81-9393-CA07-936F87582EC3}"/>
          </ac:spMkLst>
        </pc:spChg>
        <pc:spChg chg="mod">
          <ac:chgData name="Jolie Serrano Delgado" userId="d52b4219-5c60-4a0c-87ad-b1ec335c0c37" providerId="ADAL" clId="{114DC266-7AC2-430D-A40E-894A35306C33}" dt="2025-03-17T19:49:14.974" v="964"/>
          <ac:spMkLst>
            <pc:docMk/>
            <pc:sldMk cId="183392235" sldId="4133"/>
            <ac:spMk id="116" creationId="{E69276A2-FFDD-5B82-69C4-1002E47CE678}"/>
          </ac:spMkLst>
        </pc:spChg>
        <pc:spChg chg="mod ord">
          <ac:chgData name="Jolie Serrano Delgado" userId="d52b4219-5c60-4a0c-87ad-b1ec335c0c37" providerId="ADAL" clId="{114DC266-7AC2-430D-A40E-894A35306C33}" dt="2025-03-17T19:59:03.795" v="1000" actId="164"/>
          <ac:spMkLst>
            <pc:docMk/>
            <pc:sldMk cId="183392235" sldId="4133"/>
            <ac:spMk id="117" creationId="{B7FF3B6F-53ED-B0A3-09F2-F81F365316BA}"/>
          </ac:spMkLst>
        </pc:spChg>
        <pc:spChg chg="mod ord">
          <ac:chgData name="Jolie Serrano Delgado" userId="d52b4219-5c60-4a0c-87ad-b1ec335c0c37" providerId="ADAL" clId="{114DC266-7AC2-430D-A40E-894A35306C33}" dt="2025-03-17T19:59:23.555" v="1003" actId="164"/>
          <ac:spMkLst>
            <pc:docMk/>
            <pc:sldMk cId="183392235" sldId="4133"/>
            <ac:spMk id="118" creationId="{ACDD0378-14AD-BC36-8C29-22D674AD96BF}"/>
          </ac:spMkLst>
        </pc:spChg>
        <pc:spChg chg="mod ord">
          <ac:chgData name="Jolie Serrano Delgado" userId="d52b4219-5c60-4a0c-87ad-b1ec335c0c37" providerId="ADAL" clId="{114DC266-7AC2-430D-A40E-894A35306C33}" dt="2025-03-17T19:59:08.722" v="1001" actId="164"/>
          <ac:spMkLst>
            <pc:docMk/>
            <pc:sldMk cId="183392235" sldId="4133"/>
            <ac:spMk id="119" creationId="{202735E8-D0A6-70FD-A97D-79E3DC16393E}"/>
          </ac:spMkLst>
        </pc:spChg>
        <pc:spChg chg="mod">
          <ac:chgData name="Jolie Serrano Delgado" userId="d52b4219-5c60-4a0c-87ad-b1ec335c0c37" providerId="ADAL" clId="{114DC266-7AC2-430D-A40E-894A35306C33}" dt="2025-03-17T19:59:16.327" v="1002" actId="164"/>
          <ac:spMkLst>
            <pc:docMk/>
            <pc:sldMk cId="183392235" sldId="4133"/>
            <ac:spMk id="120" creationId="{AD752147-26FC-C1A5-C64D-F03A5AC5BF01}"/>
          </ac:spMkLst>
        </pc:spChg>
        <pc:spChg chg="add mod">
          <ac:chgData name="Jolie Serrano Delgado" userId="d52b4219-5c60-4a0c-87ad-b1ec335c0c37" providerId="ADAL" clId="{114DC266-7AC2-430D-A40E-894A35306C33}" dt="2025-03-17T19:58:46.763" v="997"/>
          <ac:spMkLst>
            <pc:docMk/>
            <pc:sldMk cId="183392235" sldId="4133"/>
            <ac:spMk id="133" creationId="{7D409BD8-B619-7295-CFC3-3C303FACA4CA}"/>
          </ac:spMkLst>
        </pc:spChg>
        <pc:spChg chg="add mod">
          <ac:chgData name="Jolie Serrano Delgado" userId="d52b4219-5c60-4a0c-87ad-b1ec335c0c37" providerId="ADAL" clId="{114DC266-7AC2-430D-A40E-894A35306C33}" dt="2025-03-17T19:58:46.763" v="997"/>
          <ac:spMkLst>
            <pc:docMk/>
            <pc:sldMk cId="183392235" sldId="4133"/>
            <ac:spMk id="135" creationId="{9A293F72-C5F9-850A-3F51-170B3701ACC0}"/>
          </ac:spMkLst>
        </pc:spChg>
        <pc:spChg chg="add mod">
          <ac:chgData name="Jolie Serrano Delgado" userId="d52b4219-5c60-4a0c-87ad-b1ec335c0c37" providerId="ADAL" clId="{114DC266-7AC2-430D-A40E-894A35306C33}" dt="2025-03-17T19:58:46.763" v="997"/>
          <ac:spMkLst>
            <pc:docMk/>
            <pc:sldMk cId="183392235" sldId="4133"/>
            <ac:spMk id="136" creationId="{E1A6D568-64F1-895D-9B6B-608C79AEF957}"/>
          </ac:spMkLst>
        </pc:spChg>
        <pc:spChg chg="add mod">
          <ac:chgData name="Jolie Serrano Delgado" userId="d52b4219-5c60-4a0c-87ad-b1ec335c0c37" providerId="ADAL" clId="{114DC266-7AC2-430D-A40E-894A35306C33}" dt="2025-03-17T19:58:46.763" v="997"/>
          <ac:spMkLst>
            <pc:docMk/>
            <pc:sldMk cId="183392235" sldId="4133"/>
            <ac:spMk id="137" creationId="{30501F3E-CD42-FF7B-13E8-F4C9F45DF10C}"/>
          </ac:spMkLst>
        </pc:spChg>
        <pc:spChg chg="add mod">
          <ac:chgData name="Jolie Serrano Delgado" userId="d52b4219-5c60-4a0c-87ad-b1ec335c0c37" providerId="ADAL" clId="{114DC266-7AC2-430D-A40E-894A35306C33}" dt="2025-03-17T19:58:46.763" v="997"/>
          <ac:spMkLst>
            <pc:docMk/>
            <pc:sldMk cId="183392235" sldId="4133"/>
            <ac:spMk id="138" creationId="{F18C8606-08AB-DA0E-37F3-ED01F011E204}"/>
          </ac:spMkLst>
        </pc:spChg>
        <pc:spChg chg="add mod">
          <ac:chgData name="Jolie Serrano Delgado" userId="d52b4219-5c60-4a0c-87ad-b1ec335c0c37" providerId="ADAL" clId="{114DC266-7AC2-430D-A40E-894A35306C33}" dt="2025-03-17T19:58:46.763" v="997"/>
          <ac:spMkLst>
            <pc:docMk/>
            <pc:sldMk cId="183392235" sldId="4133"/>
            <ac:spMk id="139" creationId="{0441F270-E610-3FFC-963C-2A9D4D4CD2D1}"/>
          </ac:spMkLst>
        </pc:spChg>
        <pc:spChg chg="add mod">
          <ac:chgData name="Jolie Serrano Delgado" userId="d52b4219-5c60-4a0c-87ad-b1ec335c0c37" providerId="ADAL" clId="{114DC266-7AC2-430D-A40E-894A35306C33}" dt="2025-03-17T19:58:46.763" v="997"/>
          <ac:spMkLst>
            <pc:docMk/>
            <pc:sldMk cId="183392235" sldId="4133"/>
            <ac:spMk id="140" creationId="{35F5E6AA-0B74-24C9-3EE6-9D11C5268766}"/>
          </ac:spMkLst>
        </pc:spChg>
        <pc:spChg chg="add mod">
          <ac:chgData name="Jolie Serrano Delgado" userId="d52b4219-5c60-4a0c-87ad-b1ec335c0c37" providerId="ADAL" clId="{114DC266-7AC2-430D-A40E-894A35306C33}" dt="2025-03-17T19:58:46.763" v="997"/>
          <ac:spMkLst>
            <pc:docMk/>
            <pc:sldMk cId="183392235" sldId="4133"/>
            <ac:spMk id="141" creationId="{B7D5CFC6-2F1F-7ABE-D84D-F0ECD1642B89}"/>
          </ac:spMkLst>
        </pc:spChg>
        <pc:spChg chg="add mod">
          <ac:chgData name="Jolie Serrano Delgado" userId="d52b4219-5c60-4a0c-87ad-b1ec335c0c37" providerId="ADAL" clId="{114DC266-7AC2-430D-A40E-894A35306C33}" dt="2025-03-17T19:58:46.763" v="997"/>
          <ac:spMkLst>
            <pc:docMk/>
            <pc:sldMk cId="183392235" sldId="4133"/>
            <ac:spMk id="142" creationId="{F5055AC2-BE9B-2B26-CFB6-D1FE0CD6FEED}"/>
          </ac:spMkLst>
        </pc:spChg>
        <pc:spChg chg="add mod">
          <ac:chgData name="Jolie Serrano Delgado" userId="d52b4219-5c60-4a0c-87ad-b1ec335c0c37" providerId="ADAL" clId="{114DC266-7AC2-430D-A40E-894A35306C33}" dt="2025-03-17T19:58:46.763" v="997"/>
          <ac:spMkLst>
            <pc:docMk/>
            <pc:sldMk cId="183392235" sldId="4133"/>
            <ac:spMk id="143" creationId="{173C830B-CF45-FFC5-AA5F-3DF187A168F4}"/>
          </ac:spMkLst>
        </pc:spChg>
        <pc:spChg chg="add mod">
          <ac:chgData name="Jolie Serrano Delgado" userId="d52b4219-5c60-4a0c-87ad-b1ec335c0c37" providerId="ADAL" clId="{114DC266-7AC2-430D-A40E-894A35306C33}" dt="2025-03-17T20:56:02.872" v="1171"/>
          <ac:spMkLst>
            <pc:docMk/>
            <pc:sldMk cId="183392235" sldId="4133"/>
            <ac:spMk id="159" creationId="{85152C63-DA63-0DC8-E286-0720E07C0705}"/>
          </ac:spMkLst>
        </pc:spChg>
        <pc:spChg chg="add del mod">
          <ac:chgData name="Jolie Serrano Delgado" userId="d52b4219-5c60-4a0c-87ad-b1ec335c0c37" providerId="ADAL" clId="{114DC266-7AC2-430D-A40E-894A35306C33}" dt="2025-03-17T20:56:24.945" v="1177" actId="478"/>
          <ac:spMkLst>
            <pc:docMk/>
            <pc:sldMk cId="183392235" sldId="4133"/>
            <ac:spMk id="160" creationId="{D67F1159-FAF2-7798-76A0-2056C9FABF2E}"/>
          </ac:spMkLst>
        </pc:spChg>
        <pc:grpChg chg="add del mod">
          <ac:chgData name="Jolie Serrano Delgado" userId="d52b4219-5c60-4a0c-87ad-b1ec335c0c37" providerId="ADAL" clId="{114DC266-7AC2-430D-A40E-894A35306C33}" dt="2025-03-17T19:32:29.466" v="810" actId="165"/>
          <ac:grpSpMkLst>
            <pc:docMk/>
            <pc:sldMk cId="183392235" sldId="4133"/>
            <ac:grpSpMk id="58" creationId="{0D3A29CC-F468-B645-1B0B-C80353609828}"/>
          </ac:grpSpMkLst>
        </pc:grpChg>
        <pc:grpChg chg="mod">
          <ac:chgData name="Jolie Serrano Delgado" userId="d52b4219-5c60-4a0c-87ad-b1ec335c0c37" providerId="ADAL" clId="{114DC266-7AC2-430D-A40E-894A35306C33}" dt="2025-03-17T19:47:07.946" v="945" actId="14100"/>
          <ac:grpSpMkLst>
            <pc:docMk/>
            <pc:sldMk cId="183392235" sldId="4133"/>
            <ac:grpSpMk id="110" creationId="{CA7C41CE-94A3-FB52-B3E9-05D463B7CFCB}"/>
          </ac:grpSpMkLst>
        </pc:grpChg>
        <pc:grpChg chg="add mod">
          <ac:chgData name="Jolie Serrano Delgado" userId="d52b4219-5c60-4a0c-87ad-b1ec335c0c37" providerId="ADAL" clId="{114DC266-7AC2-430D-A40E-894A35306C33}" dt="2025-03-17T19:59:03.795" v="1000" actId="164"/>
          <ac:grpSpMkLst>
            <pc:docMk/>
            <pc:sldMk cId="183392235" sldId="4133"/>
            <ac:grpSpMk id="149" creationId="{FE465E4C-0B04-718A-E189-6A5AB1C1180B}"/>
          </ac:grpSpMkLst>
        </pc:grpChg>
        <pc:grpChg chg="add mod">
          <ac:chgData name="Jolie Serrano Delgado" userId="d52b4219-5c60-4a0c-87ad-b1ec335c0c37" providerId="ADAL" clId="{114DC266-7AC2-430D-A40E-894A35306C33}" dt="2025-03-17T19:59:08.722" v="1001" actId="164"/>
          <ac:grpSpMkLst>
            <pc:docMk/>
            <pc:sldMk cId="183392235" sldId="4133"/>
            <ac:grpSpMk id="150" creationId="{60D644DF-39DD-5B90-51B8-D901AA835768}"/>
          </ac:grpSpMkLst>
        </pc:grpChg>
        <pc:grpChg chg="add mod">
          <ac:chgData name="Jolie Serrano Delgado" userId="d52b4219-5c60-4a0c-87ad-b1ec335c0c37" providerId="ADAL" clId="{114DC266-7AC2-430D-A40E-894A35306C33}" dt="2025-03-18T21:42:10.541" v="2405" actId="1076"/>
          <ac:grpSpMkLst>
            <pc:docMk/>
            <pc:sldMk cId="183392235" sldId="4133"/>
            <ac:grpSpMk id="151" creationId="{FE3F7F94-02EC-F2AF-4491-45745479E0FA}"/>
          </ac:grpSpMkLst>
        </pc:grpChg>
        <pc:grpChg chg="add mod">
          <ac:chgData name="Jolie Serrano Delgado" userId="d52b4219-5c60-4a0c-87ad-b1ec335c0c37" providerId="ADAL" clId="{114DC266-7AC2-430D-A40E-894A35306C33}" dt="2025-03-17T19:59:23.555" v="1003" actId="164"/>
          <ac:grpSpMkLst>
            <pc:docMk/>
            <pc:sldMk cId="183392235" sldId="4133"/>
            <ac:grpSpMk id="152" creationId="{8BE87932-6384-05A2-4624-B2D1FD17CD66}"/>
          </ac:grpSpMkLst>
        </pc:grpChg>
        <pc:grpChg chg="add mod">
          <ac:chgData name="Jolie Serrano Delgado" userId="d52b4219-5c60-4a0c-87ad-b1ec335c0c37" providerId="ADAL" clId="{114DC266-7AC2-430D-A40E-894A35306C33}" dt="2025-03-17T19:59:50.929" v="1008" actId="164"/>
          <ac:grpSpMkLst>
            <pc:docMk/>
            <pc:sldMk cId="183392235" sldId="4133"/>
            <ac:grpSpMk id="153" creationId="{858C731D-55B9-9DE8-407E-BF63F705116D}"/>
          </ac:grpSpMkLst>
        </pc:grpChg>
        <pc:grpChg chg="add mod">
          <ac:chgData name="Jolie Serrano Delgado" userId="d52b4219-5c60-4a0c-87ad-b1ec335c0c37" providerId="ADAL" clId="{114DC266-7AC2-430D-A40E-894A35306C33}" dt="2025-03-17T19:59:50.929" v="1008" actId="164"/>
          <ac:grpSpMkLst>
            <pc:docMk/>
            <pc:sldMk cId="183392235" sldId="4133"/>
            <ac:grpSpMk id="154" creationId="{1094C382-4D0E-049C-D61F-E6E4F599B78C}"/>
          </ac:grpSpMkLst>
        </pc:grpChg>
        <pc:grpChg chg="add mod">
          <ac:chgData name="Jolie Serrano Delgado" userId="d52b4219-5c60-4a0c-87ad-b1ec335c0c37" providerId="ADAL" clId="{114DC266-7AC2-430D-A40E-894A35306C33}" dt="2025-03-17T19:59:50.929" v="1008" actId="164"/>
          <ac:grpSpMkLst>
            <pc:docMk/>
            <pc:sldMk cId="183392235" sldId="4133"/>
            <ac:grpSpMk id="155" creationId="{75A9D95A-F29D-B3B4-15E2-7FC6A9812ED7}"/>
          </ac:grpSpMkLst>
        </pc:grpChg>
        <pc:grpChg chg="add mod">
          <ac:chgData name="Jolie Serrano Delgado" userId="d52b4219-5c60-4a0c-87ad-b1ec335c0c37" providerId="ADAL" clId="{114DC266-7AC2-430D-A40E-894A35306C33}" dt="2025-03-17T19:59:50.929" v="1008" actId="164"/>
          <ac:grpSpMkLst>
            <pc:docMk/>
            <pc:sldMk cId="183392235" sldId="4133"/>
            <ac:grpSpMk id="156" creationId="{6B64632B-CECD-3A15-B0B5-D2BE29556A60}"/>
          </ac:grpSpMkLst>
        </pc:grpChg>
        <pc:grpChg chg="add mod">
          <ac:chgData name="Jolie Serrano Delgado" userId="d52b4219-5c60-4a0c-87ad-b1ec335c0c37" providerId="ADAL" clId="{114DC266-7AC2-430D-A40E-894A35306C33}" dt="2025-03-17T19:59:55.914" v="1009" actId="688"/>
          <ac:grpSpMkLst>
            <pc:docMk/>
            <pc:sldMk cId="183392235" sldId="4133"/>
            <ac:grpSpMk id="157" creationId="{40C59473-2F1D-3491-4A90-AE2100453328}"/>
          </ac:grpSpMkLst>
        </pc:grpChg>
        <pc:picChg chg="add del mod">
          <ac:chgData name="Jolie Serrano Delgado" userId="d52b4219-5c60-4a0c-87ad-b1ec335c0c37" providerId="ADAL" clId="{114DC266-7AC2-430D-A40E-894A35306C33}" dt="2025-03-17T19:31:31.847" v="792" actId="478"/>
          <ac:picMkLst>
            <pc:docMk/>
            <pc:sldMk cId="183392235" sldId="4133"/>
            <ac:picMk id="53" creationId="{EEF573E5-7FE6-EAF7-40F7-F6DB558DB6B0}"/>
          </ac:picMkLst>
        </pc:picChg>
        <pc:picChg chg="add mod">
          <ac:chgData name="Jolie Serrano Delgado" userId="d52b4219-5c60-4a0c-87ad-b1ec335c0c37" providerId="ADAL" clId="{114DC266-7AC2-430D-A40E-894A35306C33}" dt="2025-03-17T19:58:15.701" v="995" actId="207"/>
          <ac:picMkLst>
            <pc:docMk/>
            <pc:sldMk cId="183392235" sldId="4133"/>
            <ac:picMk id="122" creationId="{A0F20727-9B18-C39A-CC42-AAF81A137DF0}"/>
          </ac:picMkLst>
        </pc:picChg>
        <pc:picChg chg="add del mod">
          <ac:chgData name="Jolie Serrano Delgado" userId="d52b4219-5c60-4a0c-87ad-b1ec335c0c37" providerId="ADAL" clId="{114DC266-7AC2-430D-A40E-894A35306C33}" dt="2025-03-17T19:57:21.496" v="986" actId="478"/>
          <ac:picMkLst>
            <pc:docMk/>
            <pc:sldMk cId="183392235" sldId="4133"/>
            <ac:picMk id="124" creationId="{B4AABCC8-5104-E814-1DE8-E8CEB128AE62}"/>
          </ac:picMkLst>
        </pc:picChg>
        <pc:picChg chg="add del mod">
          <ac:chgData name="Jolie Serrano Delgado" userId="d52b4219-5c60-4a0c-87ad-b1ec335c0c37" providerId="ADAL" clId="{114DC266-7AC2-430D-A40E-894A35306C33}" dt="2025-03-17T19:57:10.327" v="982" actId="478"/>
          <ac:picMkLst>
            <pc:docMk/>
            <pc:sldMk cId="183392235" sldId="4133"/>
            <ac:picMk id="126" creationId="{159A98B3-972E-C501-BD18-963B77C4B54B}"/>
          </ac:picMkLst>
        </pc:picChg>
        <pc:picChg chg="add mod">
          <ac:chgData name="Jolie Serrano Delgado" userId="d52b4219-5c60-4a0c-87ad-b1ec335c0c37" providerId="ADAL" clId="{114DC266-7AC2-430D-A40E-894A35306C33}" dt="2025-03-17T19:58:15.701" v="995" actId="207"/>
          <ac:picMkLst>
            <pc:docMk/>
            <pc:sldMk cId="183392235" sldId="4133"/>
            <ac:picMk id="128" creationId="{A335B68B-55F1-A792-68B8-64F84764B6EF}"/>
          </ac:picMkLst>
        </pc:picChg>
        <pc:picChg chg="add mod">
          <ac:chgData name="Jolie Serrano Delgado" userId="d52b4219-5c60-4a0c-87ad-b1ec335c0c37" providerId="ADAL" clId="{114DC266-7AC2-430D-A40E-894A35306C33}" dt="2025-03-17T19:58:15.701" v="995" actId="207"/>
          <ac:picMkLst>
            <pc:docMk/>
            <pc:sldMk cId="183392235" sldId="4133"/>
            <ac:picMk id="130" creationId="{66628FCC-881C-E26F-EAEB-7B2DD7D96594}"/>
          </ac:picMkLst>
        </pc:picChg>
        <pc:picChg chg="add mod">
          <ac:chgData name="Jolie Serrano Delgado" userId="d52b4219-5c60-4a0c-87ad-b1ec335c0c37" providerId="ADAL" clId="{114DC266-7AC2-430D-A40E-894A35306C33}" dt="2025-03-17T19:58:15.701" v="995" actId="207"/>
          <ac:picMkLst>
            <pc:docMk/>
            <pc:sldMk cId="183392235" sldId="4133"/>
            <ac:picMk id="132" creationId="{CB76DA9E-DD4D-7872-5F5B-DFF8E82E3575}"/>
          </ac:picMkLst>
        </pc:picChg>
        <pc:picChg chg="add del mod">
          <ac:chgData name="Jolie Serrano Delgado" userId="d52b4219-5c60-4a0c-87ad-b1ec335c0c37" providerId="ADAL" clId="{114DC266-7AC2-430D-A40E-894A35306C33}" dt="2025-03-17T20:27:39.822" v="1074" actId="478"/>
          <ac:picMkLst>
            <pc:docMk/>
            <pc:sldMk cId="183392235" sldId="4133"/>
            <ac:picMk id="158" creationId="{511ED6C1-BE5D-B1A1-1269-687AE3B63E17}"/>
          </ac:picMkLst>
        </pc:picChg>
      </pc:sldChg>
      <pc:sldChg chg="modSp add mod modTransition">
        <pc:chgData name="Jolie Serrano Delgado" userId="d52b4219-5c60-4a0c-87ad-b1ec335c0c37" providerId="ADAL" clId="{114DC266-7AC2-430D-A40E-894A35306C33}" dt="2025-03-18T21:46:12.414" v="2437" actId="207"/>
        <pc:sldMkLst>
          <pc:docMk/>
          <pc:sldMk cId="1217087959" sldId="4134"/>
        </pc:sldMkLst>
        <pc:spChg chg="mod">
          <ac:chgData name="Jolie Serrano Delgado" userId="d52b4219-5c60-4a0c-87ad-b1ec335c0c37" providerId="ADAL" clId="{114DC266-7AC2-430D-A40E-894A35306C33}" dt="2025-03-18T21:44:11.376" v="2423" actId="207"/>
          <ac:spMkLst>
            <pc:docMk/>
            <pc:sldMk cId="1217087959" sldId="4134"/>
            <ac:spMk id="65" creationId="{A90FC354-62E4-A57F-BFC7-8FFAFAA54336}"/>
          </ac:spMkLst>
        </pc:spChg>
        <pc:spChg chg="mod">
          <ac:chgData name="Jolie Serrano Delgado" userId="d52b4219-5c60-4a0c-87ad-b1ec335c0c37" providerId="ADAL" clId="{114DC266-7AC2-430D-A40E-894A35306C33}" dt="2025-03-18T21:44:07.250" v="2422" actId="207"/>
          <ac:spMkLst>
            <pc:docMk/>
            <pc:sldMk cId="1217087959" sldId="4134"/>
            <ac:spMk id="67" creationId="{8A684C9E-90B6-0415-6D64-80883E95C9FD}"/>
          </ac:spMkLst>
        </pc:spChg>
        <pc:spChg chg="mod">
          <ac:chgData name="Jolie Serrano Delgado" userId="d52b4219-5c60-4a0c-87ad-b1ec335c0c37" providerId="ADAL" clId="{114DC266-7AC2-430D-A40E-894A35306C33}" dt="2025-03-18T21:44:00.710" v="2420" actId="207"/>
          <ac:spMkLst>
            <pc:docMk/>
            <pc:sldMk cId="1217087959" sldId="4134"/>
            <ac:spMk id="68" creationId="{AD9C0B04-3671-D266-1A14-73CB82E5057A}"/>
          </ac:spMkLst>
        </pc:spChg>
        <pc:spChg chg="mod">
          <ac:chgData name="Jolie Serrano Delgado" userId="d52b4219-5c60-4a0c-87ad-b1ec335c0c37" providerId="ADAL" clId="{114DC266-7AC2-430D-A40E-894A35306C33}" dt="2025-03-18T21:44:03.327" v="2421" actId="207"/>
          <ac:spMkLst>
            <pc:docMk/>
            <pc:sldMk cId="1217087959" sldId="4134"/>
            <ac:spMk id="70" creationId="{E7A216EA-B3E3-3DC1-CDC9-BF8943B738F4}"/>
          </ac:spMkLst>
        </pc:spChg>
        <pc:spChg chg="mod">
          <ac:chgData name="Jolie Serrano Delgado" userId="d52b4219-5c60-4a0c-87ad-b1ec335c0c37" providerId="ADAL" clId="{114DC266-7AC2-430D-A40E-894A35306C33}" dt="2025-03-18T21:46:02.674" v="2434" actId="207"/>
          <ac:spMkLst>
            <pc:docMk/>
            <pc:sldMk cId="1217087959" sldId="4134"/>
            <ac:spMk id="75" creationId="{8765A6BE-3041-D8E1-D43F-425F2B5961C5}"/>
          </ac:spMkLst>
        </pc:spChg>
        <pc:spChg chg="mod">
          <ac:chgData name="Jolie Serrano Delgado" userId="d52b4219-5c60-4a0c-87ad-b1ec335c0c37" providerId="ADAL" clId="{114DC266-7AC2-430D-A40E-894A35306C33}" dt="2025-03-18T21:46:05.190" v="2435" actId="207"/>
          <ac:spMkLst>
            <pc:docMk/>
            <pc:sldMk cId="1217087959" sldId="4134"/>
            <ac:spMk id="78" creationId="{68AD259B-007E-A575-41D9-C01B604C35AF}"/>
          </ac:spMkLst>
        </pc:spChg>
        <pc:spChg chg="mod">
          <ac:chgData name="Jolie Serrano Delgado" userId="d52b4219-5c60-4a0c-87ad-b1ec335c0c37" providerId="ADAL" clId="{114DC266-7AC2-430D-A40E-894A35306C33}" dt="2025-03-18T21:44:16.426" v="2424" actId="207"/>
          <ac:spMkLst>
            <pc:docMk/>
            <pc:sldMk cId="1217087959" sldId="4134"/>
            <ac:spMk id="84" creationId="{CE4A4118-2980-35FC-AB69-AB15AD9E7549}"/>
          </ac:spMkLst>
        </pc:spChg>
        <pc:spChg chg="mod">
          <ac:chgData name="Jolie Serrano Delgado" userId="d52b4219-5c60-4a0c-87ad-b1ec335c0c37" providerId="ADAL" clId="{114DC266-7AC2-430D-A40E-894A35306C33}" dt="2025-03-18T21:44:23.681" v="2427" actId="207"/>
          <ac:spMkLst>
            <pc:docMk/>
            <pc:sldMk cId="1217087959" sldId="4134"/>
            <ac:spMk id="85" creationId="{E8338868-FEF9-E59C-EF24-B8197DED6E8E}"/>
          </ac:spMkLst>
        </pc:spChg>
        <pc:spChg chg="mod">
          <ac:chgData name="Jolie Serrano Delgado" userId="d52b4219-5c60-4a0c-87ad-b1ec335c0c37" providerId="ADAL" clId="{114DC266-7AC2-430D-A40E-894A35306C33}" dt="2025-03-18T21:46:12.414" v="2437" actId="207"/>
          <ac:spMkLst>
            <pc:docMk/>
            <pc:sldMk cId="1217087959" sldId="4134"/>
            <ac:spMk id="91" creationId="{396F64AB-1142-D84C-A4DE-F16F8B13FDAB}"/>
          </ac:spMkLst>
        </pc:spChg>
        <pc:spChg chg="mod">
          <ac:chgData name="Jolie Serrano Delgado" userId="d52b4219-5c60-4a0c-87ad-b1ec335c0c37" providerId="ADAL" clId="{114DC266-7AC2-430D-A40E-894A35306C33}" dt="2025-03-18T21:46:09.444" v="2436" actId="207"/>
          <ac:spMkLst>
            <pc:docMk/>
            <pc:sldMk cId="1217087959" sldId="4134"/>
            <ac:spMk id="93" creationId="{1C1CE337-2B27-F268-4CB1-74A647788C25}"/>
          </ac:spMkLst>
        </pc:spChg>
        <pc:spChg chg="mod">
          <ac:chgData name="Jolie Serrano Delgado" userId="d52b4219-5c60-4a0c-87ad-b1ec335c0c37" providerId="ADAL" clId="{114DC266-7AC2-430D-A40E-894A35306C33}" dt="2025-03-17T20:00:28.379" v="1015" actId="1076"/>
          <ac:spMkLst>
            <pc:docMk/>
            <pc:sldMk cId="1217087959" sldId="4134"/>
            <ac:spMk id="136" creationId="{5C1596E3-0321-05B3-8AA4-6F76D46B730D}"/>
          </ac:spMkLst>
        </pc:spChg>
        <pc:spChg chg="mod">
          <ac:chgData name="Jolie Serrano Delgado" userId="d52b4219-5c60-4a0c-87ad-b1ec335c0c37" providerId="ADAL" clId="{114DC266-7AC2-430D-A40E-894A35306C33}" dt="2025-03-17T20:00:31.942" v="1016" actId="1076"/>
          <ac:spMkLst>
            <pc:docMk/>
            <pc:sldMk cId="1217087959" sldId="4134"/>
            <ac:spMk id="140" creationId="{0B687D1A-E159-A324-DB00-67A485B77970}"/>
          </ac:spMkLst>
        </pc:spChg>
        <pc:spChg chg="mod">
          <ac:chgData name="Jolie Serrano Delgado" userId="d52b4219-5c60-4a0c-87ad-b1ec335c0c37" providerId="ADAL" clId="{114DC266-7AC2-430D-A40E-894A35306C33}" dt="2025-03-17T20:00:31.942" v="1016" actId="1076"/>
          <ac:spMkLst>
            <pc:docMk/>
            <pc:sldMk cId="1217087959" sldId="4134"/>
            <ac:spMk id="143" creationId="{86CFA175-4549-8A33-E008-78D425B23092}"/>
          </ac:spMkLst>
        </pc:spChg>
        <pc:grpChg chg="mod">
          <ac:chgData name="Jolie Serrano Delgado" userId="d52b4219-5c60-4a0c-87ad-b1ec335c0c37" providerId="ADAL" clId="{114DC266-7AC2-430D-A40E-894A35306C33}" dt="2025-03-17T20:00:05.368" v="1012" actId="1076"/>
          <ac:grpSpMkLst>
            <pc:docMk/>
            <pc:sldMk cId="1217087959" sldId="4134"/>
            <ac:grpSpMk id="149" creationId="{EC5B76B1-DDE0-AE0F-08CA-97C22217F3EE}"/>
          </ac:grpSpMkLst>
        </pc:grpChg>
        <pc:grpChg chg="mod">
          <ac:chgData name="Jolie Serrano Delgado" userId="d52b4219-5c60-4a0c-87ad-b1ec335c0c37" providerId="ADAL" clId="{114DC266-7AC2-430D-A40E-894A35306C33}" dt="2025-03-17T20:00:14.443" v="1014" actId="14100"/>
          <ac:grpSpMkLst>
            <pc:docMk/>
            <pc:sldMk cId="1217087959" sldId="4134"/>
            <ac:grpSpMk id="150" creationId="{83B1AE68-22F8-1070-6529-76759D09FE2F}"/>
          </ac:grpSpMkLst>
        </pc:grpChg>
        <pc:grpChg chg="mod">
          <ac:chgData name="Jolie Serrano Delgado" userId="d52b4219-5c60-4a0c-87ad-b1ec335c0c37" providerId="ADAL" clId="{114DC266-7AC2-430D-A40E-894A35306C33}" dt="2025-03-18T21:44:20.785" v="2426" actId="1076"/>
          <ac:grpSpMkLst>
            <pc:docMk/>
            <pc:sldMk cId="1217087959" sldId="4134"/>
            <ac:grpSpMk id="151" creationId="{26FFEA1C-C321-3828-FECB-196F4E31BE1B}"/>
          </ac:grpSpMkLst>
        </pc:grpChg>
        <pc:grpChg chg="mod">
          <ac:chgData name="Jolie Serrano Delgado" userId="d52b4219-5c60-4a0c-87ad-b1ec335c0c37" providerId="ADAL" clId="{114DC266-7AC2-430D-A40E-894A35306C33}" dt="2025-03-17T20:17:30.088" v="1034" actId="688"/>
          <ac:grpSpMkLst>
            <pc:docMk/>
            <pc:sldMk cId="1217087959" sldId="4134"/>
            <ac:grpSpMk id="157" creationId="{6249D678-0D9B-5ABD-C7F0-C6B2E39D6DAF}"/>
          </ac:grpSpMkLst>
        </pc:grpChg>
      </pc:sldChg>
      <pc:sldChg chg="addSp delSp modSp add mod modTransition">
        <pc:chgData name="Jolie Serrano Delgado" userId="d52b4219-5c60-4a0c-87ad-b1ec335c0c37" providerId="ADAL" clId="{114DC266-7AC2-430D-A40E-894A35306C33}" dt="2025-03-18T21:47:10.536" v="2451" actId="207"/>
        <pc:sldMkLst>
          <pc:docMk/>
          <pc:sldMk cId="1385530154" sldId="4135"/>
        </pc:sldMkLst>
        <pc:spChg chg="mod">
          <ac:chgData name="Jolie Serrano Delgado" userId="d52b4219-5c60-4a0c-87ad-b1ec335c0c37" providerId="ADAL" clId="{114DC266-7AC2-430D-A40E-894A35306C33}" dt="2025-03-18T21:46:35.706" v="2442" actId="207"/>
          <ac:spMkLst>
            <pc:docMk/>
            <pc:sldMk cId="1385530154" sldId="4135"/>
            <ac:spMk id="65" creationId="{802C1A9B-317B-0A4E-E9EC-5B3F337E1875}"/>
          </ac:spMkLst>
        </pc:spChg>
        <pc:spChg chg="add del mod">
          <ac:chgData name="Jolie Serrano Delgado" userId="d52b4219-5c60-4a0c-87ad-b1ec335c0c37" providerId="ADAL" clId="{114DC266-7AC2-430D-A40E-894A35306C33}" dt="2025-03-18T21:46:38.666" v="2443" actId="207"/>
          <ac:spMkLst>
            <pc:docMk/>
            <pc:sldMk cId="1385530154" sldId="4135"/>
            <ac:spMk id="67" creationId="{177015FA-9ADB-25A0-B2B7-13232B179556}"/>
          </ac:spMkLst>
        </pc:spChg>
        <pc:spChg chg="mod">
          <ac:chgData name="Jolie Serrano Delgado" userId="d52b4219-5c60-4a0c-87ad-b1ec335c0c37" providerId="ADAL" clId="{114DC266-7AC2-430D-A40E-894A35306C33}" dt="2025-03-18T21:47:08.043" v="2450" actId="207"/>
          <ac:spMkLst>
            <pc:docMk/>
            <pc:sldMk cId="1385530154" sldId="4135"/>
            <ac:spMk id="68" creationId="{D5C25162-853B-83FC-E2D6-1FA46F4D4F0D}"/>
          </ac:spMkLst>
        </pc:spChg>
        <pc:spChg chg="mod">
          <ac:chgData name="Jolie Serrano Delgado" userId="d52b4219-5c60-4a0c-87ad-b1ec335c0c37" providerId="ADAL" clId="{114DC266-7AC2-430D-A40E-894A35306C33}" dt="2025-03-18T21:47:10.536" v="2451" actId="207"/>
          <ac:spMkLst>
            <pc:docMk/>
            <pc:sldMk cId="1385530154" sldId="4135"/>
            <ac:spMk id="70" creationId="{9AAC45CB-C87F-EB6F-38E2-9DF2EE72E36D}"/>
          </ac:spMkLst>
        </pc:spChg>
        <pc:spChg chg="mod">
          <ac:chgData name="Jolie Serrano Delgado" userId="d52b4219-5c60-4a0c-87ad-b1ec335c0c37" providerId="ADAL" clId="{114DC266-7AC2-430D-A40E-894A35306C33}" dt="2025-03-18T21:46:50.689" v="2446" actId="207"/>
          <ac:spMkLst>
            <pc:docMk/>
            <pc:sldMk cId="1385530154" sldId="4135"/>
            <ac:spMk id="75" creationId="{8D2C8C63-89FC-C302-754A-E2D15F21EAC4}"/>
          </ac:spMkLst>
        </pc:spChg>
        <pc:spChg chg="mod">
          <ac:chgData name="Jolie Serrano Delgado" userId="d52b4219-5c60-4a0c-87ad-b1ec335c0c37" providerId="ADAL" clId="{114DC266-7AC2-430D-A40E-894A35306C33}" dt="2025-03-18T21:46:52.997" v="2447" actId="207"/>
          <ac:spMkLst>
            <pc:docMk/>
            <pc:sldMk cId="1385530154" sldId="4135"/>
            <ac:spMk id="78" creationId="{65A7C0B6-5B3C-1465-05BE-5E52603385CA}"/>
          </ac:spMkLst>
        </pc:spChg>
        <pc:spChg chg="mod">
          <ac:chgData name="Jolie Serrano Delgado" userId="d52b4219-5c60-4a0c-87ad-b1ec335c0c37" providerId="ADAL" clId="{114DC266-7AC2-430D-A40E-894A35306C33}" dt="2025-03-18T21:46:43.232" v="2444" actId="207"/>
          <ac:spMkLst>
            <pc:docMk/>
            <pc:sldMk cId="1385530154" sldId="4135"/>
            <ac:spMk id="84" creationId="{5A18EFA3-B191-EC98-DF53-B71062164E52}"/>
          </ac:spMkLst>
        </pc:spChg>
        <pc:spChg chg="mod">
          <ac:chgData name="Jolie Serrano Delgado" userId="d52b4219-5c60-4a0c-87ad-b1ec335c0c37" providerId="ADAL" clId="{114DC266-7AC2-430D-A40E-894A35306C33}" dt="2025-03-18T21:46:46.266" v="2445" actId="207"/>
          <ac:spMkLst>
            <pc:docMk/>
            <pc:sldMk cId="1385530154" sldId="4135"/>
            <ac:spMk id="85" creationId="{F85CB7CB-F428-CF8C-9E05-43FEC6454EDD}"/>
          </ac:spMkLst>
        </pc:spChg>
        <pc:spChg chg="mod">
          <ac:chgData name="Jolie Serrano Delgado" userId="d52b4219-5c60-4a0c-87ad-b1ec335c0c37" providerId="ADAL" clId="{114DC266-7AC2-430D-A40E-894A35306C33}" dt="2025-03-18T21:47:01.550" v="2449" actId="207"/>
          <ac:spMkLst>
            <pc:docMk/>
            <pc:sldMk cId="1385530154" sldId="4135"/>
            <ac:spMk id="91" creationId="{507C4C34-F7D6-0C9F-B04C-9ADDF3CC8552}"/>
          </ac:spMkLst>
        </pc:spChg>
        <pc:spChg chg="mod">
          <ac:chgData name="Jolie Serrano Delgado" userId="d52b4219-5c60-4a0c-87ad-b1ec335c0c37" providerId="ADAL" clId="{114DC266-7AC2-430D-A40E-894A35306C33}" dt="2025-03-18T21:46:58.116" v="2448" actId="207"/>
          <ac:spMkLst>
            <pc:docMk/>
            <pc:sldMk cId="1385530154" sldId="4135"/>
            <ac:spMk id="93" creationId="{B77F4027-759A-B0DB-2AC7-A873BEF6936A}"/>
          </ac:spMkLst>
        </pc:spChg>
        <pc:spChg chg="mod">
          <ac:chgData name="Jolie Serrano Delgado" userId="d52b4219-5c60-4a0c-87ad-b1ec335c0c37" providerId="ADAL" clId="{114DC266-7AC2-430D-A40E-894A35306C33}" dt="2025-03-17T20:00:49.686" v="1019" actId="1076"/>
          <ac:spMkLst>
            <pc:docMk/>
            <pc:sldMk cId="1385530154" sldId="4135"/>
            <ac:spMk id="133" creationId="{9E888778-508C-554C-C960-1CCFE51ED22A}"/>
          </ac:spMkLst>
        </pc:spChg>
        <pc:spChg chg="mod">
          <ac:chgData name="Jolie Serrano Delgado" userId="d52b4219-5c60-4a0c-87ad-b1ec335c0c37" providerId="ADAL" clId="{114DC266-7AC2-430D-A40E-894A35306C33}" dt="2025-03-17T20:00:53.144" v="1020" actId="1076"/>
          <ac:spMkLst>
            <pc:docMk/>
            <pc:sldMk cId="1385530154" sldId="4135"/>
            <ac:spMk id="137" creationId="{5AB03F53-AC96-A686-599F-5F461EA72CCD}"/>
          </ac:spMkLst>
        </pc:spChg>
        <pc:spChg chg="mod">
          <ac:chgData name="Jolie Serrano Delgado" userId="d52b4219-5c60-4a0c-87ad-b1ec335c0c37" providerId="ADAL" clId="{114DC266-7AC2-430D-A40E-894A35306C33}" dt="2025-03-17T20:00:53.144" v="1020" actId="1076"/>
          <ac:spMkLst>
            <pc:docMk/>
            <pc:sldMk cId="1385530154" sldId="4135"/>
            <ac:spMk id="138" creationId="{0DC7E97B-813E-DF2E-0CDB-38A6EC1C979C}"/>
          </ac:spMkLst>
        </pc:spChg>
        <pc:grpChg chg="mod">
          <ac:chgData name="Jolie Serrano Delgado" userId="d52b4219-5c60-4a0c-87ad-b1ec335c0c37" providerId="ADAL" clId="{114DC266-7AC2-430D-A40E-894A35306C33}" dt="2025-03-17T20:00:46.608" v="1018" actId="14100"/>
          <ac:grpSpMkLst>
            <pc:docMk/>
            <pc:sldMk cId="1385530154" sldId="4135"/>
            <ac:grpSpMk id="149" creationId="{38A6985B-7840-5A11-C45C-46D3CC604454}"/>
          </ac:grpSpMkLst>
        </pc:grpChg>
        <pc:grpChg chg="add del">
          <ac:chgData name="Jolie Serrano Delgado" userId="d52b4219-5c60-4a0c-87ad-b1ec335c0c37" providerId="ADAL" clId="{114DC266-7AC2-430D-A40E-894A35306C33}" dt="2025-03-18T21:46:29.844" v="2441" actId="478"/>
          <ac:grpSpMkLst>
            <pc:docMk/>
            <pc:sldMk cId="1385530154" sldId="4135"/>
            <ac:grpSpMk id="151" creationId="{66E826A7-CF02-09C4-CE9A-FB5BE95F8D00}"/>
          </ac:grpSpMkLst>
        </pc:grpChg>
        <pc:grpChg chg="add del">
          <ac:chgData name="Jolie Serrano Delgado" userId="d52b4219-5c60-4a0c-87ad-b1ec335c0c37" providerId="ADAL" clId="{114DC266-7AC2-430D-A40E-894A35306C33}" dt="2025-03-18T21:46:29.474" v="2440" actId="478"/>
          <ac:grpSpMkLst>
            <pc:docMk/>
            <pc:sldMk cId="1385530154" sldId="4135"/>
            <ac:grpSpMk id="155" creationId="{ABECD393-C6A4-E201-1DD5-B910DE1DD972}"/>
          </ac:grpSpMkLst>
        </pc:grpChg>
        <pc:grpChg chg="mod">
          <ac:chgData name="Jolie Serrano Delgado" userId="d52b4219-5c60-4a0c-87ad-b1ec335c0c37" providerId="ADAL" clId="{114DC266-7AC2-430D-A40E-894A35306C33}" dt="2025-03-17T20:17:47.471" v="1036" actId="688"/>
          <ac:grpSpMkLst>
            <pc:docMk/>
            <pc:sldMk cId="1385530154" sldId="4135"/>
            <ac:grpSpMk id="157" creationId="{DA32E3FC-25B0-769C-BA1C-0FF9A0A66142}"/>
          </ac:grpSpMkLst>
        </pc:grpChg>
      </pc:sldChg>
      <pc:sldChg chg="modSp add mod modTransition">
        <pc:chgData name="Jolie Serrano Delgado" userId="d52b4219-5c60-4a0c-87ad-b1ec335c0c37" providerId="ADAL" clId="{114DC266-7AC2-430D-A40E-894A35306C33}" dt="2025-03-18T21:47:58.036" v="2461" actId="207"/>
        <pc:sldMkLst>
          <pc:docMk/>
          <pc:sldMk cId="490044682" sldId="4136"/>
        </pc:sldMkLst>
        <pc:spChg chg="mod">
          <ac:chgData name="Jolie Serrano Delgado" userId="d52b4219-5c60-4a0c-87ad-b1ec335c0c37" providerId="ADAL" clId="{114DC266-7AC2-430D-A40E-894A35306C33}" dt="2025-03-18T21:47:37.307" v="2457" actId="207"/>
          <ac:spMkLst>
            <pc:docMk/>
            <pc:sldMk cId="490044682" sldId="4136"/>
            <ac:spMk id="65" creationId="{EA54C38C-29D0-EFB1-17E7-55E9745851A3}"/>
          </ac:spMkLst>
        </pc:spChg>
        <pc:spChg chg="mod">
          <ac:chgData name="Jolie Serrano Delgado" userId="d52b4219-5c60-4a0c-87ad-b1ec335c0c37" providerId="ADAL" clId="{114DC266-7AC2-430D-A40E-894A35306C33}" dt="2025-03-18T21:47:35.159" v="2456" actId="207"/>
          <ac:spMkLst>
            <pc:docMk/>
            <pc:sldMk cId="490044682" sldId="4136"/>
            <ac:spMk id="67" creationId="{444AE65D-1D16-1044-1B38-7C711EAB7403}"/>
          </ac:spMkLst>
        </pc:spChg>
        <pc:spChg chg="mod">
          <ac:chgData name="Jolie Serrano Delgado" userId="d52b4219-5c60-4a0c-87ad-b1ec335c0c37" providerId="ADAL" clId="{114DC266-7AC2-430D-A40E-894A35306C33}" dt="2025-03-18T21:47:51.883" v="2460" actId="207"/>
          <ac:spMkLst>
            <pc:docMk/>
            <pc:sldMk cId="490044682" sldId="4136"/>
            <ac:spMk id="68" creationId="{440EFD03-82AF-6B56-A8CC-5CF95F0FBAFF}"/>
          </ac:spMkLst>
        </pc:spChg>
        <pc:spChg chg="mod">
          <ac:chgData name="Jolie Serrano Delgado" userId="d52b4219-5c60-4a0c-87ad-b1ec335c0c37" providerId="ADAL" clId="{114DC266-7AC2-430D-A40E-894A35306C33}" dt="2025-03-18T21:47:58.036" v="2461" actId="207"/>
          <ac:spMkLst>
            <pc:docMk/>
            <pc:sldMk cId="490044682" sldId="4136"/>
            <ac:spMk id="70" creationId="{EB2B11EC-65AD-00C2-7A67-87335621580A}"/>
          </ac:spMkLst>
        </pc:spChg>
        <pc:spChg chg="mod">
          <ac:chgData name="Jolie Serrano Delgado" userId="d52b4219-5c60-4a0c-87ad-b1ec335c0c37" providerId="ADAL" clId="{114DC266-7AC2-430D-A40E-894A35306C33}" dt="2025-03-18T21:47:26.968" v="2454" actId="207"/>
          <ac:spMkLst>
            <pc:docMk/>
            <pc:sldMk cId="490044682" sldId="4136"/>
            <ac:spMk id="75" creationId="{56E521B3-B218-F4FD-B50A-976640407FB1}"/>
          </ac:spMkLst>
        </pc:spChg>
        <pc:spChg chg="mod">
          <ac:chgData name="Jolie Serrano Delgado" userId="d52b4219-5c60-4a0c-87ad-b1ec335c0c37" providerId="ADAL" clId="{114DC266-7AC2-430D-A40E-894A35306C33}" dt="2025-03-18T21:47:19.278" v="2452" actId="207"/>
          <ac:spMkLst>
            <pc:docMk/>
            <pc:sldMk cId="490044682" sldId="4136"/>
            <ac:spMk id="78" creationId="{A946BCFC-1238-7EF2-CB30-E9181143E012}"/>
          </ac:spMkLst>
        </pc:spChg>
        <pc:spChg chg="mod">
          <ac:chgData name="Jolie Serrano Delgado" userId="d52b4219-5c60-4a0c-87ad-b1ec335c0c37" providerId="ADAL" clId="{114DC266-7AC2-430D-A40E-894A35306C33}" dt="2025-03-18T21:47:45.511" v="2458" actId="207"/>
          <ac:spMkLst>
            <pc:docMk/>
            <pc:sldMk cId="490044682" sldId="4136"/>
            <ac:spMk id="84" creationId="{C366D346-FE36-442F-957E-8F618A0FD9F4}"/>
          </ac:spMkLst>
        </pc:spChg>
        <pc:spChg chg="mod">
          <ac:chgData name="Jolie Serrano Delgado" userId="d52b4219-5c60-4a0c-87ad-b1ec335c0c37" providerId="ADAL" clId="{114DC266-7AC2-430D-A40E-894A35306C33}" dt="2025-03-18T21:47:48.230" v="2459" actId="207"/>
          <ac:spMkLst>
            <pc:docMk/>
            <pc:sldMk cId="490044682" sldId="4136"/>
            <ac:spMk id="85" creationId="{DDEA4303-C55F-8060-C67C-4A154D1F7CA2}"/>
          </ac:spMkLst>
        </pc:spChg>
        <pc:spChg chg="mod">
          <ac:chgData name="Jolie Serrano Delgado" userId="d52b4219-5c60-4a0c-87ad-b1ec335c0c37" providerId="ADAL" clId="{114DC266-7AC2-430D-A40E-894A35306C33}" dt="2025-03-18T21:47:31.611" v="2455" actId="207"/>
          <ac:spMkLst>
            <pc:docMk/>
            <pc:sldMk cId="490044682" sldId="4136"/>
            <ac:spMk id="91" creationId="{B9321F06-B592-3254-1DFF-163E1B45A513}"/>
          </ac:spMkLst>
        </pc:spChg>
        <pc:spChg chg="mod">
          <ac:chgData name="Jolie Serrano Delgado" userId="d52b4219-5c60-4a0c-87ad-b1ec335c0c37" providerId="ADAL" clId="{114DC266-7AC2-430D-A40E-894A35306C33}" dt="2025-03-18T21:47:22.328" v="2453" actId="207"/>
          <ac:spMkLst>
            <pc:docMk/>
            <pc:sldMk cId="490044682" sldId="4136"/>
            <ac:spMk id="93" creationId="{0270D38C-D4B7-FACD-7A4F-53945DA6A7FB}"/>
          </ac:spMkLst>
        </pc:spChg>
        <pc:spChg chg="mod">
          <ac:chgData name="Jolie Serrano Delgado" userId="d52b4219-5c60-4a0c-87ad-b1ec335c0c37" providerId="ADAL" clId="{114DC266-7AC2-430D-A40E-894A35306C33}" dt="2025-03-17T20:01:03.193" v="1023" actId="1076"/>
          <ac:spMkLst>
            <pc:docMk/>
            <pc:sldMk cId="490044682" sldId="4136"/>
            <ac:spMk id="135" creationId="{434A7858-262F-8AC5-E263-CADDB7E39604}"/>
          </ac:spMkLst>
        </pc:spChg>
        <pc:spChg chg="mod">
          <ac:chgData name="Jolie Serrano Delgado" userId="d52b4219-5c60-4a0c-87ad-b1ec335c0c37" providerId="ADAL" clId="{114DC266-7AC2-430D-A40E-894A35306C33}" dt="2025-03-17T20:01:08.906" v="1024" actId="1076"/>
          <ac:spMkLst>
            <pc:docMk/>
            <pc:sldMk cId="490044682" sldId="4136"/>
            <ac:spMk id="139" creationId="{E26EB613-E0C7-E54E-9E73-D530F909F2E3}"/>
          </ac:spMkLst>
        </pc:spChg>
        <pc:spChg chg="mod">
          <ac:chgData name="Jolie Serrano Delgado" userId="d52b4219-5c60-4a0c-87ad-b1ec335c0c37" providerId="ADAL" clId="{114DC266-7AC2-430D-A40E-894A35306C33}" dt="2025-03-17T20:01:08.906" v="1024" actId="1076"/>
          <ac:spMkLst>
            <pc:docMk/>
            <pc:sldMk cId="490044682" sldId="4136"/>
            <ac:spMk id="142" creationId="{0509597B-428C-7900-E216-6E0976AAF9BE}"/>
          </ac:spMkLst>
        </pc:spChg>
        <pc:grpChg chg="mod">
          <ac:chgData name="Jolie Serrano Delgado" userId="d52b4219-5c60-4a0c-87ad-b1ec335c0c37" providerId="ADAL" clId="{114DC266-7AC2-430D-A40E-894A35306C33}" dt="2025-03-17T20:00:59.531" v="1022" actId="14100"/>
          <ac:grpSpMkLst>
            <pc:docMk/>
            <pc:sldMk cId="490044682" sldId="4136"/>
            <ac:grpSpMk id="152" creationId="{394576F7-E08E-E214-6995-F96F35EBE078}"/>
          </ac:grpSpMkLst>
        </pc:grpChg>
      </pc:sldChg>
      <pc:sldChg chg="modSp add mod modTransition">
        <pc:chgData name="Jolie Serrano Delgado" userId="d52b4219-5c60-4a0c-87ad-b1ec335c0c37" providerId="ADAL" clId="{114DC266-7AC2-430D-A40E-894A35306C33}" dt="2025-03-18T22:06:24.491" v="2474" actId="207"/>
        <pc:sldMkLst>
          <pc:docMk/>
          <pc:sldMk cId="3055974535" sldId="4137"/>
        </pc:sldMkLst>
        <pc:spChg chg="mod">
          <ac:chgData name="Jolie Serrano Delgado" userId="d52b4219-5c60-4a0c-87ad-b1ec335c0c37" providerId="ADAL" clId="{114DC266-7AC2-430D-A40E-894A35306C33}" dt="2025-03-18T22:05:18.189" v="2467" actId="207"/>
          <ac:spMkLst>
            <pc:docMk/>
            <pc:sldMk cId="3055974535" sldId="4137"/>
            <ac:spMk id="65" creationId="{17444A2A-171F-A2DD-259A-2D3BF0A92C1A}"/>
          </ac:spMkLst>
        </pc:spChg>
        <pc:spChg chg="mod">
          <ac:chgData name="Jolie Serrano Delgado" userId="d52b4219-5c60-4a0c-87ad-b1ec335c0c37" providerId="ADAL" clId="{114DC266-7AC2-430D-A40E-894A35306C33}" dt="2025-03-18T22:05:15.663" v="2466" actId="207"/>
          <ac:spMkLst>
            <pc:docMk/>
            <pc:sldMk cId="3055974535" sldId="4137"/>
            <ac:spMk id="67" creationId="{7DAC26D2-D881-C065-720F-FC5C7A48EE6C}"/>
          </ac:spMkLst>
        </pc:spChg>
        <pc:spChg chg="mod">
          <ac:chgData name="Jolie Serrano Delgado" userId="d52b4219-5c60-4a0c-87ad-b1ec335c0c37" providerId="ADAL" clId="{114DC266-7AC2-430D-A40E-894A35306C33}" dt="2025-03-18T22:06:21.897" v="2473" actId="207"/>
          <ac:spMkLst>
            <pc:docMk/>
            <pc:sldMk cId="3055974535" sldId="4137"/>
            <ac:spMk id="68" creationId="{A27E5FA5-9ABF-132F-0B7C-CCB995532419}"/>
          </ac:spMkLst>
        </pc:spChg>
        <pc:spChg chg="mod">
          <ac:chgData name="Jolie Serrano Delgado" userId="d52b4219-5c60-4a0c-87ad-b1ec335c0c37" providerId="ADAL" clId="{114DC266-7AC2-430D-A40E-894A35306C33}" dt="2025-03-18T22:06:24.491" v="2474" actId="207"/>
          <ac:spMkLst>
            <pc:docMk/>
            <pc:sldMk cId="3055974535" sldId="4137"/>
            <ac:spMk id="70" creationId="{7D26BC50-79D6-5D8D-B326-2CEE9A56914C}"/>
          </ac:spMkLst>
        </pc:spChg>
        <pc:spChg chg="mod">
          <ac:chgData name="Jolie Serrano Delgado" userId="d52b4219-5c60-4a0c-87ad-b1ec335c0c37" providerId="ADAL" clId="{114DC266-7AC2-430D-A40E-894A35306C33}" dt="2025-03-18T22:04:59.931" v="2462" actId="207"/>
          <ac:spMkLst>
            <pc:docMk/>
            <pc:sldMk cId="3055974535" sldId="4137"/>
            <ac:spMk id="75" creationId="{AD9931BA-70D1-E4FF-DCB2-BD422D454830}"/>
          </ac:spMkLst>
        </pc:spChg>
        <pc:spChg chg="mod">
          <ac:chgData name="Jolie Serrano Delgado" userId="d52b4219-5c60-4a0c-87ad-b1ec335c0c37" providerId="ADAL" clId="{114DC266-7AC2-430D-A40E-894A35306C33}" dt="2025-03-18T22:05:03.295" v="2463" actId="207"/>
          <ac:spMkLst>
            <pc:docMk/>
            <pc:sldMk cId="3055974535" sldId="4137"/>
            <ac:spMk id="78" creationId="{93CA1715-EAB0-7D3C-AACA-C5583F19E2BE}"/>
          </ac:spMkLst>
        </pc:spChg>
        <pc:spChg chg="mod">
          <ac:chgData name="Jolie Serrano Delgado" userId="d52b4219-5c60-4a0c-87ad-b1ec335c0c37" providerId="ADAL" clId="{114DC266-7AC2-430D-A40E-894A35306C33}" dt="2025-03-18T22:05:23.195" v="2468" actId="207"/>
          <ac:spMkLst>
            <pc:docMk/>
            <pc:sldMk cId="3055974535" sldId="4137"/>
            <ac:spMk id="84" creationId="{E88DFA65-8133-F035-C9BF-282CD0651051}"/>
          </ac:spMkLst>
        </pc:spChg>
        <pc:spChg chg="mod">
          <ac:chgData name="Jolie Serrano Delgado" userId="d52b4219-5c60-4a0c-87ad-b1ec335c0c37" providerId="ADAL" clId="{114DC266-7AC2-430D-A40E-894A35306C33}" dt="2025-03-18T22:05:25.991" v="2469" actId="207"/>
          <ac:spMkLst>
            <pc:docMk/>
            <pc:sldMk cId="3055974535" sldId="4137"/>
            <ac:spMk id="85" creationId="{BD2BB71C-B444-BD05-1C32-A11B105644C9}"/>
          </ac:spMkLst>
        </pc:spChg>
        <pc:spChg chg="mod">
          <ac:chgData name="Jolie Serrano Delgado" userId="d52b4219-5c60-4a0c-87ad-b1ec335c0c37" providerId="ADAL" clId="{114DC266-7AC2-430D-A40E-894A35306C33}" dt="2025-03-18T22:05:11.018" v="2465" actId="207"/>
          <ac:spMkLst>
            <pc:docMk/>
            <pc:sldMk cId="3055974535" sldId="4137"/>
            <ac:spMk id="91" creationId="{58E2DF79-8526-55B7-6669-29BD6D288892}"/>
          </ac:spMkLst>
        </pc:spChg>
        <pc:spChg chg="mod">
          <ac:chgData name="Jolie Serrano Delgado" userId="d52b4219-5c60-4a0c-87ad-b1ec335c0c37" providerId="ADAL" clId="{114DC266-7AC2-430D-A40E-894A35306C33}" dt="2025-03-18T22:05:07.266" v="2464" actId="207"/>
          <ac:spMkLst>
            <pc:docMk/>
            <pc:sldMk cId="3055974535" sldId="4137"/>
            <ac:spMk id="93" creationId="{AB0627C2-564A-A6FC-393A-FA1C301C9164}"/>
          </ac:spMkLst>
        </pc:spChg>
        <pc:spChg chg="mod">
          <ac:chgData name="Jolie Serrano Delgado" userId="d52b4219-5c60-4a0c-87ad-b1ec335c0c37" providerId="ADAL" clId="{114DC266-7AC2-430D-A40E-894A35306C33}" dt="2025-03-17T20:01:18.569" v="1027" actId="1076"/>
          <ac:spMkLst>
            <pc:docMk/>
            <pc:sldMk cId="3055974535" sldId="4137"/>
            <ac:spMk id="134" creationId="{CDCFA620-6FFB-CD3F-5A51-874062D2749A}"/>
          </ac:spMkLst>
        </pc:spChg>
        <pc:spChg chg="mod">
          <ac:chgData name="Jolie Serrano Delgado" userId="d52b4219-5c60-4a0c-87ad-b1ec335c0c37" providerId="ADAL" clId="{114DC266-7AC2-430D-A40E-894A35306C33}" dt="2025-03-17T20:01:23.737" v="1028" actId="1076"/>
          <ac:spMkLst>
            <pc:docMk/>
            <pc:sldMk cId="3055974535" sldId="4137"/>
            <ac:spMk id="141" creationId="{319CBA23-5655-F19E-9746-E71E841FA9A1}"/>
          </ac:spMkLst>
        </pc:spChg>
        <pc:spChg chg="mod">
          <ac:chgData name="Jolie Serrano Delgado" userId="d52b4219-5c60-4a0c-87ad-b1ec335c0c37" providerId="ADAL" clId="{114DC266-7AC2-430D-A40E-894A35306C33}" dt="2025-03-17T20:01:23.737" v="1028" actId="1076"/>
          <ac:spMkLst>
            <pc:docMk/>
            <pc:sldMk cId="3055974535" sldId="4137"/>
            <ac:spMk id="144" creationId="{B4A46586-25D6-32B8-6C50-85A53344B51A}"/>
          </ac:spMkLst>
        </pc:spChg>
        <pc:grpChg chg="mod">
          <ac:chgData name="Jolie Serrano Delgado" userId="d52b4219-5c60-4a0c-87ad-b1ec335c0c37" providerId="ADAL" clId="{114DC266-7AC2-430D-A40E-894A35306C33}" dt="2025-03-18T20:41:42.365" v="2099" actId="1076"/>
          <ac:grpSpMkLst>
            <pc:docMk/>
            <pc:sldMk cId="3055974535" sldId="4137"/>
            <ac:grpSpMk id="149" creationId="{365893E3-79F6-5D87-80CF-9E9A84D52E5E}"/>
          </ac:grpSpMkLst>
        </pc:grpChg>
        <pc:grpChg chg="mod">
          <ac:chgData name="Jolie Serrano Delgado" userId="d52b4219-5c60-4a0c-87ad-b1ec335c0c37" providerId="ADAL" clId="{114DC266-7AC2-430D-A40E-894A35306C33}" dt="2025-03-18T20:41:38.436" v="2095" actId="1076"/>
          <ac:grpSpMkLst>
            <pc:docMk/>
            <pc:sldMk cId="3055974535" sldId="4137"/>
            <ac:grpSpMk id="151" creationId="{8624C368-D6BF-DB25-1AC3-482F0669EB03}"/>
          </ac:grpSpMkLst>
        </pc:grpChg>
        <pc:grpChg chg="mod">
          <ac:chgData name="Jolie Serrano Delgado" userId="d52b4219-5c60-4a0c-87ad-b1ec335c0c37" providerId="ADAL" clId="{114DC266-7AC2-430D-A40E-894A35306C33}" dt="2025-03-18T20:41:40.606" v="2097" actId="1076"/>
          <ac:grpSpMkLst>
            <pc:docMk/>
            <pc:sldMk cId="3055974535" sldId="4137"/>
            <ac:grpSpMk id="157" creationId="{FC26F049-6DC9-4C5D-C04B-C44E8AA761E2}"/>
          </ac:grpSpMkLst>
        </pc:grpChg>
      </pc:sldChg>
      <pc:sldChg chg="addSp delSp modSp new mod modTransition delAnim modAnim">
        <pc:chgData name="Jolie Serrano Delgado" userId="d52b4219-5c60-4a0c-87ad-b1ec335c0c37" providerId="ADAL" clId="{114DC266-7AC2-430D-A40E-894A35306C33}" dt="2025-03-18T21:41:41.445" v="2402" actId="207"/>
        <pc:sldMkLst>
          <pc:docMk/>
          <pc:sldMk cId="2038552247" sldId="4138"/>
        </pc:sldMkLst>
        <pc:spChg chg="add mod">
          <ac:chgData name="Jolie Serrano Delgado" userId="d52b4219-5c60-4a0c-87ad-b1ec335c0c37" providerId="ADAL" clId="{114DC266-7AC2-430D-A40E-894A35306C33}" dt="2025-03-17T21:10:14.873" v="1192"/>
          <ac:spMkLst>
            <pc:docMk/>
            <pc:sldMk cId="2038552247" sldId="4138"/>
            <ac:spMk id="2" creationId="{7B955493-DBA7-6D11-976D-E1E520AA475F}"/>
          </ac:spMkLst>
        </pc:spChg>
        <pc:spChg chg="add mod">
          <ac:chgData name="Jolie Serrano Delgado" userId="d52b4219-5c60-4a0c-87ad-b1ec335c0c37" providerId="ADAL" clId="{114DC266-7AC2-430D-A40E-894A35306C33}" dt="2025-03-17T21:25:53.859" v="1389" actId="1076"/>
          <ac:spMkLst>
            <pc:docMk/>
            <pc:sldMk cId="2038552247" sldId="4138"/>
            <ac:spMk id="3" creationId="{9C9E2B5C-422C-6A2F-EF95-0ADF67FB9257}"/>
          </ac:spMkLst>
        </pc:spChg>
        <pc:spChg chg="add mod">
          <ac:chgData name="Jolie Serrano Delgado" userId="d52b4219-5c60-4a0c-87ad-b1ec335c0c37" providerId="ADAL" clId="{114DC266-7AC2-430D-A40E-894A35306C33}" dt="2025-03-18T20:59:22.234" v="2228" actId="20577"/>
          <ac:spMkLst>
            <pc:docMk/>
            <pc:sldMk cId="2038552247" sldId="4138"/>
            <ac:spMk id="4" creationId="{8114F625-A693-7BDE-B30F-056A4FA77582}"/>
          </ac:spMkLst>
        </pc:spChg>
        <pc:spChg chg="add del mod">
          <ac:chgData name="Jolie Serrano Delgado" userId="d52b4219-5c60-4a0c-87ad-b1ec335c0c37" providerId="ADAL" clId="{114DC266-7AC2-430D-A40E-894A35306C33}" dt="2025-03-17T21:12:10.062" v="1221"/>
          <ac:spMkLst>
            <pc:docMk/>
            <pc:sldMk cId="2038552247" sldId="4138"/>
            <ac:spMk id="5" creationId="{281BC39C-C027-010B-F5FF-142B5DC70FDC}"/>
          </ac:spMkLst>
        </pc:spChg>
        <pc:spChg chg="add mod">
          <ac:chgData name="Jolie Serrano Delgado" userId="d52b4219-5c60-4a0c-87ad-b1ec335c0c37" providerId="ADAL" clId="{114DC266-7AC2-430D-A40E-894A35306C33}" dt="2025-03-18T20:48:41.741" v="2134" actId="2085"/>
          <ac:spMkLst>
            <pc:docMk/>
            <pc:sldMk cId="2038552247" sldId="4138"/>
            <ac:spMk id="5" creationId="{48E30868-3C1A-5241-A742-CAA90190C649}"/>
          </ac:spMkLst>
        </pc:spChg>
        <pc:spChg chg="add mod">
          <ac:chgData name="Jolie Serrano Delgado" userId="d52b4219-5c60-4a0c-87ad-b1ec335c0c37" providerId="ADAL" clId="{114DC266-7AC2-430D-A40E-894A35306C33}" dt="2025-03-17T21:12:04.077" v="1220" actId="12789"/>
          <ac:spMkLst>
            <pc:docMk/>
            <pc:sldMk cId="2038552247" sldId="4138"/>
            <ac:spMk id="6" creationId="{09B4C8A2-516F-0E14-BD97-BACDE08B3385}"/>
          </ac:spMkLst>
        </pc:spChg>
        <pc:spChg chg="add del mod">
          <ac:chgData name="Jolie Serrano Delgado" userId="d52b4219-5c60-4a0c-87ad-b1ec335c0c37" providerId="ADAL" clId="{114DC266-7AC2-430D-A40E-894A35306C33}" dt="2025-03-17T21:12:04.077" v="1220" actId="12789"/>
          <ac:spMkLst>
            <pc:docMk/>
            <pc:sldMk cId="2038552247" sldId="4138"/>
            <ac:spMk id="7" creationId="{A9FC4C90-505C-DABF-F73B-874BFE040829}"/>
          </ac:spMkLst>
        </pc:spChg>
        <pc:spChg chg="mod">
          <ac:chgData name="Jolie Serrano Delgado" userId="d52b4219-5c60-4a0c-87ad-b1ec335c0c37" providerId="ADAL" clId="{114DC266-7AC2-430D-A40E-894A35306C33}" dt="2025-03-17T21:11:44.809" v="1215"/>
          <ac:spMkLst>
            <pc:docMk/>
            <pc:sldMk cId="2038552247" sldId="4138"/>
            <ac:spMk id="8" creationId="{DCF3B42A-81DE-786C-85ED-0D2EB5B88D10}"/>
          </ac:spMkLst>
        </pc:spChg>
        <pc:spChg chg="mod">
          <ac:chgData name="Jolie Serrano Delgado" userId="d52b4219-5c60-4a0c-87ad-b1ec335c0c37" providerId="ADAL" clId="{114DC266-7AC2-430D-A40E-894A35306C33}" dt="2025-03-17T21:11:44.809" v="1215"/>
          <ac:spMkLst>
            <pc:docMk/>
            <pc:sldMk cId="2038552247" sldId="4138"/>
            <ac:spMk id="15" creationId="{97275373-2FBE-808B-22BC-7722157EBE65}"/>
          </ac:spMkLst>
        </pc:spChg>
        <pc:spChg chg="mod">
          <ac:chgData name="Jolie Serrano Delgado" userId="d52b4219-5c60-4a0c-87ad-b1ec335c0c37" providerId="ADAL" clId="{114DC266-7AC2-430D-A40E-894A35306C33}" dt="2025-03-17T21:11:44.809" v="1215"/>
          <ac:spMkLst>
            <pc:docMk/>
            <pc:sldMk cId="2038552247" sldId="4138"/>
            <ac:spMk id="17" creationId="{0EC4CC31-4169-2E3D-7DB0-CDB2C2E6EF86}"/>
          </ac:spMkLst>
        </pc:spChg>
        <pc:spChg chg="mod">
          <ac:chgData name="Jolie Serrano Delgado" userId="d52b4219-5c60-4a0c-87ad-b1ec335c0c37" providerId="ADAL" clId="{114DC266-7AC2-430D-A40E-894A35306C33}" dt="2025-03-17T21:11:44.809" v="1215"/>
          <ac:spMkLst>
            <pc:docMk/>
            <pc:sldMk cId="2038552247" sldId="4138"/>
            <ac:spMk id="18" creationId="{F9C71A30-AA19-952F-C9FA-DD7ACC7ED420}"/>
          </ac:spMkLst>
        </pc:spChg>
        <pc:spChg chg="mod">
          <ac:chgData name="Jolie Serrano Delgado" userId="d52b4219-5c60-4a0c-87ad-b1ec335c0c37" providerId="ADAL" clId="{114DC266-7AC2-430D-A40E-894A35306C33}" dt="2025-03-17T21:11:44.809" v="1215"/>
          <ac:spMkLst>
            <pc:docMk/>
            <pc:sldMk cId="2038552247" sldId="4138"/>
            <ac:spMk id="19" creationId="{A6A05DEE-918C-C240-C354-8913550F7ED1}"/>
          </ac:spMkLst>
        </pc:spChg>
        <pc:spChg chg="mod">
          <ac:chgData name="Jolie Serrano Delgado" userId="d52b4219-5c60-4a0c-87ad-b1ec335c0c37" providerId="ADAL" clId="{114DC266-7AC2-430D-A40E-894A35306C33}" dt="2025-03-17T21:11:44.809" v="1215"/>
          <ac:spMkLst>
            <pc:docMk/>
            <pc:sldMk cId="2038552247" sldId="4138"/>
            <ac:spMk id="21" creationId="{7B832E2C-CD01-FAF3-1256-A5688579738E}"/>
          </ac:spMkLst>
        </pc:spChg>
        <pc:spChg chg="add del">
          <ac:chgData name="Jolie Serrano Delgado" userId="d52b4219-5c60-4a0c-87ad-b1ec335c0c37" providerId="ADAL" clId="{114DC266-7AC2-430D-A40E-894A35306C33}" dt="2025-03-17T21:11:43.407" v="1211" actId="478"/>
          <ac:spMkLst>
            <pc:docMk/>
            <pc:sldMk cId="2038552247" sldId="4138"/>
            <ac:spMk id="22" creationId="{8BC0F251-A3AB-BA89-DB42-0F7EA975A924}"/>
          </ac:spMkLst>
        </pc:spChg>
        <pc:spChg chg="add del">
          <ac:chgData name="Jolie Serrano Delgado" userId="d52b4219-5c60-4a0c-87ad-b1ec335c0c37" providerId="ADAL" clId="{114DC266-7AC2-430D-A40E-894A35306C33}" dt="2025-03-17T21:11:43.767" v="1212" actId="478"/>
          <ac:spMkLst>
            <pc:docMk/>
            <pc:sldMk cId="2038552247" sldId="4138"/>
            <ac:spMk id="24" creationId="{7B780019-5035-50B1-3442-87D9C06C3E48}"/>
          </ac:spMkLst>
        </pc:spChg>
        <pc:spChg chg="add del mod">
          <ac:chgData name="Jolie Serrano Delgado" userId="d52b4219-5c60-4a0c-87ad-b1ec335c0c37" providerId="ADAL" clId="{114DC266-7AC2-430D-A40E-894A35306C33}" dt="2025-03-17T21:11:44.809" v="1215"/>
          <ac:spMkLst>
            <pc:docMk/>
            <pc:sldMk cId="2038552247" sldId="4138"/>
            <ac:spMk id="25" creationId="{122E0F94-C173-64B2-3666-F52366010AA1}"/>
          </ac:spMkLst>
        </pc:spChg>
        <pc:spChg chg="mod">
          <ac:chgData name="Jolie Serrano Delgado" userId="d52b4219-5c60-4a0c-87ad-b1ec335c0c37" providerId="ADAL" clId="{114DC266-7AC2-430D-A40E-894A35306C33}" dt="2025-03-17T21:11:44.809" v="1215"/>
          <ac:spMkLst>
            <pc:docMk/>
            <pc:sldMk cId="2038552247" sldId="4138"/>
            <ac:spMk id="26" creationId="{CE048F3D-5867-2FAC-873C-96FBD866DB29}"/>
          </ac:spMkLst>
        </pc:spChg>
        <pc:spChg chg="add del">
          <ac:chgData name="Jolie Serrano Delgado" userId="d52b4219-5c60-4a0c-87ad-b1ec335c0c37" providerId="ADAL" clId="{114DC266-7AC2-430D-A40E-894A35306C33}" dt="2025-03-17T21:11:44.092" v="1213" actId="478"/>
          <ac:spMkLst>
            <pc:docMk/>
            <pc:sldMk cId="2038552247" sldId="4138"/>
            <ac:spMk id="28" creationId="{3336BF32-15C0-306D-5584-1D8F3A1D0CEE}"/>
          </ac:spMkLst>
        </pc:spChg>
        <pc:spChg chg="add mod">
          <ac:chgData name="Jolie Serrano Delgado" userId="d52b4219-5c60-4a0c-87ad-b1ec335c0c37" providerId="ADAL" clId="{114DC266-7AC2-430D-A40E-894A35306C33}" dt="2025-03-17T21:12:04.077" v="1220" actId="12789"/>
          <ac:spMkLst>
            <pc:docMk/>
            <pc:sldMk cId="2038552247" sldId="4138"/>
            <ac:spMk id="29" creationId="{06B1AF37-E7F0-B088-AE26-849688456594}"/>
          </ac:spMkLst>
        </pc:spChg>
        <pc:spChg chg="del mod">
          <ac:chgData name="Jolie Serrano Delgado" userId="d52b4219-5c60-4a0c-87ad-b1ec335c0c37" providerId="ADAL" clId="{114DC266-7AC2-430D-A40E-894A35306C33}" dt="2025-03-17T21:12:34.497" v="1233" actId="478"/>
          <ac:spMkLst>
            <pc:docMk/>
            <pc:sldMk cId="2038552247" sldId="4138"/>
            <ac:spMk id="30" creationId="{36C9BD46-3517-AB26-7B69-0F009BFE958B}"/>
          </ac:spMkLst>
        </pc:spChg>
        <pc:spChg chg="del mod">
          <ac:chgData name="Jolie Serrano Delgado" userId="d52b4219-5c60-4a0c-87ad-b1ec335c0c37" providerId="ADAL" clId="{114DC266-7AC2-430D-A40E-894A35306C33}" dt="2025-03-17T21:12:34.497" v="1233" actId="478"/>
          <ac:spMkLst>
            <pc:docMk/>
            <pc:sldMk cId="2038552247" sldId="4138"/>
            <ac:spMk id="32" creationId="{51931768-99C6-44A6-A1E4-E68C917BAE34}"/>
          </ac:spMkLst>
        </pc:spChg>
        <pc:spChg chg="del">
          <ac:chgData name="Jolie Serrano Delgado" userId="d52b4219-5c60-4a0c-87ad-b1ec335c0c37" providerId="ADAL" clId="{114DC266-7AC2-430D-A40E-894A35306C33}" dt="2025-03-17T21:12:34.497" v="1233" actId="478"/>
          <ac:spMkLst>
            <pc:docMk/>
            <pc:sldMk cId="2038552247" sldId="4138"/>
            <ac:spMk id="33" creationId="{61700CA6-D412-F20C-8687-01712BAC9A5F}"/>
          </ac:spMkLst>
        </pc:spChg>
        <pc:spChg chg="del mod">
          <ac:chgData name="Jolie Serrano Delgado" userId="d52b4219-5c60-4a0c-87ad-b1ec335c0c37" providerId="ADAL" clId="{114DC266-7AC2-430D-A40E-894A35306C33}" dt="2025-03-17T21:12:34.497" v="1233" actId="478"/>
          <ac:spMkLst>
            <pc:docMk/>
            <pc:sldMk cId="2038552247" sldId="4138"/>
            <ac:spMk id="39" creationId="{961107B1-1222-CC3B-C438-B7C693A83186}"/>
          </ac:spMkLst>
        </pc:spChg>
        <pc:spChg chg="del mod">
          <ac:chgData name="Jolie Serrano Delgado" userId="d52b4219-5c60-4a0c-87ad-b1ec335c0c37" providerId="ADAL" clId="{114DC266-7AC2-430D-A40E-894A35306C33}" dt="2025-03-17T21:12:34.497" v="1233" actId="478"/>
          <ac:spMkLst>
            <pc:docMk/>
            <pc:sldMk cId="2038552247" sldId="4138"/>
            <ac:spMk id="43" creationId="{53F93470-9CFE-6940-7499-C3F9378737B9}"/>
          </ac:spMkLst>
        </pc:spChg>
        <pc:spChg chg="del mod">
          <ac:chgData name="Jolie Serrano Delgado" userId="d52b4219-5c60-4a0c-87ad-b1ec335c0c37" providerId="ADAL" clId="{114DC266-7AC2-430D-A40E-894A35306C33}" dt="2025-03-17T21:12:34.497" v="1233" actId="478"/>
          <ac:spMkLst>
            <pc:docMk/>
            <pc:sldMk cId="2038552247" sldId="4138"/>
            <ac:spMk id="45" creationId="{DE85FA7C-456E-EA26-3401-FADD4415A289}"/>
          </ac:spMkLst>
        </pc:spChg>
        <pc:spChg chg="del mod">
          <ac:chgData name="Jolie Serrano Delgado" userId="d52b4219-5c60-4a0c-87ad-b1ec335c0c37" providerId="ADAL" clId="{114DC266-7AC2-430D-A40E-894A35306C33}" dt="2025-03-17T21:12:34.497" v="1233" actId="478"/>
          <ac:spMkLst>
            <pc:docMk/>
            <pc:sldMk cId="2038552247" sldId="4138"/>
            <ac:spMk id="49" creationId="{7ECE0258-01F1-209C-41F7-DE8F67F73C39}"/>
          </ac:spMkLst>
        </pc:spChg>
        <pc:spChg chg="del mod">
          <ac:chgData name="Jolie Serrano Delgado" userId="d52b4219-5c60-4a0c-87ad-b1ec335c0c37" providerId="ADAL" clId="{114DC266-7AC2-430D-A40E-894A35306C33}" dt="2025-03-17T21:12:34.497" v="1233" actId="478"/>
          <ac:spMkLst>
            <pc:docMk/>
            <pc:sldMk cId="2038552247" sldId="4138"/>
            <ac:spMk id="50" creationId="{C0BD62FA-6840-9123-F4C0-1AC0D3595D1C}"/>
          </ac:spMkLst>
        </pc:spChg>
        <pc:spChg chg="del">
          <ac:chgData name="Jolie Serrano Delgado" userId="d52b4219-5c60-4a0c-87ad-b1ec335c0c37" providerId="ADAL" clId="{114DC266-7AC2-430D-A40E-894A35306C33}" dt="2025-03-17T21:12:13.039" v="1223" actId="478"/>
          <ac:spMkLst>
            <pc:docMk/>
            <pc:sldMk cId="2038552247" sldId="4138"/>
            <ac:spMk id="51" creationId="{9D698A8F-E073-ABDA-B773-FC0FF29DDFC0}"/>
          </ac:spMkLst>
        </pc:spChg>
        <pc:spChg chg="del">
          <ac:chgData name="Jolie Serrano Delgado" userId="d52b4219-5c60-4a0c-87ad-b1ec335c0c37" providerId="ADAL" clId="{114DC266-7AC2-430D-A40E-894A35306C33}" dt="2025-03-17T21:12:13.704" v="1224" actId="478"/>
          <ac:spMkLst>
            <pc:docMk/>
            <pc:sldMk cId="2038552247" sldId="4138"/>
            <ac:spMk id="52" creationId="{8B845E98-2F00-00B0-F7A9-73F483A80544}"/>
          </ac:spMkLst>
        </pc:spChg>
        <pc:spChg chg="del">
          <ac:chgData name="Jolie Serrano Delgado" userId="d52b4219-5c60-4a0c-87ad-b1ec335c0c37" providerId="ADAL" clId="{114DC266-7AC2-430D-A40E-894A35306C33}" dt="2025-03-17T21:12:12.252" v="1222" actId="478"/>
          <ac:spMkLst>
            <pc:docMk/>
            <pc:sldMk cId="2038552247" sldId="4138"/>
            <ac:spMk id="54" creationId="{15A473CB-209A-49C3-2842-66D525A88570}"/>
          </ac:spMkLst>
        </pc:spChg>
        <pc:spChg chg="del mod">
          <ac:chgData name="Jolie Serrano Delgado" userId="d52b4219-5c60-4a0c-87ad-b1ec335c0c37" providerId="ADAL" clId="{114DC266-7AC2-430D-A40E-894A35306C33}" dt="2025-03-17T21:12:34.497" v="1233" actId="478"/>
          <ac:spMkLst>
            <pc:docMk/>
            <pc:sldMk cId="2038552247" sldId="4138"/>
            <ac:spMk id="58" creationId="{D868D42B-EF0F-E9BC-9C60-F66FF0458518}"/>
          </ac:spMkLst>
        </pc:spChg>
        <pc:spChg chg="del mod">
          <ac:chgData name="Jolie Serrano Delgado" userId="d52b4219-5c60-4a0c-87ad-b1ec335c0c37" providerId="ADAL" clId="{114DC266-7AC2-430D-A40E-894A35306C33}" dt="2025-03-17T21:12:34.497" v="1233" actId="478"/>
          <ac:spMkLst>
            <pc:docMk/>
            <pc:sldMk cId="2038552247" sldId="4138"/>
            <ac:spMk id="61" creationId="{AE2332A5-E251-4BB0-E8D8-683CC4C0FCAF}"/>
          </ac:spMkLst>
        </pc:spChg>
        <pc:spChg chg="del">
          <ac:chgData name="Jolie Serrano Delgado" userId="d52b4219-5c60-4a0c-87ad-b1ec335c0c37" providerId="ADAL" clId="{114DC266-7AC2-430D-A40E-894A35306C33}" dt="2025-03-17T21:12:14.468" v="1225" actId="478"/>
          <ac:spMkLst>
            <pc:docMk/>
            <pc:sldMk cId="2038552247" sldId="4138"/>
            <ac:spMk id="62" creationId="{C146DA86-4A42-30CC-3A80-04352EDD1799}"/>
          </ac:spMkLst>
        </pc:spChg>
        <pc:spChg chg="del">
          <ac:chgData name="Jolie Serrano Delgado" userId="d52b4219-5c60-4a0c-87ad-b1ec335c0c37" providerId="ADAL" clId="{114DC266-7AC2-430D-A40E-894A35306C33}" dt="2025-03-17T21:12:15.855" v="1227" actId="478"/>
          <ac:spMkLst>
            <pc:docMk/>
            <pc:sldMk cId="2038552247" sldId="4138"/>
            <ac:spMk id="63" creationId="{16CFF628-B387-CE2D-D28A-7756BE35872D}"/>
          </ac:spMkLst>
        </pc:spChg>
        <pc:spChg chg="del">
          <ac:chgData name="Jolie Serrano Delgado" userId="d52b4219-5c60-4a0c-87ad-b1ec335c0c37" providerId="ADAL" clId="{114DC266-7AC2-430D-A40E-894A35306C33}" dt="2025-03-17T21:12:15.085" v="1226" actId="478"/>
          <ac:spMkLst>
            <pc:docMk/>
            <pc:sldMk cId="2038552247" sldId="4138"/>
            <ac:spMk id="66" creationId="{4AD9CB1E-0F40-81DF-18C2-30047027D355}"/>
          </ac:spMkLst>
        </pc:spChg>
        <pc:spChg chg="add del mod">
          <ac:chgData name="Jolie Serrano Delgado" userId="d52b4219-5c60-4a0c-87ad-b1ec335c0c37" providerId="ADAL" clId="{114DC266-7AC2-430D-A40E-894A35306C33}" dt="2025-03-17T21:19:39.671" v="1285"/>
          <ac:spMkLst>
            <pc:docMk/>
            <pc:sldMk cId="2038552247" sldId="4138"/>
            <ac:spMk id="68" creationId="{FB46A826-F572-6D4C-E79D-96027762719C}"/>
          </ac:spMkLst>
        </pc:spChg>
        <pc:spChg chg="add mod">
          <ac:chgData name="Jolie Serrano Delgado" userId="d52b4219-5c60-4a0c-87ad-b1ec335c0c37" providerId="ADAL" clId="{114DC266-7AC2-430D-A40E-894A35306C33}" dt="2025-03-17T21:19:32.127" v="1284" actId="12789"/>
          <ac:spMkLst>
            <pc:docMk/>
            <pc:sldMk cId="2038552247" sldId="4138"/>
            <ac:spMk id="69" creationId="{BCDD3F7E-013F-8EB2-40A3-03D1395563E5}"/>
          </ac:spMkLst>
        </pc:spChg>
        <pc:spChg chg="add del mod">
          <ac:chgData name="Jolie Serrano Delgado" userId="d52b4219-5c60-4a0c-87ad-b1ec335c0c37" providerId="ADAL" clId="{114DC266-7AC2-430D-A40E-894A35306C33}" dt="2025-03-17T21:19:39.671" v="1285"/>
          <ac:spMkLst>
            <pc:docMk/>
            <pc:sldMk cId="2038552247" sldId="4138"/>
            <ac:spMk id="70" creationId="{5621A14E-E251-86C8-C238-8034F8BDC3B4}"/>
          </ac:spMkLst>
        </pc:spChg>
        <pc:spChg chg="add del mod">
          <ac:chgData name="Jolie Serrano Delgado" userId="d52b4219-5c60-4a0c-87ad-b1ec335c0c37" providerId="ADAL" clId="{114DC266-7AC2-430D-A40E-894A35306C33}" dt="2025-03-17T21:19:39.671" v="1285"/>
          <ac:spMkLst>
            <pc:docMk/>
            <pc:sldMk cId="2038552247" sldId="4138"/>
            <ac:spMk id="71" creationId="{774A539B-FEE4-C7FE-ECB0-64E1B5E3E746}"/>
          </ac:spMkLst>
        </pc:spChg>
        <pc:spChg chg="del mod">
          <ac:chgData name="Jolie Serrano Delgado" userId="d52b4219-5c60-4a0c-87ad-b1ec335c0c37" providerId="ADAL" clId="{114DC266-7AC2-430D-A40E-894A35306C33}" dt="2025-03-17T21:20:03.529" v="1299" actId="478"/>
          <ac:spMkLst>
            <pc:docMk/>
            <pc:sldMk cId="2038552247" sldId="4138"/>
            <ac:spMk id="72" creationId="{52812580-018D-BDEB-FAB8-EE912D5E4621}"/>
          </ac:spMkLst>
        </pc:spChg>
        <pc:spChg chg="del">
          <ac:chgData name="Jolie Serrano Delgado" userId="d52b4219-5c60-4a0c-87ad-b1ec335c0c37" providerId="ADAL" clId="{114DC266-7AC2-430D-A40E-894A35306C33}" dt="2025-03-17T21:20:05.996" v="1300" actId="478"/>
          <ac:spMkLst>
            <pc:docMk/>
            <pc:sldMk cId="2038552247" sldId="4138"/>
            <ac:spMk id="73" creationId="{70AE3CDC-5C66-5B1C-7FDA-400CC31B0AED}"/>
          </ac:spMkLst>
        </pc:spChg>
        <pc:spChg chg="del">
          <ac:chgData name="Jolie Serrano Delgado" userId="d52b4219-5c60-4a0c-87ad-b1ec335c0c37" providerId="ADAL" clId="{114DC266-7AC2-430D-A40E-894A35306C33}" dt="2025-03-17T21:20:28.530" v="1304" actId="21"/>
          <ac:spMkLst>
            <pc:docMk/>
            <pc:sldMk cId="2038552247" sldId="4138"/>
            <ac:spMk id="74" creationId="{44059CED-C978-614E-2CEF-961EAEDCBD29}"/>
          </ac:spMkLst>
        </pc:spChg>
        <pc:spChg chg="del">
          <ac:chgData name="Jolie Serrano Delgado" userId="d52b4219-5c60-4a0c-87ad-b1ec335c0c37" providerId="ADAL" clId="{114DC266-7AC2-430D-A40E-894A35306C33}" dt="2025-03-17T21:20:28.530" v="1304" actId="21"/>
          <ac:spMkLst>
            <pc:docMk/>
            <pc:sldMk cId="2038552247" sldId="4138"/>
            <ac:spMk id="75" creationId="{851606A5-98F5-E0A6-3F6F-9FD3182C58A6}"/>
          </ac:spMkLst>
        </pc:spChg>
        <pc:spChg chg="del">
          <ac:chgData name="Jolie Serrano Delgado" userId="d52b4219-5c60-4a0c-87ad-b1ec335c0c37" providerId="ADAL" clId="{114DC266-7AC2-430D-A40E-894A35306C33}" dt="2025-03-17T21:20:00.526" v="1298" actId="478"/>
          <ac:spMkLst>
            <pc:docMk/>
            <pc:sldMk cId="2038552247" sldId="4138"/>
            <ac:spMk id="76" creationId="{91962FB3-2794-FCC1-9219-983ADA0DB068}"/>
          </ac:spMkLst>
        </pc:spChg>
        <pc:spChg chg="del">
          <ac:chgData name="Jolie Serrano Delgado" userId="d52b4219-5c60-4a0c-87ad-b1ec335c0c37" providerId="ADAL" clId="{114DC266-7AC2-430D-A40E-894A35306C33}" dt="2025-03-17T21:19:57.993" v="1297" actId="478"/>
          <ac:spMkLst>
            <pc:docMk/>
            <pc:sldMk cId="2038552247" sldId="4138"/>
            <ac:spMk id="77" creationId="{8AB66FF0-855E-BC5D-AE8F-E38875BBEFDA}"/>
          </ac:spMkLst>
        </pc:spChg>
        <pc:spChg chg="del">
          <ac:chgData name="Jolie Serrano Delgado" userId="d52b4219-5c60-4a0c-87ad-b1ec335c0c37" providerId="ADAL" clId="{114DC266-7AC2-430D-A40E-894A35306C33}" dt="2025-03-17T21:20:28.530" v="1304" actId="21"/>
          <ac:spMkLst>
            <pc:docMk/>
            <pc:sldMk cId="2038552247" sldId="4138"/>
            <ac:spMk id="78" creationId="{6B90721D-1877-0ABE-F50C-A7F40B2111DB}"/>
          </ac:spMkLst>
        </pc:spChg>
        <pc:spChg chg="del mod">
          <ac:chgData name="Jolie Serrano Delgado" userId="d52b4219-5c60-4a0c-87ad-b1ec335c0c37" providerId="ADAL" clId="{114DC266-7AC2-430D-A40E-894A35306C33}" dt="2025-03-17T21:20:08.285" v="1301" actId="478"/>
          <ac:spMkLst>
            <pc:docMk/>
            <pc:sldMk cId="2038552247" sldId="4138"/>
            <ac:spMk id="79" creationId="{3394C2E1-2D6E-80C5-31D6-D83491587A49}"/>
          </ac:spMkLst>
        </pc:spChg>
        <pc:spChg chg="del mod">
          <ac:chgData name="Jolie Serrano Delgado" userId="d52b4219-5c60-4a0c-87ad-b1ec335c0c37" providerId="ADAL" clId="{114DC266-7AC2-430D-A40E-894A35306C33}" dt="2025-03-17T21:19:47.242" v="1290" actId="478"/>
          <ac:spMkLst>
            <pc:docMk/>
            <pc:sldMk cId="2038552247" sldId="4138"/>
            <ac:spMk id="80" creationId="{7B6A369D-9423-9726-22E3-F2BA9D0C6665}"/>
          </ac:spMkLst>
        </pc:spChg>
        <pc:spChg chg="del">
          <ac:chgData name="Jolie Serrano Delgado" userId="d52b4219-5c60-4a0c-87ad-b1ec335c0c37" providerId="ADAL" clId="{114DC266-7AC2-430D-A40E-894A35306C33}" dt="2025-03-17T21:20:33.018" v="1305" actId="478"/>
          <ac:spMkLst>
            <pc:docMk/>
            <pc:sldMk cId="2038552247" sldId="4138"/>
            <ac:spMk id="81" creationId="{E6C7AC7F-2CE4-EEE3-B56C-5F3B39F59A7C}"/>
          </ac:spMkLst>
        </pc:spChg>
        <pc:spChg chg="del">
          <ac:chgData name="Jolie Serrano Delgado" userId="d52b4219-5c60-4a0c-87ad-b1ec335c0c37" providerId="ADAL" clId="{114DC266-7AC2-430D-A40E-894A35306C33}" dt="2025-03-17T21:19:57.277" v="1296" actId="478"/>
          <ac:spMkLst>
            <pc:docMk/>
            <pc:sldMk cId="2038552247" sldId="4138"/>
            <ac:spMk id="82" creationId="{D7641227-DC0E-E47C-4965-8339F3AE2A19}"/>
          </ac:spMkLst>
        </pc:spChg>
        <pc:spChg chg="del">
          <ac:chgData name="Jolie Serrano Delgado" userId="d52b4219-5c60-4a0c-87ad-b1ec335c0c37" providerId="ADAL" clId="{114DC266-7AC2-430D-A40E-894A35306C33}" dt="2025-03-17T21:19:44.226" v="1286" actId="478"/>
          <ac:spMkLst>
            <pc:docMk/>
            <pc:sldMk cId="2038552247" sldId="4138"/>
            <ac:spMk id="83" creationId="{3136D939-9F34-B890-4E97-613573D8171E}"/>
          </ac:spMkLst>
        </pc:spChg>
        <pc:spChg chg="del">
          <ac:chgData name="Jolie Serrano Delgado" userId="d52b4219-5c60-4a0c-87ad-b1ec335c0c37" providerId="ADAL" clId="{114DC266-7AC2-430D-A40E-894A35306C33}" dt="2025-03-17T21:19:50.613" v="1292" actId="478"/>
          <ac:spMkLst>
            <pc:docMk/>
            <pc:sldMk cId="2038552247" sldId="4138"/>
            <ac:spMk id="84" creationId="{FFE34794-5CA4-CE46-E095-7D5D2DD33C5C}"/>
          </ac:spMkLst>
        </pc:spChg>
        <pc:spChg chg="del">
          <ac:chgData name="Jolie Serrano Delgado" userId="d52b4219-5c60-4a0c-87ad-b1ec335c0c37" providerId="ADAL" clId="{114DC266-7AC2-430D-A40E-894A35306C33}" dt="2025-03-17T21:19:53.945" v="1294" actId="478"/>
          <ac:spMkLst>
            <pc:docMk/>
            <pc:sldMk cId="2038552247" sldId="4138"/>
            <ac:spMk id="85" creationId="{AE78FF88-B22F-22A0-DE21-03517BA4022B}"/>
          </ac:spMkLst>
        </pc:spChg>
        <pc:spChg chg="del">
          <ac:chgData name="Jolie Serrano Delgado" userId="d52b4219-5c60-4a0c-87ad-b1ec335c0c37" providerId="ADAL" clId="{114DC266-7AC2-430D-A40E-894A35306C33}" dt="2025-03-17T21:20:28.530" v="1304" actId="21"/>
          <ac:spMkLst>
            <pc:docMk/>
            <pc:sldMk cId="2038552247" sldId="4138"/>
            <ac:spMk id="86" creationId="{03A38847-100A-359F-BDCA-B1F5D244C22A}"/>
          </ac:spMkLst>
        </pc:spChg>
        <pc:spChg chg="del">
          <ac:chgData name="Jolie Serrano Delgado" userId="d52b4219-5c60-4a0c-87ad-b1ec335c0c37" providerId="ADAL" clId="{114DC266-7AC2-430D-A40E-894A35306C33}" dt="2025-03-17T21:20:28.530" v="1304" actId="21"/>
          <ac:spMkLst>
            <pc:docMk/>
            <pc:sldMk cId="2038552247" sldId="4138"/>
            <ac:spMk id="87" creationId="{705BD010-F79C-D841-7D8F-F6ABE953FEC9}"/>
          </ac:spMkLst>
        </pc:spChg>
        <pc:spChg chg="del">
          <ac:chgData name="Jolie Serrano Delgado" userId="d52b4219-5c60-4a0c-87ad-b1ec335c0c37" providerId="ADAL" clId="{114DC266-7AC2-430D-A40E-894A35306C33}" dt="2025-03-17T21:20:28.530" v="1304" actId="21"/>
          <ac:spMkLst>
            <pc:docMk/>
            <pc:sldMk cId="2038552247" sldId="4138"/>
            <ac:spMk id="88" creationId="{0F80451B-374B-9B5C-A2DE-35319347466B}"/>
          </ac:spMkLst>
        </pc:spChg>
        <pc:spChg chg="del">
          <ac:chgData name="Jolie Serrano Delgado" userId="d52b4219-5c60-4a0c-87ad-b1ec335c0c37" providerId="ADAL" clId="{114DC266-7AC2-430D-A40E-894A35306C33}" dt="2025-03-17T21:20:10.555" v="1302" actId="478"/>
          <ac:spMkLst>
            <pc:docMk/>
            <pc:sldMk cId="2038552247" sldId="4138"/>
            <ac:spMk id="89" creationId="{4607544F-592A-D468-0944-65BF491E4EAA}"/>
          </ac:spMkLst>
        </pc:spChg>
        <pc:spChg chg="del">
          <ac:chgData name="Jolie Serrano Delgado" userId="d52b4219-5c60-4a0c-87ad-b1ec335c0c37" providerId="ADAL" clId="{114DC266-7AC2-430D-A40E-894A35306C33}" dt="2025-03-17T21:20:12.713" v="1303" actId="478"/>
          <ac:spMkLst>
            <pc:docMk/>
            <pc:sldMk cId="2038552247" sldId="4138"/>
            <ac:spMk id="90" creationId="{0564A615-010F-09D3-3020-89A51EBD993B}"/>
          </ac:spMkLst>
        </pc:spChg>
        <pc:spChg chg="del">
          <ac:chgData name="Jolie Serrano Delgado" userId="d52b4219-5c60-4a0c-87ad-b1ec335c0c37" providerId="ADAL" clId="{114DC266-7AC2-430D-A40E-894A35306C33}" dt="2025-03-17T21:20:33.018" v="1305" actId="478"/>
          <ac:spMkLst>
            <pc:docMk/>
            <pc:sldMk cId="2038552247" sldId="4138"/>
            <ac:spMk id="91" creationId="{C3E8F7D6-4D91-8521-8D80-7E75A53766DD}"/>
          </ac:spMkLst>
        </pc:spChg>
        <pc:spChg chg="del mod">
          <ac:chgData name="Jolie Serrano Delgado" userId="d52b4219-5c60-4a0c-87ad-b1ec335c0c37" providerId="ADAL" clId="{114DC266-7AC2-430D-A40E-894A35306C33}" dt="2025-03-17T21:20:33.018" v="1305" actId="478"/>
          <ac:spMkLst>
            <pc:docMk/>
            <pc:sldMk cId="2038552247" sldId="4138"/>
            <ac:spMk id="92" creationId="{2C61CC81-BC3A-137C-639D-6A160F51C7EF}"/>
          </ac:spMkLst>
        </pc:spChg>
        <pc:spChg chg="del">
          <ac:chgData name="Jolie Serrano Delgado" userId="d52b4219-5c60-4a0c-87ad-b1ec335c0c37" providerId="ADAL" clId="{114DC266-7AC2-430D-A40E-894A35306C33}" dt="2025-03-17T21:19:44.414" v="1288" actId="478"/>
          <ac:spMkLst>
            <pc:docMk/>
            <pc:sldMk cId="2038552247" sldId="4138"/>
            <ac:spMk id="93" creationId="{8DFB8D7D-3217-5477-F600-2CA970EEAFD7}"/>
          </ac:spMkLst>
        </pc:spChg>
        <pc:spChg chg="del">
          <ac:chgData name="Jolie Serrano Delgado" userId="d52b4219-5c60-4a0c-87ad-b1ec335c0c37" providerId="ADAL" clId="{114DC266-7AC2-430D-A40E-894A35306C33}" dt="2025-03-17T21:19:45.899" v="1289" actId="478"/>
          <ac:spMkLst>
            <pc:docMk/>
            <pc:sldMk cId="2038552247" sldId="4138"/>
            <ac:spMk id="94" creationId="{368A9FAE-16FC-9C29-3E4B-021178BD7B19}"/>
          </ac:spMkLst>
        </pc:spChg>
        <pc:spChg chg="del">
          <ac:chgData name="Jolie Serrano Delgado" userId="d52b4219-5c60-4a0c-87ad-b1ec335c0c37" providerId="ADAL" clId="{114DC266-7AC2-430D-A40E-894A35306C33}" dt="2025-03-17T21:20:33.018" v="1305" actId="478"/>
          <ac:spMkLst>
            <pc:docMk/>
            <pc:sldMk cId="2038552247" sldId="4138"/>
            <ac:spMk id="95" creationId="{AC2BC684-A730-5B41-2811-68740C4B089E}"/>
          </ac:spMkLst>
        </pc:spChg>
        <pc:spChg chg="del">
          <ac:chgData name="Jolie Serrano Delgado" userId="d52b4219-5c60-4a0c-87ad-b1ec335c0c37" providerId="ADAL" clId="{114DC266-7AC2-430D-A40E-894A35306C33}" dt="2025-03-17T21:19:44.298" v="1287" actId="478"/>
          <ac:spMkLst>
            <pc:docMk/>
            <pc:sldMk cId="2038552247" sldId="4138"/>
            <ac:spMk id="96" creationId="{7A99904F-09E7-D776-5E71-03A7290049D5}"/>
          </ac:spMkLst>
        </pc:spChg>
        <pc:spChg chg="del">
          <ac:chgData name="Jolie Serrano Delgado" userId="d52b4219-5c60-4a0c-87ad-b1ec335c0c37" providerId="ADAL" clId="{114DC266-7AC2-430D-A40E-894A35306C33}" dt="2025-03-17T21:20:33.018" v="1305" actId="478"/>
          <ac:spMkLst>
            <pc:docMk/>
            <pc:sldMk cId="2038552247" sldId="4138"/>
            <ac:spMk id="98" creationId="{B65D3DBE-338E-AEE8-247B-23CC8422FC0A}"/>
          </ac:spMkLst>
        </pc:spChg>
        <pc:spChg chg="del mod">
          <ac:chgData name="Jolie Serrano Delgado" userId="d52b4219-5c60-4a0c-87ad-b1ec335c0c37" providerId="ADAL" clId="{114DC266-7AC2-430D-A40E-894A35306C33}" dt="2025-03-17T21:20:33.018" v="1305" actId="478"/>
          <ac:spMkLst>
            <pc:docMk/>
            <pc:sldMk cId="2038552247" sldId="4138"/>
            <ac:spMk id="99" creationId="{EA50F67A-1AD8-DD6C-7AF8-7AFEB0E2FD6E}"/>
          </ac:spMkLst>
        </pc:spChg>
        <pc:spChg chg="del">
          <ac:chgData name="Jolie Serrano Delgado" userId="d52b4219-5c60-4a0c-87ad-b1ec335c0c37" providerId="ADAL" clId="{114DC266-7AC2-430D-A40E-894A35306C33}" dt="2025-03-17T21:20:33.018" v="1305" actId="478"/>
          <ac:spMkLst>
            <pc:docMk/>
            <pc:sldMk cId="2038552247" sldId="4138"/>
            <ac:spMk id="100" creationId="{5A07E826-2DE6-69A5-BEDE-310D52E207D5}"/>
          </ac:spMkLst>
        </pc:spChg>
        <pc:spChg chg="del">
          <ac:chgData name="Jolie Serrano Delgado" userId="d52b4219-5c60-4a0c-87ad-b1ec335c0c37" providerId="ADAL" clId="{114DC266-7AC2-430D-A40E-894A35306C33}" dt="2025-03-17T21:20:33.018" v="1305" actId="478"/>
          <ac:spMkLst>
            <pc:docMk/>
            <pc:sldMk cId="2038552247" sldId="4138"/>
            <ac:spMk id="101" creationId="{DF44D66F-6F51-B00F-ED69-5334361D4035}"/>
          </ac:spMkLst>
        </pc:spChg>
        <pc:spChg chg="del mod">
          <ac:chgData name="Jolie Serrano Delgado" userId="d52b4219-5c60-4a0c-87ad-b1ec335c0c37" providerId="ADAL" clId="{114DC266-7AC2-430D-A40E-894A35306C33}" dt="2025-03-17T21:20:33.018" v="1305" actId="478"/>
          <ac:spMkLst>
            <pc:docMk/>
            <pc:sldMk cId="2038552247" sldId="4138"/>
            <ac:spMk id="102" creationId="{7AF920BA-95A2-7234-D8EE-3FDA91029ED4}"/>
          </ac:spMkLst>
        </pc:spChg>
        <pc:spChg chg="del">
          <ac:chgData name="Jolie Serrano Delgado" userId="d52b4219-5c60-4a0c-87ad-b1ec335c0c37" providerId="ADAL" clId="{114DC266-7AC2-430D-A40E-894A35306C33}" dt="2025-03-17T21:20:33.018" v="1305" actId="478"/>
          <ac:spMkLst>
            <pc:docMk/>
            <pc:sldMk cId="2038552247" sldId="4138"/>
            <ac:spMk id="103" creationId="{094DBAAE-540A-192A-CA7B-E8D2B1B52649}"/>
          </ac:spMkLst>
        </pc:spChg>
        <pc:spChg chg="del mod">
          <ac:chgData name="Jolie Serrano Delgado" userId="d52b4219-5c60-4a0c-87ad-b1ec335c0c37" providerId="ADAL" clId="{114DC266-7AC2-430D-A40E-894A35306C33}" dt="2025-03-17T21:19:48.225" v="1291" actId="478"/>
          <ac:spMkLst>
            <pc:docMk/>
            <pc:sldMk cId="2038552247" sldId="4138"/>
            <ac:spMk id="104" creationId="{81076C99-BF78-7978-9E4D-D9E750837BFC}"/>
          </ac:spMkLst>
        </pc:spChg>
        <pc:spChg chg="del">
          <ac:chgData name="Jolie Serrano Delgado" userId="d52b4219-5c60-4a0c-87ad-b1ec335c0c37" providerId="ADAL" clId="{114DC266-7AC2-430D-A40E-894A35306C33}" dt="2025-03-17T21:19:54.596" v="1295" actId="478"/>
          <ac:spMkLst>
            <pc:docMk/>
            <pc:sldMk cId="2038552247" sldId="4138"/>
            <ac:spMk id="105" creationId="{7868327B-B751-2F7E-5FF8-2768B1E268D5}"/>
          </ac:spMkLst>
        </pc:spChg>
        <pc:spChg chg="del">
          <ac:chgData name="Jolie Serrano Delgado" userId="d52b4219-5c60-4a0c-87ad-b1ec335c0c37" providerId="ADAL" clId="{114DC266-7AC2-430D-A40E-894A35306C33}" dt="2025-03-17T21:19:51.065" v="1293" actId="478"/>
          <ac:spMkLst>
            <pc:docMk/>
            <pc:sldMk cId="2038552247" sldId="4138"/>
            <ac:spMk id="106" creationId="{DAD1D432-96FE-4EA8-CA16-20C5C3449A00}"/>
          </ac:spMkLst>
        </pc:spChg>
        <pc:spChg chg="add del mod">
          <ac:chgData name="Jolie Serrano Delgado" userId="d52b4219-5c60-4a0c-87ad-b1ec335c0c37" providerId="ADAL" clId="{114DC266-7AC2-430D-A40E-894A35306C33}" dt="2025-03-17T21:22:17.047" v="1340"/>
          <ac:spMkLst>
            <pc:docMk/>
            <pc:sldMk cId="2038552247" sldId="4138"/>
            <ac:spMk id="109" creationId="{0F80451B-374B-9B5C-A2DE-35319347466B}"/>
          </ac:spMkLst>
        </pc:spChg>
        <pc:spChg chg="add del mod">
          <ac:chgData name="Jolie Serrano Delgado" userId="d52b4219-5c60-4a0c-87ad-b1ec335c0c37" providerId="ADAL" clId="{114DC266-7AC2-430D-A40E-894A35306C33}" dt="2025-03-17T21:22:21.106" v="1341"/>
          <ac:spMkLst>
            <pc:docMk/>
            <pc:sldMk cId="2038552247" sldId="4138"/>
            <ac:spMk id="110" creationId="{705BD010-F79C-D841-7D8F-F6ABE953FEC9}"/>
          </ac:spMkLst>
        </pc:spChg>
        <pc:spChg chg="add del mod">
          <ac:chgData name="Jolie Serrano Delgado" userId="d52b4219-5c60-4a0c-87ad-b1ec335c0c37" providerId="ADAL" clId="{114DC266-7AC2-430D-A40E-894A35306C33}" dt="2025-03-17T21:22:26.307" v="1342"/>
          <ac:spMkLst>
            <pc:docMk/>
            <pc:sldMk cId="2038552247" sldId="4138"/>
            <ac:spMk id="111" creationId="{03A38847-100A-359F-BDCA-B1F5D244C22A}"/>
          </ac:spMkLst>
        </pc:spChg>
        <pc:spChg chg="add del mod">
          <ac:chgData name="Jolie Serrano Delgado" userId="d52b4219-5c60-4a0c-87ad-b1ec335c0c37" providerId="ADAL" clId="{114DC266-7AC2-430D-A40E-894A35306C33}" dt="2025-03-17T21:22:52.237" v="1348"/>
          <ac:spMkLst>
            <pc:docMk/>
            <pc:sldMk cId="2038552247" sldId="4138"/>
            <ac:spMk id="112" creationId="{6B90721D-1877-0ABE-F50C-A7F40B2111DB}"/>
          </ac:spMkLst>
        </pc:spChg>
        <pc:spChg chg="add del mod">
          <ac:chgData name="Jolie Serrano Delgado" userId="d52b4219-5c60-4a0c-87ad-b1ec335c0c37" providerId="ADAL" clId="{114DC266-7AC2-430D-A40E-894A35306C33}" dt="2025-03-17T21:23:02.538" v="1350"/>
          <ac:spMkLst>
            <pc:docMk/>
            <pc:sldMk cId="2038552247" sldId="4138"/>
            <ac:spMk id="113" creationId="{851606A5-98F5-E0A6-3F6F-9FD3182C58A6}"/>
          </ac:spMkLst>
        </pc:spChg>
        <pc:spChg chg="add del mod">
          <ac:chgData name="Jolie Serrano Delgado" userId="d52b4219-5c60-4a0c-87ad-b1ec335c0c37" providerId="ADAL" clId="{114DC266-7AC2-430D-A40E-894A35306C33}" dt="2025-03-17T21:22:57.357" v="1349"/>
          <ac:spMkLst>
            <pc:docMk/>
            <pc:sldMk cId="2038552247" sldId="4138"/>
            <ac:spMk id="114" creationId="{44059CED-C978-614E-2CEF-961EAEDCBD29}"/>
          </ac:spMkLst>
        </pc:spChg>
        <pc:spChg chg="add del mod">
          <ac:chgData name="Jolie Serrano Delgado" userId="d52b4219-5c60-4a0c-87ad-b1ec335c0c37" providerId="ADAL" clId="{114DC266-7AC2-430D-A40E-894A35306C33}" dt="2025-03-17T21:22:21.106" v="1341"/>
          <ac:spMkLst>
            <pc:docMk/>
            <pc:sldMk cId="2038552247" sldId="4138"/>
            <ac:spMk id="115" creationId="{11C06914-CEE1-95B1-20B2-9446227F026B}"/>
          </ac:spMkLst>
        </pc:spChg>
        <pc:spChg chg="add del mod">
          <ac:chgData name="Jolie Serrano Delgado" userId="d52b4219-5c60-4a0c-87ad-b1ec335c0c37" providerId="ADAL" clId="{114DC266-7AC2-430D-A40E-894A35306C33}" dt="2025-03-17T21:22:17.047" v="1340"/>
          <ac:spMkLst>
            <pc:docMk/>
            <pc:sldMk cId="2038552247" sldId="4138"/>
            <ac:spMk id="116" creationId="{2E3DF9AA-ED5B-368B-B45B-E7D6404D29B2}"/>
          </ac:spMkLst>
        </pc:spChg>
        <pc:spChg chg="add del mod">
          <ac:chgData name="Jolie Serrano Delgado" userId="d52b4219-5c60-4a0c-87ad-b1ec335c0c37" providerId="ADAL" clId="{114DC266-7AC2-430D-A40E-894A35306C33}" dt="2025-03-17T21:22:26.307" v="1342"/>
          <ac:spMkLst>
            <pc:docMk/>
            <pc:sldMk cId="2038552247" sldId="4138"/>
            <ac:spMk id="117" creationId="{E6ADA8F1-D687-8719-923F-255EFC17F611}"/>
          </ac:spMkLst>
        </pc:spChg>
        <pc:spChg chg="add del mod">
          <ac:chgData name="Jolie Serrano Delgado" userId="d52b4219-5c60-4a0c-87ad-b1ec335c0c37" providerId="ADAL" clId="{114DC266-7AC2-430D-A40E-894A35306C33}" dt="2025-03-17T21:23:02.538" v="1350"/>
          <ac:spMkLst>
            <pc:docMk/>
            <pc:sldMk cId="2038552247" sldId="4138"/>
            <ac:spMk id="118" creationId="{5B844BBD-3C6D-85C2-2E3D-994747FC4A32}"/>
          </ac:spMkLst>
        </pc:spChg>
        <pc:spChg chg="add del mod">
          <ac:chgData name="Jolie Serrano Delgado" userId="d52b4219-5c60-4a0c-87ad-b1ec335c0c37" providerId="ADAL" clId="{114DC266-7AC2-430D-A40E-894A35306C33}" dt="2025-03-17T21:22:52.237" v="1348"/>
          <ac:spMkLst>
            <pc:docMk/>
            <pc:sldMk cId="2038552247" sldId="4138"/>
            <ac:spMk id="119" creationId="{77FC9F50-5015-8953-6FF4-B5BD3865DE6B}"/>
          </ac:spMkLst>
        </pc:spChg>
        <pc:spChg chg="add del mod">
          <ac:chgData name="Jolie Serrano Delgado" userId="d52b4219-5c60-4a0c-87ad-b1ec335c0c37" providerId="ADAL" clId="{114DC266-7AC2-430D-A40E-894A35306C33}" dt="2025-03-17T21:22:57.357" v="1349"/>
          <ac:spMkLst>
            <pc:docMk/>
            <pc:sldMk cId="2038552247" sldId="4138"/>
            <ac:spMk id="120" creationId="{C15E3D57-9AFD-8A39-820F-E7F1EB4F28E0}"/>
          </ac:spMkLst>
        </pc:spChg>
        <pc:spChg chg="mod">
          <ac:chgData name="Jolie Serrano Delgado" userId="d52b4219-5c60-4a0c-87ad-b1ec335c0c37" providerId="ADAL" clId="{114DC266-7AC2-430D-A40E-894A35306C33}" dt="2025-03-17T21:24:23.448" v="1367" actId="164"/>
          <ac:spMkLst>
            <pc:docMk/>
            <pc:sldMk cId="2038552247" sldId="4138"/>
            <ac:spMk id="121" creationId="{4B4A17C2-923F-B514-5117-4D493B30C7A8}"/>
          </ac:spMkLst>
        </pc:spChg>
        <pc:spChg chg="mod">
          <ac:chgData name="Jolie Serrano Delgado" userId="d52b4219-5c60-4a0c-87ad-b1ec335c0c37" providerId="ADAL" clId="{114DC266-7AC2-430D-A40E-894A35306C33}" dt="2025-03-17T21:24:10.605" v="1364" actId="164"/>
          <ac:spMkLst>
            <pc:docMk/>
            <pc:sldMk cId="2038552247" sldId="4138"/>
            <ac:spMk id="122" creationId="{615DD63A-9815-7CC7-08D7-C928ECAAE30C}"/>
          </ac:spMkLst>
        </pc:spChg>
        <pc:spChg chg="mod">
          <ac:chgData name="Jolie Serrano Delgado" userId="d52b4219-5c60-4a0c-87ad-b1ec335c0c37" providerId="ADAL" clId="{114DC266-7AC2-430D-A40E-894A35306C33}" dt="2025-03-17T21:24:36.644" v="1370" actId="164"/>
          <ac:spMkLst>
            <pc:docMk/>
            <pc:sldMk cId="2038552247" sldId="4138"/>
            <ac:spMk id="123" creationId="{EAEAD7EC-E4FE-F180-3DEA-A2434FB70F23}"/>
          </ac:spMkLst>
        </pc:spChg>
        <pc:spChg chg="mod">
          <ac:chgData name="Jolie Serrano Delgado" userId="d52b4219-5c60-4a0c-87ad-b1ec335c0c37" providerId="ADAL" clId="{114DC266-7AC2-430D-A40E-894A35306C33}" dt="2025-03-17T21:22:32.405" v="1344"/>
          <ac:spMkLst>
            <pc:docMk/>
            <pc:sldMk cId="2038552247" sldId="4138"/>
            <ac:spMk id="124" creationId="{04960248-9A17-C721-FB46-9A89C15EFD64}"/>
          </ac:spMkLst>
        </pc:spChg>
        <pc:spChg chg="mod">
          <ac:chgData name="Jolie Serrano Delgado" userId="d52b4219-5c60-4a0c-87ad-b1ec335c0c37" providerId="ADAL" clId="{114DC266-7AC2-430D-A40E-894A35306C33}" dt="2025-03-17T21:25:12.789" v="1379" actId="2085"/>
          <ac:spMkLst>
            <pc:docMk/>
            <pc:sldMk cId="2038552247" sldId="4138"/>
            <ac:spMk id="125" creationId="{F426129B-5A7D-D734-90D8-87D72ED2CEE0}"/>
          </ac:spMkLst>
        </pc:spChg>
        <pc:spChg chg="mod">
          <ac:chgData name="Jolie Serrano Delgado" userId="d52b4219-5c60-4a0c-87ad-b1ec335c0c37" providerId="ADAL" clId="{114DC266-7AC2-430D-A40E-894A35306C33}" dt="2025-03-17T21:25:01.876" v="1376" actId="164"/>
          <ac:spMkLst>
            <pc:docMk/>
            <pc:sldMk cId="2038552247" sldId="4138"/>
            <ac:spMk id="126" creationId="{502609DD-611F-7C3B-472C-6E6AC7C6FAE8}"/>
          </ac:spMkLst>
        </pc:spChg>
        <pc:spChg chg="mod">
          <ac:chgData name="Jolie Serrano Delgado" userId="d52b4219-5c60-4a0c-87ad-b1ec335c0c37" providerId="ADAL" clId="{114DC266-7AC2-430D-A40E-894A35306C33}" dt="2025-03-17T21:24:49.296" v="1373" actId="164"/>
          <ac:spMkLst>
            <pc:docMk/>
            <pc:sldMk cId="2038552247" sldId="4138"/>
            <ac:spMk id="127" creationId="{EA22AC16-980D-1E29-AC47-082C9DBABB3A}"/>
          </ac:spMkLst>
        </pc:spChg>
        <pc:spChg chg="add mod">
          <ac:chgData name="Jolie Serrano Delgado" userId="d52b4219-5c60-4a0c-87ad-b1ec335c0c37" providerId="ADAL" clId="{114DC266-7AC2-430D-A40E-894A35306C33}" dt="2025-03-17T21:24:10.605" v="1364" actId="164"/>
          <ac:spMkLst>
            <pc:docMk/>
            <pc:sldMk cId="2038552247" sldId="4138"/>
            <ac:spMk id="128" creationId="{87C69AF2-3FBD-8590-F5CB-D9702ACCE905}"/>
          </ac:spMkLst>
        </pc:spChg>
        <pc:spChg chg="add mod">
          <ac:chgData name="Jolie Serrano Delgado" userId="d52b4219-5c60-4a0c-87ad-b1ec335c0c37" providerId="ADAL" clId="{114DC266-7AC2-430D-A40E-894A35306C33}" dt="2025-03-17T21:24:23.448" v="1367" actId="164"/>
          <ac:spMkLst>
            <pc:docMk/>
            <pc:sldMk cId="2038552247" sldId="4138"/>
            <ac:spMk id="129" creationId="{86604814-0939-DF67-9132-766463FA04B8}"/>
          </ac:spMkLst>
        </pc:spChg>
        <pc:spChg chg="add mod">
          <ac:chgData name="Jolie Serrano Delgado" userId="d52b4219-5c60-4a0c-87ad-b1ec335c0c37" providerId="ADAL" clId="{114DC266-7AC2-430D-A40E-894A35306C33}" dt="2025-03-17T21:24:36.644" v="1370" actId="164"/>
          <ac:spMkLst>
            <pc:docMk/>
            <pc:sldMk cId="2038552247" sldId="4138"/>
            <ac:spMk id="130" creationId="{C3D9E83A-CBE8-CC55-0801-FB56FBC99ABF}"/>
          </ac:spMkLst>
        </pc:spChg>
        <pc:spChg chg="add mod">
          <ac:chgData name="Jolie Serrano Delgado" userId="d52b4219-5c60-4a0c-87ad-b1ec335c0c37" providerId="ADAL" clId="{114DC266-7AC2-430D-A40E-894A35306C33}" dt="2025-03-17T21:25:01.876" v="1376" actId="164"/>
          <ac:spMkLst>
            <pc:docMk/>
            <pc:sldMk cId="2038552247" sldId="4138"/>
            <ac:spMk id="131" creationId="{1C83493B-54C3-C7C2-B4F4-C1A969B91B9B}"/>
          </ac:spMkLst>
        </pc:spChg>
        <pc:spChg chg="add mod">
          <ac:chgData name="Jolie Serrano Delgado" userId="d52b4219-5c60-4a0c-87ad-b1ec335c0c37" providerId="ADAL" clId="{114DC266-7AC2-430D-A40E-894A35306C33}" dt="2025-03-17T21:25:12.789" v="1379" actId="2085"/>
          <ac:spMkLst>
            <pc:docMk/>
            <pc:sldMk cId="2038552247" sldId="4138"/>
            <ac:spMk id="132" creationId="{1B0DF663-9F9F-AB30-F6C8-A61BFBA77E38}"/>
          </ac:spMkLst>
        </pc:spChg>
        <pc:spChg chg="add mod">
          <ac:chgData name="Jolie Serrano Delgado" userId="d52b4219-5c60-4a0c-87ad-b1ec335c0c37" providerId="ADAL" clId="{114DC266-7AC2-430D-A40E-894A35306C33}" dt="2025-03-17T21:24:49.296" v="1373" actId="164"/>
          <ac:spMkLst>
            <pc:docMk/>
            <pc:sldMk cId="2038552247" sldId="4138"/>
            <ac:spMk id="133" creationId="{C0FE074C-E137-2525-19B8-F9F8BD241AE4}"/>
          </ac:spMkLst>
        </pc:spChg>
        <pc:spChg chg="add mod">
          <ac:chgData name="Jolie Serrano Delgado" userId="d52b4219-5c60-4a0c-87ad-b1ec335c0c37" providerId="ADAL" clId="{114DC266-7AC2-430D-A40E-894A35306C33}" dt="2025-03-17T21:26:27.343" v="1398" actId="1076"/>
          <ac:spMkLst>
            <pc:docMk/>
            <pc:sldMk cId="2038552247" sldId="4138"/>
            <ac:spMk id="140" creationId="{11EF3BB2-5AA9-3508-D7C2-AEAFBB02D048}"/>
          </ac:spMkLst>
        </pc:spChg>
        <pc:spChg chg="add mod">
          <ac:chgData name="Jolie Serrano Delgado" userId="d52b4219-5c60-4a0c-87ad-b1ec335c0c37" providerId="ADAL" clId="{114DC266-7AC2-430D-A40E-894A35306C33}" dt="2025-03-18T21:41:41.445" v="2402" actId="207"/>
          <ac:spMkLst>
            <pc:docMk/>
            <pc:sldMk cId="2038552247" sldId="4138"/>
            <ac:spMk id="141" creationId="{49887AFC-482F-0D0C-8BB0-58FBE9E2D41E}"/>
          </ac:spMkLst>
        </pc:spChg>
        <pc:spChg chg="add mod">
          <ac:chgData name="Jolie Serrano Delgado" userId="d52b4219-5c60-4a0c-87ad-b1ec335c0c37" providerId="ADAL" clId="{114DC266-7AC2-430D-A40E-894A35306C33}" dt="2025-03-17T21:49:37.740" v="1565" actId="14100"/>
          <ac:spMkLst>
            <pc:docMk/>
            <pc:sldMk cId="2038552247" sldId="4138"/>
            <ac:spMk id="142" creationId="{48F5F26D-0DC4-9360-0F7B-1495D8B41D06}"/>
          </ac:spMkLst>
        </pc:spChg>
        <pc:spChg chg="add mod">
          <ac:chgData name="Jolie Serrano Delgado" userId="d52b4219-5c60-4a0c-87ad-b1ec335c0c37" providerId="ADAL" clId="{114DC266-7AC2-430D-A40E-894A35306C33}" dt="2025-03-17T21:27:04.729" v="1404" actId="1076"/>
          <ac:spMkLst>
            <pc:docMk/>
            <pc:sldMk cId="2038552247" sldId="4138"/>
            <ac:spMk id="143" creationId="{C63FA43D-DFC4-21ED-96F5-831E6A7DD1D0}"/>
          </ac:spMkLst>
        </pc:spChg>
        <pc:spChg chg="add mod">
          <ac:chgData name="Jolie Serrano Delgado" userId="d52b4219-5c60-4a0c-87ad-b1ec335c0c37" providerId="ADAL" clId="{114DC266-7AC2-430D-A40E-894A35306C33}" dt="2025-03-17T21:27:04.729" v="1404" actId="1076"/>
          <ac:spMkLst>
            <pc:docMk/>
            <pc:sldMk cId="2038552247" sldId="4138"/>
            <ac:spMk id="144" creationId="{A133C218-0669-868C-6784-9AFD377A3C18}"/>
          </ac:spMkLst>
        </pc:spChg>
        <pc:spChg chg="add mod">
          <ac:chgData name="Jolie Serrano Delgado" userId="d52b4219-5c60-4a0c-87ad-b1ec335c0c37" providerId="ADAL" clId="{114DC266-7AC2-430D-A40E-894A35306C33}" dt="2025-03-17T21:26:56.758" v="1403" actId="207"/>
          <ac:spMkLst>
            <pc:docMk/>
            <pc:sldMk cId="2038552247" sldId="4138"/>
            <ac:spMk id="145" creationId="{81772E0B-ECEF-C662-8474-56A1F17275DE}"/>
          </ac:spMkLst>
        </pc:spChg>
        <pc:spChg chg="add mod">
          <ac:chgData name="Jolie Serrano Delgado" userId="d52b4219-5c60-4a0c-87ad-b1ec335c0c37" providerId="ADAL" clId="{114DC266-7AC2-430D-A40E-894A35306C33}" dt="2025-03-18T20:56:26.033" v="2196"/>
          <ac:spMkLst>
            <pc:docMk/>
            <pc:sldMk cId="2038552247" sldId="4138"/>
            <ac:spMk id="146" creationId="{A759912F-B032-6F3C-A32E-03A9105BB489}"/>
          </ac:spMkLst>
        </pc:spChg>
        <pc:spChg chg="add mod">
          <ac:chgData name="Jolie Serrano Delgado" userId="d52b4219-5c60-4a0c-87ad-b1ec335c0c37" providerId="ADAL" clId="{114DC266-7AC2-430D-A40E-894A35306C33}" dt="2025-03-17T21:28:06.956" v="1422" actId="1076"/>
          <ac:spMkLst>
            <pc:docMk/>
            <pc:sldMk cId="2038552247" sldId="4138"/>
            <ac:spMk id="147" creationId="{4E29E4C6-C604-86B4-BC0F-5F7499D92051}"/>
          </ac:spMkLst>
        </pc:spChg>
        <pc:spChg chg="add mod">
          <ac:chgData name="Jolie Serrano Delgado" userId="d52b4219-5c60-4a0c-87ad-b1ec335c0c37" providerId="ADAL" clId="{114DC266-7AC2-430D-A40E-894A35306C33}" dt="2025-03-17T21:28:13.585" v="1424" actId="571"/>
          <ac:spMkLst>
            <pc:docMk/>
            <pc:sldMk cId="2038552247" sldId="4138"/>
            <ac:spMk id="148" creationId="{CD2BB25A-68FD-5647-4C81-F8784F136934}"/>
          </ac:spMkLst>
        </pc:spChg>
        <pc:spChg chg="add mod">
          <ac:chgData name="Jolie Serrano Delgado" userId="d52b4219-5c60-4a0c-87ad-b1ec335c0c37" providerId="ADAL" clId="{114DC266-7AC2-430D-A40E-894A35306C33}" dt="2025-03-17T21:49:18.854" v="1563" actId="1076"/>
          <ac:spMkLst>
            <pc:docMk/>
            <pc:sldMk cId="2038552247" sldId="4138"/>
            <ac:spMk id="149" creationId="{CDDE7AE8-343F-41CE-0F06-D705807212BC}"/>
          </ac:spMkLst>
        </pc:spChg>
        <pc:spChg chg="add mod">
          <ac:chgData name="Jolie Serrano Delgado" userId="d52b4219-5c60-4a0c-87ad-b1ec335c0c37" providerId="ADAL" clId="{114DC266-7AC2-430D-A40E-894A35306C33}" dt="2025-03-17T21:29:05.930" v="1438" actId="1076"/>
          <ac:spMkLst>
            <pc:docMk/>
            <pc:sldMk cId="2038552247" sldId="4138"/>
            <ac:spMk id="150" creationId="{BE05EE6B-EDD6-60DF-DA9B-4278FDB5A798}"/>
          </ac:spMkLst>
        </pc:spChg>
        <pc:spChg chg="add mod">
          <ac:chgData name="Jolie Serrano Delgado" userId="d52b4219-5c60-4a0c-87ad-b1ec335c0c37" providerId="ADAL" clId="{114DC266-7AC2-430D-A40E-894A35306C33}" dt="2025-03-17T21:29:09.118" v="1439" actId="1076"/>
          <ac:spMkLst>
            <pc:docMk/>
            <pc:sldMk cId="2038552247" sldId="4138"/>
            <ac:spMk id="151" creationId="{6A9A5B8F-18FA-4A1A-624D-BE843DBFBE9D}"/>
          </ac:spMkLst>
        </pc:spChg>
        <pc:spChg chg="add mod">
          <ac:chgData name="Jolie Serrano Delgado" userId="d52b4219-5c60-4a0c-87ad-b1ec335c0c37" providerId="ADAL" clId="{114DC266-7AC2-430D-A40E-894A35306C33}" dt="2025-03-17T21:29:12.217" v="1440" actId="1076"/>
          <ac:spMkLst>
            <pc:docMk/>
            <pc:sldMk cId="2038552247" sldId="4138"/>
            <ac:spMk id="152" creationId="{27670FD7-95C5-688A-E306-746B40867759}"/>
          </ac:spMkLst>
        </pc:spChg>
        <pc:spChg chg="add mod">
          <ac:chgData name="Jolie Serrano Delgado" userId="d52b4219-5c60-4a0c-87ad-b1ec335c0c37" providerId="ADAL" clId="{114DC266-7AC2-430D-A40E-894A35306C33}" dt="2025-03-17T21:49:43.166" v="1566" actId="1076"/>
          <ac:spMkLst>
            <pc:docMk/>
            <pc:sldMk cId="2038552247" sldId="4138"/>
            <ac:spMk id="153" creationId="{B97FE67C-434C-B3B4-A128-727E246DFDEC}"/>
          </ac:spMkLst>
        </pc:spChg>
        <pc:grpChg chg="add mod">
          <ac:chgData name="Jolie Serrano Delgado" userId="d52b4219-5c60-4a0c-87ad-b1ec335c0c37" providerId="ADAL" clId="{114DC266-7AC2-430D-A40E-894A35306C33}" dt="2025-03-17T21:24:10.605" v="1364" actId="164"/>
          <ac:grpSpMkLst>
            <pc:docMk/>
            <pc:sldMk cId="2038552247" sldId="4138"/>
            <ac:grpSpMk id="134" creationId="{E388DDB6-BF4D-C824-F376-B76A682C8E26}"/>
          </ac:grpSpMkLst>
        </pc:grpChg>
        <pc:grpChg chg="add mod">
          <ac:chgData name="Jolie Serrano Delgado" userId="d52b4219-5c60-4a0c-87ad-b1ec335c0c37" providerId="ADAL" clId="{114DC266-7AC2-430D-A40E-894A35306C33}" dt="2025-03-17T21:24:23.448" v="1367" actId="164"/>
          <ac:grpSpMkLst>
            <pc:docMk/>
            <pc:sldMk cId="2038552247" sldId="4138"/>
            <ac:grpSpMk id="135" creationId="{788B6F41-6632-68A9-8985-C282CD58F891}"/>
          </ac:grpSpMkLst>
        </pc:grpChg>
        <pc:grpChg chg="add mod">
          <ac:chgData name="Jolie Serrano Delgado" userId="d52b4219-5c60-4a0c-87ad-b1ec335c0c37" providerId="ADAL" clId="{114DC266-7AC2-430D-A40E-894A35306C33}" dt="2025-03-17T21:24:36.644" v="1370" actId="164"/>
          <ac:grpSpMkLst>
            <pc:docMk/>
            <pc:sldMk cId="2038552247" sldId="4138"/>
            <ac:grpSpMk id="136" creationId="{554B338A-2730-640C-9824-F89EE57BCFAD}"/>
          </ac:grpSpMkLst>
        </pc:grpChg>
        <pc:grpChg chg="add mod">
          <ac:chgData name="Jolie Serrano Delgado" userId="d52b4219-5c60-4a0c-87ad-b1ec335c0c37" providerId="ADAL" clId="{114DC266-7AC2-430D-A40E-894A35306C33}" dt="2025-03-17T21:24:49.296" v="1373" actId="164"/>
          <ac:grpSpMkLst>
            <pc:docMk/>
            <pc:sldMk cId="2038552247" sldId="4138"/>
            <ac:grpSpMk id="137" creationId="{E2A39E93-31C3-47DD-E970-43B2D92AF2E5}"/>
          </ac:grpSpMkLst>
        </pc:grpChg>
        <pc:grpChg chg="add mod">
          <ac:chgData name="Jolie Serrano Delgado" userId="d52b4219-5c60-4a0c-87ad-b1ec335c0c37" providerId="ADAL" clId="{114DC266-7AC2-430D-A40E-894A35306C33}" dt="2025-03-17T21:25:01.876" v="1376" actId="164"/>
          <ac:grpSpMkLst>
            <pc:docMk/>
            <pc:sldMk cId="2038552247" sldId="4138"/>
            <ac:grpSpMk id="138" creationId="{D9993FF9-EAE3-708E-AC87-22BB19361EB4}"/>
          </ac:grpSpMkLst>
        </pc:grpChg>
        <pc:grpChg chg="add mod">
          <ac:chgData name="Jolie Serrano Delgado" userId="d52b4219-5c60-4a0c-87ad-b1ec335c0c37" providerId="ADAL" clId="{114DC266-7AC2-430D-A40E-894A35306C33}" dt="2025-03-17T21:25:11.633" v="1378" actId="207"/>
          <ac:grpSpMkLst>
            <pc:docMk/>
            <pc:sldMk cId="2038552247" sldId="4138"/>
            <ac:grpSpMk id="139" creationId="{0FAABE18-7B64-174E-FA97-C401702EF421}"/>
          </ac:grpSpMkLst>
        </pc:grpChg>
        <pc:picChg chg="add del mod">
          <ac:chgData name="Jolie Serrano Delgado" userId="d52b4219-5c60-4a0c-87ad-b1ec335c0c37" providerId="ADAL" clId="{114DC266-7AC2-430D-A40E-894A35306C33}" dt="2025-03-17T21:12:31.549" v="1232" actId="478"/>
          <ac:picMkLst>
            <pc:docMk/>
            <pc:sldMk cId="2038552247" sldId="4138"/>
            <ac:picMk id="67" creationId="{B929F9CB-F656-44F6-8555-EC348910E07D}"/>
          </ac:picMkLst>
        </pc:picChg>
        <pc:picChg chg="add del mod">
          <ac:chgData name="Jolie Serrano Delgado" userId="d52b4219-5c60-4a0c-87ad-b1ec335c0c37" providerId="ADAL" clId="{114DC266-7AC2-430D-A40E-894A35306C33}" dt="2025-03-17T22:01:23.065" v="1637" actId="21"/>
          <ac:picMkLst>
            <pc:docMk/>
            <pc:sldMk cId="2038552247" sldId="4138"/>
            <ac:picMk id="154" creationId="{5659D203-0633-F460-6409-6030C81E1979}"/>
          </ac:picMkLst>
        </pc:picChg>
        <pc:picChg chg="add del mod">
          <ac:chgData name="Jolie Serrano Delgado" userId="d52b4219-5c60-4a0c-87ad-b1ec335c0c37" providerId="ADAL" clId="{114DC266-7AC2-430D-A40E-894A35306C33}" dt="2025-03-17T22:01:17.236" v="1635" actId="478"/>
          <ac:picMkLst>
            <pc:docMk/>
            <pc:sldMk cId="2038552247" sldId="4138"/>
            <ac:picMk id="155" creationId="{3F355E42-4E78-4EDF-77BA-255C2ED7C258}"/>
          </ac:picMkLst>
        </pc:picChg>
        <pc:picChg chg="add del mod">
          <ac:chgData name="Jolie Serrano Delgado" userId="d52b4219-5c60-4a0c-87ad-b1ec335c0c37" providerId="ADAL" clId="{114DC266-7AC2-430D-A40E-894A35306C33}" dt="2025-03-17T22:02:10.835" v="1640" actId="478"/>
          <ac:picMkLst>
            <pc:docMk/>
            <pc:sldMk cId="2038552247" sldId="4138"/>
            <ac:picMk id="156" creationId="{E418FA2D-2463-59B1-BD24-223BEA666DD6}"/>
          </ac:picMkLst>
        </pc:picChg>
      </pc:sldChg>
      <pc:sldChg chg="del">
        <pc:chgData name="Jolie Serrano Delgado" userId="d52b4219-5c60-4a0c-87ad-b1ec335c0c37" providerId="ADAL" clId="{114DC266-7AC2-430D-A40E-894A35306C33}" dt="2025-03-12T22:55:36.659" v="1" actId="47"/>
        <pc:sldMkLst>
          <pc:docMk/>
          <pc:sldMk cId="345683821" sldId="4139"/>
        </pc:sldMkLst>
      </pc:sldChg>
      <pc:sldChg chg="addSp delSp modSp add del mod modTransition">
        <pc:chgData name="Jolie Serrano Delgado" userId="d52b4219-5c60-4a0c-87ad-b1ec335c0c37" providerId="ADAL" clId="{114DC266-7AC2-430D-A40E-894A35306C33}" dt="2025-03-18T21:41:55.739" v="2403" actId="207"/>
        <pc:sldMkLst>
          <pc:docMk/>
          <pc:sldMk cId="2396780876" sldId="4139"/>
        </pc:sldMkLst>
        <pc:spChg chg="mod">
          <ac:chgData name="Jolie Serrano Delgado" userId="d52b4219-5c60-4a0c-87ad-b1ec335c0c37" providerId="ADAL" clId="{114DC266-7AC2-430D-A40E-894A35306C33}" dt="2025-03-18T20:59:27.097" v="2229"/>
          <ac:spMkLst>
            <pc:docMk/>
            <pc:sldMk cId="2396780876" sldId="4139"/>
            <ac:spMk id="4" creationId="{09161353-CFDF-2136-5CC4-E76D23E7AB79}"/>
          </ac:spMkLst>
        </pc:spChg>
        <pc:spChg chg="mod">
          <ac:chgData name="Jolie Serrano Delgado" userId="d52b4219-5c60-4a0c-87ad-b1ec335c0c37" providerId="ADAL" clId="{114DC266-7AC2-430D-A40E-894A35306C33}" dt="2025-03-17T21:29:43.625" v="1445" actId="165"/>
          <ac:spMkLst>
            <pc:docMk/>
            <pc:sldMk cId="2396780876" sldId="4139"/>
            <ac:spMk id="121" creationId="{CDF6C8BD-C279-A538-4C22-5AAC63E3DFF2}"/>
          </ac:spMkLst>
        </pc:spChg>
        <pc:spChg chg="mod">
          <ac:chgData name="Jolie Serrano Delgado" userId="d52b4219-5c60-4a0c-87ad-b1ec335c0c37" providerId="ADAL" clId="{114DC266-7AC2-430D-A40E-894A35306C33}" dt="2025-03-17T21:29:43.625" v="1445" actId="165"/>
          <ac:spMkLst>
            <pc:docMk/>
            <pc:sldMk cId="2396780876" sldId="4139"/>
            <ac:spMk id="123" creationId="{69B618EC-BE63-FC9E-A70E-04874D06CE56}"/>
          </ac:spMkLst>
        </pc:spChg>
        <pc:spChg chg="mod">
          <ac:chgData name="Jolie Serrano Delgado" userId="d52b4219-5c60-4a0c-87ad-b1ec335c0c37" providerId="ADAL" clId="{114DC266-7AC2-430D-A40E-894A35306C33}" dt="2025-03-17T21:29:43.625" v="1445" actId="165"/>
          <ac:spMkLst>
            <pc:docMk/>
            <pc:sldMk cId="2396780876" sldId="4139"/>
            <ac:spMk id="125" creationId="{60C723A2-CF85-E0AB-FE48-91AA0DDC7D58}"/>
          </ac:spMkLst>
        </pc:spChg>
        <pc:spChg chg="mod">
          <ac:chgData name="Jolie Serrano Delgado" userId="d52b4219-5c60-4a0c-87ad-b1ec335c0c37" providerId="ADAL" clId="{114DC266-7AC2-430D-A40E-894A35306C33}" dt="2025-03-17T21:29:43.625" v="1445" actId="165"/>
          <ac:spMkLst>
            <pc:docMk/>
            <pc:sldMk cId="2396780876" sldId="4139"/>
            <ac:spMk id="126" creationId="{9978ED93-BE1C-EE28-717C-8B55360926C7}"/>
          </ac:spMkLst>
        </pc:spChg>
        <pc:spChg chg="mod">
          <ac:chgData name="Jolie Serrano Delgado" userId="d52b4219-5c60-4a0c-87ad-b1ec335c0c37" providerId="ADAL" clId="{114DC266-7AC2-430D-A40E-894A35306C33}" dt="2025-03-17T21:29:43.625" v="1445" actId="165"/>
          <ac:spMkLst>
            <pc:docMk/>
            <pc:sldMk cId="2396780876" sldId="4139"/>
            <ac:spMk id="127" creationId="{BAA06D1E-8697-EC58-2DC8-250E3F6DFD8D}"/>
          </ac:spMkLst>
        </pc:spChg>
        <pc:spChg chg="mod">
          <ac:chgData name="Jolie Serrano Delgado" userId="d52b4219-5c60-4a0c-87ad-b1ec335c0c37" providerId="ADAL" clId="{114DC266-7AC2-430D-A40E-894A35306C33}" dt="2025-03-17T21:29:43.625" v="1445" actId="165"/>
          <ac:spMkLst>
            <pc:docMk/>
            <pc:sldMk cId="2396780876" sldId="4139"/>
            <ac:spMk id="128" creationId="{0AE5123D-0411-B3CE-B859-8B38271C25CC}"/>
          </ac:spMkLst>
        </pc:spChg>
        <pc:spChg chg="mod">
          <ac:chgData name="Jolie Serrano Delgado" userId="d52b4219-5c60-4a0c-87ad-b1ec335c0c37" providerId="ADAL" clId="{114DC266-7AC2-430D-A40E-894A35306C33}" dt="2025-03-17T21:29:43.625" v="1445" actId="165"/>
          <ac:spMkLst>
            <pc:docMk/>
            <pc:sldMk cId="2396780876" sldId="4139"/>
            <ac:spMk id="129" creationId="{938C1373-DA64-06F4-5DE4-924E51665663}"/>
          </ac:spMkLst>
        </pc:spChg>
        <pc:spChg chg="mod">
          <ac:chgData name="Jolie Serrano Delgado" userId="d52b4219-5c60-4a0c-87ad-b1ec335c0c37" providerId="ADAL" clId="{114DC266-7AC2-430D-A40E-894A35306C33}" dt="2025-03-17T21:29:43.625" v="1445" actId="165"/>
          <ac:spMkLst>
            <pc:docMk/>
            <pc:sldMk cId="2396780876" sldId="4139"/>
            <ac:spMk id="131" creationId="{D8F0C395-97E9-D1AC-9E87-41F592FBA4BE}"/>
          </ac:spMkLst>
        </pc:spChg>
        <pc:spChg chg="mod">
          <ac:chgData name="Jolie Serrano Delgado" userId="d52b4219-5c60-4a0c-87ad-b1ec335c0c37" providerId="ADAL" clId="{114DC266-7AC2-430D-A40E-894A35306C33}" dt="2025-03-17T21:29:43.625" v="1445" actId="165"/>
          <ac:spMkLst>
            <pc:docMk/>
            <pc:sldMk cId="2396780876" sldId="4139"/>
            <ac:spMk id="132" creationId="{B18AE1B0-8106-2678-9F5A-D916444DDD94}"/>
          </ac:spMkLst>
        </pc:spChg>
        <pc:spChg chg="mod">
          <ac:chgData name="Jolie Serrano Delgado" userId="d52b4219-5c60-4a0c-87ad-b1ec335c0c37" providerId="ADAL" clId="{114DC266-7AC2-430D-A40E-894A35306C33}" dt="2025-03-17T21:29:43.625" v="1445" actId="165"/>
          <ac:spMkLst>
            <pc:docMk/>
            <pc:sldMk cId="2396780876" sldId="4139"/>
            <ac:spMk id="133" creationId="{60EA3ADD-B620-5319-44B1-08EB00DE9780}"/>
          </ac:spMkLst>
        </pc:spChg>
        <pc:spChg chg="mod">
          <ac:chgData name="Jolie Serrano Delgado" userId="d52b4219-5c60-4a0c-87ad-b1ec335c0c37" providerId="ADAL" clId="{114DC266-7AC2-430D-A40E-894A35306C33}" dt="2025-03-17T21:53:53.599" v="1579" actId="14100"/>
          <ac:spMkLst>
            <pc:docMk/>
            <pc:sldMk cId="2396780876" sldId="4139"/>
            <ac:spMk id="140" creationId="{B9B1D851-F8FC-1966-A164-5CEAFE02AF94}"/>
          </ac:spMkLst>
        </pc:spChg>
        <pc:spChg chg="mod">
          <ac:chgData name="Jolie Serrano Delgado" userId="d52b4219-5c60-4a0c-87ad-b1ec335c0c37" providerId="ADAL" clId="{114DC266-7AC2-430D-A40E-894A35306C33}" dt="2025-03-18T21:41:55.739" v="2403" actId="207"/>
          <ac:spMkLst>
            <pc:docMk/>
            <pc:sldMk cId="2396780876" sldId="4139"/>
            <ac:spMk id="141" creationId="{6174ECDF-91D2-535F-1AF7-6DBE6BBE7639}"/>
          </ac:spMkLst>
        </pc:spChg>
        <pc:spChg chg="mod">
          <ac:chgData name="Jolie Serrano Delgado" userId="d52b4219-5c60-4a0c-87ad-b1ec335c0c37" providerId="ADAL" clId="{114DC266-7AC2-430D-A40E-894A35306C33}" dt="2025-03-17T21:50:19.611" v="1570" actId="14100"/>
          <ac:spMkLst>
            <pc:docMk/>
            <pc:sldMk cId="2396780876" sldId="4139"/>
            <ac:spMk id="142" creationId="{5B1C5E1D-1ABF-A58A-F780-50DE822917B5}"/>
          </ac:spMkLst>
        </pc:spChg>
        <pc:spChg chg="mod">
          <ac:chgData name="Jolie Serrano Delgado" userId="d52b4219-5c60-4a0c-87ad-b1ec335c0c37" providerId="ADAL" clId="{114DC266-7AC2-430D-A40E-894A35306C33}" dt="2025-03-17T21:50:19.611" v="1570" actId="14100"/>
          <ac:spMkLst>
            <pc:docMk/>
            <pc:sldMk cId="2396780876" sldId="4139"/>
            <ac:spMk id="143" creationId="{E9F7327E-BB8E-3B50-04C5-831722698A07}"/>
          </ac:spMkLst>
        </pc:spChg>
        <pc:spChg chg="mod">
          <ac:chgData name="Jolie Serrano Delgado" userId="d52b4219-5c60-4a0c-87ad-b1ec335c0c37" providerId="ADAL" clId="{114DC266-7AC2-430D-A40E-894A35306C33}" dt="2025-03-17T21:50:29.120" v="1573" actId="1076"/>
          <ac:spMkLst>
            <pc:docMk/>
            <pc:sldMk cId="2396780876" sldId="4139"/>
            <ac:spMk id="144" creationId="{301808D5-FE9F-1D6C-77B6-94ECE4C78384}"/>
          </ac:spMkLst>
        </pc:spChg>
        <pc:spChg chg="mod">
          <ac:chgData name="Jolie Serrano Delgado" userId="d52b4219-5c60-4a0c-87ad-b1ec335c0c37" providerId="ADAL" clId="{114DC266-7AC2-430D-A40E-894A35306C33}" dt="2025-03-17T21:50:24.344" v="1571" actId="1076"/>
          <ac:spMkLst>
            <pc:docMk/>
            <pc:sldMk cId="2396780876" sldId="4139"/>
            <ac:spMk id="145" creationId="{FA187B7D-D5B5-1094-7013-C9CBAD944432}"/>
          </ac:spMkLst>
        </pc:spChg>
        <pc:spChg chg="mod">
          <ac:chgData name="Jolie Serrano Delgado" userId="d52b4219-5c60-4a0c-87ad-b1ec335c0c37" providerId="ADAL" clId="{114DC266-7AC2-430D-A40E-894A35306C33}" dt="2025-03-17T21:54:00.040" v="1581" actId="1076"/>
          <ac:spMkLst>
            <pc:docMk/>
            <pc:sldMk cId="2396780876" sldId="4139"/>
            <ac:spMk id="146" creationId="{962D438A-62B1-CCA6-BE04-36CC9F56E54B}"/>
          </ac:spMkLst>
        </pc:spChg>
        <pc:spChg chg="mod">
          <ac:chgData name="Jolie Serrano Delgado" userId="d52b4219-5c60-4a0c-87ad-b1ec335c0c37" providerId="ADAL" clId="{114DC266-7AC2-430D-A40E-894A35306C33}" dt="2025-03-17T21:50:38.092" v="1576" actId="1076"/>
          <ac:spMkLst>
            <pc:docMk/>
            <pc:sldMk cId="2396780876" sldId="4139"/>
            <ac:spMk id="147" creationId="{2B05D28B-0A0B-AE12-9BB8-0DCEA7551947}"/>
          </ac:spMkLst>
        </pc:spChg>
        <pc:spChg chg="mod">
          <ac:chgData name="Jolie Serrano Delgado" userId="d52b4219-5c60-4a0c-87ad-b1ec335c0c37" providerId="ADAL" clId="{114DC266-7AC2-430D-A40E-894A35306C33}" dt="2025-03-17T21:53:56.955" v="1580" actId="1076"/>
          <ac:spMkLst>
            <pc:docMk/>
            <pc:sldMk cId="2396780876" sldId="4139"/>
            <ac:spMk id="149" creationId="{FC289BCA-0C1A-6ECA-DBBC-60B1F0B642DF}"/>
          </ac:spMkLst>
        </pc:spChg>
        <pc:spChg chg="mod">
          <ac:chgData name="Jolie Serrano Delgado" userId="d52b4219-5c60-4a0c-87ad-b1ec335c0c37" providerId="ADAL" clId="{114DC266-7AC2-430D-A40E-894A35306C33}" dt="2025-03-17T21:50:41.467" v="1577" actId="1076"/>
          <ac:spMkLst>
            <pc:docMk/>
            <pc:sldMk cId="2396780876" sldId="4139"/>
            <ac:spMk id="150" creationId="{0D89C411-7309-2365-3DAF-E5389A069CC2}"/>
          </ac:spMkLst>
        </pc:spChg>
        <pc:spChg chg="mod">
          <ac:chgData name="Jolie Serrano Delgado" userId="d52b4219-5c60-4a0c-87ad-b1ec335c0c37" providerId="ADAL" clId="{114DC266-7AC2-430D-A40E-894A35306C33}" dt="2025-03-17T21:50:26.943" v="1572" actId="1076"/>
          <ac:spMkLst>
            <pc:docMk/>
            <pc:sldMk cId="2396780876" sldId="4139"/>
            <ac:spMk id="151" creationId="{CDD2C664-7943-07EF-27C5-DD6F1E813CB2}"/>
          </ac:spMkLst>
        </pc:spChg>
        <pc:spChg chg="mod">
          <ac:chgData name="Jolie Serrano Delgado" userId="d52b4219-5c60-4a0c-87ad-b1ec335c0c37" providerId="ADAL" clId="{114DC266-7AC2-430D-A40E-894A35306C33}" dt="2025-03-17T21:50:31.215" v="1574" actId="1076"/>
          <ac:spMkLst>
            <pc:docMk/>
            <pc:sldMk cId="2396780876" sldId="4139"/>
            <ac:spMk id="152" creationId="{38BBF995-EB09-4104-0F3D-CBC8BD001E6C}"/>
          </ac:spMkLst>
        </pc:spChg>
        <pc:spChg chg="mod">
          <ac:chgData name="Jolie Serrano Delgado" userId="d52b4219-5c60-4a0c-87ad-b1ec335c0c37" providerId="ADAL" clId="{114DC266-7AC2-430D-A40E-894A35306C33}" dt="2025-03-17T21:50:34.502" v="1575" actId="1076"/>
          <ac:spMkLst>
            <pc:docMk/>
            <pc:sldMk cId="2396780876" sldId="4139"/>
            <ac:spMk id="153" creationId="{092522B2-B2FA-4ABA-FF68-5150A7FBC2E1}"/>
          </ac:spMkLst>
        </pc:spChg>
        <pc:grpChg chg="add mod">
          <ac:chgData name="Jolie Serrano Delgado" userId="d52b4219-5c60-4a0c-87ad-b1ec335c0c37" providerId="ADAL" clId="{114DC266-7AC2-430D-A40E-894A35306C33}" dt="2025-03-17T21:29:41.132" v="1444" actId="688"/>
          <ac:grpSpMkLst>
            <pc:docMk/>
            <pc:sldMk cId="2396780876" sldId="4139"/>
            <ac:grpSpMk id="5" creationId="{3BDE48F1-3531-B8BC-CFCB-64E575B0D4E7}"/>
          </ac:grpSpMkLst>
        </pc:grpChg>
        <pc:grpChg chg="mod">
          <ac:chgData name="Jolie Serrano Delgado" userId="d52b4219-5c60-4a0c-87ad-b1ec335c0c37" providerId="ADAL" clId="{114DC266-7AC2-430D-A40E-894A35306C33}" dt="2025-03-17T21:29:34.845" v="1443" actId="164"/>
          <ac:grpSpMkLst>
            <pc:docMk/>
            <pc:sldMk cId="2396780876" sldId="4139"/>
            <ac:grpSpMk id="134" creationId="{BAFCD420-EEC9-742B-4A42-09188693F1A6}"/>
          </ac:grpSpMkLst>
        </pc:grpChg>
        <pc:grpChg chg="mod">
          <ac:chgData name="Jolie Serrano Delgado" userId="d52b4219-5c60-4a0c-87ad-b1ec335c0c37" providerId="ADAL" clId="{114DC266-7AC2-430D-A40E-894A35306C33}" dt="2025-03-17T21:29:34.845" v="1443" actId="164"/>
          <ac:grpSpMkLst>
            <pc:docMk/>
            <pc:sldMk cId="2396780876" sldId="4139"/>
            <ac:grpSpMk id="135" creationId="{5BABA7F8-E59F-AF83-023F-3D1E9C0B422B}"/>
          </ac:grpSpMkLst>
        </pc:grpChg>
        <pc:grpChg chg="mod">
          <ac:chgData name="Jolie Serrano Delgado" userId="d52b4219-5c60-4a0c-87ad-b1ec335c0c37" providerId="ADAL" clId="{114DC266-7AC2-430D-A40E-894A35306C33}" dt="2025-03-17T21:29:34.845" v="1443" actId="164"/>
          <ac:grpSpMkLst>
            <pc:docMk/>
            <pc:sldMk cId="2396780876" sldId="4139"/>
            <ac:grpSpMk id="136" creationId="{B1278865-F216-5186-489B-767F33271316}"/>
          </ac:grpSpMkLst>
        </pc:grpChg>
        <pc:grpChg chg="mod">
          <ac:chgData name="Jolie Serrano Delgado" userId="d52b4219-5c60-4a0c-87ad-b1ec335c0c37" providerId="ADAL" clId="{114DC266-7AC2-430D-A40E-894A35306C33}" dt="2025-03-17T21:29:34.845" v="1443" actId="164"/>
          <ac:grpSpMkLst>
            <pc:docMk/>
            <pc:sldMk cId="2396780876" sldId="4139"/>
            <ac:grpSpMk id="137" creationId="{F52FEB8C-84B7-6FA9-D7F3-2B3B477E6C5C}"/>
          </ac:grpSpMkLst>
        </pc:grpChg>
        <pc:grpChg chg="mod">
          <ac:chgData name="Jolie Serrano Delgado" userId="d52b4219-5c60-4a0c-87ad-b1ec335c0c37" providerId="ADAL" clId="{114DC266-7AC2-430D-A40E-894A35306C33}" dt="2025-03-17T21:29:34.845" v="1443" actId="164"/>
          <ac:grpSpMkLst>
            <pc:docMk/>
            <pc:sldMk cId="2396780876" sldId="4139"/>
            <ac:grpSpMk id="138" creationId="{C9E9951E-C9EC-10BF-1E1E-8CF243C57557}"/>
          </ac:grpSpMkLst>
        </pc:grpChg>
        <pc:grpChg chg="mod">
          <ac:chgData name="Jolie Serrano Delgado" userId="d52b4219-5c60-4a0c-87ad-b1ec335c0c37" providerId="ADAL" clId="{114DC266-7AC2-430D-A40E-894A35306C33}" dt="2025-03-17T21:29:34.845" v="1443" actId="164"/>
          <ac:grpSpMkLst>
            <pc:docMk/>
            <pc:sldMk cId="2396780876" sldId="4139"/>
            <ac:grpSpMk id="139" creationId="{A63DFA24-AE1A-5B8E-D35D-37C12BE2A6E7}"/>
          </ac:grpSpMkLst>
        </pc:grpChg>
      </pc:sldChg>
      <pc:sldChg chg="addSp delSp modSp add mod modTransition">
        <pc:chgData name="Jolie Serrano Delgado" userId="d52b4219-5c60-4a0c-87ad-b1ec335c0c37" providerId="ADAL" clId="{114DC266-7AC2-430D-A40E-894A35306C33}" dt="2025-03-18T20:59:30.780" v="2230"/>
        <pc:sldMkLst>
          <pc:docMk/>
          <pc:sldMk cId="229145012" sldId="4140"/>
        </pc:sldMkLst>
        <pc:spChg chg="mod">
          <ac:chgData name="Jolie Serrano Delgado" userId="d52b4219-5c60-4a0c-87ad-b1ec335c0c37" providerId="ADAL" clId="{114DC266-7AC2-430D-A40E-894A35306C33}" dt="2025-03-18T20:59:30.780" v="2230"/>
          <ac:spMkLst>
            <pc:docMk/>
            <pc:sldMk cId="229145012" sldId="4140"/>
            <ac:spMk id="4" creationId="{98F22CB1-608C-0D3D-CE79-C9E2C5270CF1}"/>
          </ac:spMkLst>
        </pc:spChg>
        <pc:spChg chg="mod">
          <ac:chgData name="Jolie Serrano Delgado" userId="d52b4219-5c60-4a0c-87ad-b1ec335c0c37" providerId="ADAL" clId="{114DC266-7AC2-430D-A40E-894A35306C33}" dt="2025-03-17T21:33:28.473" v="1491" actId="165"/>
          <ac:spMkLst>
            <pc:docMk/>
            <pc:sldMk cId="229145012" sldId="4140"/>
            <ac:spMk id="122" creationId="{C22FD03D-12AD-69EF-1301-8EB570603EC3}"/>
          </ac:spMkLst>
        </pc:spChg>
        <pc:spChg chg="mod">
          <ac:chgData name="Jolie Serrano Delgado" userId="d52b4219-5c60-4a0c-87ad-b1ec335c0c37" providerId="ADAL" clId="{114DC266-7AC2-430D-A40E-894A35306C33}" dt="2025-03-17T21:33:28.473" v="1491" actId="165"/>
          <ac:spMkLst>
            <pc:docMk/>
            <pc:sldMk cId="229145012" sldId="4140"/>
            <ac:spMk id="123" creationId="{E060D29F-92B4-7DB0-94D4-359FB5C7BA12}"/>
          </ac:spMkLst>
        </pc:spChg>
        <pc:spChg chg="mod">
          <ac:chgData name="Jolie Serrano Delgado" userId="d52b4219-5c60-4a0c-87ad-b1ec335c0c37" providerId="ADAL" clId="{114DC266-7AC2-430D-A40E-894A35306C33}" dt="2025-03-17T21:33:28.473" v="1491" actId="165"/>
          <ac:spMkLst>
            <pc:docMk/>
            <pc:sldMk cId="229145012" sldId="4140"/>
            <ac:spMk id="125" creationId="{5F8FD62F-E062-2BEE-3978-1B545B71DC99}"/>
          </ac:spMkLst>
        </pc:spChg>
        <pc:spChg chg="mod">
          <ac:chgData name="Jolie Serrano Delgado" userId="d52b4219-5c60-4a0c-87ad-b1ec335c0c37" providerId="ADAL" clId="{114DC266-7AC2-430D-A40E-894A35306C33}" dt="2025-03-17T21:33:28.473" v="1491" actId="165"/>
          <ac:spMkLst>
            <pc:docMk/>
            <pc:sldMk cId="229145012" sldId="4140"/>
            <ac:spMk id="126" creationId="{62B07410-1C40-538B-187A-04AD8F48FDAA}"/>
          </ac:spMkLst>
        </pc:spChg>
        <pc:spChg chg="mod">
          <ac:chgData name="Jolie Serrano Delgado" userId="d52b4219-5c60-4a0c-87ad-b1ec335c0c37" providerId="ADAL" clId="{114DC266-7AC2-430D-A40E-894A35306C33}" dt="2025-03-17T21:33:28.473" v="1491" actId="165"/>
          <ac:spMkLst>
            <pc:docMk/>
            <pc:sldMk cId="229145012" sldId="4140"/>
            <ac:spMk id="127" creationId="{8FD86024-4661-7F9B-D161-C9D49719BA12}"/>
          </ac:spMkLst>
        </pc:spChg>
        <pc:spChg chg="mod">
          <ac:chgData name="Jolie Serrano Delgado" userId="d52b4219-5c60-4a0c-87ad-b1ec335c0c37" providerId="ADAL" clId="{114DC266-7AC2-430D-A40E-894A35306C33}" dt="2025-03-17T21:33:28.473" v="1491" actId="165"/>
          <ac:spMkLst>
            <pc:docMk/>
            <pc:sldMk cId="229145012" sldId="4140"/>
            <ac:spMk id="129" creationId="{1D2E14DD-1177-0DCD-51E9-29753D8A08C6}"/>
          </ac:spMkLst>
        </pc:spChg>
        <pc:spChg chg="mod">
          <ac:chgData name="Jolie Serrano Delgado" userId="d52b4219-5c60-4a0c-87ad-b1ec335c0c37" providerId="ADAL" clId="{114DC266-7AC2-430D-A40E-894A35306C33}" dt="2025-03-17T21:33:28.473" v="1491" actId="165"/>
          <ac:spMkLst>
            <pc:docMk/>
            <pc:sldMk cId="229145012" sldId="4140"/>
            <ac:spMk id="130" creationId="{5CB3C186-649E-4C2C-7CD6-A395984CA0D8}"/>
          </ac:spMkLst>
        </pc:spChg>
        <pc:spChg chg="mod">
          <ac:chgData name="Jolie Serrano Delgado" userId="d52b4219-5c60-4a0c-87ad-b1ec335c0c37" providerId="ADAL" clId="{114DC266-7AC2-430D-A40E-894A35306C33}" dt="2025-03-17T21:33:28.473" v="1491" actId="165"/>
          <ac:spMkLst>
            <pc:docMk/>
            <pc:sldMk cId="229145012" sldId="4140"/>
            <ac:spMk id="131" creationId="{D99037EE-E6C3-BE51-2D9A-576BE4771581}"/>
          </ac:spMkLst>
        </pc:spChg>
        <pc:spChg chg="mod">
          <ac:chgData name="Jolie Serrano Delgado" userId="d52b4219-5c60-4a0c-87ad-b1ec335c0c37" providerId="ADAL" clId="{114DC266-7AC2-430D-A40E-894A35306C33}" dt="2025-03-17T21:33:28.473" v="1491" actId="165"/>
          <ac:spMkLst>
            <pc:docMk/>
            <pc:sldMk cId="229145012" sldId="4140"/>
            <ac:spMk id="132" creationId="{54793F39-5E2C-D27A-DC0E-D28102AD95EF}"/>
          </ac:spMkLst>
        </pc:spChg>
        <pc:spChg chg="mod">
          <ac:chgData name="Jolie Serrano Delgado" userId="d52b4219-5c60-4a0c-87ad-b1ec335c0c37" providerId="ADAL" clId="{114DC266-7AC2-430D-A40E-894A35306C33}" dt="2025-03-17T21:33:28.473" v="1491" actId="165"/>
          <ac:spMkLst>
            <pc:docMk/>
            <pc:sldMk cId="229145012" sldId="4140"/>
            <ac:spMk id="133" creationId="{055F6E41-6E02-E800-72B1-529264BA950B}"/>
          </ac:spMkLst>
        </pc:spChg>
        <pc:spChg chg="mod">
          <ac:chgData name="Jolie Serrano Delgado" userId="d52b4219-5c60-4a0c-87ad-b1ec335c0c37" providerId="ADAL" clId="{114DC266-7AC2-430D-A40E-894A35306C33}" dt="2025-03-17T21:54:48.422" v="1583" actId="14100"/>
          <ac:spMkLst>
            <pc:docMk/>
            <pc:sldMk cId="229145012" sldId="4140"/>
            <ac:spMk id="140" creationId="{7026DDC3-9BA5-E865-8793-0D200ED2D383}"/>
          </ac:spMkLst>
        </pc:spChg>
        <pc:spChg chg="mod">
          <ac:chgData name="Jolie Serrano Delgado" userId="d52b4219-5c60-4a0c-87ad-b1ec335c0c37" providerId="ADAL" clId="{114DC266-7AC2-430D-A40E-894A35306C33}" dt="2025-03-17T21:58:48.360" v="1603" actId="1076"/>
          <ac:spMkLst>
            <pc:docMk/>
            <pc:sldMk cId="229145012" sldId="4140"/>
            <ac:spMk id="141" creationId="{961EDF9F-3F63-9131-BB4D-0A016FB1C4BC}"/>
          </ac:spMkLst>
        </pc:spChg>
        <pc:spChg chg="mod">
          <ac:chgData name="Jolie Serrano Delgado" userId="d52b4219-5c60-4a0c-87ad-b1ec335c0c37" providerId="ADAL" clId="{114DC266-7AC2-430D-A40E-894A35306C33}" dt="2025-03-17T21:58:43.936" v="1602" actId="1076"/>
          <ac:spMkLst>
            <pc:docMk/>
            <pc:sldMk cId="229145012" sldId="4140"/>
            <ac:spMk id="142" creationId="{198B2A4F-9613-3259-58C3-8D4D8BE0556A}"/>
          </ac:spMkLst>
        </pc:spChg>
        <pc:spChg chg="mod">
          <ac:chgData name="Jolie Serrano Delgado" userId="d52b4219-5c60-4a0c-87ad-b1ec335c0c37" providerId="ADAL" clId="{114DC266-7AC2-430D-A40E-894A35306C33}" dt="2025-03-17T21:58:02.432" v="1594" actId="14100"/>
          <ac:spMkLst>
            <pc:docMk/>
            <pc:sldMk cId="229145012" sldId="4140"/>
            <ac:spMk id="143" creationId="{D527BBD0-C4FD-6707-32A6-1DFB5F2DB919}"/>
          </ac:spMkLst>
        </pc:spChg>
        <pc:spChg chg="mod">
          <ac:chgData name="Jolie Serrano Delgado" userId="d52b4219-5c60-4a0c-87ad-b1ec335c0c37" providerId="ADAL" clId="{114DC266-7AC2-430D-A40E-894A35306C33}" dt="2025-03-17T21:58:59.746" v="1607" actId="1076"/>
          <ac:spMkLst>
            <pc:docMk/>
            <pc:sldMk cId="229145012" sldId="4140"/>
            <ac:spMk id="144" creationId="{59BDA652-DA82-48B9-467B-A427DC2016DB}"/>
          </ac:spMkLst>
        </pc:spChg>
        <pc:spChg chg="mod">
          <ac:chgData name="Jolie Serrano Delgado" userId="d52b4219-5c60-4a0c-87ad-b1ec335c0c37" providerId="ADAL" clId="{114DC266-7AC2-430D-A40E-894A35306C33}" dt="2025-03-17T21:58:57.077" v="1606" actId="1076"/>
          <ac:spMkLst>
            <pc:docMk/>
            <pc:sldMk cId="229145012" sldId="4140"/>
            <ac:spMk id="145" creationId="{FF6630E1-68F9-9518-7F6F-79EAADFD9B07}"/>
          </ac:spMkLst>
        </pc:spChg>
        <pc:spChg chg="mod">
          <ac:chgData name="Jolie Serrano Delgado" userId="d52b4219-5c60-4a0c-87ad-b1ec335c0c37" providerId="ADAL" clId="{114DC266-7AC2-430D-A40E-894A35306C33}" dt="2025-03-17T21:58:25.138" v="1596" actId="1076"/>
          <ac:spMkLst>
            <pc:docMk/>
            <pc:sldMk cId="229145012" sldId="4140"/>
            <ac:spMk id="146" creationId="{50F0936D-DE4E-6579-D8B5-DA15FDBA6FD3}"/>
          </ac:spMkLst>
        </pc:spChg>
        <pc:spChg chg="mod">
          <ac:chgData name="Jolie Serrano Delgado" userId="d52b4219-5c60-4a0c-87ad-b1ec335c0c37" providerId="ADAL" clId="{114DC266-7AC2-430D-A40E-894A35306C33}" dt="2025-03-17T21:58:51.280" v="1604" actId="1076"/>
          <ac:spMkLst>
            <pc:docMk/>
            <pc:sldMk cId="229145012" sldId="4140"/>
            <ac:spMk id="147" creationId="{9FCB9AFA-BE16-F19A-410F-0F08D68651C0}"/>
          </ac:spMkLst>
        </pc:spChg>
        <pc:spChg chg="mod">
          <ac:chgData name="Jolie Serrano Delgado" userId="d52b4219-5c60-4a0c-87ad-b1ec335c0c37" providerId="ADAL" clId="{114DC266-7AC2-430D-A40E-894A35306C33}" dt="2025-03-17T21:58:31.335" v="1598" actId="1076"/>
          <ac:spMkLst>
            <pc:docMk/>
            <pc:sldMk cId="229145012" sldId="4140"/>
            <ac:spMk id="149" creationId="{A8EC9D3F-F74B-B74F-AA4C-9F94755F8153}"/>
          </ac:spMkLst>
        </pc:spChg>
        <pc:spChg chg="mod">
          <ac:chgData name="Jolie Serrano Delgado" userId="d52b4219-5c60-4a0c-87ad-b1ec335c0c37" providerId="ADAL" clId="{114DC266-7AC2-430D-A40E-894A35306C33}" dt="2025-03-17T21:58:27.655" v="1597" actId="1076"/>
          <ac:spMkLst>
            <pc:docMk/>
            <pc:sldMk cId="229145012" sldId="4140"/>
            <ac:spMk id="150" creationId="{3D190313-90A1-08F2-64CB-52971A4CFA96}"/>
          </ac:spMkLst>
        </pc:spChg>
        <pc:spChg chg="mod">
          <ac:chgData name="Jolie Serrano Delgado" userId="d52b4219-5c60-4a0c-87ad-b1ec335c0c37" providerId="ADAL" clId="{114DC266-7AC2-430D-A40E-894A35306C33}" dt="2025-03-17T21:58:57.077" v="1606" actId="1076"/>
          <ac:spMkLst>
            <pc:docMk/>
            <pc:sldMk cId="229145012" sldId="4140"/>
            <ac:spMk id="151" creationId="{BD0B303B-A6D4-6BC5-0481-F0FD5A8F9D3E}"/>
          </ac:spMkLst>
        </pc:spChg>
        <pc:spChg chg="mod">
          <ac:chgData name="Jolie Serrano Delgado" userId="d52b4219-5c60-4a0c-87ad-b1ec335c0c37" providerId="ADAL" clId="{114DC266-7AC2-430D-A40E-894A35306C33}" dt="2025-03-17T21:58:59.746" v="1607" actId="1076"/>
          <ac:spMkLst>
            <pc:docMk/>
            <pc:sldMk cId="229145012" sldId="4140"/>
            <ac:spMk id="152" creationId="{6804A593-51B8-73A6-6F8F-00D4423F1109}"/>
          </ac:spMkLst>
        </pc:spChg>
        <pc:spChg chg="mod">
          <ac:chgData name="Jolie Serrano Delgado" userId="d52b4219-5c60-4a0c-87ad-b1ec335c0c37" providerId="ADAL" clId="{114DC266-7AC2-430D-A40E-894A35306C33}" dt="2025-03-17T21:58:43.936" v="1602" actId="1076"/>
          <ac:spMkLst>
            <pc:docMk/>
            <pc:sldMk cId="229145012" sldId="4140"/>
            <ac:spMk id="153" creationId="{DBDD3AAE-AB3C-3AAB-7398-50CE04D32C9D}"/>
          </ac:spMkLst>
        </pc:spChg>
        <pc:grpChg chg="add mod">
          <ac:chgData name="Jolie Serrano Delgado" userId="d52b4219-5c60-4a0c-87ad-b1ec335c0c37" providerId="ADAL" clId="{114DC266-7AC2-430D-A40E-894A35306C33}" dt="2025-03-17T21:33:23.489" v="1490" actId="688"/>
          <ac:grpSpMkLst>
            <pc:docMk/>
            <pc:sldMk cId="229145012" sldId="4140"/>
            <ac:grpSpMk id="5" creationId="{0B89C3E2-8CFA-A65F-2FE1-6633E87087DB}"/>
          </ac:grpSpMkLst>
        </pc:grpChg>
        <pc:grpChg chg="mod">
          <ac:chgData name="Jolie Serrano Delgado" userId="d52b4219-5c60-4a0c-87ad-b1ec335c0c37" providerId="ADAL" clId="{114DC266-7AC2-430D-A40E-894A35306C33}" dt="2025-03-17T21:33:13.910" v="1489" actId="164"/>
          <ac:grpSpMkLst>
            <pc:docMk/>
            <pc:sldMk cId="229145012" sldId="4140"/>
            <ac:grpSpMk id="134" creationId="{BED99217-DAA8-8CCA-8214-128E43C719FF}"/>
          </ac:grpSpMkLst>
        </pc:grpChg>
        <pc:grpChg chg="mod">
          <ac:chgData name="Jolie Serrano Delgado" userId="d52b4219-5c60-4a0c-87ad-b1ec335c0c37" providerId="ADAL" clId="{114DC266-7AC2-430D-A40E-894A35306C33}" dt="2025-03-17T21:33:13.910" v="1489" actId="164"/>
          <ac:grpSpMkLst>
            <pc:docMk/>
            <pc:sldMk cId="229145012" sldId="4140"/>
            <ac:grpSpMk id="135" creationId="{60F05AEB-61C9-6781-6274-8A0B56E94DE9}"/>
          </ac:grpSpMkLst>
        </pc:grpChg>
        <pc:grpChg chg="mod">
          <ac:chgData name="Jolie Serrano Delgado" userId="d52b4219-5c60-4a0c-87ad-b1ec335c0c37" providerId="ADAL" clId="{114DC266-7AC2-430D-A40E-894A35306C33}" dt="2025-03-17T21:33:13.910" v="1489" actId="164"/>
          <ac:grpSpMkLst>
            <pc:docMk/>
            <pc:sldMk cId="229145012" sldId="4140"/>
            <ac:grpSpMk id="136" creationId="{434CB7AA-4DCE-E107-F9E6-44D622248101}"/>
          </ac:grpSpMkLst>
        </pc:grpChg>
        <pc:grpChg chg="mod">
          <ac:chgData name="Jolie Serrano Delgado" userId="d52b4219-5c60-4a0c-87ad-b1ec335c0c37" providerId="ADAL" clId="{114DC266-7AC2-430D-A40E-894A35306C33}" dt="2025-03-17T21:33:13.910" v="1489" actId="164"/>
          <ac:grpSpMkLst>
            <pc:docMk/>
            <pc:sldMk cId="229145012" sldId="4140"/>
            <ac:grpSpMk id="137" creationId="{A6EB5E8B-182C-C071-FC3B-D2911FABA2E7}"/>
          </ac:grpSpMkLst>
        </pc:grpChg>
        <pc:grpChg chg="mod">
          <ac:chgData name="Jolie Serrano Delgado" userId="d52b4219-5c60-4a0c-87ad-b1ec335c0c37" providerId="ADAL" clId="{114DC266-7AC2-430D-A40E-894A35306C33}" dt="2025-03-17T21:33:13.910" v="1489" actId="164"/>
          <ac:grpSpMkLst>
            <pc:docMk/>
            <pc:sldMk cId="229145012" sldId="4140"/>
            <ac:grpSpMk id="138" creationId="{B6CA11CE-CF03-21C8-CB1F-067EE1DFE8F4}"/>
          </ac:grpSpMkLst>
        </pc:grpChg>
        <pc:grpChg chg="mod">
          <ac:chgData name="Jolie Serrano Delgado" userId="d52b4219-5c60-4a0c-87ad-b1ec335c0c37" providerId="ADAL" clId="{114DC266-7AC2-430D-A40E-894A35306C33}" dt="2025-03-17T21:33:13.910" v="1489" actId="164"/>
          <ac:grpSpMkLst>
            <pc:docMk/>
            <pc:sldMk cId="229145012" sldId="4140"/>
            <ac:grpSpMk id="139" creationId="{E23C2204-EDC5-14C5-30A3-540885D09E32}"/>
          </ac:grpSpMkLst>
        </pc:grpChg>
      </pc:sldChg>
      <pc:sldChg chg="del">
        <pc:chgData name="Jolie Serrano Delgado" userId="d52b4219-5c60-4a0c-87ad-b1ec335c0c37" providerId="ADAL" clId="{114DC266-7AC2-430D-A40E-894A35306C33}" dt="2025-03-12T22:55:36.659" v="1" actId="47"/>
        <pc:sldMkLst>
          <pc:docMk/>
          <pc:sldMk cId="1764727389" sldId="4140"/>
        </pc:sldMkLst>
      </pc:sldChg>
      <pc:sldChg chg="del">
        <pc:chgData name="Jolie Serrano Delgado" userId="d52b4219-5c60-4a0c-87ad-b1ec335c0c37" providerId="ADAL" clId="{114DC266-7AC2-430D-A40E-894A35306C33}" dt="2025-03-12T22:55:36.659" v="1" actId="47"/>
        <pc:sldMkLst>
          <pc:docMk/>
          <pc:sldMk cId="2148651860" sldId="4141"/>
        </pc:sldMkLst>
      </pc:sldChg>
      <pc:sldChg chg="addSp delSp modSp add mod modTransition">
        <pc:chgData name="Jolie Serrano Delgado" userId="d52b4219-5c60-4a0c-87ad-b1ec335c0c37" providerId="ADAL" clId="{114DC266-7AC2-430D-A40E-894A35306C33}" dt="2025-03-18T20:59:34.662" v="2231"/>
        <pc:sldMkLst>
          <pc:docMk/>
          <pc:sldMk cId="2530566429" sldId="4141"/>
        </pc:sldMkLst>
        <pc:spChg chg="mod">
          <ac:chgData name="Jolie Serrano Delgado" userId="d52b4219-5c60-4a0c-87ad-b1ec335c0c37" providerId="ADAL" clId="{114DC266-7AC2-430D-A40E-894A35306C33}" dt="2025-03-18T20:59:34.662" v="2231"/>
          <ac:spMkLst>
            <pc:docMk/>
            <pc:sldMk cId="2530566429" sldId="4141"/>
            <ac:spMk id="4" creationId="{F4730701-9187-2259-A8C6-7E85F72E0ABC}"/>
          </ac:spMkLst>
        </pc:spChg>
        <pc:spChg chg="mod">
          <ac:chgData name="Jolie Serrano Delgado" userId="d52b4219-5c60-4a0c-87ad-b1ec335c0c37" providerId="ADAL" clId="{114DC266-7AC2-430D-A40E-894A35306C33}" dt="2025-03-17T21:34:27.615" v="1500" actId="165"/>
          <ac:spMkLst>
            <pc:docMk/>
            <pc:sldMk cId="2530566429" sldId="4141"/>
            <ac:spMk id="121" creationId="{BE83BCE9-1F9D-3A1F-5E8F-0553E9DD2771}"/>
          </ac:spMkLst>
        </pc:spChg>
        <pc:spChg chg="mod">
          <ac:chgData name="Jolie Serrano Delgado" userId="d52b4219-5c60-4a0c-87ad-b1ec335c0c37" providerId="ADAL" clId="{114DC266-7AC2-430D-A40E-894A35306C33}" dt="2025-03-17T21:34:27.615" v="1500" actId="165"/>
          <ac:spMkLst>
            <pc:docMk/>
            <pc:sldMk cId="2530566429" sldId="4141"/>
            <ac:spMk id="122" creationId="{9E0CC49D-40B2-8893-71ED-714D8D01AFD5}"/>
          </ac:spMkLst>
        </pc:spChg>
        <pc:spChg chg="mod">
          <ac:chgData name="Jolie Serrano Delgado" userId="d52b4219-5c60-4a0c-87ad-b1ec335c0c37" providerId="ADAL" clId="{114DC266-7AC2-430D-A40E-894A35306C33}" dt="2025-03-17T21:34:27.615" v="1500" actId="165"/>
          <ac:spMkLst>
            <pc:docMk/>
            <pc:sldMk cId="2530566429" sldId="4141"/>
            <ac:spMk id="123" creationId="{66D8609A-F400-CA2D-67F2-7FD43781D87A}"/>
          </ac:spMkLst>
        </pc:spChg>
        <pc:spChg chg="mod">
          <ac:chgData name="Jolie Serrano Delgado" userId="d52b4219-5c60-4a0c-87ad-b1ec335c0c37" providerId="ADAL" clId="{114DC266-7AC2-430D-A40E-894A35306C33}" dt="2025-03-17T21:34:27.615" v="1500" actId="165"/>
          <ac:spMkLst>
            <pc:docMk/>
            <pc:sldMk cId="2530566429" sldId="4141"/>
            <ac:spMk id="125" creationId="{58E97151-D699-5E22-8901-90237AA8E829}"/>
          </ac:spMkLst>
        </pc:spChg>
        <pc:spChg chg="mod">
          <ac:chgData name="Jolie Serrano Delgado" userId="d52b4219-5c60-4a0c-87ad-b1ec335c0c37" providerId="ADAL" clId="{114DC266-7AC2-430D-A40E-894A35306C33}" dt="2025-03-17T21:34:27.615" v="1500" actId="165"/>
          <ac:spMkLst>
            <pc:docMk/>
            <pc:sldMk cId="2530566429" sldId="4141"/>
            <ac:spMk id="126" creationId="{E9E70159-677B-EF0B-3117-97D32988B091}"/>
          </ac:spMkLst>
        </pc:spChg>
        <pc:spChg chg="mod">
          <ac:chgData name="Jolie Serrano Delgado" userId="d52b4219-5c60-4a0c-87ad-b1ec335c0c37" providerId="ADAL" clId="{114DC266-7AC2-430D-A40E-894A35306C33}" dt="2025-03-17T21:34:27.615" v="1500" actId="165"/>
          <ac:spMkLst>
            <pc:docMk/>
            <pc:sldMk cId="2530566429" sldId="4141"/>
            <ac:spMk id="127" creationId="{1F2B746E-96A7-6401-FC7A-833CBA6583A2}"/>
          </ac:spMkLst>
        </pc:spChg>
        <pc:spChg chg="mod">
          <ac:chgData name="Jolie Serrano Delgado" userId="d52b4219-5c60-4a0c-87ad-b1ec335c0c37" providerId="ADAL" clId="{114DC266-7AC2-430D-A40E-894A35306C33}" dt="2025-03-17T21:34:27.615" v="1500" actId="165"/>
          <ac:spMkLst>
            <pc:docMk/>
            <pc:sldMk cId="2530566429" sldId="4141"/>
            <ac:spMk id="129" creationId="{227A81F2-A8E8-8830-8B25-CC89F451D22B}"/>
          </ac:spMkLst>
        </pc:spChg>
        <pc:spChg chg="mod">
          <ac:chgData name="Jolie Serrano Delgado" userId="d52b4219-5c60-4a0c-87ad-b1ec335c0c37" providerId="ADAL" clId="{114DC266-7AC2-430D-A40E-894A35306C33}" dt="2025-03-17T21:34:27.615" v="1500" actId="165"/>
          <ac:spMkLst>
            <pc:docMk/>
            <pc:sldMk cId="2530566429" sldId="4141"/>
            <ac:spMk id="130" creationId="{4E691BF0-F7BE-F113-93DA-77ECE2721802}"/>
          </ac:spMkLst>
        </pc:spChg>
        <pc:spChg chg="mod">
          <ac:chgData name="Jolie Serrano Delgado" userId="d52b4219-5c60-4a0c-87ad-b1ec335c0c37" providerId="ADAL" clId="{114DC266-7AC2-430D-A40E-894A35306C33}" dt="2025-03-17T21:34:27.615" v="1500" actId="165"/>
          <ac:spMkLst>
            <pc:docMk/>
            <pc:sldMk cId="2530566429" sldId="4141"/>
            <ac:spMk id="132" creationId="{40660F5A-91E8-C54A-0804-E5440B573FBD}"/>
          </ac:spMkLst>
        </pc:spChg>
        <pc:spChg chg="mod">
          <ac:chgData name="Jolie Serrano Delgado" userId="d52b4219-5c60-4a0c-87ad-b1ec335c0c37" providerId="ADAL" clId="{114DC266-7AC2-430D-A40E-894A35306C33}" dt="2025-03-17T21:34:27.615" v="1500" actId="165"/>
          <ac:spMkLst>
            <pc:docMk/>
            <pc:sldMk cId="2530566429" sldId="4141"/>
            <ac:spMk id="133" creationId="{CAA1F68E-0E0E-5DA5-D1B2-A49EA0269D0F}"/>
          </ac:spMkLst>
        </pc:spChg>
        <pc:spChg chg="mod">
          <ac:chgData name="Jolie Serrano Delgado" userId="d52b4219-5c60-4a0c-87ad-b1ec335c0c37" providerId="ADAL" clId="{114DC266-7AC2-430D-A40E-894A35306C33}" dt="2025-03-17T21:59:20.556" v="1611" actId="1076"/>
          <ac:spMkLst>
            <pc:docMk/>
            <pc:sldMk cId="2530566429" sldId="4141"/>
            <ac:spMk id="140" creationId="{80662168-F55E-26A7-3491-3FAB96890E7A}"/>
          </ac:spMkLst>
        </pc:spChg>
        <pc:spChg chg="mod">
          <ac:chgData name="Jolie Serrano Delgado" userId="d52b4219-5c60-4a0c-87ad-b1ec335c0c37" providerId="ADAL" clId="{114DC266-7AC2-430D-A40E-894A35306C33}" dt="2025-03-17T21:59:16.931" v="1610" actId="1076"/>
          <ac:spMkLst>
            <pc:docMk/>
            <pc:sldMk cId="2530566429" sldId="4141"/>
            <ac:spMk id="141" creationId="{F095EC7E-6ABA-34D0-32BC-E47382DF4953}"/>
          </ac:spMkLst>
        </pc:spChg>
        <pc:spChg chg="mod">
          <ac:chgData name="Jolie Serrano Delgado" userId="d52b4219-5c60-4a0c-87ad-b1ec335c0c37" providerId="ADAL" clId="{114DC266-7AC2-430D-A40E-894A35306C33}" dt="2025-03-17T21:59:14.655" v="1609" actId="1076"/>
          <ac:spMkLst>
            <pc:docMk/>
            <pc:sldMk cId="2530566429" sldId="4141"/>
            <ac:spMk id="142" creationId="{BB66A5F3-48B9-6E0B-3DA3-16C1B9237FBD}"/>
          </ac:spMkLst>
        </pc:spChg>
        <pc:spChg chg="mod">
          <ac:chgData name="Jolie Serrano Delgado" userId="d52b4219-5c60-4a0c-87ad-b1ec335c0c37" providerId="ADAL" clId="{114DC266-7AC2-430D-A40E-894A35306C33}" dt="2025-03-17T21:59:25.585" v="1612" actId="1076"/>
          <ac:spMkLst>
            <pc:docMk/>
            <pc:sldMk cId="2530566429" sldId="4141"/>
            <ac:spMk id="143" creationId="{C9D7FAA9-5712-B677-5793-9D3C4EAD3B84}"/>
          </ac:spMkLst>
        </pc:spChg>
        <pc:spChg chg="mod">
          <ac:chgData name="Jolie Serrano Delgado" userId="d52b4219-5c60-4a0c-87ad-b1ec335c0c37" providerId="ADAL" clId="{114DC266-7AC2-430D-A40E-894A35306C33}" dt="2025-03-17T21:59:10.983" v="1608" actId="1076"/>
          <ac:spMkLst>
            <pc:docMk/>
            <pc:sldMk cId="2530566429" sldId="4141"/>
            <ac:spMk id="144" creationId="{8AD79AD6-0ECE-90B5-C0A1-05530F1D01CA}"/>
          </ac:spMkLst>
        </pc:spChg>
        <pc:spChg chg="mod">
          <ac:chgData name="Jolie Serrano Delgado" userId="d52b4219-5c60-4a0c-87ad-b1ec335c0c37" providerId="ADAL" clId="{114DC266-7AC2-430D-A40E-894A35306C33}" dt="2025-03-17T21:58:08.985" v="1595" actId="14100"/>
          <ac:spMkLst>
            <pc:docMk/>
            <pc:sldMk cId="2530566429" sldId="4141"/>
            <ac:spMk id="145" creationId="{16541E20-CFEE-8EA8-ACAD-B154439969B7}"/>
          </ac:spMkLst>
        </pc:spChg>
        <pc:spChg chg="mod">
          <ac:chgData name="Jolie Serrano Delgado" userId="d52b4219-5c60-4a0c-87ad-b1ec335c0c37" providerId="ADAL" clId="{114DC266-7AC2-430D-A40E-894A35306C33}" dt="2025-03-17T21:59:31.488" v="1614" actId="1076"/>
          <ac:spMkLst>
            <pc:docMk/>
            <pc:sldMk cId="2530566429" sldId="4141"/>
            <ac:spMk id="146" creationId="{296E83C4-0673-AF38-FCA5-3FC481B90ED6}"/>
          </ac:spMkLst>
        </pc:spChg>
        <pc:spChg chg="mod">
          <ac:chgData name="Jolie Serrano Delgado" userId="d52b4219-5c60-4a0c-87ad-b1ec335c0c37" providerId="ADAL" clId="{114DC266-7AC2-430D-A40E-894A35306C33}" dt="2025-03-17T21:59:16.931" v="1610" actId="1076"/>
          <ac:spMkLst>
            <pc:docMk/>
            <pc:sldMk cId="2530566429" sldId="4141"/>
            <ac:spMk id="147" creationId="{1ADE2D73-AE78-C56D-E4FF-0AC89663253B}"/>
          </ac:spMkLst>
        </pc:spChg>
        <pc:spChg chg="mod">
          <ac:chgData name="Jolie Serrano Delgado" userId="d52b4219-5c60-4a0c-87ad-b1ec335c0c37" providerId="ADAL" clId="{114DC266-7AC2-430D-A40E-894A35306C33}" dt="2025-03-17T21:59:20.556" v="1611" actId="1076"/>
          <ac:spMkLst>
            <pc:docMk/>
            <pc:sldMk cId="2530566429" sldId="4141"/>
            <ac:spMk id="149" creationId="{61F522ED-F9DC-B88B-3996-958631A627B8}"/>
          </ac:spMkLst>
        </pc:spChg>
        <pc:spChg chg="mod">
          <ac:chgData name="Jolie Serrano Delgado" userId="d52b4219-5c60-4a0c-87ad-b1ec335c0c37" providerId="ADAL" clId="{114DC266-7AC2-430D-A40E-894A35306C33}" dt="2025-03-17T21:59:25.585" v="1612" actId="1076"/>
          <ac:spMkLst>
            <pc:docMk/>
            <pc:sldMk cId="2530566429" sldId="4141"/>
            <ac:spMk id="150" creationId="{6DF082C4-6788-E44A-1D9B-4D53DEDAAEC4}"/>
          </ac:spMkLst>
        </pc:spChg>
        <pc:spChg chg="mod">
          <ac:chgData name="Jolie Serrano Delgado" userId="d52b4219-5c60-4a0c-87ad-b1ec335c0c37" providerId="ADAL" clId="{114DC266-7AC2-430D-A40E-894A35306C33}" dt="2025-03-17T21:59:33.650" v="1615" actId="1076"/>
          <ac:spMkLst>
            <pc:docMk/>
            <pc:sldMk cId="2530566429" sldId="4141"/>
            <ac:spMk id="151" creationId="{373841F2-9575-26ED-76A8-BB0ED76D57AA}"/>
          </ac:spMkLst>
        </pc:spChg>
        <pc:spChg chg="mod">
          <ac:chgData name="Jolie Serrano Delgado" userId="d52b4219-5c60-4a0c-87ad-b1ec335c0c37" providerId="ADAL" clId="{114DC266-7AC2-430D-A40E-894A35306C33}" dt="2025-03-17T21:59:10.983" v="1608" actId="1076"/>
          <ac:spMkLst>
            <pc:docMk/>
            <pc:sldMk cId="2530566429" sldId="4141"/>
            <ac:spMk id="152" creationId="{14F71397-71C9-BF68-EFF3-D5108C0FF251}"/>
          </ac:spMkLst>
        </pc:spChg>
        <pc:spChg chg="mod">
          <ac:chgData name="Jolie Serrano Delgado" userId="d52b4219-5c60-4a0c-87ad-b1ec335c0c37" providerId="ADAL" clId="{114DC266-7AC2-430D-A40E-894A35306C33}" dt="2025-03-17T21:59:14.655" v="1609" actId="1076"/>
          <ac:spMkLst>
            <pc:docMk/>
            <pc:sldMk cId="2530566429" sldId="4141"/>
            <ac:spMk id="153" creationId="{B18FCE7F-5AE3-B1CF-EB6F-21FA07521502}"/>
          </ac:spMkLst>
        </pc:spChg>
        <pc:grpChg chg="add mod">
          <ac:chgData name="Jolie Serrano Delgado" userId="d52b4219-5c60-4a0c-87ad-b1ec335c0c37" providerId="ADAL" clId="{114DC266-7AC2-430D-A40E-894A35306C33}" dt="2025-03-17T21:34:22.761" v="1499" actId="688"/>
          <ac:grpSpMkLst>
            <pc:docMk/>
            <pc:sldMk cId="2530566429" sldId="4141"/>
            <ac:grpSpMk id="5" creationId="{7A4B4191-F46C-24F0-F69F-D8E6D74B6DF6}"/>
          </ac:grpSpMkLst>
        </pc:grpChg>
        <pc:grpChg chg="mod">
          <ac:chgData name="Jolie Serrano Delgado" userId="d52b4219-5c60-4a0c-87ad-b1ec335c0c37" providerId="ADAL" clId="{114DC266-7AC2-430D-A40E-894A35306C33}" dt="2025-03-17T21:34:17.778" v="1498" actId="164"/>
          <ac:grpSpMkLst>
            <pc:docMk/>
            <pc:sldMk cId="2530566429" sldId="4141"/>
            <ac:grpSpMk id="134" creationId="{F86E4C46-6D61-CAC9-A30F-9E619059B657}"/>
          </ac:grpSpMkLst>
        </pc:grpChg>
        <pc:grpChg chg="mod">
          <ac:chgData name="Jolie Serrano Delgado" userId="d52b4219-5c60-4a0c-87ad-b1ec335c0c37" providerId="ADAL" clId="{114DC266-7AC2-430D-A40E-894A35306C33}" dt="2025-03-17T21:34:17.778" v="1498" actId="164"/>
          <ac:grpSpMkLst>
            <pc:docMk/>
            <pc:sldMk cId="2530566429" sldId="4141"/>
            <ac:grpSpMk id="135" creationId="{FDA98EE9-4DDF-85E2-612F-FF5D49F10108}"/>
          </ac:grpSpMkLst>
        </pc:grpChg>
        <pc:grpChg chg="mod">
          <ac:chgData name="Jolie Serrano Delgado" userId="d52b4219-5c60-4a0c-87ad-b1ec335c0c37" providerId="ADAL" clId="{114DC266-7AC2-430D-A40E-894A35306C33}" dt="2025-03-17T21:34:17.778" v="1498" actId="164"/>
          <ac:grpSpMkLst>
            <pc:docMk/>
            <pc:sldMk cId="2530566429" sldId="4141"/>
            <ac:grpSpMk id="136" creationId="{8E350355-CD7F-64D6-C80F-FC7E67398892}"/>
          </ac:grpSpMkLst>
        </pc:grpChg>
        <pc:grpChg chg="mod">
          <ac:chgData name="Jolie Serrano Delgado" userId="d52b4219-5c60-4a0c-87ad-b1ec335c0c37" providerId="ADAL" clId="{114DC266-7AC2-430D-A40E-894A35306C33}" dt="2025-03-17T21:34:17.778" v="1498" actId="164"/>
          <ac:grpSpMkLst>
            <pc:docMk/>
            <pc:sldMk cId="2530566429" sldId="4141"/>
            <ac:grpSpMk id="137" creationId="{86885775-344C-8EF0-B58A-2001AB984A83}"/>
          </ac:grpSpMkLst>
        </pc:grpChg>
        <pc:grpChg chg="mod">
          <ac:chgData name="Jolie Serrano Delgado" userId="d52b4219-5c60-4a0c-87ad-b1ec335c0c37" providerId="ADAL" clId="{114DC266-7AC2-430D-A40E-894A35306C33}" dt="2025-03-17T21:34:17.778" v="1498" actId="164"/>
          <ac:grpSpMkLst>
            <pc:docMk/>
            <pc:sldMk cId="2530566429" sldId="4141"/>
            <ac:grpSpMk id="138" creationId="{1036CFEA-6316-A29D-0DE1-5D3899AAE67C}"/>
          </ac:grpSpMkLst>
        </pc:grpChg>
        <pc:grpChg chg="mod">
          <ac:chgData name="Jolie Serrano Delgado" userId="d52b4219-5c60-4a0c-87ad-b1ec335c0c37" providerId="ADAL" clId="{114DC266-7AC2-430D-A40E-894A35306C33}" dt="2025-03-17T21:34:17.778" v="1498" actId="164"/>
          <ac:grpSpMkLst>
            <pc:docMk/>
            <pc:sldMk cId="2530566429" sldId="4141"/>
            <ac:grpSpMk id="139" creationId="{A572276F-8278-16F7-CE77-77461F440745}"/>
          </ac:grpSpMkLst>
        </pc:grpChg>
      </pc:sldChg>
      <pc:sldChg chg="addSp delSp modSp add mod modTransition">
        <pc:chgData name="Jolie Serrano Delgado" userId="d52b4219-5c60-4a0c-87ad-b1ec335c0c37" providerId="ADAL" clId="{114DC266-7AC2-430D-A40E-894A35306C33}" dt="2025-03-18T20:59:38.451" v="2232"/>
        <pc:sldMkLst>
          <pc:docMk/>
          <pc:sldMk cId="3068553852" sldId="4142"/>
        </pc:sldMkLst>
        <pc:spChg chg="mod">
          <ac:chgData name="Jolie Serrano Delgado" userId="d52b4219-5c60-4a0c-87ad-b1ec335c0c37" providerId="ADAL" clId="{114DC266-7AC2-430D-A40E-894A35306C33}" dt="2025-03-18T20:59:38.451" v="2232"/>
          <ac:spMkLst>
            <pc:docMk/>
            <pc:sldMk cId="3068553852" sldId="4142"/>
            <ac:spMk id="4" creationId="{ECCCC529-AACF-11D7-2278-437195AE5AF2}"/>
          </ac:spMkLst>
        </pc:spChg>
        <pc:spChg chg="mod">
          <ac:chgData name="Jolie Serrano Delgado" userId="d52b4219-5c60-4a0c-87ad-b1ec335c0c37" providerId="ADAL" clId="{114DC266-7AC2-430D-A40E-894A35306C33}" dt="2025-03-17T21:36:16.757" v="1521" actId="165"/>
          <ac:spMkLst>
            <pc:docMk/>
            <pc:sldMk cId="3068553852" sldId="4142"/>
            <ac:spMk id="121" creationId="{4997492B-BD99-CB94-6ED0-20A23687CBB1}"/>
          </ac:spMkLst>
        </pc:spChg>
        <pc:spChg chg="mod">
          <ac:chgData name="Jolie Serrano Delgado" userId="d52b4219-5c60-4a0c-87ad-b1ec335c0c37" providerId="ADAL" clId="{114DC266-7AC2-430D-A40E-894A35306C33}" dt="2025-03-17T21:36:16.757" v="1521" actId="165"/>
          <ac:spMkLst>
            <pc:docMk/>
            <pc:sldMk cId="3068553852" sldId="4142"/>
            <ac:spMk id="122" creationId="{AE725FBF-2D25-0F0E-510C-095C65F8665A}"/>
          </ac:spMkLst>
        </pc:spChg>
        <pc:spChg chg="mod">
          <ac:chgData name="Jolie Serrano Delgado" userId="d52b4219-5c60-4a0c-87ad-b1ec335c0c37" providerId="ADAL" clId="{114DC266-7AC2-430D-A40E-894A35306C33}" dt="2025-03-17T21:36:16.757" v="1521" actId="165"/>
          <ac:spMkLst>
            <pc:docMk/>
            <pc:sldMk cId="3068553852" sldId="4142"/>
            <ac:spMk id="123" creationId="{76341F2B-1947-6C17-F3CA-DA8AFAFEB582}"/>
          </ac:spMkLst>
        </pc:spChg>
        <pc:spChg chg="mod">
          <ac:chgData name="Jolie Serrano Delgado" userId="d52b4219-5c60-4a0c-87ad-b1ec335c0c37" providerId="ADAL" clId="{114DC266-7AC2-430D-A40E-894A35306C33}" dt="2025-03-17T21:36:16.757" v="1521" actId="165"/>
          <ac:spMkLst>
            <pc:docMk/>
            <pc:sldMk cId="3068553852" sldId="4142"/>
            <ac:spMk id="125" creationId="{E2C6323D-AEF8-5673-3801-1AFC6A7C937C}"/>
          </ac:spMkLst>
        </pc:spChg>
        <pc:spChg chg="mod">
          <ac:chgData name="Jolie Serrano Delgado" userId="d52b4219-5c60-4a0c-87ad-b1ec335c0c37" providerId="ADAL" clId="{114DC266-7AC2-430D-A40E-894A35306C33}" dt="2025-03-17T21:36:16.757" v="1521" actId="165"/>
          <ac:spMkLst>
            <pc:docMk/>
            <pc:sldMk cId="3068553852" sldId="4142"/>
            <ac:spMk id="127" creationId="{DA34D165-D040-D914-8A6B-35774319417E}"/>
          </ac:spMkLst>
        </pc:spChg>
        <pc:spChg chg="mod">
          <ac:chgData name="Jolie Serrano Delgado" userId="d52b4219-5c60-4a0c-87ad-b1ec335c0c37" providerId="ADAL" clId="{114DC266-7AC2-430D-A40E-894A35306C33}" dt="2025-03-17T21:36:16.757" v="1521" actId="165"/>
          <ac:spMkLst>
            <pc:docMk/>
            <pc:sldMk cId="3068553852" sldId="4142"/>
            <ac:spMk id="128" creationId="{BC78C4C3-AC6B-AA0D-C4DA-13F679CFFDD7}"/>
          </ac:spMkLst>
        </pc:spChg>
        <pc:spChg chg="mod">
          <ac:chgData name="Jolie Serrano Delgado" userId="d52b4219-5c60-4a0c-87ad-b1ec335c0c37" providerId="ADAL" clId="{114DC266-7AC2-430D-A40E-894A35306C33}" dt="2025-03-17T21:36:16.757" v="1521" actId="165"/>
          <ac:spMkLst>
            <pc:docMk/>
            <pc:sldMk cId="3068553852" sldId="4142"/>
            <ac:spMk id="129" creationId="{C8AABA4B-BA6C-5367-2D13-318FCF8AA6A8}"/>
          </ac:spMkLst>
        </pc:spChg>
        <pc:spChg chg="mod">
          <ac:chgData name="Jolie Serrano Delgado" userId="d52b4219-5c60-4a0c-87ad-b1ec335c0c37" providerId="ADAL" clId="{114DC266-7AC2-430D-A40E-894A35306C33}" dt="2025-03-17T21:36:16.757" v="1521" actId="165"/>
          <ac:spMkLst>
            <pc:docMk/>
            <pc:sldMk cId="3068553852" sldId="4142"/>
            <ac:spMk id="130" creationId="{D20CCB24-F026-E254-6047-DBD3E1C17043}"/>
          </ac:spMkLst>
        </pc:spChg>
        <pc:spChg chg="mod">
          <ac:chgData name="Jolie Serrano Delgado" userId="d52b4219-5c60-4a0c-87ad-b1ec335c0c37" providerId="ADAL" clId="{114DC266-7AC2-430D-A40E-894A35306C33}" dt="2025-03-17T21:36:16.757" v="1521" actId="165"/>
          <ac:spMkLst>
            <pc:docMk/>
            <pc:sldMk cId="3068553852" sldId="4142"/>
            <ac:spMk id="132" creationId="{0799D7D9-C533-958F-05BF-781C96444D64}"/>
          </ac:spMkLst>
        </pc:spChg>
        <pc:spChg chg="mod">
          <ac:chgData name="Jolie Serrano Delgado" userId="d52b4219-5c60-4a0c-87ad-b1ec335c0c37" providerId="ADAL" clId="{114DC266-7AC2-430D-A40E-894A35306C33}" dt="2025-03-17T21:36:16.757" v="1521" actId="165"/>
          <ac:spMkLst>
            <pc:docMk/>
            <pc:sldMk cId="3068553852" sldId="4142"/>
            <ac:spMk id="133" creationId="{84DD1B30-8C05-4D2F-DEEA-320018B241D2}"/>
          </ac:spMkLst>
        </pc:spChg>
        <pc:spChg chg="mod">
          <ac:chgData name="Jolie Serrano Delgado" userId="d52b4219-5c60-4a0c-87ad-b1ec335c0c37" providerId="ADAL" clId="{114DC266-7AC2-430D-A40E-894A35306C33}" dt="2025-03-17T21:59:55.899" v="1622" actId="1076"/>
          <ac:spMkLst>
            <pc:docMk/>
            <pc:sldMk cId="3068553852" sldId="4142"/>
            <ac:spMk id="140" creationId="{36C24680-A867-426D-D4BB-4132C58FFBDF}"/>
          </ac:spMkLst>
        </pc:spChg>
        <pc:spChg chg="mod">
          <ac:chgData name="Jolie Serrano Delgado" userId="d52b4219-5c60-4a0c-87ad-b1ec335c0c37" providerId="ADAL" clId="{114DC266-7AC2-430D-A40E-894A35306C33}" dt="2025-03-17T21:59:50.040" v="1620" actId="1076"/>
          <ac:spMkLst>
            <pc:docMk/>
            <pc:sldMk cId="3068553852" sldId="4142"/>
            <ac:spMk id="141" creationId="{767DBD60-2EF1-AFB5-1604-F87A86295F50}"/>
          </ac:spMkLst>
        </pc:spChg>
        <pc:spChg chg="mod">
          <ac:chgData name="Jolie Serrano Delgado" userId="d52b4219-5c60-4a0c-87ad-b1ec335c0c37" providerId="ADAL" clId="{114DC266-7AC2-430D-A40E-894A35306C33}" dt="2025-03-17T21:59:44.619" v="1618" actId="1076"/>
          <ac:spMkLst>
            <pc:docMk/>
            <pc:sldMk cId="3068553852" sldId="4142"/>
            <ac:spMk id="142" creationId="{7741FC83-EA9C-8DA3-3F54-8116DAA71984}"/>
          </ac:spMkLst>
        </pc:spChg>
        <pc:spChg chg="mod">
          <ac:chgData name="Jolie Serrano Delgado" userId="d52b4219-5c60-4a0c-87ad-b1ec335c0c37" providerId="ADAL" clId="{114DC266-7AC2-430D-A40E-894A35306C33}" dt="2025-03-17T21:59:58.018" v="1623" actId="1076"/>
          <ac:spMkLst>
            <pc:docMk/>
            <pc:sldMk cId="3068553852" sldId="4142"/>
            <ac:spMk id="143" creationId="{73F72018-1ABD-8CCF-A425-3C98027E1826}"/>
          </ac:spMkLst>
        </pc:spChg>
        <pc:spChg chg="mod">
          <ac:chgData name="Jolie Serrano Delgado" userId="d52b4219-5c60-4a0c-87ad-b1ec335c0c37" providerId="ADAL" clId="{114DC266-7AC2-430D-A40E-894A35306C33}" dt="2025-03-17T21:37:25.531" v="1534" actId="1076"/>
          <ac:spMkLst>
            <pc:docMk/>
            <pc:sldMk cId="3068553852" sldId="4142"/>
            <ac:spMk id="144" creationId="{FEE00700-F4E9-C07A-0E3F-A0713745EB45}"/>
          </ac:spMkLst>
        </pc:spChg>
        <pc:spChg chg="mod">
          <ac:chgData name="Jolie Serrano Delgado" userId="d52b4219-5c60-4a0c-87ad-b1ec335c0c37" providerId="ADAL" clId="{114DC266-7AC2-430D-A40E-894A35306C33}" dt="2025-03-17T21:59:47.436" v="1619" actId="1076"/>
          <ac:spMkLst>
            <pc:docMk/>
            <pc:sldMk cId="3068553852" sldId="4142"/>
            <ac:spMk id="145" creationId="{FD9EA979-0D96-C894-9A14-BD0185FC5BCC}"/>
          </ac:spMkLst>
        </pc:spChg>
        <pc:spChg chg="mod">
          <ac:chgData name="Jolie Serrano Delgado" userId="d52b4219-5c60-4a0c-87ad-b1ec335c0c37" providerId="ADAL" clId="{114DC266-7AC2-430D-A40E-894A35306C33}" dt="2025-03-17T21:59:40.897" v="1617" actId="1076"/>
          <ac:spMkLst>
            <pc:docMk/>
            <pc:sldMk cId="3068553852" sldId="4142"/>
            <ac:spMk id="146" creationId="{4FC202C3-DAA6-8FBC-12C4-7B85AF81F795}"/>
          </ac:spMkLst>
        </pc:spChg>
        <pc:spChg chg="mod">
          <ac:chgData name="Jolie Serrano Delgado" userId="d52b4219-5c60-4a0c-87ad-b1ec335c0c37" providerId="ADAL" clId="{114DC266-7AC2-430D-A40E-894A35306C33}" dt="2025-03-17T21:59:53.678" v="1621" actId="1076"/>
          <ac:spMkLst>
            <pc:docMk/>
            <pc:sldMk cId="3068553852" sldId="4142"/>
            <ac:spMk id="147" creationId="{6FC5D3BC-265A-924E-5B38-135080734DE4}"/>
          </ac:spMkLst>
        </pc:spChg>
        <pc:spChg chg="mod">
          <ac:chgData name="Jolie Serrano Delgado" userId="d52b4219-5c60-4a0c-87ad-b1ec335c0c37" providerId="ADAL" clId="{114DC266-7AC2-430D-A40E-894A35306C33}" dt="2025-03-17T21:59:55.899" v="1622" actId="1076"/>
          <ac:spMkLst>
            <pc:docMk/>
            <pc:sldMk cId="3068553852" sldId="4142"/>
            <ac:spMk id="149" creationId="{092B02FA-2C56-950C-C149-D7B0B9D3B333}"/>
          </ac:spMkLst>
        </pc:spChg>
        <pc:spChg chg="mod">
          <ac:chgData name="Jolie Serrano Delgado" userId="d52b4219-5c60-4a0c-87ad-b1ec335c0c37" providerId="ADAL" clId="{114DC266-7AC2-430D-A40E-894A35306C33}" dt="2025-03-17T21:59:58.018" v="1623" actId="1076"/>
          <ac:spMkLst>
            <pc:docMk/>
            <pc:sldMk cId="3068553852" sldId="4142"/>
            <ac:spMk id="150" creationId="{28802A38-8046-CE4B-2504-E72F3EB150EB}"/>
          </ac:spMkLst>
        </pc:spChg>
        <pc:spChg chg="mod">
          <ac:chgData name="Jolie Serrano Delgado" userId="d52b4219-5c60-4a0c-87ad-b1ec335c0c37" providerId="ADAL" clId="{114DC266-7AC2-430D-A40E-894A35306C33}" dt="2025-03-17T21:59:47.436" v="1619" actId="1076"/>
          <ac:spMkLst>
            <pc:docMk/>
            <pc:sldMk cId="3068553852" sldId="4142"/>
            <ac:spMk id="151" creationId="{D201F478-CD71-6F02-8ED5-F7CB13679D15}"/>
          </ac:spMkLst>
        </pc:spChg>
        <pc:spChg chg="mod">
          <ac:chgData name="Jolie Serrano Delgado" userId="d52b4219-5c60-4a0c-87ad-b1ec335c0c37" providerId="ADAL" clId="{114DC266-7AC2-430D-A40E-894A35306C33}" dt="2025-03-17T21:59:38.423" v="1616" actId="1076"/>
          <ac:spMkLst>
            <pc:docMk/>
            <pc:sldMk cId="3068553852" sldId="4142"/>
            <ac:spMk id="152" creationId="{57F6B7C0-D793-3019-AF77-5480A0C279F5}"/>
          </ac:spMkLst>
        </pc:spChg>
        <pc:spChg chg="mod">
          <ac:chgData name="Jolie Serrano Delgado" userId="d52b4219-5c60-4a0c-87ad-b1ec335c0c37" providerId="ADAL" clId="{114DC266-7AC2-430D-A40E-894A35306C33}" dt="2025-03-17T21:59:44.619" v="1618" actId="1076"/>
          <ac:spMkLst>
            <pc:docMk/>
            <pc:sldMk cId="3068553852" sldId="4142"/>
            <ac:spMk id="153" creationId="{5D624C9E-202B-D7E4-2FAE-8668BB044240}"/>
          </ac:spMkLst>
        </pc:spChg>
        <pc:grpChg chg="add mod">
          <ac:chgData name="Jolie Serrano Delgado" userId="d52b4219-5c60-4a0c-87ad-b1ec335c0c37" providerId="ADAL" clId="{114DC266-7AC2-430D-A40E-894A35306C33}" dt="2025-03-17T21:36:12.452" v="1520" actId="688"/>
          <ac:grpSpMkLst>
            <pc:docMk/>
            <pc:sldMk cId="3068553852" sldId="4142"/>
            <ac:grpSpMk id="5" creationId="{BF86E81D-9D66-9C6C-E9BC-3EC01261A519}"/>
          </ac:grpSpMkLst>
        </pc:grpChg>
        <pc:grpChg chg="mod">
          <ac:chgData name="Jolie Serrano Delgado" userId="d52b4219-5c60-4a0c-87ad-b1ec335c0c37" providerId="ADAL" clId="{114DC266-7AC2-430D-A40E-894A35306C33}" dt="2025-03-17T21:36:02.519" v="1518" actId="164"/>
          <ac:grpSpMkLst>
            <pc:docMk/>
            <pc:sldMk cId="3068553852" sldId="4142"/>
            <ac:grpSpMk id="134" creationId="{1557074B-FA22-E859-24FB-FABF8EA7228F}"/>
          </ac:grpSpMkLst>
        </pc:grpChg>
        <pc:grpChg chg="mod">
          <ac:chgData name="Jolie Serrano Delgado" userId="d52b4219-5c60-4a0c-87ad-b1ec335c0c37" providerId="ADAL" clId="{114DC266-7AC2-430D-A40E-894A35306C33}" dt="2025-03-17T21:36:02.519" v="1518" actId="164"/>
          <ac:grpSpMkLst>
            <pc:docMk/>
            <pc:sldMk cId="3068553852" sldId="4142"/>
            <ac:grpSpMk id="135" creationId="{ABF6BE19-742D-457F-4E63-DBDA55AFD413}"/>
          </ac:grpSpMkLst>
        </pc:grpChg>
        <pc:grpChg chg="mod">
          <ac:chgData name="Jolie Serrano Delgado" userId="d52b4219-5c60-4a0c-87ad-b1ec335c0c37" providerId="ADAL" clId="{114DC266-7AC2-430D-A40E-894A35306C33}" dt="2025-03-17T21:36:02.519" v="1518" actId="164"/>
          <ac:grpSpMkLst>
            <pc:docMk/>
            <pc:sldMk cId="3068553852" sldId="4142"/>
            <ac:grpSpMk id="136" creationId="{B4596F11-526A-F8A3-1FA2-24E3E23DDE4A}"/>
          </ac:grpSpMkLst>
        </pc:grpChg>
        <pc:grpChg chg="mod">
          <ac:chgData name="Jolie Serrano Delgado" userId="d52b4219-5c60-4a0c-87ad-b1ec335c0c37" providerId="ADAL" clId="{114DC266-7AC2-430D-A40E-894A35306C33}" dt="2025-03-17T21:36:02.519" v="1518" actId="164"/>
          <ac:grpSpMkLst>
            <pc:docMk/>
            <pc:sldMk cId="3068553852" sldId="4142"/>
            <ac:grpSpMk id="137" creationId="{B90BF5CE-83DE-4DD0-6432-F8AFB357FEFC}"/>
          </ac:grpSpMkLst>
        </pc:grpChg>
        <pc:grpChg chg="mod">
          <ac:chgData name="Jolie Serrano Delgado" userId="d52b4219-5c60-4a0c-87ad-b1ec335c0c37" providerId="ADAL" clId="{114DC266-7AC2-430D-A40E-894A35306C33}" dt="2025-03-17T21:36:02.519" v="1518" actId="164"/>
          <ac:grpSpMkLst>
            <pc:docMk/>
            <pc:sldMk cId="3068553852" sldId="4142"/>
            <ac:grpSpMk id="138" creationId="{113C62A6-3263-27B2-2ADA-A7E02B8492FE}"/>
          </ac:grpSpMkLst>
        </pc:grpChg>
        <pc:grpChg chg="mod">
          <ac:chgData name="Jolie Serrano Delgado" userId="d52b4219-5c60-4a0c-87ad-b1ec335c0c37" providerId="ADAL" clId="{114DC266-7AC2-430D-A40E-894A35306C33}" dt="2025-03-17T21:36:02.519" v="1518" actId="164"/>
          <ac:grpSpMkLst>
            <pc:docMk/>
            <pc:sldMk cId="3068553852" sldId="4142"/>
            <ac:grpSpMk id="139" creationId="{4F40ED8A-6146-53C0-7C0F-EAFD54FFE7A3}"/>
          </ac:grpSpMkLst>
        </pc:grpChg>
      </pc:sldChg>
      <pc:sldChg chg="addSp delSp modSp add mod modTransition">
        <pc:chgData name="Jolie Serrano Delgado" userId="d52b4219-5c60-4a0c-87ad-b1ec335c0c37" providerId="ADAL" clId="{114DC266-7AC2-430D-A40E-894A35306C33}" dt="2025-03-18T20:59:47.136" v="2234"/>
        <pc:sldMkLst>
          <pc:docMk/>
          <pc:sldMk cId="2511472850" sldId="4143"/>
        </pc:sldMkLst>
        <pc:spChg chg="mod">
          <ac:chgData name="Jolie Serrano Delgado" userId="d52b4219-5c60-4a0c-87ad-b1ec335c0c37" providerId="ADAL" clId="{114DC266-7AC2-430D-A40E-894A35306C33}" dt="2025-03-17T21:38:16.532" v="1546" actId="1076"/>
          <ac:spMkLst>
            <pc:docMk/>
            <pc:sldMk cId="2511472850" sldId="4143"/>
            <ac:spMk id="2" creationId="{3E8C06F0-68B5-0230-700C-383D40DAF57A}"/>
          </ac:spMkLst>
        </pc:spChg>
        <pc:spChg chg="mod">
          <ac:chgData name="Jolie Serrano Delgado" userId="d52b4219-5c60-4a0c-87ad-b1ec335c0c37" providerId="ADAL" clId="{114DC266-7AC2-430D-A40E-894A35306C33}" dt="2025-03-18T20:59:47.136" v="2234"/>
          <ac:spMkLst>
            <pc:docMk/>
            <pc:sldMk cId="2511472850" sldId="4143"/>
            <ac:spMk id="4" creationId="{2D488E63-FB5D-CD83-6026-C7248E0E2687}"/>
          </ac:spMkLst>
        </pc:spChg>
        <pc:spChg chg="mod">
          <ac:chgData name="Jolie Serrano Delgado" userId="d52b4219-5c60-4a0c-87ad-b1ec335c0c37" providerId="ADAL" clId="{114DC266-7AC2-430D-A40E-894A35306C33}" dt="2025-03-17T22:00:27.155" v="1630" actId="165"/>
          <ac:spMkLst>
            <pc:docMk/>
            <pc:sldMk cId="2511472850" sldId="4143"/>
            <ac:spMk id="121" creationId="{124079AE-1169-AAC6-C6D3-1B3D79CD3982}"/>
          </ac:spMkLst>
        </pc:spChg>
        <pc:spChg chg="mod">
          <ac:chgData name="Jolie Serrano Delgado" userId="d52b4219-5c60-4a0c-87ad-b1ec335c0c37" providerId="ADAL" clId="{114DC266-7AC2-430D-A40E-894A35306C33}" dt="2025-03-17T22:00:27.155" v="1630" actId="165"/>
          <ac:spMkLst>
            <pc:docMk/>
            <pc:sldMk cId="2511472850" sldId="4143"/>
            <ac:spMk id="122" creationId="{C8267A45-A7CE-EA4F-DBCA-5FA7E53C262A}"/>
          </ac:spMkLst>
        </pc:spChg>
        <pc:spChg chg="mod">
          <ac:chgData name="Jolie Serrano Delgado" userId="d52b4219-5c60-4a0c-87ad-b1ec335c0c37" providerId="ADAL" clId="{114DC266-7AC2-430D-A40E-894A35306C33}" dt="2025-03-17T22:00:27.155" v="1630" actId="165"/>
          <ac:spMkLst>
            <pc:docMk/>
            <pc:sldMk cId="2511472850" sldId="4143"/>
            <ac:spMk id="125" creationId="{D08ED4F8-2202-51E8-2A21-A1A8A5371191}"/>
          </ac:spMkLst>
        </pc:spChg>
        <pc:spChg chg="mod">
          <ac:chgData name="Jolie Serrano Delgado" userId="d52b4219-5c60-4a0c-87ad-b1ec335c0c37" providerId="ADAL" clId="{114DC266-7AC2-430D-A40E-894A35306C33}" dt="2025-03-17T22:00:27.155" v="1630" actId="165"/>
          <ac:spMkLst>
            <pc:docMk/>
            <pc:sldMk cId="2511472850" sldId="4143"/>
            <ac:spMk id="126" creationId="{31FDE772-5826-54F0-1778-A3C2EA7F3AF3}"/>
          </ac:spMkLst>
        </pc:spChg>
        <pc:spChg chg="mod">
          <ac:chgData name="Jolie Serrano Delgado" userId="d52b4219-5c60-4a0c-87ad-b1ec335c0c37" providerId="ADAL" clId="{114DC266-7AC2-430D-A40E-894A35306C33}" dt="2025-03-17T22:00:27.155" v="1630" actId="165"/>
          <ac:spMkLst>
            <pc:docMk/>
            <pc:sldMk cId="2511472850" sldId="4143"/>
            <ac:spMk id="127" creationId="{CB716022-823E-43FD-3F55-686CAE73F263}"/>
          </ac:spMkLst>
        </pc:spChg>
        <pc:spChg chg="mod">
          <ac:chgData name="Jolie Serrano Delgado" userId="d52b4219-5c60-4a0c-87ad-b1ec335c0c37" providerId="ADAL" clId="{114DC266-7AC2-430D-A40E-894A35306C33}" dt="2025-03-17T22:00:27.155" v="1630" actId="165"/>
          <ac:spMkLst>
            <pc:docMk/>
            <pc:sldMk cId="2511472850" sldId="4143"/>
            <ac:spMk id="128" creationId="{7A238840-118E-667C-927B-0B75B2548742}"/>
          </ac:spMkLst>
        </pc:spChg>
        <pc:spChg chg="mod">
          <ac:chgData name="Jolie Serrano Delgado" userId="d52b4219-5c60-4a0c-87ad-b1ec335c0c37" providerId="ADAL" clId="{114DC266-7AC2-430D-A40E-894A35306C33}" dt="2025-03-17T22:00:27.155" v="1630" actId="165"/>
          <ac:spMkLst>
            <pc:docMk/>
            <pc:sldMk cId="2511472850" sldId="4143"/>
            <ac:spMk id="129" creationId="{4B752194-D7BA-3CFE-EE66-7752F1B6179C}"/>
          </ac:spMkLst>
        </pc:spChg>
        <pc:spChg chg="mod">
          <ac:chgData name="Jolie Serrano Delgado" userId="d52b4219-5c60-4a0c-87ad-b1ec335c0c37" providerId="ADAL" clId="{114DC266-7AC2-430D-A40E-894A35306C33}" dt="2025-03-17T22:00:27.155" v="1630" actId="165"/>
          <ac:spMkLst>
            <pc:docMk/>
            <pc:sldMk cId="2511472850" sldId="4143"/>
            <ac:spMk id="130" creationId="{42F10244-809F-A89A-0F1E-F96C7FBD5BF0}"/>
          </ac:spMkLst>
        </pc:spChg>
        <pc:spChg chg="mod">
          <ac:chgData name="Jolie Serrano Delgado" userId="d52b4219-5c60-4a0c-87ad-b1ec335c0c37" providerId="ADAL" clId="{114DC266-7AC2-430D-A40E-894A35306C33}" dt="2025-03-17T22:00:27.155" v="1630" actId="165"/>
          <ac:spMkLst>
            <pc:docMk/>
            <pc:sldMk cId="2511472850" sldId="4143"/>
            <ac:spMk id="132" creationId="{5FA5E7F7-1124-E8BC-306B-D9D779C3D0D7}"/>
          </ac:spMkLst>
        </pc:spChg>
        <pc:spChg chg="mod">
          <ac:chgData name="Jolie Serrano Delgado" userId="d52b4219-5c60-4a0c-87ad-b1ec335c0c37" providerId="ADAL" clId="{114DC266-7AC2-430D-A40E-894A35306C33}" dt="2025-03-17T22:00:27.155" v="1630" actId="165"/>
          <ac:spMkLst>
            <pc:docMk/>
            <pc:sldMk cId="2511472850" sldId="4143"/>
            <ac:spMk id="133" creationId="{E1476DE5-7CCF-559E-071E-BF57F4D64125}"/>
          </ac:spMkLst>
        </pc:spChg>
        <pc:spChg chg="mod">
          <ac:chgData name="Jolie Serrano Delgado" userId="d52b4219-5c60-4a0c-87ad-b1ec335c0c37" providerId="ADAL" clId="{114DC266-7AC2-430D-A40E-894A35306C33}" dt="2025-03-17T22:00:31.485" v="1631" actId="1076"/>
          <ac:spMkLst>
            <pc:docMk/>
            <pc:sldMk cId="2511472850" sldId="4143"/>
            <ac:spMk id="140" creationId="{64F45803-6F04-7EA1-DF2F-EB63D5CB1560}"/>
          </ac:spMkLst>
        </pc:spChg>
        <pc:spChg chg="mod">
          <ac:chgData name="Jolie Serrano Delgado" userId="d52b4219-5c60-4a0c-87ad-b1ec335c0c37" providerId="ADAL" clId="{114DC266-7AC2-430D-A40E-894A35306C33}" dt="2025-03-17T22:00:12.012" v="1627" actId="1076"/>
          <ac:spMkLst>
            <pc:docMk/>
            <pc:sldMk cId="2511472850" sldId="4143"/>
            <ac:spMk id="141" creationId="{D50C38DB-1D5C-143B-4A7E-703E4020A7B5}"/>
          </ac:spMkLst>
        </pc:spChg>
        <pc:spChg chg="mod">
          <ac:chgData name="Jolie Serrano Delgado" userId="d52b4219-5c60-4a0c-87ad-b1ec335c0c37" providerId="ADAL" clId="{114DC266-7AC2-430D-A40E-894A35306C33}" dt="2025-03-17T21:38:24.396" v="1548" actId="1076"/>
          <ac:spMkLst>
            <pc:docMk/>
            <pc:sldMk cId="2511472850" sldId="4143"/>
            <ac:spMk id="142" creationId="{F2C9B900-0B59-4624-F6CF-75F7E5A70ED3}"/>
          </ac:spMkLst>
        </pc:spChg>
        <pc:spChg chg="mod">
          <ac:chgData name="Jolie Serrano Delgado" userId="d52b4219-5c60-4a0c-87ad-b1ec335c0c37" providerId="ADAL" clId="{114DC266-7AC2-430D-A40E-894A35306C33}" dt="2025-03-17T22:00:35.009" v="1632" actId="1076"/>
          <ac:spMkLst>
            <pc:docMk/>
            <pc:sldMk cId="2511472850" sldId="4143"/>
            <ac:spMk id="143" creationId="{1EC3B1C4-5B4E-9179-4AF8-416366CC48A0}"/>
          </ac:spMkLst>
        </pc:spChg>
        <pc:spChg chg="mod">
          <ac:chgData name="Jolie Serrano Delgado" userId="d52b4219-5c60-4a0c-87ad-b1ec335c0c37" providerId="ADAL" clId="{114DC266-7AC2-430D-A40E-894A35306C33}" dt="2025-03-17T21:57:22.963" v="1590" actId="14100"/>
          <ac:spMkLst>
            <pc:docMk/>
            <pc:sldMk cId="2511472850" sldId="4143"/>
            <ac:spMk id="144" creationId="{2BD39B1C-FEAB-AFC7-C0C3-B89C0E1F06D3}"/>
          </ac:spMkLst>
        </pc:spChg>
        <pc:spChg chg="mod">
          <ac:chgData name="Jolie Serrano Delgado" userId="d52b4219-5c60-4a0c-87ad-b1ec335c0c37" providerId="ADAL" clId="{114DC266-7AC2-430D-A40E-894A35306C33}" dt="2025-03-17T22:00:38.537" v="1633" actId="1076"/>
          <ac:spMkLst>
            <pc:docMk/>
            <pc:sldMk cId="2511472850" sldId="4143"/>
            <ac:spMk id="145" creationId="{2C12AE43-3BF6-880E-4FAA-3B12472C30D2}"/>
          </ac:spMkLst>
        </pc:spChg>
        <pc:spChg chg="mod">
          <ac:chgData name="Jolie Serrano Delgado" userId="d52b4219-5c60-4a0c-87ad-b1ec335c0c37" providerId="ADAL" clId="{114DC266-7AC2-430D-A40E-894A35306C33}" dt="2025-03-17T22:00:06.708" v="1625" actId="1076"/>
          <ac:spMkLst>
            <pc:docMk/>
            <pc:sldMk cId="2511472850" sldId="4143"/>
            <ac:spMk id="146" creationId="{04A8D67E-BE11-CC0B-BE98-DDDD7BE791C6}"/>
          </ac:spMkLst>
        </pc:spChg>
        <pc:spChg chg="mod">
          <ac:chgData name="Jolie Serrano Delgado" userId="d52b4219-5c60-4a0c-87ad-b1ec335c0c37" providerId="ADAL" clId="{114DC266-7AC2-430D-A40E-894A35306C33}" dt="2025-03-17T22:00:12.012" v="1627" actId="1076"/>
          <ac:spMkLst>
            <pc:docMk/>
            <pc:sldMk cId="2511472850" sldId="4143"/>
            <ac:spMk id="147" creationId="{63BFF91D-1385-DA40-E3C4-CD6DA419729E}"/>
          </ac:spMkLst>
        </pc:spChg>
        <pc:spChg chg="mod">
          <ac:chgData name="Jolie Serrano Delgado" userId="d52b4219-5c60-4a0c-87ad-b1ec335c0c37" providerId="ADAL" clId="{114DC266-7AC2-430D-A40E-894A35306C33}" dt="2025-03-17T22:00:31.485" v="1631" actId="1076"/>
          <ac:spMkLst>
            <pc:docMk/>
            <pc:sldMk cId="2511472850" sldId="4143"/>
            <ac:spMk id="149" creationId="{33A38A2A-1E7D-48CB-29BC-75FE5AE475F8}"/>
          </ac:spMkLst>
        </pc:spChg>
        <pc:spChg chg="mod">
          <ac:chgData name="Jolie Serrano Delgado" userId="d52b4219-5c60-4a0c-87ad-b1ec335c0c37" providerId="ADAL" clId="{114DC266-7AC2-430D-A40E-894A35306C33}" dt="2025-03-17T22:00:35.009" v="1632" actId="1076"/>
          <ac:spMkLst>
            <pc:docMk/>
            <pc:sldMk cId="2511472850" sldId="4143"/>
            <ac:spMk id="150" creationId="{C99395EE-9D0A-1319-A0A7-FF1359D508C6}"/>
          </ac:spMkLst>
        </pc:spChg>
        <pc:spChg chg="mod">
          <ac:chgData name="Jolie Serrano Delgado" userId="d52b4219-5c60-4a0c-87ad-b1ec335c0c37" providerId="ADAL" clId="{114DC266-7AC2-430D-A40E-894A35306C33}" dt="2025-03-17T22:00:38.537" v="1633" actId="1076"/>
          <ac:spMkLst>
            <pc:docMk/>
            <pc:sldMk cId="2511472850" sldId="4143"/>
            <ac:spMk id="151" creationId="{D62C6D02-6B70-2CB4-9D46-E2175178AE53}"/>
          </ac:spMkLst>
        </pc:spChg>
        <pc:spChg chg="mod">
          <ac:chgData name="Jolie Serrano Delgado" userId="d52b4219-5c60-4a0c-87ad-b1ec335c0c37" providerId="ADAL" clId="{114DC266-7AC2-430D-A40E-894A35306C33}" dt="2025-03-17T22:00:09.330" v="1626" actId="1076"/>
          <ac:spMkLst>
            <pc:docMk/>
            <pc:sldMk cId="2511472850" sldId="4143"/>
            <ac:spMk id="152" creationId="{BA576706-94A6-EBB8-90F0-D3F46BDBAD07}"/>
          </ac:spMkLst>
        </pc:spChg>
        <pc:spChg chg="mod">
          <ac:chgData name="Jolie Serrano Delgado" userId="d52b4219-5c60-4a0c-87ad-b1ec335c0c37" providerId="ADAL" clId="{114DC266-7AC2-430D-A40E-894A35306C33}" dt="2025-03-17T22:00:06.708" v="1625" actId="1076"/>
          <ac:spMkLst>
            <pc:docMk/>
            <pc:sldMk cId="2511472850" sldId="4143"/>
            <ac:spMk id="153" creationId="{774A0573-7668-9C61-0E65-19611AF8C32C}"/>
          </ac:spMkLst>
        </pc:spChg>
        <pc:grpChg chg="add mod">
          <ac:chgData name="Jolie Serrano Delgado" userId="d52b4219-5c60-4a0c-87ad-b1ec335c0c37" providerId="ADAL" clId="{114DC266-7AC2-430D-A40E-894A35306C33}" dt="2025-03-17T22:00:23.457" v="1629" actId="688"/>
          <ac:grpSpMkLst>
            <pc:docMk/>
            <pc:sldMk cId="2511472850" sldId="4143"/>
            <ac:grpSpMk id="5" creationId="{C5FC4BEE-EDCC-335D-D280-4774AB7E2FF8}"/>
          </ac:grpSpMkLst>
        </pc:grpChg>
        <pc:grpChg chg="mod">
          <ac:chgData name="Jolie Serrano Delgado" userId="d52b4219-5c60-4a0c-87ad-b1ec335c0c37" providerId="ADAL" clId="{114DC266-7AC2-430D-A40E-894A35306C33}" dt="2025-03-17T22:00:20.968" v="1628" actId="164"/>
          <ac:grpSpMkLst>
            <pc:docMk/>
            <pc:sldMk cId="2511472850" sldId="4143"/>
            <ac:grpSpMk id="134" creationId="{8C0E190D-32BD-4735-9B2E-427036702CB2}"/>
          </ac:grpSpMkLst>
        </pc:grpChg>
        <pc:grpChg chg="mod">
          <ac:chgData name="Jolie Serrano Delgado" userId="d52b4219-5c60-4a0c-87ad-b1ec335c0c37" providerId="ADAL" clId="{114DC266-7AC2-430D-A40E-894A35306C33}" dt="2025-03-17T22:00:20.968" v="1628" actId="164"/>
          <ac:grpSpMkLst>
            <pc:docMk/>
            <pc:sldMk cId="2511472850" sldId="4143"/>
            <ac:grpSpMk id="135" creationId="{D2525535-3192-9E25-18C9-8FE2521005C8}"/>
          </ac:grpSpMkLst>
        </pc:grpChg>
        <pc:grpChg chg="mod">
          <ac:chgData name="Jolie Serrano Delgado" userId="d52b4219-5c60-4a0c-87ad-b1ec335c0c37" providerId="ADAL" clId="{114DC266-7AC2-430D-A40E-894A35306C33}" dt="2025-03-17T22:00:20.968" v="1628" actId="164"/>
          <ac:grpSpMkLst>
            <pc:docMk/>
            <pc:sldMk cId="2511472850" sldId="4143"/>
            <ac:grpSpMk id="136" creationId="{43FD2749-4F61-4AAA-D7F2-DECF58237BF8}"/>
          </ac:grpSpMkLst>
        </pc:grpChg>
        <pc:grpChg chg="mod">
          <ac:chgData name="Jolie Serrano Delgado" userId="d52b4219-5c60-4a0c-87ad-b1ec335c0c37" providerId="ADAL" clId="{114DC266-7AC2-430D-A40E-894A35306C33}" dt="2025-03-17T22:00:20.968" v="1628" actId="164"/>
          <ac:grpSpMkLst>
            <pc:docMk/>
            <pc:sldMk cId="2511472850" sldId="4143"/>
            <ac:grpSpMk id="137" creationId="{2361FF08-A0D5-9A97-36DF-5A1E6DD720EE}"/>
          </ac:grpSpMkLst>
        </pc:grpChg>
        <pc:grpChg chg="mod">
          <ac:chgData name="Jolie Serrano Delgado" userId="d52b4219-5c60-4a0c-87ad-b1ec335c0c37" providerId="ADAL" clId="{114DC266-7AC2-430D-A40E-894A35306C33}" dt="2025-03-17T22:00:20.968" v="1628" actId="164"/>
          <ac:grpSpMkLst>
            <pc:docMk/>
            <pc:sldMk cId="2511472850" sldId="4143"/>
            <ac:grpSpMk id="138" creationId="{DEBF3CEA-2152-1DCC-465F-723ED2C34A5E}"/>
          </ac:grpSpMkLst>
        </pc:grpChg>
        <pc:grpChg chg="mod">
          <ac:chgData name="Jolie Serrano Delgado" userId="d52b4219-5c60-4a0c-87ad-b1ec335c0c37" providerId="ADAL" clId="{114DC266-7AC2-430D-A40E-894A35306C33}" dt="2025-03-17T22:00:20.968" v="1628" actId="164"/>
          <ac:grpSpMkLst>
            <pc:docMk/>
            <pc:sldMk cId="2511472850" sldId="4143"/>
            <ac:grpSpMk id="139" creationId="{5BD84F2D-1AC0-CE46-7860-FED877CBB317}"/>
          </ac:grpSpMkLst>
        </pc:grpChg>
      </pc:sldChg>
      <pc:sldChg chg="modSp add del mod ord modTransition">
        <pc:chgData name="Jolie Serrano Delgado" userId="d52b4219-5c60-4a0c-87ad-b1ec335c0c37" providerId="ADAL" clId="{114DC266-7AC2-430D-A40E-894A35306C33}" dt="2025-03-17T22:00:02.297" v="1624" actId="47"/>
        <pc:sldMkLst>
          <pc:docMk/>
          <pc:sldMk cId="1346567926" sldId="4144"/>
        </pc:sldMkLst>
        <pc:spChg chg="mod">
          <ac:chgData name="Jolie Serrano Delgado" userId="d52b4219-5c60-4a0c-87ad-b1ec335c0c37" providerId="ADAL" clId="{114DC266-7AC2-430D-A40E-894A35306C33}" dt="2025-03-17T21:57:47.130" v="1593" actId="14100"/>
          <ac:spMkLst>
            <pc:docMk/>
            <pc:sldMk cId="1346567926" sldId="4144"/>
            <ac:spMk id="140" creationId="{5D828BA7-BC4A-F774-DAD6-D4A0FD1F8FE9}"/>
          </ac:spMkLst>
        </pc:spChg>
        <pc:spChg chg="mod">
          <ac:chgData name="Jolie Serrano Delgado" userId="d52b4219-5c60-4a0c-87ad-b1ec335c0c37" providerId="ADAL" clId="{114DC266-7AC2-430D-A40E-894A35306C33}" dt="2025-03-17T21:57:47.130" v="1593" actId="14100"/>
          <ac:spMkLst>
            <pc:docMk/>
            <pc:sldMk cId="1346567926" sldId="4144"/>
            <ac:spMk id="142" creationId="{EE5BB2A4-ABE1-2395-E065-FA94A6845499}"/>
          </ac:spMkLst>
        </pc:spChg>
        <pc:spChg chg="mod">
          <ac:chgData name="Jolie Serrano Delgado" userId="d52b4219-5c60-4a0c-87ad-b1ec335c0c37" providerId="ADAL" clId="{114DC266-7AC2-430D-A40E-894A35306C33}" dt="2025-03-17T21:57:47.130" v="1593" actId="14100"/>
          <ac:spMkLst>
            <pc:docMk/>
            <pc:sldMk cId="1346567926" sldId="4144"/>
            <ac:spMk id="143" creationId="{03FA971F-30CD-C621-35A6-FB1CC2E23263}"/>
          </ac:spMkLst>
        </pc:spChg>
        <pc:spChg chg="mod">
          <ac:chgData name="Jolie Serrano Delgado" userId="d52b4219-5c60-4a0c-87ad-b1ec335c0c37" providerId="ADAL" clId="{114DC266-7AC2-430D-A40E-894A35306C33}" dt="2025-03-17T21:57:47.130" v="1593" actId="14100"/>
          <ac:spMkLst>
            <pc:docMk/>
            <pc:sldMk cId="1346567926" sldId="4144"/>
            <ac:spMk id="144" creationId="{B14DD779-D21F-08A0-A9AC-5659F944828A}"/>
          </ac:spMkLst>
        </pc:spChg>
        <pc:spChg chg="mod">
          <ac:chgData name="Jolie Serrano Delgado" userId="d52b4219-5c60-4a0c-87ad-b1ec335c0c37" providerId="ADAL" clId="{114DC266-7AC2-430D-A40E-894A35306C33}" dt="2025-03-17T21:57:47.130" v="1593" actId="14100"/>
          <ac:spMkLst>
            <pc:docMk/>
            <pc:sldMk cId="1346567926" sldId="4144"/>
            <ac:spMk id="145" creationId="{B355A778-9A47-0B1C-AA0B-8F6D6B692942}"/>
          </ac:spMkLst>
        </pc:spChg>
      </pc:sldChg>
      <pc:sldChg chg="new del">
        <pc:chgData name="Jolie Serrano Delgado" userId="d52b4219-5c60-4a0c-87ad-b1ec335c0c37" providerId="ADAL" clId="{114DC266-7AC2-430D-A40E-894A35306C33}" dt="2025-03-18T21:23:29.524" v="2287" actId="47"/>
        <pc:sldMkLst>
          <pc:docMk/>
          <pc:sldMk cId="3037540688" sldId="4144"/>
        </pc:sldMkLst>
      </pc:sldChg>
      <pc:sldChg chg="addSp delSp modSp new del mod modClrScheme chgLayout">
        <pc:chgData name="Jolie Serrano Delgado" userId="d52b4219-5c60-4a0c-87ad-b1ec335c0c37" providerId="ADAL" clId="{114DC266-7AC2-430D-A40E-894A35306C33}" dt="2025-03-18T20:25:45.418" v="1975" actId="47"/>
        <pc:sldMkLst>
          <pc:docMk/>
          <pc:sldMk cId="564143787" sldId="4145"/>
        </pc:sldMkLst>
        <pc:spChg chg="del">
          <ac:chgData name="Jolie Serrano Delgado" userId="d52b4219-5c60-4a0c-87ad-b1ec335c0c37" providerId="ADAL" clId="{114DC266-7AC2-430D-A40E-894A35306C33}" dt="2025-03-18T20:07:24.801" v="1791" actId="700"/>
          <ac:spMkLst>
            <pc:docMk/>
            <pc:sldMk cId="564143787" sldId="4145"/>
            <ac:spMk id="2" creationId="{BABDD5FB-4D68-6FD7-AFF0-1C37BD19FA05}"/>
          </ac:spMkLst>
        </pc:spChg>
        <pc:spChg chg="mod topLvl">
          <ac:chgData name="Jolie Serrano Delgado" userId="d52b4219-5c60-4a0c-87ad-b1ec335c0c37" providerId="ADAL" clId="{114DC266-7AC2-430D-A40E-894A35306C33}" dt="2025-03-18T20:13:11.536" v="1825" actId="1076"/>
          <ac:spMkLst>
            <pc:docMk/>
            <pc:sldMk cId="564143787" sldId="4145"/>
            <ac:spMk id="5" creationId="{D1BA3BDA-AD4D-94C9-1731-9092F0B0002B}"/>
          </ac:spMkLst>
        </pc:spChg>
        <pc:spChg chg="mod topLvl">
          <ac:chgData name="Jolie Serrano Delgado" userId="d52b4219-5c60-4a0c-87ad-b1ec335c0c37" providerId="ADAL" clId="{114DC266-7AC2-430D-A40E-894A35306C33}" dt="2025-03-18T20:13:11.536" v="1825" actId="1076"/>
          <ac:spMkLst>
            <pc:docMk/>
            <pc:sldMk cId="564143787" sldId="4145"/>
            <ac:spMk id="6" creationId="{B234E148-3161-6335-20FA-7905B92C7AB8}"/>
          </ac:spMkLst>
        </pc:spChg>
        <pc:spChg chg="mod topLvl">
          <ac:chgData name="Jolie Serrano Delgado" userId="d52b4219-5c60-4a0c-87ad-b1ec335c0c37" providerId="ADAL" clId="{114DC266-7AC2-430D-A40E-894A35306C33}" dt="2025-03-18T20:13:11.536" v="1825" actId="1076"/>
          <ac:spMkLst>
            <pc:docMk/>
            <pc:sldMk cId="564143787" sldId="4145"/>
            <ac:spMk id="7" creationId="{F0B3F36A-7133-89D1-7BF6-DF47EC77FBA2}"/>
          </ac:spMkLst>
        </pc:spChg>
        <pc:spChg chg="mod topLvl">
          <ac:chgData name="Jolie Serrano Delgado" userId="d52b4219-5c60-4a0c-87ad-b1ec335c0c37" providerId="ADAL" clId="{114DC266-7AC2-430D-A40E-894A35306C33}" dt="2025-03-18T20:13:11.536" v="1825" actId="1076"/>
          <ac:spMkLst>
            <pc:docMk/>
            <pc:sldMk cId="564143787" sldId="4145"/>
            <ac:spMk id="8" creationId="{893CCC4E-8EEC-84A4-5E44-D7B382155158}"/>
          </ac:spMkLst>
        </pc:spChg>
        <pc:spChg chg="mod topLvl">
          <ac:chgData name="Jolie Serrano Delgado" userId="d52b4219-5c60-4a0c-87ad-b1ec335c0c37" providerId="ADAL" clId="{114DC266-7AC2-430D-A40E-894A35306C33}" dt="2025-03-18T20:13:11.536" v="1825" actId="1076"/>
          <ac:spMkLst>
            <pc:docMk/>
            <pc:sldMk cId="564143787" sldId="4145"/>
            <ac:spMk id="9" creationId="{F68F9AEA-5917-E9CD-C076-790F0BD41824}"/>
          </ac:spMkLst>
        </pc:spChg>
        <pc:spChg chg="mod topLvl">
          <ac:chgData name="Jolie Serrano Delgado" userId="d52b4219-5c60-4a0c-87ad-b1ec335c0c37" providerId="ADAL" clId="{114DC266-7AC2-430D-A40E-894A35306C33}" dt="2025-03-18T20:10:34.076" v="1798" actId="165"/>
          <ac:spMkLst>
            <pc:docMk/>
            <pc:sldMk cId="564143787" sldId="4145"/>
            <ac:spMk id="10" creationId="{168C3EBC-739C-38B2-1FD6-0127298E9B72}"/>
          </ac:spMkLst>
        </pc:spChg>
        <pc:spChg chg="mod topLvl">
          <ac:chgData name="Jolie Serrano Delgado" userId="d52b4219-5c60-4a0c-87ad-b1ec335c0c37" providerId="ADAL" clId="{114DC266-7AC2-430D-A40E-894A35306C33}" dt="2025-03-18T20:13:11.536" v="1825" actId="1076"/>
          <ac:spMkLst>
            <pc:docMk/>
            <pc:sldMk cId="564143787" sldId="4145"/>
            <ac:spMk id="11" creationId="{B1EAA2D9-36B7-119F-3B37-FE7352A1824F}"/>
          </ac:spMkLst>
        </pc:spChg>
        <pc:spChg chg="mod topLvl">
          <ac:chgData name="Jolie Serrano Delgado" userId="d52b4219-5c60-4a0c-87ad-b1ec335c0c37" providerId="ADAL" clId="{114DC266-7AC2-430D-A40E-894A35306C33}" dt="2025-03-18T20:10:34.076" v="1798" actId="165"/>
          <ac:spMkLst>
            <pc:docMk/>
            <pc:sldMk cId="564143787" sldId="4145"/>
            <ac:spMk id="12" creationId="{3F238B7D-CD6F-78C6-7623-7F0FA0FA91F8}"/>
          </ac:spMkLst>
        </pc:spChg>
        <pc:spChg chg="mod topLvl">
          <ac:chgData name="Jolie Serrano Delgado" userId="d52b4219-5c60-4a0c-87ad-b1ec335c0c37" providerId="ADAL" clId="{114DC266-7AC2-430D-A40E-894A35306C33}" dt="2025-03-18T20:13:11.536" v="1825" actId="1076"/>
          <ac:spMkLst>
            <pc:docMk/>
            <pc:sldMk cId="564143787" sldId="4145"/>
            <ac:spMk id="13" creationId="{11E174F3-864A-2C1F-93D5-250E3F31DD7D}"/>
          </ac:spMkLst>
        </pc:spChg>
        <pc:spChg chg="mod topLvl">
          <ac:chgData name="Jolie Serrano Delgado" userId="d52b4219-5c60-4a0c-87ad-b1ec335c0c37" providerId="ADAL" clId="{114DC266-7AC2-430D-A40E-894A35306C33}" dt="2025-03-18T20:13:11.536" v="1825" actId="1076"/>
          <ac:spMkLst>
            <pc:docMk/>
            <pc:sldMk cId="564143787" sldId="4145"/>
            <ac:spMk id="14" creationId="{8C4BB989-AE96-B20E-0273-2C6DD3043F6E}"/>
          </ac:spMkLst>
        </pc:spChg>
        <pc:spChg chg="del mod topLvl">
          <ac:chgData name="Jolie Serrano Delgado" userId="d52b4219-5c60-4a0c-87ad-b1ec335c0c37" providerId="ADAL" clId="{114DC266-7AC2-430D-A40E-894A35306C33}" dt="2025-03-18T20:13:25.491" v="1833" actId="478"/>
          <ac:spMkLst>
            <pc:docMk/>
            <pc:sldMk cId="564143787" sldId="4145"/>
            <ac:spMk id="17" creationId="{3E66C4DE-AEDD-68CD-0F74-D65AB2B82095}"/>
          </ac:spMkLst>
        </pc:spChg>
        <pc:spChg chg="del mod topLvl">
          <ac:chgData name="Jolie Serrano Delgado" userId="d52b4219-5c60-4a0c-87ad-b1ec335c0c37" providerId="ADAL" clId="{114DC266-7AC2-430D-A40E-894A35306C33}" dt="2025-03-18T20:13:24.524" v="1832" actId="478"/>
          <ac:spMkLst>
            <pc:docMk/>
            <pc:sldMk cId="564143787" sldId="4145"/>
            <ac:spMk id="18" creationId="{2FF67C63-D748-EC6E-B886-62BF718CE0CB}"/>
          </ac:spMkLst>
        </pc:spChg>
        <pc:spChg chg="del mod topLvl">
          <ac:chgData name="Jolie Serrano Delgado" userId="d52b4219-5c60-4a0c-87ad-b1ec335c0c37" providerId="ADAL" clId="{114DC266-7AC2-430D-A40E-894A35306C33}" dt="2025-03-18T20:13:24.524" v="1832" actId="478"/>
          <ac:spMkLst>
            <pc:docMk/>
            <pc:sldMk cId="564143787" sldId="4145"/>
            <ac:spMk id="19" creationId="{0CED0B1B-E6E4-76F2-DD31-AEFCF7E97526}"/>
          </ac:spMkLst>
        </pc:spChg>
        <pc:spChg chg="del mod topLvl">
          <ac:chgData name="Jolie Serrano Delgado" userId="d52b4219-5c60-4a0c-87ad-b1ec335c0c37" providerId="ADAL" clId="{114DC266-7AC2-430D-A40E-894A35306C33}" dt="2025-03-18T20:13:24.524" v="1832" actId="478"/>
          <ac:spMkLst>
            <pc:docMk/>
            <pc:sldMk cId="564143787" sldId="4145"/>
            <ac:spMk id="20" creationId="{217EC2B9-60B2-4315-877D-64AA4CBACCB6}"/>
          </ac:spMkLst>
        </pc:spChg>
        <pc:spChg chg="del mod topLvl">
          <ac:chgData name="Jolie Serrano Delgado" userId="d52b4219-5c60-4a0c-87ad-b1ec335c0c37" providerId="ADAL" clId="{114DC266-7AC2-430D-A40E-894A35306C33}" dt="2025-03-18T20:13:25.491" v="1833" actId="478"/>
          <ac:spMkLst>
            <pc:docMk/>
            <pc:sldMk cId="564143787" sldId="4145"/>
            <ac:spMk id="21" creationId="{42480497-96C4-147D-EAA1-917D562EF1B4}"/>
          </ac:spMkLst>
        </pc:spChg>
        <pc:grpChg chg="del mod">
          <ac:chgData name="Jolie Serrano Delgado" userId="d52b4219-5c60-4a0c-87ad-b1ec335c0c37" providerId="ADAL" clId="{114DC266-7AC2-430D-A40E-894A35306C33}" dt="2025-03-18T20:12:17.589" v="1810" actId="165"/>
          <ac:grpSpMkLst>
            <pc:docMk/>
            <pc:sldMk cId="564143787" sldId="4145"/>
            <ac:grpSpMk id="16" creationId="{5CC6AD83-2B10-BC5E-0D74-84FE71CAE7E2}"/>
          </ac:grpSpMkLst>
        </pc:grpChg>
        <pc:graphicFrameChg chg="add mod modGraphic">
          <ac:chgData name="Jolie Serrano Delgado" userId="d52b4219-5c60-4a0c-87ad-b1ec335c0c37" providerId="ADAL" clId="{114DC266-7AC2-430D-A40E-894A35306C33}" dt="2025-03-18T20:10:24.802" v="1796" actId="20577"/>
          <ac:graphicFrameMkLst>
            <pc:docMk/>
            <pc:sldMk cId="564143787" sldId="4145"/>
            <ac:graphicFrameMk id="3" creationId="{BBFFAF7A-BA7A-659F-92EA-E9FB620ED0B9}"/>
          </ac:graphicFrameMkLst>
        </pc:graphicFrameChg>
        <pc:graphicFrameChg chg="add del mod modGraphic">
          <ac:chgData name="Jolie Serrano Delgado" userId="d52b4219-5c60-4a0c-87ad-b1ec335c0c37" providerId="ADAL" clId="{114DC266-7AC2-430D-A40E-894A35306C33}" dt="2025-03-18T20:11:44.517" v="1804" actId="18245"/>
          <ac:graphicFrameMkLst>
            <pc:docMk/>
            <pc:sldMk cId="564143787" sldId="4145"/>
            <ac:graphicFrameMk id="15" creationId="{FADF7752-2DAD-D70F-47AB-7259F36CE32B}"/>
          </ac:graphicFrameMkLst>
        </pc:graphicFrameChg>
      </pc:sldChg>
      <pc:sldChg chg="addSp delSp modSp new del mod delAnim modAnim">
        <pc:chgData name="Jolie Serrano Delgado" userId="d52b4219-5c60-4a0c-87ad-b1ec335c0c37" providerId="ADAL" clId="{114DC266-7AC2-430D-A40E-894A35306C33}" dt="2025-03-18T20:04:58.639" v="1788" actId="47"/>
        <pc:sldMkLst>
          <pc:docMk/>
          <pc:sldMk cId="3305235975" sldId="4145"/>
        </pc:sldMkLst>
        <pc:spChg chg="del">
          <ac:chgData name="Jolie Serrano Delgado" userId="d52b4219-5c60-4a0c-87ad-b1ec335c0c37" providerId="ADAL" clId="{114DC266-7AC2-430D-A40E-894A35306C33}" dt="2025-03-18T19:44:27.034" v="1648" actId="478"/>
          <ac:spMkLst>
            <pc:docMk/>
            <pc:sldMk cId="3305235975" sldId="4145"/>
            <ac:spMk id="2" creationId="{D82AB58F-4CBC-82C1-D939-239DD07A4234}"/>
          </ac:spMkLst>
        </pc:spChg>
        <pc:spChg chg="add del mod">
          <ac:chgData name="Jolie Serrano Delgado" userId="d52b4219-5c60-4a0c-87ad-b1ec335c0c37" providerId="ADAL" clId="{114DC266-7AC2-430D-A40E-894A35306C33}" dt="2025-03-18T19:45:20.959" v="1668" actId="478"/>
          <ac:spMkLst>
            <pc:docMk/>
            <pc:sldMk cId="3305235975" sldId="4145"/>
            <ac:spMk id="3" creationId="{C7BF7E5F-32CC-4565-D8DC-278244C28D19}"/>
          </ac:spMkLst>
        </pc:spChg>
        <pc:spChg chg="add del mod">
          <ac:chgData name="Jolie Serrano Delgado" userId="d52b4219-5c60-4a0c-87ad-b1ec335c0c37" providerId="ADAL" clId="{114DC266-7AC2-430D-A40E-894A35306C33}" dt="2025-03-18T19:45:20.959" v="1668" actId="478"/>
          <ac:spMkLst>
            <pc:docMk/>
            <pc:sldMk cId="3305235975" sldId="4145"/>
            <ac:spMk id="4" creationId="{56A8F95F-65F7-0560-E1FF-36D4751F90B3}"/>
          </ac:spMkLst>
        </pc:spChg>
        <pc:spChg chg="add del mod">
          <ac:chgData name="Jolie Serrano Delgado" userId="d52b4219-5c60-4a0c-87ad-b1ec335c0c37" providerId="ADAL" clId="{114DC266-7AC2-430D-A40E-894A35306C33}" dt="2025-03-18T19:45:20.959" v="1668" actId="478"/>
          <ac:spMkLst>
            <pc:docMk/>
            <pc:sldMk cId="3305235975" sldId="4145"/>
            <ac:spMk id="5" creationId="{587E34EA-F73F-7BF1-0B98-3172357600C8}"/>
          </ac:spMkLst>
        </pc:spChg>
        <pc:spChg chg="add del mod">
          <ac:chgData name="Jolie Serrano Delgado" userId="d52b4219-5c60-4a0c-87ad-b1ec335c0c37" providerId="ADAL" clId="{114DC266-7AC2-430D-A40E-894A35306C33}" dt="2025-03-18T19:45:20.959" v="1668" actId="478"/>
          <ac:spMkLst>
            <pc:docMk/>
            <pc:sldMk cId="3305235975" sldId="4145"/>
            <ac:spMk id="6" creationId="{FBED6712-DBDB-471F-C0A1-B227A10BB2FD}"/>
          </ac:spMkLst>
        </pc:spChg>
        <pc:spChg chg="add mod">
          <ac:chgData name="Jolie Serrano Delgado" userId="d52b4219-5c60-4a0c-87ad-b1ec335c0c37" providerId="ADAL" clId="{114DC266-7AC2-430D-A40E-894A35306C33}" dt="2025-03-18T19:46:52.585" v="1677"/>
          <ac:spMkLst>
            <pc:docMk/>
            <pc:sldMk cId="3305235975" sldId="4145"/>
            <ac:spMk id="8" creationId="{71C548FE-AD88-7325-5BBF-0BDA438EB4CD}"/>
          </ac:spMkLst>
        </pc:spChg>
        <pc:spChg chg="mod topLvl">
          <ac:chgData name="Jolie Serrano Delgado" userId="d52b4219-5c60-4a0c-87ad-b1ec335c0c37" providerId="ADAL" clId="{114DC266-7AC2-430D-A40E-894A35306C33}" dt="2025-03-18T20:00:59.636" v="1768" actId="1076"/>
          <ac:spMkLst>
            <pc:docMk/>
            <pc:sldMk cId="3305235975" sldId="4145"/>
            <ac:spMk id="13" creationId="{3953414A-B98C-6D12-DA03-5EA5F85B824D}"/>
          </ac:spMkLst>
        </pc:spChg>
        <pc:spChg chg="mod topLvl">
          <ac:chgData name="Jolie Serrano Delgado" userId="d52b4219-5c60-4a0c-87ad-b1ec335c0c37" providerId="ADAL" clId="{114DC266-7AC2-430D-A40E-894A35306C33}" dt="2025-03-18T19:57:37.075" v="1723" actId="1076"/>
          <ac:spMkLst>
            <pc:docMk/>
            <pc:sldMk cId="3305235975" sldId="4145"/>
            <ac:spMk id="14" creationId="{F07609A9-B6EC-1033-0797-7E56A062DD90}"/>
          </ac:spMkLst>
        </pc:spChg>
        <pc:spChg chg="mod topLvl">
          <ac:chgData name="Jolie Serrano Delgado" userId="d52b4219-5c60-4a0c-87ad-b1ec335c0c37" providerId="ADAL" clId="{114DC266-7AC2-430D-A40E-894A35306C33}" dt="2025-03-18T19:57:56.868" v="1726" actId="207"/>
          <ac:spMkLst>
            <pc:docMk/>
            <pc:sldMk cId="3305235975" sldId="4145"/>
            <ac:spMk id="15" creationId="{D9173BCF-A487-960E-EA47-7F16E68E0737}"/>
          </ac:spMkLst>
        </pc:spChg>
        <pc:spChg chg="del mod topLvl">
          <ac:chgData name="Jolie Serrano Delgado" userId="d52b4219-5c60-4a0c-87ad-b1ec335c0c37" providerId="ADAL" clId="{114DC266-7AC2-430D-A40E-894A35306C33}" dt="2025-03-18T19:57:44.031" v="1725" actId="478"/>
          <ac:spMkLst>
            <pc:docMk/>
            <pc:sldMk cId="3305235975" sldId="4145"/>
            <ac:spMk id="16" creationId="{306C7A00-074C-EC72-34E5-6EC7A7990B3B}"/>
          </ac:spMkLst>
        </pc:spChg>
        <pc:spChg chg="mod topLvl">
          <ac:chgData name="Jolie Serrano Delgado" userId="d52b4219-5c60-4a0c-87ad-b1ec335c0c37" providerId="ADAL" clId="{114DC266-7AC2-430D-A40E-894A35306C33}" dt="2025-03-18T19:57:59.959" v="1727" actId="207"/>
          <ac:spMkLst>
            <pc:docMk/>
            <pc:sldMk cId="3305235975" sldId="4145"/>
            <ac:spMk id="17" creationId="{B08DE4FC-686C-095C-8835-3BA30A4A60F1}"/>
          </ac:spMkLst>
        </pc:spChg>
        <pc:spChg chg="del mod topLvl">
          <ac:chgData name="Jolie Serrano Delgado" userId="d52b4219-5c60-4a0c-87ad-b1ec335c0c37" providerId="ADAL" clId="{114DC266-7AC2-430D-A40E-894A35306C33}" dt="2025-03-18T19:57:44.031" v="1725" actId="478"/>
          <ac:spMkLst>
            <pc:docMk/>
            <pc:sldMk cId="3305235975" sldId="4145"/>
            <ac:spMk id="18" creationId="{79070860-5144-45D8-0DCC-3ACA39BCA4B9}"/>
          </ac:spMkLst>
        </pc:spChg>
        <pc:spChg chg="mod topLvl">
          <ac:chgData name="Jolie Serrano Delgado" userId="d52b4219-5c60-4a0c-87ad-b1ec335c0c37" providerId="ADAL" clId="{114DC266-7AC2-430D-A40E-894A35306C33}" dt="2025-03-18T19:58:02.750" v="1728" actId="207"/>
          <ac:spMkLst>
            <pc:docMk/>
            <pc:sldMk cId="3305235975" sldId="4145"/>
            <ac:spMk id="19" creationId="{45493BD1-F034-4649-B2DE-ACD2C5979678}"/>
          </ac:spMkLst>
        </pc:spChg>
        <pc:spChg chg="del mod topLvl">
          <ac:chgData name="Jolie Serrano Delgado" userId="d52b4219-5c60-4a0c-87ad-b1ec335c0c37" providerId="ADAL" clId="{114DC266-7AC2-430D-A40E-894A35306C33}" dt="2025-03-18T19:57:44.031" v="1725" actId="478"/>
          <ac:spMkLst>
            <pc:docMk/>
            <pc:sldMk cId="3305235975" sldId="4145"/>
            <ac:spMk id="20" creationId="{0B14D5C1-DC6A-2E34-6C98-DF4956DB42A6}"/>
          </ac:spMkLst>
        </pc:spChg>
        <pc:spChg chg="del mod topLvl">
          <ac:chgData name="Jolie Serrano Delgado" userId="d52b4219-5c60-4a0c-87ad-b1ec335c0c37" providerId="ADAL" clId="{114DC266-7AC2-430D-A40E-894A35306C33}" dt="2025-03-18T19:58:31.064" v="1731"/>
          <ac:spMkLst>
            <pc:docMk/>
            <pc:sldMk cId="3305235975" sldId="4145"/>
            <ac:spMk id="21" creationId="{D22DBC54-B492-F6A6-DD60-A03DA1780CC1}"/>
          </ac:spMkLst>
        </pc:spChg>
        <pc:spChg chg="del mod topLvl">
          <ac:chgData name="Jolie Serrano Delgado" userId="d52b4219-5c60-4a0c-87ad-b1ec335c0c37" providerId="ADAL" clId="{114DC266-7AC2-430D-A40E-894A35306C33}" dt="2025-03-18T19:57:44.031" v="1725" actId="478"/>
          <ac:spMkLst>
            <pc:docMk/>
            <pc:sldMk cId="3305235975" sldId="4145"/>
            <ac:spMk id="22" creationId="{B19C46B6-F176-BC08-AFA6-A513EAF9C85F}"/>
          </ac:spMkLst>
        </pc:spChg>
        <pc:spChg chg="del mod">
          <ac:chgData name="Jolie Serrano Delgado" userId="d52b4219-5c60-4a0c-87ad-b1ec335c0c37" providerId="ADAL" clId="{114DC266-7AC2-430D-A40E-894A35306C33}" dt="2025-03-18T19:59:21.938" v="1742"/>
          <ac:spMkLst>
            <pc:docMk/>
            <pc:sldMk cId="3305235975" sldId="4145"/>
            <ac:spMk id="23" creationId="{B9740BC1-E739-E507-E8D8-85FF53D05B3C}"/>
          </ac:spMkLst>
        </pc:spChg>
        <pc:spChg chg="del">
          <ac:chgData name="Jolie Serrano Delgado" userId="d52b4219-5c60-4a0c-87ad-b1ec335c0c37" providerId="ADAL" clId="{114DC266-7AC2-430D-A40E-894A35306C33}" dt="2025-03-18T19:59:21.938" v="1742"/>
          <ac:spMkLst>
            <pc:docMk/>
            <pc:sldMk cId="3305235975" sldId="4145"/>
            <ac:spMk id="24" creationId="{FC192907-4CFC-8C8C-1D86-0D99D697F30F}"/>
          </ac:spMkLst>
        </pc:spChg>
        <pc:spChg chg="del">
          <ac:chgData name="Jolie Serrano Delgado" userId="d52b4219-5c60-4a0c-87ad-b1ec335c0c37" providerId="ADAL" clId="{114DC266-7AC2-430D-A40E-894A35306C33}" dt="2025-03-18T19:59:21.938" v="1742"/>
          <ac:spMkLst>
            <pc:docMk/>
            <pc:sldMk cId="3305235975" sldId="4145"/>
            <ac:spMk id="25" creationId="{8C16BC0C-A31A-902B-5D9F-9CC45E3165DE}"/>
          </ac:spMkLst>
        </pc:spChg>
        <pc:spChg chg="del">
          <ac:chgData name="Jolie Serrano Delgado" userId="d52b4219-5c60-4a0c-87ad-b1ec335c0c37" providerId="ADAL" clId="{114DC266-7AC2-430D-A40E-894A35306C33}" dt="2025-03-18T19:59:21.938" v="1742"/>
          <ac:spMkLst>
            <pc:docMk/>
            <pc:sldMk cId="3305235975" sldId="4145"/>
            <ac:spMk id="26" creationId="{BB53D6B1-590C-6BA0-2224-CE106EE33FE2}"/>
          </ac:spMkLst>
        </pc:spChg>
        <pc:spChg chg="del mod">
          <ac:chgData name="Jolie Serrano Delgado" userId="d52b4219-5c60-4a0c-87ad-b1ec335c0c37" providerId="ADAL" clId="{114DC266-7AC2-430D-A40E-894A35306C33}" dt="2025-03-18T19:59:10.351" v="1737"/>
          <ac:spMkLst>
            <pc:docMk/>
            <pc:sldMk cId="3305235975" sldId="4145"/>
            <ac:spMk id="27" creationId="{62BA6DD5-38C7-04EA-2960-4929D7592100}"/>
          </ac:spMkLst>
        </pc:spChg>
        <pc:spChg chg="del mod">
          <ac:chgData name="Jolie Serrano Delgado" userId="d52b4219-5c60-4a0c-87ad-b1ec335c0c37" providerId="ADAL" clId="{114DC266-7AC2-430D-A40E-894A35306C33}" dt="2025-03-18T19:59:10.351" v="1737"/>
          <ac:spMkLst>
            <pc:docMk/>
            <pc:sldMk cId="3305235975" sldId="4145"/>
            <ac:spMk id="28" creationId="{778BB2DD-1B89-A8A8-BFCF-F289D97C95AF}"/>
          </ac:spMkLst>
        </pc:spChg>
        <pc:spChg chg="del mod">
          <ac:chgData name="Jolie Serrano Delgado" userId="d52b4219-5c60-4a0c-87ad-b1ec335c0c37" providerId="ADAL" clId="{114DC266-7AC2-430D-A40E-894A35306C33}" dt="2025-03-18T19:59:10.351" v="1737"/>
          <ac:spMkLst>
            <pc:docMk/>
            <pc:sldMk cId="3305235975" sldId="4145"/>
            <ac:spMk id="29" creationId="{54BF723A-4E9D-FF17-E4FA-022B0B60C8BF}"/>
          </ac:spMkLst>
        </pc:spChg>
        <pc:spChg chg="del mod">
          <ac:chgData name="Jolie Serrano Delgado" userId="d52b4219-5c60-4a0c-87ad-b1ec335c0c37" providerId="ADAL" clId="{114DC266-7AC2-430D-A40E-894A35306C33}" dt="2025-03-18T19:59:02.609" v="1735"/>
          <ac:spMkLst>
            <pc:docMk/>
            <pc:sldMk cId="3305235975" sldId="4145"/>
            <ac:spMk id="30" creationId="{F0ADACB4-1F39-1FF0-3A6B-B96B73DEB238}"/>
          </ac:spMkLst>
        </pc:spChg>
        <pc:spChg chg="del">
          <ac:chgData name="Jolie Serrano Delgado" userId="d52b4219-5c60-4a0c-87ad-b1ec335c0c37" providerId="ADAL" clId="{114DC266-7AC2-430D-A40E-894A35306C33}" dt="2025-03-18T19:59:02.609" v="1735"/>
          <ac:spMkLst>
            <pc:docMk/>
            <pc:sldMk cId="3305235975" sldId="4145"/>
            <ac:spMk id="31" creationId="{546F74CE-352D-60BC-23C2-DFF3A4DE6D9E}"/>
          </ac:spMkLst>
        </pc:spChg>
        <pc:spChg chg="del">
          <ac:chgData name="Jolie Serrano Delgado" userId="d52b4219-5c60-4a0c-87ad-b1ec335c0c37" providerId="ADAL" clId="{114DC266-7AC2-430D-A40E-894A35306C33}" dt="2025-03-18T19:59:02.609" v="1735"/>
          <ac:spMkLst>
            <pc:docMk/>
            <pc:sldMk cId="3305235975" sldId="4145"/>
            <ac:spMk id="32" creationId="{B7DE6363-F6C9-D8A3-E1FF-43008C1D7EEE}"/>
          </ac:spMkLst>
        </pc:spChg>
        <pc:spChg chg="del mod">
          <ac:chgData name="Jolie Serrano Delgado" userId="d52b4219-5c60-4a0c-87ad-b1ec335c0c37" providerId="ADAL" clId="{114DC266-7AC2-430D-A40E-894A35306C33}" dt="2025-03-18T19:58:50.843" v="1732"/>
          <ac:spMkLst>
            <pc:docMk/>
            <pc:sldMk cId="3305235975" sldId="4145"/>
            <ac:spMk id="33" creationId="{D4055E68-6136-6C99-FCE4-91ACCE709341}"/>
          </ac:spMkLst>
        </pc:spChg>
        <pc:spChg chg="del">
          <ac:chgData name="Jolie Serrano Delgado" userId="d52b4219-5c60-4a0c-87ad-b1ec335c0c37" providerId="ADAL" clId="{114DC266-7AC2-430D-A40E-894A35306C33}" dt="2025-03-18T19:58:50.843" v="1732"/>
          <ac:spMkLst>
            <pc:docMk/>
            <pc:sldMk cId="3305235975" sldId="4145"/>
            <ac:spMk id="34" creationId="{D492E25A-B119-AFD0-78D7-BAA70690F35B}"/>
          </ac:spMkLst>
        </pc:spChg>
        <pc:spChg chg="del">
          <ac:chgData name="Jolie Serrano Delgado" userId="d52b4219-5c60-4a0c-87ad-b1ec335c0c37" providerId="ADAL" clId="{114DC266-7AC2-430D-A40E-894A35306C33}" dt="2025-03-18T19:58:50.843" v="1732"/>
          <ac:spMkLst>
            <pc:docMk/>
            <pc:sldMk cId="3305235975" sldId="4145"/>
            <ac:spMk id="35" creationId="{5BBB23BA-5D25-A32B-66C5-F54417594862}"/>
          </ac:spMkLst>
        </pc:spChg>
        <pc:spChg chg="del">
          <ac:chgData name="Jolie Serrano Delgado" userId="d52b4219-5c60-4a0c-87ad-b1ec335c0c37" providerId="ADAL" clId="{114DC266-7AC2-430D-A40E-894A35306C33}" dt="2025-03-18T19:59:21.938" v="1742"/>
          <ac:spMkLst>
            <pc:docMk/>
            <pc:sldMk cId="3305235975" sldId="4145"/>
            <ac:spMk id="36" creationId="{E7FB2078-0F22-C813-72C6-6A99C3FB2D9F}"/>
          </ac:spMkLst>
        </pc:spChg>
        <pc:spChg chg="del mod">
          <ac:chgData name="Jolie Serrano Delgado" userId="d52b4219-5c60-4a0c-87ad-b1ec335c0c37" providerId="ADAL" clId="{114DC266-7AC2-430D-A40E-894A35306C33}" dt="2025-03-18T19:59:10.351" v="1737"/>
          <ac:spMkLst>
            <pc:docMk/>
            <pc:sldMk cId="3305235975" sldId="4145"/>
            <ac:spMk id="37" creationId="{6F68FD9F-8D9F-0039-2560-A6099294D48D}"/>
          </ac:spMkLst>
        </pc:spChg>
        <pc:spChg chg="del mod">
          <ac:chgData name="Jolie Serrano Delgado" userId="d52b4219-5c60-4a0c-87ad-b1ec335c0c37" providerId="ADAL" clId="{114DC266-7AC2-430D-A40E-894A35306C33}" dt="2025-03-18T19:59:02.609" v="1735"/>
          <ac:spMkLst>
            <pc:docMk/>
            <pc:sldMk cId="3305235975" sldId="4145"/>
            <ac:spMk id="38" creationId="{3FADCC96-F3E1-2AF6-C092-546F1FFA5178}"/>
          </ac:spMkLst>
        </pc:spChg>
        <pc:spChg chg="del mod">
          <ac:chgData name="Jolie Serrano Delgado" userId="d52b4219-5c60-4a0c-87ad-b1ec335c0c37" providerId="ADAL" clId="{114DC266-7AC2-430D-A40E-894A35306C33}" dt="2025-03-18T19:58:50.843" v="1732"/>
          <ac:spMkLst>
            <pc:docMk/>
            <pc:sldMk cId="3305235975" sldId="4145"/>
            <ac:spMk id="39" creationId="{112739DD-3144-FB65-D974-B68055F5C19A}"/>
          </ac:spMkLst>
        </pc:spChg>
        <pc:spChg chg="mod">
          <ac:chgData name="Jolie Serrano Delgado" userId="d52b4219-5c60-4a0c-87ad-b1ec335c0c37" providerId="ADAL" clId="{114DC266-7AC2-430D-A40E-894A35306C33}" dt="2025-03-18T19:59:40.218" v="1747" actId="164"/>
          <ac:spMkLst>
            <pc:docMk/>
            <pc:sldMk cId="3305235975" sldId="4145"/>
            <ac:spMk id="40" creationId="{641995B8-52F8-B2AE-D3EF-CAE2E4A6D59F}"/>
          </ac:spMkLst>
        </pc:spChg>
        <pc:spChg chg="mod">
          <ac:chgData name="Jolie Serrano Delgado" userId="d52b4219-5c60-4a0c-87ad-b1ec335c0c37" providerId="ADAL" clId="{114DC266-7AC2-430D-A40E-894A35306C33}" dt="2025-03-18T19:59:40.218" v="1747" actId="164"/>
          <ac:spMkLst>
            <pc:docMk/>
            <pc:sldMk cId="3305235975" sldId="4145"/>
            <ac:spMk id="41" creationId="{EAF10637-D550-4D70-6656-0FF4A629D50C}"/>
          </ac:spMkLst>
        </pc:spChg>
        <pc:spChg chg="mod">
          <ac:chgData name="Jolie Serrano Delgado" userId="d52b4219-5c60-4a0c-87ad-b1ec335c0c37" providerId="ADAL" clId="{114DC266-7AC2-430D-A40E-894A35306C33}" dt="2025-03-18T19:59:40.218" v="1747" actId="164"/>
          <ac:spMkLst>
            <pc:docMk/>
            <pc:sldMk cId="3305235975" sldId="4145"/>
            <ac:spMk id="42" creationId="{E4D7B063-756A-64DA-F022-73AABDB568B4}"/>
          </ac:spMkLst>
        </pc:spChg>
        <pc:spChg chg="mod">
          <ac:chgData name="Jolie Serrano Delgado" userId="d52b4219-5c60-4a0c-87ad-b1ec335c0c37" providerId="ADAL" clId="{114DC266-7AC2-430D-A40E-894A35306C33}" dt="2025-03-18T19:59:40.218" v="1747" actId="164"/>
          <ac:spMkLst>
            <pc:docMk/>
            <pc:sldMk cId="3305235975" sldId="4145"/>
            <ac:spMk id="43" creationId="{F4CC1101-A1A2-6118-1D7E-809B2C3F40DE}"/>
          </ac:spMkLst>
        </pc:spChg>
        <pc:spChg chg="mod">
          <ac:chgData name="Jolie Serrano Delgado" userId="d52b4219-5c60-4a0c-87ad-b1ec335c0c37" providerId="ADAL" clId="{114DC266-7AC2-430D-A40E-894A35306C33}" dt="2025-03-18T19:59:42.383" v="1748" actId="571"/>
          <ac:spMkLst>
            <pc:docMk/>
            <pc:sldMk cId="3305235975" sldId="4145"/>
            <ac:spMk id="46" creationId="{D5F85506-97F8-0923-04AF-C310FDA510C4}"/>
          </ac:spMkLst>
        </pc:spChg>
        <pc:spChg chg="mod">
          <ac:chgData name="Jolie Serrano Delgado" userId="d52b4219-5c60-4a0c-87ad-b1ec335c0c37" providerId="ADAL" clId="{114DC266-7AC2-430D-A40E-894A35306C33}" dt="2025-03-18T19:59:42.383" v="1748" actId="571"/>
          <ac:spMkLst>
            <pc:docMk/>
            <pc:sldMk cId="3305235975" sldId="4145"/>
            <ac:spMk id="47" creationId="{7D4550A9-FACC-DF8B-FF7A-510B202F6586}"/>
          </ac:spMkLst>
        </pc:spChg>
        <pc:spChg chg="mod">
          <ac:chgData name="Jolie Serrano Delgado" userId="d52b4219-5c60-4a0c-87ad-b1ec335c0c37" providerId="ADAL" clId="{114DC266-7AC2-430D-A40E-894A35306C33}" dt="2025-03-18T19:59:42.383" v="1748" actId="571"/>
          <ac:spMkLst>
            <pc:docMk/>
            <pc:sldMk cId="3305235975" sldId="4145"/>
            <ac:spMk id="48" creationId="{C3C6EAA8-3AE4-67DF-1846-80BD48DD73D9}"/>
          </ac:spMkLst>
        </pc:spChg>
        <pc:spChg chg="mod">
          <ac:chgData name="Jolie Serrano Delgado" userId="d52b4219-5c60-4a0c-87ad-b1ec335c0c37" providerId="ADAL" clId="{114DC266-7AC2-430D-A40E-894A35306C33}" dt="2025-03-18T19:59:42.383" v="1748" actId="571"/>
          <ac:spMkLst>
            <pc:docMk/>
            <pc:sldMk cId="3305235975" sldId="4145"/>
            <ac:spMk id="49" creationId="{45A5D08E-B017-8FE0-6637-DF2D9488B272}"/>
          </ac:spMkLst>
        </pc:spChg>
        <pc:spChg chg="mod">
          <ac:chgData name="Jolie Serrano Delgado" userId="d52b4219-5c60-4a0c-87ad-b1ec335c0c37" providerId="ADAL" clId="{114DC266-7AC2-430D-A40E-894A35306C33}" dt="2025-03-18T20:00:28.475" v="1759" actId="27803"/>
          <ac:spMkLst>
            <pc:docMk/>
            <pc:sldMk cId="3305235975" sldId="4145"/>
            <ac:spMk id="69" creationId="{EA8F9576-A1F1-D6A4-A2A1-DFE188D78161}"/>
          </ac:spMkLst>
        </pc:spChg>
        <pc:spChg chg="del">
          <ac:chgData name="Jolie Serrano Delgado" userId="d52b4219-5c60-4a0c-87ad-b1ec335c0c37" providerId="ADAL" clId="{114DC266-7AC2-430D-A40E-894A35306C33}" dt="2025-03-18T20:00:32.569" v="1761" actId="478"/>
          <ac:spMkLst>
            <pc:docMk/>
            <pc:sldMk cId="3305235975" sldId="4145"/>
            <ac:spMk id="73" creationId="{5797FE65-9425-867F-6CCA-E7468F336D3A}"/>
          </ac:spMkLst>
        </pc:spChg>
        <pc:spChg chg="del topLvl">
          <ac:chgData name="Jolie Serrano Delgado" userId="d52b4219-5c60-4a0c-87ad-b1ec335c0c37" providerId="ADAL" clId="{114DC266-7AC2-430D-A40E-894A35306C33}" dt="2025-03-18T20:00:33.958" v="1762" actId="478"/>
          <ac:spMkLst>
            <pc:docMk/>
            <pc:sldMk cId="3305235975" sldId="4145"/>
            <ac:spMk id="74" creationId="{0EB6C2A2-DD7C-3D1E-DFED-80DF11D6C351}"/>
          </ac:spMkLst>
        </pc:spChg>
        <pc:spChg chg="mod">
          <ac:chgData name="Jolie Serrano Delgado" userId="d52b4219-5c60-4a0c-87ad-b1ec335c0c37" providerId="ADAL" clId="{114DC266-7AC2-430D-A40E-894A35306C33}" dt="2025-03-18T20:00:28.475" v="1759" actId="27803"/>
          <ac:spMkLst>
            <pc:docMk/>
            <pc:sldMk cId="3305235975" sldId="4145"/>
            <ac:spMk id="101" creationId="{C77D0967-F970-0D41-C2F2-345471215B0B}"/>
          </ac:spMkLst>
        </pc:spChg>
        <pc:spChg chg="mod">
          <ac:chgData name="Jolie Serrano Delgado" userId="d52b4219-5c60-4a0c-87ad-b1ec335c0c37" providerId="ADAL" clId="{114DC266-7AC2-430D-A40E-894A35306C33}" dt="2025-03-18T20:00:28.475" v="1759" actId="27803"/>
          <ac:spMkLst>
            <pc:docMk/>
            <pc:sldMk cId="3305235975" sldId="4145"/>
            <ac:spMk id="103" creationId="{D485F752-C37F-9D89-4E06-A90A4D926B12}"/>
          </ac:spMkLst>
        </pc:spChg>
        <pc:spChg chg="mod">
          <ac:chgData name="Jolie Serrano Delgado" userId="d52b4219-5c60-4a0c-87ad-b1ec335c0c37" providerId="ADAL" clId="{114DC266-7AC2-430D-A40E-894A35306C33}" dt="2025-03-18T20:00:28.475" v="1759" actId="27803"/>
          <ac:spMkLst>
            <pc:docMk/>
            <pc:sldMk cId="3305235975" sldId="4145"/>
            <ac:spMk id="111" creationId="{0EABE27C-4BBA-5B12-99CA-BB50E13EEE4B}"/>
          </ac:spMkLst>
        </pc:spChg>
        <pc:spChg chg="mod">
          <ac:chgData name="Jolie Serrano Delgado" userId="d52b4219-5c60-4a0c-87ad-b1ec335c0c37" providerId="ADAL" clId="{114DC266-7AC2-430D-A40E-894A35306C33}" dt="2025-03-18T20:00:28.475" v="1759" actId="27803"/>
          <ac:spMkLst>
            <pc:docMk/>
            <pc:sldMk cId="3305235975" sldId="4145"/>
            <ac:spMk id="118" creationId="{BD1B3CBA-E3FF-979C-39AC-D90051B7222E}"/>
          </ac:spMkLst>
        </pc:spChg>
        <pc:spChg chg="mod">
          <ac:chgData name="Jolie Serrano Delgado" userId="d52b4219-5c60-4a0c-87ad-b1ec335c0c37" providerId="ADAL" clId="{114DC266-7AC2-430D-A40E-894A35306C33}" dt="2025-03-18T20:00:28.475" v="1759" actId="27803"/>
          <ac:spMkLst>
            <pc:docMk/>
            <pc:sldMk cId="3305235975" sldId="4145"/>
            <ac:spMk id="133" creationId="{2F302C88-066A-9559-29AA-13D62D094E92}"/>
          </ac:spMkLst>
        </pc:spChg>
        <pc:spChg chg="mod">
          <ac:chgData name="Jolie Serrano Delgado" userId="d52b4219-5c60-4a0c-87ad-b1ec335c0c37" providerId="ADAL" clId="{114DC266-7AC2-430D-A40E-894A35306C33}" dt="2025-03-18T20:00:28.475" v="1759" actId="27803"/>
          <ac:spMkLst>
            <pc:docMk/>
            <pc:sldMk cId="3305235975" sldId="4145"/>
            <ac:spMk id="134" creationId="{4D3685DC-2495-248A-4E40-0AD5487FB11C}"/>
          </ac:spMkLst>
        </pc:spChg>
        <pc:spChg chg="mod">
          <ac:chgData name="Jolie Serrano Delgado" userId="d52b4219-5c60-4a0c-87ad-b1ec335c0c37" providerId="ADAL" clId="{114DC266-7AC2-430D-A40E-894A35306C33}" dt="2025-03-18T20:00:28.475" v="1759" actId="27803"/>
          <ac:spMkLst>
            <pc:docMk/>
            <pc:sldMk cId="3305235975" sldId="4145"/>
            <ac:spMk id="138" creationId="{00EA013D-D64E-96F2-8A7E-252B55A8BA73}"/>
          </ac:spMkLst>
        </pc:spChg>
        <pc:spChg chg="mod">
          <ac:chgData name="Jolie Serrano Delgado" userId="d52b4219-5c60-4a0c-87ad-b1ec335c0c37" providerId="ADAL" clId="{114DC266-7AC2-430D-A40E-894A35306C33}" dt="2025-03-18T20:00:28.475" v="1759" actId="27803"/>
          <ac:spMkLst>
            <pc:docMk/>
            <pc:sldMk cId="3305235975" sldId="4145"/>
            <ac:spMk id="167" creationId="{22AFD702-CAB9-8935-91A1-07371FF5B538}"/>
          </ac:spMkLst>
        </pc:spChg>
        <pc:spChg chg="mod">
          <ac:chgData name="Jolie Serrano Delgado" userId="d52b4219-5c60-4a0c-87ad-b1ec335c0c37" providerId="ADAL" clId="{114DC266-7AC2-430D-A40E-894A35306C33}" dt="2025-03-18T20:00:28.475" v="1759" actId="27803"/>
          <ac:spMkLst>
            <pc:docMk/>
            <pc:sldMk cId="3305235975" sldId="4145"/>
            <ac:spMk id="175" creationId="{0FA85406-4C8F-3DF8-5EDB-057DC90FF4ED}"/>
          </ac:spMkLst>
        </pc:spChg>
        <pc:spChg chg="add mod">
          <ac:chgData name="Jolie Serrano Delgado" userId="d52b4219-5c60-4a0c-87ad-b1ec335c0c37" providerId="ADAL" clId="{114DC266-7AC2-430D-A40E-894A35306C33}" dt="2025-03-18T20:01:15.304" v="1770" actId="1076"/>
          <ac:spMkLst>
            <pc:docMk/>
            <pc:sldMk cId="3305235975" sldId="4145"/>
            <ac:spMk id="179" creationId="{F9D4E921-3889-A213-870F-9694B79487F8}"/>
          </ac:spMkLst>
        </pc:spChg>
        <pc:spChg chg="add mod">
          <ac:chgData name="Jolie Serrano Delgado" userId="d52b4219-5c60-4a0c-87ad-b1ec335c0c37" providerId="ADAL" clId="{114DC266-7AC2-430D-A40E-894A35306C33}" dt="2025-03-18T20:01:23.268" v="1773"/>
          <ac:spMkLst>
            <pc:docMk/>
            <pc:sldMk cId="3305235975" sldId="4145"/>
            <ac:spMk id="180" creationId="{E12AF566-2ADA-A534-654A-F87073E92979}"/>
          </ac:spMkLst>
        </pc:spChg>
        <pc:spChg chg="add mod">
          <ac:chgData name="Jolie Serrano Delgado" userId="d52b4219-5c60-4a0c-87ad-b1ec335c0c37" providerId="ADAL" clId="{114DC266-7AC2-430D-A40E-894A35306C33}" dt="2025-03-18T20:01:32.387" v="1774" actId="571"/>
          <ac:spMkLst>
            <pc:docMk/>
            <pc:sldMk cId="3305235975" sldId="4145"/>
            <ac:spMk id="181" creationId="{AC2C0B7C-4572-1047-7CB6-C3113217D469}"/>
          </ac:spMkLst>
        </pc:spChg>
        <pc:spChg chg="add mod">
          <ac:chgData name="Jolie Serrano Delgado" userId="d52b4219-5c60-4a0c-87ad-b1ec335c0c37" providerId="ADAL" clId="{114DC266-7AC2-430D-A40E-894A35306C33}" dt="2025-03-18T20:01:32.387" v="1774" actId="571"/>
          <ac:spMkLst>
            <pc:docMk/>
            <pc:sldMk cId="3305235975" sldId="4145"/>
            <ac:spMk id="182" creationId="{66CB3E4F-E74B-028D-8524-8EDE813CC9E4}"/>
          </ac:spMkLst>
        </pc:spChg>
        <pc:spChg chg="add mod">
          <ac:chgData name="Jolie Serrano Delgado" userId="d52b4219-5c60-4a0c-87ad-b1ec335c0c37" providerId="ADAL" clId="{114DC266-7AC2-430D-A40E-894A35306C33}" dt="2025-03-18T20:01:33.966" v="1775" actId="571"/>
          <ac:spMkLst>
            <pc:docMk/>
            <pc:sldMk cId="3305235975" sldId="4145"/>
            <ac:spMk id="183" creationId="{227FE24F-049F-A039-53B7-82C1C626BB72}"/>
          </ac:spMkLst>
        </pc:spChg>
        <pc:spChg chg="add mod">
          <ac:chgData name="Jolie Serrano Delgado" userId="d52b4219-5c60-4a0c-87ad-b1ec335c0c37" providerId="ADAL" clId="{114DC266-7AC2-430D-A40E-894A35306C33}" dt="2025-03-18T20:01:33.966" v="1775" actId="571"/>
          <ac:spMkLst>
            <pc:docMk/>
            <pc:sldMk cId="3305235975" sldId="4145"/>
            <ac:spMk id="184" creationId="{84DB8499-B2DA-0A36-6A2A-1A4CE8396B36}"/>
          </ac:spMkLst>
        </pc:spChg>
        <pc:spChg chg="add mod">
          <ac:chgData name="Jolie Serrano Delgado" userId="d52b4219-5c60-4a0c-87ad-b1ec335c0c37" providerId="ADAL" clId="{114DC266-7AC2-430D-A40E-894A35306C33}" dt="2025-03-18T20:01:35.910" v="1776" actId="571"/>
          <ac:spMkLst>
            <pc:docMk/>
            <pc:sldMk cId="3305235975" sldId="4145"/>
            <ac:spMk id="185" creationId="{A37384AB-2AE1-D79B-A29C-E77629529F66}"/>
          </ac:spMkLst>
        </pc:spChg>
        <pc:spChg chg="add mod">
          <ac:chgData name="Jolie Serrano Delgado" userId="d52b4219-5c60-4a0c-87ad-b1ec335c0c37" providerId="ADAL" clId="{114DC266-7AC2-430D-A40E-894A35306C33}" dt="2025-03-18T20:01:35.910" v="1776" actId="571"/>
          <ac:spMkLst>
            <pc:docMk/>
            <pc:sldMk cId="3305235975" sldId="4145"/>
            <ac:spMk id="186" creationId="{B8E5DAA9-DC6B-6834-6CE3-84C712CACCA8}"/>
          </ac:spMkLst>
        </pc:spChg>
        <pc:grpChg chg="add mod">
          <ac:chgData name="Jolie Serrano Delgado" userId="d52b4219-5c60-4a0c-87ad-b1ec335c0c37" providerId="ADAL" clId="{114DC266-7AC2-430D-A40E-894A35306C33}" dt="2025-03-18T20:00:52.326" v="1767" actId="1076"/>
          <ac:grpSpMkLst>
            <pc:docMk/>
            <pc:sldMk cId="3305235975" sldId="4145"/>
            <ac:grpSpMk id="44" creationId="{122B4AE6-C626-A01F-C7D3-5A6A7E76C5A1}"/>
          </ac:grpSpMkLst>
        </pc:grpChg>
        <pc:grpChg chg="add mod">
          <ac:chgData name="Jolie Serrano Delgado" userId="d52b4219-5c60-4a0c-87ad-b1ec335c0c37" providerId="ADAL" clId="{114DC266-7AC2-430D-A40E-894A35306C33}" dt="2025-03-18T20:00:15.606" v="1757" actId="1076"/>
          <ac:grpSpMkLst>
            <pc:docMk/>
            <pc:sldMk cId="3305235975" sldId="4145"/>
            <ac:grpSpMk id="45" creationId="{BA427EE5-8A67-0F37-6909-105533AB8E1D}"/>
          </ac:grpSpMkLst>
        </pc:grpChg>
        <pc:grpChg chg="del">
          <ac:chgData name="Jolie Serrano Delgado" userId="d52b4219-5c60-4a0c-87ad-b1ec335c0c37" providerId="ADAL" clId="{114DC266-7AC2-430D-A40E-894A35306C33}" dt="2025-03-18T20:00:30.461" v="1760" actId="478"/>
          <ac:grpSpMkLst>
            <pc:docMk/>
            <pc:sldMk cId="3305235975" sldId="4145"/>
            <ac:grpSpMk id="53" creationId="{94CB242B-2542-B9A6-51A4-65139F079F43}"/>
          </ac:grpSpMkLst>
        </pc:grpChg>
        <pc:grpChg chg="del">
          <ac:chgData name="Jolie Serrano Delgado" userId="d52b4219-5c60-4a0c-87ad-b1ec335c0c37" providerId="ADAL" clId="{114DC266-7AC2-430D-A40E-894A35306C33}" dt="2025-03-18T20:00:33.958" v="1762" actId="478"/>
          <ac:grpSpMkLst>
            <pc:docMk/>
            <pc:sldMk cId="3305235975" sldId="4145"/>
            <ac:grpSpMk id="71" creationId="{174C5BAD-2601-6E6E-E470-EADE97DA5B22}"/>
          </ac:grpSpMkLst>
        </pc:grpChg>
        <pc:grpChg chg="del">
          <ac:chgData name="Jolie Serrano Delgado" userId="d52b4219-5c60-4a0c-87ad-b1ec335c0c37" providerId="ADAL" clId="{114DC266-7AC2-430D-A40E-894A35306C33}" dt="2025-03-18T20:00:32.569" v="1761" actId="478"/>
          <ac:grpSpMkLst>
            <pc:docMk/>
            <pc:sldMk cId="3305235975" sldId="4145"/>
            <ac:grpSpMk id="72" creationId="{4849732C-0962-3B0E-5DAD-C353E8775BD8}"/>
          </ac:grpSpMkLst>
        </pc:grpChg>
        <pc:grpChg chg="mod topLvl">
          <ac:chgData name="Jolie Serrano Delgado" userId="d52b4219-5c60-4a0c-87ad-b1ec335c0c37" providerId="ADAL" clId="{114DC266-7AC2-430D-A40E-894A35306C33}" dt="2025-03-18T20:00:42.701" v="1766" actId="14100"/>
          <ac:grpSpMkLst>
            <pc:docMk/>
            <pc:sldMk cId="3305235975" sldId="4145"/>
            <ac:grpSpMk id="75" creationId="{EB18F728-49E7-1A38-DF93-6647701C42D0}"/>
          </ac:grpSpMkLst>
        </pc:grpChg>
        <pc:graphicFrameChg chg="add del mod modGraphic">
          <ac:chgData name="Jolie Serrano Delgado" userId="d52b4219-5c60-4a0c-87ad-b1ec335c0c37" providerId="ADAL" clId="{114DC266-7AC2-430D-A40E-894A35306C33}" dt="2025-03-18T19:47:53.212" v="1709" actId="478"/>
          <ac:graphicFrameMkLst>
            <pc:docMk/>
            <pc:sldMk cId="3305235975" sldId="4145"/>
            <ac:graphicFrameMk id="7" creationId="{1E133210-EA95-F1BD-7AC6-601534E3FB02}"/>
          </ac:graphicFrameMkLst>
        </pc:graphicFrameChg>
        <pc:graphicFrameChg chg="add del modGraphic">
          <ac:chgData name="Jolie Serrano Delgado" userId="d52b4219-5c60-4a0c-87ad-b1ec335c0c37" providerId="ADAL" clId="{114DC266-7AC2-430D-A40E-894A35306C33}" dt="2025-03-18T19:55:49.178" v="1711" actId="478"/>
          <ac:graphicFrameMkLst>
            <pc:docMk/>
            <pc:sldMk cId="3305235975" sldId="4145"/>
            <ac:graphicFrameMk id="9" creationId="{79E16110-CDE7-4BE8-88F4-927E646F817E}"/>
          </ac:graphicFrameMkLst>
        </pc:graphicFrameChg>
        <pc:graphicFrameChg chg="add mod modGraphic">
          <ac:chgData name="Jolie Serrano Delgado" userId="d52b4219-5c60-4a0c-87ad-b1ec335c0c37" providerId="ADAL" clId="{114DC266-7AC2-430D-A40E-894A35306C33}" dt="2025-03-18T19:57:17.011" v="1718" actId="20577"/>
          <ac:graphicFrameMkLst>
            <pc:docMk/>
            <pc:sldMk cId="3305235975" sldId="4145"/>
            <ac:graphicFrameMk id="11" creationId="{109D1A22-BAD2-E247-9964-62EDFA825C9B}"/>
          </ac:graphicFrameMkLst>
        </pc:graphicFrameChg>
        <pc:picChg chg="add del mod">
          <ac:chgData name="Jolie Serrano Delgado" userId="d52b4219-5c60-4a0c-87ad-b1ec335c0c37" providerId="ADAL" clId="{114DC266-7AC2-430D-A40E-894A35306C33}" dt="2025-03-18T19:55:55.139" v="1713" actId="478"/>
          <ac:picMkLst>
            <pc:docMk/>
            <pc:sldMk cId="3305235975" sldId="4145"/>
            <ac:picMk id="10" creationId="{1D9A9E78-ABB1-314D-AB3E-A4CE0A7F3F12}"/>
          </ac:picMkLst>
        </pc:picChg>
        <pc:picChg chg="add mod">
          <ac:chgData name="Jolie Serrano Delgado" userId="d52b4219-5c60-4a0c-87ad-b1ec335c0c37" providerId="ADAL" clId="{114DC266-7AC2-430D-A40E-894A35306C33}" dt="2025-03-18T20:00:25.625" v="1758" actId="931"/>
          <ac:picMkLst>
            <pc:docMk/>
            <pc:sldMk cId="3305235975" sldId="4145"/>
            <ac:picMk id="51" creationId="{0FDE1D76-6B08-6095-7892-450782DC08C3}"/>
          </ac:picMkLst>
        </pc:picChg>
        <pc:picChg chg="add del mod">
          <ac:chgData name="Jolie Serrano Delgado" userId="d52b4219-5c60-4a0c-87ad-b1ec335c0c37" providerId="ADAL" clId="{114DC266-7AC2-430D-A40E-894A35306C33}" dt="2025-03-18T20:04:56.441" v="1787" actId="478"/>
          <ac:picMkLst>
            <pc:docMk/>
            <pc:sldMk cId="3305235975" sldId="4145"/>
            <ac:picMk id="187" creationId="{BA656673-45C1-7E5A-686E-0DFACE2AC8A3}"/>
          </ac:picMkLst>
        </pc:picChg>
      </pc:sldChg>
      <pc:sldChg chg="addSp delSp modSp add mod ord modTransition setBg delAnim modAnim">
        <pc:chgData name="Jolie Serrano Delgado" userId="d52b4219-5c60-4a0c-87ad-b1ec335c0c37" providerId="ADAL" clId="{114DC266-7AC2-430D-A40E-894A35306C33}" dt="2025-03-18T22:10:25.135" v="2541" actId="478"/>
        <pc:sldMkLst>
          <pc:docMk/>
          <pc:sldMk cId="819881380" sldId="4146"/>
        </pc:sldMkLst>
        <pc:spChg chg="add mod">
          <ac:chgData name="Jolie Serrano Delgado" userId="d52b4219-5c60-4a0c-87ad-b1ec335c0c37" providerId="ADAL" clId="{114DC266-7AC2-430D-A40E-894A35306C33}" dt="2025-03-18T20:29:00.611" v="1976" actId="165"/>
          <ac:spMkLst>
            <pc:docMk/>
            <pc:sldMk cId="819881380" sldId="4146"/>
            <ac:spMk id="2" creationId="{327E679E-53F1-4E26-2155-690BB34F4E3A}"/>
          </ac:spMkLst>
        </pc:spChg>
        <pc:spChg chg="add mod">
          <ac:chgData name="Jolie Serrano Delgado" userId="d52b4219-5c60-4a0c-87ad-b1ec335c0c37" providerId="ADAL" clId="{114DC266-7AC2-430D-A40E-894A35306C33}" dt="2025-03-18T20:29:00.611" v="1976" actId="165"/>
          <ac:spMkLst>
            <pc:docMk/>
            <pc:sldMk cId="819881380" sldId="4146"/>
            <ac:spMk id="3" creationId="{6E6DF398-3A55-AA88-1AA1-868A3359A6B9}"/>
          </ac:spMkLst>
        </pc:spChg>
        <pc:spChg chg="add mod">
          <ac:chgData name="Jolie Serrano Delgado" userId="d52b4219-5c60-4a0c-87ad-b1ec335c0c37" providerId="ADAL" clId="{114DC266-7AC2-430D-A40E-894A35306C33}" dt="2025-03-18T20:23:50.560" v="1958" actId="164"/>
          <ac:spMkLst>
            <pc:docMk/>
            <pc:sldMk cId="819881380" sldId="4146"/>
            <ac:spMk id="4" creationId="{E8B3A612-BCFF-00E6-6A10-DBA9F49E163E}"/>
          </ac:spMkLst>
        </pc:spChg>
        <pc:spChg chg="del mod">
          <ac:chgData name="Jolie Serrano Delgado" userId="d52b4219-5c60-4a0c-87ad-b1ec335c0c37" providerId="ADAL" clId="{114DC266-7AC2-430D-A40E-894A35306C33}" dt="2025-03-18T20:29:42.218" v="1984" actId="478"/>
          <ac:spMkLst>
            <pc:docMk/>
            <pc:sldMk cId="819881380" sldId="4146"/>
            <ac:spMk id="5" creationId="{53AFC77B-3CDB-02D4-D35A-5237E012F914}"/>
          </ac:spMkLst>
        </pc:spChg>
        <pc:spChg chg="del mod">
          <ac:chgData name="Jolie Serrano Delgado" userId="d52b4219-5c60-4a0c-87ad-b1ec335c0c37" providerId="ADAL" clId="{114DC266-7AC2-430D-A40E-894A35306C33}" dt="2025-03-18T20:29:42.218" v="1984" actId="478"/>
          <ac:spMkLst>
            <pc:docMk/>
            <pc:sldMk cId="819881380" sldId="4146"/>
            <ac:spMk id="6" creationId="{4F6EB7BB-A9AA-5112-91EA-A39F481A1945}"/>
          </ac:spMkLst>
        </pc:spChg>
        <pc:spChg chg="mod">
          <ac:chgData name="Jolie Serrano Delgado" userId="d52b4219-5c60-4a0c-87ad-b1ec335c0c37" providerId="ADAL" clId="{114DC266-7AC2-430D-A40E-894A35306C33}" dt="2025-03-18T20:29:00.611" v="1976" actId="165"/>
          <ac:spMkLst>
            <pc:docMk/>
            <pc:sldMk cId="819881380" sldId="4146"/>
            <ac:spMk id="7" creationId="{3A4EED72-F168-E4FF-84A7-5C2F7B4565F6}"/>
          </ac:spMkLst>
        </pc:spChg>
        <pc:spChg chg="del mod">
          <ac:chgData name="Jolie Serrano Delgado" userId="d52b4219-5c60-4a0c-87ad-b1ec335c0c37" providerId="ADAL" clId="{114DC266-7AC2-430D-A40E-894A35306C33}" dt="2025-03-18T20:29:42.218" v="1984" actId="478"/>
          <ac:spMkLst>
            <pc:docMk/>
            <pc:sldMk cId="819881380" sldId="4146"/>
            <ac:spMk id="8" creationId="{2080B82C-F105-BD43-89B6-D9168848417A}"/>
          </ac:spMkLst>
        </pc:spChg>
        <pc:spChg chg="mod">
          <ac:chgData name="Jolie Serrano Delgado" userId="d52b4219-5c60-4a0c-87ad-b1ec335c0c37" providerId="ADAL" clId="{114DC266-7AC2-430D-A40E-894A35306C33}" dt="2025-03-18T20:29:00.611" v="1976" actId="165"/>
          <ac:spMkLst>
            <pc:docMk/>
            <pc:sldMk cId="819881380" sldId="4146"/>
            <ac:spMk id="9" creationId="{6A11A559-B33E-B8EB-6CD0-6628A4318160}"/>
          </ac:spMkLst>
        </pc:spChg>
        <pc:spChg chg="del">
          <ac:chgData name="Jolie Serrano Delgado" userId="d52b4219-5c60-4a0c-87ad-b1ec335c0c37" providerId="ADAL" clId="{114DC266-7AC2-430D-A40E-894A35306C33}" dt="2025-03-18T20:29:42.218" v="1984" actId="478"/>
          <ac:spMkLst>
            <pc:docMk/>
            <pc:sldMk cId="819881380" sldId="4146"/>
            <ac:spMk id="10" creationId="{26EDC131-4C25-A298-E676-3C41D1052B2D}"/>
          </ac:spMkLst>
        </pc:spChg>
        <pc:spChg chg="mod">
          <ac:chgData name="Jolie Serrano Delgado" userId="d52b4219-5c60-4a0c-87ad-b1ec335c0c37" providerId="ADAL" clId="{114DC266-7AC2-430D-A40E-894A35306C33}" dt="2025-03-18T20:29:00.611" v="1976" actId="165"/>
          <ac:spMkLst>
            <pc:docMk/>
            <pc:sldMk cId="819881380" sldId="4146"/>
            <ac:spMk id="11" creationId="{A7AB984D-4AEC-524D-3817-0B828E5BCD12}"/>
          </ac:spMkLst>
        </pc:spChg>
        <pc:spChg chg="del mod">
          <ac:chgData name="Jolie Serrano Delgado" userId="d52b4219-5c60-4a0c-87ad-b1ec335c0c37" providerId="ADAL" clId="{114DC266-7AC2-430D-A40E-894A35306C33}" dt="2025-03-18T20:29:42.218" v="1984" actId="478"/>
          <ac:spMkLst>
            <pc:docMk/>
            <pc:sldMk cId="819881380" sldId="4146"/>
            <ac:spMk id="12" creationId="{90EAA966-CE78-0C14-0C99-915E8FC485DD}"/>
          </ac:spMkLst>
        </pc:spChg>
        <pc:spChg chg="mod">
          <ac:chgData name="Jolie Serrano Delgado" userId="d52b4219-5c60-4a0c-87ad-b1ec335c0c37" providerId="ADAL" clId="{114DC266-7AC2-430D-A40E-894A35306C33}" dt="2025-03-18T20:29:00.611" v="1976" actId="165"/>
          <ac:spMkLst>
            <pc:docMk/>
            <pc:sldMk cId="819881380" sldId="4146"/>
            <ac:spMk id="13" creationId="{54EE69DF-19FF-7BB7-0885-A1D8FF2A879F}"/>
          </ac:spMkLst>
        </pc:spChg>
        <pc:spChg chg="del mod">
          <ac:chgData name="Jolie Serrano Delgado" userId="d52b4219-5c60-4a0c-87ad-b1ec335c0c37" providerId="ADAL" clId="{114DC266-7AC2-430D-A40E-894A35306C33}" dt="2025-03-18T20:29:42.218" v="1984" actId="478"/>
          <ac:spMkLst>
            <pc:docMk/>
            <pc:sldMk cId="819881380" sldId="4146"/>
            <ac:spMk id="14" creationId="{07D9671D-B63B-C63E-F636-67D98530E500}"/>
          </ac:spMkLst>
        </pc:spChg>
        <pc:spChg chg="add mod">
          <ac:chgData name="Jolie Serrano Delgado" userId="d52b4219-5c60-4a0c-87ad-b1ec335c0c37" providerId="ADAL" clId="{114DC266-7AC2-430D-A40E-894A35306C33}" dt="2025-03-18T20:29:00.611" v="1976" actId="165"/>
          <ac:spMkLst>
            <pc:docMk/>
            <pc:sldMk cId="819881380" sldId="4146"/>
            <ac:spMk id="15" creationId="{590ADA81-98FE-013E-3424-6E7BF2679BD9}"/>
          </ac:spMkLst>
        </pc:spChg>
        <pc:spChg chg="del mod">
          <ac:chgData name="Jolie Serrano Delgado" userId="d52b4219-5c60-4a0c-87ad-b1ec335c0c37" providerId="ADAL" clId="{114DC266-7AC2-430D-A40E-894A35306C33}" dt="2025-03-18T20:13:28.868" v="1834" actId="478"/>
          <ac:spMkLst>
            <pc:docMk/>
            <pc:sldMk cId="819881380" sldId="4146"/>
            <ac:spMk id="17" creationId="{2B38514A-B6F4-776B-ACE7-3A346ED858B7}"/>
          </ac:spMkLst>
        </pc:spChg>
        <pc:spChg chg="del mod">
          <ac:chgData name="Jolie Serrano Delgado" userId="d52b4219-5c60-4a0c-87ad-b1ec335c0c37" providerId="ADAL" clId="{114DC266-7AC2-430D-A40E-894A35306C33}" dt="2025-03-18T20:13:28.868" v="1834" actId="478"/>
          <ac:spMkLst>
            <pc:docMk/>
            <pc:sldMk cId="819881380" sldId="4146"/>
            <ac:spMk id="18" creationId="{329BCBF9-ECF9-6333-B349-44A0141D17F7}"/>
          </ac:spMkLst>
        </pc:spChg>
        <pc:spChg chg="del mod">
          <ac:chgData name="Jolie Serrano Delgado" userId="d52b4219-5c60-4a0c-87ad-b1ec335c0c37" providerId="ADAL" clId="{114DC266-7AC2-430D-A40E-894A35306C33}" dt="2025-03-18T20:13:28.868" v="1834" actId="478"/>
          <ac:spMkLst>
            <pc:docMk/>
            <pc:sldMk cId="819881380" sldId="4146"/>
            <ac:spMk id="19" creationId="{C78A5CDB-078B-55B8-24B2-B86D58C7952D}"/>
          </ac:spMkLst>
        </pc:spChg>
        <pc:spChg chg="del mod">
          <ac:chgData name="Jolie Serrano Delgado" userId="d52b4219-5c60-4a0c-87ad-b1ec335c0c37" providerId="ADAL" clId="{114DC266-7AC2-430D-A40E-894A35306C33}" dt="2025-03-18T20:13:28.868" v="1834" actId="478"/>
          <ac:spMkLst>
            <pc:docMk/>
            <pc:sldMk cId="819881380" sldId="4146"/>
            <ac:spMk id="20" creationId="{BFA6DE66-1A19-1B7B-469C-C53C77E382D9}"/>
          </ac:spMkLst>
        </pc:spChg>
        <pc:spChg chg="del mod">
          <ac:chgData name="Jolie Serrano Delgado" userId="d52b4219-5c60-4a0c-87ad-b1ec335c0c37" providerId="ADAL" clId="{114DC266-7AC2-430D-A40E-894A35306C33}" dt="2025-03-18T20:13:28.868" v="1834" actId="478"/>
          <ac:spMkLst>
            <pc:docMk/>
            <pc:sldMk cId="819881380" sldId="4146"/>
            <ac:spMk id="21" creationId="{6E9964B2-3261-010D-99F1-82D058F99402}"/>
          </ac:spMkLst>
        </pc:spChg>
        <pc:spChg chg="mod">
          <ac:chgData name="Jolie Serrano Delgado" userId="d52b4219-5c60-4a0c-87ad-b1ec335c0c37" providerId="ADAL" clId="{114DC266-7AC2-430D-A40E-894A35306C33}" dt="2025-03-18T20:16:03.467" v="1847" actId="27803"/>
          <ac:spMkLst>
            <pc:docMk/>
            <pc:sldMk cId="819881380" sldId="4146"/>
            <ac:spMk id="34" creationId="{0D6E9257-E423-48A4-4426-7AFDE09F409D}"/>
          </ac:spMkLst>
        </pc:spChg>
        <pc:spChg chg="del">
          <ac:chgData name="Jolie Serrano Delgado" userId="d52b4219-5c60-4a0c-87ad-b1ec335c0c37" providerId="ADAL" clId="{114DC266-7AC2-430D-A40E-894A35306C33}" dt="2025-03-18T20:16:05.604" v="1848" actId="478"/>
          <ac:spMkLst>
            <pc:docMk/>
            <pc:sldMk cId="819881380" sldId="4146"/>
            <ac:spMk id="35" creationId="{53DEB07C-899F-2B9D-8A84-7FFEE4856502}"/>
          </ac:spMkLst>
        </pc:spChg>
        <pc:spChg chg="mod">
          <ac:chgData name="Jolie Serrano Delgado" userId="d52b4219-5c60-4a0c-87ad-b1ec335c0c37" providerId="ADAL" clId="{114DC266-7AC2-430D-A40E-894A35306C33}" dt="2025-03-18T20:16:03.467" v="1847" actId="27803"/>
          <ac:spMkLst>
            <pc:docMk/>
            <pc:sldMk cId="819881380" sldId="4146"/>
            <ac:spMk id="39" creationId="{DC60D72F-3A79-551A-B057-D5600AF0DC33}"/>
          </ac:spMkLst>
        </pc:spChg>
        <pc:spChg chg="del">
          <ac:chgData name="Jolie Serrano Delgado" userId="d52b4219-5c60-4a0c-87ad-b1ec335c0c37" providerId="ADAL" clId="{114DC266-7AC2-430D-A40E-894A35306C33}" dt="2025-03-18T20:16:10.664" v="1851" actId="478"/>
          <ac:spMkLst>
            <pc:docMk/>
            <pc:sldMk cId="819881380" sldId="4146"/>
            <ac:spMk id="44" creationId="{C3F4626B-F62D-1675-A06C-6BC02F9BE9E3}"/>
          </ac:spMkLst>
        </pc:spChg>
        <pc:spChg chg="del topLvl">
          <ac:chgData name="Jolie Serrano Delgado" userId="d52b4219-5c60-4a0c-87ad-b1ec335c0c37" providerId="ADAL" clId="{114DC266-7AC2-430D-A40E-894A35306C33}" dt="2025-03-18T20:16:12.271" v="1852" actId="478"/>
          <ac:spMkLst>
            <pc:docMk/>
            <pc:sldMk cId="819881380" sldId="4146"/>
            <ac:spMk id="45" creationId="{441E0694-F088-ACE4-35BC-FEA58DB536E3}"/>
          </ac:spMkLst>
        </pc:spChg>
        <pc:spChg chg="mod">
          <ac:chgData name="Jolie Serrano Delgado" userId="d52b4219-5c60-4a0c-87ad-b1ec335c0c37" providerId="ADAL" clId="{114DC266-7AC2-430D-A40E-894A35306C33}" dt="2025-03-18T20:16:03.467" v="1847" actId="27803"/>
          <ac:spMkLst>
            <pc:docMk/>
            <pc:sldMk cId="819881380" sldId="4146"/>
            <ac:spMk id="66" creationId="{BE9E4017-ADB6-5028-F37C-D23054872BB9}"/>
          </ac:spMkLst>
        </pc:spChg>
        <pc:spChg chg="mod">
          <ac:chgData name="Jolie Serrano Delgado" userId="d52b4219-5c60-4a0c-87ad-b1ec335c0c37" providerId="ADAL" clId="{114DC266-7AC2-430D-A40E-894A35306C33}" dt="2025-03-18T20:16:03.467" v="1847" actId="27803"/>
          <ac:spMkLst>
            <pc:docMk/>
            <pc:sldMk cId="819881380" sldId="4146"/>
            <ac:spMk id="76" creationId="{DC5DC60E-2443-1EF6-BCD8-AFE2932B9520}"/>
          </ac:spMkLst>
        </pc:spChg>
        <pc:spChg chg="mod">
          <ac:chgData name="Jolie Serrano Delgado" userId="d52b4219-5c60-4a0c-87ad-b1ec335c0c37" providerId="ADAL" clId="{114DC266-7AC2-430D-A40E-894A35306C33}" dt="2025-03-18T20:16:03.467" v="1847" actId="27803"/>
          <ac:spMkLst>
            <pc:docMk/>
            <pc:sldMk cId="819881380" sldId="4146"/>
            <ac:spMk id="82" creationId="{6AE02D5A-381C-29AD-06F1-07A9574B0A3A}"/>
          </ac:spMkLst>
        </pc:spChg>
        <pc:spChg chg="mod">
          <ac:chgData name="Jolie Serrano Delgado" userId="d52b4219-5c60-4a0c-87ad-b1ec335c0c37" providerId="ADAL" clId="{114DC266-7AC2-430D-A40E-894A35306C33}" dt="2025-03-18T20:16:03.467" v="1847" actId="27803"/>
          <ac:spMkLst>
            <pc:docMk/>
            <pc:sldMk cId="819881380" sldId="4146"/>
            <ac:spMk id="88" creationId="{6FF96781-9B91-81F0-02C9-6CB661F0879B}"/>
          </ac:spMkLst>
        </pc:spChg>
        <pc:spChg chg="mod">
          <ac:chgData name="Jolie Serrano Delgado" userId="d52b4219-5c60-4a0c-87ad-b1ec335c0c37" providerId="ADAL" clId="{114DC266-7AC2-430D-A40E-894A35306C33}" dt="2025-03-18T20:16:03.467" v="1847" actId="27803"/>
          <ac:spMkLst>
            <pc:docMk/>
            <pc:sldMk cId="819881380" sldId="4146"/>
            <ac:spMk id="108" creationId="{52A800FA-A1D3-F278-007D-EE3A813289A2}"/>
          </ac:spMkLst>
        </pc:spChg>
        <pc:spChg chg="mod">
          <ac:chgData name="Jolie Serrano Delgado" userId="d52b4219-5c60-4a0c-87ad-b1ec335c0c37" providerId="ADAL" clId="{114DC266-7AC2-430D-A40E-894A35306C33}" dt="2025-03-18T20:16:03.467" v="1847" actId="27803"/>
          <ac:spMkLst>
            <pc:docMk/>
            <pc:sldMk cId="819881380" sldId="4146"/>
            <ac:spMk id="112" creationId="{A07BD735-A786-D5CE-BDF8-736185F4B682}"/>
          </ac:spMkLst>
        </pc:spChg>
        <pc:spChg chg="mod">
          <ac:chgData name="Jolie Serrano Delgado" userId="d52b4219-5c60-4a0c-87ad-b1ec335c0c37" providerId="ADAL" clId="{114DC266-7AC2-430D-A40E-894A35306C33}" dt="2025-03-18T20:16:03.467" v="1847" actId="27803"/>
          <ac:spMkLst>
            <pc:docMk/>
            <pc:sldMk cId="819881380" sldId="4146"/>
            <ac:spMk id="117" creationId="{0942932B-A251-45D9-30EA-F94DAAA1EE83}"/>
          </ac:spMkLst>
        </pc:spChg>
        <pc:spChg chg="mod">
          <ac:chgData name="Jolie Serrano Delgado" userId="d52b4219-5c60-4a0c-87ad-b1ec335c0c37" providerId="ADAL" clId="{114DC266-7AC2-430D-A40E-894A35306C33}" dt="2025-03-18T20:16:03.467" v="1847" actId="27803"/>
          <ac:spMkLst>
            <pc:docMk/>
            <pc:sldMk cId="819881380" sldId="4146"/>
            <ac:spMk id="124" creationId="{EF2A1661-21EF-2CCB-A7C6-ABA4C184BB15}"/>
          </ac:spMkLst>
        </pc:spChg>
        <pc:spChg chg="add del mod">
          <ac:chgData name="Jolie Serrano Delgado" userId="d52b4219-5c60-4a0c-87ad-b1ec335c0c37" providerId="ADAL" clId="{114DC266-7AC2-430D-A40E-894A35306C33}" dt="2025-03-18T20:22:46.131" v="1941" actId="478"/>
          <ac:spMkLst>
            <pc:docMk/>
            <pc:sldMk cId="819881380" sldId="4146"/>
            <ac:spMk id="150" creationId="{08F38B6C-8B15-6C9D-D330-81C40E82CD0E}"/>
          </ac:spMkLst>
        </pc:spChg>
        <pc:spChg chg="del mod topLvl">
          <ac:chgData name="Jolie Serrano Delgado" userId="d52b4219-5c60-4a0c-87ad-b1ec335c0c37" providerId="ADAL" clId="{114DC266-7AC2-430D-A40E-894A35306C33}" dt="2025-03-18T20:21:52.316" v="1926"/>
          <ac:spMkLst>
            <pc:docMk/>
            <pc:sldMk cId="819881380" sldId="4146"/>
            <ac:spMk id="153" creationId="{CA6DDAFA-4691-FB8C-E677-EEAEA0166DCA}"/>
          </ac:spMkLst>
        </pc:spChg>
        <pc:spChg chg="del mod">
          <ac:chgData name="Jolie Serrano Delgado" userId="d52b4219-5c60-4a0c-87ad-b1ec335c0c37" providerId="ADAL" clId="{114DC266-7AC2-430D-A40E-894A35306C33}" dt="2025-03-18T20:20:41.280" v="1902" actId="478"/>
          <ac:spMkLst>
            <pc:docMk/>
            <pc:sldMk cId="819881380" sldId="4146"/>
            <ac:spMk id="154" creationId="{6FD56147-91A4-2708-DAE5-9763926E5191}"/>
          </ac:spMkLst>
        </pc:spChg>
        <pc:spChg chg="del mod topLvl">
          <ac:chgData name="Jolie Serrano Delgado" userId="d52b4219-5c60-4a0c-87ad-b1ec335c0c37" providerId="ADAL" clId="{114DC266-7AC2-430D-A40E-894A35306C33}" dt="2025-03-18T20:21:49.725" v="1925"/>
          <ac:spMkLst>
            <pc:docMk/>
            <pc:sldMk cId="819881380" sldId="4146"/>
            <ac:spMk id="155" creationId="{B18AA9C9-96E5-12C8-63FB-C6BAF388BAB4}"/>
          </ac:spMkLst>
        </pc:spChg>
        <pc:spChg chg="del mod">
          <ac:chgData name="Jolie Serrano Delgado" userId="d52b4219-5c60-4a0c-87ad-b1ec335c0c37" providerId="ADAL" clId="{114DC266-7AC2-430D-A40E-894A35306C33}" dt="2025-03-18T20:20:42.511" v="1903" actId="478"/>
          <ac:spMkLst>
            <pc:docMk/>
            <pc:sldMk cId="819881380" sldId="4146"/>
            <ac:spMk id="156" creationId="{979DE06B-9329-EE07-EC2C-51202B0B5423}"/>
          </ac:spMkLst>
        </pc:spChg>
        <pc:spChg chg="del mod topLvl">
          <ac:chgData name="Jolie Serrano Delgado" userId="d52b4219-5c60-4a0c-87ad-b1ec335c0c37" providerId="ADAL" clId="{114DC266-7AC2-430D-A40E-894A35306C33}" dt="2025-03-18T20:21:47.139" v="1924"/>
          <ac:spMkLst>
            <pc:docMk/>
            <pc:sldMk cId="819881380" sldId="4146"/>
            <ac:spMk id="157" creationId="{C0B3791D-3DA4-7644-9D4C-060382B0F7AC}"/>
          </ac:spMkLst>
        </pc:spChg>
        <pc:spChg chg="del mod">
          <ac:chgData name="Jolie Serrano Delgado" userId="d52b4219-5c60-4a0c-87ad-b1ec335c0c37" providerId="ADAL" clId="{114DC266-7AC2-430D-A40E-894A35306C33}" dt="2025-03-18T20:20:43.808" v="1904" actId="478"/>
          <ac:spMkLst>
            <pc:docMk/>
            <pc:sldMk cId="819881380" sldId="4146"/>
            <ac:spMk id="158" creationId="{A3D46584-E6D9-B2C9-7036-FBD342979F37}"/>
          </ac:spMkLst>
        </pc:spChg>
        <pc:spChg chg="del mod topLvl">
          <ac:chgData name="Jolie Serrano Delgado" userId="d52b4219-5c60-4a0c-87ad-b1ec335c0c37" providerId="ADAL" clId="{114DC266-7AC2-430D-A40E-894A35306C33}" dt="2025-03-18T20:22:10.182" v="1936" actId="478"/>
          <ac:spMkLst>
            <pc:docMk/>
            <pc:sldMk cId="819881380" sldId="4146"/>
            <ac:spMk id="159" creationId="{A75A4177-37A4-C12B-A790-A490F14CFB1E}"/>
          </ac:spMkLst>
        </pc:spChg>
        <pc:spChg chg="del mod">
          <ac:chgData name="Jolie Serrano Delgado" userId="d52b4219-5c60-4a0c-87ad-b1ec335c0c37" providerId="ADAL" clId="{114DC266-7AC2-430D-A40E-894A35306C33}" dt="2025-03-18T20:20:44.920" v="1905" actId="478"/>
          <ac:spMkLst>
            <pc:docMk/>
            <pc:sldMk cId="819881380" sldId="4146"/>
            <ac:spMk id="160" creationId="{1FDD93BF-7B96-8FBA-4DFE-DB49D561E0B0}"/>
          </ac:spMkLst>
        </pc:spChg>
        <pc:spChg chg="add del mod topLvl">
          <ac:chgData name="Jolie Serrano Delgado" userId="d52b4219-5c60-4a0c-87ad-b1ec335c0c37" providerId="ADAL" clId="{114DC266-7AC2-430D-A40E-894A35306C33}" dt="2025-03-18T20:22:09.751" v="1935" actId="478"/>
          <ac:spMkLst>
            <pc:docMk/>
            <pc:sldMk cId="819881380" sldId="4146"/>
            <ac:spMk id="161" creationId="{B89CAE5E-387B-0C45-1F2C-A64CD6D302DA}"/>
          </ac:spMkLst>
        </pc:spChg>
        <pc:spChg chg="del">
          <ac:chgData name="Jolie Serrano Delgado" userId="d52b4219-5c60-4a0c-87ad-b1ec335c0c37" providerId="ADAL" clId="{114DC266-7AC2-430D-A40E-894A35306C33}" dt="2025-03-18T20:20:48.689" v="1906" actId="478"/>
          <ac:spMkLst>
            <pc:docMk/>
            <pc:sldMk cId="819881380" sldId="4146"/>
            <ac:spMk id="162" creationId="{F3AC4EA9-C532-F2A9-AE9C-65C30C91B4C2}"/>
          </ac:spMkLst>
        </pc:spChg>
        <pc:spChg chg="del">
          <ac:chgData name="Jolie Serrano Delgado" userId="d52b4219-5c60-4a0c-87ad-b1ec335c0c37" providerId="ADAL" clId="{114DC266-7AC2-430D-A40E-894A35306C33}" dt="2025-03-18T20:20:02.409" v="1888" actId="478"/>
          <ac:spMkLst>
            <pc:docMk/>
            <pc:sldMk cId="819881380" sldId="4146"/>
            <ac:spMk id="163" creationId="{EDFC4095-4375-39A4-3878-7AB90CC737D8}"/>
          </ac:spMkLst>
        </pc:spChg>
        <pc:spChg chg="del">
          <ac:chgData name="Jolie Serrano Delgado" userId="d52b4219-5c60-4a0c-87ad-b1ec335c0c37" providerId="ADAL" clId="{114DC266-7AC2-430D-A40E-894A35306C33}" dt="2025-03-18T20:20:03.984" v="1889" actId="478"/>
          <ac:spMkLst>
            <pc:docMk/>
            <pc:sldMk cId="819881380" sldId="4146"/>
            <ac:spMk id="164" creationId="{00A587A5-46D4-D2A0-663E-59DA5B0C08B0}"/>
          </ac:spMkLst>
        </pc:spChg>
        <pc:spChg chg="del mod topLvl">
          <ac:chgData name="Jolie Serrano Delgado" userId="d52b4219-5c60-4a0c-87ad-b1ec335c0c37" providerId="ADAL" clId="{114DC266-7AC2-430D-A40E-894A35306C33}" dt="2025-03-18T20:29:42.218" v="1984" actId="478"/>
          <ac:spMkLst>
            <pc:docMk/>
            <pc:sldMk cId="819881380" sldId="4146"/>
            <ac:spMk id="165" creationId="{255802FB-308F-D2F8-E181-E9EBC22570BB}"/>
          </ac:spMkLst>
        </pc:spChg>
        <pc:spChg chg="del mod topLvl">
          <ac:chgData name="Jolie Serrano Delgado" userId="d52b4219-5c60-4a0c-87ad-b1ec335c0c37" providerId="ADAL" clId="{114DC266-7AC2-430D-A40E-894A35306C33}" dt="2025-03-18T20:29:42.218" v="1984" actId="478"/>
          <ac:spMkLst>
            <pc:docMk/>
            <pc:sldMk cId="819881380" sldId="4146"/>
            <ac:spMk id="166" creationId="{255FEAF3-9A87-77F5-CCDC-A19F4988353D}"/>
          </ac:spMkLst>
        </pc:spChg>
        <pc:spChg chg="del mod topLvl">
          <ac:chgData name="Jolie Serrano Delgado" userId="d52b4219-5c60-4a0c-87ad-b1ec335c0c37" providerId="ADAL" clId="{114DC266-7AC2-430D-A40E-894A35306C33}" dt="2025-03-18T20:29:42.218" v="1984" actId="478"/>
          <ac:spMkLst>
            <pc:docMk/>
            <pc:sldMk cId="819881380" sldId="4146"/>
            <ac:spMk id="167" creationId="{E3D9301A-75FA-1AE5-B45D-BD505190947E}"/>
          </ac:spMkLst>
        </pc:spChg>
        <pc:spChg chg="add del mod">
          <ac:chgData name="Jolie Serrano Delgado" userId="d52b4219-5c60-4a0c-87ad-b1ec335c0c37" providerId="ADAL" clId="{114DC266-7AC2-430D-A40E-894A35306C33}" dt="2025-03-18T20:22:08.607" v="1933" actId="478"/>
          <ac:spMkLst>
            <pc:docMk/>
            <pc:sldMk cId="819881380" sldId="4146"/>
            <ac:spMk id="168" creationId="{FA87B478-737A-61F9-E33C-B82D2E2EA07E}"/>
          </ac:spMkLst>
        </pc:spChg>
        <pc:spChg chg="add del mod">
          <ac:chgData name="Jolie Serrano Delgado" userId="d52b4219-5c60-4a0c-87ad-b1ec335c0c37" providerId="ADAL" clId="{114DC266-7AC2-430D-A40E-894A35306C33}" dt="2025-03-18T20:21:52.316" v="1926"/>
          <ac:spMkLst>
            <pc:docMk/>
            <pc:sldMk cId="819881380" sldId="4146"/>
            <ac:spMk id="169" creationId="{54646B47-9652-7465-C26D-FE8417F9A558}"/>
          </ac:spMkLst>
        </pc:spChg>
        <pc:spChg chg="add del mod">
          <ac:chgData name="Jolie Serrano Delgado" userId="d52b4219-5c60-4a0c-87ad-b1ec335c0c37" providerId="ADAL" clId="{114DC266-7AC2-430D-A40E-894A35306C33}" dt="2025-03-18T20:21:49.725" v="1925"/>
          <ac:spMkLst>
            <pc:docMk/>
            <pc:sldMk cId="819881380" sldId="4146"/>
            <ac:spMk id="170" creationId="{781CF371-441A-D788-4417-2564B352EB04}"/>
          </ac:spMkLst>
        </pc:spChg>
        <pc:spChg chg="add del mod">
          <ac:chgData name="Jolie Serrano Delgado" userId="d52b4219-5c60-4a0c-87ad-b1ec335c0c37" providerId="ADAL" clId="{114DC266-7AC2-430D-A40E-894A35306C33}" dt="2025-03-18T20:21:47.139" v="1924"/>
          <ac:spMkLst>
            <pc:docMk/>
            <pc:sldMk cId="819881380" sldId="4146"/>
            <ac:spMk id="171" creationId="{D45EC5E0-E172-F99A-11E1-0F9651CB5CED}"/>
          </ac:spMkLst>
        </pc:spChg>
        <pc:spChg chg="add del mod">
          <ac:chgData name="Jolie Serrano Delgado" userId="d52b4219-5c60-4a0c-87ad-b1ec335c0c37" providerId="ADAL" clId="{114DC266-7AC2-430D-A40E-894A35306C33}" dt="2025-03-18T20:21:29.071" v="1922" actId="478"/>
          <ac:spMkLst>
            <pc:docMk/>
            <pc:sldMk cId="819881380" sldId="4146"/>
            <ac:spMk id="172" creationId="{F4BFDD94-6B9A-53A9-3DDC-3F581A9962E0}"/>
          </ac:spMkLst>
        </pc:spChg>
        <pc:spChg chg="del mod">
          <ac:chgData name="Jolie Serrano Delgado" userId="d52b4219-5c60-4a0c-87ad-b1ec335c0c37" providerId="ADAL" clId="{114DC266-7AC2-430D-A40E-894A35306C33}" dt="2025-03-18T20:22:08.143" v="1932" actId="478"/>
          <ac:spMkLst>
            <pc:docMk/>
            <pc:sldMk cId="819881380" sldId="4146"/>
            <ac:spMk id="173" creationId="{8D8E4375-2946-CF48-7A7E-3DD8EEF21257}"/>
          </ac:spMkLst>
        </pc:spChg>
        <pc:spChg chg="del mod">
          <ac:chgData name="Jolie Serrano Delgado" userId="d52b4219-5c60-4a0c-87ad-b1ec335c0c37" providerId="ADAL" clId="{114DC266-7AC2-430D-A40E-894A35306C33}" dt="2025-03-18T20:22:08.991" v="1934" actId="478"/>
          <ac:spMkLst>
            <pc:docMk/>
            <pc:sldMk cId="819881380" sldId="4146"/>
            <ac:spMk id="174" creationId="{8E364F2C-A2E2-A330-84AF-D890DC431F37}"/>
          </ac:spMkLst>
        </pc:spChg>
        <pc:spChg chg="del mod">
          <ac:chgData name="Jolie Serrano Delgado" userId="d52b4219-5c60-4a0c-87ad-b1ec335c0c37" providerId="ADAL" clId="{114DC266-7AC2-430D-A40E-894A35306C33}" dt="2025-03-18T20:22:10.582" v="1937" actId="478"/>
          <ac:spMkLst>
            <pc:docMk/>
            <pc:sldMk cId="819881380" sldId="4146"/>
            <ac:spMk id="175" creationId="{0AE2A619-B909-6529-B9E3-9E06CD181664}"/>
          </ac:spMkLst>
        </pc:spChg>
        <pc:spChg chg="mod topLvl">
          <ac:chgData name="Jolie Serrano Delgado" userId="d52b4219-5c60-4a0c-87ad-b1ec335c0c37" providerId="ADAL" clId="{114DC266-7AC2-430D-A40E-894A35306C33}" dt="2025-03-18T20:29:06.146" v="1977" actId="164"/>
          <ac:spMkLst>
            <pc:docMk/>
            <pc:sldMk cId="819881380" sldId="4146"/>
            <ac:spMk id="178" creationId="{56134111-259B-CDDE-4E16-00437E4D681D}"/>
          </ac:spMkLst>
        </pc:spChg>
        <pc:spChg chg="mod topLvl">
          <ac:chgData name="Jolie Serrano Delgado" userId="d52b4219-5c60-4a0c-87ad-b1ec335c0c37" providerId="ADAL" clId="{114DC266-7AC2-430D-A40E-894A35306C33}" dt="2025-03-18T20:29:06.146" v="1977" actId="164"/>
          <ac:spMkLst>
            <pc:docMk/>
            <pc:sldMk cId="819881380" sldId="4146"/>
            <ac:spMk id="179" creationId="{09FD00D5-F7C7-8F37-B7AB-5C6448592535}"/>
          </ac:spMkLst>
        </pc:spChg>
        <pc:spChg chg="mod topLvl">
          <ac:chgData name="Jolie Serrano Delgado" userId="d52b4219-5c60-4a0c-87ad-b1ec335c0c37" providerId="ADAL" clId="{114DC266-7AC2-430D-A40E-894A35306C33}" dt="2025-03-18T20:29:06.146" v="1977" actId="164"/>
          <ac:spMkLst>
            <pc:docMk/>
            <pc:sldMk cId="819881380" sldId="4146"/>
            <ac:spMk id="180" creationId="{AF837E07-DB76-34DB-2941-BF6B0DE9A741}"/>
          </ac:spMkLst>
        </pc:spChg>
        <pc:spChg chg="mod topLvl">
          <ac:chgData name="Jolie Serrano Delgado" userId="d52b4219-5c60-4a0c-87ad-b1ec335c0c37" providerId="ADAL" clId="{114DC266-7AC2-430D-A40E-894A35306C33}" dt="2025-03-18T20:29:06.146" v="1977" actId="164"/>
          <ac:spMkLst>
            <pc:docMk/>
            <pc:sldMk cId="819881380" sldId="4146"/>
            <ac:spMk id="181" creationId="{A886C183-8C13-E6DE-A675-87A19859B185}"/>
          </ac:spMkLst>
        </pc:spChg>
        <pc:spChg chg="mod topLvl">
          <ac:chgData name="Jolie Serrano Delgado" userId="d52b4219-5c60-4a0c-87ad-b1ec335c0c37" providerId="ADAL" clId="{114DC266-7AC2-430D-A40E-894A35306C33}" dt="2025-03-18T20:29:06.146" v="1977" actId="164"/>
          <ac:spMkLst>
            <pc:docMk/>
            <pc:sldMk cId="819881380" sldId="4146"/>
            <ac:spMk id="182" creationId="{0132CDA6-E972-BF51-37C6-F2E2B23DD4EC}"/>
          </ac:spMkLst>
        </pc:spChg>
        <pc:spChg chg="mod topLvl">
          <ac:chgData name="Jolie Serrano Delgado" userId="d52b4219-5c60-4a0c-87ad-b1ec335c0c37" providerId="ADAL" clId="{114DC266-7AC2-430D-A40E-894A35306C33}" dt="2025-03-18T20:29:06.146" v="1977" actId="164"/>
          <ac:spMkLst>
            <pc:docMk/>
            <pc:sldMk cId="819881380" sldId="4146"/>
            <ac:spMk id="183" creationId="{DDE828D9-6D04-A2C8-5633-2547CBC8A6F1}"/>
          </ac:spMkLst>
        </pc:spChg>
        <pc:spChg chg="mod topLvl">
          <ac:chgData name="Jolie Serrano Delgado" userId="d52b4219-5c60-4a0c-87ad-b1ec335c0c37" providerId="ADAL" clId="{114DC266-7AC2-430D-A40E-894A35306C33}" dt="2025-03-18T20:29:06.146" v="1977" actId="164"/>
          <ac:spMkLst>
            <pc:docMk/>
            <pc:sldMk cId="819881380" sldId="4146"/>
            <ac:spMk id="184" creationId="{5D351B3E-E12A-C246-497D-0D296B09775D}"/>
          </ac:spMkLst>
        </pc:spChg>
        <pc:spChg chg="mod topLvl">
          <ac:chgData name="Jolie Serrano Delgado" userId="d52b4219-5c60-4a0c-87ad-b1ec335c0c37" providerId="ADAL" clId="{114DC266-7AC2-430D-A40E-894A35306C33}" dt="2025-03-18T20:29:06.146" v="1977" actId="164"/>
          <ac:spMkLst>
            <pc:docMk/>
            <pc:sldMk cId="819881380" sldId="4146"/>
            <ac:spMk id="185" creationId="{3ACAE104-2A21-ED5E-9A08-C001CD0D4B48}"/>
          </ac:spMkLst>
        </pc:spChg>
        <pc:spChg chg="mod topLvl">
          <ac:chgData name="Jolie Serrano Delgado" userId="d52b4219-5c60-4a0c-87ad-b1ec335c0c37" providerId="ADAL" clId="{114DC266-7AC2-430D-A40E-894A35306C33}" dt="2025-03-18T22:10:23.119" v="2540" actId="1076"/>
          <ac:spMkLst>
            <pc:docMk/>
            <pc:sldMk cId="819881380" sldId="4146"/>
            <ac:spMk id="191" creationId="{D373BB85-4B52-4E44-B96F-13F9D61C5275}"/>
          </ac:spMkLst>
        </pc:spChg>
        <pc:spChg chg="del mod ord topLvl">
          <ac:chgData name="Jolie Serrano Delgado" userId="d52b4219-5c60-4a0c-87ad-b1ec335c0c37" providerId="ADAL" clId="{114DC266-7AC2-430D-A40E-894A35306C33}" dt="2025-03-18T20:49:44.003" v="2147" actId="478"/>
          <ac:spMkLst>
            <pc:docMk/>
            <pc:sldMk cId="819881380" sldId="4146"/>
            <ac:spMk id="192" creationId="{9E73623D-63D5-DA6B-5BE3-A1AD2BF0FBD3}"/>
          </ac:spMkLst>
        </pc:spChg>
        <pc:spChg chg="mod topLvl">
          <ac:chgData name="Jolie Serrano Delgado" userId="d52b4219-5c60-4a0c-87ad-b1ec335c0c37" providerId="ADAL" clId="{114DC266-7AC2-430D-A40E-894A35306C33}" dt="2025-03-18T20:35:31.098" v="2067" actId="164"/>
          <ac:spMkLst>
            <pc:docMk/>
            <pc:sldMk cId="819881380" sldId="4146"/>
            <ac:spMk id="193" creationId="{3BBB1B65-BCF4-270E-D13C-8E6983816844}"/>
          </ac:spMkLst>
        </pc:spChg>
        <pc:spChg chg="del mod topLvl">
          <ac:chgData name="Jolie Serrano Delgado" userId="d52b4219-5c60-4a0c-87ad-b1ec335c0c37" providerId="ADAL" clId="{114DC266-7AC2-430D-A40E-894A35306C33}" dt="2025-03-18T20:31:07.028" v="1989" actId="478"/>
          <ac:spMkLst>
            <pc:docMk/>
            <pc:sldMk cId="819881380" sldId="4146"/>
            <ac:spMk id="194" creationId="{2FF82C6F-BBBE-A8B2-EE42-CDFE963C934A}"/>
          </ac:spMkLst>
        </pc:spChg>
        <pc:spChg chg="mod topLvl">
          <ac:chgData name="Jolie Serrano Delgado" userId="d52b4219-5c60-4a0c-87ad-b1ec335c0c37" providerId="ADAL" clId="{114DC266-7AC2-430D-A40E-894A35306C33}" dt="2025-03-18T20:35:31.098" v="2067" actId="164"/>
          <ac:spMkLst>
            <pc:docMk/>
            <pc:sldMk cId="819881380" sldId="4146"/>
            <ac:spMk id="195" creationId="{6C126E46-7E40-4DCA-B94D-B3DA1D2008CB}"/>
          </ac:spMkLst>
        </pc:spChg>
        <pc:spChg chg="del mod topLvl">
          <ac:chgData name="Jolie Serrano Delgado" userId="d52b4219-5c60-4a0c-87ad-b1ec335c0c37" providerId="ADAL" clId="{114DC266-7AC2-430D-A40E-894A35306C33}" dt="2025-03-18T20:31:07.028" v="1989" actId="478"/>
          <ac:spMkLst>
            <pc:docMk/>
            <pc:sldMk cId="819881380" sldId="4146"/>
            <ac:spMk id="196" creationId="{A581D6ED-EB90-400E-D27F-F6C3F362CF47}"/>
          </ac:spMkLst>
        </pc:spChg>
        <pc:spChg chg="mod topLvl">
          <ac:chgData name="Jolie Serrano Delgado" userId="d52b4219-5c60-4a0c-87ad-b1ec335c0c37" providerId="ADAL" clId="{114DC266-7AC2-430D-A40E-894A35306C33}" dt="2025-03-18T20:35:31.098" v="2067" actId="164"/>
          <ac:spMkLst>
            <pc:docMk/>
            <pc:sldMk cId="819881380" sldId="4146"/>
            <ac:spMk id="197" creationId="{A5E3992D-89BE-A4D8-82A1-0F38AE9E9154}"/>
          </ac:spMkLst>
        </pc:spChg>
        <pc:spChg chg="del mod topLvl">
          <ac:chgData name="Jolie Serrano Delgado" userId="d52b4219-5c60-4a0c-87ad-b1ec335c0c37" providerId="ADAL" clId="{114DC266-7AC2-430D-A40E-894A35306C33}" dt="2025-03-18T20:31:07.028" v="1989" actId="478"/>
          <ac:spMkLst>
            <pc:docMk/>
            <pc:sldMk cId="819881380" sldId="4146"/>
            <ac:spMk id="198" creationId="{D6ECBA3E-FB59-6392-F179-F87E2D5B2814}"/>
          </ac:spMkLst>
        </pc:spChg>
        <pc:spChg chg="mod topLvl">
          <ac:chgData name="Jolie Serrano Delgado" userId="d52b4219-5c60-4a0c-87ad-b1ec335c0c37" providerId="ADAL" clId="{114DC266-7AC2-430D-A40E-894A35306C33}" dt="2025-03-18T20:35:31.098" v="2067" actId="164"/>
          <ac:spMkLst>
            <pc:docMk/>
            <pc:sldMk cId="819881380" sldId="4146"/>
            <ac:spMk id="199" creationId="{4F9AA1F0-853E-D2AA-23E8-B2105F6B6A86}"/>
          </ac:spMkLst>
        </pc:spChg>
        <pc:spChg chg="del mod topLvl">
          <ac:chgData name="Jolie Serrano Delgado" userId="d52b4219-5c60-4a0c-87ad-b1ec335c0c37" providerId="ADAL" clId="{114DC266-7AC2-430D-A40E-894A35306C33}" dt="2025-03-18T20:31:07.028" v="1989" actId="478"/>
          <ac:spMkLst>
            <pc:docMk/>
            <pc:sldMk cId="819881380" sldId="4146"/>
            <ac:spMk id="200" creationId="{D24AB6BA-646F-9FA8-1A25-414C43FFF5BD}"/>
          </ac:spMkLst>
        </pc:spChg>
        <pc:spChg chg="add mod">
          <ac:chgData name="Jolie Serrano Delgado" userId="d52b4219-5c60-4a0c-87ad-b1ec335c0c37" providerId="ADAL" clId="{114DC266-7AC2-430D-A40E-894A35306C33}" dt="2025-03-18T20:35:31.098" v="2067" actId="164"/>
          <ac:spMkLst>
            <pc:docMk/>
            <pc:sldMk cId="819881380" sldId="4146"/>
            <ac:spMk id="201" creationId="{1291178C-279D-7FFA-FAC3-1DB4A8100E62}"/>
          </ac:spMkLst>
        </pc:spChg>
        <pc:spChg chg="add mod">
          <ac:chgData name="Jolie Serrano Delgado" userId="d52b4219-5c60-4a0c-87ad-b1ec335c0c37" providerId="ADAL" clId="{114DC266-7AC2-430D-A40E-894A35306C33}" dt="2025-03-18T20:35:31.098" v="2067" actId="164"/>
          <ac:spMkLst>
            <pc:docMk/>
            <pc:sldMk cId="819881380" sldId="4146"/>
            <ac:spMk id="202" creationId="{94BE4D49-36D9-9B30-E922-D7D41BC19F11}"/>
          </ac:spMkLst>
        </pc:spChg>
        <pc:spChg chg="add mod">
          <ac:chgData name="Jolie Serrano Delgado" userId="d52b4219-5c60-4a0c-87ad-b1ec335c0c37" providerId="ADAL" clId="{114DC266-7AC2-430D-A40E-894A35306C33}" dt="2025-03-18T20:35:31.098" v="2067" actId="164"/>
          <ac:spMkLst>
            <pc:docMk/>
            <pc:sldMk cId="819881380" sldId="4146"/>
            <ac:spMk id="203" creationId="{348BF7FB-0C0F-48B4-E635-426384C4FFE8}"/>
          </ac:spMkLst>
        </pc:spChg>
        <pc:spChg chg="add mod">
          <ac:chgData name="Jolie Serrano Delgado" userId="d52b4219-5c60-4a0c-87ad-b1ec335c0c37" providerId="ADAL" clId="{114DC266-7AC2-430D-A40E-894A35306C33}" dt="2025-03-18T20:35:31.098" v="2067" actId="164"/>
          <ac:spMkLst>
            <pc:docMk/>
            <pc:sldMk cId="819881380" sldId="4146"/>
            <ac:spMk id="204" creationId="{D7A9F439-4219-13B5-D0B1-2B655F13000F}"/>
          </ac:spMkLst>
        </pc:spChg>
        <pc:spChg chg="mod">
          <ac:chgData name="Jolie Serrano Delgado" userId="d52b4219-5c60-4a0c-87ad-b1ec335c0c37" providerId="ADAL" clId="{114DC266-7AC2-430D-A40E-894A35306C33}" dt="2025-03-18T20:32:45.350" v="2013" actId="27803"/>
          <ac:spMkLst>
            <pc:docMk/>
            <pc:sldMk cId="819881380" sldId="4146"/>
            <ac:spMk id="215" creationId="{428ED6EC-F10A-C36C-8EBD-644FB84A3464}"/>
          </ac:spMkLst>
        </pc:spChg>
        <pc:spChg chg="mod">
          <ac:chgData name="Jolie Serrano Delgado" userId="d52b4219-5c60-4a0c-87ad-b1ec335c0c37" providerId="ADAL" clId="{114DC266-7AC2-430D-A40E-894A35306C33}" dt="2025-03-18T20:32:45.350" v="2013" actId="27803"/>
          <ac:spMkLst>
            <pc:docMk/>
            <pc:sldMk cId="819881380" sldId="4146"/>
            <ac:spMk id="221" creationId="{D9B1CC5F-A13A-4DCA-E083-0CBCEA31C52D}"/>
          </ac:spMkLst>
        </pc:spChg>
        <pc:spChg chg="mod">
          <ac:chgData name="Jolie Serrano Delgado" userId="d52b4219-5c60-4a0c-87ad-b1ec335c0c37" providerId="ADAL" clId="{114DC266-7AC2-430D-A40E-894A35306C33}" dt="2025-03-18T20:32:45.350" v="2013" actId="27803"/>
          <ac:spMkLst>
            <pc:docMk/>
            <pc:sldMk cId="819881380" sldId="4146"/>
            <ac:spMk id="224" creationId="{07B40D9F-8AD1-F73B-A9D4-ECE63E289066}"/>
          </ac:spMkLst>
        </pc:spChg>
        <pc:spChg chg="del mod">
          <ac:chgData name="Jolie Serrano Delgado" userId="d52b4219-5c60-4a0c-87ad-b1ec335c0c37" providerId="ADAL" clId="{114DC266-7AC2-430D-A40E-894A35306C33}" dt="2025-03-18T20:32:50.026" v="2015" actId="478"/>
          <ac:spMkLst>
            <pc:docMk/>
            <pc:sldMk cId="819881380" sldId="4146"/>
            <ac:spMk id="228" creationId="{60F8DAFA-4D20-25F9-974F-31DE69EB02B2}"/>
          </ac:spMkLst>
        </pc:spChg>
        <pc:spChg chg="del topLvl">
          <ac:chgData name="Jolie Serrano Delgado" userId="d52b4219-5c60-4a0c-87ad-b1ec335c0c37" providerId="ADAL" clId="{114DC266-7AC2-430D-A40E-894A35306C33}" dt="2025-03-18T20:32:51.755" v="2016" actId="478"/>
          <ac:spMkLst>
            <pc:docMk/>
            <pc:sldMk cId="819881380" sldId="4146"/>
            <ac:spMk id="229" creationId="{D890DE27-DDAC-EB15-2E8C-73D5E9B841D6}"/>
          </ac:spMkLst>
        </pc:spChg>
        <pc:spChg chg="mod">
          <ac:chgData name="Jolie Serrano Delgado" userId="d52b4219-5c60-4a0c-87ad-b1ec335c0c37" providerId="ADAL" clId="{114DC266-7AC2-430D-A40E-894A35306C33}" dt="2025-03-18T20:32:45.350" v="2013" actId="27803"/>
          <ac:spMkLst>
            <pc:docMk/>
            <pc:sldMk cId="819881380" sldId="4146"/>
            <ac:spMk id="241" creationId="{6EB79E95-49AE-1932-1046-047841C04D40}"/>
          </ac:spMkLst>
        </pc:spChg>
        <pc:spChg chg="mod">
          <ac:chgData name="Jolie Serrano Delgado" userId="d52b4219-5c60-4a0c-87ad-b1ec335c0c37" providerId="ADAL" clId="{114DC266-7AC2-430D-A40E-894A35306C33}" dt="2025-03-18T20:32:45.350" v="2013" actId="27803"/>
          <ac:spMkLst>
            <pc:docMk/>
            <pc:sldMk cId="819881380" sldId="4146"/>
            <ac:spMk id="247" creationId="{FF195F47-9AC6-73EF-78E1-FDCBC3743CC3}"/>
          </ac:spMkLst>
        </pc:spChg>
        <pc:spChg chg="mod">
          <ac:chgData name="Jolie Serrano Delgado" userId="d52b4219-5c60-4a0c-87ad-b1ec335c0c37" providerId="ADAL" clId="{114DC266-7AC2-430D-A40E-894A35306C33}" dt="2025-03-18T20:32:45.350" v="2013" actId="27803"/>
          <ac:spMkLst>
            <pc:docMk/>
            <pc:sldMk cId="819881380" sldId="4146"/>
            <ac:spMk id="254" creationId="{4FBA117B-8FF7-680C-F276-26FDDE5C8B76}"/>
          </ac:spMkLst>
        </pc:spChg>
        <pc:spChg chg="mod">
          <ac:chgData name="Jolie Serrano Delgado" userId="d52b4219-5c60-4a0c-87ad-b1ec335c0c37" providerId="ADAL" clId="{114DC266-7AC2-430D-A40E-894A35306C33}" dt="2025-03-18T20:32:45.350" v="2013" actId="27803"/>
          <ac:spMkLst>
            <pc:docMk/>
            <pc:sldMk cId="819881380" sldId="4146"/>
            <ac:spMk id="275" creationId="{21DE0966-5640-0A85-A043-C0D9E720DF8F}"/>
          </ac:spMkLst>
        </pc:spChg>
        <pc:spChg chg="mod">
          <ac:chgData name="Jolie Serrano Delgado" userId="d52b4219-5c60-4a0c-87ad-b1ec335c0c37" providerId="ADAL" clId="{114DC266-7AC2-430D-A40E-894A35306C33}" dt="2025-03-18T20:32:45.350" v="2013" actId="27803"/>
          <ac:spMkLst>
            <pc:docMk/>
            <pc:sldMk cId="819881380" sldId="4146"/>
            <ac:spMk id="311" creationId="{DE836FBF-DF36-BBA8-B7F7-BEBE052A3234}"/>
          </ac:spMkLst>
        </pc:spChg>
        <pc:spChg chg="mod">
          <ac:chgData name="Jolie Serrano Delgado" userId="d52b4219-5c60-4a0c-87ad-b1ec335c0c37" providerId="ADAL" clId="{114DC266-7AC2-430D-A40E-894A35306C33}" dt="2025-03-18T20:32:45.350" v="2013" actId="27803"/>
          <ac:spMkLst>
            <pc:docMk/>
            <pc:sldMk cId="819881380" sldId="4146"/>
            <ac:spMk id="323" creationId="{0391935E-A792-5A79-05DB-9612A27142E2}"/>
          </ac:spMkLst>
        </pc:spChg>
        <pc:spChg chg="add del mod">
          <ac:chgData name="Jolie Serrano Delgado" userId="d52b4219-5c60-4a0c-87ad-b1ec335c0c37" providerId="ADAL" clId="{114DC266-7AC2-430D-A40E-894A35306C33}" dt="2025-03-18T20:36:49.935" v="2078" actId="21"/>
          <ac:spMkLst>
            <pc:docMk/>
            <pc:sldMk cId="819881380" sldId="4146"/>
            <ac:spMk id="342" creationId="{3D64EDEB-D524-2210-BCD0-5B5A9C3CFF05}"/>
          </ac:spMkLst>
        </pc:spChg>
        <pc:spChg chg="add del mod">
          <ac:chgData name="Jolie Serrano Delgado" userId="d52b4219-5c60-4a0c-87ad-b1ec335c0c37" providerId="ADAL" clId="{114DC266-7AC2-430D-A40E-894A35306C33}" dt="2025-03-18T20:36:49.935" v="2078" actId="21"/>
          <ac:spMkLst>
            <pc:docMk/>
            <pc:sldMk cId="819881380" sldId="4146"/>
            <ac:spMk id="343" creationId="{C116FB24-7597-B721-05C6-AFB064C76B11}"/>
          </ac:spMkLst>
        </pc:spChg>
        <pc:spChg chg="add del mod">
          <ac:chgData name="Jolie Serrano Delgado" userId="d52b4219-5c60-4a0c-87ad-b1ec335c0c37" providerId="ADAL" clId="{114DC266-7AC2-430D-A40E-894A35306C33}" dt="2025-03-18T20:36:49.935" v="2078" actId="21"/>
          <ac:spMkLst>
            <pc:docMk/>
            <pc:sldMk cId="819881380" sldId="4146"/>
            <ac:spMk id="344" creationId="{53D913F5-35D9-19F2-0A1D-78ABCC997151}"/>
          </ac:spMkLst>
        </pc:spChg>
        <pc:spChg chg="add del mod">
          <ac:chgData name="Jolie Serrano Delgado" userId="d52b4219-5c60-4a0c-87ad-b1ec335c0c37" providerId="ADAL" clId="{114DC266-7AC2-430D-A40E-894A35306C33}" dt="2025-03-18T20:36:49.935" v="2078" actId="21"/>
          <ac:spMkLst>
            <pc:docMk/>
            <pc:sldMk cId="819881380" sldId="4146"/>
            <ac:spMk id="345" creationId="{895B4E5A-D66C-FD80-073D-70DBA081EADC}"/>
          </ac:spMkLst>
        </pc:spChg>
        <pc:spChg chg="add del mod">
          <ac:chgData name="Jolie Serrano Delgado" userId="d52b4219-5c60-4a0c-87ad-b1ec335c0c37" providerId="ADAL" clId="{114DC266-7AC2-430D-A40E-894A35306C33}" dt="2025-03-18T20:36:49.935" v="2078" actId="21"/>
          <ac:spMkLst>
            <pc:docMk/>
            <pc:sldMk cId="819881380" sldId="4146"/>
            <ac:spMk id="346" creationId="{767E9BBC-A92A-C1E5-9E66-E091F235188F}"/>
          </ac:spMkLst>
        </pc:spChg>
        <pc:spChg chg="add del mod">
          <ac:chgData name="Jolie Serrano Delgado" userId="d52b4219-5c60-4a0c-87ad-b1ec335c0c37" providerId="ADAL" clId="{114DC266-7AC2-430D-A40E-894A35306C33}" dt="2025-03-18T20:36:49.935" v="2078" actId="21"/>
          <ac:spMkLst>
            <pc:docMk/>
            <pc:sldMk cId="819881380" sldId="4146"/>
            <ac:spMk id="347" creationId="{2337758D-CFBA-B744-160C-85EC8B08FA31}"/>
          </ac:spMkLst>
        </pc:spChg>
        <pc:spChg chg="add del mod">
          <ac:chgData name="Jolie Serrano Delgado" userId="d52b4219-5c60-4a0c-87ad-b1ec335c0c37" providerId="ADAL" clId="{114DC266-7AC2-430D-A40E-894A35306C33}" dt="2025-03-18T20:36:49.935" v="2078" actId="21"/>
          <ac:spMkLst>
            <pc:docMk/>
            <pc:sldMk cId="819881380" sldId="4146"/>
            <ac:spMk id="348" creationId="{248D4026-7F02-1D3D-42B1-8C67E418995B}"/>
          </ac:spMkLst>
        </pc:spChg>
        <pc:spChg chg="add del mod">
          <ac:chgData name="Jolie Serrano Delgado" userId="d52b4219-5c60-4a0c-87ad-b1ec335c0c37" providerId="ADAL" clId="{114DC266-7AC2-430D-A40E-894A35306C33}" dt="2025-03-18T20:36:49.935" v="2078" actId="21"/>
          <ac:spMkLst>
            <pc:docMk/>
            <pc:sldMk cId="819881380" sldId="4146"/>
            <ac:spMk id="349" creationId="{303F5151-BF65-7F0E-1B83-163CEDFAC0DF}"/>
          </ac:spMkLst>
        </pc:spChg>
        <pc:spChg chg="mod">
          <ac:chgData name="Jolie Serrano Delgado" userId="d52b4219-5c60-4a0c-87ad-b1ec335c0c37" providerId="ADAL" clId="{114DC266-7AC2-430D-A40E-894A35306C33}" dt="2025-03-18T20:36:10.417" v="2074" actId="207"/>
          <ac:spMkLst>
            <pc:docMk/>
            <pc:sldMk cId="819881380" sldId="4146"/>
            <ac:spMk id="352" creationId="{AF54FAA1-67E0-EC2A-F677-3A199BE011FD}"/>
          </ac:spMkLst>
        </pc:spChg>
        <pc:spChg chg="mod">
          <ac:chgData name="Jolie Serrano Delgado" userId="d52b4219-5c60-4a0c-87ad-b1ec335c0c37" providerId="ADAL" clId="{114DC266-7AC2-430D-A40E-894A35306C33}" dt="2025-03-18T20:36:03.080" v="2073" actId="207"/>
          <ac:spMkLst>
            <pc:docMk/>
            <pc:sldMk cId="819881380" sldId="4146"/>
            <ac:spMk id="353" creationId="{6C330971-03A8-BCE9-0C16-03D4C6CFC057}"/>
          </ac:spMkLst>
        </pc:spChg>
        <pc:spChg chg="mod">
          <ac:chgData name="Jolie Serrano Delgado" userId="d52b4219-5c60-4a0c-87ad-b1ec335c0c37" providerId="ADAL" clId="{114DC266-7AC2-430D-A40E-894A35306C33}" dt="2025-03-18T20:35:57.379" v="2072" actId="207"/>
          <ac:spMkLst>
            <pc:docMk/>
            <pc:sldMk cId="819881380" sldId="4146"/>
            <ac:spMk id="354" creationId="{35C81CCD-09D1-E69F-4EF4-CB09106FDDE9}"/>
          </ac:spMkLst>
        </pc:spChg>
        <pc:spChg chg="mod">
          <ac:chgData name="Jolie Serrano Delgado" userId="d52b4219-5c60-4a0c-87ad-b1ec335c0c37" providerId="ADAL" clId="{114DC266-7AC2-430D-A40E-894A35306C33}" dt="2025-03-18T20:35:50.842" v="2071" actId="207"/>
          <ac:spMkLst>
            <pc:docMk/>
            <pc:sldMk cId="819881380" sldId="4146"/>
            <ac:spMk id="355" creationId="{A3401C48-7C30-DA36-7AE0-FC1A529B36DF}"/>
          </ac:spMkLst>
        </pc:spChg>
        <pc:spChg chg="mod">
          <ac:chgData name="Jolie Serrano Delgado" userId="d52b4219-5c60-4a0c-87ad-b1ec335c0c37" providerId="ADAL" clId="{114DC266-7AC2-430D-A40E-894A35306C33}" dt="2025-03-18T20:36:10.417" v="2074" actId="207"/>
          <ac:spMkLst>
            <pc:docMk/>
            <pc:sldMk cId="819881380" sldId="4146"/>
            <ac:spMk id="356" creationId="{2E1FEB10-038D-574A-14B9-FF08F26F5ACC}"/>
          </ac:spMkLst>
        </pc:spChg>
        <pc:spChg chg="mod">
          <ac:chgData name="Jolie Serrano Delgado" userId="d52b4219-5c60-4a0c-87ad-b1ec335c0c37" providerId="ADAL" clId="{114DC266-7AC2-430D-A40E-894A35306C33}" dt="2025-03-18T20:36:03.080" v="2073" actId="207"/>
          <ac:spMkLst>
            <pc:docMk/>
            <pc:sldMk cId="819881380" sldId="4146"/>
            <ac:spMk id="357" creationId="{0B853450-FD03-AF6D-3878-3B92EBB33A2F}"/>
          </ac:spMkLst>
        </pc:spChg>
        <pc:spChg chg="mod">
          <ac:chgData name="Jolie Serrano Delgado" userId="d52b4219-5c60-4a0c-87ad-b1ec335c0c37" providerId="ADAL" clId="{114DC266-7AC2-430D-A40E-894A35306C33}" dt="2025-03-18T20:35:57.379" v="2072" actId="207"/>
          <ac:spMkLst>
            <pc:docMk/>
            <pc:sldMk cId="819881380" sldId="4146"/>
            <ac:spMk id="358" creationId="{5C06499D-8C9C-12BF-3A7C-E627FF99EC08}"/>
          </ac:spMkLst>
        </pc:spChg>
        <pc:spChg chg="mod">
          <ac:chgData name="Jolie Serrano Delgado" userId="d52b4219-5c60-4a0c-87ad-b1ec335c0c37" providerId="ADAL" clId="{114DC266-7AC2-430D-A40E-894A35306C33}" dt="2025-03-18T20:35:50.842" v="2071" actId="207"/>
          <ac:spMkLst>
            <pc:docMk/>
            <pc:sldMk cId="819881380" sldId="4146"/>
            <ac:spMk id="359" creationId="{2E9D8F1F-4D4A-3DF4-53DB-525E7069E24D}"/>
          </ac:spMkLst>
        </pc:spChg>
        <pc:spChg chg="add mod">
          <ac:chgData name="Jolie Serrano Delgado" userId="d52b4219-5c60-4a0c-87ad-b1ec335c0c37" providerId="ADAL" clId="{114DC266-7AC2-430D-A40E-894A35306C33}" dt="2025-03-18T22:10:23.119" v="2540" actId="1076"/>
          <ac:spMkLst>
            <pc:docMk/>
            <pc:sldMk cId="819881380" sldId="4146"/>
            <ac:spMk id="360" creationId="{3D64EDEB-D524-2210-BCD0-5B5A9C3CFF05}"/>
          </ac:spMkLst>
        </pc:spChg>
        <pc:spChg chg="add mod">
          <ac:chgData name="Jolie Serrano Delgado" userId="d52b4219-5c60-4a0c-87ad-b1ec335c0c37" providerId="ADAL" clId="{114DC266-7AC2-430D-A40E-894A35306C33}" dt="2025-03-18T22:10:23.119" v="2540" actId="1076"/>
          <ac:spMkLst>
            <pc:docMk/>
            <pc:sldMk cId="819881380" sldId="4146"/>
            <ac:spMk id="361" creationId="{C116FB24-7597-B721-05C6-AFB064C76B11}"/>
          </ac:spMkLst>
        </pc:spChg>
        <pc:spChg chg="add mod">
          <ac:chgData name="Jolie Serrano Delgado" userId="d52b4219-5c60-4a0c-87ad-b1ec335c0c37" providerId="ADAL" clId="{114DC266-7AC2-430D-A40E-894A35306C33}" dt="2025-03-18T22:10:23.119" v="2540" actId="1076"/>
          <ac:spMkLst>
            <pc:docMk/>
            <pc:sldMk cId="819881380" sldId="4146"/>
            <ac:spMk id="362" creationId="{53D913F5-35D9-19F2-0A1D-78ABCC997151}"/>
          </ac:spMkLst>
        </pc:spChg>
        <pc:spChg chg="add mod">
          <ac:chgData name="Jolie Serrano Delgado" userId="d52b4219-5c60-4a0c-87ad-b1ec335c0c37" providerId="ADAL" clId="{114DC266-7AC2-430D-A40E-894A35306C33}" dt="2025-03-18T22:10:23.119" v="2540" actId="1076"/>
          <ac:spMkLst>
            <pc:docMk/>
            <pc:sldMk cId="819881380" sldId="4146"/>
            <ac:spMk id="363" creationId="{895B4E5A-D66C-FD80-073D-70DBA081EADC}"/>
          </ac:spMkLst>
        </pc:spChg>
        <pc:spChg chg="add mod">
          <ac:chgData name="Jolie Serrano Delgado" userId="d52b4219-5c60-4a0c-87ad-b1ec335c0c37" providerId="ADAL" clId="{114DC266-7AC2-430D-A40E-894A35306C33}" dt="2025-03-18T22:10:23.119" v="2540" actId="1076"/>
          <ac:spMkLst>
            <pc:docMk/>
            <pc:sldMk cId="819881380" sldId="4146"/>
            <ac:spMk id="364" creationId="{767E9BBC-A92A-C1E5-9E66-E091F235188F}"/>
          </ac:spMkLst>
        </pc:spChg>
        <pc:spChg chg="add mod">
          <ac:chgData name="Jolie Serrano Delgado" userId="d52b4219-5c60-4a0c-87ad-b1ec335c0c37" providerId="ADAL" clId="{114DC266-7AC2-430D-A40E-894A35306C33}" dt="2025-03-18T22:10:23.119" v="2540" actId="1076"/>
          <ac:spMkLst>
            <pc:docMk/>
            <pc:sldMk cId="819881380" sldId="4146"/>
            <ac:spMk id="365" creationId="{2337758D-CFBA-B744-160C-85EC8B08FA31}"/>
          </ac:spMkLst>
        </pc:spChg>
        <pc:spChg chg="add mod">
          <ac:chgData name="Jolie Serrano Delgado" userId="d52b4219-5c60-4a0c-87ad-b1ec335c0c37" providerId="ADAL" clId="{114DC266-7AC2-430D-A40E-894A35306C33}" dt="2025-03-18T22:10:23.119" v="2540" actId="1076"/>
          <ac:spMkLst>
            <pc:docMk/>
            <pc:sldMk cId="819881380" sldId="4146"/>
            <ac:spMk id="366" creationId="{248D4026-7F02-1D3D-42B1-8C67E418995B}"/>
          </ac:spMkLst>
        </pc:spChg>
        <pc:spChg chg="add mod">
          <ac:chgData name="Jolie Serrano Delgado" userId="d52b4219-5c60-4a0c-87ad-b1ec335c0c37" providerId="ADAL" clId="{114DC266-7AC2-430D-A40E-894A35306C33}" dt="2025-03-18T22:10:23.119" v="2540" actId="1076"/>
          <ac:spMkLst>
            <pc:docMk/>
            <pc:sldMk cId="819881380" sldId="4146"/>
            <ac:spMk id="367" creationId="{303F5151-BF65-7F0E-1B83-163CEDFAC0DF}"/>
          </ac:spMkLst>
        </pc:spChg>
        <pc:spChg chg="mod">
          <ac:chgData name="Jolie Serrano Delgado" userId="d52b4219-5c60-4a0c-87ad-b1ec335c0c37" providerId="ADAL" clId="{114DC266-7AC2-430D-A40E-894A35306C33}" dt="2025-03-18T20:49:24.119" v="2141"/>
          <ac:spMkLst>
            <pc:docMk/>
            <pc:sldMk cId="819881380" sldId="4146"/>
            <ac:spMk id="375" creationId="{F1F301D8-97C3-DFD4-9669-0926E8D9528C}"/>
          </ac:spMkLst>
        </pc:spChg>
        <pc:spChg chg="mod">
          <ac:chgData name="Jolie Serrano Delgado" userId="d52b4219-5c60-4a0c-87ad-b1ec335c0c37" providerId="ADAL" clId="{114DC266-7AC2-430D-A40E-894A35306C33}" dt="2025-03-18T22:05:45.093" v="2472" actId="207"/>
          <ac:spMkLst>
            <pc:docMk/>
            <pc:sldMk cId="819881380" sldId="4146"/>
            <ac:spMk id="376" creationId="{519D717E-972B-2712-455F-B0F75059FEF7}"/>
          </ac:spMkLst>
        </pc:spChg>
        <pc:spChg chg="mod">
          <ac:chgData name="Jolie Serrano Delgado" userId="d52b4219-5c60-4a0c-87ad-b1ec335c0c37" providerId="ADAL" clId="{114DC266-7AC2-430D-A40E-894A35306C33}" dt="2025-03-18T22:05:40.637" v="2471" actId="207"/>
          <ac:spMkLst>
            <pc:docMk/>
            <pc:sldMk cId="819881380" sldId="4146"/>
            <ac:spMk id="377" creationId="{20FBEDB7-9202-A3E5-0DA3-6335DD903849}"/>
          </ac:spMkLst>
        </pc:spChg>
        <pc:spChg chg="mod">
          <ac:chgData name="Jolie Serrano Delgado" userId="d52b4219-5c60-4a0c-87ad-b1ec335c0c37" providerId="ADAL" clId="{114DC266-7AC2-430D-A40E-894A35306C33}" dt="2025-03-18T22:05:35.871" v="2470" actId="207"/>
          <ac:spMkLst>
            <pc:docMk/>
            <pc:sldMk cId="819881380" sldId="4146"/>
            <ac:spMk id="378" creationId="{3D4B8242-BF08-89C8-C0F7-13A55B8B232C}"/>
          </ac:spMkLst>
        </pc:spChg>
        <pc:spChg chg="mod">
          <ac:chgData name="Jolie Serrano Delgado" userId="d52b4219-5c60-4a0c-87ad-b1ec335c0c37" providerId="ADAL" clId="{114DC266-7AC2-430D-A40E-894A35306C33}" dt="2025-03-18T22:06:49.050" v="2478" actId="207"/>
          <ac:spMkLst>
            <pc:docMk/>
            <pc:sldMk cId="819881380" sldId="4146"/>
            <ac:spMk id="379" creationId="{DD189A30-7871-605D-FC36-26D88DCFC619}"/>
          </ac:spMkLst>
        </pc:spChg>
        <pc:spChg chg="mod">
          <ac:chgData name="Jolie Serrano Delgado" userId="d52b4219-5c60-4a0c-87ad-b1ec335c0c37" providerId="ADAL" clId="{114DC266-7AC2-430D-A40E-894A35306C33}" dt="2025-03-18T22:06:46.070" v="2477" actId="207"/>
          <ac:spMkLst>
            <pc:docMk/>
            <pc:sldMk cId="819881380" sldId="4146"/>
            <ac:spMk id="380" creationId="{FBE64A7E-F8A3-37D1-9FEB-A27266F876E5}"/>
          </ac:spMkLst>
        </pc:spChg>
        <pc:spChg chg="mod">
          <ac:chgData name="Jolie Serrano Delgado" userId="d52b4219-5c60-4a0c-87ad-b1ec335c0c37" providerId="ADAL" clId="{114DC266-7AC2-430D-A40E-894A35306C33}" dt="2025-03-18T20:49:24.119" v="2141"/>
          <ac:spMkLst>
            <pc:docMk/>
            <pc:sldMk cId="819881380" sldId="4146"/>
            <ac:spMk id="381" creationId="{8A70913F-ADFE-3877-1DA3-ECFAE0F4052C}"/>
          </ac:spMkLst>
        </pc:spChg>
        <pc:spChg chg="mod">
          <ac:chgData name="Jolie Serrano Delgado" userId="d52b4219-5c60-4a0c-87ad-b1ec335c0c37" providerId="ADAL" clId="{114DC266-7AC2-430D-A40E-894A35306C33}" dt="2025-03-18T20:49:24.119" v="2141"/>
          <ac:spMkLst>
            <pc:docMk/>
            <pc:sldMk cId="819881380" sldId="4146"/>
            <ac:spMk id="382" creationId="{609567D8-07C5-63DF-FBC1-8D41AD7FB19D}"/>
          </ac:spMkLst>
        </pc:spChg>
        <pc:spChg chg="add del mod">
          <ac:chgData name="Jolie Serrano Delgado" userId="d52b4219-5c60-4a0c-87ad-b1ec335c0c37" providerId="ADAL" clId="{114DC266-7AC2-430D-A40E-894A35306C33}" dt="2025-03-18T20:51:18.958" v="2164" actId="478"/>
          <ac:spMkLst>
            <pc:docMk/>
            <pc:sldMk cId="819881380" sldId="4146"/>
            <ac:spMk id="383" creationId="{575C887E-9855-1487-6830-AB334134C33F}"/>
          </ac:spMkLst>
        </pc:spChg>
        <pc:spChg chg="add del mod">
          <ac:chgData name="Jolie Serrano Delgado" userId="d52b4219-5c60-4a0c-87ad-b1ec335c0c37" providerId="ADAL" clId="{114DC266-7AC2-430D-A40E-894A35306C33}" dt="2025-03-18T22:10:25.135" v="2541" actId="478"/>
          <ac:spMkLst>
            <pc:docMk/>
            <pc:sldMk cId="819881380" sldId="4146"/>
            <ac:spMk id="384" creationId="{AA6CA6BA-1745-6B3D-8B54-2A026CC3E45A}"/>
          </ac:spMkLst>
        </pc:spChg>
        <pc:grpChg chg="del">
          <ac:chgData name="Jolie Serrano Delgado" userId="d52b4219-5c60-4a0c-87ad-b1ec335c0c37" providerId="ADAL" clId="{114DC266-7AC2-430D-A40E-894A35306C33}" dt="2025-03-18T20:16:06.602" v="1849" actId="478"/>
          <ac:grpSpMkLst>
            <pc:docMk/>
            <pc:sldMk cId="819881380" sldId="4146"/>
            <ac:grpSpMk id="24" creationId="{7105EFCE-F111-791C-7480-F1F9A97DE6DC}"/>
          </ac:grpSpMkLst>
        </pc:grpChg>
        <pc:grpChg chg="del">
          <ac:chgData name="Jolie Serrano Delgado" userId="d52b4219-5c60-4a0c-87ad-b1ec335c0c37" providerId="ADAL" clId="{114DC266-7AC2-430D-A40E-894A35306C33}" dt="2025-03-18T20:16:05.604" v="1848" actId="478"/>
          <ac:grpSpMkLst>
            <pc:docMk/>
            <pc:sldMk cId="819881380" sldId="4146"/>
            <ac:grpSpMk id="25" creationId="{6C6A7798-0BBB-57AE-7940-2279CAEAE845}"/>
          </ac:grpSpMkLst>
        </pc:grpChg>
        <pc:grpChg chg="del mod">
          <ac:chgData name="Jolie Serrano Delgado" userId="d52b4219-5c60-4a0c-87ad-b1ec335c0c37" providerId="ADAL" clId="{114DC266-7AC2-430D-A40E-894A35306C33}" dt="2025-03-18T20:16:12.271" v="1852" actId="478"/>
          <ac:grpSpMkLst>
            <pc:docMk/>
            <pc:sldMk cId="819881380" sldId="4146"/>
            <ac:grpSpMk id="42" creationId="{E5E9F48C-6027-EBBF-8452-6F52B3DB6AA8}"/>
          </ac:grpSpMkLst>
        </pc:grpChg>
        <pc:grpChg chg="del">
          <ac:chgData name="Jolie Serrano Delgado" userId="d52b4219-5c60-4a0c-87ad-b1ec335c0c37" providerId="ADAL" clId="{114DC266-7AC2-430D-A40E-894A35306C33}" dt="2025-03-18T20:16:10.664" v="1851" actId="478"/>
          <ac:grpSpMkLst>
            <pc:docMk/>
            <pc:sldMk cId="819881380" sldId="4146"/>
            <ac:grpSpMk id="43" creationId="{E9FCF9C2-9352-C59D-E5E7-8733E078E508}"/>
          </ac:grpSpMkLst>
        </pc:grpChg>
        <pc:grpChg chg="mod topLvl">
          <ac:chgData name="Jolie Serrano Delgado" userId="d52b4219-5c60-4a0c-87ad-b1ec335c0c37" providerId="ADAL" clId="{114DC266-7AC2-430D-A40E-894A35306C33}" dt="2025-03-18T20:23:34.901" v="1956" actId="1076"/>
          <ac:grpSpMkLst>
            <pc:docMk/>
            <pc:sldMk cId="819881380" sldId="4146"/>
            <ac:grpSpMk id="46" creationId="{D0577F67-BFAE-4CE8-D841-A8638B16B86E}"/>
          </ac:grpSpMkLst>
        </pc:grpChg>
        <pc:grpChg chg="del mod">
          <ac:chgData name="Jolie Serrano Delgado" userId="d52b4219-5c60-4a0c-87ad-b1ec335c0c37" providerId="ADAL" clId="{114DC266-7AC2-430D-A40E-894A35306C33}" dt="2025-03-18T20:21:42.731" v="1923" actId="165"/>
          <ac:grpSpMkLst>
            <pc:docMk/>
            <pc:sldMk cId="819881380" sldId="4146"/>
            <ac:grpSpMk id="152" creationId="{FAABB523-8ADF-1793-486C-55837B37EF15}"/>
          </ac:grpSpMkLst>
        </pc:grpChg>
        <pc:grpChg chg="add mod">
          <ac:chgData name="Jolie Serrano Delgado" userId="d52b4219-5c60-4a0c-87ad-b1ec335c0c37" providerId="ADAL" clId="{114DC266-7AC2-430D-A40E-894A35306C33}" dt="2025-03-18T20:29:09.539" v="1978" actId="164"/>
          <ac:grpSpMkLst>
            <pc:docMk/>
            <pc:sldMk cId="819881380" sldId="4146"/>
            <ac:grpSpMk id="176" creationId="{022163C1-8E93-5623-452A-7C7DB1909C68}"/>
          </ac:grpSpMkLst>
        </pc:grpChg>
        <pc:grpChg chg="add del mod">
          <ac:chgData name="Jolie Serrano Delgado" userId="d52b4219-5c60-4a0c-87ad-b1ec335c0c37" providerId="ADAL" clId="{114DC266-7AC2-430D-A40E-894A35306C33}" dt="2025-03-18T20:24:06.710" v="1962" actId="165"/>
          <ac:grpSpMkLst>
            <pc:docMk/>
            <pc:sldMk cId="819881380" sldId="4146"/>
            <ac:grpSpMk id="177" creationId="{69DB1001-DA4C-A4C9-55C6-F5203143E960}"/>
          </ac:grpSpMkLst>
        </pc:grpChg>
        <pc:grpChg chg="add mod">
          <ac:chgData name="Jolie Serrano Delgado" userId="d52b4219-5c60-4a0c-87ad-b1ec335c0c37" providerId="ADAL" clId="{114DC266-7AC2-430D-A40E-894A35306C33}" dt="2025-03-18T20:25:31.899" v="1973" actId="164"/>
          <ac:grpSpMkLst>
            <pc:docMk/>
            <pc:sldMk cId="819881380" sldId="4146"/>
            <ac:grpSpMk id="186" creationId="{09FB6433-F2F6-D1FE-9401-2179D7BC3CE7}"/>
          </ac:grpSpMkLst>
        </pc:grpChg>
        <pc:grpChg chg="add mod">
          <ac:chgData name="Jolie Serrano Delgado" userId="d52b4219-5c60-4a0c-87ad-b1ec335c0c37" providerId="ADAL" clId="{114DC266-7AC2-430D-A40E-894A35306C33}" dt="2025-03-18T20:29:09.539" v="1978" actId="164"/>
          <ac:grpSpMkLst>
            <pc:docMk/>
            <pc:sldMk cId="819881380" sldId="4146"/>
            <ac:grpSpMk id="187" creationId="{38C98AA4-0911-C33D-3551-E3CD98AB64EA}"/>
          </ac:grpSpMkLst>
        </pc:grpChg>
        <pc:grpChg chg="add del mod">
          <ac:chgData name="Jolie Serrano Delgado" userId="d52b4219-5c60-4a0c-87ad-b1ec335c0c37" providerId="ADAL" clId="{114DC266-7AC2-430D-A40E-894A35306C33}" dt="2025-03-18T20:29:42.218" v="1984" actId="478"/>
          <ac:grpSpMkLst>
            <pc:docMk/>
            <pc:sldMk cId="819881380" sldId="4146"/>
            <ac:grpSpMk id="188" creationId="{E7D2C609-36D3-6B43-4059-88EB06C5AA54}"/>
          </ac:grpSpMkLst>
        </pc:grpChg>
        <pc:grpChg chg="del">
          <ac:chgData name="Jolie Serrano Delgado" userId="d52b4219-5c60-4a0c-87ad-b1ec335c0c37" providerId="ADAL" clId="{114DC266-7AC2-430D-A40E-894A35306C33}" dt="2025-03-18T20:32:48.321" v="2014" actId="478"/>
          <ac:grpSpMkLst>
            <pc:docMk/>
            <pc:sldMk cId="819881380" sldId="4146"/>
            <ac:grpSpMk id="208" creationId="{8D34A7B6-D1C2-7043-5A4A-87D86C724A28}"/>
          </ac:grpSpMkLst>
        </pc:grpChg>
        <pc:grpChg chg="del">
          <ac:chgData name="Jolie Serrano Delgado" userId="d52b4219-5c60-4a0c-87ad-b1ec335c0c37" providerId="ADAL" clId="{114DC266-7AC2-430D-A40E-894A35306C33}" dt="2025-03-18T20:32:51.755" v="2016" actId="478"/>
          <ac:grpSpMkLst>
            <pc:docMk/>
            <pc:sldMk cId="819881380" sldId="4146"/>
            <ac:grpSpMk id="226" creationId="{5F581805-2550-2AF1-93DB-FD26D64BB138}"/>
          </ac:grpSpMkLst>
        </pc:grpChg>
        <pc:grpChg chg="del">
          <ac:chgData name="Jolie Serrano Delgado" userId="d52b4219-5c60-4a0c-87ad-b1ec335c0c37" providerId="ADAL" clId="{114DC266-7AC2-430D-A40E-894A35306C33}" dt="2025-03-18T20:32:50.026" v="2015" actId="478"/>
          <ac:grpSpMkLst>
            <pc:docMk/>
            <pc:sldMk cId="819881380" sldId="4146"/>
            <ac:grpSpMk id="227" creationId="{37564813-DC01-F1F3-625D-71FA9E7F450F}"/>
          </ac:grpSpMkLst>
        </pc:grpChg>
        <pc:grpChg chg="mod topLvl">
          <ac:chgData name="Jolie Serrano Delgado" userId="d52b4219-5c60-4a0c-87ad-b1ec335c0c37" providerId="ADAL" clId="{114DC266-7AC2-430D-A40E-894A35306C33}" dt="2025-03-18T20:49:51.995" v="2148" actId="1076"/>
          <ac:grpSpMkLst>
            <pc:docMk/>
            <pc:sldMk cId="819881380" sldId="4146"/>
            <ac:grpSpMk id="230" creationId="{8AB61001-85B1-C12B-FACD-82EB9F4CA1F5}"/>
          </ac:grpSpMkLst>
        </pc:grpChg>
        <pc:grpChg chg="add mod">
          <ac:chgData name="Jolie Serrano Delgado" userId="d52b4219-5c60-4a0c-87ad-b1ec335c0c37" providerId="ADAL" clId="{114DC266-7AC2-430D-A40E-894A35306C33}" dt="2025-03-18T20:37:50.014" v="2088" actId="164"/>
          <ac:grpSpMkLst>
            <pc:docMk/>
            <pc:sldMk cId="819881380" sldId="4146"/>
            <ac:grpSpMk id="350" creationId="{B816D501-DAAA-FC80-A2C1-6FDE71EFC8B0}"/>
          </ac:grpSpMkLst>
        </pc:grpChg>
        <pc:grpChg chg="add mod">
          <ac:chgData name="Jolie Serrano Delgado" userId="d52b4219-5c60-4a0c-87ad-b1ec335c0c37" providerId="ADAL" clId="{114DC266-7AC2-430D-A40E-894A35306C33}" dt="2025-03-18T20:37:50.014" v="2088" actId="164"/>
          <ac:grpSpMkLst>
            <pc:docMk/>
            <pc:sldMk cId="819881380" sldId="4146"/>
            <ac:grpSpMk id="351" creationId="{D2ECD33B-82A9-BF01-B65C-E4CBE44E8B97}"/>
          </ac:grpSpMkLst>
        </pc:grpChg>
        <pc:grpChg chg="add mod ord">
          <ac:chgData name="Jolie Serrano Delgado" userId="d52b4219-5c60-4a0c-87ad-b1ec335c0c37" providerId="ADAL" clId="{114DC266-7AC2-430D-A40E-894A35306C33}" dt="2025-03-18T20:38:04.152" v="2089" actId="167"/>
          <ac:grpSpMkLst>
            <pc:docMk/>
            <pc:sldMk cId="819881380" sldId="4146"/>
            <ac:grpSpMk id="368" creationId="{A0732712-984C-5E8D-B88C-2B07954CC24E}"/>
          </ac:grpSpMkLst>
        </pc:grpChg>
        <pc:grpChg chg="mod ord">
          <ac:chgData name="Jolie Serrano Delgado" userId="d52b4219-5c60-4a0c-87ad-b1ec335c0c37" providerId="ADAL" clId="{114DC266-7AC2-430D-A40E-894A35306C33}" dt="2025-03-18T20:49:37.464" v="2146" actId="167"/>
          <ac:grpSpMkLst>
            <pc:docMk/>
            <pc:sldMk cId="819881380" sldId="4146"/>
            <ac:grpSpMk id="370" creationId="{A47AACD2-4E8F-B095-13CB-9CE274F7280A}"/>
          </ac:grpSpMkLst>
        </pc:grpChg>
        <pc:grpChg chg="mod">
          <ac:chgData name="Jolie Serrano Delgado" userId="d52b4219-5c60-4a0c-87ad-b1ec335c0c37" providerId="ADAL" clId="{114DC266-7AC2-430D-A40E-894A35306C33}" dt="2025-03-18T20:49:24.119" v="2141"/>
          <ac:grpSpMkLst>
            <pc:docMk/>
            <pc:sldMk cId="819881380" sldId="4146"/>
            <ac:grpSpMk id="371" creationId="{60E741AF-EB54-F82B-6BE6-D357A60BBC6C}"/>
          </ac:grpSpMkLst>
        </pc:grpChg>
        <pc:grpChg chg="mod">
          <ac:chgData name="Jolie Serrano Delgado" userId="d52b4219-5c60-4a0c-87ad-b1ec335c0c37" providerId="ADAL" clId="{114DC266-7AC2-430D-A40E-894A35306C33}" dt="2025-03-18T20:49:24.119" v="2141"/>
          <ac:grpSpMkLst>
            <pc:docMk/>
            <pc:sldMk cId="819881380" sldId="4146"/>
            <ac:grpSpMk id="373" creationId="{74ADD36C-9127-317A-DD1C-B45C0E137820}"/>
          </ac:grpSpMkLst>
        </pc:grpChg>
        <pc:graphicFrameChg chg="add mod modGraphic">
          <ac:chgData name="Jolie Serrano Delgado" userId="d52b4219-5c60-4a0c-87ad-b1ec335c0c37" providerId="ADAL" clId="{114DC266-7AC2-430D-A40E-894A35306C33}" dt="2025-03-18T20:19:36.591" v="1883" actId="20577"/>
          <ac:graphicFrameMkLst>
            <pc:docMk/>
            <pc:sldMk cId="819881380" sldId="4146"/>
            <ac:graphicFrameMk id="151" creationId="{D8D4BA21-F906-A215-9480-5F3F05205D80}"/>
          </ac:graphicFrameMkLst>
        </pc:graphicFrameChg>
        <pc:graphicFrameChg chg="add mod modGraphic">
          <ac:chgData name="Jolie Serrano Delgado" userId="d52b4219-5c60-4a0c-87ad-b1ec335c0c37" providerId="ADAL" clId="{114DC266-7AC2-430D-A40E-894A35306C33}" dt="2025-03-18T20:30:49.023" v="1986" actId="20577"/>
          <ac:graphicFrameMkLst>
            <pc:docMk/>
            <pc:sldMk cId="819881380" sldId="4146"/>
            <ac:graphicFrameMk id="189" creationId="{2DD2C426-E323-9C6B-EED8-6066A27C4485}"/>
          </ac:graphicFrameMkLst>
        </pc:graphicFrameChg>
        <pc:picChg chg="add mod">
          <ac:chgData name="Jolie Serrano Delgado" userId="d52b4219-5c60-4a0c-87ad-b1ec335c0c37" providerId="ADAL" clId="{114DC266-7AC2-430D-A40E-894A35306C33}" dt="2025-03-18T20:15:59.184" v="1846" actId="931"/>
          <ac:picMkLst>
            <pc:docMk/>
            <pc:sldMk cId="819881380" sldId="4146"/>
            <ac:picMk id="22" creationId="{30537E22-F182-7A16-7412-7C29270F2B9F}"/>
          </ac:picMkLst>
        </pc:picChg>
        <pc:picChg chg="add mod">
          <ac:chgData name="Jolie Serrano Delgado" userId="d52b4219-5c60-4a0c-87ad-b1ec335c0c37" providerId="ADAL" clId="{114DC266-7AC2-430D-A40E-894A35306C33}" dt="2025-03-18T20:32:40.795" v="2012" actId="931"/>
          <ac:picMkLst>
            <pc:docMk/>
            <pc:sldMk cId="819881380" sldId="4146"/>
            <ac:picMk id="206" creationId="{E61CBA16-2878-1884-A94C-74FEB9D04EA2}"/>
          </ac:picMkLst>
        </pc:picChg>
        <pc:picChg chg="add del mod">
          <ac:chgData name="Jolie Serrano Delgado" userId="d52b4219-5c60-4a0c-87ad-b1ec335c0c37" providerId="ADAL" clId="{114DC266-7AC2-430D-A40E-894A35306C33}" dt="2025-03-18T20:33:39.504" v="2030" actId="21"/>
          <ac:picMkLst>
            <pc:docMk/>
            <pc:sldMk cId="819881380" sldId="4146"/>
            <ac:picMk id="334" creationId="{44400950-2648-B858-9CF0-E80EDB03C4E9}"/>
          </ac:picMkLst>
        </pc:picChg>
        <pc:picChg chg="add del mod">
          <ac:chgData name="Jolie Serrano Delgado" userId="d52b4219-5c60-4a0c-87ad-b1ec335c0c37" providerId="ADAL" clId="{114DC266-7AC2-430D-A40E-894A35306C33}" dt="2025-03-18T20:33:39.504" v="2030" actId="21"/>
          <ac:picMkLst>
            <pc:docMk/>
            <pc:sldMk cId="819881380" sldId="4146"/>
            <ac:picMk id="335" creationId="{FC4B7F49-3E14-4F2E-3E86-AAEA7C5408CE}"/>
          </ac:picMkLst>
        </pc:picChg>
        <pc:picChg chg="add del mod">
          <ac:chgData name="Jolie Serrano Delgado" userId="d52b4219-5c60-4a0c-87ad-b1ec335c0c37" providerId="ADAL" clId="{114DC266-7AC2-430D-A40E-894A35306C33}" dt="2025-03-18T20:33:39.504" v="2030" actId="21"/>
          <ac:picMkLst>
            <pc:docMk/>
            <pc:sldMk cId="819881380" sldId="4146"/>
            <ac:picMk id="336" creationId="{D41BDA51-5B12-B295-BD50-6ED9CFBA1228}"/>
          </ac:picMkLst>
        </pc:picChg>
        <pc:picChg chg="add del mod">
          <ac:chgData name="Jolie Serrano Delgado" userId="d52b4219-5c60-4a0c-87ad-b1ec335c0c37" providerId="ADAL" clId="{114DC266-7AC2-430D-A40E-894A35306C33}" dt="2025-03-18T20:33:39.504" v="2030" actId="21"/>
          <ac:picMkLst>
            <pc:docMk/>
            <pc:sldMk cId="819881380" sldId="4146"/>
            <ac:picMk id="337" creationId="{264DFA36-095F-B393-D6E5-64C71D63CEA7}"/>
          </ac:picMkLst>
        </pc:picChg>
        <pc:picChg chg="add mod">
          <ac:chgData name="Jolie Serrano Delgado" userId="d52b4219-5c60-4a0c-87ad-b1ec335c0c37" providerId="ADAL" clId="{114DC266-7AC2-430D-A40E-894A35306C33}" dt="2025-03-18T20:33:40.643" v="2031"/>
          <ac:picMkLst>
            <pc:docMk/>
            <pc:sldMk cId="819881380" sldId="4146"/>
            <ac:picMk id="338" creationId="{44400950-2648-B858-9CF0-E80EDB03C4E9}"/>
          </ac:picMkLst>
        </pc:picChg>
        <pc:picChg chg="add mod">
          <ac:chgData name="Jolie Serrano Delgado" userId="d52b4219-5c60-4a0c-87ad-b1ec335c0c37" providerId="ADAL" clId="{114DC266-7AC2-430D-A40E-894A35306C33}" dt="2025-03-18T22:10:22.078" v="2539" actId="1076"/>
          <ac:picMkLst>
            <pc:docMk/>
            <pc:sldMk cId="819881380" sldId="4146"/>
            <ac:picMk id="339" creationId="{FC4B7F49-3E14-4F2E-3E86-AAEA7C5408CE}"/>
          </ac:picMkLst>
        </pc:picChg>
        <pc:picChg chg="add mod">
          <ac:chgData name="Jolie Serrano Delgado" userId="d52b4219-5c60-4a0c-87ad-b1ec335c0c37" providerId="ADAL" clId="{114DC266-7AC2-430D-A40E-894A35306C33}" dt="2025-03-18T22:10:23.119" v="2540" actId="1076"/>
          <ac:picMkLst>
            <pc:docMk/>
            <pc:sldMk cId="819881380" sldId="4146"/>
            <ac:picMk id="340" creationId="{D41BDA51-5B12-B295-BD50-6ED9CFBA1228}"/>
          </ac:picMkLst>
        </pc:picChg>
        <pc:picChg chg="add mod">
          <ac:chgData name="Jolie Serrano Delgado" userId="d52b4219-5c60-4a0c-87ad-b1ec335c0c37" providerId="ADAL" clId="{114DC266-7AC2-430D-A40E-894A35306C33}" dt="2025-03-18T20:33:40.643" v="2031"/>
          <ac:picMkLst>
            <pc:docMk/>
            <pc:sldMk cId="819881380" sldId="4146"/>
            <ac:picMk id="341" creationId="{264DFA36-095F-B393-D6E5-64C71D63CEA7}"/>
          </ac:picMkLst>
        </pc:picChg>
        <pc:picChg chg="add del mod">
          <ac:chgData name="Jolie Serrano Delgado" userId="d52b4219-5c60-4a0c-87ad-b1ec335c0c37" providerId="ADAL" clId="{114DC266-7AC2-430D-A40E-894A35306C33}" dt="2025-03-18T20:41:06.287" v="2091" actId="478"/>
          <ac:picMkLst>
            <pc:docMk/>
            <pc:sldMk cId="819881380" sldId="4146"/>
            <ac:picMk id="369" creationId="{B3C216BB-77CA-9BC5-EE18-0F4DD375C3DC}"/>
          </ac:picMkLst>
        </pc:picChg>
      </pc:sldChg>
      <pc:sldChg chg="addSp delSp modSp add del mod modTransition">
        <pc:chgData name="Jolie Serrano Delgado" userId="d52b4219-5c60-4a0c-87ad-b1ec335c0c37" providerId="ADAL" clId="{114DC266-7AC2-430D-A40E-894A35306C33}" dt="2025-03-18T20:04:59.557" v="1789" actId="47"/>
        <pc:sldMkLst>
          <pc:docMk/>
          <pc:sldMk cId="1174182338" sldId="4146"/>
        </pc:sldMkLst>
        <pc:spChg chg="mod">
          <ac:chgData name="Jolie Serrano Delgado" userId="d52b4219-5c60-4a0c-87ad-b1ec335c0c37" providerId="ADAL" clId="{114DC266-7AC2-430D-A40E-894A35306C33}" dt="2025-03-18T20:02:50.773" v="1785" actId="207"/>
          <ac:spMkLst>
            <pc:docMk/>
            <pc:sldMk cId="1174182338" sldId="4146"/>
            <ac:spMk id="40" creationId="{AAE13C68-FCC4-E65E-C874-A6A8DCC5EAAE}"/>
          </ac:spMkLst>
        </pc:spChg>
        <pc:spChg chg="mod">
          <ac:chgData name="Jolie Serrano Delgado" userId="d52b4219-5c60-4a0c-87ad-b1ec335c0c37" providerId="ADAL" clId="{114DC266-7AC2-430D-A40E-894A35306C33}" dt="2025-03-18T20:02:47.262" v="1784" actId="207"/>
          <ac:spMkLst>
            <pc:docMk/>
            <pc:sldMk cId="1174182338" sldId="4146"/>
            <ac:spMk id="41" creationId="{ED0E9B9F-CF31-3B24-DABC-231C8B15F400}"/>
          </ac:spMkLst>
        </pc:spChg>
        <pc:spChg chg="mod">
          <ac:chgData name="Jolie Serrano Delgado" userId="d52b4219-5c60-4a0c-87ad-b1ec335c0c37" providerId="ADAL" clId="{114DC266-7AC2-430D-A40E-894A35306C33}" dt="2025-03-18T20:02:44.665" v="1783" actId="207"/>
          <ac:spMkLst>
            <pc:docMk/>
            <pc:sldMk cId="1174182338" sldId="4146"/>
            <ac:spMk id="42" creationId="{96619CAC-7BEB-C5E1-C75A-1BA3DB4AC79B}"/>
          </ac:spMkLst>
        </pc:spChg>
        <pc:spChg chg="mod">
          <ac:chgData name="Jolie Serrano Delgado" userId="d52b4219-5c60-4a0c-87ad-b1ec335c0c37" providerId="ADAL" clId="{114DC266-7AC2-430D-A40E-894A35306C33}" dt="2025-03-18T20:02:39.843" v="1782" actId="207"/>
          <ac:spMkLst>
            <pc:docMk/>
            <pc:sldMk cId="1174182338" sldId="4146"/>
            <ac:spMk id="43" creationId="{FF0AA9A2-6FCB-CD61-B460-CAB33C8156C1}"/>
          </ac:spMkLst>
        </pc:spChg>
        <pc:spChg chg="mod">
          <ac:chgData name="Jolie Serrano Delgado" userId="d52b4219-5c60-4a0c-87ad-b1ec335c0c37" providerId="ADAL" clId="{114DC266-7AC2-430D-A40E-894A35306C33}" dt="2025-03-18T20:01:51.982" v="1780" actId="165"/>
          <ac:spMkLst>
            <pc:docMk/>
            <pc:sldMk cId="1174182338" sldId="4146"/>
            <ac:spMk id="46" creationId="{22C837B0-81D9-578E-3E8D-63870205EC52}"/>
          </ac:spMkLst>
        </pc:spChg>
        <pc:spChg chg="mod">
          <ac:chgData name="Jolie Serrano Delgado" userId="d52b4219-5c60-4a0c-87ad-b1ec335c0c37" providerId="ADAL" clId="{114DC266-7AC2-430D-A40E-894A35306C33}" dt="2025-03-18T20:01:51.982" v="1780" actId="165"/>
          <ac:spMkLst>
            <pc:docMk/>
            <pc:sldMk cId="1174182338" sldId="4146"/>
            <ac:spMk id="47" creationId="{FE277FD3-BFD2-CD44-184F-F5D2E31AA032}"/>
          </ac:spMkLst>
        </pc:spChg>
        <pc:spChg chg="mod">
          <ac:chgData name="Jolie Serrano Delgado" userId="d52b4219-5c60-4a0c-87ad-b1ec335c0c37" providerId="ADAL" clId="{114DC266-7AC2-430D-A40E-894A35306C33}" dt="2025-03-18T20:01:51.982" v="1780" actId="165"/>
          <ac:spMkLst>
            <pc:docMk/>
            <pc:sldMk cId="1174182338" sldId="4146"/>
            <ac:spMk id="48" creationId="{AC352532-C3B1-6820-4B13-317D480BBA08}"/>
          </ac:spMkLst>
        </pc:spChg>
        <pc:spChg chg="mod">
          <ac:chgData name="Jolie Serrano Delgado" userId="d52b4219-5c60-4a0c-87ad-b1ec335c0c37" providerId="ADAL" clId="{114DC266-7AC2-430D-A40E-894A35306C33}" dt="2025-03-18T20:01:51.982" v="1780" actId="165"/>
          <ac:spMkLst>
            <pc:docMk/>
            <pc:sldMk cId="1174182338" sldId="4146"/>
            <ac:spMk id="49" creationId="{B0364AFB-0F50-2451-DB09-9DF693FD0F37}"/>
          </ac:spMkLst>
        </pc:spChg>
        <pc:grpChg chg="add del mod">
          <ac:chgData name="Jolie Serrano Delgado" userId="d52b4219-5c60-4a0c-87ad-b1ec335c0c37" providerId="ADAL" clId="{114DC266-7AC2-430D-A40E-894A35306C33}" dt="2025-03-18T20:01:51.982" v="1780" actId="165"/>
          <ac:grpSpMkLst>
            <pc:docMk/>
            <pc:sldMk cId="1174182338" sldId="4146"/>
            <ac:grpSpMk id="2" creationId="{1F1B7B15-C922-3005-AA33-11735F2C60A8}"/>
          </ac:grpSpMkLst>
        </pc:grpChg>
        <pc:grpChg chg="mod">
          <ac:chgData name="Jolie Serrano Delgado" userId="d52b4219-5c60-4a0c-87ad-b1ec335c0c37" providerId="ADAL" clId="{114DC266-7AC2-430D-A40E-894A35306C33}" dt="2025-03-18T20:01:44.783" v="1778" actId="164"/>
          <ac:grpSpMkLst>
            <pc:docMk/>
            <pc:sldMk cId="1174182338" sldId="4146"/>
            <ac:grpSpMk id="44" creationId="{AA089A92-7C17-7EA1-C806-DD8509DDA02E}"/>
          </ac:grpSpMkLst>
        </pc:grpChg>
        <pc:grpChg chg="mod topLvl">
          <ac:chgData name="Jolie Serrano Delgado" userId="d52b4219-5c60-4a0c-87ad-b1ec335c0c37" providerId="ADAL" clId="{114DC266-7AC2-430D-A40E-894A35306C33}" dt="2025-03-18T20:01:51.982" v="1780" actId="165"/>
          <ac:grpSpMkLst>
            <pc:docMk/>
            <pc:sldMk cId="1174182338" sldId="4146"/>
            <ac:grpSpMk id="45" creationId="{756BE202-8232-F2FF-B457-4E08AF023BB9}"/>
          </ac:grpSpMkLst>
        </pc:grpChg>
      </pc:sldChg>
      <pc:sldChg chg="addSp delSp modSp add mod ord">
        <pc:chgData name="Jolie Serrano Delgado" userId="d52b4219-5c60-4a0c-87ad-b1ec335c0c37" providerId="ADAL" clId="{114DC266-7AC2-430D-A40E-894A35306C33}" dt="2025-03-18T22:43:01.911" v="2653" actId="1076"/>
        <pc:sldMkLst>
          <pc:docMk/>
          <pc:sldMk cId="1415834525" sldId="4147"/>
        </pc:sldMkLst>
        <pc:spChg chg="mod">
          <ac:chgData name="Jolie Serrano Delgado" userId="d52b4219-5c60-4a0c-87ad-b1ec335c0c37" providerId="ADAL" clId="{114DC266-7AC2-430D-A40E-894A35306C33}" dt="2025-03-18T20:50:08.705" v="2150"/>
          <ac:spMkLst>
            <pc:docMk/>
            <pc:sldMk cId="1415834525" sldId="4147"/>
            <ac:spMk id="8" creationId="{7AB7F61B-3FAF-AF0C-5FA4-7769D50A63C5}"/>
          </ac:spMkLst>
        </pc:spChg>
        <pc:spChg chg="mod">
          <ac:chgData name="Jolie Serrano Delgado" userId="d52b4219-5c60-4a0c-87ad-b1ec335c0c37" providerId="ADAL" clId="{114DC266-7AC2-430D-A40E-894A35306C33}" dt="2025-03-18T20:50:08.705" v="2150"/>
          <ac:spMkLst>
            <pc:docMk/>
            <pc:sldMk cId="1415834525" sldId="4147"/>
            <ac:spMk id="9" creationId="{15561FA7-56F1-D9C5-757F-D58218963F6D}"/>
          </ac:spMkLst>
        </pc:spChg>
        <pc:spChg chg="mod">
          <ac:chgData name="Jolie Serrano Delgado" userId="d52b4219-5c60-4a0c-87ad-b1ec335c0c37" providerId="ADAL" clId="{114DC266-7AC2-430D-A40E-894A35306C33}" dt="2025-03-18T20:50:08.705" v="2150"/>
          <ac:spMkLst>
            <pc:docMk/>
            <pc:sldMk cId="1415834525" sldId="4147"/>
            <ac:spMk id="10" creationId="{B2FF8699-DF11-E3DB-A1DA-19335DDB0C0A}"/>
          </ac:spMkLst>
        </pc:spChg>
        <pc:spChg chg="mod">
          <ac:chgData name="Jolie Serrano Delgado" userId="d52b4219-5c60-4a0c-87ad-b1ec335c0c37" providerId="ADAL" clId="{114DC266-7AC2-430D-A40E-894A35306C33}" dt="2025-03-18T20:50:08.705" v="2150"/>
          <ac:spMkLst>
            <pc:docMk/>
            <pc:sldMk cId="1415834525" sldId="4147"/>
            <ac:spMk id="11" creationId="{B00FDE5F-B951-E92C-B6F1-122283168BFD}"/>
          </ac:spMkLst>
        </pc:spChg>
        <pc:spChg chg="mod">
          <ac:chgData name="Jolie Serrano Delgado" userId="d52b4219-5c60-4a0c-87ad-b1ec335c0c37" providerId="ADAL" clId="{114DC266-7AC2-430D-A40E-894A35306C33}" dt="2025-03-18T22:06:36.095" v="2476" actId="207"/>
          <ac:spMkLst>
            <pc:docMk/>
            <pc:sldMk cId="1415834525" sldId="4147"/>
            <ac:spMk id="12" creationId="{7694BCA5-11EC-125C-6D72-26AA9EBE7140}"/>
          </ac:spMkLst>
        </pc:spChg>
        <pc:spChg chg="mod">
          <ac:chgData name="Jolie Serrano Delgado" userId="d52b4219-5c60-4a0c-87ad-b1ec335c0c37" providerId="ADAL" clId="{114DC266-7AC2-430D-A40E-894A35306C33}" dt="2025-03-18T22:06:32.870" v="2475" actId="207"/>
          <ac:spMkLst>
            <pc:docMk/>
            <pc:sldMk cId="1415834525" sldId="4147"/>
            <ac:spMk id="13" creationId="{D3C911D0-7DE6-B6C8-D7BD-47DAC4007C38}"/>
          </ac:spMkLst>
        </pc:spChg>
        <pc:spChg chg="mod">
          <ac:chgData name="Jolie Serrano Delgado" userId="d52b4219-5c60-4a0c-87ad-b1ec335c0c37" providerId="ADAL" clId="{114DC266-7AC2-430D-A40E-894A35306C33}" dt="2025-03-18T20:50:08.705" v="2150"/>
          <ac:spMkLst>
            <pc:docMk/>
            <pc:sldMk cId="1415834525" sldId="4147"/>
            <ac:spMk id="14" creationId="{FCECE8AA-1468-3D69-D6FD-24688536827A}"/>
          </ac:spMkLst>
        </pc:spChg>
        <pc:spChg chg="mod">
          <ac:chgData name="Jolie Serrano Delgado" userId="d52b4219-5c60-4a0c-87ad-b1ec335c0c37" providerId="ADAL" clId="{114DC266-7AC2-430D-A40E-894A35306C33}" dt="2025-03-18T20:50:08.705" v="2150"/>
          <ac:spMkLst>
            <pc:docMk/>
            <pc:sldMk cId="1415834525" sldId="4147"/>
            <ac:spMk id="15" creationId="{2B068189-5F7B-2965-AC10-1A3BD09E5BDD}"/>
          </ac:spMkLst>
        </pc:spChg>
        <pc:spChg chg="mod">
          <ac:chgData name="Jolie Serrano Delgado" userId="d52b4219-5c60-4a0c-87ad-b1ec335c0c37" providerId="ADAL" clId="{114DC266-7AC2-430D-A40E-894A35306C33}" dt="2025-03-18T20:50:26.606" v="2157"/>
          <ac:spMkLst>
            <pc:docMk/>
            <pc:sldMk cId="1415834525" sldId="4147"/>
            <ac:spMk id="27" creationId="{8A045C91-D351-8E3B-D194-2F9D5B61D03D}"/>
          </ac:spMkLst>
        </pc:spChg>
        <pc:spChg chg="mod">
          <ac:chgData name="Jolie Serrano Delgado" userId="d52b4219-5c60-4a0c-87ad-b1ec335c0c37" providerId="ADAL" clId="{114DC266-7AC2-430D-A40E-894A35306C33}" dt="2025-03-18T20:50:26.606" v="2157"/>
          <ac:spMkLst>
            <pc:docMk/>
            <pc:sldMk cId="1415834525" sldId="4147"/>
            <ac:spMk id="45" creationId="{72667DC6-6753-F701-CF7D-6AFA75EB521E}"/>
          </ac:spMkLst>
        </pc:spChg>
        <pc:spChg chg="mod">
          <ac:chgData name="Jolie Serrano Delgado" userId="d52b4219-5c60-4a0c-87ad-b1ec335c0c37" providerId="ADAL" clId="{114DC266-7AC2-430D-A40E-894A35306C33}" dt="2025-03-18T20:50:26.606" v="2157"/>
          <ac:spMkLst>
            <pc:docMk/>
            <pc:sldMk cId="1415834525" sldId="4147"/>
            <ac:spMk id="58" creationId="{FB5F3F6C-2E5D-F1AF-4F09-12F74554C896}"/>
          </ac:spMkLst>
        </pc:spChg>
        <pc:spChg chg="mod">
          <ac:chgData name="Jolie Serrano Delgado" userId="d52b4219-5c60-4a0c-87ad-b1ec335c0c37" providerId="ADAL" clId="{114DC266-7AC2-430D-A40E-894A35306C33}" dt="2025-03-18T20:50:26.606" v="2157"/>
          <ac:spMkLst>
            <pc:docMk/>
            <pc:sldMk cId="1415834525" sldId="4147"/>
            <ac:spMk id="61" creationId="{787EFBAD-7626-B48D-A1B8-3A94B7272EF6}"/>
          </ac:spMkLst>
        </pc:spChg>
        <pc:spChg chg="mod">
          <ac:chgData name="Jolie Serrano Delgado" userId="d52b4219-5c60-4a0c-87ad-b1ec335c0c37" providerId="ADAL" clId="{114DC266-7AC2-430D-A40E-894A35306C33}" dt="2025-03-18T20:50:26.606" v="2157"/>
          <ac:spMkLst>
            <pc:docMk/>
            <pc:sldMk cId="1415834525" sldId="4147"/>
            <ac:spMk id="141" creationId="{920640E3-B187-2076-5583-A6E6F2814279}"/>
          </ac:spMkLst>
        </pc:spChg>
        <pc:spChg chg="mod">
          <ac:chgData name="Jolie Serrano Delgado" userId="d52b4219-5c60-4a0c-87ad-b1ec335c0c37" providerId="ADAL" clId="{114DC266-7AC2-430D-A40E-894A35306C33}" dt="2025-03-18T20:50:26.606" v="2157"/>
          <ac:spMkLst>
            <pc:docMk/>
            <pc:sldMk cId="1415834525" sldId="4147"/>
            <ac:spMk id="155" creationId="{7A92DF5E-6B82-B6A3-0F41-64A03C5CE483}"/>
          </ac:spMkLst>
        </pc:spChg>
        <pc:spChg chg="mod">
          <ac:chgData name="Jolie Serrano Delgado" userId="d52b4219-5c60-4a0c-87ad-b1ec335c0c37" providerId="ADAL" clId="{114DC266-7AC2-430D-A40E-894A35306C33}" dt="2025-03-18T20:50:26.606" v="2157"/>
          <ac:spMkLst>
            <pc:docMk/>
            <pc:sldMk cId="1415834525" sldId="4147"/>
            <ac:spMk id="161" creationId="{4F14B8F4-551D-674D-A782-27DA598055F3}"/>
          </ac:spMkLst>
        </pc:spChg>
        <pc:spChg chg="mod">
          <ac:chgData name="Jolie Serrano Delgado" userId="d52b4219-5c60-4a0c-87ad-b1ec335c0c37" providerId="ADAL" clId="{114DC266-7AC2-430D-A40E-894A35306C33}" dt="2025-03-18T20:50:26.606" v="2157"/>
          <ac:spMkLst>
            <pc:docMk/>
            <pc:sldMk cId="1415834525" sldId="4147"/>
            <ac:spMk id="172" creationId="{707278BC-6FF0-86E9-E596-16AD3A2FBE2F}"/>
          </ac:spMkLst>
        </pc:spChg>
        <pc:spChg chg="mod">
          <ac:chgData name="Jolie Serrano Delgado" userId="d52b4219-5c60-4a0c-87ad-b1ec335c0c37" providerId="ADAL" clId="{114DC266-7AC2-430D-A40E-894A35306C33}" dt="2025-03-18T20:50:26.606" v="2157"/>
          <ac:spMkLst>
            <pc:docMk/>
            <pc:sldMk cId="1415834525" sldId="4147"/>
            <ac:spMk id="174" creationId="{453F8FDB-2FDC-A4FF-7C8B-FB8AA8F8E138}"/>
          </ac:spMkLst>
        </pc:spChg>
        <pc:spChg chg="mod">
          <ac:chgData name="Jolie Serrano Delgado" userId="d52b4219-5c60-4a0c-87ad-b1ec335c0c37" providerId="ADAL" clId="{114DC266-7AC2-430D-A40E-894A35306C33}" dt="2025-03-18T20:50:26.606" v="2157"/>
          <ac:spMkLst>
            <pc:docMk/>
            <pc:sldMk cId="1415834525" sldId="4147"/>
            <ac:spMk id="176" creationId="{DC4F1BB7-1BCF-F9D8-0719-C61EC46A0699}"/>
          </ac:spMkLst>
        </pc:spChg>
        <pc:spChg chg="add mod">
          <ac:chgData name="Jolie Serrano Delgado" userId="d52b4219-5c60-4a0c-87ad-b1ec335c0c37" providerId="ADAL" clId="{114DC266-7AC2-430D-A40E-894A35306C33}" dt="2025-03-18T21:01:38.923" v="2277" actId="2085"/>
          <ac:spMkLst>
            <pc:docMk/>
            <pc:sldMk cId="1415834525" sldId="4147"/>
            <ac:spMk id="185" creationId="{AB56A4E2-B8FF-2337-356F-7C54684FAD4C}"/>
          </ac:spMkLst>
        </pc:spChg>
        <pc:spChg chg="add mod">
          <ac:chgData name="Jolie Serrano Delgado" userId="d52b4219-5c60-4a0c-87ad-b1ec335c0c37" providerId="ADAL" clId="{114DC266-7AC2-430D-A40E-894A35306C33}" dt="2025-03-18T21:01:55.503" v="2283" actId="14100"/>
          <ac:spMkLst>
            <pc:docMk/>
            <pc:sldMk cId="1415834525" sldId="4147"/>
            <ac:spMk id="186" creationId="{BEDC2E39-7F95-FE02-389E-ACFD4FD9477B}"/>
          </ac:spMkLst>
        </pc:spChg>
        <pc:spChg chg="add del mod">
          <ac:chgData name="Jolie Serrano Delgado" userId="d52b4219-5c60-4a0c-87ad-b1ec335c0c37" providerId="ADAL" clId="{114DC266-7AC2-430D-A40E-894A35306C33}" dt="2025-03-18T22:42:03.950" v="2643" actId="478"/>
          <ac:spMkLst>
            <pc:docMk/>
            <pc:sldMk cId="1415834525" sldId="4147"/>
            <ac:spMk id="187" creationId="{B23CD2AB-7321-CAA0-2572-39D28DB927FD}"/>
          </ac:spMkLst>
        </pc:spChg>
        <pc:spChg chg="add mod">
          <ac:chgData name="Jolie Serrano Delgado" userId="d52b4219-5c60-4a0c-87ad-b1ec335c0c37" providerId="ADAL" clId="{114DC266-7AC2-430D-A40E-894A35306C33}" dt="2025-03-18T22:43:01.911" v="2653" actId="1076"/>
          <ac:spMkLst>
            <pc:docMk/>
            <pc:sldMk cId="1415834525" sldId="4147"/>
            <ac:spMk id="188" creationId="{85ABBAD5-B2C5-343D-4A09-C978D24F18BD}"/>
          </ac:spMkLst>
        </pc:spChg>
        <pc:spChg chg="add mod">
          <ac:chgData name="Jolie Serrano Delgado" userId="d52b4219-5c60-4a0c-87ad-b1ec335c0c37" providerId="ADAL" clId="{114DC266-7AC2-430D-A40E-894A35306C33}" dt="2025-03-18T22:42:45.958" v="2651" actId="1076"/>
          <ac:spMkLst>
            <pc:docMk/>
            <pc:sldMk cId="1415834525" sldId="4147"/>
            <ac:spMk id="189" creationId="{F1081E53-A52C-3074-43A3-CF0E1E478ABD}"/>
          </ac:spMkLst>
        </pc:spChg>
        <pc:spChg chg="mod">
          <ac:chgData name="Jolie Serrano Delgado" userId="d52b4219-5c60-4a0c-87ad-b1ec335c0c37" providerId="ADAL" clId="{114DC266-7AC2-430D-A40E-894A35306C33}" dt="2025-03-18T22:43:01.911" v="2653" actId="1076"/>
          <ac:spMkLst>
            <pc:docMk/>
            <pc:sldMk cId="1415834525" sldId="4147"/>
            <ac:spMk id="190" creationId="{C001118E-6EC0-C2B5-BCF2-5AC86F60FBB7}"/>
          </ac:spMkLst>
        </pc:spChg>
        <pc:spChg chg="add mod">
          <ac:chgData name="Jolie Serrano Delgado" userId="d52b4219-5c60-4a0c-87ad-b1ec335c0c37" providerId="ADAL" clId="{114DC266-7AC2-430D-A40E-894A35306C33}" dt="2025-03-18T22:42:45.958" v="2651" actId="1076"/>
          <ac:spMkLst>
            <pc:docMk/>
            <pc:sldMk cId="1415834525" sldId="4147"/>
            <ac:spMk id="191" creationId="{649761D1-069A-CE0B-97CE-EBDDA33F35BA}"/>
          </ac:spMkLst>
        </pc:spChg>
        <pc:spChg chg="del mod">
          <ac:chgData name="Jolie Serrano Delgado" userId="d52b4219-5c60-4a0c-87ad-b1ec335c0c37" providerId="ADAL" clId="{114DC266-7AC2-430D-A40E-894A35306C33}" dt="2025-03-18T20:50:22.136" v="2156" actId="478"/>
          <ac:spMkLst>
            <pc:docMk/>
            <pc:sldMk cId="1415834525" sldId="4147"/>
            <ac:spMk id="191" creationId="{CD573D33-7B7B-6214-67E7-B7CDD79C81EC}"/>
          </ac:spMkLst>
        </pc:spChg>
        <pc:spChg chg="add mod">
          <ac:chgData name="Jolie Serrano Delgado" userId="d52b4219-5c60-4a0c-87ad-b1ec335c0c37" providerId="ADAL" clId="{114DC266-7AC2-430D-A40E-894A35306C33}" dt="2025-03-18T22:42:26.062" v="2649" actId="1076"/>
          <ac:spMkLst>
            <pc:docMk/>
            <pc:sldMk cId="1415834525" sldId="4147"/>
            <ac:spMk id="192" creationId="{1DFD82EB-C3B3-8186-6802-45E8BC3EBD0A}"/>
          </ac:spMkLst>
        </pc:spChg>
        <pc:spChg chg="del ord">
          <ac:chgData name="Jolie Serrano Delgado" userId="d52b4219-5c60-4a0c-87ad-b1ec335c0c37" providerId="ADAL" clId="{114DC266-7AC2-430D-A40E-894A35306C33}" dt="2025-03-18T20:50:17.443" v="2153" actId="478"/>
          <ac:spMkLst>
            <pc:docMk/>
            <pc:sldMk cId="1415834525" sldId="4147"/>
            <ac:spMk id="192" creationId="{76AA4F09-3FB6-BBD3-BFC3-7FE018B0EDFD}"/>
          </ac:spMkLst>
        </pc:spChg>
        <pc:spChg chg="mod">
          <ac:chgData name="Jolie Serrano Delgado" userId="d52b4219-5c60-4a0c-87ad-b1ec335c0c37" providerId="ADAL" clId="{114DC266-7AC2-430D-A40E-894A35306C33}" dt="2025-03-18T22:42:45.958" v="2651" actId="1076"/>
          <ac:spMkLst>
            <pc:docMk/>
            <pc:sldMk cId="1415834525" sldId="4147"/>
            <ac:spMk id="194" creationId="{DCC86818-24F1-BADB-4EF6-66649C8FAD9E}"/>
          </ac:spMkLst>
        </pc:spChg>
        <pc:spChg chg="mod">
          <ac:chgData name="Jolie Serrano Delgado" userId="d52b4219-5c60-4a0c-87ad-b1ec335c0c37" providerId="ADAL" clId="{114DC266-7AC2-430D-A40E-894A35306C33}" dt="2025-03-18T22:43:01.911" v="2653" actId="1076"/>
          <ac:spMkLst>
            <pc:docMk/>
            <pc:sldMk cId="1415834525" sldId="4147"/>
            <ac:spMk id="196" creationId="{C1BD5FB4-4C5A-80F6-0ED0-3F9AB01DA40F}"/>
          </ac:spMkLst>
        </pc:spChg>
        <pc:spChg chg="mod">
          <ac:chgData name="Jolie Serrano Delgado" userId="d52b4219-5c60-4a0c-87ad-b1ec335c0c37" providerId="ADAL" clId="{114DC266-7AC2-430D-A40E-894A35306C33}" dt="2025-03-18T22:43:01.911" v="2653" actId="1076"/>
          <ac:spMkLst>
            <pc:docMk/>
            <pc:sldMk cId="1415834525" sldId="4147"/>
            <ac:spMk id="198" creationId="{E6237152-725C-CF88-DB3B-5947BB7AC5D9}"/>
          </ac:spMkLst>
        </pc:spChg>
        <pc:spChg chg="add mod">
          <ac:chgData name="Jolie Serrano Delgado" userId="d52b4219-5c60-4a0c-87ad-b1ec335c0c37" providerId="ADAL" clId="{114DC266-7AC2-430D-A40E-894A35306C33}" dt="2025-03-18T22:43:01.911" v="2653" actId="1076"/>
          <ac:spMkLst>
            <pc:docMk/>
            <pc:sldMk cId="1415834525" sldId="4147"/>
            <ac:spMk id="200" creationId="{27EC30AF-7650-1176-3D03-BC9230E3F95B}"/>
          </ac:spMkLst>
        </pc:spChg>
        <pc:spChg chg="mod">
          <ac:chgData name="Jolie Serrano Delgado" userId="d52b4219-5c60-4a0c-87ad-b1ec335c0c37" providerId="ADAL" clId="{114DC266-7AC2-430D-A40E-894A35306C33}" dt="2025-03-18T22:42:45.958" v="2651" actId="1076"/>
          <ac:spMkLst>
            <pc:docMk/>
            <pc:sldMk cId="1415834525" sldId="4147"/>
            <ac:spMk id="205" creationId="{5DCEC09A-7029-2230-97FF-CCE006705199}"/>
          </ac:spMkLst>
        </pc:spChg>
        <pc:spChg chg="mod">
          <ac:chgData name="Jolie Serrano Delgado" userId="d52b4219-5c60-4a0c-87ad-b1ec335c0c37" providerId="ADAL" clId="{114DC266-7AC2-430D-A40E-894A35306C33}" dt="2025-03-18T22:42:45.958" v="2651" actId="1076"/>
          <ac:spMkLst>
            <pc:docMk/>
            <pc:sldMk cId="1415834525" sldId="4147"/>
            <ac:spMk id="206" creationId="{85752967-EA60-54F2-6DE8-DAC657CB9A29}"/>
          </ac:spMkLst>
        </pc:spChg>
        <pc:spChg chg="add mod">
          <ac:chgData name="Jolie Serrano Delgado" userId="d52b4219-5c60-4a0c-87ad-b1ec335c0c37" providerId="ADAL" clId="{114DC266-7AC2-430D-A40E-894A35306C33}" dt="2025-03-18T22:42:45.958" v="2651" actId="1076"/>
          <ac:spMkLst>
            <pc:docMk/>
            <pc:sldMk cId="1415834525" sldId="4147"/>
            <ac:spMk id="207" creationId="{B9BDE3C4-B7A7-E311-B93C-D21AC779FB06}"/>
          </ac:spMkLst>
        </pc:spChg>
        <pc:spChg chg="add mod">
          <ac:chgData name="Jolie Serrano Delgado" userId="d52b4219-5c60-4a0c-87ad-b1ec335c0c37" providerId="ADAL" clId="{114DC266-7AC2-430D-A40E-894A35306C33}" dt="2025-03-18T22:43:01.911" v="2653" actId="1076"/>
          <ac:spMkLst>
            <pc:docMk/>
            <pc:sldMk cId="1415834525" sldId="4147"/>
            <ac:spMk id="208" creationId="{B099E82E-D3FD-A626-D715-7F2BD7B47E3E}"/>
          </ac:spMkLst>
        </pc:spChg>
        <pc:spChg chg="add mod">
          <ac:chgData name="Jolie Serrano Delgado" userId="d52b4219-5c60-4a0c-87ad-b1ec335c0c37" providerId="ADAL" clId="{114DC266-7AC2-430D-A40E-894A35306C33}" dt="2025-03-18T22:43:01.911" v="2653" actId="1076"/>
          <ac:spMkLst>
            <pc:docMk/>
            <pc:sldMk cId="1415834525" sldId="4147"/>
            <ac:spMk id="209" creationId="{5B43FB73-BA6E-9E75-17E5-97A722CE7DE0}"/>
          </ac:spMkLst>
        </pc:spChg>
        <pc:spChg chg="add mod">
          <ac:chgData name="Jolie Serrano Delgado" userId="d52b4219-5c60-4a0c-87ad-b1ec335c0c37" providerId="ADAL" clId="{114DC266-7AC2-430D-A40E-894A35306C33}" dt="2025-03-18T22:42:45.958" v="2651" actId="1076"/>
          <ac:spMkLst>
            <pc:docMk/>
            <pc:sldMk cId="1415834525" sldId="4147"/>
            <ac:spMk id="210" creationId="{7A7380EB-0B7D-661A-6098-9FAC49813031}"/>
          </ac:spMkLst>
        </pc:spChg>
        <pc:spChg chg="add mod">
          <ac:chgData name="Jolie Serrano Delgado" userId="d52b4219-5c60-4a0c-87ad-b1ec335c0c37" providerId="ADAL" clId="{114DC266-7AC2-430D-A40E-894A35306C33}" dt="2025-03-18T22:42:45.958" v="2651" actId="1076"/>
          <ac:spMkLst>
            <pc:docMk/>
            <pc:sldMk cId="1415834525" sldId="4147"/>
            <ac:spMk id="211" creationId="{232C19C1-5DF1-EAF1-1DFA-109E303ABE08}"/>
          </ac:spMkLst>
        </pc:spChg>
        <pc:spChg chg="mod">
          <ac:chgData name="Jolie Serrano Delgado" userId="d52b4219-5c60-4a0c-87ad-b1ec335c0c37" providerId="ADAL" clId="{114DC266-7AC2-430D-A40E-894A35306C33}" dt="2025-03-18T22:43:01.911" v="2653" actId="1076"/>
          <ac:spMkLst>
            <pc:docMk/>
            <pc:sldMk cId="1415834525" sldId="4147"/>
            <ac:spMk id="212" creationId="{303C0D1C-869D-C89F-C78C-3B8621795C2E}"/>
          </ac:spMkLst>
        </pc:spChg>
        <pc:spChg chg="mod">
          <ac:chgData name="Jolie Serrano Delgado" userId="d52b4219-5c60-4a0c-87ad-b1ec335c0c37" providerId="ADAL" clId="{114DC266-7AC2-430D-A40E-894A35306C33}" dt="2025-03-18T22:43:01.911" v="2653" actId="1076"/>
          <ac:spMkLst>
            <pc:docMk/>
            <pc:sldMk cId="1415834525" sldId="4147"/>
            <ac:spMk id="213" creationId="{BC16271C-B150-4F34-5344-A3D3C4CC8E02}"/>
          </ac:spMkLst>
        </pc:spChg>
        <pc:spChg chg="mod">
          <ac:chgData name="Jolie Serrano Delgado" userId="d52b4219-5c60-4a0c-87ad-b1ec335c0c37" providerId="ADAL" clId="{114DC266-7AC2-430D-A40E-894A35306C33}" dt="2025-03-18T22:42:22.487" v="2648" actId="1076"/>
          <ac:spMkLst>
            <pc:docMk/>
            <pc:sldMk cId="1415834525" sldId="4147"/>
            <ac:spMk id="214" creationId="{85C1AC82-640B-713D-1E5C-410DB7C733CC}"/>
          </ac:spMkLst>
        </pc:spChg>
        <pc:spChg chg="mod">
          <ac:chgData name="Jolie Serrano Delgado" userId="d52b4219-5c60-4a0c-87ad-b1ec335c0c37" providerId="ADAL" clId="{114DC266-7AC2-430D-A40E-894A35306C33}" dt="2025-03-18T22:42:45.958" v="2651" actId="1076"/>
          <ac:spMkLst>
            <pc:docMk/>
            <pc:sldMk cId="1415834525" sldId="4147"/>
            <ac:spMk id="215" creationId="{D3A3BBC6-AC9D-80F2-EB9E-D5A973DE69DB}"/>
          </ac:spMkLst>
        </pc:spChg>
        <pc:spChg chg="mod">
          <ac:chgData name="Jolie Serrano Delgado" userId="d52b4219-5c60-4a0c-87ad-b1ec335c0c37" providerId="ADAL" clId="{114DC266-7AC2-430D-A40E-894A35306C33}" dt="2025-03-18T22:42:26.062" v="2649" actId="1076"/>
          <ac:spMkLst>
            <pc:docMk/>
            <pc:sldMk cId="1415834525" sldId="4147"/>
            <ac:spMk id="216" creationId="{B1D12ADF-F3DF-9881-C72C-E76DC19250CC}"/>
          </ac:spMkLst>
        </pc:spChg>
        <pc:spChg chg="mod">
          <ac:chgData name="Jolie Serrano Delgado" userId="d52b4219-5c60-4a0c-87ad-b1ec335c0c37" providerId="ADAL" clId="{114DC266-7AC2-430D-A40E-894A35306C33}" dt="2025-03-18T22:43:01.911" v="2653" actId="1076"/>
          <ac:spMkLst>
            <pc:docMk/>
            <pc:sldMk cId="1415834525" sldId="4147"/>
            <ac:spMk id="217" creationId="{187E7996-6893-826B-3E34-6A655ADBB05E}"/>
          </ac:spMkLst>
        </pc:spChg>
        <pc:spChg chg="mod">
          <ac:chgData name="Jolie Serrano Delgado" userId="d52b4219-5c60-4a0c-87ad-b1ec335c0c37" providerId="ADAL" clId="{114DC266-7AC2-430D-A40E-894A35306C33}" dt="2025-03-18T22:42:45.958" v="2651" actId="1076"/>
          <ac:spMkLst>
            <pc:docMk/>
            <pc:sldMk cId="1415834525" sldId="4147"/>
            <ac:spMk id="218" creationId="{9AB8DC09-18E3-E747-B25A-58B03BF7D27C}"/>
          </ac:spMkLst>
        </pc:spChg>
        <pc:spChg chg="mod">
          <ac:chgData name="Jolie Serrano Delgado" userId="d52b4219-5c60-4a0c-87ad-b1ec335c0c37" providerId="ADAL" clId="{114DC266-7AC2-430D-A40E-894A35306C33}" dt="2025-03-18T22:42:27.525" v="2650" actId="1076"/>
          <ac:spMkLst>
            <pc:docMk/>
            <pc:sldMk cId="1415834525" sldId="4147"/>
            <ac:spMk id="219" creationId="{3D539F35-552A-F1BA-E02D-43279B5A66CB}"/>
          </ac:spMkLst>
        </pc:spChg>
        <pc:spChg chg="mod">
          <ac:chgData name="Jolie Serrano Delgado" userId="d52b4219-5c60-4a0c-87ad-b1ec335c0c37" providerId="ADAL" clId="{114DC266-7AC2-430D-A40E-894A35306C33}" dt="2025-03-18T22:42:22.487" v="2648" actId="1076"/>
          <ac:spMkLst>
            <pc:docMk/>
            <pc:sldMk cId="1415834525" sldId="4147"/>
            <ac:spMk id="364" creationId="{4C2DF41F-7634-BAFA-368E-2CA7A760A779}"/>
          </ac:spMkLst>
        </pc:spChg>
        <pc:spChg chg="mod">
          <ac:chgData name="Jolie Serrano Delgado" userId="d52b4219-5c60-4a0c-87ad-b1ec335c0c37" providerId="ADAL" clId="{114DC266-7AC2-430D-A40E-894A35306C33}" dt="2025-03-18T22:42:50.383" v="2652" actId="1076"/>
          <ac:spMkLst>
            <pc:docMk/>
            <pc:sldMk cId="1415834525" sldId="4147"/>
            <ac:spMk id="365" creationId="{4B538A7B-28F5-99DD-0501-A3291D74804E}"/>
          </ac:spMkLst>
        </pc:spChg>
        <pc:grpChg chg="add mod ord">
          <ac:chgData name="Jolie Serrano Delgado" userId="d52b4219-5c60-4a0c-87ad-b1ec335c0c37" providerId="ADAL" clId="{114DC266-7AC2-430D-A40E-894A35306C33}" dt="2025-03-18T20:37:38.170" v="2087" actId="167"/>
          <ac:grpSpMkLst>
            <pc:docMk/>
            <pc:sldMk cId="1415834525" sldId="4147"/>
            <ac:grpSpMk id="2" creationId="{8C45C87A-2ED3-8E51-A68D-1E17502C5658}"/>
          </ac:grpSpMkLst>
        </pc:grpChg>
        <pc:grpChg chg="add mod ord">
          <ac:chgData name="Jolie Serrano Delgado" userId="d52b4219-5c60-4a0c-87ad-b1ec335c0c37" providerId="ADAL" clId="{114DC266-7AC2-430D-A40E-894A35306C33}" dt="2025-03-18T20:50:15.997" v="2152" actId="688"/>
          <ac:grpSpMkLst>
            <pc:docMk/>
            <pc:sldMk cId="1415834525" sldId="4147"/>
            <ac:grpSpMk id="3" creationId="{ADB0A6B7-59CA-C189-0149-AA23E6F46791}"/>
          </ac:grpSpMkLst>
        </pc:grpChg>
        <pc:grpChg chg="mod">
          <ac:chgData name="Jolie Serrano Delgado" userId="d52b4219-5c60-4a0c-87ad-b1ec335c0c37" providerId="ADAL" clId="{114DC266-7AC2-430D-A40E-894A35306C33}" dt="2025-03-18T20:50:08.705" v="2150"/>
          <ac:grpSpMkLst>
            <pc:docMk/>
            <pc:sldMk cId="1415834525" sldId="4147"/>
            <ac:grpSpMk id="6" creationId="{DBC1BABF-D07A-C95D-25AD-78A1237EFDF8}"/>
          </ac:grpSpMkLst>
        </pc:grpChg>
        <pc:grpChg chg="del mod">
          <ac:chgData name="Jolie Serrano Delgado" userId="d52b4219-5c60-4a0c-87ad-b1ec335c0c37" providerId="ADAL" clId="{114DC266-7AC2-430D-A40E-894A35306C33}" dt="2025-03-18T20:50:22.136" v="2156" actId="478"/>
          <ac:grpSpMkLst>
            <pc:docMk/>
            <pc:sldMk cId="1415834525" sldId="4147"/>
            <ac:grpSpMk id="230" creationId="{4DFA15F2-0CA1-3B34-89B1-4523591AAEEF}"/>
          </ac:grpSpMkLst>
        </pc:grpChg>
        <pc:grpChg chg="mod">
          <ac:chgData name="Jolie Serrano Delgado" userId="d52b4219-5c60-4a0c-87ad-b1ec335c0c37" providerId="ADAL" clId="{114DC266-7AC2-430D-A40E-894A35306C33}" dt="2025-03-18T20:37:01.559" v="2081" actId="164"/>
          <ac:grpSpMkLst>
            <pc:docMk/>
            <pc:sldMk cId="1415834525" sldId="4147"/>
            <ac:grpSpMk id="350" creationId="{B4E18C3C-98FD-5199-5A34-1B6C5B3BFFA3}"/>
          </ac:grpSpMkLst>
        </pc:grpChg>
        <pc:grpChg chg="mod">
          <ac:chgData name="Jolie Serrano Delgado" userId="d52b4219-5c60-4a0c-87ad-b1ec335c0c37" providerId="ADAL" clId="{114DC266-7AC2-430D-A40E-894A35306C33}" dt="2025-03-18T20:37:01.559" v="2081" actId="164"/>
          <ac:grpSpMkLst>
            <pc:docMk/>
            <pc:sldMk cId="1415834525" sldId="4147"/>
            <ac:grpSpMk id="351" creationId="{53CFF7BE-4984-8114-C720-3264E1A6D960}"/>
          </ac:grpSpMkLst>
        </pc:grpChg>
      </pc:sldChg>
      <pc:sldChg chg="addSp delSp modSp add del mod">
        <pc:chgData name="Jolie Serrano Delgado" userId="d52b4219-5c60-4a0c-87ad-b1ec335c0c37" providerId="ADAL" clId="{114DC266-7AC2-430D-A40E-894A35306C33}" dt="2025-03-18T20:25:43.354" v="1974" actId="47"/>
        <pc:sldMkLst>
          <pc:docMk/>
          <pc:sldMk cId="2529813940" sldId="4147"/>
        </pc:sldMkLst>
        <pc:spChg chg="mod">
          <ac:chgData name="Jolie Serrano Delgado" userId="d52b4219-5c60-4a0c-87ad-b1ec335c0c37" providerId="ADAL" clId="{114DC266-7AC2-430D-A40E-894A35306C33}" dt="2025-03-18T20:25:05.796" v="1971" actId="165"/>
          <ac:spMkLst>
            <pc:docMk/>
            <pc:sldMk cId="2529813940" sldId="4147"/>
            <ac:spMk id="2" creationId="{5A2D7E92-1C68-9239-C0B1-9EE056681FDB}"/>
          </ac:spMkLst>
        </pc:spChg>
        <pc:spChg chg="mod">
          <ac:chgData name="Jolie Serrano Delgado" userId="d52b4219-5c60-4a0c-87ad-b1ec335c0c37" providerId="ADAL" clId="{114DC266-7AC2-430D-A40E-894A35306C33}" dt="2025-03-18T20:25:05.796" v="1971" actId="165"/>
          <ac:spMkLst>
            <pc:docMk/>
            <pc:sldMk cId="2529813940" sldId="4147"/>
            <ac:spMk id="3" creationId="{55F304D5-AED5-F1E5-8E63-EFA7BAFC0FDC}"/>
          </ac:spMkLst>
        </pc:spChg>
        <pc:spChg chg="mod">
          <ac:chgData name="Jolie Serrano Delgado" userId="d52b4219-5c60-4a0c-87ad-b1ec335c0c37" providerId="ADAL" clId="{114DC266-7AC2-430D-A40E-894A35306C33}" dt="2025-03-18T20:25:05.796" v="1971" actId="165"/>
          <ac:spMkLst>
            <pc:docMk/>
            <pc:sldMk cId="2529813940" sldId="4147"/>
            <ac:spMk id="7" creationId="{C71F7A5A-3FB0-1B22-3A62-1FB99985C353}"/>
          </ac:spMkLst>
        </pc:spChg>
        <pc:spChg chg="mod">
          <ac:chgData name="Jolie Serrano Delgado" userId="d52b4219-5c60-4a0c-87ad-b1ec335c0c37" providerId="ADAL" clId="{114DC266-7AC2-430D-A40E-894A35306C33}" dt="2025-03-18T20:25:05.796" v="1971" actId="165"/>
          <ac:spMkLst>
            <pc:docMk/>
            <pc:sldMk cId="2529813940" sldId="4147"/>
            <ac:spMk id="9" creationId="{3B326733-A049-BD7D-8A13-F0B3B8A7250C}"/>
          </ac:spMkLst>
        </pc:spChg>
        <pc:spChg chg="mod">
          <ac:chgData name="Jolie Serrano Delgado" userId="d52b4219-5c60-4a0c-87ad-b1ec335c0c37" providerId="ADAL" clId="{114DC266-7AC2-430D-A40E-894A35306C33}" dt="2025-03-18T20:25:05.796" v="1971" actId="165"/>
          <ac:spMkLst>
            <pc:docMk/>
            <pc:sldMk cId="2529813940" sldId="4147"/>
            <ac:spMk id="13" creationId="{9F66C0B8-10E1-8BBC-2DA1-988E54FDB93E}"/>
          </ac:spMkLst>
        </pc:spChg>
        <pc:spChg chg="mod topLvl">
          <ac:chgData name="Jolie Serrano Delgado" userId="d52b4219-5c60-4a0c-87ad-b1ec335c0c37" providerId="ADAL" clId="{114DC266-7AC2-430D-A40E-894A35306C33}" dt="2025-03-18T20:25:22.510" v="1972" actId="164"/>
          <ac:spMkLst>
            <pc:docMk/>
            <pc:sldMk cId="2529813940" sldId="4147"/>
            <ac:spMk id="178" creationId="{7431CAD9-5D0B-E810-B486-1CA242304495}"/>
          </ac:spMkLst>
        </pc:spChg>
        <pc:spChg chg="mod">
          <ac:chgData name="Jolie Serrano Delgado" userId="d52b4219-5c60-4a0c-87ad-b1ec335c0c37" providerId="ADAL" clId="{114DC266-7AC2-430D-A40E-894A35306C33}" dt="2025-03-18T20:25:22.510" v="1972" actId="164"/>
          <ac:spMkLst>
            <pc:docMk/>
            <pc:sldMk cId="2529813940" sldId="4147"/>
            <ac:spMk id="179" creationId="{2A84B0F0-422A-7F66-B8D8-22B8AB0AAFC4}"/>
          </ac:spMkLst>
        </pc:spChg>
        <pc:spChg chg="mod">
          <ac:chgData name="Jolie Serrano Delgado" userId="d52b4219-5c60-4a0c-87ad-b1ec335c0c37" providerId="ADAL" clId="{114DC266-7AC2-430D-A40E-894A35306C33}" dt="2025-03-18T20:25:22.510" v="1972" actId="164"/>
          <ac:spMkLst>
            <pc:docMk/>
            <pc:sldMk cId="2529813940" sldId="4147"/>
            <ac:spMk id="180" creationId="{8FD00450-9956-0BFF-F3CB-B8E650D91678}"/>
          </ac:spMkLst>
        </pc:spChg>
        <pc:spChg chg="mod topLvl">
          <ac:chgData name="Jolie Serrano Delgado" userId="d52b4219-5c60-4a0c-87ad-b1ec335c0c37" providerId="ADAL" clId="{114DC266-7AC2-430D-A40E-894A35306C33}" dt="2025-03-18T20:25:22.510" v="1972" actId="164"/>
          <ac:spMkLst>
            <pc:docMk/>
            <pc:sldMk cId="2529813940" sldId="4147"/>
            <ac:spMk id="181" creationId="{0A820446-9631-098B-BB88-52FFF81E0B1E}"/>
          </ac:spMkLst>
        </pc:spChg>
        <pc:spChg chg="mod topLvl">
          <ac:chgData name="Jolie Serrano Delgado" userId="d52b4219-5c60-4a0c-87ad-b1ec335c0c37" providerId="ADAL" clId="{114DC266-7AC2-430D-A40E-894A35306C33}" dt="2025-03-18T20:25:22.510" v="1972" actId="164"/>
          <ac:spMkLst>
            <pc:docMk/>
            <pc:sldMk cId="2529813940" sldId="4147"/>
            <ac:spMk id="182" creationId="{E99885A7-F724-6470-59C2-D3C7774FBB46}"/>
          </ac:spMkLst>
        </pc:spChg>
        <pc:spChg chg="mod topLvl">
          <ac:chgData name="Jolie Serrano Delgado" userId="d52b4219-5c60-4a0c-87ad-b1ec335c0c37" providerId="ADAL" clId="{114DC266-7AC2-430D-A40E-894A35306C33}" dt="2025-03-18T20:25:22.510" v="1972" actId="164"/>
          <ac:spMkLst>
            <pc:docMk/>
            <pc:sldMk cId="2529813940" sldId="4147"/>
            <ac:spMk id="183" creationId="{36CF136B-327A-320A-6FDF-3F3130653FB5}"/>
          </ac:spMkLst>
        </pc:spChg>
        <pc:spChg chg="mod">
          <ac:chgData name="Jolie Serrano Delgado" userId="d52b4219-5c60-4a0c-87ad-b1ec335c0c37" providerId="ADAL" clId="{114DC266-7AC2-430D-A40E-894A35306C33}" dt="2025-03-18T20:25:22.510" v="1972" actId="164"/>
          <ac:spMkLst>
            <pc:docMk/>
            <pc:sldMk cId="2529813940" sldId="4147"/>
            <ac:spMk id="184" creationId="{A5B1CDCB-1FDE-14AB-14A1-F905A5F3B901}"/>
          </ac:spMkLst>
        </pc:spChg>
        <pc:spChg chg="mod topLvl">
          <ac:chgData name="Jolie Serrano Delgado" userId="d52b4219-5c60-4a0c-87ad-b1ec335c0c37" providerId="ADAL" clId="{114DC266-7AC2-430D-A40E-894A35306C33}" dt="2025-03-18T20:25:22.510" v="1972" actId="164"/>
          <ac:spMkLst>
            <pc:docMk/>
            <pc:sldMk cId="2529813940" sldId="4147"/>
            <ac:spMk id="185" creationId="{48DC5BAD-4DBA-FCAB-32B6-7C3659E27275}"/>
          </ac:spMkLst>
        </pc:spChg>
        <pc:grpChg chg="add mod">
          <ac:chgData name="Jolie Serrano Delgado" userId="d52b4219-5c60-4a0c-87ad-b1ec335c0c37" providerId="ADAL" clId="{114DC266-7AC2-430D-A40E-894A35306C33}" dt="2025-03-18T20:25:02.287" v="1970" actId="688"/>
          <ac:grpSpMkLst>
            <pc:docMk/>
            <pc:sldMk cId="2529813940" sldId="4147"/>
            <ac:grpSpMk id="16" creationId="{CB3C8D9C-9A0E-655E-56B6-70AB46CB2C88}"/>
          </ac:grpSpMkLst>
        </pc:grpChg>
        <pc:grpChg chg="add mod">
          <ac:chgData name="Jolie Serrano Delgado" userId="d52b4219-5c60-4a0c-87ad-b1ec335c0c37" providerId="ADAL" clId="{114DC266-7AC2-430D-A40E-894A35306C33}" dt="2025-03-18T20:25:22.510" v="1972" actId="164"/>
          <ac:grpSpMkLst>
            <pc:docMk/>
            <pc:sldMk cId="2529813940" sldId="4147"/>
            <ac:grpSpMk id="17" creationId="{68189452-F276-43C8-5047-70F9BFFACA4F}"/>
          </ac:grpSpMkLst>
        </pc:grpChg>
        <pc:grpChg chg="mod">
          <ac:chgData name="Jolie Serrano Delgado" userId="d52b4219-5c60-4a0c-87ad-b1ec335c0c37" providerId="ADAL" clId="{114DC266-7AC2-430D-A40E-894A35306C33}" dt="2025-03-18T20:25:22.510" v="1972" actId="164"/>
          <ac:grpSpMkLst>
            <pc:docMk/>
            <pc:sldMk cId="2529813940" sldId="4147"/>
            <ac:grpSpMk id="176" creationId="{9EB1FAF7-0876-C56D-F8A6-5EB7BB054F6D}"/>
          </ac:grpSpMkLst>
        </pc:grpChg>
      </pc:sldChg>
      <pc:sldChg chg="delSp modSp add del mod">
        <pc:chgData name="Jolie Serrano Delgado" userId="d52b4219-5c60-4a0c-87ad-b1ec335c0c37" providerId="ADAL" clId="{114DC266-7AC2-430D-A40E-894A35306C33}" dt="2025-03-18T20:29:38.722" v="1983" actId="47"/>
        <pc:sldMkLst>
          <pc:docMk/>
          <pc:sldMk cId="2710053491" sldId="4147"/>
        </pc:sldMkLst>
        <pc:spChg chg="del">
          <ac:chgData name="Jolie Serrano Delgado" userId="d52b4219-5c60-4a0c-87ad-b1ec335c0c37" providerId="ADAL" clId="{114DC266-7AC2-430D-A40E-894A35306C33}" dt="2025-03-18T20:29:37.158" v="1982" actId="478"/>
          <ac:spMkLst>
            <pc:docMk/>
            <pc:sldMk cId="2710053491" sldId="4147"/>
            <ac:spMk id="5" creationId="{CEDB5E73-3AB0-39C0-42CB-936131CD27C7}"/>
          </ac:spMkLst>
        </pc:spChg>
        <pc:grpChg chg="del mod">
          <ac:chgData name="Jolie Serrano Delgado" userId="d52b4219-5c60-4a0c-87ad-b1ec335c0c37" providerId="ADAL" clId="{114DC266-7AC2-430D-A40E-894A35306C33}" dt="2025-03-18T20:29:36.113" v="1981" actId="478"/>
          <ac:grpSpMkLst>
            <pc:docMk/>
            <pc:sldMk cId="2710053491" sldId="4147"/>
            <ac:grpSpMk id="188" creationId="{5E85B4F9-FFFC-6057-9F7B-33CBFAA332A1}"/>
          </ac:grpSpMkLst>
        </pc:grpChg>
      </pc:sldChg>
      <pc:sldChg chg="addSp delSp modSp add mod">
        <pc:chgData name="Jolie Serrano Delgado" userId="d52b4219-5c60-4a0c-87ad-b1ec335c0c37" providerId="ADAL" clId="{114DC266-7AC2-430D-A40E-894A35306C33}" dt="2025-03-18T22:12:28.703" v="2572" actId="1076"/>
        <pc:sldMkLst>
          <pc:docMk/>
          <pc:sldMk cId="963773933" sldId="4154"/>
        </pc:sldMkLst>
        <pc:spChg chg="mod">
          <ac:chgData name="Jolie Serrano Delgado" userId="d52b4219-5c60-4a0c-87ad-b1ec335c0c37" providerId="ADAL" clId="{114DC266-7AC2-430D-A40E-894A35306C33}" dt="2025-03-18T21:40:50.509" v="2390" actId="207"/>
          <ac:spMkLst>
            <pc:docMk/>
            <pc:sldMk cId="963773933" sldId="4154"/>
            <ac:spMk id="4" creationId="{F0982B76-F4B7-55A8-563F-083796CBB8C1}"/>
          </ac:spMkLst>
        </pc:spChg>
        <pc:spChg chg="del mod">
          <ac:chgData name="Jolie Serrano Delgado" userId="d52b4219-5c60-4a0c-87ad-b1ec335c0c37" providerId="ADAL" clId="{114DC266-7AC2-430D-A40E-894A35306C33}" dt="2025-03-18T21:39:23.043" v="2378" actId="478"/>
          <ac:spMkLst>
            <pc:docMk/>
            <pc:sldMk cId="963773933" sldId="4154"/>
            <ac:spMk id="5" creationId="{4183998D-8796-1B33-8346-6B4D3CD77704}"/>
          </ac:spMkLst>
        </pc:spChg>
        <pc:spChg chg="add mod">
          <ac:chgData name="Jolie Serrano Delgado" userId="d52b4219-5c60-4a0c-87ad-b1ec335c0c37" providerId="ADAL" clId="{114DC266-7AC2-430D-A40E-894A35306C33}" dt="2025-03-18T21:39:24.061" v="2379"/>
          <ac:spMkLst>
            <pc:docMk/>
            <pc:sldMk cId="963773933" sldId="4154"/>
            <ac:spMk id="6" creationId="{53CBDEFA-B64F-5F0A-94A4-0BD3C5792C87}"/>
          </ac:spMkLst>
        </pc:spChg>
        <pc:spChg chg="mod">
          <ac:chgData name="Jolie Serrano Delgado" userId="d52b4219-5c60-4a0c-87ad-b1ec335c0c37" providerId="ADAL" clId="{114DC266-7AC2-430D-A40E-894A35306C33}" dt="2025-03-18T21:41:06.265" v="2393" actId="207"/>
          <ac:spMkLst>
            <pc:docMk/>
            <pc:sldMk cId="963773933" sldId="4154"/>
            <ac:spMk id="7" creationId="{3CD64502-9B5A-8346-D604-B82F242AA904}"/>
          </ac:spMkLst>
        </pc:spChg>
        <pc:spChg chg="add mod ord">
          <ac:chgData name="Jolie Serrano Delgado" userId="d52b4219-5c60-4a0c-87ad-b1ec335c0c37" providerId="ADAL" clId="{114DC266-7AC2-430D-A40E-894A35306C33}" dt="2025-03-18T22:10:35.610" v="2542" actId="14100"/>
          <ac:spMkLst>
            <pc:docMk/>
            <pc:sldMk cId="963773933" sldId="4154"/>
            <ac:spMk id="9" creationId="{983A72F1-6ABC-9DD9-5F23-32784307267B}"/>
          </ac:spMkLst>
        </pc:spChg>
        <pc:spChg chg="add mod">
          <ac:chgData name="Jolie Serrano Delgado" userId="d52b4219-5c60-4a0c-87ad-b1ec335c0c37" providerId="ADAL" clId="{114DC266-7AC2-430D-A40E-894A35306C33}" dt="2025-03-18T22:12:27.535" v="2571" actId="1076"/>
          <ac:spMkLst>
            <pc:docMk/>
            <pc:sldMk cId="963773933" sldId="4154"/>
            <ac:spMk id="12" creationId="{2F0B94F8-0278-88AD-8127-FE7D3D2E888B}"/>
          </ac:spMkLst>
        </pc:spChg>
        <pc:spChg chg="add mod">
          <ac:chgData name="Jolie Serrano Delgado" userId="d52b4219-5c60-4a0c-87ad-b1ec335c0c37" providerId="ADAL" clId="{114DC266-7AC2-430D-A40E-894A35306C33}" dt="2025-03-18T22:12:26.608" v="2570" actId="1076"/>
          <ac:spMkLst>
            <pc:docMk/>
            <pc:sldMk cId="963773933" sldId="4154"/>
            <ac:spMk id="13" creationId="{034DA30D-0836-ABE2-AB50-12A1DBBA6C94}"/>
          </ac:spMkLst>
        </pc:spChg>
        <pc:spChg chg="add mod">
          <ac:chgData name="Jolie Serrano Delgado" userId="d52b4219-5c60-4a0c-87ad-b1ec335c0c37" providerId="ADAL" clId="{114DC266-7AC2-430D-A40E-894A35306C33}" dt="2025-03-18T22:12:25.718" v="2569" actId="1076"/>
          <ac:spMkLst>
            <pc:docMk/>
            <pc:sldMk cId="963773933" sldId="4154"/>
            <ac:spMk id="14" creationId="{AD97BE20-6B3F-2436-030C-3C8C651F9D7E}"/>
          </ac:spMkLst>
        </pc:spChg>
        <pc:spChg chg="add mod">
          <ac:chgData name="Jolie Serrano Delgado" userId="d52b4219-5c60-4a0c-87ad-b1ec335c0c37" providerId="ADAL" clId="{114DC266-7AC2-430D-A40E-894A35306C33}" dt="2025-03-18T22:12:28.703" v="2572" actId="1076"/>
          <ac:spMkLst>
            <pc:docMk/>
            <pc:sldMk cId="963773933" sldId="4154"/>
            <ac:spMk id="15" creationId="{26B0F163-1698-2014-9AEE-6AA7DCDB94C3}"/>
          </ac:spMkLst>
        </pc:spChg>
        <pc:spChg chg="add mod">
          <ac:chgData name="Jolie Serrano Delgado" userId="d52b4219-5c60-4a0c-87ad-b1ec335c0c37" providerId="ADAL" clId="{114DC266-7AC2-430D-A40E-894A35306C33}" dt="2025-03-18T22:12:24.055" v="2568" actId="207"/>
          <ac:spMkLst>
            <pc:docMk/>
            <pc:sldMk cId="963773933" sldId="4154"/>
            <ac:spMk id="16" creationId="{84A6F643-E812-1668-4316-EF9D4B7B503F}"/>
          </ac:spMkLst>
        </pc:spChg>
        <pc:spChg chg="add mod">
          <ac:chgData name="Jolie Serrano Delgado" userId="d52b4219-5c60-4a0c-87ad-b1ec335c0c37" providerId="ADAL" clId="{114DC266-7AC2-430D-A40E-894A35306C33}" dt="2025-03-18T22:11:32.058" v="2560" actId="2085"/>
          <ac:spMkLst>
            <pc:docMk/>
            <pc:sldMk cId="963773933" sldId="4154"/>
            <ac:spMk id="17" creationId="{E136B783-01C4-BE9F-80AD-2331C3D11B8D}"/>
          </ac:spMkLst>
        </pc:spChg>
        <pc:spChg chg="add mod">
          <ac:chgData name="Jolie Serrano Delgado" userId="d52b4219-5c60-4a0c-87ad-b1ec335c0c37" providerId="ADAL" clId="{114DC266-7AC2-430D-A40E-894A35306C33}" dt="2025-03-18T22:12:19.751" v="2566" actId="1076"/>
          <ac:spMkLst>
            <pc:docMk/>
            <pc:sldMk cId="963773933" sldId="4154"/>
            <ac:spMk id="18" creationId="{3FEA90ED-705F-D60F-F656-6D2B29CD9B91}"/>
          </ac:spMkLst>
        </pc:spChg>
        <pc:spChg chg="add mod">
          <ac:chgData name="Jolie Serrano Delgado" userId="d52b4219-5c60-4a0c-87ad-b1ec335c0c37" providerId="ADAL" clId="{114DC266-7AC2-430D-A40E-894A35306C33}" dt="2025-03-18T22:11:35.654" v="2562" actId="2085"/>
          <ac:spMkLst>
            <pc:docMk/>
            <pc:sldMk cId="963773933" sldId="4154"/>
            <ac:spMk id="19" creationId="{F6C47FE0-EC22-3BD4-A165-82E97D17A463}"/>
          </ac:spMkLst>
        </pc:spChg>
        <pc:picChg chg="add mod">
          <ac:chgData name="Jolie Serrano Delgado" userId="d52b4219-5c60-4a0c-87ad-b1ec335c0c37" providerId="ADAL" clId="{114DC266-7AC2-430D-A40E-894A35306C33}" dt="2025-03-18T21:34:19.823" v="2297" actId="14100"/>
          <ac:picMkLst>
            <pc:docMk/>
            <pc:sldMk cId="963773933" sldId="4154"/>
            <ac:picMk id="2" creationId="{B4552EE4-EFD3-8E0C-E126-322BCCE6BDB4}"/>
          </ac:picMkLst>
        </pc:picChg>
        <pc:picChg chg="del ord">
          <ac:chgData name="Jolie Serrano Delgado" userId="d52b4219-5c60-4a0c-87ad-b1ec335c0c37" providerId="ADAL" clId="{114DC266-7AC2-430D-A40E-894A35306C33}" dt="2025-03-18T22:08:41.511" v="2500" actId="478"/>
          <ac:picMkLst>
            <pc:docMk/>
            <pc:sldMk cId="963773933" sldId="4154"/>
            <ac:picMk id="3" creationId="{4C4A90F6-DE11-AF55-7ACB-32210AAF42C6}"/>
          </ac:picMkLst>
        </pc:picChg>
        <pc:picChg chg="del">
          <ac:chgData name="Jolie Serrano Delgado" userId="d52b4219-5c60-4a0c-87ad-b1ec335c0c37" providerId="ADAL" clId="{114DC266-7AC2-430D-A40E-894A35306C33}" dt="2025-03-18T21:34:07.201" v="2294" actId="478"/>
          <ac:picMkLst>
            <pc:docMk/>
            <pc:sldMk cId="963773933" sldId="4154"/>
            <ac:picMk id="8" creationId="{C7A2D9B2-D897-1037-E12F-012586AD2794}"/>
          </ac:picMkLst>
        </pc:picChg>
        <pc:picChg chg="add mod ord">
          <ac:chgData name="Jolie Serrano Delgado" userId="d52b4219-5c60-4a0c-87ad-b1ec335c0c37" providerId="ADAL" clId="{114DC266-7AC2-430D-A40E-894A35306C33}" dt="2025-03-18T22:09:18.523" v="2504" actId="962"/>
          <ac:picMkLst>
            <pc:docMk/>
            <pc:sldMk cId="963773933" sldId="4154"/>
            <ac:picMk id="11" creationId="{205D8937-58B2-07C3-B5B1-11932DF1596A}"/>
          </ac:picMkLst>
        </pc:picChg>
      </pc:sldChg>
      <pc:sldMasterChg chg="delSldLayout modSldLayout">
        <pc:chgData name="Jolie Serrano Delgado" userId="d52b4219-5c60-4a0c-87ad-b1ec335c0c37" providerId="ADAL" clId="{114DC266-7AC2-430D-A40E-894A35306C33}" dt="2025-03-18T20:45:46.252" v="2121"/>
        <pc:sldMasterMkLst>
          <pc:docMk/>
          <pc:sldMasterMk cId="3968079979" sldId="2147483648"/>
        </pc:sldMasterMkLst>
        <pc:sldLayoutChg chg="setBg">
          <pc:chgData name="Jolie Serrano Delgado" userId="d52b4219-5c60-4a0c-87ad-b1ec335c0c37" providerId="ADAL" clId="{114DC266-7AC2-430D-A40E-894A35306C33}" dt="2025-03-18T20:45:46.252" v="2121"/>
          <pc:sldLayoutMkLst>
            <pc:docMk/>
            <pc:sldMasterMk cId="3968079979" sldId="2147483648"/>
            <pc:sldLayoutMk cId="671910046" sldId="2147483660"/>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585296113" sldId="2147483668"/>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376127350" sldId="2147483676"/>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3088542550" sldId="2147483682"/>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358180766" sldId="2147483686"/>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822057489" sldId="2147483688"/>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49913391" sldId="2147483689"/>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1072869004" sldId="2147483692"/>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967717163" sldId="2147483695"/>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4261969795" sldId="2147483698"/>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155618077" sldId="2147483699"/>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068318921" sldId="2147483702"/>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860272822" sldId="2147483704"/>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3434774728" sldId="2147483705"/>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3910744413" sldId="2147483713"/>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3736044612" sldId="2147483715"/>
          </pc:sldLayoutMkLst>
        </pc:sldLayoutChg>
        <pc:sldLayoutChg chg="del">
          <pc:chgData name="Jolie Serrano Delgado" userId="d52b4219-5c60-4a0c-87ad-b1ec335c0c37" providerId="ADAL" clId="{114DC266-7AC2-430D-A40E-894A35306C33}" dt="2025-03-12T22:55:36.659" v="1" actId="47"/>
          <pc:sldLayoutMkLst>
            <pc:docMk/>
            <pc:sldMasterMk cId="3968079979" sldId="2147483648"/>
            <pc:sldLayoutMk cId="2797022203" sldId="2147483716"/>
          </pc:sldLayoutMkLst>
        </pc:sldLayoutChg>
        <pc:sldLayoutChg chg="del">
          <pc:chgData name="Jolie Serrano Delgado" userId="d52b4219-5c60-4a0c-87ad-b1ec335c0c37" providerId="ADAL" clId="{114DC266-7AC2-430D-A40E-894A35306C33}" dt="2025-03-12T22:55:36.659" v="1" actId="47"/>
          <pc:sldLayoutMkLst>
            <pc:docMk/>
            <pc:sldMasterMk cId="3968079979" sldId="2147483648"/>
            <pc:sldLayoutMk cId="117145888" sldId="2147483717"/>
          </pc:sldLayoutMkLst>
        </pc:sldLayoutChg>
        <pc:sldLayoutChg chg="del">
          <pc:chgData name="Jolie Serrano Delgado" userId="d52b4219-5c60-4a0c-87ad-b1ec335c0c37" providerId="ADAL" clId="{114DC266-7AC2-430D-A40E-894A35306C33}" dt="2025-03-12T22:55:36.659" v="1" actId="47"/>
          <pc:sldLayoutMkLst>
            <pc:docMk/>
            <pc:sldMasterMk cId="3968079979" sldId="2147483648"/>
            <pc:sldLayoutMk cId="4033703818" sldId="2147483718"/>
          </pc:sldLayoutMkLst>
        </pc:sldLayoutChg>
        <pc:sldLayoutChg chg="del">
          <pc:chgData name="Jolie Serrano Delgado" userId="d52b4219-5c60-4a0c-87ad-b1ec335c0c37" providerId="ADAL" clId="{114DC266-7AC2-430D-A40E-894A35306C33}" dt="2025-03-12T22:55:36.659" v="1" actId="47"/>
          <pc:sldLayoutMkLst>
            <pc:docMk/>
            <pc:sldMasterMk cId="3968079979" sldId="2147483648"/>
            <pc:sldLayoutMk cId="4106973517" sldId="2147483719"/>
          </pc:sldLayoutMkLst>
        </pc:sldLayoutChg>
        <pc:sldLayoutChg chg="del">
          <pc:chgData name="Jolie Serrano Delgado" userId="d52b4219-5c60-4a0c-87ad-b1ec335c0c37" providerId="ADAL" clId="{114DC266-7AC2-430D-A40E-894A35306C33}" dt="2025-03-12T22:55:36.659" v="1" actId="47"/>
          <pc:sldLayoutMkLst>
            <pc:docMk/>
            <pc:sldMasterMk cId="3968079979" sldId="2147483648"/>
            <pc:sldLayoutMk cId="1350319262" sldId="2147483720"/>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640143633" sldId="2147483723"/>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2989383975" sldId="2147483724"/>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441223142" sldId="2147483725"/>
          </pc:sldLayoutMkLst>
        </pc:sldLayoutChg>
        <pc:sldLayoutChg chg="del">
          <pc:chgData name="Jolie Serrano Delgado" userId="d52b4219-5c60-4a0c-87ad-b1ec335c0c37" providerId="ADAL" clId="{114DC266-7AC2-430D-A40E-894A35306C33}" dt="2025-03-17T21:57:27.561" v="1591" actId="47"/>
          <pc:sldLayoutMkLst>
            <pc:docMk/>
            <pc:sldMasterMk cId="3968079979" sldId="2147483648"/>
            <pc:sldLayoutMk cId="2633968653" sldId="2147483726"/>
          </pc:sldLayoutMkLst>
        </pc:sldLayoutChg>
        <pc:sldLayoutChg chg="setBg">
          <pc:chgData name="Jolie Serrano Delgado" userId="d52b4219-5c60-4a0c-87ad-b1ec335c0c37" providerId="ADAL" clId="{114DC266-7AC2-430D-A40E-894A35306C33}" dt="2025-03-18T20:45:46.252" v="2121"/>
          <pc:sldLayoutMkLst>
            <pc:docMk/>
            <pc:sldMasterMk cId="3968079979" sldId="2147483648"/>
            <pc:sldLayoutMk cId="1476295073" sldId="21474837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18/03/2025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18/03/2025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814624-605C-734C-98FA-210C6348DCAE}"/>
              </a:ext>
            </a:extLst>
          </p:cNvPr>
          <p:cNvSpPr>
            <a:spLocks noGrp="1" noChangeArrowheads="1"/>
          </p:cNvSpPr>
          <p:nvPr>
            <p:ph type="sldNum"/>
          </p:nvPr>
        </p:nvSpPr>
        <p:spPr>
          <a:ln/>
        </p:spPr>
        <p:txBody>
          <a:bodyPr/>
          <a:lstStyle/>
          <a:p>
            <a:fld id="{FDDF4D11-6924-0344-9D48-CF38668556EE}" type="slidenum">
              <a:rPr lang="en-US" altLang="en-US"/>
              <a:pPr/>
              <a:t>20</a:t>
            </a:fld>
            <a:endParaRPr lang="en-US" altLang="en-US"/>
          </a:p>
        </p:txBody>
      </p:sp>
      <p:sp>
        <p:nvSpPr>
          <p:cNvPr id="27649" name="Text Box 1">
            <a:extLst>
              <a:ext uri="{FF2B5EF4-FFF2-40B4-BE49-F238E27FC236}">
                <a16:creationId xmlns:a16="http://schemas.microsoft.com/office/drawing/2014/main" id="{5D5108B5-6861-5147-B252-0A0C6BA79601}"/>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58EA1A03-1A7E-C84D-A671-C66BD93EE32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bg>
      <p:bgPr>
        <a:solidFill>
          <a:schemeClr val="bg1"/>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bg>
      <p:bgPr>
        <a:solidFill>
          <a:schemeClr val="bg1"/>
        </a:solidFill>
        <a:effectLst/>
      </p:bgPr>
    </p:bg>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3CF6187-E0C3-49AD-BF01-5F4F7BCE52D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02728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ission 01">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13CFF-3104-684B-9D21-676A3D003F4B}"/>
              </a:ext>
            </a:extLst>
          </p:cNvPr>
          <p:cNvSpPr>
            <a:spLocks noGrp="1"/>
          </p:cNvSpPr>
          <p:nvPr>
            <p:ph type="pic" sz="quarter" idx="11"/>
          </p:nvPr>
        </p:nvSpPr>
        <p:spPr>
          <a:xfrm>
            <a:off x="7501642" y="843323"/>
            <a:ext cx="3786276"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
        <p:nvSpPr>
          <p:cNvPr id="6" name="Picture Placeholder 5">
            <a:extLst>
              <a:ext uri="{FF2B5EF4-FFF2-40B4-BE49-F238E27FC236}">
                <a16:creationId xmlns:a16="http://schemas.microsoft.com/office/drawing/2014/main" id="{945681F1-10D0-9F43-B934-17E756746872}"/>
              </a:ext>
            </a:extLst>
          </p:cNvPr>
          <p:cNvSpPr>
            <a:spLocks noGrp="1"/>
          </p:cNvSpPr>
          <p:nvPr>
            <p:ph type="pic" sz="quarter" idx="10"/>
          </p:nvPr>
        </p:nvSpPr>
        <p:spPr>
          <a:xfrm>
            <a:off x="5791520" y="1748790"/>
            <a:ext cx="2460377"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43477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seño personalizad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744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96871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73604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Diseño personalizado">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64014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8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oblem 05">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529A620-B6D7-6249-AC3B-789F35CDDEA1}"/>
              </a:ext>
            </a:extLst>
          </p:cNvPr>
          <p:cNvSpPr>
            <a:spLocks noGrp="1"/>
          </p:cNvSpPr>
          <p:nvPr>
            <p:ph type="pic" sz="quarter" idx="10"/>
          </p:nvPr>
        </p:nvSpPr>
        <p:spPr>
          <a:xfrm>
            <a:off x="6096000" y="0"/>
            <a:ext cx="6096000" cy="6858000"/>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44122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bg>
      <p:bgPr>
        <a:solidFill>
          <a:schemeClr val="bg1"/>
        </a:solidFill>
        <a:effectLst/>
      </p:bgPr>
    </p:bg>
    <p:spTree>
      <p:nvGrpSpPr>
        <p:cNvPr id="1" name=""/>
        <p:cNvGrpSpPr/>
        <p:nvPr/>
      </p:nvGrpSpPr>
      <p:grpSpPr>
        <a:xfrm>
          <a:off x="0" y="0"/>
          <a:ext cx="0" cy="0"/>
          <a:chOff x="0" y="0"/>
          <a:chExt cx="0" cy="0"/>
        </a:xfrm>
      </p:grpSpPr>
      <p:sp>
        <p:nvSpPr>
          <p:cNvPr id="4" name="Marcador de posición de imagen 10">
            <a:extLst>
              <a:ext uri="{FF2B5EF4-FFF2-40B4-BE49-F238E27FC236}">
                <a16:creationId xmlns:a16="http://schemas.microsoft.com/office/drawing/2014/main" id="{C52E638C-7508-4AB4-9B09-F1047F019622}"/>
              </a:ext>
            </a:extLst>
          </p:cNvPr>
          <p:cNvSpPr>
            <a:spLocks noGrp="1"/>
          </p:cNvSpPr>
          <p:nvPr>
            <p:ph type="pic" sz="quarter" idx="10"/>
          </p:nvPr>
        </p:nvSpPr>
        <p:spPr>
          <a:xfrm>
            <a:off x="0" y="0"/>
            <a:ext cx="4967416"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roblem 02">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476295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013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470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86A9A8A-1C2B-565F-2D04-F4277478D231}"/>
              </a:ext>
            </a:extLst>
          </p:cNvPr>
          <p:cNvSpPr>
            <a:spLocks noGrp="1"/>
          </p:cNvSpPr>
          <p:nvPr>
            <p:ph type="pic" sz="quarter" idx="10"/>
          </p:nvPr>
        </p:nvSpPr>
        <p:spPr>
          <a:xfrm>
            <a:off x="476250" y="2981325"/>
            <a:ext cx="3343275" cy="3876675"/>
          </a:xfrm>
          <a:prstGeom prst="rect">
            <a:avLst/>
          </a:prstGeom>
        </p:spPr>
        <p:txBody>
          <a:bodyPr/>
          <a:lstStyle/>
          <a:p>
            <a:endParaRPr lang="es-CO"/>
          </a:p>
        </p:txBody>
      </p:sp>
      <p:sp>
        <p:nvSpPr>
          <p:cNvPr id="11" name="Picture Placeholder 7">
            <a:extLst>
              <a:ext uri="{FF2B5EF4-FFF2-40B4-BE49-F238E27FC236}">
                <a16:creationId xmlns:a16="http://schemas.microsoft.com/office/drawing/2014/main" id="{051787A5-1256-AFF5-7708-CB323AB17EA0}"/>
              </a:ext>
            </a:extLst>
          </p:cNvPr>
          <p:cNvSpPr>
            <a:spLocks noGrp="1"/>
          </p:cNvSpPr>
          <p:nvPr>
            <p:ph type="pic" sz="quarter" idx="11"/>
          </p:nvPr>
        </p:nvSpPr>
        <p:spPr>
          <a:xfrm>
            <a:off x="7317702" y="0"/>
            <a:ext cx="4870331" cy="6858000"/>
          </a:xfrm>
          <a:prstGeom prst="rect">
            <a:avLst/>
          </a:prstGeom>
        </p:spPr>
        <p:txBody>
          <a:bodyPr/>
          <a:lstStyle/>
          <a:p>
            <a:endParaRPr lang="es-CO"/>
          </a:p>
        </p:txBody>
      </p:sp>
    </p:spTree>
    <p:extLst>
      <p:ext uri="{BB962C8B-B14F-4D97-AF65-F5344CB8AC3E}">
        <p14:creationId xmlns:p14="http://schemas.microsoft.com/office/powerpoint/2010/main" val="513759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5">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1E28FC4-E34B-4CD8-B2C0-D680352F8F8B}"/>
              </a:ext>
            </a:extLst>
          </p:cNvPr>
          <p:cNvSpPr>
            <a:spLocks noGrp="1"/>
          </p:cNvSpPr>
          <p:nvPr>
            <p:ph type="pic" sz="quarter" idx="10"/>
          </p:nvPr>
        </p:nvSpPr>
        <p:spPr>
          <a:xfrm>
            <a:off x="5642705" y="380361"/>
            <a:ext cx="1642849" cy="1642421"/>
          </a:xfrm>
          <a:custGeom>
            <a:avLst/>
            <a:gdLst>
              <a:gd name="connsiteX0" fmla="*/ 326513 w 3284842"/>
              <a:gd name="connsiteY0" fmla="*/ 0 h 3284842"/>
              <a:gd name="connsiteX1" fmla="*/ 2958329 w 3284842"/>
              <a:gd name="connsiteY1" fmla="*/ 0 h 3284842"/>
              <a:gd name="connsiteX2" fmla="*/ 3284842 w 3284842"/>
              <a:gd name="connsiteY2" fmla="*/ 326513 h 3284842"/>
              <a:gd name="connsiteX3" fmla="*/ 3284842 w 3284842"/>
              <a:gd name="connsiteY3" fmla="*/ 2958329 h 3284842"/>
              <a:gd name="connsiteX4" fmla="*/ 2958329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9" y="0"/>
                </a:lnTo>
                <a:cubicBezTo>
                  <a:pt x="3138657" y="0"/>
                  <a:pt x="3284842" y="146185"/>
                  <a:pt x="3284842" y="326513"/>
                </a:cubicBezTo>
                <a:lnTo>
                  <a:pt x="3284842" y="2958329"/>
                </a:lnTo>
                <a:cubicBezTo>
                  <a:pt x="3284842" y="3138657"/>
                  <a:pt x="3138657" y="3284842"/>
                  <a:pt x="2958329"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E4BDAC64-7A7D-42CF-AA7D-EBB2290F8298}"/>
              </a:ext>
            </a:extLst>
          </p:cNvPr>
          <p:cNvSpPr>
            <a:spLocks noGrp="1"/>
          </p:cNvSpPr>
          <p:nvPr>
            <p:ph type="pic" sz="quarter" idx="11"/>
          </p:nvPr>
        </p:nvSpPr>
        <p:spPr>
          <a:xfrm>
            <a:off x="9667409" y="380361"/>
            <a:ext cx="1642848" cy="1642421"/>
          </a:xfrm>
          <a:custGeom>
            <a:avLst/>
            <a:gdLst>
              <a:gd name="connsiteX0" fmla="*/ 326512 w 3284840"/>
              <a:gd name="connsiteY0" fmla="*/ 0 h 3284842"/>
              <a:gd name="connsiteX1" fmla="*/ 2958328 w 3284840"/>
              <a:gd name="connsiteY1" fmla="*/ 0 h 3284842"/>
              <a:gd name="connsiteX2" fmla="*/ 3284840 w 3284840"/>
              <a:gd name="connsiteY2" fmla="*/ 326513 h 3284842"/>
              <a:gd name="connsiteX3" fmla="*/ 3284840 w 3284840"/>
              <a:gd name="connsiteY3" fmla="*/ 2958329 h 3284842"/>
              <a:gd name="connsiteX4" fmla="*/ 2958328 w 3284840"/>
              <a:gd name="connsiteY4" fmla="*/ 3284842 h 3284842"/>
              <a:gd name="connsiteX5" fmla="*/ 326512 w 3284840"/>
              <a:gd name="connsiteY5" fmla="*/ 3284842 h 3284842"/>
              <a:gd name="connsiteX6" fmla="*/ 0 w 3284840"/>
              <a:gd name="connsiteY6" fmla="*/ 2958329 h 3284842"/>
              <a:gd name="connsiteX7" fmla="*/ 0 w 3284840"/>
              <a:gd name="connsiteY7" fmla="*/ 326513 h 3284842"/>
              <a:gd name="connsiteX8" fmla="*/ 326512 w 3284840"/>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0" h="3284842">
                <a:moveTo>
                  <a:pt x="326512" y="0"/>
                </a:moveTo>
                <a:lnTo>
                  <a:pt x="2958328" y="0"/>
                </a:lnTo>
                <a:cubicBezTo>
                  <a:pt x="3138656" y="0"/>
                  <a:pt x="3284840" y="146185"/>
                  <a:pt x="3284840" y="326513"/>
                </a:cubicBezTo>
                <a:lnTo>
                  <a:pt x="3284840" y="2958329"/>
                </a:lnTo>
                <a:cubicBezTo>
                  <a:pt x="3284840" y="3138657"/>
                  <a:pt x="3138656" y="3284842"/>
                  <a:pt x="2958328" y="3284842"/>
                </a:cubicBezTo>
                <a:lnTo>
                  <a:pt x="326512" y="3284842"/>
                </a:lnTo>
                <a:cubicBezTo>
                  <a:pt x="146184" y="3284842"/>
                  <a:pt x="0" y="3138657"/>
                  <a:pt x="0" y="2958329"/>
                </a:cubicBezTo>
                <a:lnTo>
                  <a:pt x="0" y="326513"/>
                </a:lnTo>
                <a:cubicBezTo>
                  <a:pt x="0" y="146185"/>
                  <a:pt x="146184" y="0"/>
                  <a:pt x="32651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8178DF22-8B41-4670-8619-600FBAC6D2BC}"/>
              </a:ext>
            </a:extLst>
          </p:cNvPr>
          <p:cNvSpPr>
            <a:spLocks noGrp="1"/>
          </p:cNvSpPr>
          <p:nvPr>
            <p:ph type="pic" sz="quarter" idx="12"/>
          </p:nvPr>
        </p:nvSpPr>
        <p:spPr>
          <a:xfrm>
            <a:off x="7670167" y="1789328"/>
            <a:ext cx="1642849" cy="1642421"/>
          </a:xfrm>
          <a:custGeom>
            <a:avLst/>
            <a:gdLst>
              <a:gd name="connsiteX0" fmla="*/ 326513 w 3284842"/>
              <a:gd name="connsiteY0" fmla="*/ 0 h 3284842"/>
              <a:gd name="connsiteX1" fmla="*/ 2958328 w 3284842"/>
              <a:gd name="connsiteY1" fmla="*/ 0 h 3284842"/>
              <a:gd name="connsiteX2" fmla="*/ 3284842 w 3284842"/>
              <a:gd name="connsiteY2" fmla="*/ 326513 h 3284842"/>
              <a:gd name="connsiteX3" fmla="*/ 3284842 w 3284842"/>
              <a:gd name="connsiteY3" fmla="*/ 2958329 h 3284842"/>
              <a:gd name="connsiteX4" fmla="*/ 2958328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8" y="0"/>
                </a:lnTo>
                <a:cubicBezTo>
                  <a:pt x="3138656" y="0"/>
                  <a:pt x="3284842" y="146185"/>
                  <a:pt x="3284842" y="326513"/>
                </a:cubicBezTo>
                <a:lnTo>
                  <a:pt x="3284842" y="2958329"/>
                </a:lnTo>
                <a:cubicBezTo>
                  <a:pt x="3284842" y="3138657"/>
                  <a:pt x="3138656" y="3284842"/>
                  <a:pt x="2958328"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9" name="Picture Placeholder 18">
            <a:extLst>
              <a:ext uri="{FF2B5EF4-FFF2-40B4-BE49-F238E27FC236}">
                <a16:creationId xmlns:a16="http://schemas.microsoft.com/office/drawing/2014/main" id="{EDD9CACC-758A-4ABA-97FD-48C326252E53}"/>
              </a:ext>
            </a:extLst>
          </p:cNvPr>
          <p:cNvSpPr>
            <a:spLocks noGrp="1"/>
          </p:cNvSpPr>
          <p:nvPr>
            <p:ph type="pic" sz="quarter" idx="13"/>
          </p:nvPr>
        </p:nvSpPr>
        <p:spPr>
          <a:xfrm>
            <a:off x="5642705" y="3431749"/>
            <a:ext cx="1642849" cy="1642421"/>
          </a:xfrm>
          <a:custGeom>
            <a:avLst/>
            <a:gdLst>
              <a:gd name="connsiteX0" fmla="*/ 326513 w 3284842"/>
              <a:gd name="connsiteY0" fmla="*/ 0 h 3284842"/>
              <a:gd name="connsiteX1" fmla="*/ 2958329 w 3284842"/>
              <a:gd name="connsiteY1" fmla="*/ 0 h 3284842"/>
              <a:gd name="connsiteX2" fmla="*/ 3284842 w 3284842"/>
              <a:gd name="connsiteY2" fmla="*/ 326513 h 3284842"/>
              <a:gd name="connsiteX3" fmla="*/ 3284842 w 3284842"/>
              <a:gd name="connsiteY3" fmla="*/ 2958329 h 3284842"/>
              <a:gd name="connsiteX4" fmla="*/ 2958329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9" y="0"/>
                </a:lnTo>
                <a:cubicBezTo>
                  <a:pt x="3138657" y="0"/>
                  <a:pt x="3284842" y="146185"/>
                  <a:pt x="3284842" y="326513"/>
                </a:cubicBezTo>
                <a:lnTo>
                  <a:pt x="3284842" y="2958329"/>
                </a:lnTo>
                <a:cubicBezTo>
                  <a:pt x="3284842" y="3138657"/>
                  <a:pt x="3138657" y="3284842"/>
                  <a:pt x="2958329"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0">
            <a:extLst>
              <a:ext uri="{FF2B5EF4-FFF2-40B4-BE49-F238E27FC236}">
                <a16:creationId xmlns:a16="http://schemas.microsoft.com/office/drawing/2014/main" id="{C039D914-B305-4195-AC0B-10FFB8923AC1}"/>
              </a:ext>
            </a:extLst>
          </p:cNvPr>
          <p:cNvSpPr>
            <a:spLocks noGrp="1"/>
          </p:cNvSpPr>
          <p:nvPr>
            <p:ph type="pic" sz="quarter" idx="14"/>
          </p:nvPr>
        </p:nvSpPr>
        <p:spPr>
          <a:xfrm>
            <a:off x="9667409" y="3431749"/>
            <a:ext cx="1642848" cy="1642421"/>
          </a:xfrm>
          <a:custGeom>
            <a:avLst/>
            <a:gdLst>
              <a:gd name="connsiteX0" fmla="*/ 326512 w 3284840"/>
              <a:gd name="connsiteY0" fmla="*/ 0 h 3284842"/>
              <a:gd name="connsiteX1" fmla="*/ 2958328 w 3284840"/>
              <a:gd name="connsiteY1" fmla="*/ 0 h 3284842"/>
              <a:gd name="connsiteX2" fmla="*/ 3284840 w 3284840"/>
              <a:gd name="connsiteY2" fmla="*/ 326513 h 3284842"/>
              <a:gd name="connsiteX3" fmla="*/ 3284840 w 3284840"/>
              <a:gd name="connsiteY3" fmla="*/ 2958329 h 3284842"/>
              <a:gd name="connsiteX4" fmla="*/ 2958328 w 3284840"/>
              <a:gd name="connsiteY4" fmla="*/ 3284842 h 3284842"/>
              <a:gd name="connsiteX5" fmla="*/ 326512 w 3284840"/>
              <a:gd name="connsiteY5" fmla="*/ 3284842 h 3284842"/>
              <a:gd name="connsiteX6" fmla="*/ 0 w 3284840"/>
              <a:gd name="connsiteY6" fmla="*/ 2958329 h 3284842"/>
              <a:gd name="connsiteX7" fmla="*/ 0 w 3284840"/>
              <a:gd name="connsiteY7" fmla="*/ 326513 h 3284842"/>
              <a:gd name="connsiteX8" fmla="*/ 326512 w 3284840"/>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0" h="3284842">
                <a:moveTo>
                  <a:pt x="326512" y="0"/>
                </a:moveTo>
                <a:lnTo>
                  <a:pt x="2958328" y="0"/>
                </a:lnTo>
                <a:cubicBezTo>
                  <a:pt x="3138656" y="0"/>
                  <a:pt x="3284840" y="146185"/>
                  <a:pt x="3284840" y="326513"/>
                </a:cubicBezTo>
                <a:lnTo>
                  <a:pt x="3284840" y="2958329"/>
                </a:lnTo>
                <a:cubicBezTo>
                  <a:pt x="3284840" y="3138657"/>
                  <a:pt x="3138656" y="3284842"/>
                  <a:pt x="2958328" y="3284842"/>
                </a:cubicBezTo>
                <a:lnTo>
                  <a:pt x="326512" y="3284842"/>
                </a:lnTo>
                <a:cubicBezTo>
                  <a:pt x="146184" y="3284842"/>
                  <a:pt x="0" y="3138657"/>
                  <a:pt x="0" y="2958329"/>
                </a:cubicBezTo>
                <a:lnTo>
                  <a:pt x="0" y="326513"/>
                </a:lnTo>
                <a:cubicBezTo>
                  <a:pt x="0" y="146185"/>
                  <a:pt x="146184" y="0"/>
                  <a:pt x="32651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19">
            <a:extLst>
              <a:ext uri="{FF2B5EF4-FFF2-40B4-BE49-F238E27FC236}">
                <a16:creationId xmlns:a16="http://schemas.microsoft.com/office/drawing/2014/main" id="{27B2C1F8-0EAE-44C8-AA3D-4485DBC5BE73}"/>
              </a:ext>
            </a:extLst>
          </p:cNvPr>
          <p:cNvSpPr>
            <a:spLocks noGrp="1"/>
          </p:cNvSpPr>
          <p:nvPr>
            <p:ph type="pic" sz="quarter" idx="15"/>
          </p:nvPr>
        </p:nvSpPr>
        <p:spPr>
          <a:xfrm>
            <a:off x="7670167" y="4840716"/>
            <a:ext cx="1642849" cy="1642421"/>
          </a:xfrm>
          <a:custGeom>
            <a:avLst/>
            <a:gdLst>
              <a:gd name="connsiteX0" fmla="*/ 326513 w 3284842"/>
              <a:gd name="connsiteY0" fmla="*/ 0 h 3284842"/>
              <a:gd name="connsiteX1" fmla="*/ 2958328 w 3284842"/>
              <a:gd name="connsiteY1" fmla="*/ 0 h 3284842"/>
              <a:gd name="connsiteX2" fmla="*/ 3284842 w 3284842"/>
              <a:gd name="connsiteY2" fmla="*/ 326513 h 3284842"/>
              <a:gd name="connsiteX3" fmla="*/ 3284842 w 3284842"/>
              <a:gd name="connsiteY3" fmla="*/ 2958329 h 3284842"/>
              <a:gd name="connsiteX4" fmla="*/ 2958328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8" y="0"/>
                </a:lnTo>
                <a:cubicBezTo>
                  <a:pt x="3138656" y="0"/>
                  <a:pt x="3284842" y="146185"/>
                  <a:pt x="3284842" y="326513"/>
                </a:cubicBezTo>
                <a:lnTo>
                  <a:pt x="3284842" y="2958329"/>
                </a:lnTo>
                <a:cubicBezTo>
                  <a:pt x="3284842" y="3138657"/>
                  <a:pt x="3138656" y="3284842"/>
                  <a:pt x="2958328"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29177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bg>
      <p:bgPr>
        <a:solidFill>
          <a:schemeClr val="bg1"/>
        </a:solidFill>
        <a:effectLst/>
      </p:bgPr>
    </p:bg>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bg>
      <p:bgPr>
        <a:solidFill>
          <a:schemeClr val="bg1"/>
        </a:solidFill>
        <a:effectLst/>
      </p:bgPr>
    </p:bg>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bg>
      <p:bgPr>
        <a:solidFill>
          <a:schemeClr val="bg1"/>
        </a:solidFill>
        <a:effectLst/>
      </p:bgPr>
    </p:bg>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bg>
      <p:bgPr>
        <a:solidFill>
          <a:schemeClr val="bg1"/>
        </a:solidFill>
        <a:effectLst/>
      </p:bgPr>
    </p:bg>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bg>
      <p:bgPr>
        <a:solidFill>
          <a:schemeClr val="bg1"/>
        </a:solidFill>
        <a:effectLst/>
      </p:bgPr>
    </p:bg>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bg>
      <p:bgPr>
        <a:solidFill>
          <a:schemeClr val="bg1"/>
        </a:solidFill>
        <a:effectLst/>
      </p:bgPr>
    </p:bg>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bg>
      <p:bgPr>
        <a:solidFill>
          <a:schemeClr val="bg1"/>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slidesgratis.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6">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9"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05" r:id="rId14"/>
    <p:sldLayoutId id="2147483713" r:id="rId15"/>
    <p:sldLayoutId id="2147483715" r:id="rId16"/>
    <p:sldLayoutId id="2147483723" r:id="rId17"/>
    <p:sldLayoutId id="2147483724" r:id="rId18"/>
    <p:sldLayoutId id="2147483725" r:id="rId19"/>
    <p:sldLayoutId id="2147483727" r:id="rId20"/>
    <p:sldLayoutId id="2147483728" r:id="rId21"/>
    <p:sldLayoutId id="2147483729" r:id="rId22"/>
    <p:sldLayoutId id="2147483730" r:id="rId23"/>
    <p:sldLayoutId id="214748373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7.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Lato</a:t>
            </a:r>
            <a:r>
              <a:rPr lang="en-US" altLang="ja-JP" sz="1400" b="1" dirty="0">
                <a:solidFill>
                  <a:schemeClr val="tx2"/>
                </a:solidFill>
                <a:latin typeface="+mj-lt"/>
                <a:cs typeface="Calibri" panose="020F0502020204030204" pitchFamily="34" charset="0"/>
              </a:rPr>
              <a:t> </a:t>
            </a:r>
            <a:r>
              <a:rPr lang="en-US" altLang="ja-JP" sz="1400" b="1" dirty="0">
                <a:latin typeface="+mj-lt"/>
                <a:cs typeface="Calibri" panose="020F0502020204030204" pitchFamily="34" charset="0"/>
              </a:rPr>
              <a:t> </a:t>
            </a:r>
            <a:r>
              <a:rPr lang="fr-FR" sz="1400" dirty="0">
                <a:solidFill>
                  <a:schemeClr val="bg1"/>
                </a:solidFill>
                <a:latin typeface="+mj-lt"/>
              </a:rPr>
              <a:t>and</a:t>
            </a:r>
            <a:r>
              <a:rPr lang="fr-FR" sz="1400" dirty="0">
                <a:latin typeface="+mj-lt"/>
              </a:rPr>
              <a:t> </a:t>
            </a:r>
            <a:r>
              <a:rPr lang="fr-FR" sz="1400" b="1" dirty="0">
                <a:solidFill>
                  <a:schemeClr val="bg1"/>
                </a:solidFill>
                <a:latin typeface="+mj-lt"/>
                <a:hlinkClick r:id="rId3">
                  <a:extLst>
                    <a:ext uri="{A12FA001-AC4F-418D-AE19-62706E023703}">
                      <ahyp:hlinkClr xmlns:ahyp="http://schemas.microsoft.com/office/drawing/2018/hyperlinkcolor" val="tx"/>
                    </a:ext>
                  </a:extLst>
                </a:hlinkClick>
              </a:rPr>
              <a:t>Monserrat</a:t>
            </a:r>
            <a:r>
              <a:rPr lang="fr-FR" sz="1400" b="1" dirty="0">
                <a:solidFill>
                  <a:schemeClr val="tx2"/>
                </a:solidFill>
                <a:latin typeface="+mj-lt"/>
                <a:hlinkClick r:id="rId3">
                  <a:extLst>
                    <a:ext uri="{A12FA001-AC4F-418D-AE19-62706E023703}">
                      <ahyp:hlinkClr xmlns:ahyp="http://schemas.microsoft.com/office/drawing/2018/hyperlinkcolor" val="tx"/>
                    </a:ext>
                  </a:extLst>
                </a:hlinkClick>
              </a:rPr>
              <a:t> Font </a:t>
            </a:r>
            <a:r>
              <a:rPr lang="en-US" altLang="ja-JP" sz="1400" dirty="0">
                <a:solidFill>
                  <a:schemeClr val="bg1"/>
                </a:solidFill>
                <a:cs typeface="Arial" panose="020B0604020202020204" pitchFamily="34" charset="0"/>
              </a:rPr>
              <a:t>before editing this template to ensure it looks just as you found it on PPTThemes.com.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163F1-8D12-7DC1-FD5D-E34901283263}"/>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687CBFD6-9AD2-6FAE-2E25-74D247296981}"/>
              </a:ext>
            </a:extLst>
          </p:cNvPr>
          <p:cNvSpPr>
            <a:spLocks noChangeArrowheads="1"/>
          </p:cNvSpPr>
          <p:nvPr/>
        </p:nvSpPr>
        <p:spPr bwMode="auto">
          <a:xfrm>
            <a:off x="2036636" y="1667589"/>
            <a:ext cx="8116754" cy="4820419"/>
          </a:xfrm>
          <a:custGeom>
            <a:avLst/>
            <a:gdLst>
              <a:gd name="connsiteX0" fmla="*/ 4583546 w 4691512"/>
              <a:gd name="connsiteY0" fmla="*/ 2645494 h 2786219"/>
              <a:gd name="connsiteX1" fmla="*/ 4595415 w 4691512"/>
              <a:gd name="connsiteY1" fmla="*/ 2647917 h 2786219"/>
              <a:gd name="connsiteX2" fmla="*/ 4600091 w 4691512"/>
              <a:gd name="connsiteY2" fmla="*/ 2675917 h 2786219"/>
              <a:gd name="connsiteX3" fmla="*/ 4559808 w 4691512"/>
              <a:gd name="connsiteY3" fmla="*/ 2718277 h 2786219"/>
              <a:gd name="connsiteX4" fmla="*/ 4530675 w 4691512"/>
              <a:gd name="connsiteY4" fmla="*/ 2749509 h 2786219"/>
              <a:gd name="connsiteX5" fmla="*/ 4504779 w 4691512"/>
              <a:gd name="connsiteY5" fmla="*/ 2774997 h 2786219"/>
              <a:gd name="connsiteX6" fmla="*/ 4491112 w 4691512"/>
              <a:gd name="connsiteY6" fmla="*/ 2781458 h 2786219"/>
              <a:gd name="connsiteX7" fmla="*/ 4470970 w 4691512"/>
              <a:gd name="connsiteY7" fmla="*/ 2767099 h 2786219"/>
              <a:gd name="connsiteX8" fmla="*/ 4475646 w 4691512"/>
              <a:gd name="connsiteY8" fmla="*/ 2750227 h 2786219"/>
              <a:gd name="connsiteX9" fmla="*/ 4515929 w 4691512"/>
              <a:gd name="connsiteY9" fmla="*/ 2708944 h 2786219"/>
              <a:gd name="connsiteX10" fmla="*/ 4575993 w 4691512"/>
              <a:gd name="connsiteY10" fmla="*/ 2654378 h 2786219"/>
              <a:gd name="connsiteX11" fmla="*/ 4583546 w 4691512"/>
              <a:gd name="connsiteY11" fmla="*/ 2645494 h 2786219"/>
              <a:gd name="connsiteX12" fmla="*/ 4193946 w 4691512"/>
              <a:gd name="connsiteY12" fmla="*/ 2606519 h 2786219"/>
              <a:gd name="connsiteX13" fmla="*/ 4213203 w 4691512"/>
              <a:gd name="connsiteY13" fmla="*/ 2607690 h 2786219"/>
              <a:gd name="connsiteX14" fmla="*/ 4225357 w 4691512"/>
              <a:gd name="connsiteY14" fmla="*/ 2646974 h 2786219"/>
              <a:gd name="connsiteX15" fmla="*/ 4216063 w 4691512"/>
              <a:gd name="connsiteY15" fmla="*/ 2656345 h 2786219"/>
              <a:gd name="connsiteX16" fmla="*/ 4191041 w 4691512"/>
              <a:gd name="connsiteY16" fmla="*/ 2647335 h 2786219"/>
              <a:gd name="connsiteX17" fmla="*/ 4187824 w 4691512"/>
              <a:gd name="connsiteY17" fmla="*/ 2625350 h 2786219"/>
              <a:gd name="connsiteX18" fmla="*/ 4193946 w 4691512"/>
              <a:gd name="connsiteY18" fmla="*/ 2606519 h 2786219"/>
              <a:gd name="connsiteX19" fmla="*/ 4640279 w 4691512"/>
              <a:gd name="connsiteY19" fmla="*/ 2507178 h 2786219"/>
              <a:gd name="connsiteX20" fmla="*/ 4652150 w 4691512"/>
              <a:gd name="connsiteY20" fmla="*/ 2518283 h 2786219"/>
              <a:gd name="connsiteX21" fmla="*/ 4652869 w 4691512"/>
              <a:gd name="connsiteY21" fmla="*/ 2524731 h 2786219"/>
              <a:gd name="connsiteX22" fmla="*/ 4652150 w 4691512"/>
              <a:gd name="connsiteY22" fmla="*/ 2530463 h 2786219"/>
              <a:gd name="connsiteX23" fmla="*/ 4684885 w 4691512"/>
              <a:gd name="connsiteY23" fmla="*/ 2576674 h 2786219"/>
              <a:gd name="connsiteX24" fmla="*/ 4688842 w 4691512"/>
              <a:gd name="connsiteY24" fmla="*/ 2591720 h 2786219"/>
              <a:gd name="connsiteX25" fmla="*/ 4639200 w 4691512"/>
              <a:gd name="connsiteY25" fmla="*/ 2649752 h 2786219"/>
              <a:gd name="connsiteX26" fmla="*/ 4630926 w 4691512"/>
              <a:gd name="connsiteY26" fmla="*/ 2656558 h 2786219"/>
              <a:gd name="connsiteX27" fmla="*/ 4623012 w 4691512"/>
              <a:gd name="connsiteY27" fmla="*/ 2656200 h 2786219"/>
              <a:gd name="connsiteX28" fmla="*/ 4621213 w 4691512"/>
              <a:gd name="connsiteY28" fmla="*/ 2649036 h 2786219"/>
              <a:gd name="connsiteX29" fmla="*/ 4621933 w 4691512"/>
              <a:gd name="connsiteY29" fmla="*/ 2615721 h 2786219"/>
              <a:gd name="connsiteX30" fmla="*/ 4625530 w 4691512"/>
              <a:gd name="connsiteY30" fmla="*/ 2600675 h 2786219"/>
              <a:gd name="connsiteX31" fmla="*/ 4639559 w 4691512"/>
              <a:gd name="connsiteY31" fmla="*/ 2535120 h 2786219"/>
              <a:gd name="connsiteX32" fmla="*/ 4637761 w 4691512"/>
              <a:gd name="connsiteY32" fmla="*/ 2520791 h 2786219"/>
              <a:gd name="connsiteX33" fmla="*/ 4640279 w 4691512"/>
              <a:gd name="connsiteY33" fmla="*/ 2507178 h 2786219"/>
              <a:gd name="connsiteX34" fmla="*/ 4568613 w 4691512"/>
              <a:gd name="connsiteY34" fmla="*/ 2207141 h 2786219"/>
              <a:gd name="connsiteX35" fmla="*/ 4587504 w 4691512"/>
              <a:gd name="connsiteY35" fmla="*/ 2229002 h 2786219"/>
              <a:gd name="connsiteX36" fmla="*/ 4565649 w 4691512"/>
              <a:gd name="connsiteY36" fmla="*/ 2209327 h 2786219"/>
              <a:gd name="connsiteX37" fmla="*/ 4568613 w 4691512"/>
              <a:gd name="connsiteY37" fmla="*/ 2207141 h 2786219"/>
              <a:gd name="connsiteX38" fmla="*/ 2871958 w 4691512"/>
              <a:gd name="connsiteY38" fmla="*/ 2061091 h 2786219"/>
              <a:gd name="connsiteX39" fmla="*/ 2880908 w 4691512"/>
              <a:gd name="connsiteY39" fmla="*/ 2076984 h 2786219"/>
              <a:gd name="connsiteX40" fmla="*/ 2881981 w 4691512"/>
              <a:gd name="connsiteY40" fmla="*/ 2086736 h 2786219"/>
              <a:gd name="connsiteX41" fmla="*/ 2884129 w 4691512"/>
              <a:gd name="connsiteY41" fmla="*/ 2087458 h 2786219"/>
              <a:gd name="connsiteX42" fmla="*/ 2873748 w 4691512"/>
              <a:gd name="connsiteY42" fmla="*/ 2117437 h 2786219"/>
              <a:gd name="connsiteX43" fmla="*/ 2854418 w 4691512"/>
              <a:gd name="connsiteY43" fmla="*/ 2179924 h 2786219"/>
              <a:gd name="connsiteX44" fmla="*/ 2819337 w 4691512"/>
              <a:gd name="connsiteY44" fmla="*/ 2243855 h 2786219"/>
              <a:gd name="connsiteX45" fmla="*/ 2783898 w 4691512"/>
              <a:gd name="connsiteY45" fmla="*/ 2241688 h 2786219"/>
              <a:gd name="connsiteX46" fmla="*/ 2778887 w 4691512"/>
              <a:gd name="connsiteY46" fmla="*/ 2197983 h 2786219"/>
              <a:gd name="connsiteX47" fmla="*/ 2789626 w 4691512"/>
              <a:gd name="connsiteY47" fmla="*/ 2135497 h 2786219"/>
              <a:gd name="connsiteX48" fmla="*/ 2809672 w 4691512"/>
              <a:gd name="connsiteY48" fmla="*/ 2108407 h 2786219"/>
              <a:gd name="connsiteX49" fmla="*/ 2858714 w 4691512"/>
              <a:gd name="connsiteY49" fmla="*/ 2070843 h 2786219"/>
              <a:gd name="connsiteX50" fmla="*/ 2871958 w 4691512"/>
              <a:gd name="connsiteY50" fmla="*/ 2061091 h 2786219"/>
              <a:gd name="connsiteX51" fmla="*/ 4254901 w 4691512"/>
              <a:gd name="connsiteY51" fmla="*/ 2046803 h 2786219"/>
              <a:gd name="connsiteX52" fmla="*/ 4264273 w 4691512"/>
              <a:gd name="connsiteY52" fmla="*/ 2069100 h 2786219"/>
              <a:gd name="connsiteX53" fmla="*/ 4283379 w 4691512"/>
              <a:gd name="connsiteY53" fmla="*/ 2099308 h 2786219"/>
              <a:gd name="connsiteX54" fmla="*/ 4291670 w 4691512"/>
              <a:gd name="connsiteY54" fmla="*/ 2123044 h 2786219"/>
              <a:gd name="connsiteX55" fmla="*/ 4298159 w 4691512"/>
              <a:gd name="connsiteY55" fmla="*/ 2153971 h 2786219"/>
              <a:gd name="connsiteX56" fmla="*/ 4320870 w 4691512"/>
              <a:gd name="connsiteY56" fmla="*/ 2189215 h 2786219"/>
              <a:gd name="connsiteX57" fmla="*/ 4330963 w 4691512"/>
              <a:gd name="connsiteY57" fmla="*/ 2200003 h 2786219"/>
              <a:gd name="connsiteX58" fmla="*/ 4374221 w 4691512"/>
              <a:gd name="connsiteY58" fmla="*/ 2279121 h 2786219"/>
              <a:gd name="connsiteX59" fmla="*/ 4381791 w 4691512"/>
              <a:gd name="connsiteY59" fmla="*/ 2331626 h 2786219"/>
              <a:gd name="connsiteX60" fmla="*/ 4342499 w 4691512"/>
              <a:gd name="connsiteY60" fmla="*/ 2434119 h 2786219"/>
              <a:gd name="connsiteX61" fmla="*/ 4290589 w 4691512"/>
              <a:gd name="connsiteY61" fmla="*/ 2523665 h 2786219"/>
              <a:gd name="connsiteX62" fmla="*/ 4279414 w 4691512"/>
              <a:gd name="connsiteY62" fmla="*/ 2535533 h 2786219"/>
              <a:gd name="connsiteX63" fmla="*/ 4233632 w 4691512"/>
              <a:gd name="connsiteY63" fmla="*/ 2553155 h 2786219"/>
              <a:gd name="connsiteX64" fmla="*/ 4217050 w 4691512"/>
              <a:gd name="connsiteY64" fmla="*/ 2548479 h 2786219"/>
              <a:gd name="connsiteX65" fmla="*/ 4201910 w 4691512"/>
              <a:gd name="connsiteY65" fmla="*/ 2545602 h 2786219"/>
              <a:gd name="connsiteX66" fmla="*/ 4170908 w 4691512"/>
              <a:gd name="connsiteY66" fmla="*/ 2544883 h 2786219"/>
              <a:gd name="connsiteX67" fmla="*/ 4142069 w 4691512"/>
              <a:gd name="connsiteY67" fmla="*/ 2500649 h 2786219"/>
              <a:gd name="connsiteX68" fmla="*/ 4132336 w 4691512"/>
              <a:gd name="connsiteY68" fmla="*/ 2462170 h 2786219"/>
              <a:gd name="connsiteX69" fmla="*/ 4117196 w 4691512"/>
              <a:gd name="connsiteY69" fmla="*/ 2466485 h 2786219"/>
              <a:gd name="connsiteX70" fmla="*/ 4130173 w 4691512"/>
              <a:gd name="connsiteY70" fmla="*/ 2433400 h 2786219"/>
              <a:gd name="connsiteX71" fmla="*/ 4127289 w 4691512"/>
              <a:gd name="connsiteY71" fmla="*/ 2431961 h 2786219"/>
              <a:gd name="connsiteX72" fmla="*/ 4095567 w 4691512"/>
              <a:gd name="connsiteY72" fmla="*/ 2457494 h 2786219"/>
              <a:gd name="connsiteX73" fmla="*/ 4086555 w 4691512"/>
              <a:gd name="connsiteY73" fmla="*/ 2434119 h 2786219"/>
              <a:gd name="connsiteX74" fmla="*/ 4025272 w 4691512"/>
              <a:gd name="connsiteY74" fmla="*/ 2395999 h 2786219"/>
              <a:gd name="connsiteX75" fmla="*/ 3964711 w 4691512"/>
              <a:gd name="connsiteY75" fmla="*/ 2405349 h 2786219"/>
              <a:gd name="connsiteX76" fmla="*/ 3927942 w 4691512"/>
              <a:gd name="connsiteY76" fmla="*/ 2424049 h 2786219"/>
              <a:gd name="connsiteX77" fmla="*/ 3905592 w 4691512"/>
              <a:gd name="connsiteY77" fmla="*/ 2431961 h 2786219"/>
              <a:gd name="connsiteX78" fmla="*/ 3848996 w 4691512"/>
              <a:gd name="connsiteY78" fmla="*/ 2444908 h 2786219"/>
              <a:gd name="connsiteX79" fmla="*/ 3802493 w 4691512"/>
              <a:gd name="connsiteY79" fmla="*/ 2436636 h 2786219"/>
              <a:gd name="connsiteX80" fmla="*/ 3800330 w 4691512"/>
              <a:gd name="connsiteY80" fmla="*/ 2425488 h 2786219"/>
              <a:gd name="connsiteX81" fmla="*/ 3805016 w 4691512"/>
              <a:gd name="connsiteY81" fmla="*/ 2325872 h 2786219"/>
              <a:gd name="connsiteX82" fmla="*/ 3804296 w 4691512"/>
              <a:gd name="connsiteY82" fmla="*/ 2290988 h 2786219"/>
              <a:gd name="connsiteX83" fmla="*/ 3803935 w 4691512"/>
              <a:gd name="connsiteY83" fmla="*/ 2258262 h 2786219"/>
              <a:gd name="connsiteX84" fmla="*/ 3860892 w 4691512"/>
              <a:gd name="connsiteY84" fmla="*/ 2196767 h 2786219"/>
              <a:gd name="connsiteX85" fmla="*/ 3912080 w 4691512"/>
              <a:gd name="connsiteY85" fmla="*/ 2179864 h 2786219"/>
              <a:gd name="connsiteX86" fmla="*/ 3944884 w 4691512"/>
              <a:gd name="connsiteY86" fmla="*/ 2146419 h 2786219"/>
              <a:gd name="connsiteX87" fmla="*/ 3953896 w 4691512"/>
              <a:gd name="connsiteY87" fmla="*/ 2138508 h 2786219"/>
              <a:gd name="connsiteX88" fmla="*/ 3978409 w 4691512"/>
              <a:gd name="connsiteY88" fmla="*/ 2124482 h 2786219"/>
              <a:gd name="connsiteX89" fmla="*/ 3983096 w 4691512"/>
              <a:gd name="connsiteY89" fmla="*/ 2117290 h 2786219"/>
              <a:gd name="connsiteX90" fmla="*/ 4035726 w 4691512"/>
              <a:gd name="connsiteY90" fmla="*/ 2102905 h 2786219"/>
              <a:gd name="connsiteX91" fmla="*/ 4056274 w 4691512"/>
              <a:gd name="connsiteY91" fmla="*/ 2098589 h 2786219"/>
              <a:gd name="connsiteX92" fmla="*/ 4095927 w 4691512"/>
              <a:gd name="connsiteY92" fmla="*/ 2059030 h 2786219"/>
              <a:gd name="connsiteX93" fmla="*/ 4142790 w 4691512"/>
              <a:gd name="connsiteY93" fmla="*/ 2059390 h 2786219"/>
              <a:gd name="connsiteX94" fmla="*/ 4154686 w 4691512"/>
              <a:gd name="connsiteY94" fmla="*/ 2085283 h 2786219"/>
              <a:gd name="connsiteX95" fmla="*/ 4160814 w 4691512"/>
              <a:gd name="connsiteY95" fmla="*/ 2116570 h 2786219"/>
              <a:gd name="connsiteX96" fmla="*/ 4204073 w 4691512"/>
              <a:gd name="connsiteY96" fmla="*/ 2146060 h 2786219"/>
              <a:gd name="connsiteX97" fmla="*/ 4219573 w 4691512"/>
              <a:gd name="connsiteY97" fmla="*/ 2142463 h 2786219"/>
              <a:gd name="connsiteX98" fmla="*/ 4239761 w 4691512"/>
              <a:gd name="connsiteY98" fmla="*/ 2081687 h 2786219"/>
              <a:gd name="connsiteX99" fmla="*/ 4245168 w 4691512"/>
              <a:gd name="connsiteY99" fmla="*/ 2060109 h 2786219"/>
              <a:gd name="connsiteX100" fmla="*/ 4254901 w 4691512"/>
              <a:gd name="connsiteY100" fmla="*/ 2046803 h 2786219"/>
              <a:gd name="connsiteX101" fmla="*/ 3993533 w 4691512"/>
              <a:gd name="connsiteY101" fmla="*/ 2011483 h 2786219"/>
              <a:gd name="connsiteX102" fmla="*/ 4014429 w 4691512"/>
              <a:gd name="connsiteY102" fmla="*/ 2013223 h 2786219"/>
              <a:gd name="connsiteX103" fmla="*/ 3978274 w 4691512"/>
              <a:gd name="connsiteY103" fmla="*/ 2028976 h 2786219"/>
              <a:gd name="connsiteX104" fmla="*/ 3993533 w 4691512"/>
              <a:gd name="connsiteY104" fmla="*/ 2011483 h 2786219"/>
              <a:gd name="connsiteX105" fmla="*/ 3733628 w 4691512"/>
              <a:gd name="connsiteY105" fmla="*/ 1964607 h 2786219"/>
              <a:gd name="connsiteX106" fmla="*/ 3741861 w 4691512"/>
              <a:gd name="connsiteY106" fmla="*/ 1966018 h 2786219"/>
              <a:gd name="connsiteX107" fmla="*/ 3794125 w 4691512"/>
              <a:gd name="connsiteY107" fmla="*/ 1974132 h 2786219"/>
              <a:gd name="connsiteX108" fmla="*/ 3830279 w 4691512"/>
              <a:gd name="connsiteY108" fmla="*/ 1993535 h 2786219"/>
              <a:gd name="connsiteX109" fmla="*/ 3829205 w 4691512"/>
              <a:gd name="connsiteY109" fmla="*/ 1998826 h 2786219"/>
              <a:gd name="connsiteX110" fmla="*/ 3789829 w 4691512"/>
              <a:gd name="connsiteY110" fmla="*/ 1996710 h 2786219"/>
              <a:gd name="connsiteX111" fmla="*/ 3737208 w 4691512"/>
              <a:gd name="connsiteY111" fmla="*/ 1986479 h 2786219"/>
              <a:gd name="connsiteX112" fmla="*/ 3727543 w 4691512"/>
              <a:gd name="connsiteY112" fmla="*/ 1982599 h 2786219"/>
              <a:gd name="connsiteX113" fmla="*/ 3721099 w 4691512"/>
              <a:gd name="connsiteY113" fmla="*/ 1968135 h 2786219"/>
              <a:gd name="connsiteX114" fmla="*/ 3733628 w 4691512"/>
              <a:gd name="connsiteY114" fmla="*/ 1964607 h 2786219"/>
              <a:gd name="connsiteX115" fmla="*/ 4398658 w 4691512"/>
              <a:gd name="connsiteY115" fmla="*/ 1940441 h 2786219"/>
              <a:gd name="connsiteX116" fmla="*/ 4403362 w 4691512"/>
              <a:gd name="connsiteY116" fmla="*/ 1942596 h 2786219"/>
              <a:gd name="connsiteX117" fmla="*/ 4361387 w 4691512"/>
              <a:gd name="connsiteY117" fmla="*/ 1965935 h 2786219"/>
              <a:gd name="connsiteX118" fmla="*/ 4354512 w 4691512"/>
              <a:gd name="connsiteY118" fmla="*/ 1961626 h 2786219"/>
              <a:gd name="connsiteX119" fmla="*/ 4359578 w 4691512"/>
              <a:gd name="connsiteY119" fmla="*/ 1956240 h 2786219"/>
              <a:gd name="connsiteX120" fmla="*/ 4395040 w 4691512"/>
              <a:gd name="connsiteY120" fmla="*/ 1941159 h 2786219"/>
              <a:gd name="connsiteX121" fmla="*/ 4398658 w 4691512"/>
              <a:gd name="connsiteY121" fmla="*/ 1940441 h 2786219"/>
              <a:gd name="connsiteX122" fmla="*/ 4181284 w 4691512"/>
              <a:gd name="connsiteY122" fmla="*/ 1902194 h 2786219"/>
              <a:gd name="connsiteX123" fmla="*/ 4196128 w 4691512"/>
              <a:gd name="connsiteY123" fmla="*/ 1902914 h 2786219"/>
              <a:gd name="connsiteX124" fmla="*/ 4323520 w 4691512"/>
              <a:gd name="connsiteY124" fmla="*/ 1961236 h 2786219"/>
              <a:gd name="connsiteX125" fmla="*/ 4330717 w 4691512"/>
              <a:gd name="connsiteY125" fmla="*/ 1973476 h 2786219"/>
              <a:gd name="connsiteX126" fmla="*/ 4339354 w 4691512"/>
              <a:gd name="connsiteY126" fmla="*/ 1995436 h 2786219"/>
              <a:gd name="connsiteX127" fmla="*/ 4365264 w 4691512"/>
              <a:gd name="connsiteY127" fmla="*/ 2027837 h 2786219"/>
              <a:gd name="connsiteX128" fmla="*/ 4362026 w 4691512"/>
              <a:gd name="connsiteY128" fmla="*/ 2032157 h 2786219"/>
              <a:gd name="connsiteX129" fmla="*/ 4325679 w 4691512"/>
              <a:gd name="connsiteY129" fmla="*/ 2019197 h 2786219"/>
              <a:gd name="connsiteX130" fmla="*/ 4309486 w 4691512"/>
              <a:gd name="connsiteY130" fmla="*/ 2002637 h 2786219"/>
              <a:gd name="connsiteX131" fmla="*/ 4275658 w 4691512"/>
              <a:gd name="connsiteY131" fmla="*/ 1994716 h 2786219"/>
              <a:gd name="connsiteX132" fmla="*/ 4265942 w 4691512"/>
              <a:gd name="connsiteY132" fmla="*/ 2002997 h 2786219"/>
              <a:gd name="connsiteX133" fmla="*/ 4249028 w 4691512"/>
              <a:gd name="connsiteY133" fmla="*/ 2012357 h 2786219"/>
              <a:gd name="connsiteX134" fmla="*/ 4201886 w 4691512"/>
              <a:gd name="connsiteY134" fmla="*/ 1980316 h 2786219"/>
              <a:gd name="connsiteX135" fmla="*/ 4162301 w 4691512"/>
              <a:gd name="connsiteY135" fmla="*/ 1943595 h 2786219"/>
              <a:gd name="connsiteX136" fmla="*/ 4120557 w 4691512"/>
              <a:gd name="connsiteY136" fmla="*/ 1927755 h 2786219"/>
              <a:gd name="connsiteX137" fmla="*/ 4115159 w 4691512"/>
              <a:gd name="connsiteY137" fmla="*/ 1922355 h 2786219"/>
              <a:gd name="connsiteX138" fmla="*/ 4118758 w 4691512"/>
              <a:gd name="connsiteY138" fmla="*/ 1915875 h 2786219"/>
              <a:gd name="connsiteX139" fmla="*/ 4136031 w 4691512"/>
              <a:gd name="connsiteY139" fmla="*/ 1914795 h 2786219"/>
              <a:gd name="connsiteX140" fmla="*/ 4169139 w 4691512"/>
              <a:gd name="connsiteY140" fmla="*/ 1909034 h 2786219"/>
              <a:gd name="connsiteX141" fmla="*/ 4181284 w 4691512"/>
              <a:gd name="connsiteY141" fmla="*/ 1902194 h 2786219"/>
              <a:gd name="connsiteX142" fmla="*/ 4111417 w 4691512"/>
              <a:gd name="connsiteY142" fmla="*/ 1880736 h 2786219"/>
              <a:gd name="connsiteX143" fmla="*/ 4132781 w 4691512"/>
              <a:gd name="connsiteY143" fmla="*/ 1895818 h 2786219"/>
              <a:gd name="connsiteX144" fmla="*/ 4119606 w 4691512"/>
              <a:gd name="connsiteY144" fmla="*/ 1908324 h 2786219"/>
              <a:gd name="connsiteX145" fmla="*/ 4097886 w 4691512"/>
              <a:gd name="connsiteY145" fmla="*/ 1893611 h 2786219"/>
              <a:gd name="connsiteX146" fmla="*/ 4111417 w 4691512"/>
              <a:gd name="connsiteY146" fmla="*/ 1880736 h 2786219"/>
              <a:gd name="connsiteX147" fmla="*/ 3995375 w 4691512"/>
              <a:gd name="connsiteY147" fmla="*/ 1855438 h 2786219"/>
              <a:gd name="connsiteX148" fmla="*/ 3980897 w 4691512"/>
              <a:gd name="connsiteY148" fmla="*/ 1867714 h 2786219"/>
              <a:gd name="connsiteX149" fmla="*/ 3941444 w 4691512"/>
              <a:gd name="connsiteY149" fmla="*/ 1868797 h 2786219"/>
              <a:gd name="connsiteX150" fmla="*/ 3930224 w 4691512"/>
              <a:gd name="connsiteY150" fmla="*/ 1877463 h 2786219"/>
              <a:gd name="connsiteX151" fmla="*/ 3945064 w 4691512"/>
              <a:gd name="connsiteY151" fmla="*/ 1888655 h 2786219"/>
              <a:gd name="connsiteX152" fmla="*/ 3966781 w 4691512"/>
              <a:gd name="connsiteY152" fmla="*/ 1883240 h 2786219"/>
              <a:gd name="connsiteX153" fmla="*/ 3967867 w 4691512"/>
              <a:gd name="connsiteY153" fmla="*/ 1886850 h 2786219"/>
              <a:gd name="connsiteX154" fmla="*/ 3958818 w 4691512"/>
              <a:gd name="connsiteY154" fmla="*/ 1926205 h 2786219"/>
              <a:gd name="connsiteX155" fmla="*/ 3954113 w 4691512"/>
              <a:gd name="connsiteY155" fmla="*/ 1942091 h 2786219"/>
              <a:gd name="connsiteX156" fmla="*/ 3942168 w 4691512"/>
              <a:gd name="connsiteY156" fmla="*/ 1932343 h 2786219"/>
              <a:gd name="connsiteX157" fmla="*/ 3935653 w 4691512"/>
              <a:gd name="connsiteY157" fmla="*/ 1925483 h 2786219"/>
              <a:gd name="connsiteX158" fmla="*/ 3930224 w 4691512"/>
              <a:gd name="connsiteY158" fmla="*/ 1932704 h 2786219"/>
              <a:gd name="connsiteX159" fmla="*/ 3919003 w 4691512"/>
              <a:gd name="connsiteY159" fmla="*/ 1954367 h 2786219"/>
              <a:gd name="connsiteX160" fmla="*/ 3913574 w 4691512"/>
              <a:gd name="connsiteY160" fmla="*/ 1893710 h 2786219"/>
              <a:gd name="connsiteX161" fmla="*/ 3962076 w 4691512"/>
              <a:gd name="connsiteY161" fmla="*/ 1856883 h 2786219"/>
              <a:gd name="connsiteX162" fmla="*/ 3995375 w 4691512"/>
              <a:gd name="connsiteY162" fmla="*/ 1855438 h 2786219"/>
              <a:gd name="connsiteX163" fmla="*/ 3579949 w 4691512"/>
              <a:gd name="connsiteY163" fmla="*/ 1791068 h 2786219"/>
              <a:gd name="connsiteX164" fmla="*/ 3604111 w 4691512"/>
              <a:gd name="connsiteY164" fmla="*/ 1803669 h 2786219"/>
              <a:gd name="connsiteX165" fmla="*/ 3676598 w 4691512"/>
              <a:gd name="connsiteY165" fmla="*/ 1865952 h 2786219"/>
              <a:gd name="connsiteX166" fmla="*/ 3717709 w 4691512"/>
              <a:gd name="connsiteY166" fmla="*/ 1919955 h 2786219"/>
              <a:gd name="connsiteX167" fmla="*/ 3719152 w 4691512"/>
              <a:gd name="connsiteY167" fmla="*/ 1926435 h 2786219"/>
              <a:gd name="connsiteX168" fmla="*/ 3717709 w 4691512"/>
              <a:gd name="connsiteY168" fmla="*/ 1940475 h 2786219"/>
              <a:gd name="connsiteX169" fmla="*/ 3709775 w 4691512"/>
              <a:gd name="connsiteY169" fmla="*/ 1954516 h 2786219"/>
              <a:gd name="connsiteX170" fmla="*/ 3688498 w 4691512"/>
              <a:gd name="connsiteY170" fmla="*/ 1951636 h 2786219"/>
              <a:gd name="connsiteX171" fmla="*/ 3636207 w 4691512"/>
              <a:gd name="connsiteY171" fmla="*/ 1892953 h 2786219"/>
              <a:gd name="connsiteX172" fmla="*/ 3571294 w 4691512"/>
              <a:gd name="connsiteY172" fmla="*/ 1804389 h 2786219"/>
              <a:gd name="connsiteX173" fmla="*/ 3565524 w 4691512"/>
              <a:gd name="connsiteY173" fmla="*/ 1793228 h 2786219"/>
              <a:gd name="connsiteX174" fmla="*/ 3579949 w 4691512"/>
              <a:gd name="connsiteY174" fmla="*/ 1791068 h 2786219"/>
              <a:gd name="connsiteX175" fmla="*/ 3878633 w 4691512"/>
              <a:gd name="connsiteY175" fmla="*/ 1773466 h 2786219"/>
              <a:gd name="connsiteX176" fmla="*/ 3889835 w 4691512"/>
              <a:gd name="connsiteY176" fmla="*/ 1778880 h 2786219"/>
              <a:gd name="connsiteX177" fmla="*/ 3898080 w 4691512"/>
              <a:gd name="connsiteY177" fmla="*/ 1801620 h 2786219"/>
              <a:gd name="connsiteX178" fmla="*/ 3895212 w 4691512"/>
              <a:gd name="connsiteY178" fmla="*/ 1846740 h 2786219"/>
              <a:gd name="connsiteX179" fmla="*/ 3894854 w 4691512"/>
              <a:gd name="connsiteY179" fmla="*/ 1862261 h 2786219"/>
              <a:gd name="connsiteX180" fmla="*/ 3866893 w 4691512"/>
              <a:gd name="connsiteY180" fmla="*/ 1918209 h 2786219"/>
              <a:gd name="connsiteX181" fmla="*/ 3853630 w 4691512"/>
              <a:gd name="connsiteY181" fmla="*/ 1933730 h 2786219"/>
              <a:gd name="connsiteX182" fmla="*/ 3794842 w 4691512"/>
              <a:gd name="connsiteY182" fmla="*/ 1920736 h 2786219"/>
              <a:gd name="connsiteX183" fmla="*/ 3784446 w 4691512"/>
              <a:gd name="connsiteY183" fmla="*/ 1910990 h 2786219"/>
              <a:gd name="connsiteX184" fmla="*/ 3764372 w 4691512"/>
              <a:gd name="connsiteY184" fmla="*/ 1870563 h 2786219"/>
              <a:gd name="connsiteX185" fmla="*/ 3777277 w 4691512"/>
              <a:gd name="connsiteY185" fmla="*/ 1848906 h 2786219"/>
              <a:gd name="connsiteX186" fmla="*/ 3803086 w 4691512"/>
              <a:gd name="connsiteY186" fmla="*/ 1836633 h 2786219"/>
              <a:gd name="connsiteX187" fmla="*/ 3866893 w 4691512"/>
              <a:gd name="connsiteY187" fmla="*/ 1777797 h 2786219"/>
              <a:gd name="connsiteX188" fmla="*/ 3878633 w 4691512"/>
              <a:gd name="connsiteY188" fmla="*/ 1773466 h 2786219"/>
              <a:gd name="connsiteX189" fmla="*/ 3337246 w 4691512"/>
              <a:gd name="connsiteY189" fmla="*/ 1735653 h 2786219"/>
              <a:gd name="connsiteX190" fmla="*/ 3354481 w 4691512"/>
              <a:gd name="connsiteY190" fmla="*/ 1768963 h 2786219"/>
              <a:gd name="connsiteX191" fmla="*/ 3341555 w 4691512"/>
              <a:gd name="connsiteY191" fmla="*/ 1776204 h 2786219"/>
              <a:gd name="connsiteX192" fmla="*/ 3334373 w 4691512"/>
              <a:gd name="connsiteY192" fmla="*/ 1770049 h 2786219"/>
              <a:gd name="connsiteX193" fmla="*/ 3337246 w 4691512"/>
              <a:gd name="connsiteY193" fmla="*/ 1735653 h 2786219"/>
              <a:gd name="connsiteX194" fmla="*/ 4003857 w 4691512"/>
              <a:gd name="connsiteY194" fmla="*/ 1730820 h 2786219"/>
              <a:gd name="connsiteX195" fmla="*/ 4012866 w 4691512"/>
              <a:gd name="connsiteY195" fmla="*/ 1734553 h 2786219"/>
              <a:gd name="connsiteX196" fmla="*/ 4016870 w 4691512"/>
              <a:gd name="connsiteY196" fmla="*/ 1759022 h 2786219"/>
              <a:gd name="connsiteX197" fmla="*/ 4008498 w 4691512"/>
              <a:gd name="connsiteY197" fmla="*/ 1773415 h 2786219"/>
              <a:gd name="connsiteX198" fmla="*/ 3989205 w 4691512"/>
              <a:gd name="connsiteY198" fmla="*/ 1775214 h 2786219"/>
              <a:gd name="connsiteX199" fmla="*/ 3960812 w 4691512"/>
              <a:gd name="connsiteY199" fmla="*/ 1748946 h 2786219"/>
              <a:gd name="connsiteX200" fmla="*/ 3975009 w 4691512"/>
              <a:gd name="connsiteY200" fmla="*/ 1743189 h 2786219"/>
              <a:gd name="connsiteX201" fmla="*/ 3993209 w 4691512"/>
              <a:gd name="connsiteY201" fmla="*/ 1735992 h 2786219"/>
              <a:gd name="connsiteX202" fmla="*/ 4003857 w 4691512"/>
              <a:gd name="connsiteY202" fmla="*/ 1730820 h 2786219"/>
              <a:gd name="connsiteX203" fmla="*/ 3929559 w 4691512"/>
              <a:gd name="connsiteY203" fmla="*/ 1583253 h 2786219"/>
              <a:gd name="connsiteX204" fmla="*/ 3942656 w 4691512"/>
              <a:gd name="connsiteY204" fmla="*/ 1589312 h 2786219"/>
              <a:gd name="connsiteX205" fmla="*/ 3947386 w 4691512"/>
              <a:gd name="connsiteY205" fmla="*/ 1610694 h 2786219"/>
              <a:gd name="connsiteX206" fmla="*/ 3939746 w 4691512"/>
              <a:gd name="connsiteY206" fmla="*/ 1646332 h 2786219"/>
              <a:gd name="connsiteX207" fmla="*/ 3935016 w 4691512"/>
              <a:gd name="connsiteY207" fmla="*/ 1652390 h 2786219"/>
              <a:gd name="connsiteX208" fmla="*/ 3929196 w 4691512"/>
              <a:gd name="connsiteY208" fmla="*/ 1649183 h 2786219"/>
              <a:gd name="connsiteX209" fmla="*/ 3913188 w 4691512"/>
              <a:gd name="connsiteY209" fmla="*/ 1617109 h 2786219"/>
              <a:gd name="connsiteX210" fmla="*/ 3919737 w 4691512"/>
              <a:gd name="connsiteY210" fmla="*/ 1591806 h 2786219"/>
              <a:gd name="connsiteX211" fmla="*/ 3929559 w 4691512"/>
              <a:gd name="connsiteY211" fmla="*/ 1583253 h 2786219"/>
              <a:gd name="connsiteX212" fmla="*/ 1102025 w 4691512"/>
              <a:gd name="connsiteY212" fmla="*/ 1568319 h 2786219"/>
              <a:gd name="connsiteX213" fmla="*/ 1150376 w 4691512"/>
              <a:gd name="connsiteY213" fmla="*/ 1582931 h 2786219"/>
              <a:gd name="connsiteX214" fmla="*/ 1152167 w 4691512"/>
              <a:gd name="connsiteY214" fmla="*/ 1588989 h 2786219"/>
              <a:gd name="connsiteX215" fmla="*/ 1116351 w 4691512"/>
              <a:gd name="connsiteY215" fmla="*/ 1595760 h 2786219"/>
              <a:gd name="connsiteX216" fmla="*/ 1097728 w 4691512"/>
              <a:gd name="connsiteY216" fmla="*/ 1572239 h 2786219"/>
              <a:gd name="connsiteX217" fmla="*/ 1102025 w 4691512"/>
              <a:gd name="connsiteY217" fmla="*/ 1568319 h 2786219"/>
              <a:gd name="connsiteX218" fmla="*/ 3765075 w 4691512"/>
              <a:gd name="connsiteY218" fmla="*/ 1559808 h 2786219"/>
              <a:gd name="connsiteX219" fmla="*/ 3771735 w 4691512"/>
              <a:gd name="connsiteY219" fmla="*/ 1568966 h 2786219"/>
              <a:gd name="connsiteX220" fmla="*/ 3752107 w 4691512"/>
              <a:gd name="connsiteY220" fmla="*/ 1582521 h 2786219"/>
              <a:gd name="connsiteX221" fmla="*/ 3747551 w 4691512"/>
              <a:gd name="connsiteY221" fmla="*/ 1572263 h 2786219"/>
              <a:gd name="connsiteX222" fmla="*/ 3765075 w 4691512"/>
              <a:gd name="connsiteY222" fmla="*/ 1559808 h 2786219"/>
              <a:gd name="connsiteX223" fmla="*/ 962799 w 4691512"/>
              <a:gd name="connsiteY223" fmla="*/ 1514480 h 2786219"/>
              <a:gd name="connsiteX224" fmla="*/ 1063018 w 4691512"/>
              <a:gd name="connsiteY224" fmla="*/ 1552836 h 2786219"/>
              <a:gd name="connsiteX225" fmla="*/ 1067313 w 4691512"/>
              <a:gd name="connsiteY225" fmla="*/ 1559289 h 2786219"/>
              <a:gd name="connsiteX226" fmla="*/ 1060513 w 4691512"/>
              <a:gd name="connsiteY226" fmla="*/ 1565024 h 2786219"/>
              <a:gd name="connsiteX227" fmla="*/ 1024362 w 4691512"/>
              <a:gd name="connsiteY227" fmla="*/ 1556421 h 2786219"/>
              <a:gd name="connsiteX228" fmla="*/ 945976 w 4691512"/>
              <a:gd name="connsiteY228" fmla="*/ 1527385 h 2786219"/>
              <a:gd name="connsiteX229" fmla="*/ 936312 w 4691512"/>
              <a:gd name="connsiteY229" fmla="*/ 1527385 h 2786219"/>
              <a:gd name="connsiteX230" fmla="*/ 933449 w 4691512"/>
              <a:gd name="connsiteY230" fmla="*/ 1524517 h 2786219"/>
              <a:gd name="connsiteX231" fmla="*/ 962799 w 4691512"/>
              <a:gd name="connsiteY231" fmla="*/ 1514480 h 2786219"/>
              <a:gd name="connsiteX232" fmla="*/ 3919324 w 4691512"/>
              <a:gd name="connsiteY232" fmla="*/ 1470238 h 2786219"/>
              <a:gd name="connsiteX233" fmla="*/ 3923233 w 4691512"/>
              <a:gd name="connsiteY233" fmla="*/ 1474976 h 2786219"/>
              <a:gd name="connsiteX234" fmla="*/ 3920390 w 4691512"/>
              <a:gd name="connsiteY234" fmla="*/ 1502961 h 2786219"/>
              <a:gd name="connsiteX235" fmla="*/ 3909372 w 4691512"/>
              <a:gd name="connsiteY235" fmla="*/ 1511463 h 2786219"/>
              <a:gd name="connsiteX236" fmla="*/ 3912216 w 4691512"/>
              <a:gd name="connsiteY236" fmla="*/ 1473205 h 2786219"/>
              <a:gd name="connsiteX237" fmla="*/ 3919324 w 4691512"/>
              <a:gd name="connsiteY237" fmla="*/ 1470238 h 2786219"/>
              <a:gd name="connsiteX238" fmla="*/ 4021137 w 4691512"/>
              <a:gd name="connsiteY238" fmla="*/ 1307028 h 2786219"/>
              <a:gd name="connsiteX239" fmla="*/ 4042367 w 4691512"/>
              <a:gd name="connsiteY239" fmla="*/ 1337978 h 2786219"/>
              <a:gd name="connsiteX240" fmla="*/ 4033731 w 4691512"/>
              <a:gd name="connsiteY240" fmla="*/ 1345988 h 2786219"/>
              <a:gd name="connsiteX241" fmla="*/ 4025455 w 4691512"/>
              <a:gd name="connsiteY241" fmla="*/ 1337978 h 2786219"/>
              <a:gd name="connsiteX242" fmla="*/ 4021137 w 4691512"/>
              <a:gd name="connsiteY242" fmla="*/ 1307028 h 2786219"/>
              <a:gd name="connsiteX243" fmla="*/ 4074848 w 4691512"/>
              <a:gd name="connsiteY243" fmla="*/ 1294328 h 2786219"/>
              <a:gd name="connsiteX244" fmla="*/ 4074848 w 4691512"/>
              <a:gd name="connsiteY244" fmla="*/ 1302641 h 2786219"/>
              <a:gd name="connsiteX245" fmla="*/ 4058920 w 4691512"/>
              <a:gd name="connsiteY245" fmla="*/ 1313032 h 2786219"/>
              <a:gd name="connsiteX246" fmla="*/ 4055586 w 4691512"/>
              <a:gd name="connsiteY246" fmla="*/ 1311646 h 2786219"/>
              <a:gd name="connsiteX247" fmla="*/ 4056698 w 4691512"/>
              <a:gd name="connsiteY247" fmla="*/ 1300216 h 2786219"/>
              <a:gd name="connsiteX248" fmla="*/ 4074848 w 4691512"/>
              <a:gd name="connsiteY248" fmla="*/ 1294328 h 2786219"/>
              <a:gd name="connsiteX249" fmla="*/ 2347024 w 4691512"/>
              <a:gd name="connsiteY249" fmla="*/ 1278097 h 2786219"/>
              <a:gd name="connsiteX250" fmla="*/ 2357185 w 4691512"/>
              <a:gd name="connsiteY250" fmla="*/ 1282672 h 2786219"/>
              <a:gd name="connsiteX251" fmla="*/ 2355346 w 4691512"/>
              <a:gd name="connsiteY251" fmla="*/ 1295981 h 2786219"/>
              <a:gd name="connsiteX252" fmla="*/ 2328862 w 4691512"/>
              <a:gd name="connsiteY252" fmla="*/ 1286000 h 2786219"/>
              <a:gd name="connsiteX253" fmla="*/ 2347024 w 4691512"/>
              <a:gd name="connsiteY253" fmla="*/ 1278097 h 2786219"/>
              <a:gd name="connsiteX254" fmla="*/ 2271193 w 4691512"/>
              <a:gd name="connsiteY254" fmla="*/ 1229242 h 2786219"/>
              <a:gd name="connsiteX255" fmla="*/ 2280891 w 4691512"/>
              <a:gd name="connsiteY255" fmla="*/ 1243349 h 2786219"/>
              <a:gd name="connsiteX256" fmla="*/ 2269461 w 4691512"/>
              <a:gd name="connsiteY256" fmla="*/ 1257456 h 2786219"/>
              <a:gd name="connsiteX257" fmla="*/ 2262880 w 4691512"/>
              <a:gd name="connsiteY257" fmla="*/ 1243711 h 2786219"/>
              <a:gd name="connsiteX258" fmla="*/ 2271193 w 4691512"/>
              <a:gd name="connsiteY258" fmla="*/ 1229242 h 2786219"/>
              <a:gd name="connsiteX259" fmla="*/ 4131456 w 4691512"/>
              <a:gd name="connsiteY259" fmla="*/ 1147053 h 2786219"/>
              <a:gd name="connsiteX260" fmla="*/ 4146505 w 4691512"/>
              <a:gd name="connsiteY260" fmla="*/ 1151395 h 2786219"/>
              <a:gd name="connsiteX261" fmla="*/ 4156538 w 4691512"/>
              <a:gd name="connsiteY261" fmla="*/ 1188660 h 2786219"/>
              <a:gd name="connsiteX262" fmla="*/ 4159763 w 4691512"/>
              <a:gd name="connsiteY262" fmla="*/ 1247272 h 2786219"/>
              <a:gd name="connsiteX263" fmla="*/ 4148297 w 4691512"/>
              <a:gd name="connsiteY263" fmla="*/ 1263553 h 2786219"/>
              <a:gd name="connsiteX264" fmla="*/ 4111031 w 4691512"/>
              <a:gd name="connsiteY264" fmla="*/ 1279834 h 2786219"/>
              <a:gd name="connsiteX265" fmla="*/ 4104582 w 4691512"/>
              <a:gd name="connsiteY265" fmla="*/ 1291050 h 2786219"/>
              <a:gd name="connsiteX266" fmla="*/ 4088815 w 4691512"/>
              <a:gd name="connsiteY266" fmla="*/ 1294668 h 2786219"/>
              <a:gd name="connsiteX267" fmla="*/ 4059433 w 4691512"/>
              <a:gd name="connsiteY267" fmla="*/ 1289603 h 2786219"/>
              <a:gd name="connsiteX268" fmla="*/ 4035425 w 4691512"/>
              <a:gd name="connsiteY268" fmla="*/ 1284538 h 2786219"/>
              <a:gd name="connsiteX269" fmla="*/ 4066241 w 4691512"/>
              <a:gd name="connsiteY269" fmla="*/ 1262830 h 2786219"/>
              <a:gd name="connsiteX270" fmla="*/ 4094190 w 4691512"/>
              <a:gd name="connsiteY270" fmla="*/ 1244378 h 2786219"/>
              <a:gd name="connsiteX271" fmla="*/ 4103148 w 4691512"/>
              <a:gd name="connsiteY271" fmla="*/ 1233162 h 2786219"/>
              <a:gd name="connsiteX272" fmla="*/ 4124289 w 4691512"/>
              <a:gd name="connsiteY272" fmla="*/ 1182871 h 2786219"/>
              <a:gd name="connsiteX273" fmla="*/ 4125723 w 4691512"/>
              <a:gd name="connsiteY273" fmla="*/ 1158269 h 2786219"/>
              <a:gd name="connsiteX274" fmla="*/ 4131456 w 4691512"/>
              <a:gd name="connsiteY274" fmla="*/ 1147053 h 2786219"/>
              <a:gd name="connsiteX275" fmla="*/ 2608806 w 4691512"/>
              <a:gd name="connsiteY275" fmla="*/ 1134354 h 2786219"/>
              <a:gd name="connsiteX276" fmla="*/ 2626949 w 4691512"/>
              <a:gd name="connsiteY276" fmla="*/ 1142682 h 2786219"/>
              <a:gd name="connsiteX277" fmla="*/ 2614249 w 4691512"/>
              <a:gd name="connsiteY277" fmla="*/ 1154267 h 2786219"/>
              <a:gd name="connsiteX278" fmla="*/ 2601912 w 4691512"/>
              <a:gd name="connsiteY278" fmla="*/ 1140509 h 2786219"/>
              <a:gd name="connsiteX279" fmla="*/ 2608806 w 4691512"/>
              <a:gd name="connsiteY279" fmla="*/ 1134354 h 2786219"/>
              <a:gd name="connsiteX280" fmla="*/ 4122188 w 4691512"/>
              <a:gd name="connsiteY280" fmla="*/ 1048538 h 2786219"/>
              <a:gd name="connsiteX281" fmla="*/ 4133756 w 4691512"/>
              <a:gd name="connsiteY281" fmla="*/ 1051257 h 2786219"/>
              <a:gd name="connsiteX282" fmla="*/ 4171353 w 4691512"/>
              <a:gd name="connsiteY282" fmla="*/ 1071566 h 2786219"/>
              <a:gd name="connsiteX283" fmla="*/ 4175330 w 4691512"/>
              <a:gd name="connsiteY283" fmla="*/ 1088249 h 2786219"/>
              <a:gd name="connsiteX284" fmla="*/ 4157254 w 4691512"/>
              <a:gd name="connsiteY284" fmla="*/ 1107107 h 2786219"/>
              <a:gd name="connsiteX285" fmla="*/ 4148578 w 4691512"/>
              <a:gd name="connsiteY285" fmla="*/ 1109283 h 2786219"/>
              <a:gd name="connsiteX286" fmla="*/ 4121103 w 4691512"/>
              <a:gd name="connsiteY286" fmla="*/ 1128867 h 2786219"/>
              <a:gd name="connsiteX287" fmla="*/ 4113511 w 4691512"/>
              <a:gd name="connsiteY287" fmla="*/ 1099129 h 2786219"/>
              <a:gd name="connsiteX288" fmla="*/ 4119296 w 4691512"/>
              <a:gd name="connsiteY288" fmla="*/ 1061049 h 2786219"/>
              <a:gd name="connsiteX289" fmla="*/ 4122188 w 4691512"/>
              <a:gd name="connsiteY289" fmla="*/ 1048538 h 2786219"/>
              <a:gd name="connsiteX290" fmla="*/ 1294321 w 4691512"/>
              <a:gd name="connsiteY290" fmla="*/ 1040328 h 2786219"/>
              <a:gd name="connsiteX291" fmla="*/ 1309339 w 4691512"/>
              <a:gd name="connsiteY291" fmla="*/ 1047472 h 2786219"/>
              <a:gd name="connsiteX292" fmla="*/ 1307942 w 4691512"/>
              <a:gd name="connsiteY292" fmla="*/ 1051984 h 2786219"/>
              <a:gd name="connsiteX293" fmla="*/ 1292225 w 4691512"/>
              <a:gd name="connsiteY293" fmla="*/ 1044840 h 2786219"/>
              <a:gd name="connsiteX294" fmla="*/ 1294321 w 4691512"/>
              <a:gd name="connsiteY294" fmla="*/ 1040328 h 2786219"/>
              <a:gd name="connsiteX295" fmla="*/ 1396726 w 4691512"/>
              <a:gd name="connsiteY295" fmla="*/ 1018103 h 2786219"/>
              <a:gd name="connsiteX296" fmla="*/ 1394215 w 4691512"/>
              <a:gd name="connsiteY296" fmla="*/ 1031132 h 2786219"/>
              <a:gd name="connsiteX297" fmla="*/ 1401030 w 4691512"/>
              <a:gd name="connsiteY297" fmla="*/ 1049590 h 2786219"/>
              <a:gd name="connsiteX298" fmla="*/ 1407846 w 4691512"/>
              <a:gd name="connsiteY298" fmla="*/ 1051762 h 2786219"/>
              <a:gd name="connsiteX299" fmla="*/ 1422553 w 4691512"/>
              <a:gd name="connsiteY299" fmla="*/ 1064429 h 2786219"/>
              <a:gd name="connsiteX300" fmla="*/ 1404617 w 4691512"/>
              <a:gd name="connsiteY300" fmla="*/ 1087591 h 2786219"/>
              <a:gd name="connsiteX301" fmla="*/ 1354038 w 4691512"/>
              <a:gd name="connsiteY301" fmla="*/ 1083610 h 2786219"/>
              <a:gd name="connsiteX302" fmla="*/ 1350451 w 4691512"/>
              <a:gd name="connsiteY302" fmla="*/ 1074924 h 2786219"/>
              <a:gd name="connsiteX303" fmla="*/ 1381301 w 4691512"/>
              <a:gd name="connsiteY303" fmla="*/ 1027875 h 2786219"/>
              <a:gd name="connsiteX304" fmla="*/ 1396726 w 4691512"/>
              <a:gd name="connsiteY304" fmla="*/ 1018103 h 2786219"/>
              <a:gd name="connsiteX305" fmla="*/ 2050688 w 4691512"/>
              <a:gd name="connsiteY305" fmla="*/ 960092 h 2786219"/>
              <a:gd name="connsiteX306" fmla="*/ 2058292 w 4691512"/>
              <a:gd name="connsiteY306" fmla="*/ 960092 h 2786219"/>
              <a:gd name="connsiteX307" fmla="*/ 2070240 w 4691512"/>
              <a:gd name="connsiteY307" fmla="*/ 979312 h 2786219"/>
              <a:gd name="connsiteX308" fmla="*/ 2065171 w 4691512"/>
              <a:gd name="connsiteY308" fmla="*/ 1007234 h 2786219"/>
              <a:gd name="connsiteX309" fmla="*/ 2025706 w 4691512"/>
              <a:gd name="connsiteY309" fmla="*/ 1027541 h 2786219"/>
              <a:gd name="connsiteX310" fmla="*/ 2020999 w 4691512"/>
              <a:gd name="connsiteY310" fmla="*/ 1022827 h 2786219"/>
              <a:gd name="connsiteX311" fmla="*/ 2050688 w 4691512"/>
              <a:gd name="connsiteY311" fmla="*/ 960092 h 2786219"/>
              <a:gd name="connsiteX312" fmla="*/ 427089 w 4691512"/>
              <a:gd name="connsiteY312" fmla="*/ 945435 h 2786219"/>
              <a:gd name="connsiteX313" fmla="*/ 447857 w 4691512"/>
              <a:gd name="connsiteY313" fmla="*/ 962909 h 2786219"/>
              <a:gd name="connsiteX314" fmla="*/ 457330 w 4691512"/>
              <a:gd name="connsiteY314" fmla="*/ 981096 h 2786219"/>
              <a:gd name="connsiteX315" fmla="*/ 454415 w 4691512"/>
              <a:gd name="connsiteY315" fmla="*/ 993935 h 2786219"/>
              <a:gd name="connsiteX316" fmla="*/ 443484 w 4691512"/>
              <a:gd name="connsiteY316" fmla="*/ 990725 h 2786219"/>
              <a:gd name="connsiteX317" fmla="*/ 418709 w 4691512"/>
              <a:gd name="connsiteY317" fmla="*/ 958986 h 2786219"/>
              <a:gd name="connsiteX318" fmla="*/ 427089 w 4691512"/>
              <a:gd name="connsiteY318" fmla="*/ 945435 h 2786219"/>
              <a:gd name="connsiteX319" fmla="*/ 2091908 w 4691512"/>
              <a:gd name="connsiteY319" fmla="*/ 888774 h 2786219"/>
              <a:gd name="connsiteX320" fmla="*/ 2099615 w 4691512"/>
              <a:gd name="connsiteY320" fmla="*/ 895347 h 2786219"/>
              <a:gd name="connsiteX321" fmla="*/ 2103604 w 4691512"/>
              <a:gd name="connsiteY321" fmla="*/ 901470 h 2786219"/>
              <a:gd name="connsiteX322" fmla="*/ 2114122 w 4691512"/>
              <a:gd name="connsiteY322" fmla="*/ 931366 h 2786219"/>
              <a:gd name="connsiteX323" fmla="*/ 2119925 w 4691512"/>
              <a:gd name="connsiteY323" fmla="*/ 948655 h 2786219"/>
              <a:gd name="connsiteX324" fmla="*/ 2143137 w 4691512"/>
              <a:gd name="connsiteY324" fmla="*/ 980352 h 2786219"/>
              <a:gd name="connsiteX325" fmla="*/ 2162722 w 4691512"/>
              <a:gd name="connsiteY325" fmla="*/ 1004484 h 2786219"/>
              <a:gd name="connsiteX326" fmla="*/ 2167437 w 4691512"/>
              <a:gd name="connsiteY326" fmla="*/ 1017811 h 2786219"/>
              <a:gd name="connsiteX327" fmla="*/ 2136246 w 4691512"/>
              <a:gd name="connsiteY327" fmla="*/ 1048788 h 2786219"/>
              <a:gd name="connsiteX328" fmla="*/ 2085833 w 4691512"/>
              <a:gd name="connsiteY328" fmla="*/ 1057432 h 2786219"/>
              <a:gd name="connsiteX329" fmla="*/ 2081118 w 4691512"/>
              <a:gd name="connsiteY329" fmla="*/ 1052029 h 2786219"/>
              <a:gd name="connsiteX330" fmla="*/ 2105781 w 4691512"/>
              <a:gd name="connsiteY330" fmla="*/ 1039062 h 2786219"/>
              <a:gd name="connsiteX331" fmla="*/ 2094537 w 4691512"/>
              <a:gd name="connsiteY331" fmla="*/ 1005925 h 2786219"/>
              <a:gd name="connsiteX332" fmla="*/ 2100703 w 4691512"/>
              <a:gd name="connsiteY332" fmla="*/ 995480 h 2786219"/>
              <a:gd name="connsiteX333" fmla="*/ 2094537 w 4691512"/>
              <a:gd name="connsiteY333" fmla="*/ 965944 h 2786219"/>
              <a:gd name="connsiteX334" fmla="*/ 2084382 w 4691512"/>
              <a:gd name="connsiteY334" fmla="*/ 952257 h 2786219"/>
              <a:gd name="connsiteX335" fmla="*/ 2077491 w 4691512"/>
              <a:gd name="connsiteY335" fmla="*/ 933887 h 2786219"/>
              <a:gd name="connsiteX336" fmla="*/ 2083657 w 4691512"/>
              <a:gd name="connsiteY336" fmla="*/ 893546 h 2786219"/>
              <a:gd name="connsiteX337" fmla="*/ 2091908 w 4691512"/>
              <a:gd name="connsiteY337" fmla="*/ 888774 h 2786219"/>
              <a:gd name="connsiteX338" fmla="*/ 385419 w 4691512"/>
              <a:gd name="connsiteY338" fmla="*/ 853003 h 2786219"/>
              <a:gd name="connsiteX339" fmla="*/ 383016 w 4691512"/>
              <a:gd name="connsiteY339" fmla="*/ 874858 h 2786219"/>
              <a:gd name="connsiteX340" fmla="*/ 377868 w 4691512"/>
              <a:gd name="connsiteY340" fmla="*/ 873747 h 2786219"/>
              <a:gd name="connsiteX341" fmla="*/ 385419 w 4691512"/>
              <a:gd name="connsiteY341" fmla="*/ 853003 h 2786219"/>
              <a:gd name="connsiteX342" fmla="*/ 4053754 w 4691512"/>
              <a:gd name="connsiteY342" fmla="*/ 839436 h 2786219"/>
              <a:gd name="connsiteX343" fmla="*/ 4061692 w 4691512"/>
              <a:gd name="connsiteY343" fmla="*/ 842675 h 2786219"/>
              <a:gd name="connsiteX344" fmla="*/ 4068547 w 4691512"/>
              <a:gd name="connsiteY344" fmla="*/ 851313 h 2786219"/>
              <a:gd name="connsiteX345" fmla="*/ 4108234 w 4691512"/>
              <a:gd name="connsiteY345" fmla="*/ 927256 h 2786219"/>
              <a:gd name="connsiteX346" fmla="*/ 4109677 w 4691512"/>
              <a:gd name="connsiteY346" fmla="*/ 945252 h 2786219"/>
              <a:gd name="connsiteX347" fmla="*/ 4115089 w 4691512"/>
              <a:gd name="connsiteY347" fmla="*/ 989882 h 2786219"/>
              <a:gd name="connsiteX348" fmla="*/ 4121944 w 4691512"/>
              <a:gd name="connsiteY348" fmla="*/ 999960 h 2786219"/>
              <a:gd name="connsiteX349" fmla="*/ 4115450 w 4691512"/>
              <a:gd name="connsiteY349" fmla="*/ 1015796 h 2786219"/>
              <a:gd name="connsiteX350" fmla="*/ 4105709 w 4691512"/>
              <a:gd name="connsiteY350" fmla="*/ 1007158 h 2786219"/>
              <a:gd name="connsiteX351" fmla="*/ 4076845 w 4691512"/>
              <a:gd name="connsiteY351" fmla="*/ 917539 h 2786219"/>
              <a:gd name="connsiteX352" fmla="*/ 4060609 w 4691512"/>
              <a:gd name="connsiteY352" fmla="*/ 885866 h 2786219"/>
              <a:gd name="connsiteX353" fmla="*/ 4046538 w 4691512"/>
              <a:gd name="connsiteY353" fmla="*/ 848074 h 2786219"/>
              <a:gd name="connsiteX354" fmla="*/ 4053754 w 4691512"/>
              <a:gd name="connsiteY354" fmla="*/ 839436 h 2786219"/>
              <a:gd name="connsiteX355" fmla="*/ 1950729 w 4691512"/>
              <a:gd name="connsiteY355" fmla="*/ 697643 h 2786219"/>
              <a:gd name="connsiteX356" fmla="*/ 1974197 w 4691512"/>
              <a:gd name="connsiteY356" fmla="*/ 713845 h 2786219"/>
              <a:gd name="connsiteX357" fmla="*/ 1969864 w 4691512"/>
              <a:gd name="connsiteY357" fmla="*/ 740489 h 2786219"/>
              <a:gd name="connsiteX358" fmla="*/ 1914264 w 4691512"/>
              <a:gd name="connsiteY358" fmla="*/ 765332 h 2786219"/>
              <a:gd name="connsiteX359" fmla="*/ 1881410 w 4691512"/>
              <a:gd name="connsiteY359" fmla="*/ 758131 h 2786219"/>
              <a:gd name="connsiteX360" fmla="*/ 1877800 w 4691512"/>
              <a:gd name="connsiteY360" fmla="*/ 722846 h 2786219"/>
              <a:gd name="connsiteX361" fmla="*/ 1950729 w 4691512"/>
              <a:gd name="connsiteY361" fmla="*/ 697643 h 2786219"/>
              <a:gd name="connsiteX362" fmla="*/ 1880902 w 4691512"/>
              <a:gd name="connsiteY362" fmla="*/ 695842 h 2786219"/>
              <a:gd name="connsiteX363" fmla="*/ 1887189 w 4691512"/>
              <a:gd name="connsiteY363" fmla="*/ 704158 h 2786219"/>
              <a:gd name="connsiteX364" fmla="*/ 1875314 w 4691512"/>
              <a:gd name="connsiteY364" fmla="*/ 710961 h 2786219"/>
              <a:gd name="connsiteX365" fmla="*/ 1870075 w 4691512"/>
              <a:gd name="connsiteY365" fmla="*/ 706048 h 2786219"/>
              <a:gd name="connsiteX366" fmla="*/ 1880902 w 4691512"/>
              <a:gd name="connsiteY366" fmla="*/ 695842 h 2786219"/>
              <a:gd name="connsiteX367" fmla="*/ 158898 w 4691512"/>
              <a:gd name="connsiteY367" fmla="*/ 695842 h 2786219"/>
              <a:gd name="connsiteX368" fmla="*/ 159978 w 4691512"/>
              <a:gd name="connsiteY368" fmla="*/ 700172 h 2786219"/>
              <a:gd name="connsiteX369" fmla="*/ 143425 w 4691512"/>
              <a:gd name="connsiteY369" fmla="*/ 710635 h 2786219"/>
              <a:gd name="connsiteX370" fmla="*/ 133349 w 4691512"/>
              <a:gd name="connsiteY370" fmla="*/ 706666 h 2786219"/>
              <a:gd name="connsiteX371" fmla="*/ 138747 w 4691512"/>
              <a:gd name="connsiteY371" fmla="*/ 697646 h 2786219"/>
              <a:gd name="connsiteX372" fmla="*/ 158898 w 4691512"/>
              <a:gd name="connsiteY372" fmla="*/ 695842 h 2786219"/>
              <a:gd name="connsiteX373" fmla="*/ 1109991 w 4691512"/>
              <a:gd name="connsiteY373" fmla="*/ 633928 h 2786219"/>
              <a:gd name="connsiteX374" fmla="*/ 1150576 w 4691512"/>
              <a:gd name="connsiteY374" fmla="*/ 696527 h 2786219"/>
              <a:gd name="connsiteX375" fmla="*/ 1131370 w 4691512"/>
              <a:gd name="connsiteY375" fmla="*/ 688702 h 2786219"/>
              <a:gd name="connsiteX376" fmla="*/ 1115426 w 4691512"/>
              <a:gd name="connsiteY376" fmla="*/ 689057 h 2786219"/>
              <a:gd name="connsiteX377" fmla="*/ 1110716 w 4691512"/>
              <a:gd name="connsiteY377" fmla="*/ 692970 h 2786219"/>
              <a:gd name="connsiteX378" fmla="*/ 1092960 w 4691512"/>
              <a:gd name="connsiteY378" fmla="*/ 697238 h 2786219"/>
              <a:gd name="connsiteX379" fmla="*/ 1086437 w 4691512"/>
              <a:gd name="connsiteY379" fmla="*/ 675542 h 2786219"/>
              <a:gd name="connsiteX380" fmla="*/ 1109991 w 4691512"/>
              <a:gd name="connsiteY380" fmla="*/ 633928 h 2786219"/>
              <a:gd name="connsiteX381" fmla="*/ 1253505 w 4691512"/>
              <a:gd name="connsiteY381" fmla="*/ 578366 h 2786219"/>
              <a:gd name="connsiteX382" fmla="*/ 1260947 w 4691512"/>
              <a:gd name="connsiteY382" fmla="*/ 586896 h 2786219"/>
              <a:gd name="connsiteX383" fmla="*/ 1246436 w 4691512"/>
              <a:gd name="connsiteY383" fmla="*/ 601823 h 2786219"/>
              <a:gd name="connsiteX384" fmla="*/ 1238250 w 4691512"/>
              <a:gd name="connsiteY384" fmla="*/ 592938 h 2786219"/>
              <a:gd name="connsiteX385" fmla="*/ 1253505 w 4691512"/>
              <a:gd name="connsiteY385" fmla="*/ 578366 h 2786219"/>
              <a:gd name="connsiteX386" fmla="*/ 1529942 w 4691512"/>
              <a:gd name="connsiteY386" fmla="*/ 554554 h 2786219"/>
              <a:gd name="connsiteX387" fmla="*/ 1547447 w 4691512"/>
              <a:gd name="connsiteY387" fmla="*/ 570883 h 2786219"/>
              <a:gd name="connsiteX388" fmla="*/ 1535777 w 4691512"/>
              <a:gd name="connsiteY388" fmla="*/ 578866 h 2786219"/>
              <a:gd name="connsiteX389" fmla="*/ 1521554 w 4691512"/>
              <a:gd name="connsiteY389" fmla="*/ 565803 h 2786219"/>
              <a:gd name="connsiteX390" fmla="*/ 1529942 w 4691512"/>
              <a:gd name="connsiteY390" fmla="*/ 554554 h 2786219"/>
              <a:gd name="connsiteX391" fmla="*/ 2817148 w 4691512"/>
              <a:gd name="connsiteY391" fmla="*/ 545028 h 2786219"/>
              <a:gd name="connsiteX392" fmla="*/ 2836505 w 4691512"/>
              <a:gd name="connsiteY392" fmla="*/ 560198 h 2786219"/>
              <a:gd name="connsiteX393" fmla="*/ 2817148 w 4691512"/>
              <a:gd name="connsiteY393" fmla="*/ 545028 h 2786219"/>
              <a:gd name="connsiteX394" fmla="*/ 1891531 w 4691512"/>
              <a:gd name="connsiteY394" fmla="*/ 498992 h 2786219"/>
              <a:gd name="connsiteX395" fmla="*/ 1895116 w 4691512"/>
              <a:gd name="connsiteY395" fmla="*/ 501215 h 2786219"/>
              <a:gd name="connsiteX396" fmla="*/ 1895116 w 4691512"/>
              <a:gd name="connsiteY396" fmla="*/ 520847 h 2786219"/>
              <a:gd name="connsiteX397" fmla="*/ 1884362 w 4691512"/>
              <a:gd name="connsiteY397" fmla="*/ 511586 h 2786219"/>
              <a:gd name="connsiteX398" fmla="*/ 1891531 w 4691512"/>
              <a:gd name="connsiteY398" fmla="*/ 498992 h 2786219"/>
              <a:gd name="connsiteX399" fmla="*/ 885177 w 4691512"/>
              <a:gd name="connsiteY399" fmla="*/ 493414 h 2786219"/>
              <a:gd name="connsiteX400" fmla="*/ 902930 w 4691512"/>
              <a:gd name="connsiteY400" fmla="*/ 497268 h 2786219"/>
              <a:gd name="connsiteX401" fmla="*/ 877888 w 4691512"/>
              <a:gd name="connsiteY401" fmla="*/ 506557 h 2786219"/>
              <a:gd name="connsiteX402" fmla="*/ 885177 w 4691512"/>
              <a:gd name="connsiteY402" fmla="*/ 493414 h 2786219"/>
              <a:gd name="connsiteX403" fmla="*/ 1021580 w 4691512"/>
              <a:gd name="connsiteY403" fmla="*/ 492562 h 2786219"/>
              <a:gd name="connsiteX404" fmla="*/ 1029925 w 4691512"/>
              <a:gd name="connsiteY404" fmla="*/ 512372 h 2786219"/>
              <a:gd name="connsiteX405" fmla="*/ 1020491 w 4691512"/>
              <a:gd name="connsiteY405" fmla="*/ 527140 h 2786219"/>
              <a:gd name="connsiteX406" fmla="*/ 992188 w 4691512"/>
              <a:gd name="connsiteY406" fmla="*/ 507330 h 2786219"/>
              <a:gd name="connsiteX407" fmla="*/ 1021580 w 4691512"/>
              <a:gd name="connsiteY407" fmla="*/ 492562 h 2786219"/>
              <a:gd name="connsiteX408" fmla="*/ 25186 w 4691512"/>
              <a:gd name="connsiteY408" fmla="*/ 454908 h 2786219"/>
              <a:gd name="connsiteX409" fmla="*/ 40926 w 4691512"/>
              <a:gd name="connsiteY409" fmla="*/ 467363 h 2786219"/>
              <a:gd name="connsiteX410" fmla="*/ 32881 w 4691512"/>
              <a:gd name="connsiteY410" fmla="*/ 472492 h 2786219"/>
              <a:gd name="connsiteX411" fmla="*/ 20638 w 4691512"/>
              <a:gd name="connsiteY411" fmla="*/ 460036 h 2786219"/>
              <a:gd name="connsiteX412" fmla="*/ 25186 w 4691512"/>
              <a:gd name="connsiteY412" fmla="*/ 454908 h 2786219"/>
              <a:gd name="connsiteX413" fmla="*/ 1274094 w 4691512"/>
              <a:gd name="connsiteY413" fmla="*/ 396333 h 2786219"/>
              <a:gd name="connsiteX414" fmla="*/ 1289326 w 4691512"/>
              <a:gd name="connsiteY414" fmla="*/ 401625 h 2786219"/>
              <a:gd name="connsiteX415" fmla="*/ 1294993 w 4691512"/>
              <a:gd name="connsiteY415" fmla="*/ 405858 h 2786219"/>
              <a:gd name="connsiteX416" fmla="*/ 1303141 w 4691512"/>
              <a:gd name="connsiteY416" fmla="*/ 424555 h 2786219"/>
              <a:gd name="connsiteX417" fmla="*/ 1287200 w 4691512"/>
              <a:gd name="connsiteY417" fmla="*/ 431963 h 2786219"/>
              <a:gd name="connsiteX418" fmla="*/ 1266655 w 4691512"/>
              <a:gd name="connsiteY418" fmla="*/ 412561 h 2786219"/>
              <a:gd name="connsiteX419" fmla="*/ 1274094 w 4691512"/>
              <a:gd name="connsiteY419" fmla="*/ 396333 h 2786219"/>
              <a:gd name="connsiteX420" fmla="*/ 1193064 w 4691512"/>
              <a:gd name="connsiteY420" fmla="*/ 375527 h 2786219"/>
              <a:gd name="connsiteX421" fmla="*/ 1213916 w 4691512"/>
              <a:gd name="connsiteY421" fmla="*/ 376607 h 2786219"/>
              <a:gd name="connsiteX422" fmla="*/ 1206007 w 4691512"/>
              <a:gd name="connsiteY422" fmla="*/ 395701 h 2786219"/>
              <a:gd name="connsiteX423" fmla="*/ 1182279 w 4691512"/>
              <a:gd name="connsiteY423" fmla="*/ 438931 h 2786219"/>
              <a:gd name="connsiteX424" fmla="*/ 1185155 w 4691512"/>
              <a:gd name="connsiteY424" fmla="*/ 460546 h 2786219"/>
              <a:gd name="connsiteX425" fmla="*/ 1188391 w 4691512"/>
              <a:gd name="connsiteY425" fmla="*/ 460546 h 2786219"/>
              <a:gd name="connsiteX426" fmla="*/ 1189829 w 4691512"/>
              <a:gd name="connsiteY426" fmla="*/ 456223 h 2786219"/>
              <a:gd name="connsiteX427" fmla="*/ 1218590 w 4691512"/>
              <a:gd name="connsiteY427" fmla="*/ 401104 h 2786219"/>
              <a:gd name="connsiteX428" fmla="*/ 1253462 w 4691512"/>
              <a:gd name="connsiteY428" fmla="*/ 390297 h 2786219"/>
              <a:gd name="connsiteX429" fmla="*/ 1259574 w 4691512"/>
              <a:gd name="connsiteY429" fmla="*/ 407949 h 2786219"/>
              <a:gd name="connsiteX430" fmla="*/ 1248789 w 4691512"/>
              <a:gd name="connsiteY430" fmla="*/ 441813 h 2786219"/>
              <a:gd name="connsiteX431" fmla="*/ 1265326 w 4691512"/>
              <a:gd name="connsiteY431" fmla="*/ 447217 h 2786219"/>
              <a:gd name="connsiteX432" fmla="*/ 1282223 w 4691512"/>
              <a:gd name="connsiteY432" fmla="*/ 441453 h 2786219"/>
              <a:gd name="connsiteX433" fmla="*/ 1305591 w 4691512"/>
              <a:gd name="connsiteY433" fmla="*/ 447937 h 2786219"/>
              <a:gd name="connsiteX434" fmla="*/ 1308467 w 4691512"/>
              <a:gd name="connsiteY434" fmla="*/ 470633 h 2786219"/>
              <a:gd name="connsiteX435" fmla="*/ 1315298 w 4691512"/>
              <a:gd name="connsiteY435" fmla="*/ 486844 h 2786219"/>
              <a:gd name="connsiteX436" fmla="*/ 1329678 w 4691512"/>
              <a:gd name="connsiteY436" fmla="*/ 485763 h 2786219"/>
              <a:gd name="connsiteX437" fmla="*/ 1337947 w 4691512"/>
              <a:gd name="connsiteY437" fmla="*/ 486484 h 2786219"/>
              <a:gd name="connsiteX438" fmla="*/ 1338307 w 4691512"/>
              <a:gd name="connsiteY438" fmla="*/ 495490 h 2786219"/>
              <a:gd name="connsiteX439" fmla="*/ 1333633 w 4691512"/>
              <a:gd name="connsiteY439" fmla="*/ 504857 h 2786219"/>
              <a:gd name="connsiteX440" fmla="*/ 1335430 w 4691512"/>
              <a:gd name="connsiteY440" fmla="*/ 516385 h 2786219"/>
              <a:gd name="connsiteX441" fmla="*/ 1345497 w 4691512"/>
              <a:gd name="connsiteY441" fmla="*/ 516745 h 2786219"/>
              <a:gd name="connsiteX442" fmla="*/ 1363113 w 4691512"/>
              <a:gd name="connsiteY442" fmla="*/ 515664 h 2786219"/>
              <a:gd name="connsiteX443" fmla="*/ 1357720 w 4691512"/>
              <a:gd name="connsiteY443" fmla="*/ 527192 h 2786219"/>
              <a:gd name="connsiteX444" fmla="*/ 1351249 w 4691512"/>
              <a:gd name="connsiteY444" fmla="*/ 536919 h 2786219"/>
              <a:gd name="connsiteX445" fmla="*/ 1361675 w 4691512"/>
              <a:gd name="connsiteY445" fmla="*/ 536919 h 2786219"/>
              <a:gd name="connsiteX446" fmla="*/ 1369224 w 4691512"/>
              <a:gd name="connsiteY446" fmla="*/ 536919 h 2786219"/>
              <a:gd name="connsiteX447" fmla="*/ 1364551 w 4691512"/>
              <a:gd name="connsiteY447" fmla="*/ 560335 h 2786219"/>
              <a:gd name="connsiteX448" fmla="*/ 1367786 w 4691512"/>
              <a:gd name="connsiteY448" fmla="*/ 562137 h 2786219"/>
              <a:gd name="connsiteX449" fmla="*/ 1359158 w 4691512"/>
              <a:gd name="connsiteY449" fmla="*/ 565019 h 2786219"/>
              <a:gd name="connsiteX450" fmla="*/ 1354125 w 4691512"/>
              <a:gd name="connsiteY450" fmla="*/ 586994 h 2786219"/>
              <a:gd name="connsiteX451" fmla="*/ 1391874 w 4691512"/>
              <a:gd name="connsiteY451" fmla="*/ 631665 h 2786219"/>
              <a:gd name="connsiteX452" fmla="*/ 1396547 w 4691512"/>
              <a:gd name="connsiteY452" fmla="*/ 635628 h 2786219"/>
              <a:gd name="connsiteX453" fmla="*/ 1398345 w 4691512"/>
              <a:gd name="connsiteY453" fmla="*/ 657964 h 2786219"/>
              <a:gd name="connsiteX454" fmla="*/ 1380729 w 4691512"/>
              <a:gd name="connsiteY454" fmla="*/ 676336 h 2786219"/>
              <a:gd name="connsiteX455" fmla="*/ 1369584 w 4691512"/>
              <a:gd name="connsiteY455" fmla="*/ 680659 h 2786219"/>
              <a:gd name="connsiteX456" fmla="*/ 1362753 w 4691512"/>
              <a:gd name="connsiteY456" fmla="*/ 670933 h 2786219"/>
              <a:gd name="connsiteX457" fmla="*/ 1350889 w 4691512"/>
              <a:gd name="connsiteY457" fmla="*/ 651479 h 2786219"/>
              <a:gd name="connsiteX458" fmla="*/ 1333273 w 4691512"/>
              <a:gd name="connsiteY458" fmla="*/ 652560 h 2786219"/>
              <a:gd name="connsiteX459" fmla="*/ 1331116 w 4691512"/>
              <a:gd name="connsiteY459" fmla="*/ 665889 h 2786219"/>
              <a:gd name="connsiteX460" fmla="*/ 1345497 w 4691512"/>
              <a:gd name="connsiteY460" fmla="*/ 698312 h 2786219"/>
              <a:gd name="connsiteX461" fmla="*/ 1348013 w 4691512"/>
              <a:gd name="connsiteY461" fmla="*/ 703716 h 2786219"/>
              <a:gd name="connsiteX462" fmla="*/ 1345856 w 4691512"/>
              <a:gd name="connsiteY462" fmla="*/ 727132 h 2786219"/>
              <a:gd name="connsiteX463" fmla="*/ 1320691 w 4691512"/>
              <a:gd name="connsiteY463" fmla="*/ 727132 h 2786219"/>
              <a:gd name="connsiteX464" fmla="*/ 1305232 w 4691512"/>
              <a:gd name="connsiteY464" fmla="*/ 717405 h 2786219"/>
              <a:gd name="connsiteX465" fmla="*/ 1319612 w 4691512"/>
              <a:gd name="connsiteY465" fmla="*/ 757393 h 2786219"/>
              <a:gd name="connsiteX466" fmla="*/ 1272516 w 4691512"/>
              <a:gd name="connsiteY466" fmla="*/ 730014 h 2786219"/>
              <a:gd name="connsiteX467" fmla="*/ 1257776 w 4691512"/>
              <a:gd name="connsiteY467" fmla="*/ 702275 h 2786219"/>
              <a:gd name="connsiteX468" fmla="*/ 1231173 w 4691512"/>
              <a:gd name="connsiteY468" fmla="*/ 686423 h 2786219"/>
              <a:gd name="connsiteX469" fmla="*/ 1196300 w 4691512"/>
              <a:gd name="connsiteY469" fmla="*/ 675256 h 2786219"/>
              <a:gd name="connsiteX470" fmla="*/ 1216073 w 4691512"/>
              <a:gd name="connsiteY470" fmla="*/ 661566 h 2786219"/>
              <a:gd name="connsiteX471" fmla="*/ 1234408 w 4691512"/>
              <a:gd name="connsiteY471" fmla="*/ 661926 h 2786219"/>
              <a:gd name="connsiteX472" fmla="*/ 1257776 w 4691512"/>
              <a:gd name="connsiteY472" fmla="*/ 646436 h 2786219"/>
              <a:gd name="connsiteX473" fmla="*/ 1271438 w 4691512"/>
              <a:gd name="connsiteY473" fmla="*/ 626982 h 2786219"/>
              <a:gd name="connsiteX474" fmla="*/ 1287975 w 4691512"/>
              <a:gd name="connsiteY474" fmla="*/ 603205 h 2786219"/>
              <a:gd name="connsiteX475" fmla="*/ 1285099 w 4691512"/>
              <a:gd name="connsiteY475" fmla="*/ 576907 h 2786219"/>
              <a:gd name="connsiteX476" fmla="*/ 1253462 w 4691512"/>
              <a:gd name="connsiteY476" fmla="*/ 515664 h 2786219"/>
              <a:gd name="connsiteX477" fmla="*/ 1244834 w 4691512"/>
              <a:gd name="connsiteY477" fmla="*/ 504136 h 2786219"/>
              <a:gd name="connsiteX478" fmla="*/ 1220747 w 4691512"/>
              <a:gd name="connsiteY478" fmla="*/ 518546 h 2786219"/>
              <a:gd name="connsiteX479" fmla="*/ 1150283 w 4691512"/>
              <a:gd name="connsiteY479" fmla="*/ 494049 h 2786219"/>
              <a:gd name="connsiteX480" fmla="*/ 1142374 w 4691512"/>
              <a:gd name="connsiteY480" fmla="*/ 488645 h 2786219"/>
              <a:gd name="connsiteX481" fmla="*/ 1147047 w 4691512"/>
              <a:gd name="connsiteY481" fmla="*/ 466670 h 2786219"/>
              <a:gd name="connsiteX482" fmla="*/ 1143093 w 4691512"/>
              <a:gd name="connsiteY482" fmla="*/ 459465 h 2786219"/>
              <a:gd name="connsiteX483" fmla="*/ 1139857 w 4691512"/>
              <a:gd name="connsiteY483" fmla="*/ 429924 h 2786219"/>
              <a:gd name="connsiteX484" fmla="*/ 1188750 w 4691512"/>
              <a:gd name="connsiteY484" fmla="*/ 377688 h 2786219"/>
              <a:gd name="connsiteX485" fmla="*/ 1193064 w 4691512"/>
              <a:gd name="connsiteY485" fmla="*/ 375527 h 2786219"/>
              <a:gd name="connsiteX486" fmla="*/ 1136940 w 4691512"/>
              <a:gd name="connsiteY486" fmla="*/ 344665 h 2786219"/>
              <a:gd name="connsiteX487" fmla="*/ 1156840 w 4691512"/>
              <a:gd name="connsiteY487" fmla="*/ 355770 h 2786219"/>
              <a:gd name="connsiteX488" fmla="*/ 1156840 w 4691512"/>
              <a:gd name="connsiteY488" fmla="*/ 373827 h 2786219"/>
              <a:gd name="connsiteX489" fmla="*/ 1117130 w 4691512"/>
              <a:gd name="connsiteY489" fmla="*/ 397662 h 2786219"/>
              <a:gd name="connsiteX490" fmla="*/ 1104966 w 4691512"/>
              <a:gd name="connsiteY490" fmla="*/ 405968 h 2786219"/>
              <a:gd name="connsiteX491" fmla="*/ 1089941 w 4691512"/>
              <a:gd name="connsiteY491" fmla="*/ 416080 h 2786219"/>
              <a:gd name="connsiteX492" fmla="*/ 1115699 w 4691512"/>
              <a:gd name="connsiteY492" fmla="*/ 351437 h 2786219"/>
              <a:gd name="connsiteX493" fmla="*/ 1136940 w 4691512"/>
              <a:gd name="connsiteY493" fmla="*/ 344665 h 2786219"/>
              <a:gd name="connsiteX494" fmla="*/ 1058144 w 4691512"/>
              <a:gd name="connsiteY494" fmla="*/ 340960 h 2786219"/>
              <a:gd name="connsiteX495" fmla="*/ 1088662 w 4691512"/>
              <a:gd name="connsiteY495" fmla="*/ 346709 h 2786219"/>
              <a:gd name="connsiteX496" fmla="*/ 1085755 w 4691512"/>
              <a:gd name="connsiteY496" fmla="*/ 357129 h 2786219"/>
              <a:gd name="connsiteX497" fmla="*/ 1079216 w 4691512"/>
              <a:gd name="connsiteY497" fmla="*/ 387311 h 2786219"/>
              <a:gd name="connsiteX498" fmla="*/ 1058870 w 4691512"/>
              <a:gd name="connsiteY498" fmla="*/ 420726 h 2786219"/>
              <a:gd name="connsiteX499" fmla="*/ 1040705 w 4691512"/>
              <a:gd name="connsiteY499" fmla="*/ 426475 h 2786219"/>
              <a:gd name="connsiteX500" fmla="*/ 1032349 w 4691512"/>
              <a:gd name="connsiteY500" fmla="*/ 423242 h 2786219"/>
              <a:gd name="connsiteX501" fmla="*/ 1017090 w 4691512"/>
              <a:gd name="connsiteY501" fmla="*/ 380843 h 2786219"/>
              <a:gd name="connsiteX502" fmla="*/ 1019996 w 4691512"/>
              <a:gd name="connsiteY502" fmla="*/ 365752 h 2786219"/>
              <a:gd name="connsiteX503" fmla="*/ 1034165 w 4691512"/>
              <a:gd name="connsiteY503" fmla="*/ 370423 h 2786219"/>
              <a:gd name="connsiteX504" fmla="*/ 1041431 w 4691512"/>
              <a:gd name="connsiteY504" fmla="*/ 375094 h 2786219"/>
              <a:gd name="connsiteX505" fmla="*/ 1048334 w 4691512"/>
              <a:gd name="connsiteY505" fmla="*/ 358925 h 2786219"/>
              <a:gd name="connsiteX506" fmla="*/ 1058144 w 4691512"/>
              <a:gd name="connsiteY506" fmla="*/ 340960 h 2786219"/>
              <a:gd name="connsiteX507" fmla="*/ 991190 w 4691512"/>
              <a:gd name="connsiteY507" fmla="*/ 325953 h 2786219"/>
              <a:gd name="connsiteX508" fmla="*/ 1007434 w 4691512"/>
              <a:gd name="connsiteY508" fmla="*/ 336997 h 2786219"/>
              <a:gd name="connsiteX509" fmla="*/ 993036 w 4691512"/>
              <a:gd name="connsiteY509" fmla="*/ 350985 h 2786219"/>
              <a:gd name="connsiteX510" fmla="*/ 977899 w 4691512"/>
              <a:gd name="connsiteY510" fmla="*/ 334420 h 2786219"/>
              <a:gd name="connsiteX511" fmla="*/ 991190 w 4691512"/>
              <a:gd name="connsiteY511" fmla="*/ 325953 h 2786219"/>
              <a:gd name="connsiteX512" fmla="*/ 2360573 w 4691512"/>
              <a:gd name="connsiteY512" fmla="*/ 316515 h 2786219"/>
              <a:gd name="connsiteX513" fmla="*/ 2377004 w 4691512"/>
              <a:gd name="connsiteY513" fmla="*/ 334633 h 2786219"/>
              <a:gd name="connsiteX514" fmla="*/ 2366288 w 4691512"/>
              <a:gd name="connsiteY514" fmla="*/ 346229 h 2786219"/>
              <a:gd name="connsiteX515" fmla="*/ 2350572 w 4691512"/>
              <a:gd name="connsiteY515" fmla="*/ 329560 h 2786219"/>
              <a:gd name="connsiteX516" fmla="*/ 2360573 w 4691512"/>
              <a:gd name="connsiteY516" fmla="*/ 316515 h 2786219"/>
              <a:gd name="connsiteX517" fmla="*/ 2826952 w 4691512"/>
              <a:gd name="connsiteY517" fmla="*/ 308348 h 2786219"/>
              <a:gd name="connsiteX518" fmla="*/ 2838404 w 4691512"/>
              <a:gd name="connsiteY518" fmla="*/ 310514 h 2786219"/>
              <a:gd name="connsiteX519" fmla="*/ 2839478 w 4691512"/>
              <a:gd name="connsiteY519" fmla="*/ 321706 h 2786219"/>
              <a:gd name="connsiteX520" fmla="*/ 2820868 w 4691512"/>
              <a:gd name="connsiteY520" fmla="*/ 350226 h 2786219"/>
              <a:gd name="connsiteX521" fmla="*/ 2778639 w 4691512"/>
              <a:gd name="connsiteY521" fmla="*/ 400768 h 2786219"/>
              <a:gd name="connsiteX522" fmla="*/ 2766471 w 4691512"/>
              <a:gd name="connsiteY522" fmla="*/ 429649 h 2786219"/>
              <a:gd name="connsiteX523" fmla="*/ 2762535 w 4691512"/>
              <a:gd name="connsiteY523" fmla="*/ 442284 h 2786219"/>
              <a:gd name="connsiteX524" fmla="*/ 2758240 w 4691512"/>
              <a:gd name="connsiteY524" fmla="*/ 478747 h 2786219"/>
              <a:gd name="connsiteX525" fmla="*/ 2782934 w 4691512"/>
              <a:gd name="connsiteY525" fmla="*/ 528206 h 2786219"/>
              <a:gd name="connsiteX526" fmla="*/ 2789018 w 4691512"/>
              <a:gd name="connsiteY526" fmla="*/ 539036 h 2786219"/>
              <a:gd name="connsiteX527" fmla="*/ 2749293 w 4691512"/>
              <a:gd name="connsiteY527" fmla="*/ 532538 h 2786219"/>
              <a:gd name="connsiteX528" fmla="*/ 2733189 w 4691512"/>
              <a:gd name="connsiteY528" fmla="*/ 523151 h 2786219"/>
              <a:gd name="connsiteX529" fmla="*/ 2721379 w 4691512"/>
              <a:gd name="connsiteY529" fmla="*/ 500046 h 2786219"/>
              <a:gd name="connsiteX530" fmla="*/ 2723884 w 4691512"/>
              <a:gd name="connsiteY530" fmla="*/ 479469 h 2786219"/>
              <a:gd name="connsiteX531" fmla="*/ 2726747 w 4691512"/>
              <a:gd name="connsiteY531" fmla="*/ 466833 h 2786219"/>
              <a:gd name="connsiteX532" fmla="*/ 2728894 w 4691512"/>
              <a:gd name="connsiteY532" fmla="*/ 444450 h 2786219"/>
              <a:gd name="connsiteX533" fmla="*/ 2729252 w 4691512"/>
              <a:gd name="connsiteY533" fmla="*/ 439757 h 2786219"/>
              <a:gd name="connsiteX534" fmla="*/ 2736052 w 4691512"/>
              <a:gd name="connsiteY534" fmla="*/ 402573 h 2786219"/>
              <a:gd name="connsiteX535" fmla="*/ 2787228 w 4691512"/>
              <a:gd name="connsiteY535" fmla="*/ 335785 h 2786219"/>
              <a:gd name="connsiteX536" fmla="*/ 2802975 w 4691512"/>
              <a:gd name="connsiteY536" fmla="*/ 324594 h 2786219"/>
              <a:gd name="connsiteX537" fmla="*/ 2826952 w 4691512"/>
              <a:gd name="connsiteY537" fmla="*/ 308348 h 2786219"/>
              <a:gd name="connsiteX538" fmla="*/ 1148770 w 4691512"/>
              <a:gd name="connsiteY538" fmla="*/ 291029 h 2786219"/>
              <a:gd name="connsiteX539" fmla="*/ 1145488 w 4691512"/>
              <a:gd name="connsiteY539" fmla="*/ 319397 h 2786219"/>
              <a:gd name="connsiteX540" fmla="*/ 1128712 w 4691512"/>
              <a:gd name="connsiteY540" fmla="*/ 305752 h 2786219"/>
              <a:gd name="connsiteX541" fmla="*/ 1148770 w 4691512"/>
              <a:gd name="connsiteY541" fmla="*/ 291029 h 2786219"/>
              <a:gd name="connsiteX542" fmla="*/ 831157 w 4691512"/>
              <a:gd name="connsiteY542" fmla="*/ 251775 h 2786219"/>
              <a:gd name="connsiteX543" fmla="*/ 849466 w 4691512"/>
              <a:gd name="connsiteY543" fmla="*/ 254784 h 2786219"/>
              <a:gd name="connsiteX544" fmla="*/ 876752 w 4691512"/>
              <a:gd name="connsiteY544" fmla="*/ 275626 h 2786219"/>
              <a:gd name="connsiteX545" fmla="*/ 873880 w 4691512"/>
              <a:gd name="connsiteY545" fmla="*/ 314795 h 2786219"/>
              <a:gd name="connsiteX546" fmla="*/ 887882 w 4691512"/>
              <a:gd name="connsiteY546" fmla="*/ 330607 h 2786219"/>
              <a:gd name="connsiteX547" fmla="*/ 897934 w 4691512"/>
              <a:gd name="connsiteY547" fmla="*/ 335637 h 2786219"/>
              <a:gd name="connsiteX548" fmla="*/ 911577 w 4691512"/>
              <a:gd name="connsiteY548" fmla="*/ 344621 h 2786219"/>
              <a:gd name="connsiteX549" fmla="*/ 933836 w 4691512"/>
              <a:gd name="connsiteY549" fmla="*/ 351449 h 2786219"/>
              <a:gd name="connsiteX550" fmla="*/ 933836 w 4691512"/>
              <a:gd name="connsiteY550" fmla="*/ 389899 h 2786219"/>
              <a:gd name="connsiteX551" fmla="*/ 937786 w 4691512"/>
              <a:gd name="connsiteY551" fmla="*/ 390618 h 2786219"/>
              <a:gd name="connsiteX552" fmla="*/ 953583 w 4691512"/>
              <a:gd name="connsiteY552" fmla="*/ 354324 h 2786219"/>
              <a:gd name="connsiteX553" fmla="*/ 970097 w 4691512"/>
              <a:gd name="connsiteY553" fmla="*/ 340668 h 2786219"/>
              <a:gd name="connsiteX554" fmla="*/ 979432 w 4691512"/>
              <a:gd name="connsiteY554" fmla="*/ 364385 h 2786219"/>
              <a:gd name="connsiteX555" fmla="*/ 966148 w 4691512"/>
              <a:gd name="connsiteY555" fmla="*/ 412538 h 2786219"/>
              <a:gd name="connsiteX556" fmla="*/ 967225 w 4691512"/>
              <a:gd name="connsiteY556" fmla="*/ 433021 h 2786219"/>
              <a:gd name="connsiteX557" fmla="*/ 979432 w 4691512"/>
              <a:gd name="connsiteY557" fmla="*/ 462487 h 2786219"/>
              <a:gd name="connsiteX558" fmla="*/ 970456 w 4691512"/>
              <a:gd name="connsiteY558" fmla="*/ 473986 h 2786219"/>
              <a:gd name="connsiteX559" fmla="*/ 958609 w 4691512"/>
              <a:gd name="connsiteY559" fmla="*/ 475065 h 2786219"/>
              <a:gd name="connsiteX560" fmla="*/ 952864 w 4691512"/>
              <a:gd name="connsiteY560" fmla="*/ 485126 h 2786219"/>
              <a:gd name="connsiteX561" fmla="*/ 942812 w 4691512"/>
              <a:gd name="connsiteY561" fmla="*/ 499141 h 2786219"/>
              <a:gd name="connsiteX562" fmla="*/ 914449 w 4691512"/>
              <a:gd name="connsiteY562" fmla="*/ 482970 h 2786219"/>
              <a:gd name="connsiteX563" fmla="*/ 901166 w 4691512"/>
              <a:gd name="connsiteY563" fmla="*/ 477939 h 2786219"/>
              <a:gd name="connsiteX564" fmla="*/ 848748 w 4691512"/>
              <a:gd name="connsiteY564" fmla="*/ 489079 h 2786219"/>
              <a:gd name="connsiteX565" fmla="*/ 814282 w 4691512"/>
              <a:gd name="connsiteY565" fmla="*/ 468596 h 2786219"/>
              <a:gd name="connsiteX566" fmla="*/ 798486 w 4691512"/>
              <a:gd name="connsiteY566" fmla="*/ 442723 h 2786219"/>
              <a:gd name="connsiteX567" fmla="*/ 797409 w 4691512"/>
              <a:gd name="connsiteY567" fmla="*/ 425115 h 2786219"/>
              <a:gd name="connsiteX568" fmla="*/ 815360 w 4691512"/>
              <a:gd name="connsiteY568" fmla="*/ 419725 h 2786219"/>
              <a:gd name="connsiteX569" fmla="*/ 848748 w 4691512"/>
              <a:gd name="connsiteY569" fmla="*/ 426553 h 2786219"/>
              <a:gd name="connsiteX570" fmla="*/ 859878 w 4691512"/>
              <a:gd name="connsiteY570" fmla="*/ 424037 h 2786219"/>
              <a:gd name="connsiteX571" fmla="*/ 849825 w 4691512"/>
              <a:gd name="connsiteY571" fmla="*/ 415772 h 2786219"/>
              <a:gd name="connsiteX572" fmla="*/ 813205 w 4691512"/>
              <a:gd name="connsiteY572" fmla="*/ 396367 h 2786219"/>
              <a:gd name="connsiteX573" fmla="*/ 805307 w 4691512"/>
              <a:gd name="connsiteY573" fmla="*/ 388462 h 2786219"/>
              <a:gd name="connsiteX574" fmla="*/ 816437 w 4691512"/>
              <a:gd name="connsiteY574" fmla="*/ 380197 h 2786219"/>
              <a:gd name="connsiteX575" fmla="*/ 833670 w 4691512"/>
              <a:gd name="connsiteY575" fmla="*/ 377322 h 2786219"/>
              <a:gd name="connsiteX576" fmla="*/ 824335 w 4691512"/>
              <a:gd name="connsiteY576" fmla="*/ 369776 h 2786219"/>
              <a:gd name="connsiteX577" fmla="*/ 821822 w 4691512"/>
              <a:gd name="connsiteY577" fmla="*/ 344262 h 2786219"/>
              <a:gd name="connsiteX578" fmla="*/ 864186 w 4691512"/>
              <a:gd name="connsiteY578" fmla="*/ 315873 h 2786219"/>
              <a:gd name="connsiteX579" fmla="*/ 828643 w 4691512"/>
              <a:gd name="connsiteY579" fmla="*/ 328810 h 2786219"/>
              <a:gd name="connsiteX580" fmla="*/ 793459 w 4691512"/>
              <a:gd name="connsiteY580" fmla="*/ 354683 h 2786219"/>
              <a:gd name="connsiteX581" fmla="*/ 757198 w 4691512"/>
              <a:gd name="connsiteY581" fmla="*/ 358636 h 2786219"/>
              <a:gd name="connsiteX582" fmla="*/ 754685 w 4691512"/>
              <a:gd name="connsiteY582" fmla="*/ 324138 h 2786219"/>
              <a:gd name="connsiteX583" fmla="*/ 813923 w 4691512"/>
              <a:gd name="connsiteY583" fmla="*/ 257659 h 2786219"/>
              <a:gd name="connsiteX584" fmla="*/ 831157 w 4691512"/>
              <a:gd name="connsiteY584" fmla="*/ 251775 h 2786219"/>
              <a:gd name="connsiteX585" fmla="*/ 2297242 w 4691512"/>
              <a:gd name="connsiteY585" fmla="*/ 247736 h 2786219"/>
              <a:gd name="connsiteX586" fmla="*/ 2305345 w 4691512"/>
              <a:gd name="connsiteY586" fmla="*/ 250030 h 2786219"/>
              <a:gd name="connsiteX587" fmla="*/ 2335043 w 4691512"/>
              <a:gd name="connsiteY587" fmla="*/ 281695 h 2786219"/>
              <a:gd name="connsiteX588" fmla="*/ 2336130 w 4691512"/>
              <a:gd name="connsiteY588" fmla="*/ 300766 h 2786219"/>
              <a:gd name="connsiteX589" fmla="*/ 2325627 w 4691512"/>
              <a:gd name="connsiteY589" fmla="*/ 332791 h 2786219"/>
              <a:gd name="connsiteX590" fmla="*/ 2316210 w 4691512"/>
              <a:gd name="connsiteY590" fmla="*/ 369494 h 2786219"/>
              <a:gd name="connsiteX591" fmla="*/ 2303535 w 4691512"/>
              <a:gd name="connsiteY591" fmla="*/ 372733 h 2786219"/>
              <a:gd name="connsiteX592" fmla="*/ 2285064 w 4691512"/>
              <a:gd name="connsiteY592" fmla="*/ 346825 h 2786219"/>
              <a:gd name="connsiteX593" fmla="*/ 2295929 w 4691512"/>
              <a:gd name="connsiteY593" fmla="*/ 336749 h 2786219"/>
              <a:gd name="connsiteX594" fmla="*/ 2290497 w 4691512"/>
              <a:gd name="connsiteY594" fmla="*/ 332791 h 2786219"/>
              <a:gd name="connsiteX595" fmla="*/ 2289048 w 4691512"/>
              <a:gd name="connsiteY595" fmla="*/ 317678 h 2786219"/>
              <a:gd name="connsiteX596" fmla="*/ 2296291 w 4691512"/>
              <a:gd name="connsiteY596" fmla="*/ 303285 h 2786219"/>
              <a:gd name="connsiteX597" fmla="*/ 2279994 w 4691512"/>
              <a:gd name="connsiteY597" fmla="*/ 310122 h 2786219"/>
              <a:gd name="connsiteX598" fmla="*/ 2266956 w 4691512"/>
              <a:gd name="connsiteY598" fmla="*/ 310122 h 2786219"/>
              <a:gd name="connsiteX599" fmla="*/ 2246674 w 4691512"/>
              <a:gd name="connsiteY599" fmla="*/ 264783 h 2786219"/>
              <a:gd name="connsiteX600" fmla="*/ 2254642 w 4691512"/>
              <a:gd name="connsiteY600" fmla="*/ 255787 h 2786219"/>
              <a:gd name="connsiteX601" fmla="*/ 2265145 w 4691512"/>
              <a:gd name="connsiteY601" fmla="*/ 256507 h 2786219"/>
              <a:gd name="connsiteX602" fmla="*/ 2277459 w 4691512"/>
              <a:gd name="connsiteY602" fmla="*/ 262264 h 2786219"/>
              <a:gd name="connsiteX603" fmla="*/ 2290134 w 4691512"/>
              <a:gd name="connsiteY603" fmla="*/ 268021 h 2786219"/>
              <a:gd name="connsiteX604" fmla="*/ 2291583 w 4691512"/>
              <a:gd name="connsiteY604" fmla="*/ 254348 h 2786219"/>
              <a:gd name="connsiteX605" fmla="*/ 2297242 w 4691512"/>
              <a:gd name="connsiteY605" fmla="*/ 247736 h 2786219"/>
              <a:gd name="connsiteX606" fmla="*/ 377060 w 4691512"/>
              <a:gd name="connsiteY606" fmla="*/ 237414 h 2786219"/>
              <a:gd name="connsiteX607" fmla="*/ 380662 w 4691512"/>
              <a:gd name="connsiteY607" fmla="*/ 238134 h 2786219"/>
              <a:gd name="connsiteX608" fmla="*/ 384263 w 4691512"/>
              <a:gd name="connsiteY608" fmla="*/ 240654 h 2786219"/>
              <a:gd name="connsiteX609" fmla="*/ 379581 w 4691512"/>
              <a:gd name="connsiteY609" fmla="*/ 252532 h 2786219"/>
              <a:gd name="connsiteX610" fmla="*/ 415594 w 4691512"/>
              <a:gd name="connsiteY610" fmla="*/ 284928 h 2786219"/>
              <a:gd name="connsiteX611" fmla="*/ 418836 w 4691512"/>
              <a:gd name="connsiteY611" fmla="*/ 289607 h 2786219"/>
              <a:gd name="connsiteX612" fmla="*/ 470695 w 4691512"/>
              <a:gd name="connsiteY612" fmla="*/ 319843 h 2786219"/>
              <a:gd name="connsiteX613" fmla="*/ 534799 w 4691512"/>
              <a:gd name="connsiteY613" fmla="*/ 371675 h 2786219"/>
              <a:gd name="connsiteX614" fmla="*/ 563969 w 4691512"/>
              <a:gd name="connsiteY614" fmla="*/ 407311 h 2786219"/>
              <a:gd name="connsiteX615" fmla="*/ 572253 w 4691512"/>
              <a:gd name="connsiteY615" fmla="*/ 414510 h 2786219"/>
              <a:gd name="connsiteX616" fmla="*/ 581976 w 4691512"/>
              <a:gd name="connsiteY616" fmla="*/ 390753 h 2786219"/>
              <a:gd name="connsiteX617" fmla="*/ 607906 w 4691512"/>
              <a:gd name="connsiteY617" fmla="*/ 386793 h 2786219"/>
              <a:gd name="connsiteX618" fmla="*/ 645720 w 4691512"/>
              <a:gd name="connsiteY618" fmla="*/ 378155 h 2786219"/>
              <a:gd name="connsiteX619" fmla="*/ 685695 w 4691512"/>
              <a:gd name="connsiteY619" fmla="*/ 381034 h 2786219"/>
              <a:gd name="connsiteX620" fmla="*/ 685695 w 4691512"/>
              <a:gd name="connsiteY620" fmla="*/ 401911 h 2786219"/>
              <a:gd name="connsiteX621" fmla="*/ 696139 w 4691512"/>
              <a:gd name="connsiteY621" fmla="*/ 413430 h 2786219"/>
              <a:gd name="connsiteX622" fmla="*/ 699740 w 4691512"/>
              <a:gd name="connsiteY622" fmla="*/ 413790 h 2786219"/>
              <a:gd name="connsiteX623" fmla="*/ 730711 w 4691512"/>
              <a:gd name="connsiteY623" fmla="*/ 418109 h 2786219"/>
              <a:gd name="connsiteX624" fmla="*/ 740435 w 4691512"/>
              <a:gd name="connsiteY624" fmla="*/ 424228 h 2786219"/>
              <a:gd name="connsiteX625" fmla="*/ 794455 w 4691512"/>
              <a:gd name="connsiteY625" fmla="*/ 467782 h 2786219"/>
              <a:gd name="connsiteX626" fmla="*/ 796976 w 4691512"/>
              <a:gd name="connsiteY626" fmla="*/ 490819 h 2786219"/>
              <a:gd name="connsiteX627" fmla="*/ 790854 w 4691512"/>
              <a:gd name="connsiteY627" fmla="*/ 503057 h 2786219"/>
              <a:gd name="connsiteX628" fmla="*/ 802378 w 4691512"/>
              <a:gd name="connsiteY628" fmla="*/ 508456 h 2786219"/>
              <a:gd name="connsiteX629" fmla="*/ 834790 w 4691512"/>
              <a:gd name="connsiteY629" fmla="*/ 513856 h 2786219"/>
              <a:gd name="connsiteX630" fmla="*/ 846675 w 4691512"/>
              <a:gd name="connsiteY630" fmla="*/ 526454 h 2786219"/>
              <a:gd name="connsiteX631" fmla="*/ 855678 w 4691512"/>
              <a:gd name="connsiteY631" fmla="*/ 550931 h 2786219"/>
              <a:gd name="connsiteX632" fmla="*/ 876205 w 4691512"/>
              <a:gd name="connsiteY632" fmla="*/ 522854 h 2786219"/>
              <a:gd name="connsiteX633" fmla="*/ 914020 w 4691512"/>
              <a:gd name="connsiteY633" fmla="*/ 518895 h 2786219"/>
              <a:gd name="connsiteX634" fmla="*/ 978844 w 4691512"/>
              <a:gd name="connsiteY634" fmla="*/ 545531 h 2786219"/>
              <a:gd name="connsiteX635" fmla="*/ 990368 w 4691512"/>
              <a:gd name="connsiteY635" fmla="*/ 539412 h 2786219"/>
              <a:gd name="connsiteX636" fmla="*/ 1003693 w 4691512"/>
              <a:gd name="connsiteY636" fmla="*/ 533653 h 2786219"/>
              <a:gd name="connsiteX637" fmla="*/ 1010896 w 4691512"/>
              <a:gd name="connsiteY637" fmla="*/ 552370 h 2786219"/>
              <a:gd name="connsiteX638" fmla="*/ 1004053 w 4691512"/>
              <a:gd name="connsiteY638" fmla="*/ 571088 h 2786219"/>
              <a:gd name="connsiteX639" fmla="*/ 1007295 w 4691512"/>
              <a:gd name="connsiteY639" fmla="*/ 572887 h 2786219"/>
              <a:gd name="connsiteX640" fmla="*/ 1013057 w 4691512"/>
              <a:gd name="connsiteY640" fmla="*/ 566408 h 2786219"/>
              <a:gd name="connsiteX641" fmla="*/ 1038986 w 4691512"/>
              <a:gd name="connsiteY641" fmla="*/ 537252 h 2786219"/>
              <a:gd name="connsiteX642" fmla="*/ 1049430 w 4691512"/>
              <a:gd name="connsiteY642" fmla="*/ 518535 h 2786219"/>
              <a:gd name="connsiteX643" fmla="*/ 1064556 w 4691512"/>
              <a:gd name="connsiteY643" fmla="*/ 506657 h 2786219"/>
              <a:gd name="connsiteX644" fmla="*/ 1047990 w 4691512"/>
              <a:gd name="connsiteY644" fmla="*/ 489739 h 2786219"/>
              <a:gd name="connsiteX645" fmla="*/ 1043668 w 4691512"/>
              <a:gd name="connsiteY645" fmla="*/ 465262 h 2786219"/>
              <a:gd name="connsiteX646" fmla="*/ 1076800 w 4691512"/>
              <a:gd name="connsiteY646" fmla="*/ 427108 h 2786219"/>
              <a:gd name="connsiteX647" fmla="*/ 1092646 w 4691512"/>
              <a:gd name="connsiteY647" fmla="*/ 435387 h 2786219"/>
              <a:gd name="connsiteX648" fmla="*/ 1082563 w 4691512"/>
              <a:gd name="connsiteY648" fmla="*/ 495858 h 2786219"/>
              <a:gd name="connsiteX649" fmla="*/ 1080402 w 4691512"/>
              <a:gd name="connsiteY649" fmla="*/ 504137 h 2786219"/>
              <a:gd name="connsiteX650" fmla="*/ 1092646 w 4691512"/>
              <a:gd name="connsiteY650" fmla="*/ 537252 h 2786219"/>
              <a:gd name="connsiteX651" fmla="*/ 1105971 w 4691512"/>
              <a:gd name="connsiteY651" fmla="*/ 529334 h 2786219"/>
              <a:gd name="connsiteX652" fmla="*/ 1112093 w 4691512"/>
              <a:gd name="connsiteY652" fmla="*/ 549851 h 2786219"/>
              <a:gd name="connsiteX653" fmla="*/ 1109212 w 4691512"/>
              <a:gd name="connsiteY653" fmla="*/ 572528 h 2786219"/>
              <a:gd name="connsiteX654" fmla="*/ 1113174 w 4691512"/>
              <a:gd name="connsiteY654" fmla="*/ 580086 h 2786219"/>
              <a:gd name="connsiteX655" fmla="*/ 1120016 w 4691512"/>
              <a:gd name="connsiteY655" fmla="*/ 576127 h 2786219"/>
              <a:gd name="connsiteX656" fmla="*/ 1155670 w 4691512"/>
              <a:gd name="connsiteY656" fmla="*/ 532573 h 2786219"/>
              <a:gd name="connsiteX657" fmla="*/ 1192043 w 4691512"/>
              <a:gd name="connsiteY657" fmla="*/ 530773 h 2786219"/>
              <a:gd name="connsiteX658" fmla="*/ 1192763 w 4691512"/>
              <a:gd name="connsiteY658" fmla="*/ 554170 h 2786219"/>
              <a:gd name="connsiteX659" fmla="*/ 1180519 w 4691512"/>
              <a:gd name="connsiteY659" fmla="*/ 586926 h 2786219"/>
              <a:gd name="connsiteX660" fmla="*/ 1145946 w 4691512"/>
              <a:gd name="connsiteY660" fmla="*/ 614282 h 2786219"/>
              <a:gd name="connsiteX661" fmla="*/ 1116055 w 4691512"/>
              <a:gd name="connsiteY661" fmla="*/ 613922 h 2786219"/>
              <a:gd name="connsiteX662" fmla="*/ 1110293 w 4691512"/>
              <a:gd name="connsiteY662" fmla="*/ 620401 h 2786219"/>
              <a:gd name="connsiteX663" fmla="*/ 1102370 w 4691512"/>
              <a:gd name="connsiteY663" fmla="*/ 631199 h 2786219"/>
              <a:gd name="connsiteX664" fmla="*/ 1071038 w 4691512"/>
              <a:gd name="connsiteY664" fmla="*/ 630839 h 2786219"/>
              <a:gd name="connsiteX665" fmla="*/ 1064556 w 4691512"/>
              <a:gd name="connsiteY665" fmla="*/ 630839 h 2786219"/>
              <a:gd name="connsiteX666" fmla="*/ 1082202 w 4691512"/>
              <a:gd name="connsiteY666" fmla="*/ 649197 h 2786219"/>
              <a:gd name="connsiteX667" fmla="*/ 1029623 w 4691512"/>
              <a:gd name="connsiteY667" fmla="*/ 676913 h 2786219"/>
              <a:gd name="connsiteX668" fmla="*/ 1014497 w 4691512"/>
              <a:gd name="connsiteY668" fmla="*/ 677633 h 2786219"/>
              <a:gd name="connsiteX669" fmla="*/ 1013417 w 4691512"/>
              <a:gd name="connsiteY669" fmla="*/ 680872 h 2786219"/>
              <a:gd name="connsiteX670" fmla="*/ 1018819 w 4691512"/>
              <a:gd name="connsiteY670" fmla="*/ 697430 h 2786219"/>
              <a:gd name="connsiteX671" fmla="*/ 1002253 w 4691512"/>
              <a:gd name="connsiteY671" fmla="*/ 701750 h 2786219"/>
              <a:gd name="connsiteX672" fmla="*/ 995050 w 4691512"/>
              <a:gd name="connsiteY672" fmla="*/ 706429 h 2786219"/>
              <a:gd name="connsiteX673" fmla="*/ 938149 w 4691512"/>
              <a:gd name="connsiteY673" fmla="*/ 788137 h 2786219"/>
              <a:gd name="connsiteX674" fmla="*/ 939229 w 4691512"/>
              <a:gd name="connsiteY674" fmla="*/ 812254 h 2786219"/>
              <a:gd name="connsiteX675" fmla="*/ 952914 w 4691512"/>
              <a:gd name="connsiteY675" fmla="*/ 846089 h 2786219"/>
              <a:gd name="connsiteX676" fmla="*/ 949313 w 4691512"/>
              <a:gd name="connsiteY676" fmla="*/ 848249 h 2786219"/>
              <a:gd name="connsiteX677" fmla="*/ 956156 w 4691512"/>
              <a:gd name="connsiteY677" fmla="*/ 849329 h 2786219"/>
              <a:gd name="connsiteX678" fmla="*/ 987487 w 4691512"/>
              <a:gd name="connsiteY678" fmla="*/ 860487 h 2786219"/>
              <a:gd name="connsiteX679" fmla="*/ 1054472 w 4691512"/>
              <a:gd name="connsiteY679" fmla="*/ 909081 h 2786219"/>
              <a:gd name="connsiteX680" fmla="*/ 1062755 w 4691512"/>
              <a:gd name="connsiteY680" fmla="*/ 929958 h 2786219"/>
              <a:gd name="connsiteX681" fmla="*/ 1068877 w 4691512"/>
              <a:gd name="connsiteY681" fmla="*/ 983230 h 2786219"/>
              <a:gd name="connsiteX682" fmla="*/ 1079681 w 4691512"/>
              <a:gd name="connsiteY682" fmla="*/ 992589 h 2786219"/>
              <a:gd name="connsiteX683" fmla="*/ 1094447 w 4691512"/>
              <a:gd name="connsiteY683" fmla="*/ 985030 h 2786219"/>
              <a:gd name="connsiteX684" fmla="*/ 1098048 w 4691512"/>
              <a:gd name="connsiteY684" fmla="*/ 954794 h 2786219"/>
              <a:gd name="connsiteX685" fmla="*/ 1129020 w 4691512"/>
              <a:gd name="connsiteY685" fmla="*/ 906201 h 2786219"/>
              <a:gd name="connsiteX686" fmla="*/ 1149547 w 4691512"/>
              <a:gd name="connsiteY686" fmla="*/ 856168 h 2786219"/>
              <a:gd name="connsiteX687" fmla="*/ 1152068 w 4691512"/>
              <a:gd name="connsiteY687" fmla="*/ 815854 h 2786219"/>
              <a:gd name="connsiteX688" fmla="*/ 1170795 w 4691512"/>
              <a:gd name="connsiteY688" fmla="*/ 755382 h 2786219"/>
              <a:gd name="connsiteX689" fmla="*/ 1199246 w 4691512"/>
              <a:gd name="connsiteY689" fmla="*/ 737025 h 2786219"/>
              <a:gd name="connsiteX690" fmla="*/ 1264430 w 4691512"/>
              <a:gd name="connsiteY690" fmla="*/ 791017 h 2786219"/>
              <a:gd name="connsiteX691" fmla="*/ 1263710 w 4691512"/>
              <a:gd name="connsiteY691" fmla="*/ 802535 h 2786219"/>
              <a:gd name="connsiteX692" fmla="*/ 1269112 w 4691512"/>
              <a:gd name="connsiteY692" fmla="*/ 841410 h 2786219"/>
              <a:gd name="connsiteX693" fmla="*/ 1286758 w 4691512"/>
              <a:gd name="connsiteY693" fmla="*/ 848249 h 2786219"/>
              <a:gd name="connsiteX694" fmla="*/ 1311608 w 4691512"/>
              <a:gd name="connsiteY694" fmla="*/ 827732 h 2786219"/>
              <a:gd name="connsiteX695" fmla="*/ 1327093 w 4691512"/>
              <a:gd name="connsiteY695" fmla="*/ 808655 h 2786219"/>
              <a:gd name="connsiteX696" fmla="*/ 1337897 w 4691512"/>
              <a:gd name="connsiteY696" fmla="*/ 846449 h 2786219"/>
              <a:gd name="connsiteX697" fmla="*/ 1342219 w 4691512"/>
              <a:gd name="connsiteY697" fmla="*/ 866607 h 2786219"/>
              <a:gd name="connsiteX698" fmla="*/ 1347981 w 4691512"/>
              <a:gd name="connsiteY698" fmla="*/ 890723 h 2786219"/>
              <a:gd name="connsiteX699" fmla="*/ 1372830 w 4691512"/>
              <a:gd name="connsiteY699" fmla="*/ 937157 h 2786219"/>
              <a:gd name="connsiteX700" fmla="*/ 1372830 w 4691512"/>
              <a:gd name="connsiteY700" fmla="*/ 955154 h 2786219"/>
              <a:gd name="connsiteX701" fmla="*/ 1360946 w 4691512"/>
              <a:gd name="connsiteY701" fmla="*/ 963793 h 2786219"/>
              <a:gd name="connsiteX702" fmla="*/ 1367068 w 4691512"/>
              <a:gd name="connsiteY702" fmla="*/ 963073 h 2786219"/>
              <a:gd name="connsiteX703" fmla="*/ 1401641 w 4691512"/>
              <a:gd name="connsiteY703" fmla="*/ 967393 h 2786219"/>
              <a:gd name="connsiteX704" fmla="*/ 1396239 w 4691512"/>
              <a:gd name="connsiteY704" fmla="*/ 1006987 h 2786219"/>
              <a:gd name="connsiteX705" fmla="*/ 1347981 w 4691512"/>
              <a:gd name="connsiteY705" fmla="*/ 1030024 h 2786219"/>
              <a:gd name="connsiteX706" fmla="*/ 1337177 w 4691512"/>
              <a:gd name="connsiteY706" fmla="*/ 1032184 h 2786219"/>
              <a:gd name="connsiteX707" fmla="*/ 1288199 w 4691512"/>
              <a:gd name="connsiteY707" fmla="*/ 1030024 h 2786219"/>
              <a:gd name="connsiteX708" fmla="*/ 1245703 w 4691512"/>
              <a:gd name="connsiteY708" fmla="*/ 1040462 h 2786219"/>
              <a:gd name="connsiteX709" fmla="*/ 1209330 w 4691512"/>
              <a:gd name="connsiteY709" fmla="*/ 1066379 h 2786219"/>
              <a:gd name="connsiteX710" fmla="*/ 1211490 w 4691512"/>
              <a:gd name="connsiteY710" fmla="*/ 1069978 h 2786219"/>
              <a:gd name="connsiteX711" fmla="*/ 1226616 w 4691512"/>
              <a:gd name="connsiteY711" fmla="*/ 1062779 h 2786219"/>
              <a:gd name="connsiteX712" fmla="*/ 1265511 w 4691512"/>
              <a:gd name="connsiteY712" fmla="*/ 1057020 h 2786219"/>
              <a:gd name="connsiteX713" fmla="*/ 1272713 w 4691512"/>
              <a:gd name="connsiteY713" fmla="*/ 1061699 h 2786219"/>
              <a:gd name="connsiteX714" fmla="*/ 1270913 w 4691512"/>
              <a:gd name="connsiteY714" fmla="*/ 1070698 h 2786219"/>
              <a:gd name="connsiteX715" fmla="*/ 1263350 w 4691512"/>
              <a:gd name="connsiteY715" fmla="*/ 1080777 h 2786219"/>
              <a:gd name="connsiteX716" fmla="*/ 1278115 w 4691512"/>
              <a:gd name="connsiteY716" fmla="*/ 1109213 h 2786219"/>
              <a:gd name="connsiteX717" fmla="*/ 1305125 w 4691512"/>
              <a:gd name="connsiteY717" fmla="*/ 1127570 h 2786219"/>
              <a:gd name="connsiteX718" fmla="*/ 1248944 w 4691512"/>
              <a:gd name="connsiteY718" fmla="*/ 1154207 h 2786219"/>
              <a:gd name="connsiteX719" fmla="*/ 1242102 w 4691512"/>
              <a:gd name="connsiteY719" fmla="*/ 1151687 h 2786219"/>
              <a:gd name="connsiteX720" fmla="*/ 1243902 w 4691512"/>
              <a:gd name="connsiteY720" fmla="*/ 1144488 h 2786219"/>
              <a:gd name="connsiteX721" fmla="*/ 1256507 w 4691512"/>
              <a:gd name="connsiteY721" fmla="*/ 1134769 h 2786219"/>
              <a:gd name="connsiteX722" fmla="*/ 1267311 w 4691512"/>
              <a:gd name="connsiteY722" fmla="*/ 1130090 h 2786219"/>
              <a:gd name="connsiteX723" fmla="*/ 1262629 w 4691512"/>
              <a:gd name="connsiteY723" fmla="*/ 1124331 h 2786219"/>
              <a:gd name="connsiteX724" fmla="*/ 1243182 w 4691512"/>
              <a:gd name="connsiteY724" fmla="*/ 1129730 h 2786219"/>
              <a:gd name="connsiteX725" fmla="*/ 1204288 w 4691512"/>
              <a:gd name="connsiteY725" fmla="*/ 1144848 h 2786219"/>
              <a:gd name="connsiteX726" fmla="*/ 1170795 w 4691512"/>
              <a:gd name="connsiteY726" fmla="*/ 1181923 h 2786219"/>
              <a:gd name="connsiteX727" fmla="*/ 1151708 w 4691512"/>
              <a:gd name="connsiteY727" fmla="*/ 1199200 h 2786219"/>
              <a:gd name="connsiteX728" fmla="*/ 1128300 w 4691512"/>
              <a:gd name="connsiteY728" fmla="*/ 1208919 h 2786219"/>
              <a:gd name="connsiteX729" fmla="*/ 1116415 w 4691512"/>
              <a:gd name="connsiteY729" fmla="*/ 1220437 h 2786219"/>
              <a:gd name="connsiteX730" fmla="*/ 1099489 w 4691512"/>
              <a:gd name="connsiteY730" fmla="*/ 1238435 h 2786219"/>
              <a:gd name="connsiteX731" fmla="*/ 1087604 w 4691512"/>
              <a:gd name="connsiteY731" fmla="*/ 1256792 h 2786219"/>
              <a:gd name="connsiteX732" fmla="*/ 1075360 w 4691512"/>
              <a:gd name="connsiteY732" fmla="*/ 1246714 h 2786219"/>
              <a:gd name="connsiteX733" fmla="*/ 1072839 w 4691512"/>
              <a:gd name="connsiteY733" fmla="*/ 1260392 h 2786219"/>
              <a:gd name="connsiteX734" fmla="*/ 1074640 w 4691512"/>
              <a:gd name="connsiteY734" fmla="*/ 1273710 h 2786219"/>
              <a:gd name="connsiteX735" fmla="*/ 1052311 w 4691512"/>
              <a:gd name="connsiteY735" fmla="*/ 1326263 h 2786219"/>
              <a:gd name="connsiteX736" fmla="*/ 1005134 w 4691512"/>
              <a:gd name="connsiteY736" fmla="*/ 1363337 h 2786219"/>
              <a:gd name="connsiteX737" fmla="*/ 990368 w 4691512"/>
              <a:gd name="connsiteY737" fmla="*/ 1415170 h 2786219"/>
              <a:gd name="connsiteX738" fmla="*/ 995770 w 4691512"/>
              <a:gd name="connsiteY738" fmla="*/ 1459804 h 2786219"/>
              <a:gd name="connsiteX739" fmla="*/ 987847 w 4691512"/>
              <a:gd name="connsiteY739" fmla="*/ 1474562 h 2786219"/>
              <a:gd name="connsiteX740" fmla="*/ 977043 w 4691512"/>
              <a:gd name="connsiteY740" fmla="*/ 1466643 h 2786219"/>
              <a:gd name="connsiteX741" fmla="*/ 963358 w 4691512"/>
              <a:gd name="connsiteY741" fmla="*/ 1437127 h 2786219"/>
              <a:gd name="connsiteX742" fmla="*/ 960117 w 4691512"/>
              <a:gd name="connsiteY742" fmla="*/ 1421289 h 2786219"/>
              <a:gd name="connsiteX743" fmla="*/ 937429 w 4691512"/>
              <a:gd name="connsiteY743" fmla="*/ 1401132 h 2786219"/>
              <a:gd name="connsiteX744" fmla="*/ 912939 w 4691512"/>
              <a:gd name="connsiteY744" fmla="*/ 1396453 h 2786219"/>
              <a:gd name="connsiteX745" fmla="*/ 858559 w 4691512"/>
              <a:gd name="connsiteY745" fmla="*/ 1406531 h 2786219"/>
              <a:gd name="connsiteX746" fmla="*/ 839832 w 4691512"/>
              <a:gd name="connsiteY746" fmla="*/ 1410131 h 2786219"/>
              <a:gd name="connsiteX747" fmla="*/ 797336 w 4691512"/>
              <a:gd name="connsiteY747" fmla="*/ 1407251 h 2786219"/>
              <a:gd name="connsiteX748" fmla="*/ 765644 w 4691512"/>
              <a:gd name="connsiteY748" fmla="*/ 1428128 h 2786219"/>
              <a:gd name="connsiteX749" fmla="*/ 737914 w 4691512"/>
              <a:gd name="connsiteY749" fmla="*/ 1506237 h 2786219"/>
              <a:gd name="connsiteX750" fmla="*/ 742236 w 4691512"/>
              <a:gd name="connsiteY750" fmla="*/ 1554111 h 2786219"/>
              <a:gd name="connsiteX751" fmla="*/ 798056 w 4691512"/>
              <a:gd name="connsiteY751" fmla="*/ 1589746 h 2786219"/>
              <a:gd name="connsiteX752" fmla="*/ 834790 w 4691512"/>
              <a:gd name="connsiteY752" fmla="*/ 1564549 h 2786219"/>
              <a:gd name="connsiteX753" fmla="*/ 890971 w 4691512"/>
              <a:gd name="connsiteY753" fmla="*/ 1548712 h 2786219"/>
              <a:gd name="connsiteX754" fmla="*/ 876205 w 4691512"/>
              <a:gd name="connsiteY754" fmla="*/ 1582907 h 2786219"/>
              <a:gd name="connsiteX755" fmla="*/ 863961 w 4691512"/>
              <a:gd name="connsiteY755" fmla="*/ 1618542 h 2786219"/>
              <a:gd name="connsiteX756" fmla="*/ 871524 w 4691512"/>
              <a:gd name="connsiteY756" fmla="*/ 1628980 h 2786219"/>
              <a:gd name="connsiteX757" fmla="*/ 917981 w 4691512"/>
              <a:gd name="connsiteY757" fmla="*/ 1634020 h 2786219"/>
              <a:gd name="connsiteX758" fmla="*/ 935628 w 4691512"/>
              <a:gd name="connsiteY758" fmla="*/ 1654537 h 2786219"/>
              <a:gd name="connsiteX759" fmla="*/ 933467 w 4691512"/>
              <a:gd name="connsiteY759" fmla="*/ 1676494 h 2786219"/>
              <a:gd name="connsiteX760" fmla="*/ 949313 w 4691512"/>
              <a:gd name="connsiteY760" fmla="*/ 1725807 h 2786219"/>
              <a:gd name="connsiteX761" fmla="*/ 971281 w 4691512"/>
              <a:gd name="connsiteY761" fmla="*/ 1731926 h 2786219"/>
              <a:gd name="connsiteX762" fmla="*/ 1023861 w 4691512"/>
              <a:gd name="connsiteY762" fmla="*/ 1740565 h 2786219"/>
              <a:gd name="connsiteX763" fmla="*/ 1028542 w 4691512"/>
              <a:gd name="connsiteY763" fmla="*/ 1742365 h 2786219"/>
              <a:gd name="connsiteX764" fmla="*/ 1032504 w 4691512"/>
              <a:gd name="connsiteY764" fmla="*/ 1737685 h 2786219"/>
              <a:gd name="connsiteX765" fmla="*/ 1095167 w 4691512"/>
              <a:gd name="connsiteY765" fmla="*/ 1689452 h 2786219"/>
              <a:gd name="connsiteX766" fmla="*/ 1107412 w 4691512"/>
              <a:gd name="connsiteY766" fmla="*/ 1698451 h 2786219"/>
              <a:gd name="connsiteX767" fmla="*/ 1103810 w 4691512"/>
              <a:gd name="connsiteY767" fmla="*/ 1719688 h 2786219"/>
              <a:gd name="connsiteX768" fmla="*/ 1108132 w 4691512"/>
              <a:gd name="connsiteY768" fmla="*/ 1723287 h 2786219"/>
              <a:gd name="connsiteX769" fmla="*/ 1111733 w 4691512"/>
              <a:gd name="connsiteY769" fmla="*/ 1715008 h 2786219"/>
              <a:gd name="connsiteX770" fmla="*/ 1149908 w 4691512"/>
              <a:gd name="connsiteY770" fmla="*/ 1702410 h 2786219"/>
              <a:gd name="connsiteX771" fmla="*/ 1217973 w 4691512"/>
              <a:gd name="connsiteY771" fmla="*/ 1710329 h 2786219"/>
              <a:gd name="connsiteX772" fmla="*/ 1251825 w 4691512"/>
              <a:gd name="connsiteY772" fmla="*/ 1724007 h 2786219"/>
              <a:gd name="connsiteX773" fmla="*/ 1311968 w 4691512"/>
              <a:gd name="connsiteY773" fmla="*/ 1771161 h 2786219"/>
              <a:gd name="connsiteX774" fmla="*/ 1335737 w 4691512"/>
              <a:gd name="connsiteY774" fmla="*/ 1778000 h 2786219"/>
              <a:gd name="connsiteX775" fmla="*/ 1421088 w 4691512"/>
              <a:gd name="connsiteY775" fmla="*/ 1844590 h 2786219"/>
              <a:gd name="connsiteX776" fmla="*/ 1418207 w 4691512"/>
              <a:gd name="connsiteY776" fmla="*/ 1858268 h 2786219"/>
              <a:gd name="connsiteX777" fmla="*/ 1404882 w 4691512"/>
              <a:gd name="connsiteY777" fmla="*/ 1880225 h 2786219"/>
              <a:gd name="connsiteX778" fmla="*/ 1427211 w 4691512"/>
              <a:gd name="connsiteY778" fmla="*/ 1874106 h 2786219"/>
              <a:gd name="connsiteX779" fmla="*/ 1441976 w 4691512"/>
              <a:gd name="connsiteY779" fmla="*/ 1879505 h 2786219"/>
              <a:gd name="connsiteX780" fmla="*/ 1435854 w 4691512"/>
              <a:gd name="connsiteY780" fmla="*/ 1893544 h 2786219"/>
              <a:gd name="connsiteX781" fmla="*/ 1431172 w 4691512"/>
              <a:gd name="connsiteY781" fmla="*/ 1899663 h 2786219"/>
              <a:gd name="connsiteX782" fmla="*/ 1432973 w 4691512"/>
              <a:gd name="connsiteY782" fmla="*/ 1901822 h 2786219"/>
              <a:gd name="connsiteX783" fmla="*/ 1449899 w 4691512"/>
              <a:gd name="connsiteY783" fmla="*/ 1888864 h 2786219"/>
              <a:gd name="connsiteX784" fmla="*/ 1471147 w 4691512"/>
              <a:gd name="connsiteY784" fmla="*/ 1884905 h 2786219"/>
              <a:gd name="connsiteX785" fmla="*/ 1506440 w 4691512"/>
              <a:gd name="connsiteY785" fmla="*/ 1906142 h 2786219"/>
              <a:gd name="connsiteX786" fmla="*/ 1516164 w 4691512"/>
              <a:gd name="connsiteY786" fmla="*/ 1908661 h 2786219"/>
              <a:gd name="connsiteX787" fmla="*/ 1546775 w 4691512"/>
              <a:gd name="connsiteY787" fmla="*/ 1909021 h 2786219"/>
              <a:gd name="connsiteX788" fmla="*/ 1637169 w 4691512"/>
              <a:gd name="connsiteY788" fmla="*/ 1952935 h 2786219"/>
              <a:gd name="connsiteX789" fmla="*/ 1644371 w 4691512"/>
              <a:gd name="connsiteY789" fmla="*/ 1990370 h 2786219"/>
              <a:gd name="connsiteX790" fmla="*/ 1604757 w 4691512"/>
              <a:gd name="connsiteY790" fmla="*/ 2053361 h 2786219"/>
              <a:gd name="connsiteX791" fmla="*/ 1589271 w 4691512"/>
              <a:gd name="connsiteY791" fmla="*/ 2104834 h 2786219"/>
              <a:gd name="connsiteX792" fmla="*/ 1577026 w 4691512"/>
              <a:gd name="connsiteY792" fmla="*/ 2169625 h 2786219"/>
              <a:gd name="connsiteX793" fmla="*/ 1523006 w 4691512"/>
              <a:gd name="connsiteY793" fmla="*/ 2220378 h 2786219"/>
              <a:gd name="connsiteX794" fmla="*/ 1458182 w 4691512"/>
              <a:gd name="connsiteY794" fmla="*/ 2295608 h 2786219"/>
              <a:gd name="connsiteX795" fmla="*/ 1430092 w 4691512"/>
              <a:gd name="connsiteY795" fmla="*/ 2339881 h 2786219"/>
              <a:gd name="connsiteX796" fmla="*/ 1423609 w 4691512"/>
              <a:gd name="connsiteY796" fmla="*/ 2346360 h 2786219"/>
              <a:gd name="connsiteX797" fmla="*/ 1401641 w 4691512"/>
              <a:gd name="connsiteY797" fmla="*/ 2393154 h 2786219"/>
              <a:gd name="connsiteX798" fmla="*/ 1368869 w 4691512"/>
              <a:gd name="connsiteY798" fmla="*/ 2417271 h 2786219"/>
              <a:gd name="connsiteX799" fmla="*/ 1338258 w 4691512"/>
              <a:gd name="connsiteY799" fmla="*/ 2411871 h 2786219"/>
              <a:gd name="connsiteX800" fmla="*/ 1351943 w 4691512"/>
              <a:gd name="connsiteY800" fmla="*/ 2442467 h 2786219"/>
              <a:gd name="connsiteX801" fmla="*/ 1327814 w 4691512"/>
              <a:gd name="connsiteY801" fmla="*/ 2484581 h 2786219"/>
              <a:gd name="connsiteX802" fmla="*/ 1296842 w 4691512"/>
              <a:gd name="connsiteY802" fmla="*/ 2490340 h 2786219"/>
              <a:gd name="connsiteX803" fmla="*/ 1286758 w 4691512"/>
              <a:gd name="connsiteY803" fmla="*/ 2501499 h 2786219"/>
              <a:gd name="connsiteX804" fmla="*/ 1286758 w 4691512"/>
              <a:gd name="connsiteY804" fmla="*/ 2504018 h 2786219"/>
              <a:gd name="connsiteX805" fmla="*/ 1261909 w 4691512"/>
              <a:gd name="connsiteY805" fmla="*/ 2529575 h 2786219"/>
              <a:gd name="connsiteX806" fmla="*/ 1252906 w 4691512"/>
              <a:gd name="connsiteY806" fmla="*/ 2541813 h 2786219"/>
              <a:gd name="connsiteX807" fmla="*/ 1235980 w 4691512"/>
              <a:gd name="connsiteY807" fmla="*/ 2619562 h 2786219"/>
              <a:gd name="connsiteX808" fmla="*/ 1237420 w 4691512"/>
              <a:gd name="connsiteY808" fmla="*/ 2635400 h 2786219"/>
              <a:gd name="connsiteX809" fmla="*/ 1246063 w 4691512"/>
              <a:gd name="connsiteY809" fmla="*/ 2689033 h 2786219"/>
              <a:gd name="connsiteX810" fmla="*/ 1238861 w 4691512"/>
              <a:gd name="connsiteY810" fmla="*/ 2702351 h 2786219"/>
              <a:gd name="connsiteX811" fmla="*/ 1233459 w 4691512"/>
              <a:gd name="connsiteY811" fmla="*/ 2740146 h 2786219"/>
              <a:gd name="connsiteX812" fmla="*/ 1228777 w 4691512"/>
              <a:gd name="connsiteY812" fmla="*/ 2760663 h 2786219"/>
              <a:gd name="connsiteX813" fmla="*/ 1208249 w 4691512"/>
              <a:gd name="connsiteY813" fmla="*/ 2786219 h 2786219"/>
              <a:gd name="connsiteX814" fmla="*/ 1179439 w 4691512"/>
              <a:gd name="connsiteY814" fmla="*/ 2767862 h 2786219"/>
              <a:gd name="connsiteX815" fmla="*/ 1168274 w 4691512"/>
              <a:gd name="connsiteY815" fmla="*/ 2739786 h 2786219"/>
              <a:gd name="connsiteX816" fmla="*/ 1147747 w 4691512"/>
              <a:gd name="connsiteY816" fmla="*/ 2703431 h 2786219"/>
              <a:gd name="connsiteX817" fmla="*/ 1140544 w 4691512"/>
              <a:gd name="connsiteY817" fmla="*/ 2701991 h 2786219"/>
              <a:gd name="connsiteX818" fmla="*/ 1143065 w 4691512"/>
              <a:gd name="connsiteY818" fmla="*/ 2692272 h 2786219"/>
              <a:gd name="connsiteX819" fmla="*/ 1134422 w 4691512"/>
              <a:gd name="connsiteY819" fmla="*/ 2649078 h 2786219"/>
              <a:gd name="connsiteX820" fmla="*/ 1126499 w 4691512"/>
              <a:gd name="connsiteY820" fmla="*/ 2635040 h 2786219"/>
              <a:gd name="connsiteX821" fmla="*/ 1150268 w 4691512"/>
              <a:gd name="connsiteY821" fmla="*/ 2600485 h 2786219"/>
              <a:gd name="connsiteX822" fmla="*/ 1145226 w 4691512"/>
              <a:gd name="connsiteY822" fmla="*/ 2559091 h 2786219"/>
              <a:gd name="connsiteX823" fmla="*/ 1136583 w 4691512"/>
              <a:gd name="connsiteY823" fmla="*/ 2547572 h 2786219"/>
              <a:gd name="connsiteX824" fmla="*/ 1126139 w 4691512"/>
              <a:gd name="connsiteY824" fmla="*/ 2529935 h 2786219"/>
              <a:gd name="connsiteX825" fmla="*/ 1119296 w 4691512"/>
              <a:gd name="connsiteY825" fmla="*/ 2476662 h 2786219"/>
              <a:gd name="connsiteX826" fmla="*/ 1120016 w 4691512"/>
              <a:gd name="connsiteY826" fmla="*/ 2465864 h 2786219"/>
              <a:gd name="connsiteX827" fmla="*/ 1130820 w 4691512"/>
              <a:gd name="connsiteY827" fmla="*/ 2420870 h 2786219"/>
              <a:gd name="connsiteX828" fmla="*/ 1133341 w 4691512"/>
              <a:gd name="connsiteY828" fmla="*/ 2387035 h 2786219"/>
              <a:gd name="connsiteX829" fmla="*/ 1134782 w 4691512"/>
              <a:gd name="connsiteY829" fmla="*/ 2272211 h 2786219"/>
              <a:gd name="connsiteX830" fmla="*/ 1130820 w 4691512"/>
              <a:gd name="connsiteY830" fmla="*/ 2164586 h 2786219"/>
              <a:gd name="connsiteX831" fmla="*/ 1100929 w 4691512"/>
              <a:gd name="connsiteY831" fmla="*/ 2128951 h 2786219"/>
              <a:gd name="connsiteX832" fmla="*/ 1088685 w 4691512"/>
              <a:gd name="connsiteY832" fmla="*/ 2121392 h 2786219"/>
              <a:gd name="connsiteX833" fmla="*/ 1008015 w 4691512"/>
              <a:gd name="connsiteY833" fmla="*/ 2020246 h 2786219"/>
              <a:gd name="connsiteX834" fmla="*/ 972001 w 4691512"/>
              <a:gd name="connsiteY834" fmla="*/ 1969853 h 2786219"/>
              <a:gd name="connsiteX835" fmla="*/ 966960 w 4691512"/>
              <a:gd name="connsiteY835" fmla="*/ 1936018 h 2786219"/>
              <a:gd name="connsiteX836" fmla="*/ 970921 w 4691512"/>
              <a:gd name="connsiteY836" fmla="*/ 1903262 h 2786219"/>
              <a:gd name="connsiteX837" fmla="*/ 981725 w 4691512"/>
              <a:gd name="connsiteY837" fmla="*/ 1863668 h 2786219"/>
              <a:gd name="connsiteX838" fmla="*/ 1007295 w 4691512"/>
              <a:gd name="connsiteY838" fmla="*/ 1832352 h 2786219"/>
              <a:gd name="connsiteX839" fmla="*/ 1017378 w 4691512"/>
              <a:gd name="connsiteY839" fmla="*/ 1772960 h 2786219"/>
              <a:gd name="connsiteX840" fmla="*/ 1006574 w 4691512"/>
              <a:gd name="connsiteY840" fmla="*/ 1747044 h 2786219"/>
              <a:gd name="connsiteX841" fmla="*/ 983886 w 4691512"/>
              <a:gd name="connsiteY841" fmla="*/ 1744884 h 2786219"/>
              <a:gd name="connsiteX842" fmla="*/ 959037 w 4691512"/>
              <a:gd name="connsiteY842" fmla="*/ 1751723 h 2786219"/>
              <a:gd name="connsiteX843" fmla="*/ 902856 w 4691512"/>
              <a:gd name="connsiteY843" fmla="*/ 1716088 h 2786219"/>
              <a:gd name="connsiteX844" fmla="*/ 882688 w 4691512"/>
              <a:gd name="connsiteY844" fmla="*/ 1685852 h 2786219"/>
              <a:gd name="connsiteX845" fmla="*/ 858559 w 4691512"/>
              <a:gd name="connsiteY845" fmla="*/ 1670735 h 2786219"/>
              <a:gd name="connsiteX846" fmla="*/ 786172 w 4691512"/>
              <a:gd name="connsiteY846" fmla="*/ 1636179 h 2786219"/>
              <a:gd name="connsiteX847" fmla="*/ 764564 w 4691512"/>
              <a:gd name="connsiteY847" fmla="*/ 1628980 h 2786219"/>
              <a:gd name="connsiteX848" fmla="*/ 707663 w 4691512"/>
              <a:gd name="connsiteY848" fmla="*/ 1621061 h 2786219"/>
              <a:gd name="connsiteX849" fmla="*/ 638877 w 4691512"/>
              <a:gd name="connsiteY849" fmla="*/ 1586506 h 2786219"/>
              <a:gd name="connsiteX850" fmla="*/ 617990 w 4691512"/>
              <a:gd name="connsiteY850" fmla="*/ 1548712 h 2786219"/>
              <a:gd name="connsiteX851" fmla="*/ 607906 w 4691512"/>
              <a:gd name="connsiteY851" fmla="*/ 1516676 h 2786219"/>
              <a:gd name="connsiteX852" fmla="*/ 578375 w 4691512"/>
              <a:gd name="connsiteY852" fmla="*/ 1473482 h 2786219"/>
              <a:gd name="connsiteX853" fmla="*/ 531557 w 4691512"/>
              <a:gd name="connsiteY853" fmla="*/ 1392493 h 2786219"/>
              <a:gd name="connsiteX854" fmla="*/ 522555 w 4691512"/>
              <a:gd name="connsiteY854" fmla="*/ 1374856 h 2786219"/>
              <a:gd name="connsiteX855" fmla="*/ 512831 w 4691512"/>
              <a:gd name="connsiteY855" fmla="*/ 1368017 h 2786219"/>
              <a:gd name="connsiteX856" fmla="*/ 508149 w 4691512"/>
              <a:gd name="connsiteY856" fmla="*/ 1381695 h 2786219"/>
              <a:gd name="connsiteX857" fmla="*/ 522555 w 4691512"/>
              <a:gd name="connsiteY857" fmla="*/ 1418050 h 2786219"/>
              <a:gd name="connsiteX858" fmla="*/ 546683 w 4691512"/>
              <a:gd name="connsiteY858" fmla="*/ 1477801 h 2786219"/>
              <a:gd name="connsiteX859" fmla="*/ 557848 w 4691512"/>
              <a:gd name="connsiteY859" fmla="*/ 1501918 h 2786219"/>
              <a:gd name="connsiteX860" fmla="*/ 555687 w 4691512"/>
              <a:gd name="connsiteY860" fmla="*/ 1504798 h 2786219"/>
              <a:gd name="connsiteX861" fmla="*/ 542002 w 4691512"/>
              <a:gd name="connsiteY861" fmla="*/ 1495439 h 2786219"/>
              <a:gd name="connsiteX862" fmla="*/ 526156 w 4691512"/>
              <a:gd name="connsiteY862" fmla="*/ 1465563 h 2786219"/>
              <a:gd name="connsiteX863" fmla="*/ 521114 w 4691512"/>
              <a:gd name="connsiteY863" fmla="*/ 1457284 h 2786219"/>
              <a:gd name="connsiteX864" fmla="*/ 500226 w 4691512"/>
              <a:gd name="connsiteY864" fmla="*/ 1422009 h 2786219"/>
              <a:gd name="connsiteX865" fmla="*/ 470695 w 4691512"/>
              <a:gd name="connsiteY865" fmla="*/ 1334181 h 2786219"/>
              <a:gd name="connsiteX866" fmla="*/ 453769 w 4691512"/>
              <a:gd name="connsiteY866" fmla="*/ 1315824 h 2786219"/>
              <a:gd name="connsiteX867" fmla="*/ 422077 w 4691512"/>
              <a:gd name="connsiteY867" fmla="*/ 1274070 h 2786219"/>
              <a:gd name="connsiteX868" fmla="*/ 420637 w 4691512"/>
              <a:gd name="connsiteY868" fmla="*/ 1269390 h 2786219"/>
              <a:gd name="connsiteX869" fmla="*/ 406231 w 4691512"/>
              <a:gd name="connsiteY869" fmla="*/ 1202080 h 2786219"/>
              <a:gd name="connsiteX870" fmla="*/ 405511 w 4691512"/>
              <a:gd name="connsiteY870" fmla="*/ 1170404 h 2786219"/>
              <a:gd name="connsiteX871" fmla="*/ 435042 w 4691512"/>
              <a:gd name="connsiteY871" fmla="*/ 1071778 h 2786219"/>
              <a:gd name="connsiteX872" fmla="*/ 443325 w 4691512"/>
              <a:gd name="connsiteY872" fmla="*/ 1025704 h 2786219"/>
              <a:gd name="connsiteX873" fmla="*/ 449447 w 4691512"/>
              <a:gd name="connsiteY873" fmla="*/ 1010946 h 2786219"/>
              <a:gd name="connsiteX874" fmla="*/ 464573 w 4691512"/>
              <a:gd name="connsiteY874" fmla="*/ 1017786 h 2786219"/>
              <a:gd name="connsiteX875" fmla="*/ 470695 w 4691512"/>
              <a:gd name="connsiteY875" fmla="*/ 1021385 h 2786219"/>
              <a:gd name="connsiteX876" fmla="*/ 465653 w 4691512"/>
              <a:gd name="connsiteY876" fmla="*/ 975311 h 2786219"/>
              <a:gd name="connsiteX877" fmla="*/ 442244 w 4691512"/>
              <a:gd name="connsiteY877" fmla="*/ 939316 h 2786219"/>
              <a:gd name="connsiteX878" fmla="*/ 444765 w 4691512"/>
              <a:gd name="connsiteY878" fmla="*/ 904401 h 2786219"/>
              <a:gd name="connsiteX879" fmla="*/ 431080 w 4691512"/>
              <a:gd name="connsiteY879" fmla="*/ 874525 h 2786219"/>
              <a:gd name="connsiteX880" fmla="*/ 429280 w 4691512"/>
              <a:gd name="connsiteY880" fmla="*/ 869126 h 2786219"/>
              <a:gd name="connsiteX881" fmla="*/ 428199 w 4691512"/>
              <a:gd name="connsiteY881" fmla="*/ 831331 h 2786219"/>
              <a:gd name="connsiteX882" fmla="*/ 429640 w 4691512"/>
              <a:gd name="connsiteY882" fmla="*/ 828092 h 2786219"/>
              <a:gd name="connsiteX883" fmla="*/ 426038 w 4691512"/>
              <a:gd name="connsiteY883" fmla="*/ 828452 h 2786219"/>
              <a:gd name="connsiteX884" fmla="*/ 420997 w 4691512"/>
              <a:gd name="connsiteY884" fmla="*/ 804695 h 2786219"/>
              <a:gd name="connsiteX885" fmla="*/ 418115 w 4691512"/>
              <a:gd name="connsiteY885" fmla="*/ 791737 h 2786219"/>
              <a:gd name="connsiteX886" fmla="*/ 413074 w 4691512"/>
              <a:gd name="connsiteY886" fmla="*/ 752143 h 2786219"/>
              <a:gd name="connsiteX887" fmla="*/ 405151 w 4691512"/>
              <a:gd name="connsiteY887" fmla="*/ 724786 h 2786219"/>
              <a:gd name="connsiteX888" fmla="*/ 370218 w 4691512"/>
              <a:gd name="connsiteY888" fmla="*/ 716507 h 2786219"/>
              <a:gd name="connsiteX889" fmla="*/ 356533 w 4691512"/>
              <a:gd name="connsiteY889" fmla="*/ 690591 h 2786219"/>
              <a:gd name="connsiteX890" fmla="*/ 338886 w 4691512"/>
              <a:gd name="connsiteY890" fmla="*/ 671514 h 2786219"/>
              <a:gd name="connsiteX891" fmla="*/ 295310 w 4691512"/>
              <a:gd name="connsiteY891" fmla="*/ 642718 h 2786219"/>
              <a:gd name="connsiteX892" fmla="*/ 286306 w 4691512"/>
              <a:gd name="connsiteY892" fmla="*/ 628320 h 2786219"/>
              <a:gd name="connsiteX893" fmla="*/ 270821 w 4691512"/>
              <a:gd name="connsiteY893" fmla="*/ 618241 h 2786219"/>
              <a:gd name="connsiteX894" fmla="*/ 256055 w 4691512"/>
              <a:gd name="connsiteY894" fmla="*/ 627600 h 2786219"/>
              <a:gd name="connsiteX895" fmla="*/ 233727 w 4691512"/>
              <a:gd name="connsiteY895" fmla="*/ 647397 h 2786219"/>
              <a:gd name="connsiteX896" fmla="*/ 200955 w 4691512"/>
              <a:gd name="connsiteY896" fmla="*/ 658915 h 2786219"/>
              <a:gd name="connsiteX897" fmla="*/ 198074 w 4691512"/>
              <a:gd name="connsiteY897" fmla="*/ 655676 h 2786219"/>
              <a:gd name="connsiteX898" fmla="*/ 216441 w 4691512"/>
              <a:gd name="connsiteY898" fmla="*/ 624360 h 2786219"/>
              <a:gd name="connsiteX899" fmla="*/ 245972 w 4691512"/>
              <a:gd name="connsiteY899" fmla="*/ 605643 h 2786219"/>
              <a:gd name="connsiteX900" fmla="*/ 242370 w 4691512"/>
              <a:gd name="connsiteY900" fmla="*/ 599524 h 2786219"/>
              <a:gd name="connsiteX901" fmla="*/ 202035 w 4691512"/>
              <a:gd name="connsiteY901" fmla="*/ 622201 h 2786219"/>
              <a:gd name="connsiteX902" fmla="*/ 171784 w 4691512"/>
              <a:gd name="connsiteY902" fmla="*/ 643078 h 2786219"/>
              <a:gd name="connsiteX903" fmla="*/ 164941 w 4691512"/>
              <a:gd name="connsiteY903" fmla="*/ 653516 h 2786219"/>
              <a:gd name="connsiteX904" fmla="*/ 153777 w 4691512"/>
              <a:gd name="connsiteY904" fmla="*/ 671874 h 2786219"/>
              <a:gd name="connsiteX905" fmla="*/ 48978 w 4691512"/>
              <a:gd name="connsiteY905" fmla="*/ 732345 h 2786219"/>
              <a:gd name="connsiteX906" fmla="*/ 2161 w 4691512"/>
              <a:gd name="connsiteY906" fmla="*/ 744224 h 2786219"/>
              <a:gd name="connsiteX907" fmla="*/ 0 w 4691512"/>
              <a:gd name="connsiteY907" fmla="*/ 738824 h 2786219"/>
              <a:gd name="connsiteX908" fmla="*/ 10804 w 4691512"/>
              <a:gd name="connsiteY908" fmla="*/ 731985 h 2786219"/>
              <a:gd name="connsiteX909" fmla="*/ 106600 w 4691512"/>
              <a:gd name="connsiteY909" fmla="*/ 662515 h 2786219"/>
              <a:gd name="connsiteX910" fmla="*/ 100478 w 4691512"/>
              <a:gd name="connsiteY910" fmla="*/ 647757 h 2786219"/>
              <a:gd name="connsiteX911" fmla="*/ 78149 w 4691512"/>
              <a:gd name="connsiteY911" fmla="*/ 641278 h 2786219"/>
              <a:gd name="connsiteX912" fmla="*/ 66625 w 4691512"/>
              <a:gd name="connsiteY912" fmla="*/ 615362 h 2786219"/>
              <a:gd name="connsiteX913" fmla="*/ 72387 w 4691512"/>
              <a:gd name="connsiteY913" fmla="*/ 595924 h 2786219"/>
              <a:gd name="connsiteX914" fmla="*/ 45737 w 4691512"/>
              <a:gd name="connsiteY914" fmla="*/ 591605 h 2786219"/>
              <a:gd name="connsiteX915" fmla="*/ 55101 w 4691512"/>
              <a:gd name="connsiteY915" fmla="*/ 566768 h 2786219"/>
              <a:gd name="connsiteX916" fmla="*/ 67345 w 4691512"/>
              <a:gd name="connsiteY916" fmla="*/ 521415 h 2786219"/>
              <a:gd name="connsiteX917" fmla="*/ 130369 w 4691512"/>
              <a:gd name="connsiteY917" fmla="*/ 491899 h 2786219"/>
              <a:gd name="connsiteX918" fmla="*/ 164582 w 4691512"/>
              <a:gd name="connsiteY918" fmla="*/ 464543 h 2786219"/>
              <a:gd name="connsiteX919" fmla="*/ 155938 w 4691512"/>
              <a:gd name="connsiteY919" fmla="*/ 451584 h 2786219"/>
              <a:gd name="connsiteX920" fmla="*/ 131809 w 4691512"/>
              <a:gd name="connsiteY920" fmla="*/ 451584 h 2786219"/>
              <a:gd name="connsiteX921" fmla="*/ 110201 w 4691512"/>
              <a:gd name="connsiteY921" fmla="*/ 436107 h 2786219"/>
              <a:gd name="connsiteX922" fmla="*/ 109481 w 4691512"/>
              <a:gd name="connsiteY922" fmla="*/ 397592 h 2786219"/>
              <a:gd name="connsiteX923" fmla="*/ 118124 w 4691512"/>
              <a:gd name="connsiteY923" fmla="*/ 389313 h 2786219"/>
              <a:gd name="connsiteX924" fmla="*/ 159539 w 4691512"/>
              <a:gd name="connsiteY924" fmla="*/ 378515 h 2786219"/>
              <a:gd name="connsiteX925" fmla="*/ 170704 w 4691512"/>
              <a:gd name="connsiteY925" fmla="*/ 385714 h 2786219"/>
              <a:gd name="connsiteX926" fmla="*/ 210679 w 4691512"/>
              <a:gd name="connsiteY926" fmla="*/ 397232 h 2786219"/>
              <a:gd name="connsiteX927" fmla="*/ 211759 w 4691512"/>
              <a:gd name="connsiteY927" fmla="*/ 387513 h 2786219"/>
              <a:gd name="connsiteX928" fmla="*/ 203476 w 4691512"/>
              <a:gd name="connsiteY928" fmla="*/ 371675 h 2786219"/>
              <a:gd name="connsiteX929" fmla="*/ 194112 w 4691512"/>
              <a:gd name="connsiteY929" fmla="*/ 336400 h 2786219"/>
              <a:gd name="connsiteX930" fmla="*/ 192672 w 4691512"/>
              <a:gd name="connsiteY930" fmla="*/ 309404 h 2786219"/>
              <a:gd name="connsiteX931" fmla="*/ 214640 w 4691512"/>
              <a:gd name="connsiteY931" fmla="*/ 287807 h 2786219"/>
              <a:gd name="connsiteX932" fmla="*/ 262538 w 4691512"/>
              <a:gd name="connsiteY932" fmla="*/ 272689 h 2786219"/>
              <a:gd name="connsiteX933" fmla="*/ 313677 w 4691512"/>
              <a:gd name="connsiteY933" fmla="*/ 256132 h 2786219"/>
              <a:gd name="connsiteX934" fmla="*/ 319439 w 4691512"/>
              <a:gd name="connsiteY934" fmla="*/ 253972 h 2786219"/>
              <a:gd name="connsiteX935" fmla="*/ 377060 w 4691512"/>
              <a:gd name="connsiteY935" fmla="*/ 237414 h 2786219"/>
              <a:gd name="connsiteX936" fmla="*/ 1121871 w 4691512"/>
              <a:gd name="connsiteY936" fmla="*/ 232336 h 2786219"/>
              <a:gd name="connsiteX937" fmla="*/ 1135917 w 4691512"/>
              <a:gd name="connsiteY937" fmla="*/ 238415 h 2786219"/>
              <a:gd name="connsiteX938" fmla="*/ 1139891 w 4691512"/>
              <a:gd name="connsiteY938" fmla="*/ 254866 h 2786219"/>
              <a:gd name="connsiteX939" fmla="*/ 1108097 w 4691512"/>
              <a:gd name="connsiteY939" fmla="*/ 291701 h 2786219"/>
              <a:gd name="connsiteX940" fmla="*/ 1092922 w 4691512"/>
              <a:gd name="connsiteY940" fmla="*/ 290628 h 2786219"/>
              <a:gd name="connsiteX941" fmla="*/ 1094368 w 4691512"/>
              <a:gd name="connsiteY941" fmla="*/ 278469 h 2786219"/>
              <a:gd name="connsiteX942" fmla="*/ 1095813 w 4691512"/>
              <a:gd name="connsiteY942" fmla="*/ 263449 h 2786219"/>
              <a:gd name="connsiteX943" fmla="*/ 1096897 w 4691512"/>
              <a:gd name="connsiteY943" fmla="*/ 246998 h 2786219"/>
              <a:gd name="connsiteX944" fmla="*/ 1111349 w 4691512"/>
              <a:gd name="connsiteY944" fmla="*/ 244495 h 2786219"/>
              <a:gd name="connsiteX945" fmla="*/ 1121871 w 4691512"/>
              <a:gd name="connsiteY945" fmla="*/ 232336 h 2786219"/>
              <a:gd name="connsiteX946" fmla="*/ 1175567 w 4691512"/>
              <a:gd name="connsiteY946" fmla="*/ 231790 h 2786219"/>
              <a:gd name="connsiteX947" fmla="*/ 1189183 w 4691512"/>
              <a:gd name="connsiteY947" fmla="*/ 243012 h 2786219"/>
              <a:gd name="connsiteX948" fmla="*/ 1203158 w 4691512"/>
              <a:gd name="connsiteY948" fmla="*/ 256405 h 2786219"/>
              <a:gd name="connsiteX949" fmla="*/ 1215342 w 4691512"/>
              <a:gd name="connsiteY949" fmla="*/ 269799 h 2786219"/>
              <a:gd name="connsiteX950" fmla="*/ 1206025 w 4691512"/>
              <a:gd name="connsiteY950" fmla="*/ 283554 h 2786219"/>
              <a:gd name="connsiteX951" fmla="*/ 1247592 w 4691512"/>
              <a:gd name="connsiteY951" fmla="*/ 312151 h 2786219"/>
              <a:gd name="connsiteX952" fmla="*/ 1283783 w 4691512"/>
              <a:gd name="connsiteY952" fmla="*/ 314685 h 2786219"/>
              <a:gd name="connsiteX953" fmla="*/ 1302417 w 4691512"/>
              <a:gd name="connsiteY953" fmla="*/ 327355 h 2786219"/>
              <a:gd name="connsiteX954" fmla="*/ 1298117 w 4691512"/>
              <a:gd name="connsiteY954" fmla="*/ 345816 h 2786219"/>
              <a:gd name="connsiteX955" fmla="*/ 1260133 w 4691512"/>
              <a:gd name="connsiteY955" fmla="*/ 355228 h 2786219"/>
              <a:gd name="connsiteX956" fmla="*/ 1227883 w 4691512"/>
              <a:gd name="connsiteY956" fmla="*/ 351608 h 2786219"/>
              <a:gd name="connsiteX957" fmla="*/ 1201008 w 4691512"/>
              <a:gd name="connsiteY957" fmla="*/ 339662 h 2786219"/>
              <a:gd name="connsiteX958" fmla="*/ 1190258 w 4691512"/>
              <a:gd name="connsiteY958" fmla="*/ 335318 h 2786219"/>
              <a:gd name="connsiteX959" fmla="*/ 1176642 w 4691512"/>
              <a:gd name="connsiteY959" fmla="*/ 305635 h 2786219"/>
              <a:gd name="connsiteX960" fmla="*/ 1188108 w 4691512"/>
              <a:gd name="connsiteY960" fmla="*/ 272333 h 2786219"/>
              <a:gd name="connsiteX961" fmla="*/ 1183092 w 4691512"/>
              <a:gd name="connsiteY961" fmla="*/ 262197 h 2786219"/>
              <a:gd name="connsiteX962" fmla="*/ 1171267 w 4691512"/>
              <a:gd name="connsiteY962" fmla="*/ 250613 h 2786219"/>
              <a:gd name="connsiteX963" fmla="*/ 1168400 w 4691512"/>
              <a:gd name="connsiteY963" fmla="*/ 235048 h 2786219"/>
              <a:gd name="connsiteX964" fmla="*/ 1175567 w 4691512"/>
              <a:gd name="connsiteY964" fmla="*/ 231790 h 2786219"/>
              <a:gd name="connsiteX965" fmla="*/ 2332325 w 4691512"/>
              <a:gd name="connsiteY965" fmla="*/ 227894 h 2786219"/>
              <a:gd name="connsiteX966" fmla="*/ 2355671 w 4691512"/>
              <a:gd name="connsiteY966" fmla="*/ 228259 h 2786219"/>
              <a:gd name="connsiteX967" fmla="*/ 2381172 w 4691512"/>
              <a:gd name="connsiteY967" fmla="*/ 229721 h 2786219"/>
              <a:gd name="connsiteX968" fmla="*/ 2391587 w 4691512"/>
              <a:gd name="connsiteY968" fmla="*/ 250182 h 2786219"/>
              <a:gd name="connsiteX969" fmla="*/ 2359981 w 4691512"/>
              <a:gd name="connsiteY969" fmla="*/ 273201 h 2786219"/>
              <a:gd name="connsiteX970" fmla="*/ 2339509 w 4691512"/>
              <a:gd name="connsiteY970" fmla="*/ 266624 h 2786219"/>
              <a:gd name="connsiteX971" fmla="*/ 2317241 w 4691512"/>
              <a:gd name="connsiteY971" fmla="*/ 246893 h 2786219"/>
              <a:gd name="connsiteX972" fmla="*/ 2321551 w 4691512"/>
              <a:gd name="connsiteY972" fmla="*/ 231547 h 2786219"/>
              <a:gd name="connsiteX973" fmla="*/ 2332325 w 4691512"/>
              <a:gd name="connsiteY973" fmla="*/ 227894 h 2786219"/>
              <a:gd name="connsiteX974" fmla="*/ 1203966 w 4691512"/>
              <a:gd name="connsiteY974" fmla="*/ 205883 h 2786219"/>
              <a:gd name="connsiteX975" fmla="*/ 1212477 w 4691512"/>
              <a:gd name="connsiteY975" fmla="*/ 216782 h 2786219"/>
              <a:gd name="connsiteX976" fmla="*/ 1210617 w 4691512"/>
              <a:gd name="connsiteY976" fmla="*/ 220812 h 2786219"/>
              <a:gd name="connsiteX977" fmla="*/ 1189037 w 4691512"/>
              <a:gd name="connsiteY977" fmla="*/ 212020 h 2786219"/>
              <a:gd name="connsiteX978" fmla="*/ 1203966 w 4691512"/>
              <a:gd name="connsiteY978" fmla="*/ 205883 h 2786219"/>
              <a:gd name="connsiteX979" fmla="*/ 3679477 w 4691512"/>
              <a:gd name="connsiteY979" fmla="*/ 199991 h 2786219"/>
              <a:gd name="connsiteX980" fmla="*/ 3690581 w 4691512"/>
              <a:gd name="connsiteY980" fmla="*/ 209959 h 2786219"/>
              <a:gd name="connsiteX981" fmla="*/ 3668819 w 4691512"/>
              <a:gd name="connsiteY981" fmla="*/ 217305 h 2786219"/>
              <a:gd name="connsiteX982" fmla="*/ 3659187 w 4691512"/>
              <a:gd name="connsiteY982" fmla="*/ 211009 h 2786219"/>
              <a:gd name="connsiteX983" fmla="*/ 3667036 w 4691512"/>
              <a:gd name="connsiteY983" fmla="*/ 200515 h 2786219"/>
              <a:gd name="connsiteX984" fmla="*/ 3679477 w 4691512"/>
              <a:gd name="connsiteY984" fmla="*/ 199991 h 2786219"/>
              <a:gd name="connsiteX985" fmla="*/ 964057 w 4691512"/>
              <a:gd name="connsiteY985" fmla="*/ 194552 h 2786219"/>
              <a:gd name="connsiteX986" fmla="*/ 979530 w 4691512"/>
              <a:gd name="connsiteY986" fmla="*/ 210761 h 2786219"/>
              <a:gd name="connsiteX987" fmla="*/ 991045 w 4691512"/>
              <a:gd name="connsiteY987" fmla="*/ 233453 h 2786219"/>
              <a:gd name="connsiteX988" fmla="*/ 1006158 w 4691512"/>
              <a:gd name="connsiteY988" fmla="*/ 232732 h 2786219"/>
              <a:gd name="connsiteX989" fmla="*/ 1014074 w 4691512"/>
              <a:gd name="connsiteY989" fmla="*/ 213282 h 2786219"/>
              <a:gd name="connsiteX990" fmla="*/ 1027028 w 4691512"/>
              <a:gd name="connsiteY990" fmla="*/ 198515 h 2786219"/>
              <a:gd name="connsiteX991" fmla="*/ 1032066 w 4691512"/>
              <a:gd name="connsiteY991" fmla="*/ 201396 h 2786219"/>
              <a:gd name="connsiteX992" fmla="*/ 1028467 w 4691512"/>
              <a:gd name="connsiteY992" fmla="*/ 225169 h 2786219"/>
              <a:gd name="connsiteX993" fmla="*/ 1037823 w 4691512"/>
              <a:gd name="connsiteY993" fmla="*/ 239216 h 2786219"/>
              <a:gd name="connsiteX994" fmla="*/ 1048258 w 4691512"/>
              <a:gd name="connsiteY994" fmla="*/ 244979 h 2786219"/>
              <a:gd name="connsiteX995" fmla="*/ 1043940 w 4691512"/>
              <a:gd name="connsiteY995" fmla="*/ 256505 h 2786219"/>
              <a:gd name="connsiteX996" fmla="*/ 1012995 w 4691512"/>
              <a:gd name="connsiteY996" fmla="*/ 273074 h 2786219"/>
              <a:gd name="connsiteX997" fmla="*/ 955061 w 4691512"/>
              <a:gd name="connsiteY997" fmla="*/ 278116 h 2786219"/>
              <a:gd name="connsiteX998" fmla="*/ 930952 w 4691512"/>
              <a:gd name="connsiteY998" fmla="*/ 263709 h 2786219"/>
              <a:gd name="connsiteX999" fmla="*/ 953622 w 4691512"/>
              <a:gd name="connsiteY999" fmla="*/ 256865 h 2786219"/>
              <a:gd name="connsiteX1000" fmla="*/ 954342 w 4691512"/>
              <a:gd name="connsiteY1000" fmla="*/ 253623 h 2786219"/>
              <a:gd name="connsiteX1001" fmla="*/ 937429 w 4691512"/>
              <a:gd name="connsiteY1001" fmla="*/ 248941 h 2786219"/>
              <a:gd name="connsiteX1002" fmla="*/ 920517 w 4691512"/>
              <a:gd name="connsiteY1002" fmla="*/ 241737 h 2786219"/>
              <a:gd name="connsiteX1003" fmla="*/ 923396 w 4691512"/>
              <a:gd name="connsiteY1003" fmla="*/ 227330 h 2786219"/>
              <a:gd name="connsiteX1004" fmla="*/ 942107 w 4691512"/>
              <a:gd name="connsiteY1004" fmla="*/ 206439 h 2786219"/>
              <a:gd name="connsiteX1005" fmla="*/ 964057 w 4691512"/>
              <a:gd name="connsiteY1005" fmla="*/ 194552 h 2786219"/>
              <a:gd name="connsiteX1006" fmla="*/ 3184641 w 4691512"/>
              <a:gd name="connsiteY1006" fmla="*/ 179903 h 2786219"/>
              <a:gd name="connsiteX1007" fmla="*/ 3188242 w 4691512"/>
              <a:gd name="connsiteY1007" fmla="*/ 187101 h 2786219"/>
              <a:gd name="connsiteX1008" fmla="*/ 3213086 w 4691512"/>
              <a:gd name="connsiteY1008" fmla="*/ 201136 h 2786219"/>
              <a:gd name="connsiteX1009" fmla="*/ 3227488 w 4691512"/>
              <a:gd name="connsiteY1009" fmla="*/ 211933 h 2786219"/>
              <a:gd name="connsiteX1010" fmla="*/ 3231449 w 4691512"/>
              <a:gd name="connsiteY1010" fmla="*/ 224529 h 2786219"/>
              <a:gd name="connsiteX1011" fmla="*/ 3239010 w 4691512"/>
              <a:gd name="connsiteY1011" fmla="*/ 214452 h 2786219"/>
              <a:gd name="connsiteX1012" fmla="*/ 3277177 w 4691512"/>
              <a:gd name="connsiteY1012" fmla="*/ 201496 h 2786219"/>
              <a:gd name="connsiteX1013" fmla="*/ 3308502 w 4691512"/>
              <a:gd name="connsiteY1013" fmla="*/ 218051 h 2786219"/>
              <a:gd name="connsiteX1014" fmla="*/ 3316063 w 4691512"/>
              <a:gd name="connsiteY1014" fmla="*/ 228128 h 2786219"/>
              <a:gd name="connsiteX1015" fmla="*/ 3320744 w 4691512"/>
              <a:gd name="connsiteY1015" fmla="*/ 236045 h 2786219"/>
              <a:gd name="connsiteX1016" fmla="*/ 3327945 w 4691512"/>
              <a:gd name="connsiteY1016" fmla="*/ 265916 h 2786219"/>
              <a:gd name="connsiteX1017" fmla="*/ 3306702 w 4691512"/>
              <a:gd name="connsiteY1017" fmla="*/ 337533 h 2786219"/>
              <a:gd name="connsiteX1018" fmla="*/ 3308142 w 4691512"/>
              <a:gd name="connsiteY1018" fmla="*/ 354087 h 2786219"/>
              <a:gd name="connsiteX1019" fmla="*/ 3330106 w 4691512"/>
              <a:gd name="connsiteY1019" fmla="*/ 328896 h 2786219"/>
              <a:gd name="connsiteX1020" fmla="*/ 3331546 w 4691512"/>
              <a:gd name="connsiteY1020" fmla="*/ 317019 h 2786219"/>
              <a:gd name="connsiteX1021" fmla="*/ 3331186 w 4691512"/>
              <a:gd name="connsiteY1021" fmla="*/ 309822 h 2786219"/>
              <a:gd name="connsiteX1022" fmla="*/ 3339107 w 4691512"/>
              <a:gd name="connsiteY1022" fmla="*/ 308022 h 2786219"/>
              <a:gd name="connsiteX1023" fmla="*/ 3359271 w 4691512"/>
              <a:gd name="connsiteY1023" fmla="*/ 312341 h 2786219"/>
              <a:gd name="connsiteX1024" fmla="*/ 3400678 w 4691512"/>
              <a:gd name="connsiteY1024" fmla="*/ 300105 h 2786219"/>
              <a:gd name="connsiteX1025" fmla="*/ 3432363 w 4691512"/>
              <a:gd name="connsiteY1025" fmla="*/ 302984 h 2786219"/>
              <a:gd name="connsiteX1026" fmla="*/ 3477371 w 4691512"/>
              <a:gd name="connsiteY1026" fmla="*/ 306583 h 2786219"/>
              <a:gd name="connsiteX1027" fmla="*/ 3488172 w 4691512"/>
              <a:gd name="connsiteY1027" fmla="*/ 290748 h 2786219"/>
              <a:gd name="connsiteX1028" fmla="*/ 3499334 w 4691512"/>
              <a:gd name="connsiteY1028" fmla="*/ 276712 h 2786219"/>
              <a:gd name="connsiteX1029" fmla="*/ 3528139 w 4691512"/>
              <a:gd name="connsiteY1029" fmla="*/ 274913 h 2786219"/>
              <a:gd name="connsiteX1030" fmla="*/ 3560905 w 4691512"/>
              <a:gd name="connsiteY1030" fmla="*/ 294706 h 2786219"/>
              <a:gd name="connsiteX1031" fmla="*/ 3574587 w 4691512"/>
              <a:gd name="connsiteY1031" fmla="*/ 317379 h 2786219"/>
              <a:gd name="connsiteX1032" fmla="*/ 3580708 w 4691512"/>
              <a:gd name="connsiteY1032" fmla="*/ 326016 h 2786219"/>
              <a:gd name="connsiteX1033" fmla="*/ 3621035 w 4691512"/>
              <a:gd name="connsiteY1033" fmla="*/ 350489 h 2786219"/>
              <a:gd name="connsiteX1034" fmla="*/ 3624996 w 4691512"/>
              <a:gd name="connsiteY1034" fmla="*/ 348689 h 2786219"/>
              <a:gd name="connsiteX1035" fmla="*/ 3625356 w 4691512"/>
              <a:gd name="connsiteY1035" fmla="*/ 330335 h 2786219"/>
              <a:gd name="connsiteX1036" fmla="*/ 3632917 w 4691512"/>
              <a:gd name="connsiteY1036" fmla="*/ 318819 h 2786219"/>
              <a:gd name="connsiteX1037" fmla="*/ 3670723 w 4691512"/>
              <a:gd name="connsiteY1037" fmla="*/ 311261 h 2786219"/>
              <a:gd name="connsiteX1038" fmla="*/ 3701689 w 4691512"/>
              <a:gd name="connsiteY1038" fmla="*/ 292547 h 2786219"/>
              <a:gd name="connsiteX1039" fmla="*/ 3688006 w 4691512"/>
              <a:gd name="connsiteY1039" fmla="*/ 267355 h 2786219"/>
              <a:gd name="connsiteX1040" fmla="*/ 3740215 w 4691512"/>
              <a:gd name="connsiteY1040" fmla="*/ 245762 h 2786219"/>
              <a:gd name="connsiteX1041" fmla="*/ 3758938 w 4691512"/>
              <a:gd name="connsiteY1041" fmla="*/ 254759 h 2786219"/>
              <a:gd name="connsiteX1042" fmla="*/ 3767220 w 4691512"/>
              <a:gd name="connsiteY1042" fmla="*/ 252600 h 2786219"/>
              <a:gd name="connsiteX1043" fmla="*/ 3774421 w 4691512"/>
              <a:gd name="connsiteY1043" fmla="*/ 242883 h 2786219"/>
              <a:gd name="connsiteX1044" fmla="*/ 3809707 w 4691512"/>
              <a:gd name="connsiteY1044" fmla="*/ 246122 h 2786219"/>
              <a:gd name="connsiteX1045" fmla="*/ 3832751 w 4691512"/>
              <a:gd name="connsiteY1045" fmla="*/ 259078 h 2786219"/>
              <a:gd name="connsiteX1046" fmla="*/ 3860836 w 4691512"/>
              <a:gd name="connsiteY1046" fmla="*/ 266635 h 2786219"/>
              <a:gd name="connsiteX1047" fmla="*/ 3872357 w 4691512"/>
              <a:gd name="connsiteY1047" fmla="*/ 265916 h 2786219"/>
              <a:gd name="connsiteX1048" fmla="*/ 3905483 w 4691512"/>
              <a:gd name="connsiteY1048" fmla="*/ 250081 h 2786219"/>
              <a:gd name="connsiteX1049" fmla="*/ 3970294 w 4691512"/>
              <a:gd name="connsiteY1049" fmla="*/ 273113 h 2786219"/>
              <a:gd name="connsiteX1050" fmla="*/ 3983616 w 4691512"/>
              <a:gd name="connsiteY1050" fmla="*/ 283550 h 2786219"/>
              <a:gd name="connsiteX1051" fmla="*/ 4008460 w 4691512"/>
              <a:gd name="connsiteY1051" fmla="*/ 292547 h 2786219"/>
              <a:gd name="connsiteX1052" fmla="*/ 4039066 w 4691512"/>
              <a:gd name="connsiteY1052" fmla="*/ 263037 h 2786219"/>
              <a:gd name="connsiteX1053" fmla="*/ 4067870 w 4691512"/>
              <a:gd name="connsiteY1053" fmla="*/ 253680 h 2786219"/>
              <a:gd name="connsiteX1054" fmla="*/ 4081193 w 4691512"/>
              <a:gd name="connsiteY1054" fmla="*/ 253680 h 2786219"/>
              <a:gd name="connsiteX1055" fmla="*/ 4107117 w 4691512"/>
              <a:gd name="connsiteY1055" fmla="*/ 267355 h 2786219"/>
              <a:gd name="connsiteX1056" fmla="*/ 4119719 w 4691512"/>
              <a:gd name="connsiteY1056" fmla="*/ 266635 h 2786219"/>
              <a:gd name="connsiteX1057" fmla="*/ 4117199 w 4691512"/>
              <a:gd name="connsiteY1057" fmla="*/ 253320 h 2786219"/>
              <a:gd name="connsiteX1058" fmla="*/ 4102436 w 4691512"/>
              <a:gd name="connsiteY1058" fmla="*/ 235326 h 2786219"/>
              <a:gd name="connsiteX1059" fmla="*/ 4108197 w 4691512"/>
              <a:gd name="connsiteY1059" fmla="*/ 219131 h 2786219"/>
              <a:gd name="connsiteX1060" fmla="*/ 4219456 w 4691512"/>
              <a:gd name="connsiteY1060" fmla="*/ 216611 h 2786219"/>
              <a:gd name="connsiteX1061" fmla="*/ 4238539 w 4691512"/>
              <a:gd name="connsiteY1061" fmla="*/ 219131 h 2786219"/>
              <a:gd name="connsiteX1062" fmla="*/ 4301910 w 4691512"/>
              <a:gd name="connsiteY1062" fmla="*/ 226328 h 2786219"/>
              <a:gd name="connsiteX1063" fmla="*/ 4317753 w 4691512"/>
              <a:gd name="connsiteY1063" fmla="*/ 236405 h 2786219"/>
              <a:gd name="connsiteX1064" fmla="*/ 4338276 w 4691512"/>
              <a:gd name="connsiteY1064" fmla="*/ 254040 h 2786219"/>
              <a:gd name="connsiteX1065" fmla="*/ 4341157 w 4691512"/>
              <a:gd name="connsiteY1065" fmla="*/ 251880 h 2786219"/>
              <a:gd name="connsiteX1066" fmla="*/ 4338996 w 4691512"/>
              <a:gd name="connsiteY1066" fmla="*/ 245402 h 2786219"/>
              <a:gd name="connsiteX1067" fmla="*/ 4336836 w 4691512"/>
              <a:gd name="connsiteY1067" fmla="*/ 229207 h 2786219"/>
              <a:gd name="connsiteX1068" fmla="*/ 4357720 w 4691512"/>
              <a:gd name="connsiteY1068" fmla="*/ 219491 h 2786219"/>
              <a:gd name="connsiteX1069" fmla="*/ 4386164 w 4691512"/>
              <a:gd name="connsiteY1069" fmla="*/ 234246 h 2786219"/>
              <a:gd name="connsiteX1070" fmla="*/ 4388325 w 4691512"/>
              <a:gd name="connsiteY1070" fmla="*/ 260517 h 2786219"/>
              <a:gd name="connsiteX1071" fmla="*/ 4390125 w 4691512"/>
              <a:gd name="connsiteY1071" fmla="*/ 278152 h 2786219"/>
              <a:gd name="connsiteX1072" fmla="*/ 4402007 w 4691512"/>
              <a:gd name="connsiteY1072" fmla="*/ 297945 h 2786219"/>
              <a:gd name="connsiteX1073" fmla="*/ 4392285 w 4691512"/>
              <a:gd name="connsiteY1073" fmla="*/ 317019 h 2786219"/>
              <a:gd name="connsiteX1074" fmla="*/ 4363120 w 4691512"/>
              <a:gd name="connsiteY1074" fmla="*/ 314500 h 2786219"/>
              <a:gd name="connsiteX1075" fmla="*/ 4347998 w 4691512"/>
              <a:gd name="connsiteY1075" fmla="*/ 316659 h 2786219"/>
              <a:gd name="connsiteX1076" fmla="*/ 4326394 w 4691512"/>
              <a:gd name="connsiteY1076" fmla="*/ 319539 h 2786219"/>
              <a:gd name="connsiteX1077" fmla="*/ 4317393 w 4691512"/>
              <a:gd name="connsiteY1077" fmla="*/ 318819 h 2786219"/>
              <a:gd name="connsiteX1078" fmla="*/ 4319553 w 4691512"/>
              <a:gd name="connsiteY1078" fmla="*/ 328536 h 2786219"/>
              <a:gd name="connsiteX1079" fmla="*/ 4336116 w 4691512"/>
              <a:gd name="connsiteY1079" fmla="*/ 354447 h 2786219"/>
              <a:gd name="connsiteX1080" fmla="*/ 4312352 w 4691512"/>
              <a:gd name="connsiteY1080" fmla="*/ 384678 h 2786219"/>
              <a:gd name="connsiteX1081" fmla="*/ 4301550 w 4691512"/>
              <a:gd name="connsiteY1081" fmla="*/ 390076 h 2786219"/>
              <a:gd name="connsiteX1082" fmla="*/ 4312352 w 4691512"/>
              <a:gd name="connsiteY1082" fmla="*/ 396914 h 2786219"/>
              <a:gd name="connsiteX1083" fmla="*/ 4351959 w 4691512"/>
              <a:gd name="connsiteY1083" fmla="*/ 418867 h 2786219"/>
              <a:gd name="connsiteX1084" fmla="*/ 4368521 w 4691512"/>
              <a:gd name="connsiteY1084" fmla="*/ 433262 h 2786219"/>
              <a:gd name="connsiteX1085" fmla="*/ 4380043 w 4691512"/>
              <a:gd name="connsiteY1085" fmla="*/ 442259 h 2786219"/>
              <a:gd name="connsiteX1086" fmla="*/ 4376443 w 4691512"/>
              <a:gd name="connsiteY1086" fmla="*/ 465652 h 2786219"/>
              <a:gd name="connsiteX1087" fmla="*/ 4330715 w 4691512"/>
              <a:gd name="connsiteY1087" fmla="*/ 539068 h 2786219"/>
              <a:gd name="connsiteX1088" fmla="*/ 4329995 w 4691512"/>
              <a:gd name="connsiteY1088" fmla="*/ 547705 h 2786219"/>
              <a:gd name="connsiteX1089" fmla="*/ 4304070 w 4691512"/>
              <a:gd name="connsiteY1089" fmla="*/ 567139 h 2786219"/>
              <a:gd name="connsiteX1090" fmla="*/ 4293269 w 4691512"/>
              <a:gd name="connsiteY1090" fmla="*/ 567499 h 2786219"/>
              <a:gd name="connsiteX1091" fmla="*/ 4253662 w 4691512"/>
              <a:gd name="connsiteY1091" fmla="*/ 593051 h 2786219"/>
              <a:gd name="connsiteX1092" fmla="*/ 4245020 w 4691512"/>
              <a:gd name="connsiteY1092" fmla="*/ 612845 h 2786219"/>
              <a:gd name="connsiteX1093" fmla="*/ 4253662 w 4691512"/>
              <a:gd name="connsiteY1093" fmla="*/ 657470 h 2786219"/>
              <a:gd name="connsiteX1094" fmla="*/ 4261223 w 4691512"/>
              <a:gd name="connsiteY1094" fmla="*/ 667907 h 2786219"/>
              <a:gd name="connsiteX1095" fmla="*/ 4286788 w 4691512"/>
              <a:gd name="connsiteY1095" fmla="*/ 717211 h 2786219"/>
              <a:gd name="connsiteX1096" fmla="*/ 4295069 w 4691512"/>
              <a:gd name="connsiteY1096" fmla="*/ 749601 h 2786219"/>
              <a:gd name="connsiteX1097" fmla="*/ 4297589 w 4691512"/>
              <a:gd name="connsiteY1097" fmla="*/ 761837 h 2786219"/>
              <a:gd name="connsiteX1098" fmla="*/ 4282107 w 4691512"/>
              <a:gd name="connsiteY1098" fmla="*/ 846770 h 2786219"/>
              <a:gd name="connsiteX1099" fmla="*/ 4282107 w 4691512"/>
              <a:gd name="connsiteY1099" fmla="*/ 850369 h 2786219"/>
              <a:gd name="connsiteX1100" fmla="*/ 4273825 w 4691512"/>
              <a:gd name="connsiteY1100" fmla="*/ 863684 h 2786219"/>
              <a:gd name="connsiteX1101" fmla="*/ 4261223 w 4691512"/>
              <a:gd name="connsiteY1101" fmla="*/ 856847 h 2786219"/>
              <a:gd name="connsiteX1102" fmla="*/ 4214775 w 4691512"/>
              <a:gd name="connsiteY1102" fmla="*/ 775153 h 2786219"/>
              <a:gd name="connsiteX1103" fmla="*/ 4210095 w 4691512"/>
              <a:gd name="connsiteY1103" fmla="*/ 763996 h 2786219"/>
              <a:gd name="connsiteX1104" fmla="*/ 4201453 w 4691512"/>
              <a:gd name="connsiteY1104" fmla="*/ 670066 h 2786219"/>
              <a:gd name="connsiteX1105" fmla="*/ 4210815 w 4691512"/>
              <a:gd name="connsiteY1105" fmla="*/ 611045 h 2786219"/>
              <a:gd name="connsiteX1106" fmla="*/ 4220176 w 4691512"/>
              <a:gd name="connsiteY1106" fmla="*/ 576136 h 2786219"/>
              <a:gd name="connsiteX1107" fmla="*/ 4218736 w 4691512"/>
              <a:gd name="connsiteY1107" fmla="*/ 554903 h 2786219"/>
              <a:gd name="connsiteX1108" fmla="*/ 4210095 w 4691512"/>
              <a:gd name="connsiteY1108" fmla="*/ 523233 h 2786219"/>
              <a:gd name="connsiteX1109" fmla="*/ 4202533 w 4691512"/>
              <a:gd name="connsiteY1109" fmla="*/ 514236 h 2786219"/>
              <a:gd name="connsiteX1110" fmla="*/ 4195692 w 4691512"/>
              <a:gd name="connsiteY1110" fmla="*/ 525033 h 2786219"/>
              <a:gd name="connsiteX1111" fmla="*/ 4196052 w 4691512"/>
              <a:gd name="connsiteY1111" fmla="*/ 557782 h 2786219"/>
              <a:gd name="connsiteX1112" fmla="*/ 4191731 w 4691512"/>
              <a:gd name="connsiteY1112" fmla="*/ 568939 h 2786219"/>
              <a:gd name="connsiteX1113" fmla="*/ 4173728 w 4691512"/>
              <a:gd name="connsiteY1113" fmla="*/ 569299 h 2786219"/>
              <a:gd name="connsiteX1114" fmla="*/ 4138802 w 4691512"/>
              <a:gd name="connsiteY1114" fmla="*/ 569658 h 2786219"/>
              <a:gd name="connsiteX1115" fmla="*/ 4125120 w 4691512"/>
              <a:gd name="connsiteY1115" fmla="*/ 629399 h 2786219"/>
              <a:gd name="connsiteX1116" fmla="*/ 4128001 w 4691512"/>
              <a:gd name="connsiteY1116" fmla="*/ 637317 h 2786219"/>
              <a:gd name="connsiteX1117" fmla="*/ 4124400 w 4691512"/>
              <a:gd name="connsiteY1117" fmla="*/ 654951 h 2786219"/>
              <a:gd name="connsiteX1118" fmla="*/ 4095595 w 4691512"/>
              <a:gd name="connsiteY1118" fmla="*/ 656031 h 2786219"/>
              <a:gd name="connsiteX1119" fmla="*/ 4061029 w 4691512"/>
              <a:gd name="connsiteY1119" fmla="*/ 655311 h 2786219"/>
              <a:gd name="connsiteX1120" fmla="*/ 4003780 w 4691512"/>
              <a:gd name="connsiteY1120" fmla="*/ 676904 h 2786219"/>
              <a:gd name="connsiteX1121" fmla="*/ 3975695 w 4691512"/>
              <a:gd name="connsiteY1121" fmla="*/ 705335 h 2786219"/>
              <a:gd name="connsiteX1122" fmla="*/ 3944370 w 4691512"/>
              <a:gd name="connsiteY1122" fmla="*/ 810781 h 2786219"/>
              <a:gd name="connsiteX1123" fmla="*/ 3949410 w 4691512"/>
              <a:gd name="connsiteY1123" fmla="*/ 823737 h 2786219"/>
              <a:gd name="connsiteX1124" fmla="*/ 3971374 w 4691512"/>
              <a:gd name="connsiteY1124" fmla="*/ 838852 h 2786219"/>
              <a:gd name="connsiteX1125" fmla="*/ 3990097 w 4691512"/>
              <a:gd name="connsiteY1125" fmla="*/ 839572 h 2786219"/>
              <a:gd name="connsiteX1126" fmla="*/ 4008820 w 4691512"/>
              <a:gd name="connsiteY1126" fmla="*/ 832374 h 2786219"/>
              <a:gd name="connsiteX1127" fmla="*/ 4038345 w 4691512"/>
              <a:gd name="connsiteY1127" fmla="*/ 853248 h 2786219"/>
              <a:gd name="connsiteX1128" fmla="*/ 4050588 w 4691512"/>
              <a:gd name="connsiteY1128" fmla="*/ 896794 h 2786219"/>
              <a:gd name="connsiteX1129" fmla="*/ 4057789 w 4691512"/>
              <a:gd name="connsiteY1129" fmla="*/ 926304 h 2786219"/>
              <a:gd name="connsiteX1130" fmla="*/ 4059229 w 4691512"/>
              <a:gd name="connsiteY1130" fmla="*/ 1018795 h 2786219"/>
              <a:gd name="connsiteX1131" fmla="*/ 4032224 w 4691512"/>
              <a:gd name="connsiteY1131" fmla="*/ 1090772 h 2786219"/>
              <a:gd name="connsiteX1132" fmla="*/ 4006300 w 4691512"/>
              <a:gd name="connsiteY1132" fmla="*/ 1106966 h 2786219"/>
              <a:gd name="connsiteX1133" fmla="*/ 3973895 w 4691512"/>
              <a:gd name="connsiteY1133" fmla="*/ 1132878 h 2786219"/>
              <a:gd name="connsiteX1134" fmla="*/ 3957332 w 4691512"/>
              <a:gd name="connsiteY1134" fmla="*/ 1180743 h 2786219"/>
              <a:gd name="connsiteX1135" fmla="*/ 3960212 w 4691512"/>
              <a:gd name="connsiteY1135" fmla="*/ 1199097 h 2786219"/>
              <a:gd name="connsiteX1136" fmla="*/ 3987577 w 4691512"/>
              <a:gd name="connsiteY1136" fmla="*/ 1236165 h 2786219"/>
              <a:gd name="connsiteX1137" fmla="*/ 3994058 w 4691512"/>
              <a:gd name="connsiteY1137" fmla="*/ 1267475 h 2786219"/>
              <a:gd name="connsiteX1138" fmla="*/ 3983616 w 4691512"/>
              <a:gd name="connsiteY1138" fmla="*/ 1281870 h 2786219"/>
              <a:gd name="connsiteX1139" fmla="*/ 3955171 w 4691512"/>
              <a:gd name="connsiteY1139" fmla="*/ 1265316 h 2786219"/>
              <a:gd name="connsiteX1140" fmla="*/ 3952651 w 4691512"/>
              <a:gd name="connsiteY1140" fmla="*/ 1249481 h 2786219"/>
              <a:gd name="connsiteX1141" fmla="*/ 3935008 w 4691512"/>
              <a:gd name="connsiteY1141" fmla="*/ 1227168 h 2786219"/>
              <a:gd name="connsiteX1142" fmla="*/ 3921686 w 4691512"/>
              <a:gd name="connsiteY1142" fmla="*/ 1208094 h 2786219"/>
              <a:gd name="connsiteX1143" fmla="*/ 3895761 w 4691512"/>
              <a:gd name="connsiteY1143" fmla="*/ 1191179 h 2786219"/>
              <a:gd name="connsiteX1144" fmla="*/ 3885320 w 4691512"/>
              <a:gd name="connsiteY1144" fmla="*/ 1194778 h 2786219"/>
              <a:gd name="connsiteX1145" fmla="*/ 3868037 w 4691512"/>
              <a:gd name="connsiteY1145" fmla="*/ 1180743 h 2786219"/>
              <a:gd name="connsiteX1146" fmla="*/ 3863716 w 4691512"/>
              <a:gd name="connsiteY1146" fmla="*/ 1171026 h 2786219"/>
              <a:gd name="connsiteX1147" fmla="*/ 3852914 w 4691512"/>
              <a:gd name="connsiteY1147" fmla="*/ 1173185 h 2786219"/>
              <a:gd name="connsiteX1148" fmla="*/ 3819789 w 4691512"/>
              <a:gd name="connsiteY1148" fmla="*/ 1210973 h 2786219"/>
              <a:gd name="connsiteX1149" fmla="*/ 3819429 w 4691512"/>
              <a:gd name="connsiteY1149" fmla="*/ 1220690 h 2786219"/>
              <a:gd name="connsiteX1150" fmla="*/ 3855435 w 4691512"/>
              <a:gd name="connsiteY1150" fmla="*/ 1235445 h 2786219"/>
              <a:gd name="connsiteX1151" fmla="*/ 3889640 w 4691512"/>
              <a:gd name="connsiteY1151" fmla="*/ 1242643 h 2786219"/>
              <a:gd name="connsiteX1152" fmla="*/ 3873798 w 4691512"/>
              <a:gd name="connsiteY1152" fmla="*/ 1255959 h 2786219"/>
              <a:gd name="connsiteX1153" fmla="*/ 3869117 w 4691512"/>
              <a:gd name="connsiteY1153" fmla="*/ 1301664 h 2786219"/>
              <a:gd name="connsiteX1154" fmla="*/ 3891441 w 4691512"/>
              <a:gd name="connsiteY1154" fmla="*/ 1333334 h 2786219"/>
              <a:gd name="connsiteX1155" fmla="*/ 3896842 w 4691512"/>
              <a:gd name="connsiteY1155" fmla="*/ 1370762 h 2786219"/>
              <a:gd name="connsiteX1156" fmla="*/ 3897562 w 4691512"/>
              <a:gd name="connsiteY1156" fmla="*/ 1376160 h 2786219"/>
              <a:gd name="connsiteX1157" fmla="*/ 3901882 w 4691512"/>
              <a:gd name="connsiteY1157" fmla="*/ 1416467 h 2786219"/>
              <a:gd name="connsiteX1158" fmla="*/ 3872718 w 4691512"/>
              <a:gd name="connsiteY1158" fmla="*/ 1479087 h 2786219"/>
              <a:gd name="connsiteX1159" fmla="*/ 3821229 w 4691512"/>
              <a:gd name="connsiteY1159" fmla="*/ 1515076 h 2786219"/>
              <a:gd name="connsiteX1160" fmla="*/ 3766139 w 4691512"/>
              <a:gd name="connsiteY1160" fmla="*/ 1540987 h 2786219"/>
              <a:gd name="connsiteX1161" fmla="*/ 3750657 w 4691512"/>
              <a:gd name="connsiteY1161" fmla="*/ 1541347 h 2786219"/>
              <a:gd name="connsiteX1162" fmla="*/ 3726893 w 4691512"/>
              <a:gd name="connsiteY1162" fmla="*/ 1538828 h 2786219"/>
              <a:gd name="connsiteX1163" fmla="*/ 3707089 w 4691512"/>
              <a:gd name="connsiteY1163" fmla="*/ 1565820 h 2786219"/>
              <a:gd name="connsiteX1164" fmla="*/ 3724372 w 4691512"/>
              <a:gd name="connsiteY1164" fmla="*/ 1605047 h 2786219"/>
              <a:gd name="connsiteX1165" fmla="*/ 3750657 w 4691512"/>
              <a:gd name="connsiteY1165" fmla="*/ 1648953 h 2786219"/>
              <a:gd name="connsiteX1166" fmla="*/ 3735174 w 4691512"/>
              <a:gd name="connsiteY1166" fmla="*/ 1709773 h 2786219"/>
              <a:gd name="connsiteX1167" fmla="*/ 3704209 w 4691512"/>
              <a:gd name="connsiteY1167" fmla="*/ 1734605 h 2786219"/>
              <a:gd name="connsiteX1168" fmla="*/ 3637958 w 4691512"/>
              <a:gd name="connsiteY1168" fmla="*/ 1673785 h 2786219"/>
              <a:gd name="connsiteX1169" fmla="*/ 3623915 w 4691512"/>
              <a:gd name="connsiteY1169" fmla="*/ 1678463 h 2786219"/>
              <a:gd name="connsiteX1170" fmla="*/ 3618154 w 4691512"/>
              <a:gd name="connsiteY1170" fmla="*/ 1719490 h 2786219"/>
              <a:gd name="connsiteX1171" fmla="*/ 3635797 w 4691512"/>
              <a:gd name="connsiteY1171" fmla="*/ 1753679 h 2786219"/>
              <a:gd name="connsiteX1172" fmla="*/ 3653080 w 4691512"/>
              <a:gd name="connsiteY1172" fmla="*/ 1772393 h 2786219"/>
              <a:gd name="connsiteX1173" fmla="*/ 3685126 w 4691512"/>
              <a:gd name="connsiteY1173" fmla="*/ 1828535 h 2786219"/>
              <a:gd name="connsiteX1174" fmla="*/ 3684766 w 4691512"/>
              <a:gd name="connsiteY1174" fmla="*/ 1846890 h 2786219"/>
              <a:gd name="connsiteX1175" fmla="*/ 3664962 w 4691512"/>
              <a:gd name="connsiteY1175" fmla="*/ 1839332 h 2786219"/>
              <a:gd name="connsiteX1176" fmla="*/ 3636878 w 4691512"/>
              <a:gd name="connsiteY1176" fmla="*/ 1799025 h 2786219"/>
              <a:gd name="connsiteX1177" fmla="*/ 3611313 w 4691512"/>
              <a:gd name="connsiteY1177" fmla="*/ 1752240 h 2786219"/>
              <a:gd name="connsiteX1178" fmla="*/ 3603752 w 4691512"/>
              <a:gd name="connsiteY1178" fmla="*/ 1727408 h 2786219"/>
              <a:gd name="connsiteX1179" fmla="*/ 3580348 w 4691512"/>
              <a:gd name="connsiteY1179" fmla="*/ 1621602 h 2786219"/>
              <a:gd name="connsiteX1180" fmla="*/ 3575307 w 4691512"/>
              <a:gd name="connsiteY1180" fmla="*/ 1612964 h 2786219"/>
              <a:gd name="connsiteX1181" fmla="*/ 3547582 w 4691512"/>
              <a:gd name="connsiteY1181" fmla="*/ 1623041 h 2786219"/>
              <a:gd name="connsiteX1182" fmla="*/ 3534980 w 4691512"/>
              <a:gd name="connsiteY1182" fmla="*/ 1613324 h 2786219"/>
              <a:gd name="connsiteX1183" fmla="*/ 3507616 w 4691512"/>
              <a:gd name="connsiteY1183" fmla="*/ 1556103 h 2786219"/>
              <a:gd name="connsiteX1184" fmla="*/ 3487092 w 4691512"/>
              <a:gd name="connsiteY1184" fmla="*/ 1528751 h 2786219"/>
              <a:gd name="connsiteX1185" fmla="*/ 3467649 w 4691512"/>
              <a:gd name="connsiteY1185" fmla="*/ 1524073 h 2786219"/>
              <a:gd name="connsiteX1186" fmla="*/ 3443165 w 4691512"/>
              <a:gd name="connsiteY1186" fmla="*/ 1533790 h 2786219"/>
              <a:gd name="connsiteX1187" fmla="*/ 3421201 w 4691512"/>
              <a:gd name="connsiteY1187" fmla="*/ 1547465 h 2786219"/>
              <a:gd name="connsiteX1188" fmla="*/ 3341268 w 4691512"/>
              <a:gd name="connsiteY1188" fmla="*/ 1628439 h 2786219"/>
              <a:gd name="connsiteX1189" fmla="*/ 3330826 w 4691512"/>
              <a:gd name="connsiteY1189" fmla="*/ 1650392 h 2786219"/>
              <a:gd name="connsiteX1190" fmla="*/ 3324705 w 4691512"/>
              <a:gd name="connsiteY1190" fmla="*/ 1711213 h 2786219"/>
              <a:gd name="connsiteX1191" fmla="*/ 3300941 w 4691512"/>
              <a:gd name="connsiteY1191" fmla="*/ 1742883 h 2786219"/>
              <a:gd name="connsiteX1192" fmla="*/ 3278977 w 4691512"/>
              <a:gd name="connsiteY1192" fmla="*/ 1732086 h 2786219"/>
              <a:gd name="connsiteX1193" fmla="*/ 3229289 w 4691512"/>
              <a:gd name="connsiteY1193" fmla="*/ 1624121 h 2786219"/>
              <a:gd name="connsiteX1194" fmla="*/ 3210926 w 4691512"/>
              <a:gd name="connsiteY1194" fmla="*/ 1550704 h 2786219"/>
              <a:gd name="connsiteX1195" fmla="*/ 3208405 w 4691512"/>
              <a:gd name="connsiteY1195" fmla="*/ 1533790 h 2786219"/>
              <a:gd name="connsiteX1196" fmla="*/ 3197243 w 4691512"/>
              <a:gd name="connsiteY1196" fmla="*/ 1544946 h 2786219"/>
              <a:gd name="connsiteX1197" fmla="*/ 3179240 w 4691512"/>
              <a:gd name="connsiteY1197" fmla="*/ 1550704 h 2786219"/>
              <a:gd name="connsiteX1198" fmla="*/ 3165558 w 4691512"/>
              <a:gd name="connsiteY1198" fmla="*/ 1533070 h 2786219"/>
              <a:gd name="connsiteX1199" fmla="*/ 3155476 w 4691512"/>
              <a:gd name="connsiteY1199" fmla="*/ 1516875 h 2786219"/>
              <a:gd name="connsiteX1200" fmla="*/ 3121630 w 4691512"/>
              <a:gd name="connsiteY1200" fmla="*/ 1490604 h 2786219"/>
              <a:gd name="connsiteX1201" fmla="*/ 3099667 w 4691512"/>
              <a:gd name="connsiteY1201" fmla="*/ 1482326 h 2786219"/>
              <a:gd name="connsiteX1202" fmla="*/ 3001730 w 4691512"/>
              <a:gd name="connsiteY1202" fmla="*/ 1478727 h 2786219"/>
              <a:gd name="connsiteX1203" fmla="*/ 2972925 w 4691512"/>
              <a:gd name="connsiteY1203" fmla="*/ 1463252 h 2786219"/>
              <a:gd name="connsiteX1204" fmla="*/ 2954922 w 4691512"/>
              <a:gd name="connsiteY1204" fmla="*/ 1457494 h 2786219"/>
              <a:gd name="connsiteX1205" fmla="*/ 2880750 w 4691512"/>
              <a:gd name="connsiteY1205" fmla="*/ 1427984 h 2786219"/>
              <a:gd name="connsiteX1206" fmla="*/ 2871748 w 4691512"/>
              <a:gd name="connsiteY1206" fmla="*/ 1415028 h 2786219"/>
              <a:gd name="connsiteX1207" fmla="*/ 2847624 w 4691512"/>
              <a:gd name="connsiteY1207" fmla="*/ 1412509 h 2786219"/>
              <a:gd name="connsiteX1208" fmla="*/ 2847984 w 4691512"/>
              <a:gd name="connsiteY1208" fmla="*/ 1431223 h 2786219"/>
              <a:gd name="connsiteX1209" fmla="*/ 2877509 w 4691512"/>
              <a:gd name="connsiteY1209" fmla="*/ 1472969 h 2786219"/>
              <a:gd name="connsiteX1210" fmla="*/ 2901273 w 4691512"/>
              <a:gd name="connsiteY1210" fmla="*/ 1497082 h 2786219"/>
              <a:gd name="connsiteX1211" fmla="*/ 2938719 w 4691512"/>
              <a:gd name="connsiteY1211" fmla="*/ 1493123 h 2786219"/>
              <a:gd name="connsiteX1212" fmla="*/ 2941240 w 4691512"/>
              <a:gd name="connsiteY1212" fmla="*/ 1490604 h 2786219"/>
              <a:gd name="connsiteX1213" fmla="*/ 2972925 w 4691512"/>
              <a:gd name="connsiteY1213" fmla="*/ 1493483 h 2786219"/>
              <a:gd name="connsiteX1214" fmla="*/ 2990208 w 4691512"/>
              <a:gd name="connsiteY1214" fmla="*/ 1505719 h 2786219"/>
              <a:gd name="connsiteX1215" fmla="*/ 3006051 w 4691512"/>
              <a:gd name="connsiteY1215" fmla="*/ 1515076 h 2786219"/>
              <a:gd name="connsiteX1216" fmla="*/ 3010732 w 4691512"/>
              <a:gd name="connsiteY1216" fmla="*/ 1541707 h 2786219"/>
              <a:gd name="connsiteX1217" fmla="*/ 2928998 w 4691512"/>
              <a:gd name="connsiteY1217" fmla="*/ 1620882 h 2786219"/>
              <a:gd name="connsiteX1218" fmla="*/ 2922157 w 4691512"/>
              <a:gd name="connsiteY1218" fmla="*/ 1624121 h 2786219"/>
              <a:gd name="connsiteX1219" fmla="*/ 2818099 w 4691512"/>
              <a:gd name="connsiteY1219" fmla="*/ 1672705 h 2786219"/>
              <a:gd name="connsiteX1220" fmla="*/ 2785694 w 4691512"/>
              <a:gd name="connsiteY1220" fmla="*/ 1666947 h 2786219"/>
              <a:gd name="connsiteX1221" fmla="*/ 2778492 w 4691512"/>
              <a:gd name="connsiteY1221" fmla="*/ 1647873 h 2786219"/>
              <a:gd name="connsiteX1222" fmla="*/ 2741406 w 4691512"/>
              <a:gd name="connsiteY1222" fmla="*/ 1576616 h 2786219"/>
              <a:gd name="connsiteX1223" fmla="*/ 2723403 w 4691512"/>
              <a:gd name="connsiteY1223" fmla="*/ 1550344 h 2786219"/>
              <a:gd name="connsiteX1224" fmla="*/ 2652831 w 4691512"/>
              <a:gd name="connsiteY1224" fmla="*/ 1438780 h 2786219"/>
              <a:gd name="connsiteX1225" fmla="*/ 2649591 w 4691512"/>
              <a:gd name="connsiteY1225" fmla="*/ 1435181 h 2786219"/>
              <a:gd name="connsiteX1226" fmla="*/ 2630867 w 4691512"/>
              <a:gd name="connsiteY1226" fmla="*/ 1442739 h 2786219"/>
              <a:gd name="connsiteX1227" fmla="*/ 2648150 w 4691512"/>
              <a:gd name="connsiteY1227" fmla="*/ 1476568 h 2786219"/>
              <a:gd name="connsiteX1228" fmla="*/ 2682356 w 4691512"/>
              <a:gd name="connsiteY1228" fmla="*/ 1537029 h 2786219"/>
              <a:gd name="connsiteX1229" fmla="*/ 2699279 w 4691512"/>
              <a:gd name="connsiteY1229" fmla="*/ 1579855 h 2786219"/>
              <a:gd name="connsiteX1230" fmla="*/ 2729884 w 4691512"/>
              <a:gd name="connsiteY1230" fmla="*/ 1633838 h 2786219"/>
              <a:gd name="connsiteX1231" fmla="*/ 2741406 w 4691512"/>
              <a:gd name="connsiteY1231" fmla="*/ 1643195 h 2786219"/>
              <a:gd name="connsiteX1232" fmla="*/ 2777772 w 4691512"/>
              <a:gd name="connsiteY1232" fmla="*/ 1675584 h 2786219"/>
              <a:gd name="connsiteX1233" fmla="*/ 2783533 w 4691512"/>
              <a:gd name="connsiteY1233" fmla="*/ 1684581 h 2786219"/>
              <a:gd name="connsiteX1234" fmla="*/ 2825300 w 4691512"/>
              <a:gd name="connsiteY1234" fmla="*/ 1709414 h 2786219"/>
              <a:gd name="connsiteX1235" fmla="*/ 2883990 w 4691512"/>
              <a:gd name="connsiteY1235" fmla="*/ 1697177 h 2786219"/>
              <a:gd name="connsiteX1236" fmla="*/ 2901273 w 4691512"/>
              <a:gd name="connsiteY1236" fmla="*/ 1713372 h 2786219"/>
              <a:gd name="connsiteX1237" fmla="*/ 2872468 w 4691512"/>
              <a:gd name="connsiteY1237" fmla="*/ 1776352 h 2786219"/>
              <a:gd name="connsiteX1238" fmla="*/ 2777412 w 4691512"/>
              <a:gd name="connsiteY1238" fmla="*/ 1879639 h 2786219"/>
              <a:gd name="connsiteX1239" fmla="*/ 2740686 w 4691512"/>
              <a:gd name="connsiteY1239" fmla="*/ 1918866 h 2786219"/>
              <a:gd name="connsiteX1240" fmla="*/ 2729884 w 4691512"/>
              <a:gd name="connsiteY1240" fmla="*/ 1991203 h 2786219"/>
              <a:gd name="connsiteX1241" fmla="*/ 2741766 w 4691512"/>
              <a:gd name="connsiteY1241" fmla="*/ 2085133 h 2786219"/>
              <a:gd name="connsiteX1242" fmla="*/ 2737445 w 4691512"/>
              <a:gd name="connsiteY1242" fmla="*/ 2098089 h 2786219"/>
              <a:gd name="connsiteX1243" fmla="*/ 2696038 w 4691512"/>
              <a:gd name="connsiteY1243" fmla="*/ 2134437 h 2786219"/>
              <a:gd name="connsiteX1244" fmla="*/ 2684156 w 4691512"/>
              <a:gd name="connsiteY1244" fmla="*/ 2143075 h 2786219"/>
              <a:gd name="connsiteX1245" fmla="*/ 2657872 w 4691512"/>
              <a:gd name="connsiteY1245" fmla="*/ 2205335 h 2786219"/>
              <a:gd name="connsiteX1246" fmla="*/ 2636268 w 4691512"/>
              <a:gd name="connsiteY1246" fmla="*/ 2246362 h 2786219"/>
              <a:gd name="connsiteX1247" fmla="*/ 2616465 w 4691512"/>
              <a:gd name="connsiteY1247" fmla="*/ 2270474 h 2786219"/>
              <a:gd name="connsiteX1248" fmla="*/ 2584419 w 4691512"/>
              <a:gd name="connsiteY1248" fmla="*/ 2330215 h 2786219"/>
              <a:gd name="connsiteX1249" fmla="*/ 2526450 w 4691512"/>
              <a:gd name="connsiteY1249" fmla="*/ 2381678 h 2786219"/>
              <a:gd name="connsiteX1250" fmla="*/ 2480722 w 4691512"/>
              <a:gd name="connsiteY1250" fmla="*/ 2393195 h 2786219"/>
              <a:gd name="connsiteX1251" fmla="*/ 2434634 w 4691512"/>
              <a:gd name="connsiteY1251" fmla="*/ 2400032 h 2786219"/>
              <a:gd name="connsiteX1252" fmla="*/ 2401509 w 4691512"/>
              <a:gd name="connsiteY1252" fmla="*/ 2377360 h 2786219"/>
              <a:gd name="connsiteX1253" fmla="*/ 2368023 w 4691512"/>
              <a:gd name="connsiteY1253" fmla="*/ 2286309 h 2786219"/>
              <a:gd name="connsiteX1254" fmla="*/ 2354701 w 4691512"/>
              <a:gd name="connsiteY1254" fmla="*/ 2238084 h 2786219"/>
              <a:gd name="connsiteX1255" fmla="*/ 2328056 w 4691512"/>
              <a:gd name="connsiteY1255" fmla="*/ 2159989 h 2786219"/>
              <a:gd name="connsiteX1256" fmla="*/ 2329496 w 4691512"/>
              <a:gd name="connsiteY1256" fmla="*/ 2072537 h 2786219"/>
              <a:gd name="connsiteX1257" fmla="*/ 2337778 w 4691512"/>
              <a:gd name="connsiteY1257" fmla="*/ 1992283 h 2786219"/>
              <a:gd name="connsiteX1258" fmla="*/ 2293850 w 4691512"/>
              <a:gd name="connsiteY1258" fmla="*/ 1911669 h 2786219"/>
              <a:gd name="connsiteX1259" fmla="*/ 2284849 w 4691512"/>
              <a:gd name="connsiteY1259" fmla="*/ 1862724 h 2786219"/>
              <a:gd name="connsiteX1260" fmla="*/ 2285569 w 4691512"/>
              <a:gd name="connsiteY1260" fmla="*/ 1814140 h 2786219"/>
              <a:gd name="connsiteX1261" fmla="*/ 2264685 w 4691512"/>
              <a:gd name="connsiteY1261" fmla="*/ 1803343 h 2786219"/>
              <a:gd name="connsiteX1262" fmla="*/ 2221838 w 4691512"/>
              <a:gd name="connsiteY1262" fmla="*/ 1788588 h 2786219"/>
              <a:gd name="connsiteX1263" fmla="*/ 2177551 w 4691512"/>
              <a:gd name="connsiteY1263" fmla="*/ 1778511 h 2786219"/>
              <a:gd name="connsiteX1264" fmla="*/ 2147305 w 4691512"/>
              <a:gd name="connsiteY1264" fmla="*/ 1788228 h 2786219"/>
              <a:gd name="connsiteX1265" fmla="*/ 2116340 w 4691512"/>
              <a:gd name="connsiteY1265" fmla="*/ 1793986 h 2786219"/>
              <a:gd name="connsiteX1266" fmla="*/ 2048289 w 4691512"/>
              <a:gd name="connsiteY1266" fmla="*/ 1800105 h 2786219"/>
              <a:gd name="connsiteX1267" fmla="*/ 2023805 w 4691512"/>
              <a:gd name="connsiteY1267" fmla="*/ 1795066 h 2786219"/>
              <a:gd name="connsiteX1268" fmla="*/ 1976277 w 4691512"/>
              <a:gd name="connsiteY1268" fmla="*/ 1762676 h 2786219"/>
              <a:gd name="connsiteX1269" fmla="*/ 1968355 w 4691512"/>
              <a:gd name="connsiteY1269" fmla="*/ 1753679 h 2786219"/>
              <a:gd name="connsiteX1270" fmla="*/ 1922627 w 4691512"/>
              <a:gd name="connsiteY1270" fmla="*/ 1693579 h 2786219"/>
              <a:gd name="connsiteX1271" fmla="*/ 1907865 w 4691512"/>
              <a:gd name="connsiteY1271" fmla="*/ 1624481 h 2786219"/>
              <a:gd name="connsiteX1272" fmla="*/ 1908945 w 4691512"/>
              <a:gd name="connsiteY1272" fmla="*/ 1555023 h 2786219"/>
              <a:gd name="connsiteX1273" fmla="*/ 1911826 w 4691512"/>
              <a:gd name="connsiteY1273" fmla="*/ 1529111 h 2786219"/>
              <a:gd name="connsiteX1274" fmla="*/ 1971236 w 4691512"/>
              <a:gd name="connsiteY1274" fmla="*/ 1448137 h 2786219"/>
              <a:gd name="connsiteX1275" fmla="*/ 2019484 w 4691512"/>
              <a:gd name="connsiteY1275" fmla="*/ 1378679 h 2786219"/>
              <a:gd name="connsiteX1276" fmla="*/ 2039647 w 4691512"/>
              <a:gd name="connsiteY1276" fmla="*/ 1355287 h 2786219"/>
              <a:gd name="connsiteX1277" fmla="*/ 2061251 w 4691512"/>
              <a:gd name="connsiteY1277" fmla="*/ 1334414 h 2786219"/>
              <a:gd name="connsiteX1278" fmla="*/ 2088616 w 4691512"/>
              <a:gd name="connsiteY1278" fmla="*/ 1324337 h 2786219"/>
              <a:gd name="connsiteX1279" fmla="*/ 2143705 w 4691512"/>
              <a:gd name="connsiteY1279" fmla="*/ 1317139 h 2786219"/>
              <a:gd name="connsiteX1280" fmla="*/ 2200955 w 4691512"/>
              <a:gd name="connsiteY1280" fmla="*/ 1301664 h 2786219"/>
              <a:gd name="connsiteX1281" fmla="*/ 2269366 w 4691512"/>
              <a:gd name="connsiteY1281" fmla="*/ 1296626 h 2786219"/>
              <a:gd name="connsiteX1282" fmla="*/ 2298171 w 4691512"/>
              <a:gd name="connsiteY1282" fmla="*/ 1330095 h 2786219"/>
              <a:gd name="connsiteX1283" fmla="*/ 2317614 w 4691512"/>
              <a:gd name="connsiteY1283" fmla="*/ 1360325 h 2786219"/>
              <a:gd name="connsiteX1284" fmla="*/ 2351460 w 4691512"/>
              <a:gd name="connsiteY1284" fmla="*/ 1370042 h 2786219"/>
              <a:gd name="connsiteX1285" fmla="*/ 2361182 w 4691512"/>
              <a:gd name="connsiteY1285" fmla="*/ 1375081 h 2786219"/>
              <a:gd name="connsiteX1286" fmla="*/ 2408710 w 4691512"/>
              <a:gd name="connsiteY1286" fmla="*/ 1401352 h 2786219"/>
              <a:gd name="connsiteX1287" fmla="*/ 2430313 w 4691512"/>
              <a:gd name="connsiteY1287" fmla="*/ 1389476 h 2786219"/>
              <a:gd name="connsiteX1288" fmla="*/ 2469560 w 4691512"/>
              <a:gd name="connsiteY1288" fmla="*/ 1367883 h 2786219"/>
              <a:gd name="connsiteX1289" fmla="*/ 2550934 w 4691512"/>
              <a:gd name="connsiteY1289" fmla="*/ 1390196 h 2786219"/>
              <a:gd name="connsiteX1290" fmla="*/ 2572537 w 4691512"/>
              <a:gd name="connsiteY1290" fmla="*/ 1389836 h 2786219"/>
              <a:gd name="connsiteX1291" fmla="*/ 2612864 w 4691512"/>
              <a:gd name="connsiteY1291" fmla="*/ 1388396 h 2786219"/>
              <a:gd name="connsiteX1292" fmla="*/ 2638789 w 4691512"/>
              <a:gd name="connsiteY1292" fmla="*/ 1374721 h 2786219"/>
              <a:gd name="connsiteX1293" fmla="*/ 2653911 w 4691512"/>
              <a:gd name="connsiteY1293" fmla="*/ 1313540 h 2786219"/>
              <a:gd name="connsiteX1294" fmla="*/ 2637708 w 4691512"/>
              <a:gd name="connsiteY1294" fmla="*/ 1301304 h 2786219"/>
              <a:gd name="connsiteX1295" fmla="*/ 2564976 w 4691512"/>
              <a:gd name="connsiteY1295" fmla="*/ 1307062 h 2786219"/>
              <a:gd name="connsiteX1296" fmla="*/ 2525369 w 4691512"/>
              <a:gd name="connsiteY1296" fmla="*/ 1277552 h 2786219"/>
              <a:gd name="connsiteX1297" fmla="*/ 2517088 w 4691512"/>
              <a:gd name="connsiteY1297" fmla="*/ 1249481 h 2786219"/>
              <a:gd name="connsiteX1298" fmla="*/ 2520689 w 4691512"/>
              <a:gd name="connsiteY1298" fmla="*/ 1237605 h 2786219"/>
              <a:gd name="connsiteX1299" fmla="*/ 2560655 w 4691512"/>
              <a:gd name="connsiteY1299" fmla="*/ 1221410 h 2786219"/>
              <a:gd name="connsiteX1300" fmla="*/ 2603143 w 4691512"/>
              <a:gd name="connsiteY1300" fmla="*/ 1207014 h 2786219"/>
              <a:gd name="connsiteX1301" fmla="*/ 2641309 w 4691512"/>
              <a:gd name="connsiteY1301" fmla="*/ 1208454 h 2786219"/>
              <a:gd name="connsiteX1302" fmla="*/ 2666513 w 4691512"/>
              <a:gd name="connsiteY1302" fmla="*/ 1217091 h 2786219"/>
              <a:gd name="connsiteX1303" fmla="*/ 2713321 w 4691512"/>
              <a:gd name="connsiteY1303" fmla="*/ 1214212 h 2786219"/>
              <a:gd name="connsiteX1304" fmla="*/ 2716922 w 4691512"/>
              <a:gd name="connsiteY1304" fmla="*/ 1197298 h 2786219"/>
              <a:gd name="connsiteX1305" fmla="*/ 2690277 w 4691512"/>
              <a:gd name="connsiteY1305" fmla="*/ 1172106 h 2786219"/>
              <a:gd name="connsiteX1306" fmla="*/ 2660032 w 4691512"/>
              <a:gd name="connsiteY1306" fmla="*/ 1146914 h 2786219"/>
              <a:gd name="connsiteX1307" fmla="*/ 2668674 w 4691512"/>
              <a:gd name="connsiteY1307" fmla="*/ 1108766 h 2786219"/>
              <a:gd name="connsiteX1308" fmla="*/ 2651031 w 4691512"/>
              <a:gd name="connsiteY1308" fmla="*/ 1111645 h 2786219"/>
              <a:gd name="connsiteX1309" fmla="*/ 2600982 w 4691512"/>
              <a:gd name="connsiteY1309" fmla="*/ 1127480 h 2786219"/>
              <a:gd name="connsiteX1310" fmla="*/ 2581539 w 4691512"/>
              <a:gd name="connsiteY1310" fmla="*/ 1123521 h 2786219"/>
              <a:gd name="connsiteX1311" fmla="*/ 2566056 w 4691512"/>
              <a:gd name="connsiteY1311" fmla="*/ 1126400 h 2786219"/>
              <a:gd name="connsiteX1312" fmla="*/ 2532931 w 4691512"/>
              <a:gd name="connsiteY1312" fmla="*/ 1188300 h 2786219"/>
              <a:gd name="connsiteX1313" fmla="*/ 2537251 w 4691512"/>
              <a:gd name="connsiteY1313" fmla="*/ 1207734 h 2786219"/>
              <a:gd name="connsiteX1314" fmla="*/ 2527530 w 4691512"/>
              <a:gd name="connsiteY1314" fmla="*/ 1227888 h 2786219"/>
              <a:gd name="connsiteX1315" fmla="*/ 2508087 w 4691512"/>
              <a:gd name="connsiteY1315" fmla="*/ 1229687 h 2786219"/>
              <a:gd name="connsiteX1316" fmla="*/ 2474241 w 4691512"/>
              <a:gd name="connsiteY1316" fmla="*/ 1234726 h 2786219"/>
              <a:gd name="connsiteX1317" fmla="*/ 2465239 w 4691512"/>
              <a:gd name="connsiteY1317" fmla="*/ 1252000 h 2786219"/>
              <a:gd name="connsiteX1318" fmla="*/ 2469920 w 4691512"/>
              <a:gd name="connsiteY1318" fmla="*/ 1263156 h 2786219"/>
              <a:gd name="connsiteX1319" fmla="*/ 2469200 w 4691512"/>
              <a:gd name="connsiteY1319" fmla="*/ 1288348 h 2786219"/>
              <a:gd name="connsiteX1320" fmla="*/ 2460919 w 4691512"/>
              <a:gd name="connsiteY1320" fmla="*/ 1295906 h 2786219"/>
              <a:gd name="connsiteX1321" fmla="*/ 2449397 w 4691512"/>
              <a:gd name="connsiteY1321" fmla="*/ 1284749 h 2786219"/>
              <a:gd name="connsiteX1322" fmla="*/ 2440755 w 4691512"/>
              <a:gd name="connsiteY1322" fmla="*/ 1268915 h 2786219"/>
              <a:gd name="connsiteX1323" fmla="*/ 2415911 w 4691512"/>
              <a:gd name="connsiteY1323" fmla="*/ 1228967 h 2786219"/>
              <a:gd name="connsiteX1324" fmla="*/ 2386026 w 4691512"/>
              <a:gd name="connsiteY1324" fmla="*/ 1190460 h 2786219"/>
              <a:gd name="connsiteX1325" fmla="*/ 2351100 w 4691512"/>
              <a:gd name="connsiteY1325" fmla="*/ 1161669 h 2786219"/>
              <a:gd name="connsiteX1326" fmla="*/ 2329496 w 4691512"/>
              <a:gd name="connsiteY1326" fmla="*/ 1147993 h 2786219"/>
              <a:gd name="connsiteX1327" fmla="*/ 2318334 w 4691512"/>
              <a:gd name="connsiteY1327" fmla="*/ 1150153 h 2786219"/>
              <a:gd name="connsiteX1328" fmla="*/ 2317974 w 4691512"/>
              <a:gd name="connsiteY1328" fmla="*/ 1162029 h 2786219"/>
              <a:gd name="connsiteX1329" fmla="*/ 2368023 w 4691512"/>
              <a:gd name="connsiteY1329" fmla="*/ 1214572 h 2786219"/>
              <a:gd name="connsiteX1330" fmla="*/ 2399348 w 4691512"/>
              <a:gd name="connsiteY1330" fmla="*/ 1236885 h 2786219"/>
              <a:gd name="connsiteX1331" fmla="*/ 2379905 w 4691512"/>
              <a:gd name="connsiteY1331" fmla="*/ 1258478 h 2786219"/>
              <a:gd name="connsiteX1332" fmla="*/ 2371623 w 4691512"/>
              <a:gd name="connsiteY1332" fmla="*/ 1272873 h 2786219"/>
              <a:gd name="connsiteX1333" fmla="*/ 2331657 w 4691512"/>
              <a:gd name="connsiteY1333" fmla="*/ 1223209 h 2786219"/>
              <a:gd name="connsiteX1334" fmla="*/ 2287729 w 4691512"/>
              <a:gd name="connsiteY1334" fmla="*/ 1182542 h 2786219"/>
              <a:gd name="connsiteX1335" fmla="*/ 2250283 w 4691512"/>
              <a:gd name="connsiteY1335" fmla="*/ 1175704 h 2786219"/>
              <a:gd name="connsiteX1336" fmla="*/ 2209236 w 4691512"/>
              <a:gd name="connsiteY1336" fmla="*/ 1183622 h 2786219"/>
              <a:gd name="connsiteX1337" fmla="*/ 2193393 w 4691512"/>
              <a:gd name="connsiteY1337" fmla="*/ 1191539 h 2786219"/>
              <a:gd name="connsiteX1338" fmla="*/ 2160268 w 4691512"/>
              <a:gd name="connsiteY1338" fmla="*/ 1235085 h 2786219"/>
              <a:gd name="connsiteX1339" fmla="*/ 2147305 w 4691512"/>
              <a:gd name="connsiteY1339" fmla="*/ 1264596 h 2786219"/>
              <a:gd name="connsiteX1340" fmla="*/ 2116340 w 4691512"/>
              <a:gd name="connsiteY1340" fmla="*/ 1296626 h 2786219"/>
              <a:gd name="connsiteX1341" fmla="*/ 2068812 w 4691512"/>
              <a:gd name="connsiteY1341" fmla="*/ 1303464 h 2786219"/>
              <a:gd name="connsiteX1342" fmla="*/ 2029926 w 4691512"/>
              <a:gd name="connsiteY1342" fmla="*/ 1282230 h 2786219"/>
              <a:gd name="connsiteX1343" fmla="*/ 2023084 w 4691512"/>
              <a:gd name="connsiteY1343" fmla="*/ 1263516 h 2786219"/>
              <a:gd name="connsiteX1344" fmla="*/ 2026685 w 4691512"/>
              <a:gd name="connsiteY1344" fmla="*/ 1201256 h 2786219"/>
              <a:gd name="connsiteX1345" fmla="*/ 2055130 w 4691512"/>
              <a:gd name="connsiteY1345" fmla="*/ 1177144 h 2786219"/>
              <a:gd name="connsiteX1346" fmla="*/ 2111299 w 4691512"/>
              <a:gd name="connsiteY1346" fmla="*/ 1181103 h 2786219"/>
              <a:gd name="connsiteX1347" fmla="*/ 2128582 w 4691512"/>
              <a:gd name="connsiteY1347" fmla="*/ 1169227 h 2786219"/>
              <a:gd name="connsiteX1348" fmla="*/ 2112020 w 4691512"/>
              <a:gd name="connsiteY1348" fmla="*/ 1112365 h 2786219"/>
              <a:gd name="connsiteX1349" fmla="*/ 2096537 w 4691512"/>
              <a:gd name="connsiteY1349" fmla="*/ 1098329 h 2786219"/>
              <a:gd name="connsiteX1350" fmla="*/ 2099777 w 4691512"/>
              <a:gd name="connsiteY1350" fmla="*/ 1086093 h 2786219"/>
              <a:gd name="connsiteX1351" fmla="*/ 2191953 w 4691512"/>
              <a:gd name="connsiteY1351" fmla="*/ 1032110 h 2786219"/>
              <a:gd name="connsiteX1352" fmla="*/ 2195914 w 4691512"/>
              <a:gd name="connsiteY1352" fmla="*/ 1026352 h 2786219"/>
              <a:gd name="connsiteX1353" fmla="*/ 2242722 w 4691512"/>
              <a:gd name="connsiteY1353" fmla="*/ 991803 h 2786219"/>
              <a:gd name="connsiteX1354" fmla="*/ 2256764 w 4691512"/>
              <a:gd name="connsiteY1354" fmla="*/ 969131 h 2786219"/>
              <a:gd name="connsiteX1355" fmla="*/ 2255324 w 4691512"/>
              <a:gd name="connsiteY1355" fmla="*/ 937821 h 2786219"/>
              <a:gd name="connsiteX1356" fmla="*/ 2262885 w 4691512"/>
              <a:gd name="connsiteY1356" fmla="*/ 927384 h 2786219"/>
              <a:gd name="connsiteX1357" fmla="*/ 2275487 w 4691512"/>
              <a:gd name="connsiteY1357" fmla="*/ 933142 h 2786219"/>
              <a:gd name="connsiteX1358" fmla="*/ 2272247 w 4691512"/>
              <a:gd name="connsiteY1358" fmla="*/ 950417 h 2786219"/>
              <a:gd name="connsiteX1359" fmla="*/ 2287009 w 4691512"/>
              <a:gd name="connsiteY1359" fmla="*/ 977048 h 2786219"/>
              <a:gd name="connsiteX1360" fmla="*/ 2328776 w 4691512"/>
              <a:gd name="connsiteY1360" fmla="*/ 982806 h 2786219"/>
              <a:gd name="connsiteX1361" fmla="*/ 2343179 w 4691512"/>
              <a:gd name="connsiteY1361" fmla="*/ 977768 h 2786219"/>
              <a:gd name="connsiteX1362" fmla="*/ 2387826 w 4691512"/>
              <a:gd name="connsiteY1362" fmla="*/ 965532 h 2786219"/>
              <a:gd name="connsiteX1363" fmla="*/ 2415911 w 4691512"/>
              <a:gd name="connsiteY1363" fmla="*/ 939620 h 2786219"/>
              <a:gd name="connsiteX1364" fmla="*/ 2416271 w 4691512"/>
              <a:gd name="connsiteY1364" fmla="*/ 934942 h 2786219"/>
              <a:gd name="connsiteX1365" fmla="*/ 2447236 w 4691512"/>
              <a:gd name="connsiteY1365" fmla="*/ 911549 h 2786219"/>
              <a:gd name="connsiteX1366" fmla="*/ 2449037 w 4691512"/>
              <a:gd name="connsiteY1366" fmla="*/ 888516 h 2786219"/>
              <a:gd name="connsiteX1367" fmla="*/ 2464879 w 4691512"/>
              <a:gd name="connsiteY1367" fmla="*/ 859366 h 2786219"/>
              <a:gd name="connsiteX1368" fmla="*/ 2487923 w 4691512"/>
              <a:gd name="connsiteY1368" fmla="*/ 860805 h 2786219"/>
              <a:gd name="connsiteX1369" fmla="*/ 2509887 w 4691512"/>
              <a:gd name="connsiteY1369" fmla="*/ 844970 h 2786219"/>
              <a:gd name="connsiteX1370" fmla="*/ 2500165 w 4691512"/>
              <a:gd name="connsiteY1370" fmla="*/ 837053 h 2786219"/>
              <a:gd name="connsiteX1371" fmla="*/ 2475681 w 4691512"/>
              <a:gd name="connsiteY1371" fmla="*/ 838132 h 2786219"/>
              <a:gd name="connsiteX1372" fmla="*/ 2441835 w 4691512"/>
              <a:gd name="connsiteY1372" fmla="*/ 843531 h 2786219"/>
              <a:gd name="connsiteX1373" fmla="*/ 2406909 w 4691512"/>
              <a:gd name="connsiteY1373" fmla="*/ 812581 h 2786219"/>
              <a:gd name="connsiteX1374" fmla="*/ 2419872 w 4691512"/>
              <a:gd name="connsiteY1374" fmla="*/ 757518 h 2786219"/>
              <a:gd name="connsiteX1375" fmla="*/ 2441475 w 4691512"/>
              <a:gd name="connsiteY1375" fmla="*/ 728008 h 2786219"/>
              <a:gd name="connsiteX1376" fmla="*/ 2436074 w 4691512"/>
              <a:gd name="connsiteY1376" fmla="*/ 714692 h 2786219"/>
              <a:gd name="connsiteX1377" fmla="*/ 2408710 w 4691512"/>
              <a:gd name="connsiteY1377" fmla="*/ 715772 h 2786219"/>
              <a:gd name="connsiteX1378" fmla="*/ 2401148 w 4691512"/>
              <a:gd name="connsiteY1378" fmla="*/ 728728 h 2786219"/>
              <a:gd name="connsiteX1379" fmla="*/ 2382785 w 4691512"/>
              <a:gd name="connsiteY1379" fmla="*/ 767595 h 2786219"/>
              <a:gd name="connsiteX1380" fmla="*/ 2380985 w 4691512"/>
              <a:gd name="connsiteY1380" fmla="*/ 769395 h 2786219"/>
              <a:gd name="connsiteX1381" fmla="*/ 2369463 w 4691512"/>
              <a:gd name="connsiteY1381" fmla="*/ 844970 h 2786219"/>
              <a:gd name="connsiteX1382" fmla="*/ 2374504 w 4691512"/>
              <a:gd name="connsiteY1382" fmla="*/ 857566 h 2786219"/>
              <a:gd name="connsiteX1383" fmla="*/ 2364422 w 4691512"/>
              <a:gd name="connsiteY1383" fmla="*/ 865124 h 2786219"/>
              <a:gd name="connsiteX1384" fmla="*/ 2366583 w 4691512"/>
              <a:gd name="connsiteY1384" fmla="*/ 874841 h 2786219"/>
              <a:gd name="connsiteX1385" fmla="*/ 2353620 w 4691512"/>
              <a:gd name="connsiteY1385" fmla="*/ 920906 h 2786219"/>
              <a:gd name="connsiteX1386" fmla="*/ 2321215 w 4691512"/>
              <a:gd name="connsiteY1386" fmla="*/ 948617 h 2786219"/>
              <a:gd name="connsiteX1387" fmla="*/ 2313654 w 4691512"/>
              <a:gd name="connsiteY1387" fmla="*/ 943219 h 2786219"/>
              <a:gd name="connsiteX1388" fmla="*/ 2290970 w 4691512"/>
              <a:gd name="connsiteY1388" fmla="*/ 897513 h 2786219"/>
              <a:gd name="connsiteX1389" fmla="*/ 2285929 w 4691512"/>
              <a:gd name="connsiteY1389" fmla="*/ 882758 h 2786219"/>
              <a:gd name="connsiteX1390" fmla="*/ 2261805 w 4691512"/>
              <a:gd name="connsiteY1390" fmla="*/ 878799 h 2786219"/>
              <a:gd name="connsiteX1391" fmla="*/ 2229399 w 4691512"/>
              <a:gd name="connsiteY1391" fmla="*/ 892835 h 2786219"/>
              <a:gd name="connsiteX1392" fmla="*/ 2216797 w 4691512"/>
              <a:gd name="connsiteY1392" fmla="*/ 877720 h 2786219"/>
              <a:gd name="connsiteX1393" fmla="*/ 2215357 w 4691512"/>
              <a:gd name="connsiteY1393" fmla="*/ 869083 h 2786219"/>
              <a:gd name="connsiteX1394" fmla="*/ 2215357 w 4691512"/>
              <a:gd name="connsiteY1394" fmla="*/ 857566 h 2786219"/>
              <a:gd name="connsiteX1395" fmla="*/ 2215717 w 4691512"/>
              <a:gd name="connsiteY1395" fmla="*/ 839572 h 2786219"/>
              <a:gd name="connsiteX1396" fmla="*/ 2218598 w 4691512"/>
              <a:gd name="connsiteY1396" fmla="*/ 827336 h 2786219"/>
              <a:gd name="connsiteX1397" fmla="*/ 2221478 w 4691512"/>
              <a:gd name="connsiteY1397" fmla="*/ 802144 h 2786219"/>
              <a:gd name="connsiteX1398" fmla="*/ 2268646 w 4691512"/>
              <a:gd name="connsiteY1398" fmla="*/ 767955 h 2786219"/>
              <a:gd name="connsiteX1399" fmla="*/ 2275847 w 4691512"/>
              <a:gd name="connsiteY1399" fmla="*/ 744562 h 2786219"/>
              <a:gd name="connsiteX1400" fmla="*/ 2297811 w 4691512"/>
              <a:gd name="connsiteY1400" fmla="*/ 705335 h 2786219"/>
              <a:gd name="connsiteX1401" fmla="*/ 2316534 w 4691512"/>
              <a:gd name="connsiteY1401" fmla="*/ 670066 h 2786219"/>
              <a:gd name="connsiteX1402" fmla="*/ 2341018 w 4691512"/>
              <a:gd name="connsiteY1402" fmla="*/ 630839 h 2786219"/>
              <a:gd name="connsiteX1403" fmla="*/ 2371623 w 4691512"/>
              <a:gd name="connsiteY1403" fmla="*/ 603848 h 2786219"/>
              <a:gd name="connsiteX1404" fmla="*/ 2378105 w 4691512"/>
              <a:gd name="connsiteY1404" fmla="*/ 600968 h 2786219"/>
              <a:gd name="connsiteX1405" fmla="*/ 2416271 w 4691512"/>
              <a:gd name="connsiteY1405" fmla="*/ 576496 h 2786219"/>
              <a:gd name="connsiteX1406" fmla="*/ 2428873 w 4691512"/>
              <a:gd name="connsiteY1406" fmla="*/ 575057 h 2786219"/>
              <a:gd name="connsiteX1407" fmla="*/ 2445436 w 4691512"/>
              <a:gd name="connsiteY1407" fmla="*/ 570738 h 2786219"/>
              <a:gd name="connsiteX1408" fmla="*/ 2452997 w 4691512"/>
              <a:gd name="connsiteY1408" fmla="*/ 565340 h 2786219"/>
              <a:gd name="connsiteX1409" fmla="*/ 2479642 w 4691512"/>
              <a:gd name="connsiteY1409" fmla="*/ 572538 h 2786219"/>
              <a:gd name="connsiteX1410" fmla="*/ 2487203 w 4691512"/>
              <a:gd name="connsiteY1410" fmla="*/ 588732 h 2786219"/>
              <a:gd name="connsiteX1411" fmla="*/ 2484323 w 4691512"/>
              <a:gd name="connsiteY1411" fmla="*/ 591252 h 2786219"/>
              <a:gd name="connsiteX1412" fmla="*/ 2535091 w 4691512"/>
              <a:gd name="connsiteY1412" fmla="*/ 604927 h 2786219"/>
              <a:gd name="connsiteX1413" fmla="*/ 2625106 w 4691512"/>
              <a:gd name="connsiteY1413" fmla="*/ 668987 h 2786219"/>
              <a:gd name="connsiteX1414" fmla="*/ 2613224 w 4691512"/>
              <a:gd name="connsiteY1414" fmla="*/ 686981 h 2786219"/>
              <a:gd name="connsiteX1415" fmla="*/ 2563176 w 4691512"/>
              <a:gd name="connsiteY1415" fmla="*/ 684102 h 2786219"/>
              <a:gd name="connsiteX1416" fmla="*/ 2537251 w 4691512"/>
              <a:gd name="connsiteY1416" fmla="*/ 676184 h 2786219"/>
              <a:gd name="connsiteX1417" fmla="*/ 2535451 w 4691512"/>
              <a:gd name="connsiteY1417" fmla="*/ 679423 h 2786219"/>
              <a:gd name="connsiteX1418" fmla="*/ 2544453 w 4691512"/>
              <a:gd name="connsiteY1418" fmla="*/ 688061 h 2786219"/>
              <a:gd name="connsiteX1419" fmla="*/ 2563536 w 4691512"/>
              <a:gd name="connsiteY1419" fmla="*/ 718651 h 2786219"/>
              <a:gd name="connsiteX1420" fmla="*/ 2593781 w 4691512"/>
              <a:gd name="connsiteY1420" fmla="*/ 744922 h 2786219"/>
              <a:gd name="connsiteX1421" fmla="*/ 2597382 w 4691512"/>
              <a:gd name="connsiteY1421" fmla="*/ 744562 h 2786219"/>
              <a:gd name="connsiteX1422" fmla="*/ 2600262 w 4691512"/>
              <a:gd name="connsiteY1422" fmla="*/ 742043 h 2786219"/>
              <a:gd name="connsiteX1423" fmla="*/ 2586580 w 4691512"/>
              <a:gd name="connsiteY1423" fmla="*/ 722250 h 2786219"/>
              <a:gd name="connsiteX1424" fmla="*/ 2588020 w 4691512"/>
              <a:gd name="connsiteY1424" fmla="*/ 718651 h 2786219"/>
              <a:gd name="connsiteX1425" fmla="*/ 2609624 w 4691512"/>
              <a:gd name="connsiteY1425" fmla="*/ 722609 h 2786219"/>
              <a:gd name="connsiteX1426" fmla="*/ 2626907 w 4691512"/>
              <a:gd name="connsiteY1426" fmla="*/ 712893 h 2786219"/>
              <a:gd name="connsiteX1427" fmla="*/ 2653551 w 4691512"/>
              <a:gd name="connsiteY1427" fmla="*/ 680863 h 2786219"/>
              <a:gd name="connsiteX1428" fmla="*/ 2665433 w 4691512"/>
              <a:gd name="connsiteY1428" fmla="*/ 657830 h 2786219"/>
              <a:gd name="connsiteX1429" fmla="*/ 2660752 w 4691512"/>
              <a:gd name="connsiteY1429" fmla="*/ 629399 h 2786219"/>
              <a:gd name="connsiteX1430" fmla="*/ 2667954 w 4691512"/>
              <a:gd name="connsiteY1430" fmla="*/ 617523 h 2786219"/>
              <a:gd name="connsiteX1431" fmla="*/ 2683076 w 4691512"/>
              <a:gd name="connsiteY1431" fmla="*/ 630839 h 2786219"/>
              <a:gd name="connsiteX1432" fmla="*/ 2681996 w 4691512"/>
              <a:gd name="connsiteY1432" fmla="*/ 639116 h 2786219"/>
              <a:gd name="connsiteX1433" fmla="*/ 2687397 w 4691512"/>
              <a:gd name="connsiteY1433" fmla="*/ 655671 h 2786219"/>
              <a:gd name="connsiteX1434" fmla="*/ 2704680 w 4691512"/>
              <a:gd name="connsiteY1434" fmla="*/ 651352 h 2786219"/>
              <a:gd name="connsiteX1435" fmla="*/ 2731684 w 4691512"/>
              <a:gd name="connsiteY1435" fmla="*/ 621122 h 2786219"/>
              <a:gd name="connsiteX1436" fmla="*/ 2773091 w 4691512"/>
              <a:gd name="connsiteY1436" fmla="*/ 611405 h 2786219"/>
              <a:gd name="connsiteX1437" fmla="*/ 2788934 w 4691512"/>
              <a:gd name="connsiteY1437" fmla="*/ 608526 h 2786219"/>
              <a:gd name="connsiteX1438" fmla="*/ 2836822 w 4691512"/>
              <a:gd name="connsiteY1438" fmla="*/ 599529 h 2786219"/>
              <a:gd name="connsiteX1439" fmla="*/ 2846904 w 4691512"/>
              <a:gd name="connsiteY1439" fmla="*/ 582974 h 2786219"/>
              <a:gd name="connsiteX1440" fmla="*/ 2863467 w 4691512"/>
              <a:gd name="connsiteY1440" fmla="*/ 561381 h 2786219"/>
              <a:gd name="connsiteX1441" fmla="*/ 2926477 w 4691512"/>
              <a:gd name="connsiteY1441" fmla="*/ 583334 h 2786219"/>
              <a:gd name="connsiteX1442" fmla="*/ 2941960 w 4691512"/>
              <a:gd name="connsiteY1442" fmla="*/ 590892 h 2786219"/>
              <a:gd name="connsiteX1443" fmla="*/ 2936919 w 4691512"/>
              <a:gd name="connsiteY1443" fmla="*/ 573257 h 2786219"/>
              <a:gd name="connsiteX1444" fmla="*/ 2905234 w 4691512"/>
              <a:gd name="connsiteY1444" fmla="*/ 531511 h 2786219"/>
              <a:gd name="connsiteX1445" fmla="*/ 2903434 w 4691512"/>
              <a:gd name="connsiteY1445" fmla="*/ 486525 h 2786219"/>
              <a:gd name="connsiteX1446" fmla="*/ 2905594 w 4691512"/>
              <a:gd name="connsiteY1446" fmla="*/ 462053 h 2786219"/>
              <a:gd name="connsiteX1447" fmla="*/ 2920356 w 4691512"/>
              <a:gd name="connsiteY1447" fmla="*/ 446578 h 2786219"/>
              <a:gd name="connsiteX1448" fmla="*/ 2940520 w 4691512"/>
              <a:gd name="connsiteY1448" fmla="*/ 455575 h 2786219"/>
              <a:gd name="connsiteX1449" fmla="*/ 2988408 w 4691512"/>
              <a:gd name="connsiteY1449" fmla="*/ 560301 h 2786219"/>
              <a:gd name="connsiteX1450" fmla="*/ 2992369 w 4691512"/>
              <a:gd name="connsiteY1450" fmla="*/ 567499 h 2786219"/>
              <a:gd name="connsiteX1451" fmla="*/ 2997769 w 4691512"/>
              <a:gd name="connsiteY1451" fmla="*/ 624361 h 2786219"/>
              <a:gd name="connsiteX1452" fmla="*/ 2980126 w 4691512"/>
              <a:gd name="connsiteY1452" fmla="*/ 639116 h 2786219"/>
              <a:gd name="connsiteX1453" fmla="*/ 3014692 w 4691512"/>
              <a:gd name="connsiteY1453" fmla="*/ 627960 h 2786219"/>
              <a:gd name="connsiteX1454" fmla="*/ 3018653 w 4691512"/>
              <a:gd name="connsiteY1454" fmla="*/ 589092 h 2786219"/>
              <a:gd name="connsiteX1455" fmla="*/ 3019013 w 4691512"/>
              <a:gd name="connsiteY1455" fmla="*/ 571818 h 2786219"/>
              <a:gd name="connsiteX1456" fmla="*/ 3037736 w 4691512"/>
              <a:gd name="connsiteY1456" fmla="*/ 566779 h 2786219"/>
              <a:gd name="connsiteX1457" fmla="*/ 3053219 w 4691512"/>
              <a:gd name="connsiteY1457" fmla="*/ 579015 h 2786219"/>
              <a:gd name="connsiteX1458" fmla="*/ 3033776 w 4691512"/>
              <a:gd name="connsiteY1458" fmla="*/ 557782 h 2786219"/>
              <a:gd name="connsiteX1459" fmla="*/ 3016853 w 4691512"/>
              <a:gd name="connsiteY1459" fmla="*/ 556703 h 2786219"/>
              <a:gd name="connsiteX1460" fmla="*/ 2989488 w 4691512"/>
              <a:gd name="connsiteY1460" fmla="*/ 537989 h 2786219"/>
              <a:gd name="connsiteX1461" fmla="*/ 2973285 w 4691512"/>
              <a:gd name="connsiteY1461" fmla="*/ 497682 h 2786219"/>
              <a:gd name="connsiteX1462" fmla="*/ 2978326 w 4691512"/>
              <a:gd name="connsiteY1462" fmla="*/ 468171 h 2786219"/>
              <a:gd name="connsiteX1463" fmla="*/ 3010012 w 4691512"/>
              <a:gd name="connsiteY1463" fmla="*/ 489404 h 2786219"/>
              <a:gd name="connsiteX1464" fmla="*/ 3011812 w 4691512"/>
              <a:gd name="connsiteY1464" fmla="*/ 486525 h 2786219"/>
              <a:gd name="connsiteX1465" fmla="*/ 2998850 w 4691512"/>
              <a:gd name="connsiteY1465" fmla="*/ 478608 h 2786219"/>
              <a:gd name="connsiteX1466" fmla="*/ 2994169 w 4691512"/>
              <a:gd name="connsiteY1466" fmla="*/ 470690 h 2786219"/>
              <a:gd name="connsiteX1467" fmla="*/ 3000290 w 4691512"/>
              <a:gd name="connsiteY1467" fmla="*/ 466012 h 2786219"/>
              <a:gd name="connsiteX1468" fmla="*/ 3009291 w 4691512"/>
              <a:gd name="connsiteY1468" fmla="*/ 455935 h 2786219"/>
              <a:gd name="connsiteX1469" fmla="*/ 3023334 w 4691512"/>
              <a:gd name="connsiteY1469" fmla="*/ 447298 h 2786219"/>
              <a:gd name="connsiteX1470" fmla="*/ 3066901 w 4691512"/>
              <a:gd name="connsiteY1470" fmla="*/ 463492 h 2786219"/>
              <a:gd name="connsiteX1471" fmla="*/ 3074102 w 4691512"/>
              <a:gd name="connsiteY1471" fmla="*/ 476448 h 2786219"/>
              <a:gd name="connsiteX1472" fmla="*/ 3097146 w 4691512"/>
              <a:gd name="connsiteY1472" fmla="*/ 508118 h 2786219"/>
              <a:gd name="connsiteX1473" fmla="*/ 3060780 w 4691512"/>
              <a:gd name="connsiteY1473" fmla="*/ 450177 h 2786219"/>
              <a:gd name="connsiteX1474" fmla="*/ 3033776 w 4691512"/>
              <a:gd name="connsiteY1474" fmla="*/ 430023 h 2786219"/>
              <a:gd name="connsiteX1475" fmla="*/ 3023334 w 4691512"/>
              <a:gd name="connsiteY1475" fmla="*/ 406991 h 2786219"/>
              <a:gd name="connsiteX1476" fmla="*/ 3029455 w 4691512"/>
              <a:gd name="connsiteY1476" fmla="*/ 397993 h 2786219"/>
              <a:gd name="connsiteX1477" fmla="*/ 3071222 w 4691512"/>
              <a:gd name="connsiteY1477" fmla="*/ 386837 h 2786219"/>
              <a:gd name="connsiteX1478" fmla="*/ 3082744 w 4691512"/>
              <a:gd name="connsiteY1478" fmla="*/ 382158 h 2786219"/>
              <a:gd name="connsiteX1479" fmla="*/ 3076983 w 4691512"/>
              <a:gd name="connsiteY1479" fmla="*/ 371362 h 2786219"/>
              <a:gd name="connsiteX1480" fmla="*/ 3071942 w 4691512"/>
              <a:gd name="connsiteY1480" fmla="*/ 327456 h 2786219"/>
              <a:gd name="connsiteX1481" fmla="*/ 3104347 w 4691512"/>
              <a:gd name="connsiteY1481" fmla="*/ 291108 h 2786219"/>
              <a:gd name="connsiteX1482" fmla="*/ 3108308 w 4691512"/>
              <a:gd name="connsiteY1482" fmla="*/ 284990 h 2786219"/>
              <a:gd name="connsiteX1483" fmla="*/ 3129912 w 4691512"/>
              <a:gd name="connsiteY1483" fmla="*/ 274193 h 2786219"/>
              <a:gd name="connsiteX1484" fmla="*/ 3146115 w 4691512"/>
              <a:gd name="connsiteY1484" fmla="*/ 271674 h 2786219"/>
              <a:gd name="connsiteX1485" fmla="*/ 3173119 w 4691512"/>
              <a:gd name="connsiteY1485" fmla="*/ 247202 h 2786219"/>
              <a:gd name="connsiteX1486" fmla="*/ 3172759 w 4691512"/>
              <a:gd name="connsiteY1486" fmla="*/ 234966 h 2786219"/>
              <a:gd name="connsiteX1487" fmla="*/ 3164838 w 4691512"/>
              <a:gd name="connsiteY1487" fmla="*/ 220210 h 2786219"/>
              <a:gd name="connsiteX1488" fmla="*/ 3184641 w 4691512"/>
              <a:gd name="connsiteY1488" fmla="*/ 179903 h 2786219"/>
              <a:gd name="connsiteX1489" fmla="*/ 2594902 w 4691512"/>
              <a:gd name="connsiteY1489" fmla="*/ 175142 h 2786219"/>
              <a:gd name="connsiteX1490" fmla="*/ 2599108 w 4691512"/>
              <a:gd name="connsiteY1490" fmla="*/ 176553 h 2786219"/>
              <a:gd name="connsiteX1491" fmla="*/ 2599809 w 4691512"/>
              <a:gd name="connsiteY1491" fmla="*/ 188548 h 2786219"/>
              <a:gd name="connsiteX1492" fmla="*/ 2585789 w 4691512"/>
              <a:gd name="connsiteY1492" fmla="*/ 206539 h 2786219"/>
              <a:gd name="connsiteX1493" fmla="*/ 2578780 w 4691512"/>
              <a:gd name="connsiteY1493" fmla="*/ 193134 h 2786219"/>
              <a:gd name="connsiteX1494" fmla="*/ 2594902 w 4691512"/>
              <a:gd name="connsiteY1494" fmla="*/ 175142 h 2786219"/>
              <a:gd name="connsiteX1495" fmla="*/ 2690812 w 4691512"/>
              <a:gd name="connsiteY1495" fmla="*/ 156091 h 2786219"/>
              <a:gd name="connsiteX1496" fmla="*/ 2703139 w 4691512"/>
              <a:gd name="connsiteY1496" fmla="*/ 167005 h 2786219"/>
              <a:gd name="connsiteX1497" fmla="*/ 2694174 w 4691512"/>
              <a:gd name="connsiteY1497" fmla="*/ 172462 h 2786219"/>
              <a:gd name="connsiteX1498" fmla="*/ 2685209 w 4691512"/>
              <a:gd name="connsiteY1498" fmla="*/ 164822 h 2786219"/>
              <a:gd name="connsiteX1499" fmla="*/ 2690812 w 4691512"/>
              <a:gd name="connsiteY1499" fmla="*/ 156091 h 2786219"/>
              <a:gd name="connsiteX1500" fmla="*/ 1201560 w 4691512"/>
              <a:gd name="connsiteY1500" fmla="*/ 153155 h 2786219"/>
              <a:gd name="connsiteX1501" fmla="*/ 1216377 w 4691512"/>
              <a:gd name="connsiteY1501" fmla="*/ 174341 h 2786219"/>
              <a:gd name="connsiteX1502" fmla="*/ 1200854 w 4691512"/>
              <a:gd name="connsiteY1502" fmla="*/ 191508 h 2786219"/>
              <a:gd name="connsiteX1503" fmla="*/ 1189566 w 4691512"/>
              <a:gd name="connsiteY1503" fmla="*/ 173245 h 2786219"/>
              <a:gd name="connsiteX1504" fmla="*/ 1201560 w 4691512"/>
              <a:gd name="connsiteY1504" fmla="*/ 153155 h 2786219"/>
              <a:gd name="connsiteX1505" fmla="*/ 955302 w 4691512"/>
              <a:gd name="connsiteY1505" fmla="*/ 139541 h 2786219"/>
              <a:gd name="connsiteX1506" fmla="*/ 979062 w 4691512"/>
              <a:gd name="connsiteY1506" fmla="*/ 144185 h 2786219"/>
              <a:gd name="connsiteX1507" fmla="*/ 981942 w 4691512"/>
              <a:gd name="connsiteY1507" fmla="*/ 150971 h 2786219"/>
              <a:gd name="connsiteX1508" fmla="*/ 939463 w 4691512"/>
              <a:gd name="connsiteY1508" fmla="*/ 185976 h 2786219"/>
              <a:gd name="connsiteX1509" fmla="*/ 939463 w 4691512"/>
              <a:gd name="connsiteY1509" fmla="*/ 171331 h 2786219"/>
              <a:gd name="connsiteX1510" fmla="*/ 915343 w 4691512"/>
              <a:gd name="connsiteY1510" fmla="*/ 187405 h 2786219"/>
              <a:gd name="connsiteX1511" fmla="*/ 887264 w 4691512"/>
              <a:gd name="connsiteY1511" fmla="*/ 180618 h 2786219"/>
              <a:gd name="connsiteX1512" fmla="*/ 889064 w 4691512"/>
              <a:gd name="connsiteY1512" fmla="*/ 171688 h 2786219"/>
              <a:gd name="connsiteX1513" fmla="*/ 955302 w 4691512"/>
              <a:gd name="connsiteY1513" fmla="*/ 139541 h 2786219"/>
              <a:gd name="connsiteX1514" fmla="*/ 1034438 w 4691512"/>
              <a:gd name="connsiteY1514" fmla="*/ 137748 h 2786219"/>
              <a:gd name="connsiteX1515" fmla="*/ 1060083 w 4691512"/>
              <a:gd name="connsiteY1515" fmla="*/ 143745 h 2786219"/>
              <a:gd name="connsiteX1516" fmla="*/ 1043963 w 4691512"/>
              <a:gd name="connsiteY1516" fmla="*/ 162795 h 2786219"/>
              <a:gd name="connsiteX1517" fmla="*/ 1025646 w 4691512"/>
              <a:gd name="connsiteY1517" fmla="*/ 163500 h 2786219"/>
              <a:gd name="connsiteX1518" fmla="*/ 1023082 w 4691512"/>
              <a:gd name="connsiteY1518" fmla="*/ 151506 h 2786219"/>
              <a:gd name="connsiteX1519" fmla="*/ 1034438 w 4691512"/>
              <a:gd name="connsiteY1519" fmla="*/ 137748 h 2786219"/>
              <a:gd name="connsiteX1520" fmla="*/ 2710228 w 4691512"/>
              <a:gd name="connsiteY1520" fmla="*/ 124341 h 2786219"/>
              <a:gd name="connsiteX1521" fmla="*/ 2716823 w 4691512"/>
              <a:gd name="connsiteY1521" fmla="*/ 129914 h 2786219"/>
              <a:gd name="connsiteX1522" fmla="*/ 2705099 w 4691512"/>
              <a:gd name="connsiteY1522" fmla="*/ 141432 h 2786219"/>
              <a:gd name="connsiteX1523" fmla="*/ 2710228 w 4691512"/>
              <a:gd name="connsiteY1523" fmla="*/ 124341 h 2786219"/>
              <a:gd name="connsiteX1524" fmla="*/ 3123278 w 4691512"/>
              <a:gd name="connsiteY1524" fmla="*/ 120403 h 2786219"/>
              <a:gd name="connsiteX1525" fmla="*/ 3149536 w 4691512"/>
              <a:gd name="connsiteY1525" fmla="*/ 131675 h 2786219"/>
              <a:gd name="connsiteX1526" fmla="*/ 3153548 w 4691512"/>
              <a:gd name="connsiteY1526" fmla="*/ 155310 h 2786219"/>
              <a:gd name="connsiteX1527" fmla="*/ 3132030 w 4691512"/>
              <a:gd name="connsiteY1527" fmla="*/ 175310 h 2786219"/>
              <a:gd name="connsiteX1528" fmla="*/ 3115254 w 4691512"/>
              <a:gd name="connsiteY1528" fmla="*/ 169492 h 2786219"/>
              <a:gd name="connsiteX1529" fmla="*/ 3109055 w 4691512"/>
              <a:gd name="connsiteY1529" fmla="*/ 136766 h 2786219"/>
              <a:gd name="connsiteX1530" fmla="*/ 3123278 w 4691512"/>
              <a:gd name="connsiteY1530" fmla="*/ 120403 h 2786219"/>
              <a:gd name="connsiteX1531" fmla="*/ 3624818 w 4691512"/>
              <a:gd name="connsiteY1531" fmla="*/ 112093 h 2786219"/>
              <a:gd name="connsiteX1532" fmla="*/ 3644315 w 4691512"/>
              <a:gd name="connsiteY1532" fmla="*/ 118258 h 2786219"/>
              <a:gd name="connsiteX1533" fmla="*/ 3646120 w 4691512"/>
              <a:gd name="connsiteY1533" fmla="*/ 137477 h 2786219"/>
              <a:gd name="connsiteX1534" fmla="*/ 3614708 w 4691512"/>
              <a:gd name="connsiteY1534" fmla="*/ 166487 h 2786219"/>
              <a:gd name="connsiteX1535" fmla="*/ 3575353 w 4691512"/>
              <a:gd name="connsiteY1535" fmla="*/ 166124 h 2786219"/>
              <a:gd name="connsiteX1536" fmla="*/ 3556218 w 4691512"/>
              <a:gd name="connsiteY1536" fmla="*/ 134213 h 2786219"/>
              <a:gd name="connsiteX1537" fmla="*/ 3560189 w 4691512"/>
              <a:gd name="connsiteY1537" fmla="*/ 118983 h 2786219"/>
              <a:gd name="connsiteX1538" fmla="*/ 3574631 w 4691512"/>
              <a:gd name="connsiteY1538" fmla="*/ 119708 h 2786219"/>
              <a:gd name="connsiteX1539" fmla="*/ 3586185 w 4691512"/>
              <a:gd name="connsiteY1539" fmla="*/ 124785 h 2786219"/>
              <a:gd name="connsiteX1540" fmla="*/ 3610737 w 4691512"/>
              <a:gd name="connsiteY1540" fmla="*/ 122609 h 2786219"/>
              <a:gd name="connsiteX1541" fmla="*/ 3620846 w 4691512"/>
              <a:gd name="connsiteY1541" fmla="*/ 135301 h 2786219"/>
              <a:gd name="connsiteX1542" fmla="*/ 3620124 w 4691512"/>
              <a:gd name="connsiteY1542" fmla="*/ 126961 h 2786219"/>
              <a:gd name="connsiteX1543" fmla="*/ 3624818 w 4691512"/>
              <a:gd name="connsiteY1543" fmla="*/ 112093 h 2786219"/>
              <a:gd name="connsiteX1544" fmla="*/ 3699886 w 4691512"/>
              <a:gd name="connsiteY1544" fmla="*/ 110054 h 2786219"/>
              <a:gd name="connsiteX1545" fmla="*/ 3710709 w 4691512"/>
              <a:gd name="connsiteY1545" fmla="*/ 112856 h 2786219"/>
              <a:gd name="connsiteX1546" fmla="*/ 3717564 w 4691512"/>
              <a:gd name="connsiteY1546" fmla="*/ 121260 h 2786219"/>
              <a:gd name="connsiteX1547" fmla="*/ 3709988 w 4691512"/>
              <a:gd name="connsiteY1547" fmla="*/ 129315 h 2786219"/>
              <a:gd name="connsiteX1548" fmla="*/ 3679321 w 4691512"/>
              <a:gd name="connsiteY1548" fmla="*/ 122661 h 2786219"/>
              <a:gd name="connsiteX1549" fmla="*/ 3681125 w 4691512"/>
              <a:gd name="connsiteY1549" fmla="*/ 114607 h 2786219"/>
              <a:gd name="connsiteX1550" fmla="*/ 3699886 w 4691512"/>
              <a:gd name="connsiteY1550" fmla="*/ 110054 h 2786219"/>
              <a:gd name="connsiteX1551" fmla="*/ 1065547 w 4691512"/>
              <a:gd name="connsiteY1551" fmla="*/ 109721 h 2786219"/>
              <a:gd name="connsiteX1552" fmla="*/ 1078513 w 4691512"/>
              <a:gd name="connsiteY1552" fmla="*/ 114890 h 2786219"/>
              <a:gd name="connsiteX1553" fmla="*/ 1075203 w 4691512"/>
              <a:gd name="connsiteY1553" fmla="*/ 130765 h 2786219"/>
              <a:gd name="connsiteX1554" fmla="*/ 1050925 w 4691512"/>
              <a:gd name="connsiteY1554" fmla="*/ 114521 h 2786219"/>
              <a:gd name="connsiteX1555" fmla="*/ 1065547 w 4691512"/>
              <a:gd name="connsiteY1555" fmla="*/ 109721 h 2786219"/>
              <a:gd name="connsiteX1556" fmla="*/ 1148176 w 4691512"/>
              <a:gd name="connsiteY1556" fmla="*/ 103704 h 2786219"/>
              <a:gd name="connsiteX1557" fmla="*/ 1182835 w 4691512"/>
              <a:gd name="connsiteY1557" fmla="*/ 136324 h 2786219"/>
              <a:gd name="connsiteX1558" fmla="*/ 1159850 w 4691512"/>
              <a:gd name="connsiteY1558" fmla="*/ 182717 h 2786219"/>
              <a:gd name="connsiteX1559" fmla="*/ 1130299 w 4691512"/>
              <a:gd name="connsiteY1559" fmla="*/ 141036 h 2786219"/>
              <a:gd name="connsiteX1560" fmla="*/ 1148176 w 4691512"/>
              <a:gd name="connsiteY1560" fmla="*/ 103704 h 2786219"/>
              <a:gd name="connsiteX1561" fmla="*/ 3048952 w 4691512"/>
              <a:gd name="connsiteY1561" fmla="*/ 99415 h 2786219"/>
              <a:gd name="connsiteX1562" fmla="*/ 3050399 w 4691512"/>
              <a:gd name="connsiteY1562" fmla="*/ 99774 h 2786219"/>
              <a:gd name="connsiteX1563" fmla="*/ 3089835 w 4691512"/>
              <a:gd name="connsiteY1563" fmla="*/ 138195 h 2786219"/>
              <a:gd name="connsiteX1564" fmla="*/ 3080067 w 4691512"/>
              <a:gd name="connsiteY1564" fmla="*/ 151481 h 2786219"/>
              <a:gd name="connsiteX1565" fmla="*/ 3027606 w 4691512"/>
              <a:gd name="connsiteY1565" fmla="*/ 137477 h 2786219"/>
              <a:gd name="connsiteX1566" fmla="*/ 3017837 w 4691512"/>
              <a:gd name="connsiteY1566" fmla="*/ 120959 h 2786219"/>
              <a:gd name="connsiteX1567" fmla="*/ 3048952 w 4691512"/>
              <a:gd name="connsiteY1567" fmla="*/ 99415 h 2786219"/>
              <a:gd name="connsiteX1568" fmla="*/ 2994499 w 4691512"/>
              <a:gd name="connsiteY1568" fmla="*/ 56323 h 2786219"/>
              <a:gd name="connsiteX1569" fmla="*/ 3006228 w 4691512"/>
              <a:gd name="connsiteY1569" fmla="*/ 61294 h 2786219"/>
              <a:gd name="connsiteX1570" fmla="*/ 3023287 w 4691512"/>
              <a:gd name="connsiteY1570" fmla="*/ 81725 h 2786219"/>
              <a:gd name="connsiteX1571" fmla="*/ 3024709 w 4691512"/>
              <a:gd name="connsiteY1571" fmla="*/ 93400 h 2786219"/>
              <a:gd name="connsiteX1572" fmla="*/ 2993788 w 4691512"/>
              <a:gd name="connsiteY1572" fmla="*/ 108358 h 2786219"/>
              <a:gd name="connsiteX1573" fmla="*/ 2979216 w 4691512"/>
              <a:gd name="connsiteY1573" fmla="*/ 84279 h 2786219"/>
              <a:gd name="connsiteX1574" fmla="*/ 2979216 w 4691512"/>
              <a:gd name="connsiteY1574" fmla="*/ 80266 h 2786219"/>
              <a:gd name="connsiteX1575" fmla="*/ 2978150 w 4691512"/>
              <a:gd name="connsiteY1575" fmla="*/ 80266 h 2786219"/>
              <a:gd name="connsiteX1576" fmla="*/ 2983837 w 4691512"/>
              <a:gd name="connsiteY1576" fmla="*/ 62024 h 2786219"/>
              <a:gd name="connsiteX1577" fmla="*/ 2994499 w 4691512"/>
              <a:gd name="connsiteY1577" fmla="*/ 56323 h 2786219"/>
              <a:gd name="connsiteX1578" fmla="*/ 1305627 w 4691512"/>
              <a:gd name="connsiteY1578" fmla="*/ 51164 h 2786219"/>
              <a:gd name="connsiteX1579" fmla="*/ 1315016 w 4691512"/>
              <a:gd name="connsiteY1579" fmla="*/ 52240 h 2786219"/>
              <a:gd name="connsiteX1580" fmla="*/ 1318988 w 4691512"/>
              <a:gd name="connsiteY1580" fmla="*/ 67312 h 2786219"/>
              <a:gd name="connsiteX1581" fmla="*/ 1325849 w 4691512"/>
              <a:gd name="connsiteY1581" fmla="*/ 106426 h 2786219"/>
              <a:gd name="connsiteX1582" fmla="*/ 1326932 w 4691512"/>
              <a:gd name="connsiteY1582" fmla="*/ 125803 h 2786219"/>
              <a:gd name="connsiteX1583" fmla="*/ 1328016 w 4691512"/>
              <a:gd name="connsiteY1583" fmla="*/ 151640 h 2786219"/>
              <a:gd name="connsiteX1584" fmla="*/ 1322238 w 4691512"/>
              <a:gd name="connsiteY1584" fmla="*/ 165276 h 2786219"/>
              <a:gd name="connsiteX1585" fmla="*/ 1295877 w 4691512"/>
              <a:gd name="connsiteY1585" fmla="*/ 177118 h 2786219"/>
              <a:gd name="connsiteX1586" fmla="*/ 1291183 w 4691512"/>
              <a:gd name="connsiteY1586" fmla="*/ 179271 h 2786219"/>
              <a:gd name="connsiteX1587" fmla="*/ 1256516 w 4691512"/>
              <a:gd name="connsiteY1587" fmla="*/ 195061 h 2786219"/>
              <a:gd name="connsiteX1588" fmla="*/ 1246405 w 4691512"/>
              <a:gd name="connsiteY1588" fmla="*/ 191831 h 2786219"/>
              <a:gd name="connsiteX1589" fmla="*/ 1245322 w 4691512"/>
              <a:gd name="connsiteY1589" fmla="*/ 162764 h 2786219"/>
              <a:gd name="connsiteX1590" fmla="*/ 1260127 w 4691512"/>
              <a:gd name="connsiteY1590" fmla="*/ 154152 h 2786219"/>
              <a:gd name="connsiteX1591" fmla="*/ 1264461 w 4691512"/>
              <a:gd name="connsiteY1591" fmla="*/ 152717 h 2786219"/>
              <a:gd name="connsiteX1592" fmla="*/ 1250016 w 4691512"/>
              <a:gd name="connsiteY1592" fmla="*/ 127956 h 2786219"/>
              <a:gd name="connsiteX1593" fmla="*/ 1271683 w 4691512"/>
              <a:gd name="connsiteY1593" fmla="*/ 105708 h 2786219"/>
              <a:gd name="connsiteX1594" fmla="*/ 1268433 w 4691512"/>
              <a:gd name="connsiteY1594" fmla="*/ 95660 h 2786219"/>
              <a:gd name="connsiteX1595" fmla="*/ 1271322 w 4691512"/>
              <a:gd name="connsiteY1595" fmla="*/ 84536 h 2786219"/>
              <a:gd name="connsiteX1596" fmla="*/ 1305627 w 4691512"/>
              <a:gd name="connsiteY1596" fmla="*/ 51164 h 2786219"/>
              <a:gd name="connsiteX1597" fmla="*/ 1865257 w 4691512"/>
              <a:gd name="connsiteY1597" fmla="*/ 42936 h 2786219"/>
              <a:gd name="connsiteX1598" fmla="*/ 1914533 w 4691512"/>
              <a:gd name="connsiteY1598" fmla="*/ 56975 h 2786219"/>
              <a:gd name="connsiteX1599" fmla="*/ 1921367 w 4691512"/>
              <a:gd name="connsiteY1599" fmla="*/ 66694 h 2786219"/>
              <a:gd name="connsiteX1600" fmla="*/ 1911296 w 4691512"/>
              <a:gd name="connsiteY1600" fmla="*/ 70654 h 2786219"/>
              <a:gd name="connsiteX1601" fmla="*/ 1872091 w 4691512"/>
              <a:gd name="connsiteY1601" fmla="*/ 69934 h 2786219"/>
              <a:gd name="connsiteX1602" fmla="*/ 1851229 w 4691512"/>
              <a:gd name="connsiteY1602" fmla="*/ 74614 h 2786219"/>
              <a:gd name="connsiteX1603" fmla="*/ 1851948 w 4691512"/>
              <a:gd name="connsiteY1603" fmla="*/ 78574 h 2786219"/>
              <a:gd name="connsiteX1604" fmla="*/ 1859502 w 4691512"/>
              <a:gd name="connsiteY1604" fmla="*/ 79294 h 2786219"/>
              <a:gd name="connsiteX1605" fmla="*/ 1925324 w 4691512"/>
              <a:gd name="connsiteY1605" fmla="*/ 79294 h 2786219"/>
              <a:gd name="connsiteX1606" fmla="*/ 1935754 w 4691512"/>
              <a:gd name="connsiteY1606" fmla="*/ 88293 h 2786219"/>
              <a:gd name="connsiteX1607" fmla="*/ 1944747 w 4691512"/>
              <a:gd name="connsiteY1607" fmla="*/ 94773 h 2786219"/>
              <a:gd name="connsiteX1608" fmla="*/ 1958055 w 4691512"/>
              <a:gd name="connsiteY1608" fmla="*/ 118531 h 2786219"/>
              <a:gd name="connsiteX1609" fmla="*/ 1944747 w 4691512"/>
              <a:gd name="connsiteY1609" fmla="*/ 127531 h 2786219"/>
              <a:gd name="connsiteX1610" fmla="*/ 1885039 w 4691512"/>
              <a:gd name="connsiteY1610" fmla="*/ 131130 h 2786219"/>
              <a:gd name="connsiteX1611" fmla="*/ 1858063 w 4691512"/>
              <a:gd name="connsiteY1611" fmla="*/ 138330 h 2786219"/>
              <a:gd name="connsiteX1612" fmla="*/ 1858782 w 4691512"/>
              <a:gd name="connsiteY1612" fmla="*/ 143010 h 2786219"/>
              <a:gd name="connsiteX1613" fmla="*/ 1871731 w 4691512"/>
              <a:gd name="connsiteY1613" fmla="*/ 141210 h 2786219"/>
              <a:gd name="connsiteX1614" fmla="*/ 1900506 w 4691512"/>
              <a:gd name="connsiteY1614" fmla="*/ 137970 h 2786219"/>
              <a:gd name="connsiteX1615" fmla="*/ 1914893 w 4691512"/>
              <a:gd name="connsiteY1615" fmla="*/ 158849 h 2786219"/>
              <a:gd name="connsiteX1616" fmla="*/ 1940071 w 4691512"/>
              <a:gd name="connsiteY1616" fmla="*/ 150929 h 2786219"/>
              <a:gd name="connsiteX1617" fmla="*/ 1953739 w 4691512"/>
              <a:gd name="connsiteY1617" fmla="*/ 149849 h 2786219"/>
              <a:gd name="connsiteX1618" fmla="*/ 1950142 w 4691512"/>
              <a:gd name="connsiteY1618" fmla="*/ 163168 h 2786219"/>
              <a:gd name="connsiteX1619" fmla="*/ 1930719 w 4691512"/>
              <a:gd name="connsiteY1619" fmla="*/ 190167 h 2786219"/>
              <a:gd name="connsiteX1620" fmla="*/ 1988628 w 4691512"/>
              <a:gd name="connsiteY1620" fmla="*/ 163168 h 2786219"/>
              <a:gd name="connsiteX1621" fmla="*/ 2032869 w 4691512"/>
              <a:gd name="connsiteY1621" fmla="*/ 182607 h 2786219"/>
              <a:gd name="connsiteX1622" fmla="*/ 2029991 w 4691512"/>
              <a:gd name="connsiteY1622" fmla="*/ 189807 h 2786219"/>
              <a:gd name="connsiteX1623" fmla="*/ 1994023 w 4691512"/>
              <a:gd name="connsiteY1623" fmla="*/ 213925 h 2786219"/>
              <a:gd name="connsiteX1624" fmla="*/ 1991865 w 4691512"/>
              <a:gd name="connsiteY1624" fmla="*/ 214645 h 2786219"/>
              <a:gd name="connsiteX1625" fmla="*/ 1965248 w 4691512"/>
              <a:gd name="connsiteY1625" fmla="*/ 231204 h 2786219"/>
              <a:gd name="connsiteX1626" fmla="*/ 1959134 w 4691512"/>
              <a:gd name="connsiteY1626" fmla="*/ 237324 h 2786219"/>
              <a:gd name="connsiteX1627" fmla="*/ 1979995 w 4691512"/>
              <a:gd name="connsiteY1627" fmla="*/ 239484 h 2786219"/>
              <a:gd name="connsiteX1628" fmla="*/ 1976039 w 4691512"/>
              <a:gd name="connsiteY1628" fmla="*/ 251363 h 2786219"/>
              <a:gd name="connsiteX1629" fmla="*/ 1956616 w 4691512"/>
              <a:gd name="connsiteY1629" fmla="*/ 298880 h 2786219"/>
              <a:gd name="connsiteX1630" fmla="*/ 1946545 w 4691512"/>
              <a:gd name="connsiteY1630" fmla="*/ 316159 h 2786219"/>
              <a:gd name="connsiteX1631" fmla="*/ 1947624 w 4691512"/>
              <a:gd name="connsiteY1631" fmla="*/ 343517 h 2786219"/>
              <a:gd name="connsiteX1632" fmla="*/ 1937193 w 4691512"/>
              <a:gd name="connsiteY1632" fmla="*/ 368715 h 2786219"/>
              <a:gd name="connsiteX1633" fmla="*/ 1928561 w 4691512"/>
              <a:gd name="connsiteY1633" fmla="*/ 388154 h 2786219"/>
              <a:gd name="connsiteX1634" fmla="*/ 1936833 w 4691512"/>
              <a:gd name="connsiteY1634" fmla="*/ 405793 h 2786219"/>
              <a:gd name="connsiteX1635" fmla="*/ 1923885 w 4691512"/>
              <a:gd name="connsiteY1635" fmla="*/ 423792 h 2786219"/>
              <a:gd name="connsiteX1636" fmla="*/ 1935395 w 4691512"/>
              <a:gd name="connsiteY1636" fmla="*/ 451510 h 2786219"/>
              <a:gd name="connsiteX1637" fmla="*/ 1911656 w 4691512"/>
              <a:gd name="connsiteY1637" fmla="*/ 457990 h 2786219"/>
              <a:gd name="connsiteX1638" fmla="*/ 1918490 w 4691512"/>
              <a:gd name="connsiteY1638" fmla="*/ 469869 h 2786219"/>
              <a:gd name="connsiteX1639" fmla="*/ 1913454 w 4691512"/>
              <a:gd name="connsiteY1639" fmla="*/ 482828 h 2786219"/>
              <a:gd name="connsiteX1640" fmla="*/ 1888276 w 4691512"/>
              <a:gd name="connsiteY1640" fmla="*/ 477069 h 2786219"/>
              <a:gd name="connsiteX1641" fmla="*/ 1873170 w 4691512"/>
              <a:gd name="connsiteY1641" fmla="*/ 477069 h 2786219"/>
              <a:gd name="connsiteX1642" fmla="*/ 1858063 w 4691512"/>
              <a:gd name="connsiteY1642" fmla="*/ 486068 h 2786219"/>
              <a:gd name="connsiteX1643" fmla="*/ 1863099 w 4691512"/>
              <a:gd name="connsiteY1643" fmla="*/ 499387 h 2786219"/>
              <a:gd name="connsiteX1644" fmla="*/ 1876407 w 4691512"/>
              <a:gd name="connsiteY1644" fmla="*/ 517386 h 2786219"/>
              <a:gd name="connsiteX1645" fmla="*/ 1899786 w 4691512"/>
              <a:gd name="connsiteY1645" fmla="*/ 559863 h 2786219"/>
              <a:gd name="connsiteX1646" fmla="*/ 1896549 w 4691512"/>
              <a:gd name="connsiteY1646" fmla="*/ 571023 h 2786219"/>
              <a:gd name="connsiteX1647" fmla="*/ 1883241 w 4691512"/>
              <a:gd name="connsiteY1647" fmla="*/ 570303 h 2786219"/>
              <a:gd name="connsiteX1648" fmla="*/ 1857344 w 4691512"/>
              <a:gd name="connsiteY1648" fmla="*/ 549784 h 2786219"/>
              <a:gd name="connsiteX1649" fmla="*/ 1844395 w 4691512"/>
              <a:gd name="connsiteY1649" fmla="*/ 573543 h 2786219"/>
              <a:gd name="connsiteX1650" fmla="*/ 1833245 w 4691512"/>
              <a:gd name="connsiteY1650" fmla="*/ 567423 h 2786219"/>
              <a:gd name="connsiteX1651" fmla="*/ 1835043 w 4691512"/>
              <a:gd name="connsiteY1651" fmla="*/ 563103 h 2786219"/>
              <a:gd name="connsiteX1652" fmla="*/ 1822454 w 4691512"/>
              <a:gd name="connsiteY1652" fmla="*/ 573543 h 2786219"/>
              <a:gd name="connsiteX1653" fmla="*/ 1840079 w 4691512"/>
              <a:gd name="connsiteY1653" fmla="*/ 582182 h 2786219"/>
              <a:gd name="connsiteX1654" fmla="*/ 1860581 w 4691512"/>
              <a:gd name="connsiteY1654" fmla="*/ 584342 h 2786219"/>
              <a:gd name="connsiteX1655" fmla="*/ 1877846 w 4691512"/>
              <a:gd name="connsiteY1655" fmla="*/ 590821 h 2786219"/>
              <a:gd name="connsiteX1656" fmla="*/ 1867415 w 4691512"/>
              <a:gd name="connsiteY1656" fmla="*/ 605940 h 2786219"/>
              <a:gd name="connsiteX1657" fmla="*/ 1812743 w 4691512"/>
              <a:gd name="connsiteY1657" fmla="*/ 631499 h 2786219"/>
              <a:gd name="connsiteX1658" fmla="*/ 1777134 w 4691512"/>
              <a:gd name="connsiteY1658" fmla="*/ 634739 h 2786219"/>
              <a:gd name="connsiteX1659" fmla="*/ 1765984 w 4691512"/>
              <a:gd name="connsiteY1659" fmla="*/ 642658 h 2786219"/>
              <a:gd name="connsiteX1660" fmla="*/ 1732893 w 4691512"/>
              <a:gd name="connsiteY1660" fmla="*/ 678296 h 2786219"/>
              <a:gd name="connsiteX1661" fmla="*/ 1699083 w 4691512"/>
              <a:gd name="connsiteY1661" fmla="*/ 686215 h 2786219"/>
              <a:gd name="connsiteX1662" fmla="*/ 1693328 w 4691512"/>
              <a:gd name="connsiteY1662" fmla="*/ 686215 h 2786219"/>
              <a:gd name="connsiteX1663" fmla="*/ 1659158 w 4691512"/>
              <a:gd name="connsiteY1663" fmla="*/ 709614 h 2786219"/>
              <a:gd name="connsiteX1664" fmla="*/ 1648368 w 4691512"/>
              <a:gd name="connsiteY1664" fmla="*/ 725453 h 2786219"/>
              <a:gd name="connsiteX1665" fmla="*/ 1630384 w 4691512"/>
              <a:gd name="connsiteY1665" fmla="*/ 758211 h 2786219"/>
              <a:gd name="connsiteX1666" fmla="*/ 1619953 w 4691512"/>
              <a:gd name="connsiteY1666" fmla="*/ 778730 h 2786219"/>
              <a:gd name="connsiteX1667" fmla="*/ 1596933 w 4691512"/>
              <a:gd name="connsiteY1667" fmla="*/ 832006 h 2786219"/>
              <a:gd name="connsiteX1668" fmla="*/ 1577870 w 4691512"/>
              <a:gd name="connsiteY1668" fmla="*/ 812207 h 2786219"/>
              <a:gd name="connsiteX1669" fmla="*/ 1567439 w 4691512"/>
              <a:gd name="connsiteY1669" fmla="*/ 805368 h 2786219"/>
              <a:gd name="connsiteX1670" fmla="*/ 1534349 w 4691512"/>
              <a:gd name="connsiteY1670" fmla="*/ 777650 h 2786219"/>
              <a:gd name="connsiteX1671" fmla="*/ 1526795 w 4691512"/>
              <a:gd name="connsiteY1671" fmla="*/ 751731 h 2786219"/>
              <a:gd name="connsiteX1672" fmla="*/ 1534708 w 4691512"/>
              <a:gd name="connsiteY1672" fmla="*/ 715734 h 2786219"/>
              <a:gd name="connsiteX1673" fmla="*/ 1517803 w 4691512"/>
              <a:gd name="connsiteY1673" fmla="*/ 679376 h 2786219"/>
              <a:gd name="connsiteX1674" fmla="*/ 1521040 w 4691512"/>
              <a:gd name="connsiteY1674" fmla="*/ 632939 h 2786219"/>
              <a:gd name="connsiteX1675" fmla="*/ 1552692 w 4691512"/>
              <a:gd name="connsiteY1675" fmla="*/ 604141 h 2786219"/>
              <a:gd name="connsiteX1676" fmla="*/ 1555210 w 4691512"/>
              <a:gd name="connsiteY1676" fmla="*/ 597301 h 2786219"/>
              <a:gd name="connsiteX1677" fmla="*/ 1540823 w 4691512"/>
              <a:gd name="connsiteY1677" fmla="*/ 554824 h 2786219"/>
              <a:gd name="connsiteX1678" fmla="*/ 1533989 w 4691512"/>
              <a:gd name="connsiteY1678" fmla="*/ 549424 h 2786219"/>
              <a:gd name="connsiteX1679" fmla="*/ 1533629 w 4691512"/>
              <a:gd name="connsiteY1679" fmla="*/ 538985 h 2786219"/>
              <a:gd name="connsiteX1680" fmla="*/ 1542981 w 4691512"/>
              <a:gd name="connsiteY1680" fmla="*/ 538265 h 2786219"/>
              <a:gd name="connsiteX1681" fmla="*/ 1547297 w 4691512"/>
              <a:gd name="connsiteY1681" fmla="*/ 540425 h 2786219"/>
              <a:gd name="connsiteX1682" fmla="*/ 1561684 w 4691512"/>
              <a:gd name="connsiteY1682" fmla="*/ 545104 h 2786219"/>
              <a:gd name="connsiteX1683" fmla="*/ 1563483 w 4691512"/>
              <a:gd name="connsiteY1683" fmla="*/ 527465 h 2786219"/>
              <a:gd name="connsiteX1684" fmla="*/ 1560965 w 4691512"/>
              <a:gd name="connsiteY1684" fmla="*/ 515586 h 2786219"/>
              <a:gd name="connsiteX1685" fmla="*/ 1541902 w 4691512"/>
              <a:gd name="connsiteY1685" fmla="*/ 508387 h 2786219"/>
              <a:gd name="connsiteX1686" fmla="*/ 1526795 w 4691512"/>
              <a:gd name="connsiteY1686" fmla="*/ 513426 h 2786219"/>
              <a:gd name="connsiteX1687" fmla="*/ 1538305 w 4691512"/>
              <a:gd name="connsiteY1687" fmla="*/ 479228 h 2786219"/>
              <a:gd name="connsiteX1688" fmla="*/ 1538305 w 4691512"/>
              <a:gd name="connsiteY1688" fmla="*/ 402913 h 2786219"/>
              <a:gd name="connsiteX1689" fmla="*/ 1533629 w 4691512"/>
              <a:gd name="connsiteY1689" fmla="*/ 376275 h 2786219"/>
              <a:gd name="connsiteX1690" fmla="*/ 1514566 w 4691512"/>
              <a:gd name="connsiteY1690" fmla="*/ 349277 h 2786219"/>
              <a:gd name="connsiteX1691" fmla="*/ 1456297 w 4691512"/>
              <a:gd name="connsiteY1691" fmla="*/ 332358 h 2786219"/>
              <a:gd name="connsiteX1692" fmla="*/ 1436875 w 4691512"/>
              <a:gd name="connsiteY1692" fmla="*/ 310039 h 2786219"/>
              <a:gd name="connsiteX1693" fmla="*/ 1427163 w 4691512"/>
              <a:gd name="connsiteY1693" fmla="*/ 287721 h 2786219"/>
              <a:gd name="connsiteX1694" fmla="*/ 1470325 w 4691512"/>
              <a:gd name="connsiteY1694" fmla="*/ 280881 h 2786219"/>
              <a:gd name="connsiteX1695" fmla="*/ 1471044 w 4691512"/>
              <a:gd name="connsiteY1695" fmla="*/ 276921 h 2786219"/>
              <a:gd name="connsiteX1696" fmla="*/ 1460614 w 4691512"/>
              <a:gd name="connsiteY1696" fmla="*/ 272242 h 2786219"/>
              <a:gd name="connsiteX1697" fmla="*/ 1432918 w 4691512"/>
              <a:gd name="connsiteY1697" fmla="*/ 243083 h 2786219"/>
              <a:gd name="connsiteX1698" fmla="*/ 1441191 w 4691512"/>
              <a:gd name="connsiteY1698" fmla="*/ 227244 h 2786219"/>
              <a:gd name="connsiteX1699" fmla="*/ 1501258 w 4691512"/>
              <a:gd name="connsiteY1699" fmla="*/ 212125 h 2786219"/>
              <a:gd name="connsiteX1700" fmla="*/ 1539744 w 4691512"/>
              <a:gd name="connsiteY1700" fmla="*/ 178647 h 2786219"/>
              <a:gd name="connsiteX1701" fmla="*/ 1523558 w 4691512"/>
              <a:gd name="connsiteY1701" fmla="*/ 168208 h 2786219"/>
              <a:gd name="connsiteX1702" fmla="*/ 1554491 w 4691512"/>
              <a:gd name="connsiteY1702" fmla="*/ 138690 h 2786219"/>
              <a:gd name="connsiteX1703" fmla="*/ 1579309 w 4691512"/>
              <a:gd name="connsiteY1703" fmla="*/ 132570 h 2786219"/>
              <a:gd name="connsiteX1704" fmla="*/ 1592977 w 4691512"/>
              <a:gd name="connsiteY1704" fmla="*/ 121411 h 2786219"/>
              <a:gd name="connsiteX1705" fmla="*/ 1605206 w 4691512"/>
              <a:gd name="connsiteY1705" fmla="*/ 101972 h 2786219"/>
              <a:gd name="connsiteX1706" fmla="*/ 1629664 w 4691512"/>
              <a:gd name="connsiteY1706" fmla="*/ 100532 h 2786219"/>
              <a:gd name="connsiteX1707" fmla="*/ 1671747 w 4691512"/>
              <a:gd name="connsiteY1707" fmla="*/ 89373 h 2786219"/>
              <a:gd name="connsiteX1708" fmla="*/ 1677143 w 4691512"/>
              <a:gd name="connsiteY1708" fmla="*/ 99092 h 2786219"/>
              <a:gd name="connsiteX1709" fmla="*/ 1672826 w 4691512"/>
              <a:gd name="connsiteY1709" fmla="*/ 117811 h 2786219"/>
              <a:gd name="connsiteX1710" fmla="*/ 1695486 w 4691512"/>
              <a:gd name="connsiteY1710" fmla="*/ 123571 h 2786219"/>
              <a:gd name="connsiteX1711" fmla="*/ 1707716 w 4691512"/>
              <a:gd name="connsiteY1711" fmla="*/ 112771 h 2786219"/>
              <a:gd name="connsiteX1712" fmla="*/ 1717787 w 4691512"/>
              <a:gd name="connsiteY1712" fmla="*/ 94413 h 2786219"/>
              <a:gd name="connsiteX1713" fmla="*/ 1729297 w 4691512"/>
              <a:gd name="connsiteY1713" fmla="*/ 112771 h 2786219"/>
              <a:gd name="connsiteX1714" fmla="*/ 1737210 w 4691512"/>
              <a:gd name="connsiteY1714" fmla="*/ 131850 h 2786219"/>
              <a:gd name="connsiteX1715" fmla="*/ 1751237 w 4691512"/>
              <a:gd name="connsiteY1715" fmla="*/ 138690 h 2786219"/>
              <a:gd name="connsiteX1716" fmla="*/ 1752676 w 4691512"/>
              <a:gd name="connsiteY1716" fmla="*/ 127171 h 2786219"/>
              <a:gd name="connsiteX1717" fmla="*/ 1748360 w 4691512"/>
              <a:gd name="connsiteY1717" fmla="*/ 103052 h 2786219"/>
              <a:gd name="connsiteX1718" fmla="*/ 1764186 w 4691512"/>
              <a:gd name="connsiteY1718" fmla="*/ 84333 h 2786219"/>
              <a:gd name="connsiteX1719" fmla="*/ 1782170 w 4691512"/>
              <a:gd name="connsiteY1719" fmla="*/ 83613 h 2786219"/>
              <a:gd name="connsiteX1720" fmla="*/ 1779292 w 4691512"/>
              <a:gd name="connsiteY1720" fmla="*/ 75334 h 2786219"/>
              <a:gd name="connsiteX1721" fmla="*/ 1780012 w 4691512"/>
              <a:gd name="connsiteY1721" fmla="*/ 62735 h 2786219"/>
              <a:gd name="connsiteX1722" fmla="*/ 1794759 w 4691512"/>
              <a:gd name="connsiteY1722" fmla="*/ 59135 h 2786219"/>
              <a:gd name="connsiteX1723" fmla="*/ 1802312 w 4691512"/>
              <a:gd name="connsiteY1723" fmla="*/ 63455 h 2786219"/>
              <a:gd name="connsiteX1724" fmla="*/ 1823893 w 4691512"/>
              <a:gd name="connsiteY1724" fmla="*/ 59495 h 2786219"/>
              <a:gd name="connsiteX1725" fmla="*/ 1865257 w 4691512"/>
              <a:gd name="connsiteY1725" fmla="*/ 42936 h 2786219"/>
              <a:gd name="connsiteX1726" fmla="*/ 1521417 w 4691512"/>
              <a:gd name="connsiteY1726" fmla="*/ 1810 h 2786219"/>
              <a:gd name="connsiteX1727" fmla="*/ 1546938 w 4691512"/>
              <a:gd name="connsiteY1727" fmla="*/ 7575 h 2786219"/>
              <a:gd name="connsiteX1728" fmla="*/ 1583603 w 4691512"/>
              <a:gd name="connsiteY1728" fmla="*/ 30633 h 2786219"/>
              <a:gd name="connsiteX1729" fmla="*/ 1594747 w 4691512"/>
              <a:gd name="connsiteY1729" fmla="*/ 39280 h 2786219"/>
              <a:gd name="connsiteX1730" fmla="*/ 1611282 w 4691512"/>
              <a:gd name="connsiteY1730" fmla="*/ 52250 h 2786219"/>
              <a:gd name="connsiteX1731" fmla="*/ 1613798 w 4691512"/>
              <a:gd name="connsiteY1731" fmla="*/ 59096 h 2786219"/>
              <a:gd name="connsiteX1732" fmla="*/ 1605890 w 4691512"/>
              <a:gd name="connsiteY1732" fmla="*/ 90440 h 2786219"/>
              <a:gd name="connsiteX1733" fmla="*/ 1561317 w 4691512"/>
              <a:gd name="connsiteY1733" fmla="*/ 99808 h 2786219"/>
              <a:gd name="connsiteX1734" fmla="*/ 1549095 w 4691512"/>
              <a:gd name="connsiteY1734" fmla="*/ 108815 h 2786219"/>
              <a:gd name="connsiteX1735" fmla="*/ 1552690 w 4691512"/>
              <a:gd name="connsiteY1735" fmla="*/ 110256 h 2786219"/>
              <a:gd name="connsiteX1736" fmla="*/ 1561676 w 4691512"/>
              <a:gd name="connsiteY1736" fmla="*/ 114219 h 2786219"/>
              <a:gd name="connsiteX1737" fmla="*/ 1554846 w 4691512"/>
              <a:gd name="connsiteY1737" fmla="*/ 121785 h 2786219"/>
              <a:gd name="connsiteX1738" fmla="*/ 1527887 w 4691512"/>
              <a:gd name="connsiteY1738" fmla="*/ 136557 h 2786219"/>
              <a:gd name="connsiteX1739" fmla="*/ 1492660 w 4691512"/>
              <a:gd name="connsiteY1739" fmla="*/ 153130 h 2786219"/>
              <a:gd name="connsiteX1740" fmla="*/ 1476484 w 4691512"/>
              <a:gd name="connsiteY1740" fmla="*/ 167181 h 2786219"/>
              <a:gd name="connsiteX1741" fmla="*/ 1457432 w 4691512"/>
              <a:gd name="connsiteY1741" fmla="*/ 172945 h 2786219"/>
              <a:gd name="connsiteX1742" fmla="*/ 1445570 w 4691512"/>
              <a:gd name="connsiteY1742" fmla="*/ 173305 h 2786219"/>
              <a:gd name="connsiteX1743" fmla="*/ 1422924 w 4691512"/>
              <a:gd name="connsiteY1743" fmla="*/ 176548 h 2786219"/>
              <a:gd name="connsiteX1744" fmla="*/ 1404951 w 4691512"/>
              <a:gd name="connsiteY1744" fmla="*/ 184474 h 2786219"/>
              <a:gd name="connsiteX1745" fmla="*/ 1412140 w 4691512"/>
              <a:gd name="connsiteY1745" fmla="*/ 198525 h 2786219"/>
              <a:gd name="connsiteX1746" fmla="*/ 1414297 w 4691512"/>
              <a:gd name="connsiteY1746" fmla="*/ 212216 h 2786219"/>
              <a:gd name="connsiteX1747" fmla="*/ 1389494 w 4691512"/>
              <a:gd name="connsiteY1747" fmla="*/ 237076 h 2786219"/>
              <a:gd name="connsiteX1748" fmla="*/ 1361456 w 4691512"/>
              <a:gd name="connsiteY1748" fmla="*/ 255811 h 2786219"/>
              <a:gd name="connsiteX1749" fmla="*/ 1340248 w 4691512"/>
              <a:gd name="connsiteY1749" fmla="*/ 265178 h 2786219"/>
              <a:gd name="connsiteX1750" fmla="*/ 1344202 w 4691512"/>
              <a:gd name="connsiteY1750" fmla="*/ 274545 h 2786219"/>
              <a:gd name="connsiteX1751" fmla="*/ 1342764 w 4691512"/>
              <a:gd name="connsiteY1751" fmla="*/ 293280 h 2786219"/>
              <a:gd name="connsiteX1752" fmla="*/ 1313648 w 4691512"/>
              <a:gd name="connsiteY1752" fmla="*/ 296883 h 2786219"/>
              <a:gd name="connsiteX1753" fmla="*/ 1273029 w 4691512"/>
              <a:gd name="connsiteY1753" fmla="*/ 283913 h 2786219"/>
              <a:gd name="connsiteX1754" fmla="*/ 1233488 w 4691512"/>
              <a:gd name="connsiteY1754" fmla="*/ 265538 h 2786219"/>
              <a:gd name="connsiteX1755" fmla="*/ 1259729 w 4691512"/>
              <a:gd name="connsiteY1755" fmla="*/ 247884 h 2786219"/>
              <a:gd name="connsiteX1756" fmla="*/ 1272310 w 4691512"/>
              <a:gd name="connsiteY1756" fmla="*/ 234554 h 2786219"/>
              <a:gd name="connsiteX1757" fmla="*/ 1276264 w 4691512"/>
              <a:gd name="connsiteY1757" fmla="*/ 218341 h 2786219"/>
              <a:gd name="connsiteX1758" fmla="*/ 1302504 w 4691512"/>
              <a:gd name="connsiteY1758" fmla="*/ 242840 h 2786219"/>
              <a:gd name="connsiteX1759" fmla="*/ 1304661 w 4691512"/>
              <a:gd name="connsiteY1759" fmla="*/ 216900 h 2786219"/>
              <a:gd name="connsiteX1760" fmla="*/ 1291721 w 4691512"/>
              <a:gd name="connsiteY1760" fmla="*/ 205731 h 2786219"/>
              <a:gd name="connsiteX1761" fmla="*/ 1311491 w 4691512"/>
              <a:gd name="connsiteY1761" fmla="*/ 181952 h 2786219"/>
              <a:gd name="connsiteX1762" fmla="*/ 1345640 w 4691512"/>
              <a:gd name="connsiteY1762" fmla="*/ 188437 h 2786219"/>
              <a:gd name="connsiteX1763" fmla="*/ 1337372 w 4691512"/>
              <a:gd name="connsiteY1763" fmla="*/ 148806 h 2786219"/>
              <a:gd name="connsiteX1764" fmla="*/ 1340607 w 4691512"/>
              <a:gd name="connsiteY1764" fmla="*/ 125748 h 2786219"/>
              <a:gd name="connsiteX1765" fmla="*/ 1358580 w 4691512"/>
              <a:gd name="connsiteY1765" fmla="*/ 121064 h 2786219"/>
              <a:gd name="connsiteX1766" fmla="*/ 1367207 w 4691512"/>
              <a:gd name="connsiteY1766" fmla="*/ 129351 h 2786219"/>
              <a:gd name="connsiteX1767" fmla="*/ 1383024 w 4691512"/>
              <a:gd name="connsiteY1767" fmla="*/ 127910 h 2786219"/>
              <a:gd name="connsiteX1768" fmla="*/ 1392729 w 4691512"/>
              <a:gd name="connsiteY1768" fmla="*/ 122866 h 2786219"/>
              <a:gd name="connsiteX1769" fmla="*/ 1442335 w 4691512"/>
              <a:gd name="connsiteY1769" fmla="*/ 118182 h 2786219"/>
              <a:gd name="connsiteX1770" fmla="*/ 1438381 w 4691512"/>
              <a:gd name="connsiteY1770" fmla="*/ 104491 h 2786219"/>
              <a:gd name="connsiteX1771" fmla="*/ 1428676 w 4691512"/>
              <a:gd name="connsiteY1771" fmla="*/ 107734 h 2786219"/>
              <a:gd name="connsiteX1772" fmla="*/ 1393089 w 4691512"/>
              <a:gd name="connsiteY1772" fmla="*/ 108454 h 2786219"/>
              <a:gd name="connsiteX1773" fmla="*/ 1373678 w 4691512"/>
              <a:gd name="connsiteY1773" fmla="*/ 105572 h 2786219"/>
              <a:gd name="connsiteX1774" fmla="*/ 1360378 w 4691512"/>
              <a:gd name="connsiteY1774" fmla="*/ 99087 h 2786219"/>
              <a:gd name="connsiteX1775" fmla="*/ 1369724 w 4691512"/>
              <a:gd name="connsiteY1775" fmla="*/ 85756 h 2786219"/>
              <a:gd name="connsiteX1776" fmla="*/ 1370802 w 4691512"/>
              <a:gd name="connsiteY1776" fmla="*/ 85396 h 2786219"/>
              <a:gd name="connsiteX1777" fmla="*/ 1377272 w 4691512"/>
              <a:gd name="connsiteY1777" fmla="*/ 78911 h 2786219"/>
              <a:gd name="connsiteX1778" fmla="*/ 1374397 w 4691512"/>
              <a:gd name="connsiteY1778" fmla="*/ 75669 h 2786219"/>
              <a:gd name="connsiteX1779" fmla="*/ 1364691 w 4691512"/>
              <a:gd name="connsiteY1779" fmla="*/ 78911 h 2786219"/>
              <a:gd name="connsiteX1780" fmla="*/ 1352470 w 4691512"/>
              <a:gd name="connsiteY1780" fmla="*/ 92602 h 2786219"/>
              <a:gd name="connsiteX1781" fmla="*/ 1349234 w 4691512"/>
              <a:gd name="connsiteY1781" fmla="*/ 60176 h 2786219"/>
              <a:gd name="connsiteX1782" fmla="*/ 1348515 w 4691512"/>
              <a:gd name="connsiteY1782" fmla="*/ 45044 h 2786219"/>
              <a:gd name="connsiteX1783" fmla="*/ 1354986 w 4691512"/>
              <a:gd name="connsiteY1783" fmla="*/ 28471 h 2786219"/>
              <a:gd name="connsiteX1784" fmla="*/ 1387337 w 4691512"/>
              <a:gd name="connsiteY1784" fmla="*/ 32434 h 2786219"/>
              <a:gd name="connsiteX1785" fmla="*/ 1404232 w 4691512"/>
              <a:gd name="connsiteY1785" fmla="*/ 24868 h 2786219"/>
              <a:gd name="connsiteX1786" fmla="*/ 1425081 w 4691512"/>
              <a:gd name="connsiteY1786" fmla="*/ 19824 h 2786219"/>
              <a:gd name="connsiteX1787" fmla="*/ 1437303 w 4691512"/>
              <a:gd name="connsiteY1787" fmla="*/ 20545 h 2786219"/>
              <a:gd name="connsiteX1788" fmla="*/ 1457432 w 4691512"/>
              <a:gd name="connsiteY1788" fmla="*/ 10817 h 2786219"/>
              <a:gd name="connsiteX1789" fmla="*/ 1464622 w 4691512"/>
              <a:gd name="connsiteY1789" fmla="*/ 8656 h 2786219"/>
              <a:gd name="connsiteX1790" fmla="*/ 1493019 w 4691512"/>
              <a:gd name="connsiteY1790" fmla="*/ 8656 h 2786219"/>
              <a:gd name="connsiteX1791" fmla="*/ 1504162 w 4691512"/>
              <a:gd name="connsiteY1791" fmla="*/ 4332 h 2786219"/>
              <a:gd name="connsiteX1792" fmla="*/ 1521417 w 4691512"/>
              <a:gd name="connsiteY1792" fmla="*/ 1810 h 278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Lst>
            <a:rect l="l" t="t" r="r" b="b"/>
            <a:pathLst>
              <a:path w="4691512" h="2786219">
                <a:moveTo>
                  <a:pt x="4583546" y="2645494"/>
                </a:moveTo>
                <a:cubicBezTo>
                  <a:pt x="4586513" y="2643519"/>
                  <a:pt x="4590200" y="2643429"/>
                  <a:pt x="4595415" y="2647917"/>
                </a:cubicBezTo>
                <a:cubicBezTo>
                  <a:pt x="4603328" y="2654378"/>
                  <a:pt x="4606565" y="2668738"/>
                  <a:pt x="4600091" y="2675917"/>
                </a:cubicBezTo>
                <a:cubicBezTo>
                  <a:pt x="4586783" y="2690277"/>
                  <a:pt x="4573116" y="2704277"/>
                  <a:pt x="4559808" y="2718277"/>
                </a:cubicBezTo>
                <a:cubicBezTo>
                  <a:pt x="4550097" y="2728688"/>
                  <a:pt x="4540746" y="2739457"/>
                  <a:pt x="4530675" y="2749509"/>
                </a:cubicBezTo>
                <a:cubicBezTo>
                  <a:pt x="4522403" y="2758483"/>
                  <a:pt x="4513771" y="2767099"/>
                  <a:pt x="4504779" y="2774997"/>
                </a:cubicBezTo>
                <a:cubicBezTo>
                  <a:pt x="4501542" y="2777868"/>
                  <a:pt x="4496866" y="2778945"/>
                  <a:pt x="4491112" y="2781458"/>
                </a:cubicBezTo>
                <a:cubicBezTo>
                  <a:pt x="4483918" y="2776791"/>
                  <a:pt x="4475646" y="2773561"/>
                  <a:pt x="4470970" y="2767099"/>
                </a:cubicBezTo>
                <a:cubicBezTo>
                  <a:pt x="4468812" y="2764227"/>
                  <a:pt x="4473128" y="2755612"/>
                  <a:pt x="4475646" y="2750227"/>
                </a:cubicBezTo>
                <a:cubicBezTo>
                  <a:pt x="4483918" y="2731919"/>
                  <a:pt x="4497586" y="2718277"/>
                  <a:pt x="4515929" y="2708944"/>
                </a:cubicBezTo>
                <a:cubicBezTo>
                  <a:pt x="4540746" y="2696379"/>
                  <a:pt x="4558369" y="2675558"/>
                  <a:pt x="4575993" y="2654378"/>
                </a:cubicBezTo>
                <a:cubicBezTo>
                  <a:pt x="4578331" y="2651327"/>
                  <a:pt x="4580579" y="2647468"/>
                  <a:pt x="4583546" y="2645494"/>
                </a:cubicBezTo>
                <a:close/>
                <a:moveTo>
                  <a:pt x="4193946" y="2606519"/>
                </a:moveTo>
                <a:cubicBezTo>
                  <a:pt x="4197833" y="2603726"/>
                  <a:pt x="4203910" y="2604266"/>
                  <a:pt x="4213203" y="2607690"/>
                </a:cubicBezTo>
                <a:cubicBezTo>
                  <a:pt x="4241442" y="2617781"/>
                  <a:pt x="4240369" y="2621385"/>
                  <a:pt x="4225357" y="2646974"/>
                </a:cubicBezTo>
                <a:cubicBezTo>
                  <a:pt x="4223212" y="2650578"/>
                  <a:pt x="4219637" y="2653822"/>
                  <a:pt x="4216063" y="2656345"/>
                </a:cubicBezTo>
                <a:cubicBezTo>
                  <a:pt x="4202122" y="2667157"/>
                  <a:pt x="4193901" y="2663913"/>
                  <a:pt x="4191041" y="2647335"/>
                </a:cubicBezTo>
                <a:cubicBezTo>
                  <a:pt x="4189969" y="2639766"/>
                  <a:pt x="4188897" y="2632558"/>
                  <a:pt x="4187824" y="2625350"/>
                </a:cubicBezTo>
                <a:cubicBezTo>
                  <a:pt x="4188360" y="2615439"/>
                  <a:pt x="4190058" y="2609312"/>
                  <a:pt x="4193946" y="2606519"/>
                </a:cubicBezTo>
                <a:close/>
                <a:moveTo>
                  <a:pt x="4640279" y="2507178"/>
                </a:moveTo>
                <a:cubicBezTo>
                  <a:pt x="4644236" y="2510761"/>
                  <a:pt x="4648553" y="2514343"/>
                  <a:pt x="4652150" y="2518283"/>
                </a:cubicBezTo>
                <a:cubicBezTo>
                  <a:pt x="4653589" y="2520074"/>
                  <a:pt x="4652869" y="2523298"/>
                  <a:pt x="4652869" y="2524731"/>
                </a:cubicBezTo>
                <a:cubicBezTo>
                  <a:pt x="4652510" y="2527239"/>
                  <a:pt x="4652150" y="2528672"/>
                  <a:pt x="4652150" y="2530463"/>
                </a:cubicBezTo>
                <a:cubicBezTo>
                  <a:pt x="4649272" y="2553389"/>
                  <a:pt x="4661863" y="2571301"/>
                  <a:pt x="4684885" y="2576674"/>
                </a:cubicBezTo>
                <a:cubicBezTo>
                  <a:pt x="4691360" y="2578465"/>
                  <a:pt x="4693879" y="2586346"/>
                  <a:pt x="4688842" y="2591720"/>
                </a:cubicBezTo>
                <a:cubicBezTo>
                  <a:pt x="4672655" y="2611422"/>
                  <a:pt x="4655747" y="2630408"/>
                  <a:pt x="4639200" y="2649752"/>
                </a:cubicBezTo>
                <a:cubicBezTo>
                  <a:pt x="4637041" y="2652618"/>
                  <a:pt x="4634163" y="2655125"/>
                  <a:pt x="4630926" y="2656558"/>
                </a:cubicBezTo>
                <a:cubicBezTo>
                  <a:pt x="4628408" y="2657633"/>
                  <a:pt x="4624811" y="2657633"/>
                  <a:pt x="4623012" y="2656200"/>
                </a:cubicBezTo>
                <a:cubicBezTo>
                  <a:pt x="4621213" y="2655125"/>
                  <a:pt x="4621213" y="2651543"/>
                  <a:pt x="4621213" y="2649036"/>
                </a:cubicBezTo>
                <a:cubicBezTo>
                  <a:pt x="4621213" y="2637931"/>
                  <a:pt x="4621213" y="2626826"/>
                  <a:pt x="4621933" y="2615721"/>
                </a:cubicBezTo>
                <a:cubicBezTo>
                  <a:pt x="4622292" y="2610705"/>
                  <a:pt x="4622652" y="2604257"/>
                  <a:pt x="4625530" y="2600675"/>
                </a:cubicBezTo>
                <a:cubicBezTo>
                  <a:pt x="4643876" y="2581689"/>
                  <a:pt x="4640998" y="2558405"/>
                  <a:pt x="4639559" y="2535120"/>
                </a:cubicBezTo>
                <a:cubicBezTo>
                  <a:pt x="4638840" y="2530463"/>
                  <a:pt x="4637401" y="2525806"/>
                  <a:pt x="4637761" y="2520791"/>
                </a:cubicBezTo>
                <a:cubicBezTo>
                  <a:pt x="4637761" y="2516134"/>
                  <a:pt x="4639559" y="2511835"/>
                  <a:pt x="4640279" y="2507178"/>
                </a:cubicBezTo>
                <a:close/>
                <a:moveTo>
                  <a:pt x="4568613" y="2207141"/>
                </a:moveTo>
                <a:cubicBezTo>
                  <a:pt x="4574169" y="2213699"/>
                  <a:pt x="4580095" y="2220622"/>
                  <a:pt x="4587504" y="2229002"/>
                </a:cubicBezTo>
                <a:cubicBezTo>
                  <a:pt x="4574169" y="2227909"/>
                  <a:pt x="4568242" y="2221351"/>
                  <a:pt x="4565649" y="2209327"/>
                </a:cubicBezTo>
                <a:cubicBezTo>
                  <a:pt x="4566760" y="2208599"/>
                  <a:pt x="4567501" y="2207870"/>
                  <a:pt x="4568613" y="2207141"/>
                </a:cubicBezTo>
                <a:close/>
                <a:moveTo>
                  <a:pt x="2871958" y="2061091"/>
                </a:moveTo>
                <a:cubicBezTo>
                  <a:pt x="2875180" y="2066509"/>
                  <a:pt x="2878402" y="2071566"/>
                  <a:pt x="2880908" y="2076984"/>
                </a:cubicBezTo>
                <a:cubicBezTo>
                  <a:pt x="2882339" y="2079512"/>
                  <a:pt x="2881624" y="2083485"/>
                  <a:pt x="2881981" y="2086736"/>
                </a:cubicBezTo>
                <a:cubicBezTo>
                  <a:pt x="2882697" y="2086736"/>
                  <a:pt x="2883413" y="2087097"/>
                  <a:pt x="2884129" y="2087458"/>
                </a:cubicBezTo>
                <a:cubicBezTo>
                  <a:pt x="2880550" y="2097572"/>
                  <a:pt x="2876612" y="2107324"/>
                  <a:pt x="2873748" y="2117437"/>
                </a:cubicBezTo>
                <a:cubicBezTo>
                  <a:pt x="2866947" y="2138386"/>
                  <a:pt x="2860145" y="2158974"/>
                  <a:pt x="2854418" y="2179924"/>
                </a:cubicBezTo>
                <a:cubicBezTo>
                  <a:pt x="2847975" y="2204485"/>
                  <a:pt x="2833298" y="2223628"/>
                  <a:pt x="2819337" y="2243855"/>
                </a:cubicBezTo>
                <a:cubicBezTo>
                  <a:pt x="2809314" y="2257580"/>
                  <a:pt x="2792490" y="2255774"/>
                  <a:pt x="2783898" y="2241688"/>
                </a:cubicBezTo>
                <a:cubicBezTo>
                  <a:pt x="2775307" y="2227601"/>
                  <a:pt x="2774949" y="2213515"/>
                  <a:pt x="2778887" y="2197983"/>
                </a:cubicBezTo>
                <a:cubicBezTo>
                  <a:pt x="2783898" y="2177395"/>
                  <a:pt x="2792490" y="2157891"/>
                  <a:pt x="2789626" y="2135497"/>
                </a:cubicBezTo>
                <a:cubicBezTo>
                  <a:pt x="2787836" y="2122855"/>
                  <a:pt x="2796427" y="2112019"/>
                  <a:pt x="2809672" y="2108407"/>
                </a:cubicBezTo>
                <a:cubicBezTo>
                  <a:pt x="2831508" y="2102990"/>
                  <a:pt x="2846185" y="2088903"/>
                  <a:pt x="2858714" y="2070843"/>
                </a:cubicBezTo>
                <a:cubicBezTo>
                  <a:pt x="2861577" y="2066509"/>
                  <a:pt x="2867305" y="2064342"/>
                  <a:pt x="2871958" y="2061091"/>
                </a:cubicBezTo>
                <a:close/>
                <a:moveTo>
                  <a:pt x="4254901" y="2046803"/>
                </a:moveTo>
                <a:cubicBezTo>
                  <a:pt x="4258866" y="2056513"/>
                  <a:pt x="4260669" y="2063346"/>
                  <a:pt x="4264273" y="2069100"/>
                </a:cubicBezTo>
                <a:cubicBezTo>
                  <a:pt x="4270041" y="2079169"/>
                  <a:pt x="4277611" y="2088879"/>
                  <a:pt x="4283379" y="2099308"/>
                </a:cubicBezTo>
                <a:cubicBezTo>
                  <a:pt x="4287344" y="2106501"/>
                  <a:pt x="4289507" y="2115132"/>
                  <a:pt x="4291670" y="2123044"/>
                </a:cubicBezTo>
                <a:cubicBezTo>
                  <a:pt x="4294194" y="2133113"/>
                  <a:pt x="4294915" y="2144262"/>
                  <a:pt x="4298159" y="2153971"/>
                </a:cubicBezTo>
                <a:cubicBezTo>
                  <a:pt x="4302845" y="2167277"/>
                  <a:pt x="4307532" y="2181303"/>
                  <a:pt x="4320870" y="2189215"/>
                </a:cubicBezTo>
                <a:cubicBezTo>
                  <a:pt x="4324835" y="2191732"/>
                  <a:pt x="4328440" y="2196047"/>
                  <a:pt x="4330963" y="2200003"/>
                </a:cubicBezTo>
                <a:cubicBezTo>
                  <a:pt x="4345382" y="2226256"/>
                  <a:pt x="4359441" y="2252868"/>
                  <a:pt x="4374221" y="2279121"/>
                </a:cubicBezTo>
                <a:cubicBezTo>
                  <a:pt x="4383594" y="2295663"/>
                  <a:pt x="4384315" y="2314004"/>
                  <a:pt x="4381791" y="2331626"/>
                </a:cubicBezTo>
                <a:cubicBezTo>
                  <a:pt x="4377105" y="2368667"/>
                  <a:pt x="4367011" y="2403910"/>
                  <a:pt x="4342499" y="2434119"/>
                </a:cubicBezTo>
                <a:cubicBezTo>
                  <a:pt x="4320509" y="2461091"/>
                  <a:pt x="4302485" y="2490580"/>
                  <a:pt x="4290589" y="2523665"/>
                </a:cubicBezTo>
                <a:cubicBezTo>
                  <a:pt x="4289147" y="2528341"/>
                  <a:pt x="4284100" y="2533375"/>
                  <a:pt x="4279414" y="2535533"/>
                </a:cubicBezTo>
                <a:cubicBezTo>
                  <a:pt x="4264634" y="2542006"/>
                  <a:pt x="4248773" y="2547041"/>
                  <a:pt x="4233632" y="2553155"/>
                </a:cubicBezTo>
                <a:cubicBezTo>
                  <a:pt x="4226783" y="2556032"/>
                  <a:pt x="4221015" y="2555312"/>
                  <a:pt x="4217050" y="2548479"/>
                </a:cubicBezTo>
                <a:cubicBezTo>
                  <a:pt x="4212724" y="2542006"/>
                  <a:pt x="4208038" y="2540927"/>
                  <a:pt x="4201910" y="2545602"/>
                </a:cubicBezTo>
                <a:cubicBezTo>
                  <a:pt x="4191456" y="2553514"/>
                  <a:pt x="4181362" y="2550997"/>
                  <a:pt x="4170908" y="2544883"/>
                </a:cubicBezTo>
                <a:cubicBezTo>
                  <a:pt x="4153605" y="2535173"/>
                  <a:pt x="4142430" y="2522587"/>
                  <a:pt x="4142069" y="2500649"/>
                </a:cubicBezTo>
                <a:cubicBezTo>
                  <a:pt x="4142069" y="2488063"/>
                  <a:pt x="4135941" y="2475835"/>
                  <a:pt x="4132336" y="2462170"/>
                </a:cubicBezTo>
                <a:cubicBezTo>
                  <a:pt x="4126568" y="2463608"/>
                  <a:pt x="4123324" y="2464687"/>
                  <a:pt x="4117196" y="2466485"/>
                </a:cubicBezTo>
                <a:cubicBezTo>
                  <a:pt x="4122243" y="2454258"/>
                  <a:pt x="4126208" y="2443469"/>
                  <a:pt x="4130173" y="2433400"/>
                </a:cubicBezTo>
                <a:lnTo>
                  <a:pt x="4127289" y="2431961"/>
                </a:lnTo>
                <a:cubicBezTo>
                  <a:pt x="4117196" y="2439873"/>
                  <a:pt x="4107463" y="2448144"/>
                  <a:pt x="4095567" y="2457494"/>
                </a:cubicBezTo>
                <a:cubicBezTo>
                  <a:pt x="4091601" y="2448144"/>
                  <a:pt x="4088718" y="2440952"/>
                  <a:pt x="4086555" y="2434119"/>
                </a:cubicBezTo>
                <a:cubicBezTo>
                  <a:pt x="4078264" y="2411103"/>
                  <a:pt x="4049425" y="2392402"/>
                  <a:pt x="4025272" y="2395999"/>
                </a:cubicBezTo>
                <a:cubicBezTo>
                  <a:pt x="4004725" y="2398516"/>
                  <a:pt x="3984538" y="2400314"/>
                  <a:pt x="3964711" y="2405349"/>
                </a:cubicBezTo>
                <a:cubicBezTo>
                  <a:pt x="3951734" y="2408945"/>
                  <a:pt x="3940198" y="2418295"/>
                  <a:pt x="3927942" y="2424049"/>
                </a:cubicBezTo>
                <a:cubicBezTo>
                  <a:pt x="3920732" y="2427646"/>
                  <a:pt x="3913162" y="2430163"/>
                  <a:pt x="3905592" y="2431961"/>
                </a:cubicBezTo>
                <a:cubicBezTo>
                  <a:pt x="3886846" y="2436277"/>
                  <a:pt x="3866299" y="2436996"/>
                  <a:pt x="3848996" y="2444908"/>
                </a:cubicBezTo>
                <a:cubicBezTo>
                  <a:pt x="3829890" y="2453179"/>
                  <a:pt x="3816912" y="2444188"/>
                  <a:pt x="3802493" y="2436636"/>
                </a:cubicBezTo>
                <a:cubicBezTo>
                  <a:pt x="3800330" y="2435557"/>
                  <a:pt x="3798888" y="2428005"/>
                  <a:pt x="3800330" y="2425488"/>
                </a:cubicBezTo>
                <a:cubicBezTo>
                  <a:pt x="3818715" y="2392762"/>
                  <a:pt x="3808621" y="2359317"/>
                  <a:pt x="3805016" y="2325872"/>
                </a:cubicBezTo>
                <a:cubicBezTo>
                  <a:pt x="3803935" y="2314364"/>
                  <a:pt x="3804656" y="2302496"/>
                  <a:pt x="3804296" y="2290988"/>
                </a:cubicBezTo>
                <a:cubicBezTo>
                  <a:pt x="3804296" y="2279840"/>
                  <a:pt x="3803214" y="2269051"/>
                  <a:pt x="3803935" y="2258262"/>
                </a:cubicBezTo>
                <a:cubicBezTo>
                  <a:pt x="3805737" y="2221940"/>
                  <a:pt x="3830611" y="2206477"/>
                  <a:pt x="3860892" y="2196767"/>
                </a:cubicBezTo>
                <a:cubicBezTo>
                  <a:pt x="3878195" y="2190653"/>
                  <a:pt x="3895859" y="2186338"/>
                  <a:pt x="3912080" y="2179864"/>
                </a:cubicBezTo>
                <a:cubicBezTo>
                  <a:pt x="3927221" y="2173391"/>
                  <a:pt x="3938035" y="2161883"/>
                  <a:pt x="3944884" y="2146419"/>
                </a:cubicBezTo>
                <a:cubicBezTo>
                  <a:pt x="3945966" y="2142823"/>
                  <a:pt x="3950652" y="2138508"/>
                  <a:pt x="3953896" y="2138508"/>
                </a:cubicBezTo>
                <a:cubicBezTo>
                  <a:pt x="3965432" y="2138867"/>
                  <a:pt x="3971921" y="2132034"/>
                  <a:pt x="3978409" y="2124482"/>
                </a:cubicBezTo>
                <a:cubicBezTo>
                  <a:pt x="3980212" y="2122324"/>
                  <a:pt x="3981654" y="2119807"/>
                  <a:pt x="3983096" y="2117290"/>
                </a:cubicBezTo>
                <a:cubicBezTo>
                  <a:pt x="3998957" y="2093554"/>
                  <a:pt x="4008690" y="2090677"/>
                  <a:pt x="4035726" y="2102905"/>
                </a:cubicBezTo>
                <a:cubicBezTo>
                  <a:pt x="4043297" y="2106501"/>
                  <a:pt x="4053390" y="2108659"/>
                  <a:pt x="4056274" y="2098589"/>
                </a:cubicBezTo>
                <a:cubicBezTo>
                  <a:pt x="4063123" y="2078091"/>
                  <a:pt x="4078624" y="2068021"/>
                  <a:pt x="4095927" y="2059030"/>
                </a:cubicBezTo>
                <a:cubicBezTo>
                  <a:pt x="4111068" y="2051119"/>
                  <a:pt x="4127289" y="2056513"/>
                  <a:pt x="4142790" y="2059390"/>
                </a:cubicBezTo>
                <a:cubicBezTo>
                  <a:pt x="4165501" y="2063346"/>
                  <a:pt x="4165140" y="2064065"/>
                  <a:pt x="4154686" y="2085283"/>
                </a:cubicBezTo>
                <a:cubicBezTo>
                  <a:pt x="4150000" y="2095353"/>
                  <a:pt x="4151802" y="2109738"/>
                  <a:pt x="4160814" y="2116570"/>
                </a:cubicBezTo>
                <a:cubicBezTo>
                  <a:pt x="4174873" y="2127000"/>
                  <a:pt x="4189653" y="2136350"/>
                  <a:pt x="4204073" y="2146060"/>
                </a:cubicBezTo>
                <a:cubicBezTo>
                  <a:pt x="4210561" y="2150735"/>
                  <a:pt x="4214527" y="2147858"/>
                  <a:pt x="4219573" y="2142463"/>
                </a:cubicBezTo>
                <a:cubicBezTo>
                  <a:pt x="4234714" y="2124482"/>
                  <a:pt x="4233632" y="2101826"/>
                  <a:pt x="4239761" y="2081687"/>
                </a:cubicBezTo>
                <a:cubicBezTo>
                  <a:pt x="4241923" y="2074494"/>
                  <a:pt x="4242644" y="2066942"/>
                  <a:pt x="4245168" y="2060109"/>
                </a:cubicBezTo>
                <a:cubicBezTo>
                  <a:pt x="4246249" y="2056153"/>
                  <a:pt x="4250215" y="2052917"/>
                  <a:pt x="4254901" y="2046803"/>
                </a:cubicBezTo>
                <a:close/>
                <a:moveTo>
                  <a:pt x="3993533" y="2011483"/>
                </a:moveTo>
                <a:cubicBezTo>
                  <a:pt x="3999574" y="2008827"/>
                  <a:pt x="4006554" y="2009376"/>
                  <a:pt x="4014429" y="2013223"/>
                </a:cubicBezTo>
                <a:cubicBezTo>
                  <a:pt x="4001900" y="2018718"/>
                  <a:pt x="3991519" y="2023481"/>
                  <a:pt x="3978274" y="2028976"/>
                </a:cubicBezTo>
                <a:cubicBezTo>
                  <a:pt x="3982391" y="2020000"/>
                  <a:pt x="3987492" y="2014139"/>
                  <a:pt x="3993533" y="2011483"/>
                </a:cubicBezTo>
                <a:close/>
                <a:moveTo>
                  <a:pt x="3733628" y="1964607"/>
                </a:moveTo>
                <a:cubicBezTo>
                  <a:pt x="3736134" y="1964254"/>
                  <a:pt x="3739356" y="1965313"/>
                  <a:pt x="3741861" y="1966018"/>
                </a:cubicBezTo>
                <a:cubicBezTo>
                  <a:pt x="3758686" y="1972368"/>
                  <a:pt x="3775510" y="1975543"/>
                  <a:pt x="3794125" y="1974132"/>
                </a:cubicBezTo>
                <a:cubicBezTo>
                  <a:pt x="3809875" y="1973426"/>
                  <a:pt x="3819898" y="1984363"/>
                  <a:pt x="3830279" y="1993535"/>
                </a:cubicBezTo>
                <a:lnTo>
                  <a:pt x="3829205" y="1998826"/>
                </a:lnTo>
                <a:cubicBezTo>
                  <a:pt x="3815961" y="1998121"/>
                  <a:pt x="3802716" y="1998474"/>
                  <a:pt x="3789829" y="1996710"/>
                </a:cubicBezTo>
                <a:cubicBezTo>
                  <a:pt x="3771931" y="1994240"/>
                  <a:pt x="3754748" y="1990007"/>
                  <a:pt x="3737208" y="1986479"/>
                </a:cubicBezTo>
                <a:cubicBezTo>
                  <a:pt x="3733628" y="1985774"/>
                  <a:pt x="3728975" y="1985068"/>
                  <a:pt x="3727543" y="1982599"/>
                </a:cubicBezTo>
                <a:cubicBezTo>
                  <a:pt x="3724321" y="1978718"/>
                  <a:pt x="3722889" y="1973074"/>
                  <a:pt x="3721099" y="1968135"/>
                </a:cubicBezTo>
                <a:cubicBezTo>
                  <a:pt x="3725037" y="1967076"/>
                  <a:pt x="3728975" y="1965313"/>
                  <a:pt x="3733628" y="1964607"/>
                </a:cubicBezTo>
                <a:close/>
                <a:moveTo>
                  <a:pt x="4398658" y="1940441"/>
                </a:moveTo>
                <a:cubicBezTo>
                  <a:pt x="4399744" y="1940800"/>
                  <a:pt x="4400468" y="1941518"/>
                  <a:pt x="4403362" y="1942596"/>
                </a:cubicBezTo>
                <a:cubicBezTo>
                  <a:pt x="4391783" y="1956599"/>
                  <a:pt x="4381651" y="1970244"/>
                  <a:pt x="4361387" y="1965935"/>
                </a:cubicBezTo>
                <a:cubicBezTo>
                  <a:pt x="4358854" y="1965217"/>
                  <a:pt x="4356683" y="1963063"/>
                  <a:pt x="4354512" y="1961626"/>
                </a:cubicBezTo>
                <a:cubicBezTo>
                  <a:pt x="4356322" y="1960190"/>
                  <a:pt x="4357769" y="1956599"/>
                  <a:pt x="4359578" y="1956240"/>
                </a:cubicBezTo>
                <a:cubicBezTo>
                  <a:pt x="4372605" y="1954086"/>
                  <a:pt x="4385632" y="1951572"/>
                  <a:pt x="4395040" y="1941159"/>
                </a:cubicBezTo>
                <a:cubicBezTo>
                  <a:pt x="4395763" y="1940441"/>
                  <a:pt x="4397211" y="1940441"/>
                  <a:pt x="4398658" y="1940441"/>
                </a:cubicBezTo>
                <a:close/>
                <a:moveTo>
                  <a:pt x="4181284" y="1902194"/>
                </a:moveTo>
                <a:cubicBezTo>
                  <a:pt x="4185692" y="1901384"/>
                  <a:pt x="4190551" y="1901834"/>
                  <a:pt x="4196128" y="1902914"/>
                </a:cubicBezTo>
                <a:cubicBezTo>
                  <a:pt x="4242911" y="1912995"/>
                  <a:pt x="4286454" y="1929555"/>
                  <a:pt x="4323520" y="1961236"/>
                </a:cubicBezTo>
                <a:cubicBezTo>
                  <a:pt x="4326759" y="1964116"/>
                  <a:pt x="4328918" y="1969156"/>
                  <a:pt x="4330717" y="1973476"/>
                </a:cubicBezTo>
                <a:cubicBezTo>
                  <a:pt x="4333596" y="1981036"/>
                  <a:pt x="4335036" y="1989316"/>
                  <a:pt x="4339354" y="1995436"/>
                </a:cubicBezTo>
                <a:cubicBezTo>
                  <a:pt x="4346911" y="2006597"/>
                  <a:pt x="4356268" y="2017037"/>
                  <a:pt x="4365264" y="2027837"/>
                </a:cubicBezTo>
                <a:cubicBezTo>
                  <a:pt x="4364185" y="2029277"/>
                  <a:pt x="4363105" y="2030717"/>
                  <a:pt x="4362026" y="2032157"/>
                </a:cubicBezTo>
                <a:cubicBezTo>
                  <a:pt x="4349430" y="2029637"/>
                  <a:pt x="4336115" y="2029637"/>
                  <a:pt x="4325679" y="2019197"/>
                </a:cubicBezTo>
                <a:cubicBezTo>
                  <a:pt x="4320281" y="2013797"/>
                  <a:pt x="4314883" y="2008397"/>
                  <a:pt x="4309486" y="2002637"/>
                </a:cubicBezTo>
                <a:cubicBezTo>
                  <a:pt x="4300129" y="1991836"/>
                  <a:pt x="4287534" y="1992916"/>
                  <a:pt x="4275658" y="1994716"/>
                </a:cubicBezTo>
                <a:cubicBezTo>
                  <a:pt x="4272060" y="1995436"/>
                  <a:pt x="4266662" y="1999757"/>
                  <a:pt x="4265942" y="2002997"/>
                </a:cubicBezTo>
                <a:cubicBezTo>
                  <a:pt x="4263423" y="2012717"/>
                  <a:pt x="4256586" y="2013437"/>
                  <a:pt x="4249028" y="2012357"/>
                </a:cubicBezTo>
                <a:cubicBezTo>
                  <a:pt x="4227796" y="2009837"/>
                  <a:pt x="4210523" y="2000117"/>
                  <a:pt x="4201886" y="1980316"/>
                </a:cubicBezTo>
                <a:cubicBezTo>
                  <a:pt x="4193609" y="1961956"/>
                  <a:pt x="4181374" y="1949715"/>
                  <a:pt x="4162301" y="1943595"/>
                </a:cubicBezTo>
                <a:cubicBezTo>
                  <a:pt x="4148267" y="1938915"/>
                  <a:pt x="4134232" y="1933155"/>
                  <a:pt x="4120557" y="1927755"/>
                </a:cubicBezTo>
                <a:cubicBezTo>
                  <a:pt x="4118398" y="1926675"/>
                  <a:pt x="4115159" y="1924515"/>
                  <a:pt x="4115159" y="1922355"/>
                </a:cubicBezTo>
                <a:cubicBezTo>
                  <a:pt x="4114799" y="1920555"/>
                  <a:pt x="4116958" y="1916235"/>
                  <a:pt x="4118758" y="1915875"/>
                </a:cubicBezTo>
                <a:cubicBezTo>
                  <a:pt x="4124516" y="1914795"/>
                  <a:pt x="4131713" y="1912635"/>
                  <a:pt x="4136031" y="1914795"/>
                </a:cubicBezTo>
                <a:cubicBezTo>
                  <a:pt x="4149346" y="1922355"/>
                  <a:pt x="4159782" y="1919475"/>
                  <a:pt x="4169139" y="1909034"/>
                </a:cubicBezTo>
                <a:cubicBezTo>
                  <a:pt x="4172917" y="1905074"/>
                  <a:pt x="4176876" y="1903004"/>
                  <a:pt x="4181284" y="1902194"/>
                </a:cubicBezTo>
                <a:close/>
                <a:moveTo>
                  <a:pt x="4111417" y="1880736"/>
                </a:moveTo>
                <a:cubicBezTo>
                  <a:pt x="4119250" y="1878529"/>
                  <a:pt x="4133493" y="1889564"/>
                  <a:pt x="4132781" y="1895818"/>
                </a:cubicBezTo>
                <a:cubicBezTo>
                  <a:pt x="4132425" y="1906117"/>
                  <a:pt x="4126016" y="1908324"/>
                  <a:pt x="4119606" y="1908324"/>
                </a:cubicBezTo>
                <a:cubicBezTo>
                  <a:pt x="4108924" y="1908324"/>
                  <a:pt x="4095749" y="1899496"/>
                  <a:pt x="4097886" y="1893611"/>
                </a:cubicBezTo>
                <a:cubicBezTo>
                  <a:pt x="4100022" y="1888461"/>
                  <a:pt x="4105719" y="1882576"/>
                  <a:pt x="4111417" y="1880736"/>
                </a:cubicBezTo>
                <a:close/>
                <a:moveTo>
                  <a:pt x="3995375" y="1855438"/>
                </a:moveTo>
                <a:cubicBezTo>
                  <a:pt x="3994651" y="1866270"/>
                  <a:pt x="3987412" y="1867353"/>
                  <a:pt x="3980897" y="1867714"/>
                </a:cubicBezTo>
                <a:cubicBezTo>
                  <a:pt x="3967867" y="1868436"/>
                  <a:pt x="3954475" y="1868436"/>
                  <a:pt x="3941444" y="1868797"/>
                </a:cubicBezTo>
                <a:cubicBezTo>
                  <a:pt x="3935653" y="1868797"/>
                  <a:pt x="3928414" y="1868436"/>
                  <a:pt x="3930224" y="1877463"/>
                </a:cubicBezTo>
                <a:cubicBezTo>
                  <a:pt x="3931672" y="1884684"/>
                  <a:pt x="3934205" y="1891905"/>
                  <a:pt x="3945064" y="1888655"/>
                </a:cubicBezTo>
                <a:cubicBezTo>
                  <a:pt x="3952303" y="1886489"/>
                  <a:pt x="3959542" y="1885045"/>
                  <a:pt x="3966781" y="1883240"/>
                </a:cubicBezTo>
                <a:cubicBezTo>
                  <a:pt x="3967505" y="1885406"/>
                  <a:pt x="3968229" y="1886489"/>
                  <a:pt x="3967867" y="1886850"/>
                </a:cubicBezTo>
                <a:cubicBezTo>
                  <a:pt x="3955923" y="1898043"/>
                  <a:pt x="3951579" y="1910319"/>
                  <a:pt x="3958818" y="1926205"/>
                </a:cubicBezTo>
                <a:cubicBezTo>
                  <a:pt x="3960266" y="1930177"/>
                  <a:pt x="3955923" y="1936676"/>
                  <a:pt x="3954113" y="1942091"/>
                </a:cubicBezTo>
                <a:cubicBezTo>
                  <a:pt x="3949769" y="1938842"/>
                  <a:pt x="3945788" y="1935592"/>
                  <a:pt x="3942168" y="1932343"/>
                </a:cubicBezTo>
                <a:cubicBezTo>
                  <a:pt x="3939635" y="1930177"/>
                  <a:pt x="3937825" y="1927649"/>
                  <a:pt x="3935653" y="1925483"/>
                </a:cubicBezTo>
                <a:cubicBezTo>
                  <a:pt x="3934205" y="1927649"/>
                  <a:pt x="3931310" y="1929816"/>
                  <a:pt x="3930224" y="1932704"/>
                </a:cubicBezTo>
                <a:cubicBezTo>
                  <a:pt x="3926604" y="1939925"/>
                  <a:pt x="3924071" y="1947507"/>
                  <a:pt x="3919003" y="1954367"/>
                </a:cubicBezTo>
                <a:cubicBezTo>
                  <a:pt x="3915384" y="1934148"/>
                  <a:pt x="3905249" y="1915012"/>
                  <a:pt x="3913574" y="1893710"/>
                </a:cubicBezTo>
                <a:cubicBezTo>
                  <a:pt x="3928776" y="1854716"/>
                  <a:pt x="3921537" y="1860493"/>
                  <a:pt x="3962076" y="1856883"/>
                </a:cubicBezTo>
                <a:cubicBezTo>
                  <a:pt x="3972934" y="1855799"/>
                  <a:pt x="3984155" y="1855799"/>
                  <a:pt x="3995375" y="1855438"/>
                </a:cubicBezTo>
                <a:close/>
                <a:moveTo>
                  <a:pt x="3579949" y="1791068"/>
                </a:moveTo>
                <a:cubicBezTo>
                  <a:pt x="3588604" y="1793948"/>
                  <a:pt x="3597259" y="1798269"/>
                  <a:pt x="3604111" y="1803669"/>
                </a:cubicBezTo>
                <a:cubicBezTo>
                  <a:pt x="3628995" y="1823830"/>
                  <a:pt x="3654239" y="1843631"/>
                  <a:pt x="3676598" y="1865952"/>
                </a:cubicBezTo>
                <a:cubicBezTo>
                  <a:pt x="3692465" y="1881793"/>
                  <a:pt x="3704366" y="1901954"/>
                  <a:pt x="3717709" y="1919955"/>
                </a:cubicBezTo>
                <a:cubicBezTo>
                  <a:pt x="3719152" y="1922115"/>
                  <a:pt x="3718791" y="1925355"/>
                  <a:pt x="3719152" y="1926435"/>
                </a:cubicBezTo>
                <a:cubicBezTo>
                  <a:pt x="3718430" y="1932555"/>
                  <a:pt x="3718791" y="1936875"/>
                  <a:pt x="3717709" y="1940475"/>
                </a:cubicBezTo>
                <a:cubicBezTo>
                  <a:pt x="3715545" y="1945516"/>
                  <a:pt x="3713021" y="1953796"/>
                  <a:pt x="3709775" y="1954516"/>
                </a:cubicBezTo>
                <a:cubicBezTo>
                  <a:pt x="3702923" y="1955956"/>
                  <a:pt x="3693908" y="1955236"/>
                  <a:pt x="3688498" y="1951636"/>
                </a:cubicBezTo>
                <a:cubicBezTo>
                  <a:pt x="3665418" y="1937595"/>
                  <a:pt x="3648829" y="1916354"/>
                  <a:pt x="3636207" y="1892953"/>
                </a:cubicBezTo>
                <a:cubicBezTo>
                  <a:pt x="3618176" y="1860552"/>
                  <a:pt x="3597259" y="1830670"/>
                  <a:pt x="3571294" y="1804389"/>
                </a:cubicBezTo>
                <a:cubicBezTo>
                  <a:pt x="3568409" y="1801869"/>
                  <a:pt x="3567327" y="1796829"/>
                  <a:pt x="3565524" y="1793228"/>
                </a:cubicBezTo>
                <a:cubicBezTo>
                  <a:pt x="3570573" y="1792508"/>
                  <a:pt x="3575982" y="1789628"/>
                  <a:pt x="3579949" y="1791068"/>
                </a:cubicBezTo>
                <a:close/>
                <a:moveTo>
                  <a:pt x="3878633" y="1773466"/>
                </a:moveTo>
                <a:cubicBezTo>
                  <a:pt x="3882487" y="1773917"/>
                  <a:pt x="3886250" y="1775993"/>
                  <a:pt x="3889835" y="1778880"/>
                </a:cubicBezTo>
                <a:cubicBezTo>
                  <a:pt x="3897005" y="1784656"/>
                  <a:pt x="3904891" y="1791153"/>
                  <a:pt x="3898080" y="1801620"/>
                </a:cubicBezTo>
                <a:cubicBezTo>
                  <a:pt x="3887684" y="1816420"/>
                  <a:pt x="3888401" y="1830858"/>
                  <a:pt x="3895212" y="1846740"/>
                </a:cubicBezTo>
                <a:cubicBezTo>
                  <a:pt x="3897005" y="1851071"/>
                  <a:pt x="3897005" y="1857930"/>
                  <a:pt x="3894854" y="1862261"/>
                </a:cubicBezTo>
                <a:cubicBezTo>
                  <a:pt x="3886251" y="1881392"/>
                  <a:pt x="3876930" y="1899800"/>
                  <a:pt x="3866893" y="1918209"/>
                </a:cubicBezTo>
                <a:cubicBezTo>
                  <a:pt x="3863309" y="1924345"/>
                  <a:pt x="3857215" y="1929760"/>
                  <a:pt x="3853630" y="1933730"/>
                </a:cubicBezTo>
                <a:cubicBezTo>
                  <a:pt x="3831405" y="1928677"/>
                  <a:pt x="3812765" y="1925428"/>
                  <a:pt x="3794842" y="1920736"/>
                </a:cubicBezTo>
                <a:cubicBezTo>
                  <a:pt x="3790898" y="1919653"/>
                  <a:pt x="3786597" y="1914961"/>
                  <a:pt x="3784446" y="1910990"/>
                </a:cubicBezTo>
                <a:cubicBezTo>
                  <a:pt x="3777277" y="1897635"/>
                  <a:pt x="3770466" y="1884640"/>
                  <a:pt x="3764372" y="1870563"/>
                </a:cubicBezTo>
                <a:cubicBezTo>
                  <a:pt x="3760787" y="1861900"/>
                  <a:pt x="3768315" y="1851793"/>
                  <a:pt x="3777277" y="1848906"/>
                </a:cubicBezTo>
                <a:cubicBezTo>
                  <a:pt x="3786238" y="1846018"/>
                  <a:pt x="3795917" y="1842408"/>
                  <a:pt x="3803086" y="1836633"/>
                </a:cubicBezTo>
                <a:cubicBezTo>
                  <a:pt x="3824953" y="1817863"/>
                  <a:pt x="3845744" y="1797289"/>
                  <a:pt x="3866893" y="1777797"/>
                </a:cubicBezTo>
                <a:cubicBezTo>
                  <a:pt x="3870836" y="1774188"/>
                  <a:pt x="3874780" y="1773015"/>
                  <a:pt x="3878633" y="1773466"/>
                </a:cubicBezTo>
                <a:close/>
                <a:moveTo>
                  <a:pt x="3337246" y="1735653"/>
                </a:moveTo>
                <a:cubicBezTo>
                  <a:pt x="3349813" y="1740360"/>
                  <a:pt x="3358790" y="1757377"/>
                  <a:pt x="3354481" y="1768963"/>
                </a:cubicBezTo>
                <a:cubicBezTo>
                  <a:pt x="3352686" y="1772584"/>
                  <a:pt x="3346223" y="1774756"/>
                  <a:pt x="3341555" y="1776204"/>
                </a:cubicBezTo>
                <a:cubicBezTo>
                  <a:pt x="3339759" y="1776566"/>
                  <a:pt x="3335810" y="1772584"/>
                  <a:pt x="3334373" y="1770049"/>
                </a:cubicBezTo>
                <a:cubicBezTo>
                  <a:pt x="3329705" y="1758463"/>
                  <a:pt x="3328987" y="1747239"/>
                  <a:pt x="3337246" y="1735653"/>
                </a:cubicBezTo>
                <a:close/>
                <a:moveTo>
                  <a:pt x="4003857" y="1730820"/>
                </a:moveTo>
                <a:cubicBezTo>
                  <a:pt x="4007315" y="1730235"/>
                  <a:pt x="4010500" y="1731135"/>
                  <a:pt x="4012866" y="1734553"/>
                </a:cubicBezTo>
                <a:cubicBezTo>
                  <a:pt x="4016870" y="1741030"/>
                  <a:pt x="4017598" y="1750746"/>
                  <a:pt x="4016870" y="1759022"/>
                </a:cubicBezTo>
                <a:cubicBezTo>
                  <a:pt x="4016870" y="1764059"/>
                  <a:pt x="4011410" y="1768737"/>
                  <a:pt x="4008498" y="1773415"/>
                </a:cubicBezTo>
                <a:cubicBezTo>
                  <a:pt x="4003766" y="1780972"/>
                  <a:pt x="3995393" y="1781331"/>
                  <a:pt x="3989205" y="1775214"/>
                </a:cubicBezTo>
                <a:cubicBezTo>
                  <a:pt x="3980833" y="1766938"/>
                  <a:pt x="3971733" y="1759382"/>
                  <a:pt x="3960812" y="1748946"/>
                </a:cubicBezTo>
                <a:cubicBezTo>
                  <a:pt x="3964452" y="1747507"/>
                  <a:pt x="3969913" y="1744988"/>
                  <a:pt x="3975009" y="1743189"/>
                </a:cubicBezTo>
                <a:cubicBezTo>
                  <a:pt x="3981197" y="1740670"/>
                  <a:pt x="3988113" y="1739231"/>
                  <a:pt x="3993209" y="1735992"/>
                </a:cubicBezTo>
                <a:cubicBezTo>
                  <a:pt x="3996667" y="1733473"/>
                  <a:pt x="4000399" y="1731404"/>
                  <a:pt x="4003857" y="1730820"/>
                </a:cubicBezTo>
                <a:close/>
                <a:moveTo>
                  <a:pt x="3929559" y="1583253"/>
                </a:moveTo>
                <a:cubicBezTo>
                  <a:pt x="3933925" y="1583253"/>
                  <a:pt x="3941201" y="1585748"/>
                  <a:pt x="3942656" y="1589312"/>
                </a:cubicBezTo>
                <a:cubicBezTo>
                  <a:pt x="3945930" y="1595726"/>
                  <a:pt x="3947749" y="1603567"/>
                  <a:pt x="3947386" y="1610694"/>
                </a:cubicBezTo>
                <a:cubicBezTo>
                  <a:pt x="3945930" y="1622455"/>
                  <a:pt x="3942656" y="1634215"/>
                  <a:pt x="3939746" y="1646332"/>
                </a:cubicBezTo>
                <a:cubicBezTo>
                  <a:pt x="3939382" y="1648470"/>
                  <a:pt x="3937563" y="1650965"/>
                  <a:pt x="3935016" y="1652390"/>
                </a:cubicBezTo>
                <a:cubicBezTo>
                  <a:pt x="3933925" y="1652747"/>
                  <a:pt x="3930287" y="1650965"/>
                  <a:pt x="3929196" y="1649183"/>
                </a:cubicBezTo>
                <a:cubicBezTo>
                  <a:pt x="3923375" y="1638492"/>
                  <a:pt x="3918281" y="1627088"/>
                  <a:pt x="3913188" y="1617109"/>
                </a:cubicBezTo>
                <a:cubicBezTo>
                  <a:pt x="3915735" y="1607487"/>
                  <a:pt x="3916826" y="1599290"/>
                  <a:pt x="3919737" y="1591806"/>
                </a:cubicBezTo>
                <a:cubicBezTo>
                  <a:pt x="3921192" y="1588243"/>
                  <a:pt x="3925921" y="1583610"/>
                  <a:pt x="3929559" y="1583253"/>
                </a:cubicBezTo>
                <a:close/>
                <a:moveTo>
                  <a:pt x="1102025" y="1568319"/>
                </a:moveTo>
                <a:cubicBezTo>
                  <a:pt x="1114561" y="1562617"/>
                  <a:pt x="1142855" y="1571170"/>
                  <a:pt x="1150376" y="1582931"/>
                </a:cubicBezTo>
                <a:cubicBezTo>
                  <a:pt x="1151092" y="1584000"/>
                  <a:pt x="1151092" y="1585782"/>
                  <a:pt x="1152167" y="1588989"/>
                </a:cubicBezTo>
                <a:cubicBezTo>
                  <a:pt x="1139273" y="1591484"/>
                  <a:pt x="1127812" y="1594335"/>
                  <a:pt x="1116351" y="1595760"/>
                </a:cubicBezTo>
                <a:cubicBezTo>
                  <a:pt x="1104891" y="1597186"/>
                  <a:pt x="1093788" y="1582931"/>
                  <a:pt x="1097728" y="1572239"/>
                </a:cubicBezTo>
                <a:cubicBezTo>
                  <a:pt x="1098444" y="1570814"/>
                  <a:pt x="1100235" y="1569032"/>
                  <a:pt x="1102025" y="1568319"/>
                </a:cubicBezTo>
                <a:close/>
                <a:moveTo>
                  <a:pt x="3765075" y="1559808"/>
                </a:moveTo>
                <a:cubicBezTo>
                  <a:pt x="3765776" y="1559441"/>
                  <a:pt x="3771384" y="1565669"/>
                  <a:pt x="3771735" y="1568966"/>
                </a:cubicBezTo>
                <a:cubicBezTo>
                  <a:pt x="3773137" y="1577025"/>
                  <a:pt x="3765075" y="1582887"/>
                  <a:pt x="3752107" y="1582521"/>
                </a:cubicBezTo>
                <a:cubicBezTo>
                  <a:pt x="3751056" y="1579956"/>
                  <a:pt x="3746499" y="1572996"/>
                  <a:pt x="3747551" y="1572263"/>
                </a:cubicBezTo>
                <a:cubicBezTo>
                  <a:pt x="3752458" y="1567134"/>
                  <a:pt x="3758767" y="1563105"/>
                  <a:pt x="3765075" y="1559808"/>
                </a:cubicBezTo>
                <a:close/>
                <a:moveTo>
                  <a:pt x="962799" y="1514480"/>
                </a:moveTo>
                <a:cubicBezTo>
                  <a:pt x="1000023" y="1517347"/>
                  <a:pt x="1030805" y="1537780"/>
                  <a:pt x="1063018" y="1552836"/>
                </a:cubicBezTo>
                <a:cubicBezTo>
                  <a:pt x="1065166" y="1554270"/>
                  <a:pt x="1068029" y="1558213"/>
                  <a:pt x="1067313" y="1559289"/>
                </a:cubicBezTo>
                <a:cubicBezTo>
                  <a:pt x="1066239" y="1561798"/>
                  <a:pt x="1063376" y="1564666"/>
                  <a:pt x="1060513" y="1565024"/>
                </a:cubicBezTo>
                <a:cubicBezTo>
                  <a:pt x="1047627" y="1566816"/>
                  <a:pt x="1035816" y="1568609"/>
                  <a:pt x="1024362" y="1556421"/>
                </a:cubicBezTo>
                <a:cubicBezTo>
                  <a:pt x="1003602" y="1534196"/>
                  <a:pt x="976042" y="1526309"/>
                  <a:pt x="945976" y="1527385"/>
                </a:cubicBezTo>
                <a:cubicBezTo>
                  <a:pt x="942755" y="1527385"/>
                  <a:pt x="939534" y="1527385"/>
                  <a:pt x="936312" y="1527385"/>
                </a:cubicBezTo>
                <a:cubicBezTo>
                  <a:pt x="935596" y="1527385"/>
                  <a:pt x="935239" y="1526309"/>
                  <a:pt x="933449" y="1524517"/>
                </a:cubicBezTo>
                <a:cubicBezTo>
                  <a:pt x="942039" y="1517347"/>
                  <a:pt x="951703" y="1513404"/>
                  <a:pt x="962799" y="1514480"/>
                </a:cubicBezTo>
                <a:close/>
                <a:moveTo>
                  <a:pt x="3919324" y="1470238"/>
                </a:moveTo>
                <a:cubicBezTo>
                  <a:pt x="3921367" y="1470460"/>
                  <a:pt x="3922878" y="1471965"/>
                  <a:pt x="3923233" y="1474976"/>
                </a:cubicBezTo>
                <a:cubicBezTo>
                  <a:pt x="3923944" y="1484187"/>
                  <a:pt x="3922878" y="1494105"/>
                  <a:pt x="3920390" y="1502961"/>
                </a:cubicBezTo>
                <a:cubicBezTo>
                  <a:pt x="3919679" y="1506504"/>
                  <a:pt x="3913282" y="1508629"/>
                  <a:pt x="3909372" y="1511463"/>
                </a:cubicBezTo>
                <a:cubicBezTo>
                  <a:pt x="3900487" y="1497648"/>
                  <a:pt x="3901909" y="1482415"/>
                  <a:pt x="3912216" y="1473205"/>
                </a:cubicBezTo>
                <a:cubicBezTo>
                  <a:pt x="3914704" y="1471080"/>
                  <a:pt x="3917280" y="1470017"/>
                  <a:pt x="3919324" y="1470238"/>
                </a:cubicBezTo>
                <a:close/>
                <a:moveTo>
                  <a:pt x="4021137" y="1307028"/>
                </a:moveTo>
                <a:cubicBezTo>
                  <a:pt x="4046325" y="1318316"/>
                  <a:pt x="4047764" y="1320500"/>
                  <a:pt x="4042367" y="1337978"/>
                </a:cubicBezTo>
                <a:cubicBezTo>
                  <a:pt x="4041288" y="1341255"/>
                  <a:pt x="4036970" y="1345624"/>
                  <a:pt x="4033731" y="1345988"/>
                </a:cubicBezTo>
                <a:cubicBezTo>
                  <a:pt x="4031212" y="1346352"/>
                  <a:pt x="4026175" y="1341255"/>
                  <a:pt x="4025455" y="1337978"/>
                </a:cubicBezTo>
                <a:cubicBezTo>
                  <a:pt x="4023296" y="1328511"/>
                  <a:pt x="4022936" y="1319044"/>
                  <a:pt x="4021137" y="1307028"/>
                </a:cubicBezTo>
                <a:close/>
                <a:moveTo>
                  <a:pt x="4074848" y="1294328"/>
                </a:moveTo>
                <a:cubicBezTo>
                  <a:pt x="4074848" y="1297099"/>
                  <a:pt x="4076330" y="1301256"/>
                  <a:pt x="4074848" y="1302641"/>
                </a:cubicBezTo>
                <a:cubicBezTo>
                  <a:pt x="4070033" y="1306797"/>
                  <a:pt x="4064476" y="1309568"/>
                  <a:pt x="4058920" y="1313032"/>
                </a:cubicBezTo>
                <a:cubicBezTo>
                  <a:pt x="4058179" y="1312686"/>
                  <a:pt x="4056698" y="1311993"/>
                  <a:pt x="4055586" y="1311646"/>
                </a:cubicBezTo>
                <a:cubicBezTo>
                  <a:pt x="4055586" y="1307490"/>
                  <a:pt x="4054475" y="1301256"/>
                  <a:pt x="4056698" y="1300216"/>
                </a:cubicBezTo>
                <a:cubicBezTo>
                  <a:pt x="4061884" y="1297099"/>
                  <a:pt x="4068551" y="1296060"/>
                  <a:pt x="4074848" y="1294328"/>
                </a:cubicBezTo>
                <a:close/>
                <a:moveTo>
                  <a:pt x="2347024" y="1278097"/>
                </a:moveTo>
                <a:cubicBezTo>
                  <a:pt x="2351851" y="1277497"/>
                  <a:pt x="2355346" y="1278975"/>
                  <a:pt x="2357185" y="1282672"/>
                </a:cubicBezTo>
                <a:cubicBezTo>
                  <a:pt x="2358656" y="1286369"/>
                  <a:pt x="2357921" y="1293393"/>
                  <a:pt x="2355346" y="1295981"/>
                </a:cubicBezTo>
                <a:cubicBezTo>
                  <a:pt x="2350196" y="1301897"/>
                  <a:pt x="2337322" y="1296721"/>
                  <a:pt x="2328862" y="1286000"/>
                </a:cubicBezTo>
                <a:cubicBezTo>
                  <a:pt x="2336035" y="1281379"/>
                  <a:pt x="2342196" y="1278698"/>
                  <a:pt x="2347024" y="1278097"/>
                </a:cubicBezTo>
                <a:close/>
                <a:moveTo>
                  <a:pt x="2271193" y="1229242"/>
                </a:moveTo>
                <a:cubicBezTo>
                  <a:pt x="2273963" y="1233221"/>
                  <a:pt x="2277081" y="1237200"/>
                  <a:pt x="2280891" y="1243349"/>
                </a:cubicBezTo>
                <a:cubicBezTo>
                  <a:pt x="2276388" y="1248775"/>
                  <a:pt x="2272924" y="1253115"/>
                  <a:pt x="2269461" y="1257456"/>
                </a:cubicBezTo>
                <a:cubicBezTo>
                  <a:pt x="2267036" y="1252753"/>
                  <a:pt x="2262187" y="1248051"/>
                  <a:pt x="2262880" y="1243711"/>
                </a:cubicBezTo>
                <a:cubicBezTo>
                  <a:pt x="2263226" y="1238647"/>
                  <a:pt x="2268075" y="1233944"/>
                  <a:pt x="2271193" y="1229242"/>
                </a:cubicBezTo>
                <a:close/>
                <a:moveTo>
                  <a:pt x="4131456" y="1147053"/>
                </a:moveTo>
                <a:cubicBezTo>
                  <a:pt x="4136472" y="1146691"/>
                  <a:pt x="4145430" y="1148138"/>
                  <a:pt x="4146505" y="1151395"/>
                </a:cubicBezTo>
                <a:cubicBezTo>
                  <a:pt x="4151522" y="1162972"/>
                  <a:pt x="4155463" y="1175997"/>
                  <a:pt x="4156538" y="1188660"/>
                </a:cubicBezTo>
                <a:cubicBezTo>
                  <a:pt x="4159047" y="1207836"/>
                  <a:pt x="4158330" y="1227373"/>
                  <a:pt x="4159763" y="1247272"/>
                </a:cubicBezTo>
                <a:cubicBezTo>
                  <a:pt x="4160480" y="1256317"/>
                  <a:pt x="4160122" y="1261383"/>
                  <a:pt x="4148297" y="1263553"/>
                </a:cubicBezTo>
                <a:cubicBezTo>
                  <a:pt x="4135397" y="1266086"/>
                  <a:pt x="4122856" y="1273322"/>
                  <a:pt x="4111031" y="1279834"/>
                </a:cubicBezTo>
                <a:cubicBezTo>
                  <a:pt x="4107806" y="1281282"/>
                  <a:pt x="4106373" y="1287071"/>
                  <a:pt x="4104582" y="1291050"/>
                </a:cubicBezTo>
                <a:cubicBezTo>
                  <a:pt x="4100998" y="1299734"/>
                  <a:pt x="4095265" y="1301904"/>
                  <a:pt x="4088815" y="1294668"/>
                </a:cubicBezTo>
                <a:cubicBezTo>
                  <a:pt x="4080216" y="1284538"/>
                  <a:pt x="4070899" y="1284176"/>
                  <a:pt x="4059433" y="1289603"/>
                </a:cubicBezTo>
                <a:cubicBezTo>
                  <a:pt x="4050833" y="1293583"/>
                  <a:pt x="4041875" y="1296839"/>
                  <a:pt x="4035425" y="1284538"/>
                </a:cubicBezTo>
                <a:cubicBezTo>
                  <a:pt x="4043308" y="1273684"/>
                  <a:pt x="4051908" y="1264639"/>
                  <a:pt x="4066241" y="1262830"/>
                </a:cubicBezTo>
                <a:cubicBezTo>
                  <a:pt x="4078066" y="1261383"/>
                  <a:pt x="4088815" y="1258126"/>
                  <a:pt x="4094190" y="1244378"/>
                </a:cubicBezTo>
                <a:cubicBezTo>
                  <a:pt x="4095623" y="1240398"/>
                  <a:pt x="4099207" y="1236056"/>
                  <a:pt x="4103148" y="1233162"/>
                </a:cubicBezTo>
                <a:cubicBezTo>
                  <a:pt x="4120706" y="1220499"/>
                  <a:pt x="4125006" y="1202771"/>
                  <a:pt x="4124289" y="1182871"/>
                </a:cubicBezTo>
                <a:cubicBezTo>
                  <a:pt x="4123931" y="1174550"/>
                  <a:pt x="4124648" y="1166229"/>
                  <a:pt x="4125723" y="1158269"/>
                </a:cubicBezTo>
                <a:cubicBezTo>
                  <a:pt x="4126439" y="1153927"/>
                  <a:pt x="4128948" y="1147053"/>
                  <a:pt x="4131456" y="1147053"/>
                </a:cubicBezTo>
                <a:close/>
                <a:moveTo>
                  <a:pt x="2608806" y="1134354"/>
                </a:moveTo>
                <a:cubicBezTo>
                  <a:pt x="2613886" y="1135440"/>
                  <a:pt x="2618966" y="1138699"/>
                  <a:pt x="2626949" y="1142682"/>
                </a:cubicBezTo>
                <a:cubicBezTo>
                  <a:pt x="2620781" y="1148112"/>
                  <a:pt x="2617515" y="1151371"/>
                  <a:pt x="2614249" y="1154267"/>
                </a:cubicBezTo>
                <a:cubicBezTo>
                  <a:pt x="2610258" y="1149923"/>
                  <a:pt x="2605541" y="1145578"/>
                  <a:pt x="2601912" y="1140509"/>
                </a:cubicBezTo>
                <a:cubicBezTo>
                  <a:pt x="2601912" y="1140147"/>
                  <a:pt x="2606992" y="1133992"/>
                  <a:pt x="2608806" y="1134354"/>
                </a:cubicBezTo>
                <a:close/>
                <a:moveTo>
                  <a:pt x="4122188" y="1048538"/>
                </a:moveTo>
                <a:cubicBezTo>
                  <a:pt x="4124176" y="1047087"/>
                  <a:pt x="4127610" y="1048175"/>
                  <a:pt x="4133756" y="1051257"/>
                </a:cubicBezTo>
                <a:cubicBezTo>
                  <a:pt x="4146047" y="1058148"/>
                  <a:pt x="4158700" y="1065039"/>
                  <a:pt x="4171353" y="1071566"/>
                </a:cubicBezTo>
                <a:cubicBezTo>
                  <a:pt x="4179668" y="1075556"/>
                  <a:pt x="4181114" y="1081358"/>
                  <a:pt x="4175330" y="1088249"/>
                </a:cubicBezTo>
                <a:cubicBezTo>
                  <a:pt x="4169907" y="1095139"/>
                  <a:pt x="4163761" y="1101304"/>
                  <a:pt x="4157254" y="1107107"/>
                </a:cubicBezTo>
                <a:cubicBezTo>
                  <a:pt x="4155447" y="1108920"/>
                  <a:pt x="4151470" y="1109646"/>
                  <a:pt x="4148578" y="1109283"/>
                </a:cubicBezTo>
                <a:cubicBezTo>
                  <a:pt x="4127610" y="1108558"/>
                  <a:pt x="4127610" y="1108195"/>
                  <a:pt x="4121103" y="1128867"/>
                </a:cubicBezTo>
                <a:cubicBezTo>
                  <a:pt x="4113150" y="1118712"/>
                  <a:pt x="4108450" y="1111459"/>
                  <a:pt x="4113511" y="1099129"/>
                </a:cubicBezTo>
                <a:cubicBezTo>
                  <a:pt x="4118211" y="1087523"/>
                  <a:pt x="4118934" y="1073742"/>
                  <a:pt x="4119296" y="1061049"/>
                </a:cubicBezTo>
                <a:cubicBezTo>
                  <a:pt x="4119657" y="1053978"/>
                  <a:pt x="4120199" y="1049988"/>
                  <a:pt x="4122188" y="1048538"/>
                </a:cubicBezTo>
                <a:close/>
                <a:moveTo>
                  <a:pt x="1294321" y="1040328"/>
                </a:moveTo>
                <a:cubicBezTo>
                  <a:pt x="1299210" y="1042584"/>
                  <a:pt x="1304449" y="1045216"/>
                  <a:pt x="1309339" y="1047472"/>
                </a:cubicBezTo>
                <a:cubicBezTo>
                  <a:pt x="1308990" y="1048976"/>
                  <a:pt x="1308291" y="1050480"/>
                  <a:pt x="1307942" y="1051984"/>
                </a:cubicBezTo>
                <a:cubicBezTo>
                  <a:pt x="1301306" y="1054240"/>
                  <a:pt x="1296067" y="1052736"/>
                  <a:pt x="1292225" y="1044840"/>
                </a:cubicBezTo>
                <a:cubicBezTo>
                  <a:pt x="1292924" y="1043336"/>
                  <a:pt x="1293622" y="1041832"/>
                  <a:pt x="1294321" y="1040328"/>
                </a:cubicBezTo>
                <a:close/>
                <a:moveTo>
                  <a:pt x="1396726" y="1018103"/>
                </a:moveTo>
                <a:cubicBezTo>
                  <a:pt x="1395291" y="1024256"/>
                  <a:pt x="1396008" y="1028599"/>
                  <a:pt x="1394215" y="1031132"/>
                </a:cubicBezTo>
                <a:cubicBezTo>
                  <a:pt x="1387040" y="1041266"/>
                  <a:pt x="1392421" y="1045971"/>
                  <a:pt x="1401030" y="1049590"/>
                </a:cubicBezTo>
                <a:cubicBezTo>
                  <a:pt x="1403541" y="1050314"/>
                  <a:pt x="1405694" y="1051038"/>
                  <a:pt x="1407846" y="1051762"/>
                </a:cubicBezTo>
                <a:cubicBezTo>
                  <a:pt x="1414662" y="1053933"/>
                  <a:pt x="1423629" y="1053209"/>
                  <a:pt x="1422553" y="1064429"/>
                </a:cubicBezTo>
                <a:cubicBezTo>
                  <a:pt x="1422195" y="1075286"/>
                  <a:pt x="1413944" y="1087591"/>
                  <a:pt x="1404617" y="1087591"/>
                </a:cubicBezTo>
                <a:cubicBezTo>
                  <a:pt x="1387758" y="1087591"/>
                  <a:pt x="1370898" y="1085782"/>
                  <a:pt x="1354038" y="1083610"/>
                </a:cubicBezTo>
                <a:cubicBezTo>
                  <a:pt x="1352245" y="1083610"/>
                  <a:pt x="1349375" y="1076734"/>
                  <a:pt x="1350451" y="1074924"/>
                </a:cubicBezTo>
                <a:cubicBezTo>
                  <a:pt x="1360137" y="1059000"/>
                  <a:pt x="1370539" y="1043076"/>
                  <a:pt x="1381301" y="1027875"/>
                </a:cubicBezTo>
                <a:cubicBezTo>
                  <a:pt x="1384171" y="1023894"/>
                  <a:pt x="1389551" y="1022084"/>
                  <a:pt x="1396726" y="1018103"/>
                </a:cubicBezTo>
                <a:close/>
                <a:moveTo>
                  <a:pt x="2050688" y="960092"/>
                </a:moveTo>
                <a:cubicBezTo>
                  <a:pt x="2053223" y="959730"/>
                  <a:pt x="2055757" y="959367"/>
                  <a:pt x="2058292" y="960092"/>
                </a:cubicBezTo>
                <a:cubicBezTo>
                  <a:pt x="2068792" y="961906"/>
                  <a:pt x="2071326" y="964444"/>
                  <a:pt x="2070240" y="979312"/>
                </a:cubicBezTo>
                <a:cubicBezTo>
                  <a:pt x="2069154" y="986201"/>
                  <a:pt x="2067705" y="996718"/>
                  <a:pt x="2065171" y="1007234"/>
                </a:cubicBezTo>
                <a:cubicBezTo>
                  <a:pt x="2062999" y="1016662"/>
                  <a:pt x="2035120" y="1030442"/>
                  <a:pt x="2025706" y="1027541"/>
                </a:cubicBezTo>
                <a:cubicBezTo>
                  <a:pt x="2023896" y="1027178"/>
                  <a:pt x="2022085" y="1024640"/>
                  <a:pt x="2020999" y="1022827"/>
                </a:cubicBezTo>
                <a:cubicBezTo>
                  <a:pt x="2009775" y="999981"/>
                  <a:pt x="2025706" y="966257"/>
                  <a:pt x="2050688" y="960092"/>
                </a:cubicBezTo>
                <a:close/>
                <a:moveTo>
                  <a:pt x="427089" y="945435"/>
                </a:moveTo>
                <a:cubicBezTo>
                  <a:pt x="432918" y="950071"/>
                  <a:pt x="441298" y="955777"/>
                  <a:pt x="447857" y="962909"/>
                </a:cubicBezTo>
                <a:cubicBezTo>
                  <a:pt x="452593" y="967545"/>
                  <a:pt x="455508" y="974321"/>
                  <a:pt x="457330" y="981096"/>
                </a:cubicBezTo>
                <a:cubicBezTo>
                  <a:pt x="458423" y="985019"/>
                  <a:pt x="455508" y="989655"/>
                  <a:pt x="454415" y="993935"/>
                </a:cubicBezTo>
                <a:cubicBezTo>
                  <a:pt x="450407" y="992865"/>
                  <a:pt x="445671" y="992865"/>
                  <a:pt x="443484" y="990725"/>
                </a:cubicBezTo>
                <a:cubicBezTo>
                  <a:pt x="434741" y="980383"/>
                  <a:pt x="426360" y="970041"/>
                  <a:pt x="418709" y="958986"/>
                </a:cubicBezTo>
                <a:cubicBezTo>
                  <a:pt x="414337" y="952567"/>
                  <a:pt x="417616" y="945078"/>
                  <a:pt x="427089" y="945435"/>
                </a:cubicBezTo>
                <a:close/>
                <a:moveTo>
                  <a:pt x="2091908" y="888774"/>
                </a:moveTo>
                <a:cubicBezTo>
                  <a:pt x="2094809" y="889134"/>
                  <a:pt x="2097620" y="891385"/>
                  <a:pt x="2099615" y="895347"/>
                </a:cubicBezTo>
                <a:cubicBezTo>
                  <a:pt x="2101066" y="897508"/>
                  <a:pt x="2101791" y="900390"/>
                  <a:pt x="2103604" y="901470"/>
                </a:cubicBezTo>
                <a:cubicBezTo>
                  <a:pt x="2117386" y="907954"/>
                  <a:pt x="2115573" y="919119"/>
                  <a:pt x="2114122" y="931366"/>
                </a:cubicBezTo>
                <a:cubicBezTo>
                  <a:pt x="2113397" y="936769"/>
                  <a:pt x="2116661" y="943612"/>
                  <a:pt x="2119925" y="948655"/>
                </a:cubicBezTo>
                <a:cubicBezTo>
                  <a:pt x="2126816" y="959821"/>
                  <a:pt x="2135158" y="969906"/>
                  <a:pt x="2143137" y="980352"/>
                </a:cubicBezTo>
                <a:cubicBezTo>
                  <a:pt x="2149303" y="988636"/>
                  <a:pt x="2156557" y="996200"/>
                  <a:pt x="2162722" y="1004484"/>
                </a:cubicBezTo>
                <a:cubicBezTo>
                  <a:pt x="2165261" y="1008086"/>
                  <a:pt x="2168162" y="1013849"/>
                  <a:pt x="2167437" y="1017811"/>
                </a:cubicBezTo>
                <a:cubicBezTo>
                  <a:pt x="2163448" y="1041944"/>
                  <a:pt x="2160546" y="1044465"/>
                  <a:pt x="2136246" y="1048788"/>
                </a:cubicBezTo>
                <a:cubicBezTo>
                  <a:pt x="2119200" y="1051309"/>
                  <a:pt x="2102516" y="1054551"/>
                  <a:pt x="2085833" y="1057432"/>
                </a:cubicBezTo>
                <a:lnTo>
                  <a:pt x="2081118" y="1052029"/>
                </a:lnTo>
                <a:cubicBezTo>
                  <a:pt x="2088734" y="1047707"/>
                  <a:pt x="2096713" y="1043745"/>
                  <a:pt x="2105781" y="1039062"/>
                </a:cubicBezTo>
                <a:cubicBezTo>
                  <a:pt x="2085107" y="1024295"/>
                  <a:pt x="2085107" y="1022854"/>
                  <a:pt x="2094537" y="1005925"/>
                </a:cubicBezTo>
                <a:cubicBezTo>
                  <a:pt x="2096351" y="1002683"/>
                  <a:pt x="2098527" y="999081"/>
                  <a:pt x="2100703" y="995480"/>
                </a:cubicBezTo>
                <a:cubicBezTo>
                  <a:pt x="2107957" y="984314"/>
                  <a:pt x="2105418" y="974589"/>
                  <a:pt x="2094537" y="965944"/>
                </a:cubicBezTo>
                <a:cubicBezTo>
                  <a:pt x="2090185" y="962702"/>
                  <a:pt x="2086921" y="957299"/>
                  <a:pt x="2084382" y="952257"/>
                </a:cubicBezTo>
                <a:cubicBezTo>
                  <a:pt x="2081481" y="946494"/>
                  <a:pt x="2079667" y="940010"/>
                  <a:pt x="2077491" y="933887"/>
                </a:cubicBezTo>
                <a:cubicBezTo>
                  <a:pt x="2071688" y="919119"/>
                  <a:pt x="2075678" y="905792"/>
                  <a:pt x="2083657" y="893546"/>
                </a:cubicBezTo>
                <a:cubicBezTo>
                  <a:pt x="2086014" y="889944"/>
                  <a:pt x="2089006" y="888413"/>
                  <a:pt x="2091908" y="888774"/>
                </a:cubicBezTo>
                <a:close/>
                <a:moveTo>
                  <a:pt x="385419" y="853003"/>
                </a:moveTo>
                <a:cubicBezTo>
                  <a:pt x="384389" y="862264"/>
                  <a:pt x="384046" y="868561"/>
                  <a:pt x="383016" y="874858"/>
                </a:cubicBezTo>
                <a:cubicBezTo>
                  <a:pt x="381300" y="874487"/>
                  <a:pt x="379584" y="874117"/>
                  <a:pt x="377868" y="873747"/>
                </a:cubicBezTo>
                <a:cubicBezTo>
                  <a:pt x="377181" y="867079"/>
                  <a:pt x="373062" y="859671"/>
                  <a:pt x="385419" y="853003"/>
                </a:cubicBezTo>
                <a:close/>
                <a:moveTo>
                  <a:pt x="4053754" y="839436"/>
                </a:moveTo>
                <a:cubicBezTo>
                  <a:pt x="4055919" y="838716"/>
                  <a:pt x="4059527" y="840876"/>
                  <a:pt x="4061692" y="842675"/>
                </a:cubicBezTo>
                <a:cubicBezTo>
                  <a:pt x="4064578" y="844835"/>
                  <a:pt x="4067104" y="848074"/>
                  <a:pt x="4068547" y="851313"/>
                </a:cubicBezTo>
                <a:cubicBezTo>
                  <a:pt x="4082257" y="876508"/>
                  <a:pt x="4095606" y="901702"/>
                  <a:pt x="4108234" y="927256"/>
                </a:cubicBezTo>
                <a:cubicBezTo>
                  <a:pt x="4110760" y="932295"/>
                  <a:pt x="4111121" y="939853"/>
                  <a:pt x="4109677" y="945252"/>
                </a:cubicBezTo>
                <a:cubicBezTo>
                  <a:pt x="4104987" y="961449"/>
                  <a:pt x="4108956" y="975485"/>
                  <a:pt x="4115089" y="989882"/>
                </a:cubicBezTo>
                <a:cubicBezTo>
                  <a:pt x="4116893" y="993481"/>
                  <a:pt x="4120141" y="996361"/>
                  <a:pt x="4121944" y="999960"/>
                </a:cubicBezTo>
                <a:cubicBezTo>
                  <a:pt x="4125552" y="1007158"/>
                  <a:pt x="4122666" y="1013637"/>
                  <a:pt x="4115450" y="1015796"/>
                </a:cubicBezTo>
                <a:cubicBezTo>
                  <a:pt x="4112925" y="1016156"/>
                  <a:pt x="4107152" y="1010758"/>
                  <a:pt x="4105709" y="1007158"/>
                </a:cubicBezTo>
                <a:cubicBezTo>
                  <a:pt x="4095967" y="976925"/>
                  <a:pt x="4087308" y="947052"/>
                  <a:pt x="4076845" y="917539"/>
                </a:cubicBezTo>
                <a:cubicBezTo>
                  <a:pt x="4073237" y="906381"/>
                  <a:pt x="4065300" y="896663"/>
                  <a:pt x="4060609" y="885866"/>
                </a:cubicBezTo>
                <a:cubicBezTo>
                  <a:pt x="4055558" y="873988"/>
                  <a:pt x="4051589" y="861031"/>
                  <a:pt x="4046538" y="848074"/>
                </a:cubicBezTo>
                <a:cubicBezTo>
                  <a:pt x="4049425" y="844475"/>
                  <a:pt x="4051229" y="840516"/>
                  <a:pt x="4053754" y="839436"/>
                </a:cubicBezTo>
                <a:close/>
                <a:moveTo>
                  <a:pt x="1950729" y="697643"/>
                </a:moveTo>
                <a:cubicBezTo>
                  <a:pt x="1963365" y="695842"/>
                  <a:pt x="1969503" y="704844"/>
                  <a:pt x="1974197" y="713845"/>
                </a:cubicBezTo>
                <a:cubicBezTo>
                  <a:pt x="1979251" y="723206"/>
                  <a:pt x="1978529" y="732928"/>
                  <a:pt x="1969864" y="740489"/>
                </a:cubicBezTo>
                <a:cubicBezTo>
                  <a:pt x="1954340" y="754171"/>
                  <a:pt x="1936288" y="763532"/>
                  <a:pt x="1914264" y="765332"/>
                </a:cubicBezTo>
                <a:cubicBezTo>
                  <a:pt x="1903433" y="763172"/>
                  <a:pt x="1892241" y="761012"/>
                  <a:pt x="1881410" y="758131"/>
                </a:cubicBezTo>
                <a:cubicBezTo>
                  <a:pt x="1873828" y="755971"/>
                  <a:pt x="1871662" y="727167"/>
                  <a:pt x="1877800" y="722846"/>
                </a:cubicBezTo>
                <a:cubicBezTo>
                  <a:pt x="1900184" y="708444"/>
                  <a:pt x="1925096" y="701603"/>
                  <a:pt x="1950729" y="697643"/>
                </a:cubicBezTo>
                <a:close/>
                <a:moveTo>
                  <a:pt x="1880902" y="695842"/>
                </a:moveTo>
                <a:cubicBezTo>
                  <a:pt x="1883696" y="699622"/>
                  <a:pt x="1885443" y="701890"/>
                  <a:pt x="1887189" y="704158"/>
                </a:cubicBezTo>
                <a:cubicBezTo>
                  <a:pt x="1883347" y="706426"/>
                  <a:pt x="1879505" y="709827"/>
                  <a:pt x="1875314" y="710961"/>
                </a:cubicBezTo>
                <a:cubicBezTo>
                  <a:pt x="1874266" y="711339"/>
                  <a:pt x="1871821" y="707560"/>
                  <a:pt x="1870075" y="706048"/>
                </a:cubicBezTo>
                <a:cubicBezTo>
                  <a:pt x="1873218" y="703024"/>
                  <a:pt x="1876711" y="700000"/>
                  <a:pt x="1880902" y="695842"/>
                </a:cubicBezTo>
                <a:close/>
                <a:moveTo>
                  <a:pt x="158898" y="695842"/>
                </a:moveTo>
                <a:cubicBezTo>
                  <a:pt x="159258" y="697285"/>
                  <a:pt x="159618" y="698729"/>
                  <a:pt x="159978" y="700172"/>
                </a:cubicBezTo>
                <a:cubicBezTo>
                  <a:pt x="154580" y="703780"/>
                  <a:pt x="149182" y="708109"/>
                  <a:pt x="143425" y="710635"/>
                </a:cubicBezTo>
                <a:cubicBezTo>
                  <a:pt x="140906" y="711356"/>
                  <a:pt x="136948" y="708109"/>
                  <a:pt x="133349" y="706666"/>
                </a:cubicBezTo>
                <a:cubicBezTo>
                  <a:pt x="135149" y="703780"/>
                  <a:pt x="136228" y="698368"/>
                  <a:pt x="138747" y="697646"/>
                </a:cubicBezTo>
                <a:cubicBezTo>
                  <a:pt x="145224" y="696203"/>
                  <a:pt x="152061" y="696203"/>
                  <a:pt x="158898" y="695842"/>
                </a:cubicBezTo>
                <a:close/>
                <a:moveTo>
                  <a:pt x="1109991" y="633928"/>
                </a:moveTo>
                <a:cubicBezTo>
                  <a:pt x="1139705" y="660604"/>
                  <a:pt x="1144778" y="668073"/>
                  <a:pt x="1150576" y="696527"/>
                </a:cubicBezTo>
                <a:cubicBezTo>
                  <a:pt x="1142966" y="693681"/>
                  <a:pt x="1136081" y="692614"/>
                  <a:pt x="1131370" y="688702"/>
                </a:cubicBezTo>
                <a:cubicBezTo>
                  <a:pt x="1125210" y="683722"/>
                  <a:pt x="1120862" y="684078"/>
                  <a:pt x="1115426" y="689057"/>
                </a:cubicBezTo>
                <a:cubicBezTo>
                  <a:pt x="1113977" y="690836"/>
                  <a:pt x="1112528" y="692614"/>
                  <a:pt x="1110716" y="692970"/>
                </a:cubicBezTo>
                <a:cubicBezTo>
                  <a:pt x="1104556" y="694748"/>
                  <a:pt x="1094047" y="698661"/>
                  <a:pt x="1092960" y="697238"/>
                </a:cubicBezTo>
                <a:cubicBezTo>
                  <a:pt x="1088611" y="690836"/>
                  <a:pt x="1084263" y="681588"/>
                  <a:pt x="1086437" y="675542"/>
                </a:cubicBezTo>
                <a:cubicBezTo>
                  <a:pt x="1092235" y="661315"/>
                  <a:pt x="1101294" y="648155"/>
                  <a:pt x="1109991" y="633928"/>
                </a:cubicBezTo>
                <a:close/>
                <a:moveTo>
                  <a:pt x="1253505" y="578366"/>
                </a:moveTo>
                <a:cubicBezTo>
                  <a:pt x="1256110" y="581209"/>
                  <a:pt x="1261691" y="586185"/>
                  <a:pt x="1260947" y="586896"/>
                </a:cubicBezTo>
                <a:cubicBezTo>
                  <a:pt x="1256854" y="592227"/>
                  <a:pt x="1251273" y="596847"/>
                  <a:pt x="1246436" y="601823"/>
                </a:cubicBezTo>
                <a:cubicBezTo>
                  <a:pt x="1244575" y="599690"/>
                  <a:pt x="1242343" y="597203"/>
                  <a:pt x="1238250" y="592938"/>
                </a:cubicBezTo>
                <a:cubicBezTo>
                  <a:pt x="1243831" y="587251"/>
                  <a:pt x="1248668" y="582986"/>
                  <a:pt x="1253505" y="578366"/>
                </a:cubicBezTo>
                <a:close/>
                <a:moveTo>
                  <a:pt x="1529942" y="554554"/>
                </a:moveTo>
                <a:cubicBezTo>
                  <a:pt x="1535412" y="559634"/>
                  <a:pt x="1540518" y="564351"/>
                  <a:pt x="1547447" y="570883"/>
                </a:cubicBezTo>
                <a:cubicBezTo>
                  <a:pt x="1542342" y="574511"/>
                  <a:pt x="1537236" y="579591"/>
                  <a:pt x="1535777" y="578866"/>
                </a:cubicBezTo>
                <a:cubicBezTo>
                  <a:pt x="1530306" y="575600"/>
                  <a:pt x="1524836" y="570883"/>
                  <a:pt x="1521554" y="565803"/>
                </a:cubicBezTo>
                <a:cubicBezTo>
                  <a:pt x="1520824" y="563989"/>
                  <a:pt x="1527389" y="558183"/>
                  <a:pt x="1529942" y="554554"/>
                </a:cubicBezTo>
                <a:close/>
                <a:moveTo>
                  <a:pt x="2817148" y="545028"/>
                </a:moveTo>
                <a:cubicBezTo>
                  <a:pt x="2823600" y="550320"/>
                  <a:pt x="2829335" y="554553"/>
                  <a:pt x="2836505" y="560198"/>
                </a:cubicBezTo>
                <a:cubicBezTo>
                  <a:pt x="2820732" y="563725"/>
                  <a:pt x="2814638" y="558787"/>
                  <a:pt x="2817148" y="545028"/>
                </a:cubicBezTo>
                <a:close/>
                <a:moveTo>
                  <a:pt x="1891531" y="498992"/>
                </a:moveTo>
                <a:cubicBezTo>
                  <a:pt x="1892607" y="499733"/>
                  <a:pt x="1893682" y="500474"/>
                  <a:pt x="1895116" y="501215"/>
                </a:cubicBezTo>
                <a:lnTo>
                  <a:pt x="1895116" y="520847"/>
                </a:lnTo>
                <a:cubicBezTo>
                  <a:pt x="1890456" y="516772"/>
                  <a:pt x="1884362" y="513809"/>
                  <a:pt x="1884362" y="511586"/>
                </a:cubicBezTo>
                <a:cubicBezTo>
                  <a:pt x="1885079" y="507141"/>
                  <a:pt x="1889022" y="503437"/>
                  <a:pt x="1891531" y="498992"/>
                </a:cubicBezTo>
                <a:close/>
                <a:moveTo>
                  <a:pt x="885177" y="493414"/>
                </a:moveTo>
                <a:cubicBezTo>
                  <a:pt x="889068" y="491974"/>
                  <a:pt x="894702" y="493367"/>
                  <a:pt x="902930" y="497268"/>
                </a:cubicBezTo>
                <a:cubicBezTo>
                  <a:pt x="892913" y="500612"/>
                  <a:pt x="886116" y="503213"/>
                  <a:pt x="877888" y="506557"/>
                </a:cubicBezTo>
                <a:cubicBezTo>
                  <a:pt x="879140" y="499126"/>
                  <a:pt x="881287" y="494853"/>
                  <a:pt x="885177" y="493414"/>
                </a:cubicBezTo>
                <a:close/>
                <a:moveTo>
                  <a:pt x="1021580" y="492562"/>
                </a:moveTo>
                <a:cubicBezTo>
                  <a:pt x="1026297" y="494363"/>
                  <a:pt x="1029562" y="505529"/>
                  <a:pt x="1029925" y="512372"/>
                </a:cubicBezTo>
                <a:cubicBezTo>
                  <a:pt x="1029925" y="517415"/>
                  <a:pt x="1024845" y="526060"/>
                  <a:pt x="1020491" y="527140"/>
                </a:cubicBezTo>
                <a:cubicBezTo>
                  <a:pt x="1005251" y="530382"/>
                  <a:pt x="1001260" y="515614"/>
                  <a:pt x="992188" y="507330"/>
                </a:cubicBezTo>
                <a:cubicBezTo>
                  <a:pt x="1001260" y="498685"/>
                  <a:pt x="1009242" y="487879"/>
                  <a:pt x="1021580" y="492562"/>
                </a:cubicBezTo>
                <a:close/>
                <a:moveTo>
                  <a:pt x="25186" y="454908"/>
                </a:moveTo>
                <a:cubicBezTo>
                  <a:pt x="30432" y="458205"/>
                  <a:pt x="34630" y="462235"/>
                  <a:pt x="40926" y="467363"/>
                </a:cubicBezTo>
                <a:cubicBezTo>
                  <a:pt x="36728" y="470294"/>
                  <a:pt x="33580" y="473225"/>
                  <a:pt x="32881" y="472492"/>
                </a:cubicBezTo>
                <a:cubicBezTo>
                  <a:pt x="28683" y="468829"/>
                  <a:pt x="24486" y="464433"/>
                  <a:pt x="20638" y="460036"/>
                </a:cubicBezTo>
                <a:cubicBezTo>
                  <a:pt x="20638" y="459670"/>
                  <a:pt x="25186" y="454541"/>
                  <a:pt x="25186" y="454908"/>
                </a:cubicBezTo>
                <a:close/>
                <a:moveTo>
                  <a:pt x="1274094" y="396333"/>
                </a:moveTo>
                <a:cubicBezTo>
                  <a:pt x="1276219" y="394216"/>
                  <a:pt x="1284012" y="399508"/>
                  <a:pt x="1289326" y="401625"/>
                </a:cubicBezTo>
                <a:cubicBezTo>
                  <a:pt x="1291451" y="402683"/>
                  <a:pt x="1292868" y="404447"/>
                  <a:pt x="1294993" y="405858"/>
                </a:cubicBezTo>
                <a:cubicBezTo>
                  <a:pt x="1301369" y="410444"/>
                  <a:pt x="1307746" y="416794"/>
                  <a:pt x="1303141" y="424555"/>
                </a:cubicBezTo>
                <a:cubicBezTo>
                  <a:pt x="1300661" y="428788"/>
                  <a:pt x="1292868" y="429494"/>
                  <a:pt x="1287200" y="431963"/>
                </a:cubicBezTo>
                <a:cubicBezTo>
                  <a:pt x="1271614" y="429494"/>
                  <a:pt x="1265238" y="424908"/>
                  <a:pt x="1266655" y="412561"/>
                </a:cubicBezTo>
                <a:cubicBezTo>
                  <a:pt x="1267363" y="406916"/>
                  <a:pt x="1269489" y="399508"/>
                  <a:pt x="1274094" y="396333"/>
                </a:cubicBezTo>
                <a:close/>
                <a:moveTo>
                  <a:pt x="1193064" y="375527"/>
                </a:moveTo>
                <a:cubicBezTo>
                  <a:pt x="1199895" y="375887"/>
                  <a:pt x="1206726" y="376247"/>
                  <a:pt x="1213916" y="376607"/>
                </a:cubicBezTo>
                <a:cubicBezTo>
                  <a:pt x="1211040" y="383092"/>
                  <a:pt x="1210321" y="391378"/>
                  <a:pt x="1206007" y="395701"/>
                </a:cubicBezTo>
                <a:cubicBezTo>
                  <a:pt x="1193064" y="407589"/>
                  <a:pt x="1185515" y="421999"/>
                  <a:pt x="1182279" y="438931"/>
                </a:cubicBezTo>
                <a:cubicBezTo>
                  <a:pt x="1180841" y="445776"/>
                  <a:pt x="1183717" y="453341"/>
                  <a:pt x="1185155" y="460546"/>
                </a:cubicBezTo>
                <a:cubicBezTo>
                  <a:pt x="1185874" y="460546"/>
                  <a:pt x="1187312" y="460546"/>
                  <a:pt x="1188391" y="460546"/>
                </a:cubicBezTo>
                <a:cubicBezTo>
                  <a:pt x="1188750" y="459105"/>
                  <a:pt x="1189829" y="458024"/>
                  <a:pt x="1189829" y="456223"/>
                </a:cubicBezTo>
                <a:cubicBezTo>
                  <a:pt x="1191626" y="433887"/>
                  <a:pt x="1203131" y="415514"/>
                  <a:pt x="1218590" y="401104"/>
                </a:cubicBezTo>
                <a:cubicBezTo>
                  <a:pt x="1226858" y="393539"/>
                  <a:pt x="1241239" y="390657"/>
                  <a:pt x="1253462" y="390297"/>
                </a:cubicBezTo>
                <a:cubicBezTo>
                  <a:pt x="1261371" y="389937"/>
                  <a:pt x="1262090" y="400384"/>
                  <a:pt x="1259574" y="407949"/>
                </a:cubicBezTo>
                <a:cubicBezTo>
                  <a:pt x="1256338" y="419477"/>
                  <a:pt x="1252384" y="430645"/>
                  <a:pt x="1248789" y="441813"/>
                </a:cubicBezTo>
                <a:cubicBezTo>
                  <a:pt x="1255619" y="444335"/>
                  <a:pt x="1260652" y="447217"/>
                  <a:pt x="1265326" y="447217"/>
                </a:cubicBezTo>
                <a:cubicBezTo>
                  <a:pt x="1271078" y="446496"/>
                  <a:pt x="1277909" y="444695"/>
                  <a:pt x="1282223" y="441453"/>
                </a:cubicBezTo>
                <a:cubicBezTo>
                  <a:pt x="1292649" y="433527"/>
                  <a:pt x="1302356" y="435688"/>
                  <a:pt x="1305591" y="447937"/>
                </a:cubicBezTo>
                <a:cubicBezTo>
                  <a:pt x="1307748" y="455142"/>
                  <a:pt x="1307029" y="463068"/>
                  <a:pt x="1308467" y="470633"/>
                </a:cubicBezTo>
                <a:cubicBezTo>
                  <a:pt x="1309905" y="476037"/>
                  <a:pt x="1312062" y="482161"/>
                  <a:pt x="1315298" y="486844"/>
                </a:cubicBezTo>
                <a:cubicBezTo>
                  <a:pt x="1320331" y="495130"/>
                  <a:pt x="1325005" y="487565"/>
                  <a:pt x="1329678" y="485763"/>
                </a:cubicBezTo>
                <a:cubicBezTo>
                  <a:pt x="1332195" y="485403"/>
                  <a:pt x="1336869" y="485043"/>
                  <a:pt x="1337947" y="486484"/>
                </a:cubicBezTo>
                <a:cubicBezTo>
                  <a:pt x="1339385" y="488285"/>
                  <a:pt x="1339385" y="492608"/>
                  <a:pt x="1338307" y="495490"/>
                </a:cubicBezTo>
                <a:cubicBezTo>
                  <a:pt x="1337228" y="498732"/>
                  <a:pt x="1334352" y="501614"/>
                  <a:pt x="1333633" y="504857"/>
                </a:cubicBezTo>
                <a:cubicBezTo>
                  <a:pt x="1333273" y="508820"/>
                  <a:pt x="1333273" y="513503"/>
                  <a:pt x="1335430" y="516385"/>
                </a:cubicBezTo>
                <a:cubicBezTo>
                  <a:pt x="1336509" y="518186"/>
                  <a:pt x="1341902" y="516745"/>
                  <a:pt x="1345497" y="516745"/>
                </a:cubicBezTo>
                <a:cubicBezTo>
                  <a:pt x="1350530" y="516385"/>
                  <a:pt x="1355563" y="516025"/>
                  <a:pt x="1363113" y="515664"/>
                </a:cubicBezTo>
                <a:cubicBezTo>
                  <a:pt x="1360237" y="521428"/>
                  <a:pt x="1359158" y="524310"/>
                  <a:pt x="1357720" y="527192"/>
                </a:cubicBezTo>
                <a:cubicBezTo>
                  <a:pt x="1355923" y="529714"/>
                  <a:pt x="1354125" y="532236"/>
                  <a:pt x="1351249" y="536919"/>
                </a:cubicBezTo>
                <a:lnTo>
                  <a:pt x="1361675" y="536919"/>
                </a:lnTo>
                <a:lnTo>
                  <a:pt x="1369224" y="536919"/>
                </a:lnTo>
                <a:cubicBezTo>
                  <a:pt x="1367786" y="545565"/>
                  <a:pt x="1366348" y="552770"/>
                  <a:pt x="1364551" y="560335"/>
                </a:cubicBezTo>
                <a:lnTo>
                  <a:pt x="1367786" y="562137"/>
                </a:lnTo>
                <a:cubicBezTo>
                  <a:pt x="1364910" y="563217"/>
                  <a:pt x="1362034" y="563578"/>
                  <a:pt x="1359158" y="565019"/>
                </a:cubicBezTo>
                <a:cubicBezTo>
                  <a:pt x="1350530" y="568982"/>
                  <a:pt x="1348013" y="579429"/>
                  <a:pt x="1354125" y="586994"/>
                </a:cubicBezTo>
                <a:cubicBezTo>
                  <a:pt x="1366708" y="602125"/>
                  <a:pt x="1379291" y="616535"/>
                  <a:pt x="1391874" y="631665"/>
                </a:cubicBezTo>
                <a:cubicBezTo>
                  <a:pt x="1393312" y="633106"/>
                  <a:pt x="1395109" y="634547"/>
                  <a:pt x="1396547" y="635628"/>
                </a:cubicBezTo>
                <a:cubicBezTo>
                  <a:pt x="1410928" y="644995"/>
                  <a:pt x="1410928" y="644995"/>
                  <a:pt x="1398345" y="657964"/>
                </a:cubicBezTo>
                <a:cubicBezTo>
                  <a:pt x="1392233" y="663728"/>
                  <a:pt x="1387200" y="670572"/>
                  <a:pt x="1380729" y="676336"/>
                </a:cubicBezTo>
                <a:cubicBezTo>
                  <a:pt x="1377853" y="679218"/>
                  <a:pt x="1372460" y="682100"/>
                  <a:pt x="1369584" y="680659"/>
                </a:cubicBezTo>
                <a:cubicBezTo>
                  <a:pt x="1366708" y="679939"/>
                  <a:pt x="1362753" y="674535"/>
                  <a:pt x="1362753" y="670933"/>
                </a:cubicBezTo>
                <a:cubicBezTo>
                  <a:pt x="1363113" y="661206"/>
                  <a:pt x="1358439" y="654721"/>
                  <a:pt x="1350889" y="651479"/>
                </a:cubicBezTo>
                <a:cubicBezTo>
                  <a:pt x="1345856" y="649318"/>
                  <a:pt x="1338307" y="650038"/>
                  <a:pt x="1333273" y="652560"/>
                </a:cubicBezTo>
                <a:cubicBezTo>
                  <a:pt x="1331116" y="653641"/>
                  <a:pt x="1329678" y="661926"/>
                  <a:pt x="1331116" y="665889"/>
                </a:cubicBezTo>
                <a:cubicBezTo>
                  <a:pt x="1335071" y="676697"/>
                  <a:pt x="1340464" y="687504"/>
                  <a:pt x="1345497" y="698312"/>
                </a:cubicBezTo>
                <a:cubicBezTo>
                  <a:pt x="1346216" y="700113"/>
                  <a:pt x="1348013" y="701914"/>
                  <a:pt x="1348013" y="703716"/>
                </a:cubicBezTo>
                <a:cubicBezTo>
                  <a:pt x="1348013" y="712001"/>
                  <a:pt x="1349811" y="724610"/>
                  <a:pt x="1345856" y="727132"/>
                </a:cubicBezTo>
                <a:cubicBezTo>
                  <a:pt x="1339745" y="730734"/>
                  <a:pt x="1329319" y="728213"/>
                  <a:pt x="1320691" y="727132"/>
                </a:cubicBezTo>
                <a:cubicBezTo>
                  <a:pt x="1316376" y="726051"/>
                  <a:pt x="1312422" y="721728"/>
                  <a:pt x="1305232" y="717405"/>
                </a:cubicBezTo>
                <a:cubicBezTo>
                  <a:pt x="1310624" y="732175"/>
                  <a:pt x="1314938" y="743703"/>
                  <a:pt x="1319612" y="757393"/>
                </a:cubicBezTo>
                <a:cubicBezTo>
                  <a:pt x="1297322" y="755592"/>
                  <a:pt x="1283661" y="744424"/>
                  <a:pt x="1272516" y="730014"/>
                </a:cubicBezTo>
                <a:cubicBezTo>
                  <a:pt x="1266405" y="721728"/>
                  <a:pt x="1262090" y="712001"/>
                  <a:pt x="1257776" y="702275"/>
                </a:cubicBezTo>
                <a:cubicBezTo>
                  <a:pt x="1252384" y="690386"/>
                  <a:pt x="1244834" y="684262"/>
                  <a:pt x="1231173" y="686423"/>
                </a:cubicBezTo>
                <a:cubicBezTo>
                  <a:pt x="1217871" y="688225"/>
                  <a:pt x="1206366" y="683181"/>
                  <a:pt x="1196300" y="675256"/>
                </a:cubicBezTo>
                <a:cubicBezTo>
                  <a:pt x="1199536" y="665169"/>
                  <a:pt x="1206366" y="661206"/>
                  <a:pt x="1216073" y="661566"/>
                </a:cubicBezTo>
                <a:cubicBezTo>
                  <a:pt x="1222185" y="661926"/>
                  <a:pt x="1228296" y="661926"/>
                  <a:pt x="1234408" y="661926"/>
                </a:cubicBezTo>
                <a:cubicBezTo>
                  <a:pt x="1245553" y="661926"/>
                  <a:pt x="1253462" y="658684"/>
                  <a:pt x="1257776" y="646436"/>
                </a:cubicBezTo>
                <a:cubicBezTo>
                  <a:pt x="1260293" y="639231"/>
                  <a:pt x="1267124" y="633467"/>
                  <a:pt x="1271438" y="626982"/>
                </a:cubicBezTo>
                <a:cubicBezTo>
                  <a:pt x="1277190" y="619056"/>
                  <a:pt x="1282582" y="611491"/>
                  <a:pt x="1287975" y="603205"/>
                </a:cubicBezTo>
                <a:cubicBezTo>
                  <a:pt x="1293368" y="594199"/>
                  <a:pt x="1291211" y="585193"/>
                  <a:pt x="1285099" y="576907"/>
                </a:cubicBezTo>
                <a:cubicBezTo>
                  <a:pt x="1271438" y="558174"/>
                  <a:pt x="1257417" y="539441"/>
                  <a:pt x="1253462" y="515664"/>
                </a:cubicBezTo>
                <a:cubicBezTo>
                  <a:pt x="1253103" y="511702"/>
                  <a:pt x="1248429" y="508459"/>
                  <a:pt x="1244834" y="504136"/>
                </a:cubicBezTo>
                <a:cubicBezTo>
                  <a:pt x="1239082" y="521428"/>
                  <a:pt x="1238722" y="520348"/>
                  <a:pt x="1220747" y="518546"/>
                </a:cubicBezTo>
                <a:cubicBezTo>
                  <a:pt x="1195222" y="516025"/>
                  <a:pt x="1171134" y="508820"/>
                  <a:pt x="1150283" y="494049"/>
                </a:cubicBezTo>
                <a:cubicBezTo>
                  <a:pt x="1147766" y="492248"/>
                  <a:pt x="1144531" y="490807"/>
                  <a:pt x="1142374" y="488645"/>
                </a:cubicBezTo>
                <a:cubicBezTo>
                  <a:pt x="1128712" y="476037"/>
                  <a:pt x="1129431" y="472434"/>
                  <a:pt x="1147047" y="466670"/>
                </a:cubicBezTo>
                <a:cubicBezTo>
                  <a:pt x="1145969" y="464148"/>
                  <a:pt x="1144890" y="461266"/>
                  <a:pt x="1143093" y="459465"/>
                </a:cubicBezTo>
                <a:cubicBezTo>
                  <a:pt x="1131948" y="450459"/>
                  <a:pt x="1133745" y="441453"/>
                  <a:pt x="1139857" y="429924"/>
                </a:cubicBezTo>
                <a:cubicBezTo>
                  <a:pt x="1151361" y="407229"/>
                  <a:pt x="1168977" y="391738"/>
                  <a:pt x="1188750" y="377688"/>
                </a:cubicBezTo>
                <a:cubicBezTo>
                  <a:pt x="1189829" y="376607"/>
                  <a:pt x="1191626" y="375166"/>
                  <a:pt x="1193064" y="375527"/>
                </a:cubicBezTo>
                <a:close/>
                <a:moveTo>
                  <a:pt x="1136940" y="344665"/>
                </a:moveTo>
                <a:cubicBezTo>
                  <a:pt x="1144408" y="345568"/>
                  <a:pt x="1151652" y="349450"/>
                  <a:pt x="1156840" y="355770"/>
                </a:cubicBezTo>
                <a:cubicBezTo>
                  <a:pt x="1162206" y="361909"/>
                  <a:pt x="1163279" y="367327"/>
                  <a:pt x="1156840" y="373827"/>
                </a:cubicBezTo>
                <a:cubicBezTo>
                  <a:pt x="1145750" y="385383"/>
                  <a:pt x="1136806" y="399829"/>
                  <a:pt x="1117130" y="397662"/>
                </a:cubicBezTo>
                <a:cubicBezTo>
                  <a:pt x="1113552" y="396940"/>
                  <a:pt x="1109259" y="403079"/>
                  <a:pt x="1104966" y="405968"/>
                </a:cubicBezTo>
                <a:cubicBezTo>
                  <a:pt x="1100673" y="408857"/>
                  <a:pt x="1096738" y="411746"/>
                  <a:pt x="1089941" y="416080"/>
                </a:cubicBezTo>
                <a:cubicBezTo>
                  <a:pt x="1087437" y="386467"/>
                  <a:pt x="1098527" y="366965"/>
                  <a:pt x="1115699" y="351437"/>
                </a:cubicBezTo>
                <a:cubicBezTo>
                  <a:pt x="1121781" y="345839"/>
                  <a:pt x="1129472" y="343762"/>
                  <a:pt x="1136940" y="344665"/>
                </a:cubicBezTo>
                <a:close/>
                <a:moveTo>
                  <a:pt x="1058144" y="340960"/>
                </a:moveTo>
                <a:cubicBezTo>
                  <a:pt x="1067953" y="340241"/>
                  <a:pt x="1078126" y="344553"/>
                  <a:pt x="1088662" y="346709"/>
                </a:cubicBezTo>
                <a:cubicBezTo>
                  <a:pt x="1087572" y="350302"/>
                  <a:pt x="1087935" y="354973"/>
                  <a:pt x="1085755" y="357129"/>
                </a:cubicBezTo>
                <a:cubicBezTo>
                  <a:pt x="1076672" y="366111"/>
                  <a:pt x="1073766" y="374735"/>
                  <a:pt x="1079216" y="387311"/>
                </a:cubicBezTo>
                <a:cubicBezTo>
                  <a:pt x="1083575" y="397731"/>
                  <a:pt x="1070496" y="417133"/>
                  <a:pt x="1058870" y="420726"/>
                </a:cubicBezTo>
                <a:cubicBezTo>
                  <a:pt x="1052694" y="422523"/>
                  <a:pt x="1046881" y="425757"/>
                  <a:pt x="1040705" y="426475"/>
                </a:cubicBezTo>
                <a:cubicBezTo>
                  <a:pt x="1038162" y="427194"/>
                  <a:pt x="1033075" y="425038"/>
                  <a:pt x="1032349" y="423242"/>
                </a:cubicBezTo>
                <a:cubicBezTo>
                  <a:pt x="1026536" y="409229"/>
                  <a:pt x="1021450" y="395215"/>
                  <a:pt x="1017090" y="380843"/>
                </a:cubicBezTo>
                <a:cubicBezTo>
                  <a:pt x="1016000" y="376531"/>
                  <a:pt x="1018543" y="370782"/>
                  <a:pt x="1019996" y="365752"/>
                </a:cubicBezTo>
                <a:cubicBezTo>
                  <a:pt x="1024356" y="367189"/>
                  <a:pt x="1029442" y="368627"/>
                  <a:pt x="1034165" y="370423"/>
                </a:cubicBezTo>
                <a:cubicBezTo>
                  <a:pt x="1035982" y="371142"/>
                  <a:pt x="1037435" y="372579"/>
                  <a:pt x="1041431" y="375094"/>
                </a:cubicBezTo>
                <a:cubicBezTo>
                  <a:pt x="1043975" y="368986"/>
                  <a:pt x="1045791" y="363956"/>
                  <a:pt x="1048334" y="358925"/>
                </a:cubicBezTo>
                <a:cubicBezTo>
                  <a:pt x="1051241" y="352458"/>
                  <a:pt x="1054511" y="341319"/>
                  <a:pt x="1058144" y="340960"/>
                </a:cubicBezTo>
                <a:close/>
                <a:moveTo>
                  <a:pt x="991190" y="325953"/>
                </a:moveTo>
                <a:cubicBezTo>
                  <a:pt x="998204" y="326689"/>
                  <a:pt x="1009280" y="326321"/>
                  <a:pt x="1007434" y="336997"/>
                </a:cubicBezTo>
                <a:cubicBezTo>
                  <a:pt x="1006326" y="342150"/>
                  <a:pt x="998204" y="346200"/>
                  <a:pt x="993036" y="350985"/>
                </a:cubicBezTo>
                <a:cubicBezTo>
                  <a:pt x="988606" y="346200"/>
                  <a:pt x="984544" y="341782"/>
                  <a:pt x="977899" y="334420"/>
                </a:cubicBezTo>
                <a:cubicBezTo>
                  <a:pt x="984544" y="330003"/>
                  <a:pt x="987867" y="325953"/>
                  <a:pt x="991190" y="325953"/>
                </a:cubicBezTo>
                <a:close/>
                <a:moveTo>
                  <a:pt x="2360573" y="316515"/>
                </a:moveTo>
                <a:cubicBezTo>
                  <a:pt x="2367360" y="319051"/>
                  <a:pt x="2372360" y="327748"/>
                  <a:pt x="2377004" y="334633"/>
                </a:cubicBezTo>
                <a:cubicBezTo>
                  <a:pt x="2377718" y="335720"/>
                  <a:pt x="2369860" y="342243"/>
                  <a:pt x="2366288" y="346229"/>
                </a:cubicBezTo>
                <a:cubicBezTo>
                  <a:pt x="2353429" y="344779"/>
                  <a:pt x="2349500" y="338619"/>
                  <a:pt x="2350572" y="329560"/>
                </a:cubicBezTo>
                <a:cubicBezTo>
                  <a:pt x="2351286" y="323400"/>
                  <a:pt x="2351643" y="313253"/>
                  <a:pt x="2360573" y="316515"/>
                </a:cubicBezTo>
                <a:close/>
                <a:moveTo>
                  <a:pt x="2826952" y="308348"/>
                </a:moveTo>
                <a:cubicBezTo>
                  <a:pt x="2829815" y="306904"/>
                  <a:pt x="2836257" y="307987"/>
                  <a:pt x="2838404" y="310514"/>
                </a:cubicBezTo>
                <a:cubicBezTo>
                  <a:pt x="2840552" y="312680"/>
                  <a:pt x="2841267" y="318818"/>
                  <a:pt x="2839478" y="321706"/>
                </a:cubicBezTo>
                <a:cubicBezTo>
                  <a:pt x="2834110" y="331814"/>
                  <a:pt x="2827668" y="341562"/>
                  <a:pt x="2820868" y="350226"/>
                </a:cubicBezTo>
                <a:cubicBezTo>
                  <a:pt x="2806911" y="367194"/>
                  <a:pt x="2791523" y="383078"/>
                  <a:pt x="2778639" y="400768"/>
                </a:cubicBezTo>
                <a:cubicBezTo>
                  <a:pt x="2772555" y="409071"/>
                  <a:pt x="2770050" y="419901"/>
                  <a:pt x="2766471" y="429649"/>
                </a:cubicBezTo>
                <a:cubicBezTo>
                  <a:pt x="2764682" y="433981"/>
                  <a:pt x="2765040" y="439396"/>
                  <a:pt x="2762535" y="442284"/>
                </a:cubicBezTo>
                <a:cubicBezTo>
                  <a:pt x="2752156" y="453837"/>
                  <a:pt x="2755019" y="465389"/>
                  <a:pt x="2758240" y="478747"/>
                </a:cubicBezTo>
                <a:cubicBezTo>
                  <a:pt x="2762535" y="497158"/>
                  <a:pt x="2768261" y="514848"/>
                  <a:pt x="2782934" y="528206"/>
                </a:cubicBezTo>
                <a:cubicBezTo>
                  <a:pt x="2785797" y="530733"/>
                  <a:pt x="2787228" y="535065"/>
                  <a:pt x="2789018" y="539036"/>
                </a:cubicBezTo>
                <a:cubicBezTo>
                  <a:pt x="2770766" y="546256"/>
                  <a:pt x="2760745" y="544090"/>
                  <a:pt x="2749293" y="532538"/>
                </a:cubicBezTo>
                <a:cubicBezTo>
                  <a:pt x="2744999" y="528567"/>
                  <a:pt x="2738915" y="525317"/>
                  <a:pt x="2733189" y="523151"/>
                </a:cubicBezTo>
                <a:cubicBezTo>
                  <a:pt x="2722095" y="519541"/>
                  <a:pt x="2717800" y="511599"/>
                  <a:pt x="2721379" y="500046"/>
                </a:cubicBezTo>
                <a:cubicBezTo>
                  <a:pt x="2722811" y="493909"/>
                  <a:pt x="2722811" y="486689"/>
                  <a:pt x="2723884" y="479469"/>
                </a:cubicBezTo>
                <a:cubicBezTo>
                  <a:pt x="2724600" y="475498"/>
                  <a:pt x="2724600" y="470443"/>
                  <a:pt x="2726747" y="466833"/>
                </a:cubicBezTo>
                <a:cubicBezTo>
                  <a:pt x="2731042" y="459613"/>
                  <a:pt x="2737841" y="453115"/>
                  <a:pt x="2728894" y="444450"/>
                </a:cubicBezTo>
                <a:cubicBezTo>
                  <a:pt x="2728537" y="443367"/>
                  <a:pt x="2728537" y="440840"/>
                  <a:pt x="2729252" y="439757"/>
                </a:cubicBezTo>
                <a:cubicBezTo>
                  <a:pt x="2737483" y="428205"/>
                  <a:pt x="2732831" y="414486"/>
                  <a:pt x="2736052" y="402573"/>
                </a:cubicBezTo>
                <a:cubicBezTo>
                  <a:pt x="2742852" y="373692"/>
                  <a:pt x="2756093" y="347338"/>
                  <a:pt x="2787228" y="335785"/>
                </a:cubicBezTo>
                <a:cubicBezTo>
                  <a:pt x="2792954" y="333619"/>
                  <a:pt x="2797607" y="328204"/>
                  <a:pt x="2802975" y="324594"/>
                </a:cubicBezTo>
                <a:cubicBezTo>
                  <a:pt x="2810848" y="318818"/>
                  <a:pt x="2818721" y="313041"/>
                  <a:pt x="2826952" y="308348"/>
                </a:cubicBezTo>
                <a:close/>
                <a:moveTo>
                  <a:pt x="1148770" y="291029"/>
                </a:moveTo>
                <a:cubicBezTo>
                  <a:pt x="1155334" y="307906"/>
                  <a:pt x="1154240" y="316165"/>
                  <a:pt x="1145488" y="319397"/>
                </a:cubicBezTo>
                <a:cubicBezTo>
                  <a:pt x="1139653" y="320833"/>
                  <a:pt x="1129077" y="313651"/>
                  <a:pt x="1128712" y="305752"/>
                </a:cubicBezTo>
                <a:cubicBezTo>
                  <a:pt x="1128712" y="292825"/>
                  <a:pt x="1141476" y="295338"/>
                  <a:pt x="1148770" y="291029"/>
                </a:cubicBezTo>
                <a:close/>
                <a:moveTo>
                  <a:pt x="831157" y="251775"/>
                </a:moveTo>
                <a:cubicBezTo>
                  <a:pt x="838427" y="251281"/>
                  <a:pt x="845876" y="252269"/>
                  <a:pt x="849466" y="254784"/>
                </a:cubicBezTo>
                <a:cubicBezTo>
                  <a:pt x="858442" y="261612"/>
                  <a:pt x="866699" y="269517"/>
                  <a:pt x="876752" y="275626"/>
                </a:cubicBezTo>
                <a:cubicBezTo>
                  <a:pt x="891113" y="284610"/>
                  <a:pt x="888600" y="306890"/>
                  <a:pt x="873880" y="314795"/>
                </a:cubicBezTo>
                <a:cubicBezTo>
                  <a:pt x="883932" y="316592"/>
                  <a:pt x="888959" y="320904"/>
                  <a:pt x="887882" y="330607"/>
                </a:cubicBezTo>
                <a:cubicBezTo>
                  <a:pt x="887523" y="331685"/>
                  <a:pt x="894703" y="333481"/>
                  <a:pt x="897934" y="335637"/>
                </a:cubicBezTo>
                <a:cubicBezTo>
                  <a:pt x="902961" y="338512"/>
                  <a:pt x="909782" y="340668"/>
                  <a:pt x="911577" y="344621"/>
                </a:cubicBezTo>
                <a:cubicBezTo>
                  <a:pt x="917321" y="360432"/>
                  <a:pt x="916603" y="360432"/>
                  <a:pt x="933836" y="351449"/>
                </a:cubicBezTo>
                <a:lnTo>
                  <a:pt x="933836" y="389899"/>
                </a:lnTo>
                <a:cubicBezTo>
                  <a:pt x="935272" y="389899"/>
                  <a:pt x="936350" y="390258"/>
                  <a:pt x="937786" y="390618"/>
                </a:cubicBezTo>
                <a:cubicBezTo>
                  <a:pt x="943171" y="378400"/>
                  <a:pt x="948556" y="366182"/>
                  <a:pt x="953583" y="354324"/>
                </a:cubicBezTo>
                <a:cubicBezTo>
                  <a:pt x="956814" y="347137"/>
                  <a:pt x="958609" y="337794"/>
                  <a:pt x="970097" y="340668"/>
                </a:cubicBezTo>
                <a:cubicBezTo>
                  <a:pt x="977278" y="342465"/>
                  <a:pt x="982304" y="354324"/>
                  <a:pt x="979432" y="364385"/>
                </a:cubicBezTo>
                <a:cubicBezTo>
                  <a:pt x="975483" y="380556"/>
                  <a:pt x="969738" y="396367"/>
                  <a:pt x="966148" y="412538"/>
                </a:cubicBezTo>
                <a:cubicBezTo>
                  <a:pt x="964712" y="419006"/>
                  <a:pt x="965430" y="426553"/>
                  <a:pt x="967225" y="433021"/>
                </a:cubicBezTo>
                <a:cubicBezTo>
                  <a:pt x="970456" y="443083"/>
                  <a:pt x="975483" y="452785"/>
                  <a:pt x="979432" y="462487"/>
                </a:cubicBezTo>
                <a:cubicBezTo>
                  <a:pt x="982304" y="470393"/>
                  <a:pt x="978714" y="473986"/>
                  <a:pt x="970456" y="473986"/>
                </a:cubicBezTo>
                <a:cubicBezTo>
                  <a:pt x="966507" y="474346"/>
                  <a:pt x="962558" y="474346"/>
                  <a:pt x="958609" y="475065"/>
                </a:cubicBezTo>
                <a:cubicBezTo>
                  <a:pt x="952864" y="476143"/>
                  <a:pt x="949992" y="478299"/>
                  <a:pt x="952864" y="485126"/>
                </a:cubicBezTo>
                <a:cubicBezTo>
                  <a:pt x="956814" y="495547"/>
                  <a:pt x="954301" y="498422"/>
                  <a:pt x="942812" y="499141"/>
                </a:cubicBezTo>
                <a:cubicBezTo>
                  <a:pt x="929528" y="500219"/>
                  <a:pt x="919476" y="496266"/>
                  <a:pt x="914449" y="482970"/>
                </a:cubicBezTo>
                <a:cubicBezTo>
                  <a:pt x="911936" y="475783"/>
                  <a:pt x="907628" y="476502"/>
                  <a:pt x="901166" y="477939"/>
                </a:cubicBezTo>
                <a:cubicBezTo>
                  <a:pt x="883932" y="482611"/>
                  <a:pt x="866340" y="486564"/>
                  <a:pt x="848748" y="489079"/>
                </a:cubicBezTo>
                <a:cubicBezTo>
                  <a:pt x="829720" y="491235"/>
                  <a:pt x="823258" y="486204"/>
                  <a:pt x="814282" y="468596"/>
                </a:cubicBezTo>
                <a:cubicBezTo>
                  <a:pt x="809974" y="459613"/>
                  <a:pt x="802435" y="451707"/>
                  <a:pt x="798486" y="442723"/>
                </a:cubicBezTo>
                <a:cubicBezTo>
                  <a:pt x="795972" y="437333"/>
                  <a:pt x="794536" y="428349"/>
                  <a:pt x="797409" y="425115"/>
                </a:cubicBezTo>
                <a:cubicBezTo>
                  <a:pt x="800999" y="421162"/>
                  <a:pt x="809256" y="419006"/>
                  <a:pt x="815360" y="419725"/>
                </a:cubicBezTo>
                <a:cubicBezTo>
                  <a:pt x="826848" y="420803"/>
                  <a:pt x="837619" y="424396"/>
                  <a:pt x="848748" y="426553"/>
                </a:cubicBezTo>
                <a:cubicBezTo>
                  <a:pt x="851621" y="427271"/>
                  <a:pt x="855211" y="426912"/>
                  <a:pt x="859878" y="424037"/>
                </a:cubicBezTo>
                <a:cubicBezTo>
                  <a:pt x="856288" y="421162"/>
                  <a:pt x="853416" y="417928"/>
                  <a:pt x="849825" y="415772"/>
                </a:cubicBezTo>
                <a:cubicBezTo>
                  <a:pt x="837619" y="409304"/>
                  <a:pt x="825053" y="403195"/>
                  <a:pt x="813205" y="396367"/>
                </a:cubicBezTo>
                <a:cubicBezTo>
                  <a:pt x="809974" y="394571"/>
                  <a:pt x="807820" y="390977"/>
                  <a:pt x="805307" y="388462"/>
                </a:cubicBezTo>
                <a:cubicBezTo>
                  <a:pt x="808897" y="385227"/>
                  <a:pt x="812128" y="381634"/>
                  <a:pt x="816437" y="380197"/>
                </a:cubicBezTo>
                <a:cubicBezTo>
                  <a:pt x="821104" y="378400"/>
                  <a:pt x="826489" y="378400"/>
                  <a:pt x="833670" y="377322"/>
                </a:cubicBezTo>
                <a:cubicBezTo>
                  <a:pt x="829002" y="373728"/>
                  <a:pt x="826848" y="371213"/>
                  <a:pt x="824335" y="369776"/>
                </a:cubicBezTo>
                <a:cubicBezTo>
                  <a:pt x="809256" y="360432"/>
                  <a:pt x="808179" y="355761"/>
                  <a:pt x="821822" y="344262"/>
                </a:cubicBezTo>
                <a:cubicBezTo>
                  <a:pt x="834747" y="333841"/>
                  <a:pt x="849825" y="326294"/>
                  <a:pt x="864186" y="315873"/>
                </a:cubicBezTo>
                <a:cubicBezTo>
                  <a:pt x="851980" y="319826"/>
                  <a:pt x="839414" y="322701"/>
                  <a:pt x="828643" y="328810"/>
                </a:cubicBezTo>
                <a:cubicBezTo>
                  <a:pt x="815719" y="335637"/>
                  <a:pt x="804589" y="345699"/>
                  <a:pt x="793459" y="354683"/>
                </a:cubicBezTo>
                <a:cubicBezTo>
                  <a:pt x="787715" y="358636"/>
                  <a:pt x="762225" y="362229"/>
                  <a:pt x="757198" y="358636"/>
                </a:cubicBezTo>
                <a:cubicBezTo>
                  <a:pt x="751813" y="355042"/>
                  <a:pt x="749300" y="330247"/>
                  <a:pt x="754685" y="324138"/>
                </a:cubicBezTo>
                <a:cubicBezTo>
                  <a:pt x="774072" y="301859"/>
                  <a:pt x="793818" y="279579"/>
                  <a:pt x="813923" y="257659"/>
                </a:cubicBezTo>
                <a:cubicBezTo>
                  <a:pt x="816796" y="254245"/>
                  <a:pt x="823886" y="252269"/>
                  <a:pt x="831157" y="251775"/>
                </a:cubicBezTo>
                <a:close/>
                <a:moveTo>
                  <a:pt x="2297242" y="247736"/>
                </a:moveTo>
                <a:cubicBezTo>
                  <a:pt x="2300003" y="246881"/>
                  <a:pt x="2303172" y="247511"/>
                  <a:pt x="2305345" y="250030"/>
                </a:cubicBezTo>
                <a:cubicBezTo>
                  <a:pt x="2315486" y="260465"/>
                  <a:pt x="2324902" y="271260"/>
                  <a:pt x="2335043" y="281695"/>
                </a:cubicBezTo>
                <a:cubicBezTo>
                  <a:pt x="2341200" y="288172"/>
                  <a:pt x="2341200" y="292490"/>
                  <a:pt x="2336130" y="300766"/>
                </a:cubicBezTo>
                <a:cubicBezTo>
                  <a:pt x="2330697" y="310122"/>
                  <a:pt x="2328524" y="321636"/>
                  <a:pt x="2325627" y="332791"/>
                </a:cubicBezTo>
                <a:cubicBezTo>
                  <a:pt x="2322367" y="344666"/>
                  <a:pt x="2319832" y="357260"/>
                  <a:pt x="2316210" y="369494"/>
                </a:cubicBezTo>
                <a:cubicBezTo>
                  <a:pt x="2314037" y="377770"/>
                  <a:pt x="2309329" y="379569"/>
                  <a:pt x="2303535" y="372733"/>
                </a:cubicBezTo>
                <a:cubicBezTo>
                  <a:pt x="2297016" y="364456"/>
                  <a:pt x="2291221" y="355461"/>
                  <a:pt x="2285064" y="346825"/>
                </a:cubicBezTo>
                <a:cubicBezTo>
                  <a:pt x="2289410" y="343226"/>
                  <a:pt x="2292307" y="340348"/>
                  <a:pt x="2295929" y="336749"/>
                </a:cubicBezTo>
                <a:cubicBezTo>
                  <a:pt x="2294118" y="335310"/>
                  <a:pt x="2292307" y="333871"/>
                  <a:pt x="2290497" y="332791"/>
                </a:cubicBezTo>
                <a:cubicBezTo>
                  <a:pt x="2282529" y="328473"/>
                  <a:pt x="2282529" y="323795"/>
                  <a:pt x="2289048" y="317678"/>
                </a:cubicBezTo>
                <a:cubicBezTo>
                  <a:pt x="2293032" y="314080"/>
                  <a:pt x="2303897" y="310482"/>
                  <a:pt x="2296291" y="303285"/>
                </a:cubicBezTo>
                <a:cubicBezTo>
                  <a:pt x="2288686" y="296088"/>
                  <a:pt x="2283978" y="305084"/>
                  <a:pt x="2279994" y="310122"/>
                </a:cubicBezTo>
                <a:cubicBezTo>
                  <a:pt x="2275286" y="315879"/>
                  <a:pt x="2269853" y="315879"/>
                  <a:pt x="2266956" y="310122"/>
                </a:cubicBezTo>
                <a:cubicBezTo>
                  <a:pt x="2259350" y="295369"/>
                  <a:pt x="2252831" y="280256"/>
                  <a:pt x="2246674" y="264783"/>
                </a:cubicBezTo>
                <a:cubicBezTo>
                  <a:pt x="2246312" y="262984"/>
                  <a:pt x="2251020" y="257586"/>
                  <a:pt x="2254642" y="255787"/>
                </a:cubicBezTo>
                <a:cubicBezTo>
                  <a:pt x="2257539" y="254708"/>
                  <a:pt x="2264420" y="254708"/>
                  <a:pt x="2265145" y="256507"/>
                </a:cubicBezTo>
                <a:cubicBezTo>
                  <a:pt x="2267680" y="262984"/>
                  <a:pt x="2271302" y="262984"/>
                  <a:pt x="2277459" y="262264"/>
                </a:cubicBezTo>
                <a:cubicBezTo>
                  <a:pt x="2281080" y="261545"/>
                  <a:pt x="2285064" y="265503"/>
                  <a:pt x="2290134" y="268021"/>
                </a:cubicBezTo>
                <a:cubicBezTo>
                  <a:pt x="2290497" y="262624"/>
                  <a:pt x="2290497" y="258666"/>
                  <a:pt x="2291583" y="254348"/>
                </a:cubicBezTo>
                <a:cubicBezTo>
                  <a:pt x="2292126" y="250930"/>
                  <a:pt x="2294480" y="248591"/>
                  <a:pt x="2297242" y="247736"/>
                </a:cubicBezTo>
                <a:close/>
                <a:moveTo>
                  <a:pt x="377060" y="237414"/>
                </a:moveTo>
                <a:cubicBezTo>
                  <a:pt x="378501" y="237054"/>
                  <a:pt x="379581" y="237414"/>
                  <a:pt x="380662" y="238134"/>
                </a:cubicBezTo>
                <a:cubicBezTo>
                  <a:pt x="381742" y="238494"/>
                  <a:pt x="382822" y="239574"/>
                  <a:pt x="384263" y="240654"/>
                </a:cubicBezTo>
                <a:cubicBezTo>
                  <a:pt x="382822" y="244253"/>
                  <a:pt x="381022" y="247853"/>
                  <a:pt x="379581" y="252532"/>
                </a:cubicBezTo>
                <a:cubicBezTo>
                  <a:pt x="399749" y="254332"/>
                  <a:pt x="410913" y="266210"/>
                  <a:pt x="415594" y="284928"/>
                </a:cubicBezTo>
                <a:cubicBezTo>
                  <a:pt x="415955" y="286727"/>
                  <a:pt x="417395" y="289607"/>
                  <a:pt x="418836" y="289607"/>
                </a:cubicBezTo>
                <a:cubicBezTo>
                  <a:pt x="440444" y="292846"/>
                  <a:pt x="451608" y="313364"/>
                  <a:pt x="470695" y="319843"/>
                </a:cubicBezTo>
                <a:cubicBezTo>
                  <a:pt x="498425" y="329201"/>
                  <a:pt x="516432" y="350798"/>
                  <a:pt x="534799" y="371675"/>
                </a:cubicBezTo>
                <a:cubicBezTo>
                  <a:pt x="544882" y="383194"/>
                  <a:pt x="554246" y="395432"/>
                  <a:pt x="563969" y="407311"/>
                </a:cubicBezTo>
                <a:cubicBezTo>
                  <a:pt x="565770" y="409470"/>
                  <a:pt x="568291" y="410910"/>
                  <a:pt x="572253" y="414510"/>
                </a:cubicBezTo>
                <a:cubicBezTo>
                  <a:pt x="576214" y="404791"/>
                  <a:pt x="579455" y="396872"/>
                  <a:pt x="581976" y="390753"/>
                </a:cubicBezTo>
                <a:cubicBezTo>
                  <a:pt x="591700" y="389313"/>
                  <a:pt x="599983" y="388233"/>
                  <a:pt x="607906" y="386793"/>
                </a:cubicBezTo>
                <a:cubicBezTo>
                  <a:pt x="621231" y="383914"/>
                  <a:pt x="634196" y="380674"/>
                  <a:pt x="645720" y="378155"/>
                </a:cubicBezTo>
                <a:cubicBezTo>
                  <a:pt x="659045" y="404431"/>
                  <a:pt x="670569" y="378155"/>
                  <a:pt x="685695" y="381034"/>
                </a:cubicBezTo>
                <a:cubicBezTo>
                  <a:pt x="685695" y="387513"/>
                  <a:pt x="686055" y="394712"/>
                  <a:pt x="685695" y="401911"/>
                </a:cubicBezTo>
                <a:cubicBezTo>
                  <a:pt x="684974" y="409830"/>
                  <a:pt x="688576" y="413430"/>
                  <a:pt x="696139" y="413430"/>
                </a:cubicBezTo>
                <a:cubicBezTo>
                  <a:pt x="697579" y="413430"/>
                  <a:pt x="699380" y="413070"/>
                  <a:pt x="699740" y="413790"/>
                </a:cubicBezTo>
                <a:cubicBezTo>
                  <a:pt x="709464" y="421709"/>
                  <a:pt x="719547" y="421709"/>
                  <a:pt x="730711" y="418109"/>
                </a:cubicBezTo>
                <a:cubicBezTo>
                  <a:pt x="733232" y="417029"/>
                  <a:pt x="737914" y="421349"/>
                  <a:pt x="740435" y="424228"/>
                </a:cubicBezTo>
                <a:cubicBezTo>
                  <a:pt x="757001" y="440786"/>
                  <a:pt x="773567" y="456624"/>
                  <a:pt x="794455" y="467782"/>
                </a:cubicBezTo>
                <a:cubicBezTo>
                  <a:pt x="806700" y="473901"/>
                  <a:pt x="806340" y="481100"/>
                  <a:pt x="796976" y="490819"/>
                </a:cubicBezTo>
                <a:cubicBezTo>
                  <a:pt x="794095" y="494058"/>
                  <a:pt x="792654" y="499098"/>
                  <a:pt x="790854" y="503057"/>
                </a:cubicBezTo>
                <a:cubicBezTo>
                  <a:pt x="794455" y="504857"/>
                  <a:pt x="798417" y="507737"/>
                  <a:pt x="802378" y="508456"/>
                </a:cubicBezTo>
                <a:cubicBezTo>
                  <a:pt x="813182" y="510616"/>
                  <a:pt x="824706" y="510616"/>
                  <a:pt x="834790" y="513856"/>
                </a:cubicBezTo>
                <a:cubicBezTo>
                  <a:pt x="839832" y="515295"/>
                  <a:pt x="844154" y="521415"/>
                  <a:pt x="846675" y="526454"/>
                </a:cubicBezTo>
                <a:cubicBezTo>
                  <a:pt x="850636" y="533293"/>
                  <a:pt x="852437" y="541212"/>
                  <a:pt x="855678" y="550931"/>
                </a:cubicBezTo>
                <a:cubicBezTo>
                  <a:pt x="863961" y="539772"/>
                  <a:pt x="870443" y="531493"/>
                  <a:pt x="876205" y="522854"/>
                </a:cubicBezTo>
                <a:cubicBezTo>
                  <a:pt x="887010" y="505217"/>
                  <a:pt x="902496" y="506657"/>
                  <a:pt x="914020" y="518895"/>
                </a:cubicBezTo>
                <a:cubicBezTo>
                  <a:pt x="932387" y="538332"/>
                  <a:pt x="954715" y="543372"/>
                  <a:pt x="978844" y="545531"/>
                </a:cubicBezTo>
                <a:cubicBezTo>
                  <a:pt x="982445" y="545891"/>
                  <a:pt x="986767" y="542292"/>
                  <a:pt x="990368" y="539412"/>
                </a:cubicBezTo>
                <a:cubicBezTo>
                  <a:pt x="994690" y="536533"/>
                  <a:pt x="996490" y="528254"/>
                  <a:pt x="1003693" y="533653"/>
                </a:cubicBezTo>
                <a:cubicBezTo>
                  <a:pt x="1009815" y="538332"/>
                  <a:pt x="1015217" y="543372"/>
                  <a:pt x="1010896" y="552370"/>
                </a:cubicBezTo>
                <a:cubicBezTo>
                  <a:pt x="1008015" y="558489"/>
                  <a:pt x="1006214" y="564969"/>
                  <a:pt x="1004053" y="571088"/>
                </a:cubicBezTo>
                <a:cubicBezTo>
                  <a:pt x="1005134" y="571808"/>
                  <a:pt x="1006214" y="572528"/>
                  <a:pt x="1007295" y="572887"/>
                </a:cubicBezTo>
                <a:cubicBezTo>
                  <a:pt x="1009095" y="570728"/>
                  <a:pt x="1011256" y="568568"/>
                  <a:pt x="1013057" y="566408"/>
                </a:cubicBezTo>
                <a:cubicBezTo>
                  <a:pt x="1021340" y="556690"/>
                  <a:pt x="1029983" y="546611"/>
                  <a:pt x="1038986" y="537252"/>
                </a:cubicBezTo>
                <a:cubicBezTo>
                  <a:pt x="1044028" y="531853"/>
                  <a:pt x="1051591" y="528614"/>
                  <a:pt x="1049430" y="518535"/>
                </a:cubicBezTo>
                <a:cubicBezTo>
                  <a:pt x="1049070" y="516015"/>
                  <a:pt x="1057713" y="512056"/>
                  <a:pt x="1064556" y="506657"/>
                </a:cubicBezTo>
                <a:cubicBezTo>
                  <a:pt x="1059874" y="501617"/>
                  <a:pt x="1054472" y="494778"/>
                  <a:pt x="1047990" y="489739"/>
                </a:cubicBezTo>
                <a:cubicBezTo>
                  <a:pt x="1039346" y="482180"/>
                  <a:pt x="1038266" y="475341"/>
                  <a:pt x="1043668" y="465262"/>
                </a:cubicBezTo>
                <a:cubicBezTo>
                  <a:pt x="1051231" y="449065"/>
                  <a:pt x="1060594" y="435027"/>
                  <a:pt x="1076800" y="427108"/>
                </a:cubicBezTo>
                <a:cubicBezTo>
                  <a:pt x="1086524" y="422428"/>
                  <a:pt x="1092286" y="424948"/>
                  <a:pt x="1092646" y="435387"/>
                </a:cubicBezTo>
                <a:cubicBezTo>
                  <a:pt x="1094087" y="455904"/>
                  <a:pt x="1096608" y="477141"/>
                  <a:pt x="1082563" y="495858"/>
                </a:cubicBezTo>
                <a:cubicBezTo>
                  <a:pt x="1081122" y="498018"/>
                  <a:pt x="1079681" y="501977"/>
                  <a:pt x="1080402" y="504137"/>
                </a:cubicBezTo>
                <a:cubicBezTo>
                  <a:pt x="1083643" y="514936"/>
                  <a:pt x="1087965" y="525374"/>
                  <a:pt x="1092646" y="537252"/>
                </a:cubicBezTo>
                <a:cubicBezTo>
                  <a:pt x="1096608" y="535093"/>
                  <a:pt x="1101289" y="531853"/>
                  <a:pt x="1105971" y="529334"/>
                </a:cubicBezTo>
                <a:cubicBezTo>
                  <a:pt x="1114254" y="534733"/>
                  <a:pt x="1114614" y="541212"/>
                  <a:pt x="1112093" y="549851"/>
                </a:cubicBezTo>
                <a:cubicBezTo>
                  <a:pt x="1109933" y="556690"/>
                  <a:pt x="1109212" y="564609"/>
                  <a:pt x="1109212" y="572528"/>
                </a:cubicBezTo>
                <a:cubicBezTo>
                  <a:pt x="1108852" y="575047"/>
                  <a:pt x="1111373" y="577567"/>
                  <a:pt x="1113174" y="580086"/>
                </a:cubicBezTo>
                <a:cubicBezTo>
                  <a:pt x="1115335" y="579007"/>
                  <a:pt x="1118216" y="577927"/>
                  <a:pt x="1120016" y="576127"/>
                </a:cubicBezTo>
                <a:cubicBezTo>
                  <a:pt x="1131901" y="561729"/>
                  <a:pt x="1144506" y="548051"/>
                  <a:pt x="1155670" y="532573"/>
                </a:cubicBezTo>
                <a:cubicBezTo>
                  <a:pt x="1170435" y="512416"/>
                  <a:pt x="1174757" y="511696"/>
                  <a:pt x="1192043" y="530773"/>
                </a:cubicBezTo>
                <a:cubicBezTo>
                  <a:pt x="1199246" y="539052"/>
                  <a:pt x="1200686" y="546251"/>
                  <a:pt x="1192763" y="554170"/>
                </a:cubicBezTo>
                <a:cubicBezTo>
                  <a:pt x="1183400" y="563169"/>
                  <a:pt x="1179439" y="573247"/>
                  <a:pt x="1180519" y="586926"/>
                </a:cubicBezTo>
                <a:cubicBezTo>
                  <a:pt x="1182320" y="602043"/>
                  <a:pt x="1160712" y="616801"/>
                  <a:pt x="1145946" y="614282"/>
                </a:cubicBezTo>
                <a:cubicBezTo>
                  <a:pt x="1136583" y="612482"/>
                  <a:pt x="1126139" y="613202"/>
                  <a:pt x="1116055" y="613922"/>
                </a:cubicBezTo>
                <a:cubicBezTo>
                  <a:pt x="1113894" y="613922"/>
                  <a:pt x="1112093" y="618241"/>
                  <a:pt x="1110293" y="620401"/>
                </a:cubicBezTo>
                <a:cubicBezTo>
                  <a:pt x="1107772" y="624360"/>
                  <a:pt x="1105971" y="628680"/>
                  <a:pt x="1102370" y="631199"/>
                </a:cubicBezTo>
                <a:cubicBezTo>
                  <a:pt x="1088685" y="641998"/>
                  <a:pt x="1085804" y="641998"/>
                  <a:pt x="1071038" y="630839"/>
                </a:cubicBezTo>
                <a:cubicBezTo>
                  <a:pt x="1069598" y="630120"/>
                  <a:pt x="1067797" y="629400"/>
                  <a:pt x="1064556" y="630839"/>
                </a:cubicBezTo>
                <a:cubicBezTo>
                  <a:pt x="1070678" y="636959"/>
                  <a:pt x="1076800" y="643438"/>
                  <a:pt x="1082202" y="649197"/>
                </a:cubicBezTo>
                <a:cubicBezTo>
                  <a:pt x="1072839" y="676193"/>
                  <a:pt x="1050150" y="674393"/>
                  <a:pt x="1029623" y="676913"/>
                </a:cubicBezTo>
                <a:cubicBezTo>
                  <a:pt x="1024581" y="677633"/>
                  <a:pt x="1019179" y="677273"/>
                  <a:pt x="1014497" y="677633"/>
                </a:cubicBezTo>
                <a:cubicBezTo>
                  <a:pt x="1013777" y="679433"/>
                  <a:pt x="1013417" y="680512"/>
                  <a:pt x="1013417" y="680872"/>
                </a:cubicBezTo>
                <a:cubicBezTo>
                  <a:pt x="1015217" y="686632"/>
                  <a:pt x="1017018" y="692031"/>
                  <a:pt x="1018819" y="697430"/>
                </a:cubicBezTo>
                <a:cubicBezTo>
                  <a:pt x="1013417" y="698870"/>
                  <a:pt x="1007655" y="699950"/>
                  <a:pt x="1002253" y="701750"/>
                </a:cubicBezTo>
                <a:cubicBezTo>
                  <a:pt x="999732" y="702829"/>
                  <a:pt x="996851" y="704269"/>
                  <a:pt x="995050" y="706429"/>
                </a:cubicBezTo>
                <a:cubicBezTo>
                  <a:pt x="973082" y="731625"/>
                  <a:pt x="948953" y="755022"/>
                  <a:pt x="938149" y="788137"/>
                </a:cubicBezTo>
                <a:cubicBezTo>
                  <a:pt x="934908" y="797136"/>
                  <a:pt x="934547" y="803615"/>
                  <a:pt x="939229" y="812254"/>
                </a:cubicBezTo>
                <a:cubicBezTo>
                  <a:pt x="944991" y="822693"/>
                  <a:pt x="948233" y="834571"/>
                  <a:pt x="952914" y="846089"/>
                </a:cubicBezTo>
                <a:cubicBezTo>
                  <a:pt x="951474" y="846449"/>
                  <a:pt x="950393" y="847169"/>
                  <a:pt x="949313" y="848249"/>
                </a:cubicBezTo>
                <a:cubicBezTo>
                  <a:pt x="951474" y="848609"/>
                  <a:pt x="953995" y="849689"/>
                  <a:pt x="956156" y="849329"/>
                </a:cubicBezTo>
                <a:cubicBezTo>
                  <a:pt x="968400" y="848249"/>
                  <a:pt x="978484" y="852569"/>
                  <a:pt x="987487" y="860487"/>
                </a:cubicBezTo>
                <a:cubicBezTo>
                  <a:pt x="1008375" y="879205"/>
                  <a:pt x="1028182" y="898642"/>
                  <a:pt x="1054472" y="909081"/>
                </a:cubicBezTo>
                <a:cubicBezTo>
                  <a:pt x="1064556" y="913040"/>
                  <a:pt x="1066356" y="920599"/>
                  <a:pt x="1062755" y="929958"/>
                </a:cubicBezTo>
                <a:cubicBezTo>
                  <a:pt x="1055552" y="949035"/>
                  <a:pt x="1056633" y="966673"/>
                  <a:pt x="1068877" y="983230"/>
                </a:cubicBezTo>
                <a:cubicBezTo>
                  <a:pt x="1071759" y="986830"/>
                  <a:pt x="1075720" y="991149"/>
                  <a:pt x="1079681" y="992589"/>
                </a:cubicBezTo>
                <a:cubicBezTo>
                  <a:pt x="1087244" y="996189"/>
                  <a:pt x="1093727" y="995469"/>
                  <a:pt x="1094447" y="985030"/>
                </a:cubicBezTo>
                <a:cubicBezTo>
                  <a:pt x="1095527" y="974951"/>
                  <a:pt x="1098048" y="964873"/>
                  <a:pt x="1098048" y="954794"/>
                </a:cubicBezTo>
                <a:cubicBezTo>
                  <a:pt x="1098408" y="931757"/>
                  <a:pt x="1109573" y="916640"/>
                  <a:pt x="1129020" y="906201"/>
                </a:cubicBezTo>
                <a:cubicBezTo>
                  <a:pt x="1149908" y="894683"/>
                  <a:pt x="1156750" y="881005"/>
                  <a:pt x="1149547" y="856168"/>
                </a:cubicBezTo>
                <a:cubicBezTo>
                  <a:pt x="1145586" y="841410"/>
                  <a:pt x="1148467" y="829172"/>
                  <a:pt x="1152068" y="815854"/>
                </a:cubicBezTo>
                <a:cubicBezTo>
                  <a:pt x="1158191" y="795696"/>
                  <a:pt x="1164673" y="775539"/>
                  <a:pt x="1170795" y="755382"/>
                </a:cubicBezTo>
                <a:cubicBezTo>
                  <a:pt x="1176557" y="734865"/>
                  <a:pt x="1177998" y="735585"/>
                  <a:pt x="1199246" y="737025"/>
                </a:cubicBezTo>
                <a:cubicBezTo>
                  <a:pt x="1234179" y="740264"/>
                  <a:pt x="1246423" y="768700"/>
                  <a:pt x="1264430" y="791017"/>
                </a:cubicBezTo>
                <a:cubicBezTo>
                  <a:pt x="1266231" y="793177"/>
                  <a:pt x="1265150" y="798936"/>
                  <a:pt x="1263710" y="802535"/>
                </a:cubicBezTo>
                <a:cubicBezTo>
                  <a:pt x="1259748" y="816574"/>
                  <a:pt x="1262990" y="829172"/>
                  <a:pt x="1269112" y="841410"/>
                </a:cubicBezTo>
                <a:cubicBezTo>
                  <a:pt x="1273073" y="849329"/>
                  <a:pt x="1278835" y="853288"/>
                  <a:pt x="1286758" y="848249"/>
                </a:cubicBezTo>
                <a:cubicBezTo>
                  <a:pt x="1295762" y="842130"/>
                  <a:pt x="1303685" y="835291"/>
                  <a:pt x="1311608" y="827732"/>
                </a:cubicBezTo>
                <a:cubicBezTo>
                  <a:pt x="1317010" y="822693"/>
                  <a:pt x="1320971" y="816214"/>
                  <a:pt x="1327093" y="808655"/>
                </a:cubicBezTo>
                <a:cubicBezTo>
                  <a:pt x="1335376" y="821973"/>
                  <a:pt x="1336817" y="833851"/>
                  <a:pt x="1337897" y="846449"/>
                </a:cubicBezTo>
                <a:cubicBezTo>
                  <a:pt x="1338258" y="853288"/>
                  <a:pt x="1340778" y="859768"/>
                  <a:pt x="1342219" y="866607"/>
                </a:cubicBezTo>
                <a:cubicBezTo>
                  <a:pt x="1344380" y="874525"/>
                  <a:pt x="1347621" y="882804"/>
                  <a:pt x="1347981" y="890723"/>
                </a:cubicBezTo>
                <a:cubicBezTo>
                  <a:pt x="1348341" y="910520"/>
                  <a:pt x="1352663" y="927438"/>
                  <a:pt x="1372830" y="937157"/>
                </a:cubicBezTo>
                <a:cubicBezTo>
                  <a:pt x="1385795" y="943276"/>
                  <a:pt x="1385075" y="947955"/>
                  <a:pt x="1372830" y="955154"/>
                </a:cubicBezTo>
                <a:cubicBezTo>
                  <a:pt x="1368869" y="957674"/>
                  <a:pt x="1364547" y="959834"/>
                  <a:pt x="1360946" y="963793"/>
                </a:cubicBezTo>
                <a:cubicBezTo>
                  <a:pt x="1363107" y="963433"/>
                  <a:pt x="1365628" y="963793"/>
                  <a:pt x="1367068" y="963073"/>
                </a:cubicBezTo>
                <a:cubicBezTo>
                  <a:pt x="1380033" y="954074"/>
                  <a:pt x="1391197" y="959834"/>
                  <a:pt x="1401641" y="967393"/>
                </a:cubicBezTo>
                <a:cubicBezTo>
                  <a:pt x="1411725" y="974592"/>
                  <a:pt x="1407763" y="1001228"/>
                  <a:pt x="1396239" y="1006987"/>
                </a:cubicBezTo>
                <a:cubicBezTo>
                  <a:pt x="1380033" y="1014906"/>
                  <a:pt x="1363827" y="1022465"/>
                  <a:pt x="1347981" y="1030024"/>
                </a:cubicBezTo>
                <a:cubicBezTo>
                  <a:pt x="1344380" y="1031464"/>
                  <a:pt x="1340778" y="1032543"/>
                  <a:pt x="1337177" y="1032184"/>
                </a:cubicBezTo>
                <a:cubicBezTo>
                  <a:pt x="1320971" y="1031824"/>
                  <a:pt x="1304405" y="1032543"/>
                  <a:pt x="1288199" y="1030024"/>
                </a:cubicBezTo>
                <a:cubicBezTo>
                  <a:pt x="1272353" y="1027864"/>
                  <a:pt x="1258308" y="1030384"/>
                  <a:pt x="1245703" y="1040462"/>
                </a:cubicBezTo>
                <a:cubicBezTo>
                  <a:pt x="1233819" y="1049461"/>
                  <a:pt x="1221574" y="1057740"/>
                  <a:pt x="1209330" y="1066379"/>
                </a:cubicBezTo>
                <a:cubicBezTo>
                  <a:pt x="1210050" y="1067459"/>
                  <a:pt x="1210770" y="1068538"/>
                  <a:pt x="1211490" y="1069978"/>
                </a:cubicBezTo>
                <a:cubicBezTo>
                  <a:pt x="1216172" y="1067459"/>
                  <a:pt x="1221934" y="1066019"/>
                  <a:pt x="1226616" y="1062779"/>
                </a:cubicBezTo>
                <a:cubicBezTo>
                  <a:pt x="1238500" y="1054860"/>
                  <a:pt x="1252186" y="1055220"/>
                  <a:pt x="1265511" y="1057020"/>
                </a:cubicBezTo>
                <a:cubicBezTo>
                  <a:pt x="1268031" y="1057380"/>
                  <a:pt x="1271993" y="1059540"/>
                  <a:pt x="1272713" y="1061699"/>
                </a:cubicBezTo>
                <a:cubicBezTo>
                  <a:pt x="1273794" y="1064219"/>
                  <a:pt x="1272353" y="1067819"/>
                  <a:pt x="1270913" y="1070698"/>
                </a:cubicBezTo>
                <a:cubicBezTo>
                  <a:pt x="1268752" y="1074298"/>
                  <a:pt x="1262629" y="1078617"/>
                  <a:pt x="1263350" y="1080777"/>
                </a:cubicBezTo>
                <a:cubicBezTo>
                  <a:pt x="1267311" y="1090855"/>
                  <a:pt x="1271273" y="1101294"/>
                  <a:pt x="1278115" y="1109213"/>
                </a:cubicBezTo>
                <a:cubicBezTo>
                  <a:pt x="1284237" y="1116052"/>
                  <a:pt x="1293961" y="1120011"/>
                  <a:pt x="1305125" y="1127570"/>
                </a:cubicBezTo>
                <a:cubicBezTo>
                  <a:pt x="1284598" y="1137289"/>
                  <a:pt x="1266951" y="1145928"/>
                  <a:pt x="1248944" y="1154207"/>
                </a:cubicBezTo>
                <a:cubicBezTo>
                  <a:pt x="1247144" y="1155286"/>
                  <a:pt x="1242822" y="1153487"/>
                  <a:pt x="1242102" y="1151687"/>
                </a:cubicBezTo>
                <a:cubicBezTo>
                  <a:pt x="1241021" y="1149887"/>
                  <a:pt x="1242462" y="1145928"/>
                  <a:pt x="1243902" y="1144488"/>
                </a:cubicBezTo>
                <a:cubicBezTo>
                  <a:pt x="1247504" y="1140888"/>
                  <a:pt x="1252186" y="1137649"/>
                  <a:pt x="1256507" y="1134769"/>
                </a:cubicBezTo>
                <a:cubicBezTo>
                  <a:pt x="1259748" y="1132969"/>
                  <a:pt x="1263350" y="1131530"/>
                  <a:pt x="1267311" y="1130090"/>
                </a:cubicBezTo>
                <a:cubicBezTo>
                  <a:pt x="1265511" y="1127930"/>
                  <a:pt x="1264070" y="1126130"/>
                  <a:pt x="1262629" y="1124331"/>
                </a:cubicBezTo>
                <a:cubicBezTo>
                  <a:pt x="1256147" y="1126130"/>
                  <a:pt x="1249304" y="1127570"/>
                  <a:pt x="1243182" y="1129730"/>
                </a:cubicBezTo>
                <a:cubicBezTo>
                  <a:pt x="1230217" y="1134769"/>
                  <a:pt x="1217613" y="1140528"/>
                  <a:pt x="1204288" y="1144848"/>
                </a:cubicBezTo>
                <a:cubicBezTo>
                  <a:pt x="1185561" y="1150607"/>
                  <a:pt x="1178718" y="1167165"/>
                  <a:pt x="1170795" y="1181923"/>
                </a:cubicBezTo>
                <a:cubicBezTo>
                  <a:pt x="1166474" y="1190921"/>
                  <a:pt x="1160712" y="1195961"/>
                  <a:pt x="1151708" y="1199200"/>
                </a:cubicBezTo>
                <a:cubicBezTo>
                  <a:pt x="1143785" y="1202080"/>
                  <a:pt x="1135862" y="1204959"/>
                  <a:pt x="1128300" y="1208919"/>
                </a:cubicBezTo>
                <a:cubicBezTo>
                  <a:pt x="1123618" y="1211798"/>
                  <a:pt x="1120377" y="1216478"/>
                  <a:pt x="1116415" y="1220437"/>
                </a:cubicBezTo>
                <a:cubicBezTo>
                  <a:pt x="1110653" y="1226556"/>
                  <a:pt x="1104531" y="1231956"/>
                  <a:pt x="1099489" y="1238435"/>
                </a:cubicBezTo>
                <a:cubicBezTo>
                  <a:pt x="1095167" y="1243834"/>
                  <a:pt x="1091566" y="1250313"/>
                  <a:pt x="1087604" y="1256792"/>
                </a:cubicBezTo>
                <a:cubicBezTo>
                  <a:pt x="1084003" y="1253913"/>
                  <a:pt x="1080762" y="1251033"/>
                  <a:pt x="1075360" y="1246714"/>
                </a:cubicBezTo>
                <a:cubicBezTo>
                  <a:pt x="1074279" y="1252473"/>
                  <a:pt x="1072839" y="1256432"/>
                  <a:pt x="1072839" y="1260392"/>
                </a:cubicBezTo>
                <a:cubicBezTo>
                  <a:pt x="1072839" y="1264711"/>
                  <a:pt x="1073919" y="1269031"/>
                  <a:pt x="1074640" y="1273710"/>
                </a:cubicBezTo>
                <a:cubicBezTo>
                  <a:pt x="1076800" y="1295307"/>
                  <a:pt x="1072839" y="1313304"/>
                  <a:pt x="1052311" y="1326263"/>
                </a:cubicBezTo>
                <a:cubicBezTo>
                  <a:pt x="1035385" y="1336701"/>
                  <a:pt x="1021340" y="1351459"/>
                  <a:pt x="1005134" y="1363337"/>
                </a:cubicBezTo>
                <a:cubicBezTo>
                  <a:pt x="986047" y="1377015"/>
                  <a:pt x="988207" y="1395733"/>
                  <a:pt x="990368" y="1415170"/>
                </a:cubicBezTo>
                <a:cubicBezTo>
                  <a:pt x="992169" y="1429928"/>
                  <a:pt x="995050" y="1445046"/>
                  <a:pt x="995770" y="1459804"/>
                </a:cubicBezTo>
                <a:cubicBezTo>
                  <a:pt x="996130" y="1464483"/>
                  <a:pt x="990728" y="1469523"/>
                  <a:pt x="987847" y="1474562"/>
                </a:cubicBezTo>
                <a:cubicBezTo>
                  <a:pt x="983886" y="1472042"/>
                  <a:pt x="978844" y="1470242"/>
                  <a:pt x="977043" y="1466643"/>
                </a:cubicBezTo>
                <a:cubicBezTo>
                  <a:pt x="971641" y="1457284"/>
                  <a:pt x="967680" y="1446846"/>
                  <a:pt x="963358" y="1437127"/>
                </a:cubicBezTo>
                <a:cubicBezTo>
                  <a:pt x="961918" y="1432088"/>
                  <a:pt x="961918" y="1426689"/>
                  <a:pt x="960117" y="1421289"/>
                </a:cubicBezTo>
                <a:cubicBezTo>
                  <a:pt x="956156" y="1410851"/>
                  <a:pt x="950393" y="1402212"/>
                  <a:pt x="937429" y="1401132"/>
                </a:cubicBezTo>
                <a:cubicBezTo>
                  <a:pt x="929145" y="1400412"/>
                  <a:pt x="920862" y="1398612"/>
                  <a:pt x="912939" y="1396453"/>
                </a:cubicBezTo>
                <a:cubicBezTo>
                  <a:pt x="893132" y="1391054"/>
                  <a:pt x="875125" y="1389974"/>
                  <a:pt x="858559" y="1406531"/>
                </a:cubicBezTo>
                <a:cubicBezTo>
                  <a:pt x="854958" y="1410491"/>
                  <a:pt x="845954" y="1410491"/>
                  <a:pt x="839832" y="1410131"/>
                </a:cubicBezTo>
                <a:cubicBezTo>
                  <a:pt x="825427" y="1409771"/>
                  <a:pt x="811021" y="1404372"/>
                  <a:pt x="797336" y="1407251"/>
                </a:cubicBezTo>
                <a:cubicBezTo>
                  <a:pt x="785812" y="1409771"/>
                  <a:pt x="773927" y="1418770"/>
                  <a:pt x="765644" y="1428128"/>
                </a:cubicBezTo>
                <a:cubicBezTo>
                  <a:pt x="746197" y="1449725"/>
                  <a:pt x="739715" y="1477082"/>
                  <a:pt x="737914" y="1506237"/>
                </a:cubicBezTo>
                <a:cubicBezTo>
                  <a:pt x="736834" y="1522435"/>
                  <a:pt x="736113" y="1538273"/>
                  <a:pt x="742236" y="1554111"/>
                </a:cubicBezTo>
                <a:cubicBezTo>
                  <a:pt x="751959" y="1578947"/>
                  <a:pt x="772487" y="1590106"/>
                  <a:pt x="798056" y="1589746"/>
                </a:cubicBezTo>
                <a:cubicBezTo>
                  <a:pt x="817864" y="1589746"/>
                  <a:pt x="826507" y="1579667"/>
                  <a:pt x="834790" y="1564549"/>
                </a:cubicBezTo>
                <a:cubicBezTo>
                  <a:pt x="848475" y="1540433"/>
                  <a:pt x="866842" y="1535393"/>
                  <a:pt x="890971" y="1548712"/>
                </a:cubicBezTo>
                <a:cubicBezTo>
                  <a:pt x="885929" y="1560230"/>
                  <a:pt x="880527" y="1571388"/>
                  <a:pt x="876205" y="1582907"/>
                </a:cubicBezTo>
                <a:cubicBezTo>
                  <a:pt x="871524" y="1594785"/>
                  <a:pt x="867922" y="1606663"/>
                  <a:pt x="863961" y="1618542"/>
                </a:cubicBezTo>
                <a:cubicBezTo>
                  <a:pt x="861800" y="1625381"/>
                  <a:pt x="864681" y="1628260"/>
                  <a:pt x="871524" y="1628980"/>
                </a:cubicBezTo>
                <a:cubicBezTo>
                  <a:pt x="887370" y="1630060"/>
                  <a:pt x="902856" y="1631860"/>
                  <a:pt x="917981" y="1634020"/>
                </a:cubicBezTo>
                <a:cubicBezTo>
                  <a:pt x="933107" y="1635819"/>
                  <a:pt x="936348" y="1639779"/>
                  <a:pt x="935628" y="1654537"/>
                </a:cubicBezTo>
                <a:cubicBezTo>
                  <a:pt x="935268" y="1661736"/>
                  <a:pt x="935628" y="1669655"/>
                  <a:pt x="933467" y="1676494"/>
                </a:cubicBezTo>
                <a:cubicBezTo>
                  <a:pt x="926264" y="1697371"/>
                  <a:pt x="933107" y="1713569"/>
                  <a:pt x="949313" y="1725807"/>
                </a:cubicBezTo>
                <a:cubicBezTo>
                  <a:pt x="955075" y="1730486"/>
                  <a:pt x="965519" y="1734446"/>
                  <a:pt x="971281" y="1731926"/>
                </a:cubicBezTo>
                <a:cubicBezTo>
                  <a:pt x="991088" y="1724007"/>
                  <a:pt x="1007655" y="1728327"/>
                  <a:pt x="1023861" y="1740565"/>
                </a:cubicBezTo>
                <a:cubicBezTo>
                  <a:pt x="1025301" y="1741285"/>
                  <a:pt x="1027102" y="1741645"/>
                  <a:pt x="1028542" y="1742365"/>
                </a:cubicBezTo>
                <a:cubicBezTo>
                  <a:pt x="1029983" y="1740925"/>
                  <a:pt x="1032144" y="1739485"/>
                  <a:pt x="1032504" y="1737685"/>
                </a:cubicBezTo>
                <a:cubicBezTo>
                  <a:pt x="1045109" y="1710689"/>
                  <a:pt x="1069958" y="1699890"/>
                  <a:pt x="1095167" y="1689452"/>
                </a:cubicBezTo>
                <a:cubicBezTo>
                  <a:pt x="1104171" y="1685852"/>
                  <a:pt x="1108132" y="1688372"/>
                  <a:pt x="1107412" y="1698451"/>
                </a:cubicBezTo>
                <a:cubicBezTo>
                  <a:pt x="1106331" y="1705650"/>
                  <a:pt x="1104531" y="1712489"/>
                  <a:pt x="1103810" y="1719688"/>
                </a:cubicBezTo>
                <a:cubicBezTo>
                  <a:pt x="1105251" y="1720768"/>
                  <a:pt x="1106691" y="1722207"/>
                  <a:pt x="1108132" y="1723287"/>
                </a:cubicBezTo>
                <a:cubicBezTo>
                  <a:pt x="1109212" y="1720408"/>
                  <a:pt x="1110293" y="1717528"/>
                  <a:pt x="1111733" y="1715008"/>
                </a:cubicBezTo>
                <a:cubicBezTo>
                  <a:pt x="1121097" y="1698811"/>
                  <a:pt x="1133702" y="1693771"/>
                  <a:pt x="1149908" y="1702410"/>
                </a:cubicBezTo>
                <a:cubicBezTo>
                  <a:pt x="1171876" y="1713209"/>
                  <a:pt x="1194924" y="1716448"/>
                  <a:pt x="1217973" y="1710329"/>
                </a:cubicBezTo>
                <a:cubicBezTo>
                  <a:pt x="1233819" y="1706370"/>
                  <a:pt x="1242102" y="1715728"/>
                  <a:pt x="1251825" y="1724007"/>
                </a:cubicBezTo>
                <a:cubicBezTo>
                  <a:pt x="1271273" y="1740205"/>
                  <a:pt x="1291080" y="1756043"/>
                  <a:pt x="1311968" y="1771161"/>
                </a:cubicBezTo>
                <a:cubicBezTo>
                  <a:pt x="1318450" y="1775840"/>
                  <a:pt x="1327454" y="1778000"/>
                  <a:pt x="1335737" y="1778000"/>
                </a:cubicBezTo>
                <a:cubicBezTo>
                  <a:pt x="1385435" y="1779799"/>
                  <a:pt x="1404882" y="1805716"/>
                  <a:pt x="1421088" y="1844590"/>
                </a:cubicBezTo>
                <a:cubicBezTo>
                  <a:pt x="1422169" y="1848190"/>
                  <a:pt x="1420008" y="1854309"/>
                  <a:pt x="1418207" y="1858268"/>
                </a:cubicBezTo>
                <a:cubicBezTo>
                  <a:pt x="1414966" y="1865107"/>
                  <a:pt x="1410644" y="1871227"/>
                  <a:pt x="1404882" y="1880225"/>
                </a:cubicBezTo>
                <a:cubicBezTo>
                  <a:pt x="1414606" y="1877706"/>
                  <a:pt x="1421088" y="1874106"/>
                  <a:pt x="1427211" y="1874106"/>
                </a:cubicBezTo>
                <a:cubicBezTo>
                  <a:pt x="1432252" y="1873746"/>
                  <a:pt x="1436934" y="1877346"/>
                  <a:pt x="1441976" y="1879505"/>
                </a:cubicBezTo>
                <a:cubicBezTo>
                  <a:pt x="1439815" y="1884185"/>
                  <a:pt x="1438015" y="1888864"/>
                  <a:pt x="1435854" y="1893544"/>
                </a:cubicBezTo>
                <a:cubicBezTo>
                  <a:pt x="1434773" y="1895703"/>
                  <a:pt x="1432613" y="1897503"/>
                  <a:pt x="1431172" y="1899663"/>
                </a:cubicBezTo>
                <a:cubicBezTo>
                  <a:pt x="1431892" y="1900383"/>
                  <a:pt x="1432613" y="1900743"/>
                  <a:pt x="1432973" y="1901822"/>
                </a:cubicBezTo>
                <a:cubicBezTo>
                  <a:pt x="1438735" y="1897503"/>
                  <a:pt x="1444857" y="1893544"/>
                  <a:pt x="1449899" y="1888864"/>
                </a:cubicBezTo>
                <a:cubicBezTo>
                  <a:pt x="1456381" y="1882745"/>
                  <a:pt x="1463224" y="1882025"/>
                  <a:pt x="1471147" y="1884905"/>
                </a:cubicBezTo>
                <a:cubicBezTo>
                  <a:pt x="1484472" y="1889584"/>
                  <a:pt x="1499958" y="1890304"/>
                  <a:pt x="1506440" y="1906142"/>
                </a:cubicBezTo>
                <a:cubicBezTo>
                  <a:pt x="1507160" y="1907942"/>
                  <a:pt x="1512922" y="1908661"/>
                  <a:pt x="1516164" y="1908661"/>
                </a:cubicBezTo>
                <a:cubicBezTo>
                  <a:pt x="1526247" y="1909021"/>
                  <a:pt x="1536691" y="1909021"/>
                  <a:pt x="1546775" y="1909021"/>
                </a:cubicBezTo>
                <a:cubicBezTo>
                  <a:pt x="1583509" y="1910461"/>
                  <a:pt x="1608718" y="1935298"/>
                  <a:pt x="1637169" y="1952935"/>
                </a:cubicBezTo>
                <a:cubicBezTo>
                  <a:pt x="1646172" y="1958694"/>
                  <a:pt x="1649053" y="1980291"/>
                  <a:pt x="1644371" y="1990370"/>
                </a:cubicBezTo>
                <a:cubicBezTo>
                  <a:pt x="1633927" y="2013047"/>
                  <a:pt x="1618802" y="2032844"/>
                  <a:pt x="1604757" y="2053361"/>
                </a:cubicBezTo>
                <a:cubicBezTo>
                  <a:pt x="1595033" y="2067399"/>
                  <a:pt x="1593232" y="2087197"/>
                  <a:pt x="1589271" y="2104834"/>
                </a:cubicBezTo>
                <a:cubicBezTo>
                  <a:pt x="1584229" y="2126431"/>
                  <a:pt x="1581708" y="2148388"/>
                  <a:pt x="1577026" y="2169625"/>
                </a:cubicBezTo>
                <a:cubicBezTo>
                  <a:pt x="1570544" y="2198421"/>
                  <a:pt x="1550737" y="2210659"/>
                  <a:pt x="1523006" y="2220378"/>
                </a:cubicBezTo>
                <a:cubicBezTo>
                  <a:pt x="1481231" y="2234776"/>
                  <a:pt x="1461423" y="2250974"/>
                  <a:pt x="1458182" y="2295608"/>
                </a:cubicBezTo>
                <a:cubicBezTo>
                  <a:pt x="1456742" y="2312525"/>
                  <a:pt x="1449539" y="2331603"/>
                  <a:pt x="1430092" y="2339881"/>
                </a:cubicBezTo>
                <a:cubicBezTo>
                  <a:pt x="1427211" y="2340961"/>
                  <a:pt x="1425050" y="2343841"/>
                  <a:pt x="1423609" y="2346360"/>
                </a:cubicBezTo>
                <a:cubicBezTo>
                  <a:pt x="1416046" y="2361478"/>
                  <a:pt x="1403802" y="2373717"/>
                  <a:pt x="1401641" y="2393154"/>
                </a:cubicBezTo>
                <a:cubicBezTo>
                  <a:pt x="1400201" y="2408632"/>
                  <a:pt x="1387596" y="2419430"/>
                  <a:pt x="1368869" y="2417271"/>
                </a:cubicBezTo>
                <a:cubicBezTo>
                  <a:pt x="1358065" y="2415831"/>
                  <a:pt x="1347621" y="2413671"/>
                  <a:pt x="1338258" y="2411871"/>
                </a:cubicBezTo>
                <a:cubicBezTo>
                  <a:pt x="1342939" y="2421950"/>
                  <a:pt x="1347981" y="2432028"/>
                  <a:pt x="1351943" y="2442467"/>
                </a:cubicBezTo>
                <a:cubicBezTo>
                  <a:pt x="1359505" y="2462624"/>
                  <a:pt x="1349422" y="2479902"/>
                  <a:pt x="1327814" y="2484581"/>
                </a:cubicBezTo>
                <a:cubicBezTo>
                  <a:pt x="1317730" y="2486741"/>
                  <a:pt x="1306926" y="2489261"/>
                  <a:pt x="1296842" y="2490340"/>
                </a:cubicBezTo>
                <a:cubicBezTo>
                  <a:pt x="1289639" y="2491420"/>
                  <a:pt x="1286398" y="2494660"/>
                  <a:pt x="1286758" y="2501499"/>
                </a:cubicBezTo>
                <a:cubicBezTo>
                  <a:pt x="1286758" y="2502219"/>
                  <a:pt x="1286758" y="2503299"/>
                  <a:pt x="1286758" y="2504018"/>
                </a:cubicBezTo>
                <a:cubicBezTo>
                  <a:pt x="1284598" y="2530295"/>
                  <a:pt x="1288919" y="2526695"/>
                  <a:pt x="1261909" y="2529575"/>
                </a:cubicBezTo>
                <a:cubicBezTo>
                  <a:pt x="1252906" y="2530655"/>
                  <a:pt x="1250385" y="2534254"/>
                  <a:pt x="1252906" y="2541813"/>
                </a:cubicBezTo>
                <a:cubicBezTo>
                  <a:pt x="1262629" y="2571329"/>
                  <a:pt x="1254346" y="2596886"/>
                  <a:pt x="1235980" y="2619562"/>
                </a:cubicBezTo>
                <a:cubicBezTo>
                  <a:pt x="1230938" y="2625682"/>
                  <a:pt x="1232378" y="2630361"/>
                  <a:pt x="1237420" y="2635400"/>
                </a:cubicBezTo>
                <a:cubicBezTo>
                  <a:pt x="1260829" y="2659517"/>
                  <a:pt x="1260829" y="2659517"/>
                  <a:pt x="1246063" y="2689033"/>
                </a:cubicBezTo>
                <a:cubicBezTo>
                  <a:pt x="1243902" y="2693712"/>
                  <a:pt x="1242102" y="2698391"/>
                  <a:pt x="1238861" y="2702351"/>
                </a:cubicBezTo>
                <a:cubicBezTo>
                  <a:pt x="1230217" y="2713869"/>
                  <a:pt x="1229497" y="2726827"/>
                  <a:pt x="1233459" y="2740146"/>
                </a:cubicBezTo>
                <a:cubicBezTo>
                  <a:pt x="1235619" y="2748424"/>
                  <a:pt x="1233819" y="2754184"/>
                  <a:pt x="1228777" y="2760663"/>
                </a:cubicBezTo>
                <a:cubicBezTo>
                  <a:pt x="1221934" y="2768582"/>
                  <a:pt x="1216172" y="2776860"/>
                  <a:pt x="1208249" y="2786219"/>
                </a:cubicBezTo>
                <a:cubicBezTo>
                  <a:pt x="1205368" y="2767142"/>
                  <a:pt x="1192403" y="2767142"/>
                  <a:pt x="1179439" y="2767862"/>
                </a:cubicBezTo>
                <a:cubicBezTo>
                  <a:pt x="1180159" y="2751304"/>
                  <a:pt x="1178718" y="2752384"/>
                  <a:pt x="1168274" y="2739786"/>
                </a:cubicBezTo>
                <a:cubicBezTo>
                  <a:pt x="1159991" y="2729707"/>
                  <a:pt x="1155310" y="2716749"/>
                  <a:pt x="1147747" y="2703431"/>
                </a:cubicBezTo>
                <a:cubicBezTo>
                  <a:pt x="1147387" y="2703431"/>
                  <a:pt x="1143785" y="2702711"/>
                  <a:pt x="1140544" y="2701991"/>
                </a:cubicBezTo>
                <a:cubicBezTo>
                  <a:pt x="1141624" y="2698751"/>
                  <a:pt x="1141624" y="2695152"/>
                  <a:pt x="1143065" y="2692272"/>
                </a:cubicBezTo>
                <a:cubicBezTo>
                  <a:pt x="1150628" y="2679314"/>
                  <a:pt x="1147747" y="2664916"/>
                  <a:pt x="1134422" y="2649078"/>
                </a:cubicBezTo>
                <a:cubicBezTo>
                  <a:pt x="1131181" y="2645479"/>
                  <a:pt x="1129380" y="2640439"/>
                  <a:pt x="1126499" y="2635040"/>
                </a:cubicBezTo>
                <a:cubicBezTo>
                  <a:pt x="1142705" y="2632881"/>
                  <a:pt x="1151708" y="2618123"/>
                  <a:pt x="1150268" y="2600485"/>
                </a:cubicBezTo>
                <a:cubicBezTo>
                  <a:pt x="1148827" y="2586807"/>
                  <a:pt x="1147747" y="2572769"/>
                  <a:pt x="1145226" y="2559091"/>
                </a:cubicBezTo>
                <a:cubicBezTo>
                  <a:pt x="1144506" y="2554771"/>
                  <a:pt x="1140544" y="2549732"/>
                  <a:pt x="1136583" y="2547572"/>
                </a:cubicBezTo>
                <a:cubicBezTo>
                  <a:pt x="1129020" y="2543253"/>
                  <a:pt x="1125418" y="2538214"/>
                  <a:pt x="1126139" y="2529935"/>
                </a:cubicBezTo>
                <a:cubicBezTo>
                  <a:pt x="1126859" y="2511937"/>
                  <a:pt x="1126499" y="2493940"/>
                  <a:pt x="1119296" y="2476662"/>
                </a:cubicBezTo>
                <a:cubicBezTo>
                  <a:pt x="1118216" y="2473783"/>
                  <a:pt x="1119296" y="2469463"/>
                  <a:pt x="1120016" y="2465864"/>
                </a:cubicBezTo>
                <a:cubicBezTo>
                  <a:pt x="1123618" y="2451106"/>
                  <a:pt x="1128300" y="2435988"/>
                  <a:pt x="1130820" y="2420870"/>
                </a:cubicBezTo>
                <a:cubicBezTo>
                  <a:pt x="1132981" y="2409712"/>
                  <a:pt x="1133341" y="2398553"/>
                  <a:pt x="1133341" y="2387035"/>
                </a:cubicBezTo>
                <a:cubicBezTo>
                  <a:pt x="1134062" y="2348520"/>
                  <a:pt x="1135142" y="2310365"/>
                  <a:pt x="1134782" y="2272211"/>
                </a:cubicBezTo>
                <a:cubicBezTo>
                  <a:pt x="1134422" y="2236216"/>
                  <a:pt x="1133341" y="2200221"/>
                  <a:pt x="1130820" y="2164586"/>
                </a:cubicBezTo>
                <a:cubicBezTo>
                  <a:pt x="1129380" y="2146948"/>
                  <a:pt x="1112814" y="2139389"/>
                  <a:pt x="1100929" y="2128951"/>
                </a:cubicBezTo>
                <a:cubicBezTo>
                  <a:pt x="1097328" y="2125711"/>
                  <a:pt x="1093006" y="2123192"/>
                  <a:pt x="1088685" y="2121392"/>
                </a:cubicBezTo>
                <a:cubicBezTo>
                  <a:pt x="1044388" y="2101235"/>
                  <a:pt x="1028182" y="2058761"/>
                  <a:pt x="1008015" y="2020246"/>
                </a:cubicBezTo>
                <a:cubicBezTo>
                  <a:pt x="998291" y="2001528"/>
                  <a:pt x="988568" y="1983531"/>
                  <a:pt x="972001" y="1969853"/>
                </a:cubicBezTo>
                <a:cubicBezTo>
                  <a:pt x="963358" y="1962654"/>
                  <a:pt x="961197" y="1945736"/>
                  <a:pt x="966960" y="1936018"/>
                </a:cubicBezTo>
                <a:cubicBezTo>
                  <a:pt x="973082" y="1925219"/>
                  <a:pt x="974162" y="1916580"/>
                  <a:pt x="970921" y="1903262"/>
                </a:cubicBezTo>
                <a:cubicBezTo>
                  <a:pt x="967680" y="1891744"/>
                  <a:pt x="975603" y="1875906"/>
                  <a:pt x="981725" y="1863668"/>
                </a:cubicBezTo>
                <a:cubicBezTo>
                  <a:pt x="987847" y="1852149"/>
                  <a:pt x="997931" y="1842071"/>
                  <a:pt x="1007295" y="1832352"/>
                </a:cubicBezTo>
                <a:cubicBezTo>
                  <a:pt x="1024581" y="1814715"/>
                  <a:pt x="1022780" y="1794197"/>
                  <a:pt x="1017378" y="1772960"/>
                </a:cubicBezTo>
                <a:cubicBezTo>
                  <a:pt x="1015217" y="1763962"/>
                  <a:pt x="1010536" y="1755683"/>
                  <a:pt x="1006574" y="1747044"/>
                </a:cubicBezTo>
                <a:cubicBezTo>
                  <a:pt x="1000812" y="1734806"/>
                  <a:pt x="990368" y="1733366"/>
                  <a:pt x="983886" y="1744884"/>
                </a:cubicBezTo>
                <a:cubicBezTo>
                  <a:pt x="977043" y="1757123"/>
                  <a:pt x="970201" y="1755323"/>
                  <a:pt x="959037" y="1751723"/>
                </a:cubicBezTo>
                <a:cubicBezTo>
                  <a:pt x="936348" y="1745244"/>
                  <a:pt x="919782" y="1730126"/>
                  <a:pt x="902856" y="1716088"/>
                </a:cubicBezTo>
                <a:cubicBezTo>
                  <a:pt x="893852" y="1708529"/>
                  <a:pt x="888810" y="1696291"/>
                  <a:pt x="882688" y="1685852"/>
                </a:cubicBezTo>
                <a:cubicBezTo>
                  <a:pt x="876926" y="1676854"/>
                  <a:pt x="869363" y="1672534"/>
                  <a:pt x="858559" y="1670735"/>
                </a:cubicBezTo>
                <a:cubicBezTo>
                  <a:pt x="831189" y="1666415"/>
                  <a:pt x="805619" y="1657776"/>
                  <a:pt x="786172" y="1636179"/>
                </a:cubicBezTo>
                <a:cubicBezTo>
                  <a:pt x="780410" y="1629700"/>
                  <a:pt x="772847" y="1625381"/>
                  <a:pt x="764564" y="1628980"/>
                </a:cubicBezTo>
                <a:cubicBezTo>
                  <a:pt x="744036" y="1636899"/>
                  <a:pt x="725309" y="1628260"/>
                  <a:pt x="707663" y="1621061"/>
                </a:cubicBezTo>
                <a:cubicBezTo>
                  <a:pt x="684254" y="1610983"/>
                  <a:pt x="661566" y="1598745"/>
                  <a:pt x="638877" y="1586506"/>
                </a:cubicBezTo>
                <a:cubicBezTo>
                  <a:pt x="624112" y="1578587"/>
                  <a:pt x="619070" y="1563469"/>
                  <a:pt x="617990" y="1548712"/>
                </a:cubicBezTo>
                <a:cubicBezTo>
                  <a:pt x="616909" y="1536473"/>
                  <a:pt x="614748" y="1526035"/>
                  <a:pt x="607906" y="1516676"/>
                </a:cubicBezTo>
                <a:cubicBezTo>
                  <a:pt x="598182" y="1502278"/>
                  <a:pt x="587378" y="1488240"/>
                  <a:pt x="578375" y="1473482"/>
                </a:cubicBezTo>
                <a:cubicBezTo>
                  <a:pt x="562169" y="1446486"/>
                  <a:pt x="547043" y="1419490"/>
                  <a:pt x="531557" y="1392493"/>
                </a:cubicBezTo>
                <a:cubicBezTo>
                  <a:pt x="528316" y="1386734"/>
                  <a:pt x="526156" y="1380255"/>
                  <a:pt x="522555" y="1374856"/>
                </a:cubicBezTo>
                <a:cubicBezTo>
                  <a:pt x="520033" y="1371976"/>
                  <a:pt x="516072" y="1370536"/>
                  <a:pt x="512831" y="1368017"/>
                </a:cubicBezTo>
                <a:cubicBezTo>
                  <a:pt x="511030" y="1372696"/>
                  <a:pt x="507069" y="1377735"/>
                  <a:pt x="508149" y="1381695"/>
                </a:cubicBezTo>
                <a:cubicBezTo>
                  <a:pt x="511750" y="1393933"/>
                  <a:pt x="517512" y="1405811"/>
                  <a:pt x="522555" y="1418050"/>
                </a:cubicBezTo>
                <a:cubicBezTo>
                  <a:pt x="530477" y="1437847"/>
                  <a:pt x="538401" y="1458004"/>
                  <a:pt x="546683" y="1477801"/>
                </a:cubicBezTo>
                <a:cubicBezTo>
                  <a:pt x="550284" y="1486080"/>
                  <a:pt x="554246" y="1493999"/>
                  <a:pt x="557848" y="1501918"/>
                </a:cubicBezTo>
                <a:lnTo>
                  <a:pt x="555687" y="1504798"/>
                </a:lnTo>
                <a:cubicBezTo>
                  <a:pt x="551005" y="1501918"/>
                  <a:pt x="545243" y="1499758"/>
                  <a:pt x="542002" y="1495439"/>
                </a:cubicBezTo>
                <a:cubicBezTo>
                  <a:pt x="535880" y="1486080"/>
                  <a:pt x="531557" y="1475642"/>
                  <a:pt x="526156" y="1465563"/>
                </a:cubicBezTo>
                <a:cubicBezTo>
                  <a:pt x="524715" y="1462684"/>
                  <a:pt x="523275" y="1459444"/>
                  <a:pt x="521114" y="1457284"/>
                </a:cubicBezTo>
                <a:cubicBezTo>
                  <a:pt x="509230" y="1448645"/>
                  <a:pt x="504908" y="1435327"/>
                  <a:pt x="500226" y="1422009"/>
                </a:cubicBezTo>
                <a:cubicBezTo>
                  <a:pt x="490862" y="1392493"/>
                  <a:pt x="481499" y="1362977"/>
                  <a:pt x="470695" y="1334181"/>
                </a:cubicBezTo>
                <a:cubicBezTo>
                  <a:pt x="468174" y="1326982"/>
                  <a:pt x="460611" y="1320503"/>
                  <a:pt x="453769" y="1315824"/>
                </a:cubicBezTo>
                <a:cubicBezTo>
                  <a:pt x="439003" y="1305025"/>
                  <a:pt x="426038" y="1293147"/>
                  <a:pt x="422077" y="1274070"/>
                </a:cubicBezTo>
                <a:cubicBezTo>
                  <a:pt x="421717" y="1272630"/>
                  <a:pt x="420637" y="1270830"/>
                  <a:pt x="420637" y="1269390"/>
                </a:cubicBezTo>
                <a:cubicBezTo>
                  <a:pt x="422077" y="1245634"/>
                  <a:pt x="412353" y="1224037"/>
                  <a:pt x="406231" y="1202080"/>
                </a:cubicBezTo>
                <a:cubicBezTo>
                  <a:pt x="403710" y="1192361"/>
                  <a:pt x="405151" y="1180843"/>
                  <a:pt x="405511" y="1170404"/>
                </a:cubicBezTo>
                <a:cubicBezTo>
                  <a:pt x="406231" y="1135129"/>
                  <a:pt x="418476" y="1102734"/>
                  <a:pt x="435042" y="1071778"/>
                </a:cubicBezTo>
                <a:cubicBezTo>
                  <a:pt x="442965" y="1057020"/>
                  <a:pt x="444765" y="1042262"/>
                  <a:pt x="443325" y="1025704"/>
                </a:cubicBezTo>
                <a:cubicBezTo>
                  <a:pt x="442965" y="1019945"/>
                  <a:pt x="440804" y="1013826"/>
                  <a:pt x="449447" y="1010946"/>
                </a:cubicBezTo>
                <a:cubicBezTo>
                  <a:pt x="457010" y="1008427"/>
                  <a:pt x="460971" y="1012026"/>
                  <a:pt x="464573" y="1017786"/>
                </a:cubicBezTo>
                <a:cubicBezTo>
                  <a:pt x="465293" y="1018865"/>
                  <a:pt x="467454" y="1019585"/>
                  <a:pt x="470695" y="1021385"/>
                </a:cubicBezTo>
                <a:cubicBezTo>
                  <a:pt x="474657" y="1004827"/>
                  <a:pt x="474657" y="990069"/>
                  <a:pt x="465653" y="975311"/>
                </a:cubicBezTo>
                <a:cubicBezTo>
                  <a:pt x="457730" y="963073"/>
                  <a:pt x="452328" y="949755"/>
                  <a:pt x="442244" y="939316"/>
                </a:cubicBezTo>
                <a:cubicBezTo>
                  <a:pt x="431801" y="928158"/>
                  <a:pt x="430360" y="915920"/>
                  <a:pt x="444765" y="904401"/>
                </a:cubicBezTo>
                <a:cubicBezTo>
                  <a:pt x="432521" y="897202"/>
                  <a:pt x="428560" y="887124"/>
                  <a:pt x="431080" y="874525"/>
                </a:cubicBezTo>
                <a:cubicBezTo>
                  <a:pt x="431080" y="872726"/>
                  <a:pt x="430360" y="870206"/>
                  <a:pt x="429280" y="869126"/>
                </a:cubicBezTo>
                <a:cubicBezTo>
                  <a:pt x="413794" y="856528"/>
                  <a:pt x="420276" y="844290"/>
                  <a:pt x="428199" y="831331"/>
                </a:cubicBezTo>
                <a:cubicBezTo>
                  <a:pt x="428919" y="830612"/>
                  <a:pt x="429280" y="829172"/>
                  <a:pt x="429640" y="828092"/>
                </a:cubicBezTo>
                <a:cubicBezTo>
                  <a:pt x="428199" y="828452"/>
                  <a:pt x="427119" y="828452"/>
                  <a:pt x="426038" y="828452"/>
                </a:cubicBezTo>
                <a:cubicBezTo>
                  <a:pt x="424238" y="820533"/>
                  <a:pt x="422437" y="812614"/>
                  <a:pt x="420997" y="804695"/>
                </a:cubicBezTo>
                <a:cubicBezTo>
                  <a:pt x="419916" y="800376"/>
                  <a:pt x="418476" y="796056"/>
                  <a:pt x="418115" y="791737"/>
                </a:cubicBezTo>
                <a:cubicBezTo>
                  <a:pt x="416315" y="778419"/>
                  <a:pt x="415235" y="765101"/>
                  <a:pt x="413074" y="752143"/>
                </a:cubicBezTo>
                <a:cubicBezTo>
                  <a:pt x="410913" y="742424"/>
                  <a:pt x="407312" y="732705"/>
                  <a:pt x="405151" y="724786"/>
                </a:cubicBezTo>
                <a:cubicBezTo>
                  <a:pt x="393266" y="721907"/>
                  <a:pt x="383903" y="719747"/>
                  <a:pt x="370218" y="716507"/>
                </a:cubicBezTo>
                <a:cubicBezTo>
                  <a:pt x="366977" y="710388"/>
                  <a:pt x="362655" y="699590"/>
                  <a:pt x="356533" y="690591"/>
                </a:cubicBezTo>
                <a:cubicBezTo>
                  <a:pt x="351851" y="683392"/>
                  <a:pt x="345368" y="676553"/>
                  <a:pt x="338886" y="671514"/>
                </a:cubicBezTo>
                <a:cubicBezTo>
                  <a:pt x="324481" y="661435"/>
                  <a:pt x="309355" y="652796"/>
                  <a:pt x="295310" y="642718"/>
                </a:cubicBezTo>
                <a:cubicBezTo>
                  <a:pt x="290988" y="639478"/>
                  <a:pt x="287747" y="633719"/>
                  <a:pt x="286306" y="628320"/>
                </a:cubicBezTo>
                <a:cubicBezTo>
                  <a:pt x="284146" y="619681"/>
                  <a:pt x="278024" y="618601"/>
                  <a:pt x="270821" y="618241"/>
                </a:cubicBezTo>
                <a:cubicBezTo>
                  <a:pt x="263618" y="617881"/>
                  <a:pt x="257856" y="619321"/>
                  <a:pt x="256055" y="627600"/>
                </a:cubicBezTo>
                <a:cubicBezTo>
                  <a:pt x="252814" y="639118"/>
                  <a:pt x="244891" y="644517"/>
                  <a:pt x="233727" y="647397"/>
                </a:cubicBezTo>
                <a:cubicBezTo>
                  <a:pt x="222563" y="650277"/>
                  <a:pt x="211759" y="654956"/>
                  <a:pt x="200955" y="658915"/>
                </a:cubicBezTo>
                <a:cubicBezTo>
                  <a:pt x="199875" y="657836"/>
                  <a:pt x="199154" y="656756"/>
                  <a:pt x="198074" y="655676"/>
                </a:cubicBezTo>
                <a:cubicBezTo>
                  <a:pt x="204196" y="645237"/>
                  <a:pt x="208157" y="632999"/>
                  <a:pt x="216441" y="624360"/>
                </a:cubicBezTo>
                <a:cubicBezTo>
                  <a:pt x="224004" y="616081"/>
                  <a:pt x="235888" y="611762"/>
                  <a:pt x="245972" y="605643"/>
                </a:cubicBezTo>
                <a:cubicBezTo>
                  <a:pt x="244531" y="603483"/>
                  <a:pt x="243451" y="601683"/>
                  <a:pt x="242370" y="599524"/>
                </a:cubicBezTo>
                <a:cubicBezTo>
                  <a:pt x="228685" y="607083"/>
                  <a:pt x="215000" y="614282"/>
                  <a:pt x="202035" y="622201"/>
                </a:cubicBezTo>
                <a:cubicBezTo>
                  <a:pt x="191591" y="628320"/>
                  <a:pt x="181508" y="635519"/>
                  <a:pt x="171784" y="643078"/>
                </a:cubicBezTo>
                <a:cubicBezTo>
                  <a:pt x="168543" y="645597"/>
                  <a:pt x="164582" y="649917"/>
                  <a:pt x="164941" y="653516"/>
                </a:cubicBezTo>
                <a:cubicBezTo>
                  <a:pt x="165302" y="662155"/>
                  <a:pt x="161340" y="667914"/>
                  <a:pt x="153777" y="671874"/>
                </a:cubicBezTo>
                <a:cubicBezTo>
                  <a:pt x="118844" y="692391"/>
                  <a:pt x="84632" y="713628"/>
                  <a:pt x="48978" y="732345"/>
                </a:cubicBezTo>
                <a:cubicBezTo>
                  <a:pt x="34933" y="739544"/>
                  <a:pt x="17647" y="740264"/>
                  <a:pt x="2161" y="744224"/>
                </a:cubicBezTo>
                <a:cubicBezTo>
                  <a:pt x="1441" y="742424"/>
                  <a:pt x="721" y="740624"/>
                  <a:pt x="0" y="738824"/>
                </a:cubicBezTo>
                <a:cubicBezTo>
                  <a:pt x="3601" y="736665"/>
                  <a:pt x="6843" y="733425"/>
                  <a:pt x="10804" y="731985"/>
                </a:cubicBezTo>
                <a:cubicBezTo>
                  <a:pt x="50419" y="719387"/>
                  <a:pt x="82471" y="695990"/>
                  <a:pt x="106600" y="662515"/>
                </a:cubicBezTo>
                <a:cubicBezTo>
                  <a:pt x="113082" y="653516"/>
                  <a:pt x="111642" y="650277"/>
                  <a:pt x="100478" y="647757"/>
                </a:cubicBezTo>
                <a:cubicBezTo>
                  <a:pt x="92915" y="645957"/>
                  <a:pt x="84992" y="644517"/>
                  <a:pt x="78149" y="641278"/>
                </a:cubicBezTo>
                <a:cubicBezTo>
                  <a:pt x="65905" y="635879"/>
                  <a:pt x="63023" y="628320"/>
                  <a:pt x="66625" y="615362"/>
                </a:cubicBezTo>
                <a:cubicBezTo>
                  <a:pt x="68426" y="609242"/>
                  <a:pt x="70587" y="603483"/>
                  <a:pt x="72387" y="595924"/>
                </a:cubicBezTo>
                <a:cubicBezTo>
                  <a:pt x="62303" y="595564"/>
                  <a:pt x="51139" y="607443"/>
                  <a:pt x="45737" y="591605"/>
                </a:cubicBezTo>
                <a:cubicBezTo>
                  <a:pt x="42136" y="580446"/>
                  <a:pt x="42856" y="571088"/>
                  <a:pt x="55101" y="566768"/>
                </a:cubicBezTo>
                <a:cubicBezTo>
                  <a:pt x="44657" y="546251"/>
                  <a:pt x="47898" y="531853"/>
                  <a:pt x="67345" y="521415"/>
                </a:cubicBezTo>
                <a:cubicBezTo>
                  <a:pt x="87513" y="510256"/>
                  <a:pt x="109120" y="501257"/>
                  <a:pt x="130369" y="491899"/>
                </a:cubicBezTo>
                <a:cubicBezTo>
                  <a:pt x="144414" y="485780"/>
                  <a:pt x="158099" y="480020"/>
                  <a:pt x="164582" y="464543"/>
                </a:cubicBezTo>
                <a:cubicBezTo>
                  <a:pt x="168183" y="455544"/>
                  <a:pt x="165662" y="451584"/>
                  <a:pt x="155938" y="451584"/>
                </a:cubicBezTo>
                <a:cubicBezTo>
                  <a:pt x="148015" y="451944"/>
                  <a:pt x="140092" y="450864"/>
                  <a:pt x="131809" y="451584"/>
                </a:cubicBezTo>
                <a:cubicBezTo>
                  <a:pt x="119925" y="452664"/>
                  <a:pt x="112002" y="446185"/>
                  <a:pt x="110201" y="436107"/>
                </a:cubicBezTo>
                <a:cubicBezTo>
                  <a:pt x="107680" y="423508"/>
                  <a:pt x="108761" y="410190"/>
                  <a:pt x="109481" y="397592"/>
                </a:cubicBezTo>
                <a:cubicBezTo>
                  <a:pt x="109841" y="394712"/>
                  <a:pt x="114523" y="390393"/>
                  <a:pt x="118124" y="389313"/>
                </a:cubicBezTo>
                <a:cubicBezTo>
                  <a:pt x="131809" y="384994"/>
                  <a:pt x="145494" y="381034"/>
                  <a:pt x="159539" y="378515"/>
                </a:cubicBezTo>
                <a:cubicBezTo>
                  <a:pt x="162781" y="378155"/>
                  <a:pt x="169263" y="382474"/>
                  <a:pt x="170704" y="385714"/>
                </a:cubicBezTo>
                <a:cubicBezTo>
                  <a:pt x="177546" y="402991"/>
                  <a:pt x="196633" y="408750"/>
                  <a:pt x="210679" y="397232"/>
                </a:cubicBezTo>
                <a:cubicBezTo>
                  <a:pt x="212119" y="395432"/>
                  <a:pt x="212839" y="390393"/>
                  <a:pt x="211759" y="387513"/>
                </a:cubicBezTo>
                <a:cubicBezTo>
                  <a:pt x="209958" y="381754"/>
                  <a:pt x="207798" y="375635"/>
                  <a:pt x="203476" y="371675"/>
                </a:cubicBezTo>
                <a:cubicBezTo>
                  <a:pt x="192672" y="361597"/>
                  <a:pt x="194832" y="348639"/>
                  <a:pt x="194112" y="336400"/>
                </a:cubicBezTo>
                <a:cubicBezTo>
                  <a:pt x="193392" y="327402"/>
                  <a:pt x="192672" y="318403"/>
                  <a:pt x="192672" y="309404"/>
                </a:cubicBezTo>
                <a:cubicBezTo>
                  <a:pt x="192312" y="295726"/>
                  <a:pt x="201315" y="286007"/>
                  <a:pt x="214640" y="287807"/>
                </a:cubicBezTo>
                <a:cubicBezTo>
                  <a:pt x="233367" y="289967"/>
                  <a:pt x="248132" y="282408"/>
                  <a:pt x="262538" y="272689"/>
                </a:cubicBezTo>
                <a:cubicBezTo>
                  <a:pt x="278024" y="262611"/>
                  <a:pt x="292429" y="249293"/>
                  <a:pt x="313677" y="256132"/>
                </a:cubicBezTo>
                <a:cubicBezTo>
                  <a:pt x="315477" y="256492"/>
                  <a:pt x="317638" y="255412"/>
                  <a:pt x="319439" y="253972"/>
                </a:cubicBezTo>
                <a:cubicBezTo>
                  <a:pt x="336005" y="239934"/>
                  <a:pt x="357613" y="240654"/>
                  <a:pt x="377060" y="237414"/>
                </a:cubicBezTo>
                <a:close/>
                <a:moveTo>
                  <a:pt x="1121871" y="232336"/>
                </a:moveTo>
                <a:cubicBezTo>
                  <a:pt x="1125168" y="231531"/>
                  <a:pt x="1129052" y="233766"/>
                  <a:pt x="1135917" y="238415"/>
                </a:cubicBezTo>
                <a:cubicBezTo>
                  <a:pt x="1143504" y="243064"/>
                  <a:pt x="1144227" y="249144"/>
                  <a:pt x="1139891" y="254866"/>
                </a:cubicBezTo>
                <a:cubicBezTo>
                  <a:pt x="1129775" y="267740"/>
                  <a:pt x="1119658" y="279899"/>
                  <a:pt x="1108097" y="291701"/>
                </a:cubicBezTo>
                <a:cubicBezTo>
                  <a:pt x="1105929" y="293847"/>
                  <a:pt x="1097981" y="291343"/>
                  <a:pt x="1092922" y="290628"/>
                </a:cubicBezTo>
                <a:cubicBezTo>
                  <a:pt x="1093284" y="286694"/>
                  <a:pt x="1092200" y="281330"/>
                  <a:pt x="1094368" y="278469"/>
                </a:cubicBezTo>
                <a:cubicBezTo>
                  <a:pt x="1098703" y="273105"/>
                  <a:pt x="1098703" y="269528"/>
                  <a:pt x="1095813" y="263449"/>
                </a:cubicBezTo>
                <a:cubicBezTo>
                  <a:pt x="1093645" y="259157"/>
                  <a:pt x="1094729" y="252005"/>
                  <a:pt x="1096897" y="246998"/>
                </a:cubicBezTo>
                <a:cubicBezTo>
                  <a:pt x="1097619" y="244853"/>
                  <a:pt x="1104845" y="245568"/>
                  <a:pt x="1111349" y="244495"/>
                </a:cubicBezTo>
                <a:cubicBezTo>
                  <a:pt x="1115865" y="236985"/>
                  <a:pt x="1118575" y="233140"/>
                  <a:pt x="1121871" y="232336"/>
                </a:cubicBezTo>
                <a:close/>
                <a:moveTo>
                  <a:pt x="1175567" y="231790"/>
                </a:moveTo>
                <a:cubicBezTo>
                  <a:pt x="1180583" y="234324"/>
                  <a:pt x="1188108" y="238306"/>
                  <a:pt x="1189183" y="243012"/>
                </a:cubicBezTo>
                <a:cubicBezTo>
                  <a:pt x="1191333" y="251699"/>
                  <a:pt x="1194917" y="254595"/>
                  <a:pt x="1203158" y="256405"/>
                </a:cubicBezTo>
                <a:cubicBezTo>
                  <a:pt x="1208175" y="257853"/>
                  <a:pt x="1213192" y="264369"/>
                  <a:pt x="1215342" y="269799"/>
                </a:cubicBezTo>
                <a:cubicBezTo>
                  <a:pt x="1216058" y="272333"/>
                  <a:pt x="1209967" y="277762"/>
                  <a:pt x="1206025" y="283554"/>
                </a:cubicBezTo>
                <a:cubicBezTo>
                  <a:pt x="1212475" y="300930"/>
                  <a:pt x="1227525" y="311789"/>
                  <a:pt x="1247592" y="312151"/>
                </a:cubicBezTo>
                <a:cubicBezTo>
                  <a:pt x="1259775" y="312513"/>
                  <a:pt x="1271958" y="311789"/>
                  <a:pt x="1283783" y="314685"/>
                </a:cubicBezTo>
                <a:cubicBezTo>
                  <a:pt x="1290950" y="316133"/>
                  <a:pt x="1298833" y="321563"/>
                  <a:pt x="1302417" y="327355"/>
                </a:cubicBezTo>
                <a:cubicBezTo>
                  <a:pt x="1304567" y="331336"/>
                  <a:pt x="1301700" y="340748"/>
                  <a:pt x="1298117" y="345816"/>
                </a:cubicBezTo>
                <a:cubicBezTo>
                  <a:pt x="1287367" y="361381"/>
                  <a:pt x="1276975" y="362105"/>
                  <a:pt x="1260133" y="355228"/>
                </a:cubicBezTo>
                <a:cubicBezTo>
                  <a:pt x="1250100" y="351246"/>
                  <a:pt x="1238633" y="352332"/>
                  <a:pt x="1227883" y="351608"/>
                </a:cubicBezTo>
                <a:cubicBezTo>
                  <a:pt x="1217492" y="350884"/>
                  <a:pt x="1207817" y="349074"/>
                  <a:pt x="1201008" y="339662"/>
                </a:cubicBezTo>
                <a:cubicBezTo>
                  <a:pt x="1198858" y="337128"/>
                  <a:pt x="1193842" y="336404"/>
                  <a:pt x="1190258" y="335318"/>
                </a:cubicBezTo>
                <a:cubicBezTo>
                  <a:pt x="1175567" y="330612"/>
                  <a:pt x="1170908" y="319391"/>
                  <a:pt x="1176642" y="305635"/>
                </a:cubicBezTo>
                <a:cubicBezTo>
                  <a:pt x="1180942" y="294776"/>
                  <a:pt x="1185242" y="283554"/>
                  <a:pt x="1188108" y="272333"/>
                </a:cubicBezTo>
                <a:cubicBezTo>
                  <a:pt x="1188825" y="269799"/>
                  <a:pt x="1185600" y="265093"/>
                  <a:pt x="1183092" y="262197"/>
                </a:cubicBezTo>
                <a:cubicBezTo>
                  <a:pt x="1179508" y="257853"/>
                  <a:pt x="1174133" y="254957"/>
                  <a:pt x="1171267" y="250613"/>
                </a:cubicBezTo>
                <a:cubicBezTo>
                  <a:pt x="1168758" y="245908"/>
                  <a:pt x="1168400" y="240116"/>
                  <a:pt x="1168400" y="235048"/>
                </a:cubicBezTo>
                <a:cubicBezTo>
                  <a:pt x="1168400" y="233600"/>
                  <a:pt x="1174492" y="230704"/>
                  <a:pt x="1175567" y="231790"/>
                </a:cubicBezTo>
                <a:close/>
                <a:moveTo>
                  <a:pt x="2332325" y="227894"/>
                </a:moveTo>
                <a:cubicBezTo>
                  <a:pt x="2340227" y="227528"/>
                  <a:pt x="2348129" y="228259"/>
                  <a:pt x="2355671" y="228259"/>
                </a:cubicBezTo>
                <a:cubicBezTo>
                  <a:pt x="2364291" y="228624"/>
                  <a:pt x="2372911" y="227894"/>
                  <a:pt x="2381172" y="229721"/>
                </a:cubicBezTo>
                <a:cubicBezTo>
                  <a:pt x="2392306" y="231913"/>
                  <a:pt x="2395179" y="238490"/>
                  <a:pt x="2391587" y="250182"/>
                </a:cubicBezTo>
                <a:cubicBezTo>
                  <a:pt x="2387637" y="264066"/>
                  <a:pt x="2376502" y="273201"/>
                  <a:pt x="2359981" y="273201"/>
                </a:cubicBezTo>
                <a:cubicBezTo>
                  <a:pt x="2354594" y="271739"/>
                  <a:pt x="2343460" y="272105"/>
                  <a:pt x="2339509" y="266624"/>
                </a:cubicBezTo>
                <a:cubicBezTo>
                  <a:pt x="2333044" y="258220"/>
                  <a:pt x="2326220" y="251643"/>
                  <a:pt x="2317241" y="246893"/>
                </a:cubicBezTo>
                <a:cubicBezTo>
                  <a:pt x="2316163" y="246163"/>
                  <a:pt x="2318677" y="235932"/>
                  <a:pt x="2321551" y="231547"/>
                </a:cubicBezTo>
                <a:cubicBezTo>
                  <a:pt x="2322987" y="228624"/>
                  <a:pt x="2328375" y="227894"/>
                  <a:pt x="2332325" y="227894"/>
                </a:cubicBezTo>
                <a:close/>
                <a:moveTo>
                  <a:pt x="1203966" y="205883"/>
                </a:moveTo>
                <a:cubicBezTo>
                  <a:pt x="1207454" y="206708"/>
                  <a:pt x="1209873" y="210371"/>
                  <a:pt x="1212477" y="216782"/>
                </a:cubicBezTo>
                <a:cubicBezTo>
                  <a:pt x="1212105" y="218247"/>
                  <a:pt x="1211361" y="219347"/>
                  <a:pt x="1210617" y="220812"/>
                </a:cubicBezTo>
                <a:cubicBezTo>
                  <a:pt x="1204292" y="218247"/>
                  <a:pt x="1197595" y="215317"/>
                  <a:pt x="1189037" y="212020"/>
                </a:cubicBezTo>
                <a:cubicBezTo>
                  <a:pt x="1195920" y="207074"/>
                  <a:pt x="1200478" y="205059"/>
                  <a:pt x="1203966" y="205883"/>
                </a:cubicBezTo>
                <a:close/>
                <a:moveTo>
                  <a:pt x="3679477" y="199991"/>
                </a:moveTo>
                <a:cubicBezTo>
                  <a:pt x="3683624" y="200953"/>
                  <a:pt x="3687548" y="203663"/>
                  <a:pt x="3690581" y="209959"/>
                </a:cubicBezTo>
                <a:cubicBezTo>
                  <a:pt x="3682732" y="212758"/>
                  <a:pt x="3675954" y="215906"/>
                  <a:pt x="3668819" y="217305"/>
                </a:cubicBezTo>
                <a:cubicBezTo>
                  <a:pt x="3665965" y="217654"/>
                  <a:pt x="3662398" y="213457"/>
                  <a:pt x="3659187" y="211009"/>
                </a:cubicBezTo>
                <a:cubicBezTo>
                  <a:pt x="3661684" y="207511"/>
                  <a:pt x="3663825" y="201215"/>
                  <a:pt x="3667036" y="200515"/>
                </a:cubicBezTo>
                <a:cubicBezTo>
                  <a:pt x="3670960" y="199816"/>
                  <a:pt x="3675330" y="199029"/>
                  <a:pt x="3679477" y="199991"/>
                </a:cubicBezTo>
                <a:close/>
                <a:moveTo>
                  <a:pt x="964057" y="194552"/>
                </a:moveTo>
                <a:cubicBezTo>
                  <a:pt x="969455" y="194552"/>
                  <a:pt x="975572" y="204278"/>
                  <a:pt x="979530" y="210761"/>
                </a:cubicBezTo>
                <a:cubicBezTo>
                  <a:pt x="984208" y="217605"/>
                  <a:pt x="986727" y="226249"/>
                  <a:pt x="991045" y="233453"/>
                </a:cubicBezTo>
                <a:cubicBezTo>
                  <a:pt x="996082" y="241737"/>
                  <a:pt x="1001840" y="241377"/>
                  <a:pt x="1006158" y="232732"/>
                </a:cubicBezTo>
                <a:cubicBezTo>
                  <a:pt x="1009396" y="226609"/>
                  <a:pt x="1010476" y="219405"/>
                  <a:pt x="1014074" y="213282"/>
                </a:cubicBezTo>
                <a:cubicBezTo>
                  <a:pt x="1017313" y="207879"/>
                  <a:pt x="1022350" y="203557"/>
                  <a:pt x="1027028" y="198515"/>
                </a:cubicBezTo>
                <a:lnTo>
                  <a:pt x="1032066" y="201396"/>
                </a:lnTo>
                <a:cubicBezTo>
                  <a:pt x="1030986" y="208960"/>
                  <a:pt x="1030626" y="217605"/>
                  <a:pt x="1028467" y="225169"/>
                </a:cubicBezTo>
                <a:cubicBezTo>
                  <a:pt x="1026308" y="234173"/>
                  <a:pt x="1028467" y="238496"/>
                  <a:pt x="1037823" y="239216"/>
                </a:cubicBezTo>
                <a:cubicBezTo>
                  <a:pt x="1041781" y="239936"/>
                  <a:pt x="1047539" y="242097"/>
                  <a:pt x="1048258" y="244979"/>
                </a:cubicBezTo>
                <a:cubicBezTo>
                  <a:pt x="1048978" y="248221"/>
                  <a:pt x="1046819" y="253623"/>
                  <a:pt x="1043940" y="256505"/>
                </a:cubicBezTo>
                <a:cubicBezTo>
                  <a:pt x="1035664" y="265149"/>
                  <a:pt x="1027748" y="273434"/>
                  <a:pt x="1012995" y="273074"/>
                </a:cubicBezTo>
                <a:cubicBezTo>
                  <a:pt x="993923" y="273074"/>
                  <a:pt x="974492" y="276315"/>
                  <a:pt x="955061" y="278116"/>
                </a:cubicBezTo>
                <a:cubicBezTo>
                  <a:pt x="941387" y="279557"/>
                  <a:pt x="938869" y="278116"/>
                  <a:pt x="930952" y="263709"/>
                </a:cubicBezTo>
                <a:cubicBezTo>
                  <a:pt x="939228" y="261187"/>
                  <a:pt x="946425" y="259026"/>
                  <a:pt x="953622" y="256865"/>
                </a:cubicBezTo>
                <a:lnTo>
                  <a:pt x="954342" y="253623"/>
                </a:lnTo>
                <a:cubicBezTo>
                  <a:pt x="948584" y="251823"/>
                  <a:pt x="942827" y="250382"/>
                  <a:pt x="937429" y="248941"/>
                </a:cubicBezTo>
                <a:cubicBezTo>
                  <a:pt x="931672" y="246780"/>
                  <a:pt x="925195" y="245699"/>
                  <a:pt x="920517" y="241737"/>
                </a:cubicBezTo>
                <a:cubicBezTo>
                  <a:pt x="914400" y="236334"/>
                  <a:pt x="915120" y="232372"/>
                  <a:pt x="923396" y="227330"/>
                </a:cubicBezTo>
                <a:cubicBezTo>
                  <a:pt x="931312" y="223007"/>
                  <a:pt x="935270" y="212562"/>
                  <a:pt x="942107" y="206439"/>
                </a:cubicBezTo>
                <a:cubicBezTo>
                  <a:pt x="948584" y="200676"/>
                  <a:pt x="956860" y="194192"/>
                  <a:pt x="964057" y="194552"/>
                </a:cubicBezTo>
                <a:close/>
                <a:moveTo>
                  <a:pt x="3184641" y="179903"/>
                </a:moveTo>
                <a:cubicBezTo>
                  <a:pt x="3185721" y="182062"/>
                  <a:pt x="3186801" y="184582"/>
                  <a:pt x="3188242" y="187101"/>
                </a:cubicBezTo>
                <a:cubicBezTo>
                  <a:pt x="3193643" y="196818"/>
                  <a:pt x="3200844" y="203296"/>
                  <a:pt x="3213086" y="201136"/>
                </a:cubicBezTo>
                <a:cubicBezTo>
                  <a:pt x="3220647" y="199697"/>
                  <a:pt x="3225328" y="204735"/>
                  <a:pt x="3227488" y="211933"/>
                </a:cubicBezTo>
                <a:cubicBezTo>
                  <a:pt x="3228208" y="215172"/>
                  <a:pt x="3229649" y="218411"/>
                  <a:pt x="3231449" y="224529"/>
                </a:cubicBezTo>
                <a:cubicBezTo>
                  <a:pt x="3235050" y="219491"/>
                  <a:pt x="3237570" y="217331"/>
                  <a:pt x="3239010" y="214452"/>
                </a:cubicBezTo>
                <a:cubicBezTo>
                  <a:pt x="3246211" y="201136"/>
                  <a:pt x="3263854" y="195018"/>
                  <a:pt x="3277177" y="201496"/>
                </a:cubicBezTo>
                <a:cubicBezTo>
                  <a:pt x="3287979" y="206895"/>
                  <a:pt x="3298420" y="211933"/>
                  <a:pt x="3308502" y="218051"/>
                </a:cubicBezTo>
                <a:cubicBezTo>
                  <a:pt x="3311743" y="220210"/>
                  <a:pt x="3313543" y="224529"/>
                  <a:pt x="3316063" y="228128"/>
                </a:cubicBezTo>
                <a:cubicBezTo>
                  <a:pt x="3317504" y="230647"/>
                  <a:pt x="3318224" y="234246"/>
                  <a:pt x="3320744" y="236045"/>
                </a:cubicBezTo>
                <a:cubicBezTo>
                  <a:pt x="3331186" y="244323"/>
                  <a:pt x="3331186" y="254759"/>
                  <a:pt x="3327945" y="265916"/>
                </a:cubicBezTo>
                <a:cubicBezTo>
                  <a:pt x="3321464" y="290028"/>
                  <a:pt x="3313543" y="313780"/>
                  <a:pt x="3306702" y="337533"/>
                </a:cubicBezTo>
                <a:cubicBezTo>
                  <a:pt x="3305261" y="342571"/>
                  <a:pt x="3305622" y="347610"/>
                  <a:pt x="3308142" y="354087"/>
                </a:cubicBezTo>
                <a:cubicBezTo>
                  <a:pt x="3315703" y="345450"/>
                  <a:pt x="3323265" y="337533"/>
                  <a:pt x="3330106" y="328896"/>
                </a:cubicBezTo>
                <a:cubicBezTo>
                  <a:pt x="3331906" y="326016"/>
                  <a:pt x="3331546" y="320978"/>
                  <a:pt x="3331546" y="317019"/>
                </a:cubicBezTo>
                <a:cubicBezTo>
                  <a:pt x="3331546" y="314500"/>
                  <a:pt x="3329746" y="310541"/>
                  <a:pt x="3331186" y="309822"/>
                </a:cubicBezTo>
                <a:cubicBezTo>
                  <a:pt x="3332626" y="308022"/>
                  <a:pt x="3336227" y="307662"/>
                  <a:pt x="3339107" y="308022"/>
                </a:cubicBezTo>
                <a:cubicBezTo>
                  <a:pt x="3345948" y="309102"/>
                  <a:pt x="3352790" y="309822"/>
                  <a:pt x="3359271" y="312341"/>
                </a:cubicBezTo>
                <a:cubicBezTo>
                  <a:pt x="3375833" y="318459"/>
                  <a:pt x="3386275" y="302624"/>
                  <a:pt x="3400678" y="300105"/>
                </a:cubicBezTo>
                <a:cubicBezTo>
                  <a:pt x="3412200" y="298305"/>
                  <a:pt x="3421921" y="296866"/>
                  <a:pt x="3432363" y="302984"/>
                </a:cubicBezTo>
                <a:cubicBezTo>
                  <a:pt x="3446405" y="310901"/>
                  <a:pt x="3461528" y="313061"/>
                  <a:pt x="3477371" y="306583"/>
                </a:cubicBezTo>
                <a:cubicBezTo>
                  <a:pt x="3484572" y="303704"/>
                  <a:pt x="3490333" y="300465"/>
                  <a:pt x="3488172" y="290748"/>
                </a:cubicBezTo>
                <a:cubicBezTo>
                  <a:pt x="3486012" y="281751"/>
                  <a:pt x="3489613" y="277072"/>
                  <a:pt x="3499334" y="276712"/>
                </a:cubicBezTo>
                <a:cubicBezTo>
                  <a:pt x="3509056" y="276352"/>
                  <a:pt x="3519858" y="272034"/>
                  <a:pt x="3528139" y="274913"/>
                </a:cubicBezTo>
                <a:cubicBezTo>
                  <a:pt x="3540021" y="278512"/>
                  <a:pt x="3550823" y="286789"/>
                  <a:pt x="3560905" y="294706"/>
                </a:cubicBezTo>
                <a:cubicBezTo>
                  <a:pt x="3567746" y="300105"/>
                  <a:pt x="3576027" y="305863"/>
                  <a:pt x="3574587" y="317379"/>
                </a:cubicBezTo>
                <a:cubicBezTo>
                  <a:pt x="3574227" y="319898"/>
                  <a:pt x="3577828" y="324217"/>
                  <a:pt x="3580708" y="326016"/>
                </a:cubicBezTo>
                <a:cubicBezTo>
                  <a:pt x="3594030" y="334654"/>
                  <a:pt x="3607713" y="342571"/>
                  <a:pt x="3621035" y="350489"/>
                </a:cubicBezTo>
                <a:cubicBezTo>
                  <a:pt x="3622475" y="350129"/>
                  <a:pt x="3623915" y="349409"/>
                  <a:pt x="3624996" y="348689"/>
                </a:cubicBezTo>
                <a:cubicBezTo>
                  <a:pt x="3624996" y="342571"/>
                  <a:pt x="3624275" y="336453"/>
                  <a:pt x="3625356" y="330335"/>
                </a:cubicBezTo>
                <a:cubicBezTo>
                  <a:pt x="3626436" y="326016"/>
                  <a:pt x="3629676" y="319898"/>
                  <a:pt x="3632917" y="318819"/>
                </a:cubicBezTo>
                <a:cubicBezTo>
                  <a:pt x="3645159" y="315220"/>
                  <a:pt x="3658121" y="311981"/>
                  <a:pt x="3670723" y="311261"/>
                </a:cubicBezTo>
                <a:cubicBezTo>
                  <a:pt x="3685486" y="310901"/>
                  <a:pt x="3697008" y="305863"/>
                  <a:pt x="3701689" y="292547"/>
                </a:cubicBezTo>
                <a:cubicBezTo>
                  <a:pt x="3705649" y="281031"/>
                  <a:pt x="3697368" y="273113"/>
                  <a:pt x="3688006" y="267355"/>
                </a:cubicBezTo>
                <a:cubicBezTo>
                  <a:pt x="3694487" y="241444"/>
                  <a:pt x="3718251" y="232087"/>
                  <a:pt x="3740215" y="245762"/>
                </a:cubicBezTo>
                <a:cubicBezTo>
                  <a:pt x="3746336" y="249001"/>
                  <a:pt x="3752457" y="252240"/>
                  <a:pt x="3758938" y="254759"/>
                </a:cubicBezTo>
                <a:cubicBezTo>
                  <a:pt x="3761099" y="255479"/>
                  <a:pt x="3765419" y="254399"/>
                  <a:pt x="3767220" y="252600"/>
                </a:cubicBezTo>
                <a:cubicBezTo>
                  <a:pt x="3770100" y="249721"/>
                  <a:pt x="3771900" y="245762"/>
                  <a:pt x="3774421" y="242883"/>
                </a:cubicBezTo>
                <a:cubicBezTo>
                  <a:pt x="3785583" y="227768"/>
                  <a:pt x="3802146" y="229207"/>
                  <a:pt x="3809707" y="246122"/>
                </a:cubicBezTo>
                <a:cubicBezTo>
                  <a:pt x="3814388" y="255839"/>
                  <a:pt x="3823029" y="259078"/>
                  <a:pt x="3832751" y="259078"/>
                </a:cubicBezTo>
                <a:cubicBezTo>
                  <a:pt x="3842832" y="259438"/>
                  <a:pt x="3852914" y="256919"/>
                  <a:pt x="3860836" y="266635"/>
                </a:cubicBezTo>
                <a:cubicBezTo>
                  <a:pt x="3862636" y="268435"/>
                  <a:pt x="3869117" y="267715"/>
                  <a:pt x="3872357" y="265916"/>
                </a:cubicBezTo>
                <a:cubicBezTo>
                  <a:pt x="3883519" y="261237"/>
                  <a:pt x="3894321" y="255839"/>
                  <a:pt x="3905483" y="250081"/>
                </a:cubicBezTo>
                <a:cubicBezTo>
                  <a:pt x="3931407" y="236765"/>
                  <a:pt x="3954811" y="244683"/>
                  <a:pt x="3970294" y="273113"/>
                </a:cubicBezTo>
                <a:cubicBezTo>
                  <a:pt x="3972814" y="277432"/>
                  <a:pt x="3978575" y="281391"/>
                  <a:pt x="3983616" y="283550"/>
                </a:cubicBezTo>
                <a:cubicBezTo>
                  <a:pt x="3991178" y="287149"/>
                  <a:pt x="4000179" y="289308"/>
                  <a:pt x="4008460" y="292547"/>
                </a:cubicBezTo>
                <a:cubicBezTo>
                  <a:pt x="4012781" y="272754"/>
                  <a:pt x="4018902" y="267355"/>
                  <a:pt x="4039066" y="263037"/>
                </a:cubicBezTo>
                <a:cubicBezTo>
                  <a:pt x="4048787" y="260877"/>
                  <a:pt x="4057789" y="256199"/>
                  <a:pt x="4067870" y="253680"/>
                </a:cubicBezTo>
                <a:cubicBezTo>
                  <a:pt x="4071831" y="252240"/>
                  <a:pt x="4077232" y="251880"/>
                  <a:pt x="4081193" y="253680"/>
                </a:cubicBezTo>
                <a:cubicBezTo>
                  <a:pt x="4090194" y="257638"/>
                  <a:pt x="4098116" y="263397"/>
                  <a:pt x="4107117" y="267355"/>
                </a:cubicBezTo>
                <a:cubicBezTo>
                  <a:pt x="4110358" y="268795"/>
                  <a:pt x="4115399" y="266995"/>
                  <a:pt x="4119719" y="266635"/>
                </a:cubicBezTo>
                <a:cubicBezTo>
                  <a:pt x="4118999" y="262317"/>
                  <a:pt x="4119359" y="256919"/>
                  <a:pt x="4117199" y="253320"/>
                </a:cubicBezTo>
                <a:cubicBezTo>
                  <a:pt x="4112878" y="246842"/>
                  <a:pt x="4107117" y="241084"/>
                  <a:pt x="4102436" y="235326"/>
                </a:cubicBezTo>
                <a:cubicBezTo>
                  <a:pt x="4096315" y="227048"/>
                  <a:pt x="4099196" y="222370"/>
                  <a:pt x="4108197" y="219131"/>
                </a:cubicBezTo>
                <a:cubicBezTo>
                  <a:pt x="4145284" y="206535"/>
                  <a:pt x="4182010" y="205815"/>
                  <a:pt x="4219456" y="216611"/>
                </a:cubicBezTo>
                <a:cubicBezTo>
                  <a:pt x="4225577" y="218411"/>
                  <a:pt x="4232058" y="218411"/>
                  <a:pt x="4238539" y="219131"/>
                </a:cubicBezTo>
                <a:cubicBezTo>
                  <a:pt x="4259423" y="221650"/>
                  <a:pt x="4280666" y="223089"/>
                  <a:pt x="4301910" y="226328"/>
                </a:cubicBezTo>
                <a:cubicBezTo>
                  <a:pt x="4307671" y="227048"/>
                  <a:pt x="4312712" y="232446"/>
                  <a:pt x="4317753" y="236405"/>
                </a:cubicBezTo>
                <a:cubicBezTo>
                  <a:pt x="4324954" y="242163"/>
                  <a:pt x="4331795" y="247921"/>
                  <a:pt x="4338276" y="254040"/>
                </a:cubicBezTo>
                <a:cubicBezTo>
                  <a:pt x="4339356" y="252960"/>
                  <a:pt x="4340077" y="252600"/>
                  <a:pt x="4341157" y="251880"/>
                </a:cubicBezTo>
                <a:cubicBezTo>
                  <a:pt x="4340437" y="249721"/>
                  <a:pt x="4340437" y="246842"/>
                  <a:pt x="4338996" y="245402"/>
                </a:cubicBezTo>
                <a:cubicBezTo>
                  <a:pt x="4335036" y="240004"/>
                  <a:pt x="4331795" y="235326"/>
                  <a:pt x="4336836" y="229207"/>
                </a:cubicBezTo>
                <a:cubicBezTo>
                  <a:pt x="4342237" y="222730"/>
                  <a:pt x="4347998" y="216971"/>
                  <a:pt x="4357720" y="219491"/>
                </a:cubicBezTo>
                <a:cubicBezTo>
                  <a:pt x="4368521" y="222730"/>
                  <a:pt x="4379323" y="223809"/>
                  <a:pt x="4386164" y="234246"/>
                </a:cubicBezTo>
                <a:cubicBezTo>
                  <a:pt x="4391925" y="243243"/>
                  <a:pt x="4394446" y="251880"/>
                  <a:pt x="4388325" y="260517"/>
                </a:cubicBezTo>
                <a:cubicBezTo>
                  <a:pt x="4384004" y="267355"/>
                  <a:pt x="4385444" y="272394"/>
                  <a:pt x="4390125" y="278152"/>
                </a:cubicBezTo>
                <a:cubicBezTo>
                  <a:pt x="4395166" y="284270"/>
                  <a:pt x="4398766" y="291108"/>
                  <a:pt x="4402007" y="297945"/>
                </a:cubicBezTo>
                <a:cubicBezTo>
                  <a:pt x="4408128" y="310901"/>
                  <a:pt x="4405968" y="315940"/>
                  <a:pt x="4392285" y="317019"/>
                </a:cubicBezTo>
                <a:cubicBezTo>
                  <a:pt x="4382564" y="318099"/>
                  <a:pt x="4372842" y="314860"/>
                  <a:pt x="4363120" y="314500"/>
                </a:cubicBezTo>
                <a:cubicBezTo>
                  <a:pt x="4358440" y="314140"/>
                  <a:pt x="4351238" y="313780"/>
                  <a:pt x="4347998" y="316659"/>
                </a:cubicBezTo>
                <a:cubicBezTo>
                  <a:pt x="4341157" y="323137"/>
                  <a:pt x="4335036" y="324937"/>
                  <a:pt x="4326394" y="319539"/>
                </a:cubicBezTo>
                <a:cubicBezTo>
                  <a:pt x="4324234" y="318099"/>
                  <a:pt x="4320633" y="318819"/>
                  <a:pt x="4317393" y="318819"/>
                </a:cubicBezTo>
                <a:cubicBezTo>
                  <a:pt x="4318113" y="322058"/>
                  <a:pt x="4317753" y="325657"/>
                  <a:pt x="4319553" y="328536"/>
                </a:cubicBezTo>
                <a:cubicBezTo>
                  <a:pt x="4324954" y="337173"/>
                  <a:pt x="4333595" y="345090"/>
                  <a:pt x="4336116" y="354447"/>
                </a:cubicBezTo>
                <a:cubicBezTo>
                  <a:pt x="4341877" y="377480"/>
                  <a:pt x="4335756" y="383598"/>
                  <a:pt x="4312352" y="384678"/>
                </a:cubicBezTo>
                <a:cubicBezTo>
                  <a:pt x="4308751" y="385038"/>
                  <a:pt x="4305151" y="388277"/>
                  <a:pt x="4301550" y="390076"/>
                </a:cubicBezTo>
                <a:cubicBezTo>
                  <a:pt x="4305151" y="392595"/>
                  <a:pt x="4308391" y="396554"/>
                  <a:pt x="4312352" y="396914"/>
                </a:cubicBezTo>
                <a:cubicBezTo>
                  <a:pt x="4328555" y="398713"/>
                  <a:pt x="4341157" y="406631"/>
                  <a:pt x="4351959" y="418867"/>
                </a:cubicBezTo>
                <a:cubicBezTo>
                  <a:pt x="4356639" y="424265"/>
                  <a:pt x="4362760" y="428584"/>
                  <a:pt x="4368521" y="433262"/>
                </a:cubicBezTo>
                <a:cubicBezTo>
                  <a:pt x="4372122" y="436501"/>
                  <a:pt x="4376803" y="438660"/>
                  <a:pt x="4380043" y="442259"/>
                </a:cubicBezTo>
                <a:cubicBezTo>
                  <a:pt x="4390125" y="453056"/>
                  <a:pt x="4389765" y="459534"/>
                  <a:pt x="4376443" y="465652"/>
                </a:cubicBezTo>
                <a:cubicBezTo>
                  <a:pt x="4344757" y="480407"/>
                  <a:pt x="4338636" y="510277"/>
                  <a:pt x="4330715" y="539068"/>
                </a:cubicBezTo>
                <a:cubicBezTo>
                  <a:pt x="4329995" y="541947"/>
                  <a:pt x="4329995" y="544826"/>
                  <a:pt x="4329995" y="547705"/>
                </a:cubicBezTo>
                <a:cubicBezTo>
                  <a:pt x="4326754" y="571098"/>
                  <a:pt x="4326394" y="571458"/>
                  <a:pt x="4304070" y="567139"/>
                </a:cubicBezTo>
                <a:cubicBezTo>
                  <a:pt x="4300470" y="566419"/>
                  <a:pt x="4296149" y="565700"/>
                  <a:pt x="4293269" y="567499"/>
                </a:cubicBezTo>
                <a:cubicBezTo>
                  <a:pt x="4279946" y="575417"/>
                  <a:pt x="4266984" y="584414"/>
                  <a:pt x="4253662" y="593051"/>
                </a:cubicBezTo>
                <a:cubicBezTo>
                  <a:pt x="4246101" y="598089"/>
                  <a:pt x="4243580" y="604567"/>
                  <a:pt x="4245020" y="612845"/>
                </a:cubicBezTo>
                <a:cubicBezTo>
                  <a:pt x="4247541" y="627960"/>
                  <a:pt x="4250421" y="643075"/>
                  <a:pt x="4253662" y="657470"/>
                </a:cubicBezTo>
                <a:cubicBezTo>
                  <a:pt x="4254382" y="661429"/>
                  <a:pt x="4257983" y="665748"/>
                  <a:pt x="4261223" y="667907"/>
                </a:cubicBezTo>
                <a:cubicBezTo>
                  <a:pt x="4279946" y="679063"/>
                  <a:pt x="4286788" y="696338"/>
                  <a:pt x="4286788" y="717211"/>
                </a:cubicBezTo>
                <a:cubicBezTo>
                  <a:pt x="4286788" y="728728"/>
                  <a:pt x="4287148" y="739884"/>
                  <a:pt x="4295069" y="749601"/>
                </a:cubicBezTo>
                <a:cubicBezTo>
                  <a:pt x="4297589" y="752840"/>
                  <a:pt x="4299030" y="758958"/>
                  <a:pt x="4297589" y="761837"/>
                </a:cubicBezTo>
                <a:cubicBezTo>
                  <a:pt x="4284987" y="788828"/>
                  <a:pt x="4283907" y="817979"/>
                  <a:pt x="4282107" y="846770"/>
                </a:cubicBezTo>
                <a:cubicBezTo>
                  <a:pt x="4282107" y="848209"/>
                  <a:pt x="4282467" y="849289"/>
                  <a:pt x="4282107" y="850369"/>
                </a:cubicBezTo>
                <a:cubicBezTo>
                  <a:pt x="4279586" y="855047"/>
                  <a:pt x="4277786" y="861525"/>
                  <a:pt x="4273825" y="863684"/>
                </a:cubicBezTo>
                <a:cubicBezTo>
                  <a:pt x="4271305" y="865124"/>
                  <a:pt x="4263744" y="860445"/>
                  <a:pt x="4261223" y="856847"/>
                </a:cubicBezTo>
                <a:cubicBezTo>
                  <a:pt x="4245381" y="829855"/>
                  <a:pt x="4230258" y="802504"/>
                  <a:pt x="4214775" y="775153"/>
                </a:cubicBezTo>
                <a:cubicBezTo>
                  <a:pt x="4212975" y="771554"/>
                  <a:pt x="4211895" y="767235"/>
                  <a:pt x="4210095" y="763996"/>
                </a:cubicBezTo>
                <a:cubicBezTo>
                  <a:pt x="4191731" y="734126"/>
                  <a:pt x="4191371" y="703176"/>
                  <a:pt x="4201453" y="670066"/>
                </a:cubicBezTo>
                <a:cubicBezTo>
                  <a:pt x="4206854" y="650992"/>
                  <a:pt x="4206854" y="630479"/>
                  <a:pt x="4210815" y="611045"/>
                </a:cubicBezTo>
                <a:cubicBezTo>
                  <a:pt x="4212975" y="599169"/>
                  <a:pt x="4218376" y="588013"/>
                  <a:pt x="4220176" y="576136"/>
                </a:cubicBezTo>
                <a:cubicBezTo>
                  <a:pt x="4221617" y="569299"/>
                  <a:pt x="4219816" y="561741"/>
                  <a:pt x="4218736" y="554903"/>
                </a:cubicBezTo>
                <a:cubicBezTo>
                  <a:pt x="4216576" y="544467"/>
                  <a:pt x="4213695" y="533670"/>
                  <a:pt x="4210095" y="523233"/>
                </a:cubicBezTo>
                <a:cubicBezTo>
                  <a:pt x="4209374" y="519994"/>
                  <a:pt x="4205414" y="517115"/>
                  <a:pt x="4202533" y="514236"/>
                </a:cubicBezTo>
                <a:cubicBezTo>
                  <a:pt x="4200013" y="517835"/>
                  <a:pt x="4196052" y="521074"/>
                  <a:pt x="4195692" y="525033"/>
                </a:cubicBezTo>
                <a:cubicBezTo>
                  <a:pt x="4194972" y="535829"/>
                  <a:pt x="4196412" y="546626"/>
                  <a:pt x="4196052" y="557782"/>
                </a:cubicBezTo>
                <a:cubicBezTo>
                  <a:pt x="4195692" y="561381"/>
                  <a:pt x="4193892" y="565700"/>
                  <a:pt x="4191731" y="568939"/>
                </a:cubicBezTo>
                <a:cubicBezTo>
                  <a:pt x="4184890" y="580455"/>
                  <a:pt x="4180930" y="580455"/>
                  <a:pt x="4173728" y="569299"/>
                </a:cubicBezTo>
                <a:cubicBezTo>
                  <a:pt x="4163287" y="553104"/>
                  <a:pt x="4149604" y="554183"/>
                  <a:pt x="4138802" y="569658"/>
                </a:cubicBezTo>
                <a:cubicBezTo>
                  <a:pt x="4126560" y="588013"/>
                  <a:pt x="4126560" y="608886"/>
                  <a:pt x="4125120" y="629399"/>
                </a:cubicBezTo>
                <a:cubicBezTo>
                  <a:pt x="4124760" y="631919"/>
                  <a:pt x="4126200" y="635517"/>
                  <a:pt x="4128001" y="637317"/>
                </a:cubicBezTo>
                <a:cubicBezTo>
                  <a:pt x="4136642" y="645234"/>
                  <a:pt x="4133042" y="650273"/>
                  <a:pt x="4124400" y="654951"/>
                </a:cubicBezTo>
                <a:cubicBezTo>
                  <a:pt x="4115038" y="659990"/>
                  <a:pt x="4107477" y="666108"/>
                  <a:pt x="4095595" y="656031"/>
                </a:cubicBezTo>
                <a:cubicBezTo>
                  <a:pt x="4087314" y="649193"/>
                  <a:pt x="4073631" y="648833"/>
                  <a:pt x="4061029" y="655311"/>
                </a:cubicBezTo>
                <a:cubicBezTo>
                  <a:pt x="4043026" y="664308"/>
                  <a:pt x="4023223" y="670786"/>
                  <a:pt x="4003780" y="676904"/>
                </a:cubicBezTo>
                <a:cubicBezTo>
                  <a:pt x="3989017" y="681943"/>
                  <a:pt x="3980016" y="688780"/>
                  <a:pt x="3975695" y="705335"/>
                </a:cubicBezTo>
                <a:cubicBezTo>
                  <a:pt x="3966693" y="740964"/>
                  <a:pt x="3955532" y="775872"/>
                  <a:pt x="3944370" y="810781"/>
                </a:cubicBezTo>
                <a:cubicBezTo>
                  <a:pt x="3942569" y="817259"/>
                  <a:pt x="3944010" y="820138"/>
                  <a:pt x="3949410" y="823737"/>
                </a:cubicBezTo>
                <a:cubicBezTo>
                  <a:pt x="3956972" y="828416"/>
                  <a:pt x="3964533" y="833454"/>
                  <a:pt x="3971374" y="838852"/>
                </a:cubicBezTo>
                <a:cubicBezTo>
                  <a:pt x="3977855" y="844610"/>
                  <a:pt x="3983256" y="843891"/>
                  <a:pt x="3990097" y="839572"/>
                </a:cubicBezTo>
                <a:cubicBezTo>
                  <a:pt x="3995858" y="836333"/>
                  <a:pt x="4003420" y="830935"/>
                  <a:pt x="4008820" y="832374"/>
                </a:cubicBezTo>
                <a:cubicBezTo>
                  <a:pt x="4020703" y="835613"/>
                  <a:pt x="4034025" y="839932"/>
                  <a:pt x="4038345" y="853248"/>
                </a:cubicBezTo>
                <a:cubicBezTo>
                  <a:pt x="4043386" y="867283"/>
                  <a:pt x="4046987" y="882038"/>
                  <a:pt x="4050588" y="896794"/>
                </a:cubicBezTo>
                <a:cubicBezTo>
                  <a:pt x="4053108" y="906511"/>
                  <a:pt x="4053828" y="916947"/>
                  <a:pt x="4057789" y="926304"/>
                </a:cubicBezTo>
                <a:cubicBezTo>
                  <a:pt x="4070031" y="957254"/>
                  <a:pt x="4068231" y="988204"/>
                  <a:pt x="4059229" y="1018795"/>
                </a:cubicBezTo>
                <a:cubicBezTo>
                  <a:pt x="4052028" y="1042907"/>
                  <a:pt x="4041946" y="1067019"/>
                  <a:pt x="4032224" y="1090772"/>
                </a:cubicBezTo>
                <a:cubicBezTo>
                  <a:pt x="4027904" y="1101568"/>
                  <a:pt x="4019622" y="1107686"/>
                  <a:pt x="4006300" y="1106966"/>
                </a:cubicBezTo>
                <a:cubicBezTo>
                  <a:pt x="3991898" y="1105887"/>
                  <a:pt x="3974975" y="1118843"/>
                  <a:pt x="3973895" y="1132878"/>
                </a:cubicBezTo>
                <a:cubicBezTo>
                  <a:pt x="3972094" y="1150512"/>
                  <a:pt x="3967774" y="1166347"/>
                  <a:pt x="3957332" y="1180743"/>
                </a:cubicBezTo>
                <a:cubicBezTo>
                  <a:pt x="3952291" y="1187581"/>
                  <a:pt x="3954811" y="1192979"/>
                  <a:pt x="3960212" y="1199097"/>
                </a:cubicBezTo>
                <a:cubicBezTo>
                  <a:pt x="3969934" y="1210973"/>
                  <a:pt x="3980376" y="1222489"/>
                  <a:pt x="3987577" y="1236165"/>
                </a:cubicBezTo>
                <a:cubicBezTo>
                  <a:pt x="3992618" y="1245162"/>
                  <a:pt x="3992618" y="1257038"/>
                  <a:pt x="3994058" y="1267475"/>
                </a:cubicBezTo>
                <a:cubicBezTo>
                  <a:pt x="3995138" y="1275392"/>
                  <a:pt x="3990097" y="1279351"/>
                  <a:pt x="3983616" y="1281870"/>
                </a:cubicBezTo>
                <a:cubicBezTo>
                  <a:pt x="3962013" y="1290508"/>
                  <a:pt x="3958052" y="1288348"/>
                  <a:pt x="3955171" y="1265316"/>
                </a:cubicBezTo>
                <a:cubicBezTo>
                  <a:pt x="3954451" y="1259917"/>
                  <a:pt x="3953011" y="1254879"/>
                  <a:pt x="3952651" y="1249481"/>
                </a:cubicBezTo>
                <a:cubicBezTo>
                  <a:pt x="3951931" y="1237964"/>
                  <a:pt x="3945810" y="1230767"/>
                  <a:pt x="3935008" y="1227168"/>
                </a:cubicBezTo>
                <a:cubicBezTo>
                  <a:pt x="3925286" y="1224289"/>
                  <a:pt x="3922046" y="1218171"/>
                  <a:pt x="3921686" y="1208094"/>
                </a:cubicBezTo>
                <a:cubicBezTo>
                  <a:pt x="3920966" y="1190460"/>
                  <a:pt x="3912684" y="1185421"/>
                  <a:pt x="3895761" y="1191179"/>
                </a:cubicBezTo>
                <a:cubicBezTo>
                  <a:pt x="3892161" y="1192259"/>
                  <a:pt x="3888920" y="1193699"/>
                  <a:pt x="3885320" y="1194778"/>
                </a:cubicBezTo>
                <a:cubicBezTo>
                  <a:pt x="3871277" y="1198017"/>
                  <a:pt x="3868397" y="1195498"/>
                  <a:pt x="3868037" y="1180743"/>
                </a:cubicBezTo>
                <a:cubicBezTo>
                  <a:pt x="3868037" y="1177144"/>
                  <a:pt x="3866236" y="1172465"/>
                  <a:pt x="3863716" y="1171026"/>
                </a:cubicBezTo>
                <a:cubicBezTo>
                  <a:pt x="3860836" y="1169586"/>
                  <a:pt x="3855435" y="1171026"/>
                  <a:pt x="3852914" y="1173185"/>
                </a:cubicBezTo>
                <a:cubicBezTo>
                  <a:pt x="3841752" y="1185421"/>
                  <a:pt x="3830590" y="1198017"/>
                  <a:pt x="3819789" y="1210973"/>
                </a:cubicBezTo>
                <a:cubicBezTo>
                  <a:pt x="3818348" y="1213132"/>
                  <a:pt x="3817988" y="1218171"/>
                  <a:pt x="3819429" y="1220690"/>
                </a:cubicBezTo>
                <a:cubicBezTo>
                  <a:pt x="3826270" y="1234366"/>
                  <a:pt x="3840672" y="1240124"/>
                  <a:pt x="3855435" y="1235445"/>
                </a:cubicBezTo>
                <a:cubicBezTo>
                  <a:pt x="3867317" y="1231487"/>
                  <a:pt x="3878839" y="1232206"/>
                  <a:pt x="3889640" y="1242643"/>
                </a:cubicBezTo>
                <a:cubicBezTo>
                  <a:pt x="3883879" y="1247321"/>
                  <a:pt x="3878839" y="1251640"/>
                  <a:pt x="3873798" y="1255959"/>
                </a:cubicBezTo>
                <a:cubicBezTo>
                  <a:pt x="3852914" y="1275033"/>
                  <a:pt x="3853274" y="1284030"/>
                  <a:pt x="3869117" y="1301664"/>
                </a:cubicBezTo>
                <a:cubicBezTo>
                  <a:pt x="3877758" y="1311381"/>
                  <a:pt x="3888200" y="1321818"/>
                  <a:pt x="3891441" y="1333334"/>
                </a:cubicBezTo>
                <a:cubicBezTo>
                  <a:pt x="3894321" y="1345210"/>
                  <a:pt x="3904763" y="1356726"/>
                  <a:pt x="3896842" y="1370762"/>
                </a:cubicBezTo>
                <a:cubicBezTo>
                  <a:pt x="3896121" y="1371842"/>
                  <a:pt x="3896121" y="1375081"/>
                  <a:pt x="3897562" y="1376160"/>
                </a:cubicBezTo>
                <a:cubicBezTo>
                  <a:pt x="3913404" y="1387677"/>
                  <a:pt x="3906203" y="1403511"/>
                  <a:pt x="3901882" y="1416467"/>
                </a:cubicBezTo>
                <a:cubicBezTo>
                  <a:pt x="3894321" y="1438060"/>
                  <a:pt x="3884239" y="1459294"/>
                  <a:pt x="3872718" y="1479087"/>
                </a:cubicBezTo>
                <a:cubicBezTo>
                  <a:pt x="3861556" y="1498161"/>
                  <a:pt x="3844633" y="1510037"/>
                  <a:pt x="3821229" y="1515076"/>
                </a:cubicBezTo>
                <a:cubicBezTo>
                  <a:pt x="3802146" y="1519034"/>
                  <a:pt x="3784143" y="1530911"/>
                  <a:pt x="3766139" y="1540987"/>
                </a:cubicBezTo>
                <a:cubicBezTo>
                  <a:pt x="3760018" y="1544586"/>
                  <a:pt x="3756418" y="1546746"/>
                  <a:pt x="3750657" y="1541347"/>
                </a:cubicBezTo>
                <a:cubicBezTo>
                  <a:pt x="3743816" y="1534869"/>
                  <a:pt x="3734454" y="1533790"/>
                  <a:pt x="3726893" y="1538828"/>
                </a:cubicBezTo>
                <a:cubicBezTo>
                  <a:pt x="3717531" y="1545666"/>
                  <a:pt x="3706729" y="1550704"/>
                  <a:pt x="3707089" y="1565820"/>
                </a:cubicBezTo>
                <a:cubicBezTo>
                  <a:pt x="3707089" y="1582014"/>
                  <a:pt x="3710690" y="1595690"/>
                  <a:pt x="3724372" y="1605047"/>
                </a:cubicBezTo>
                <a:cubicBezTo>
                  <a:pt x="3740215" y="1615843"/>
                  <a:pt x="3745976" y="1631319"/>
                  <a:pt x="3750657" y="1648953"/>
                </a:cubicBezTo>
                <a:cubicBezTo>
                  <a:pt x="3760739" y="1684581"/>
                  <a:pt x="3761459" y="1684581"/>
                  <a:pt x="3735174" y="1709773"/>
                </a:cubicBezTo>
                <a:cubicBezTo>
                  <a:pt x="3725813" y="1718411"/>
                  <a:pt x="3714651" y="1725968"/>
                  <a:pt x="3704209" y="1734605"/>
                </a:cubicBezTo>
                <a:cubicBezTo>
                  <a:pt x="3689086" y="1704735"/>
                  <a:pt x="3660642" y="1692859"/>
                  <a:pt x="3637958" y="1673785"/>
                </a:cubicBezTo>
                <a:cubicBezTo>
                  <a:pt x="3630397" y="1667667"/>
                  <a:pt x="3625716" y="1670546"/>
                  <a:pt x="3623915" y="1678463"/>
                </a:cubicBezTo>
                <a:cubicBezTo>
                  <a:pt x="3621035" y="1692139"/>
                  <a:pt x="3616354" y="1706534"/>
                  <a:pt x="3618154" y="1719490"/>
                </a:cubicBezTo>
                <a:cubicBezTo>
                  <a:pt x="3619955" y="1731367"/>
                  <a:pt x="3628956" y="1742883"/>
                  <a:pt x="3635797" y="1753679"/>
                </a:cubicBezTo>
                <a:cubicBezTo>
                  <a:pt x="3640478" y="1760517"/>
                  <a:pt x="3646239" y="1767715"/>
                  <a:pt x="3653080" y="1772393"/>
                </a:cubicBezTo>
                <a:cubicBezTo>
                  <a:pt x="3673964" y="1785709"/>
                  <a:pt x="3681885" y="1805863"/>
                  <a:pt x="3685126" y="1828535"/>
                </a:cubicBezTo>
                <a:cubicBezTo>
                  <a:pt x="3685846" y="1834653"/>
                  <a:pt x="3684766" y="1840771"/>
                  <a:pt x="3684766" y="1846890"/>
                </a:cubicBezTo>
                <a:cubicBezTo>
                  <a:pt x="3677925" y="1844730"/>
                  <a:pt x="3670723" y="1842931"/>
                  <a:pt x="3664962" y="1839332"/>
                </a:cubicBezTo>
                <a:cubicBezTo>
                  <a:pt x="3650560" y="1829615"/>
                  <a:pt x="3643359" y="1815220"/>
                  <a:pt x="3636878" y="1799025"/>
                </a:cubicBezTo>
                <a:cubicBezTo>
                  <a:pt x="3630397" y="1782470"/>
                  <a:pt x="3621035" y="1767355"/>
                  <a:pt x="3611313" y="1752240"/>
                </a:cubicBezTo>
                <a:cubicBezTo>
                  <a:pt x="3606272" y="1744322"/>
                  <a:pt x="3602312" y="1737125"/>
                  <a:pt x="3603752" y="1727408"/>
                </a:cubicBezTo>
                <a:cubicBezTo>
                  <a:pt x="3608793" y="1689260"/>
                  <a:pt x="3595831" y="1655071"/>
                  <a:pt x="3580348" y="1621602"/>
                </a:cubicBezTo>
                <a:cubicBezTo>
                  <a:pt x="3578908" y="1618003"/>
                  <a:pt x="3576387" y="1614764"/>
                  <a:pt x="3575307" y="1612964"/>
                </a:cubicBezTo>
                <a:cubicBezTo>
                  <a:pt x="3564865" y="1616923"/>
                  <a:pt x="3556584" y="1620522"/>
                  <a:pt x="3547582" y="1623041"/>
                </a:cubicBezTo>
                <a:cubicBezTo>
                  <a:pt x="3540021" y="1624841"/>
                  <a:pt x="3534980" y="1620882"/>
                  <a:pt x="3534980" y="1613324"/>
                </a:cubicBezTo>
                <a:cubicBezTo>
                  <a:pt x="3534980" y="1589932"/>
                  <a:pt x="3521658" y="1573017"/>
                  <a:pt x="3507616" y="1556103"/>
                </a:cubicBezTo>
                <a:cubicBezTo>
                  <a:pt x="3500415" y="1547465"/>
                  <a:pt x="3493213" y="1538468"/>
                  <a:pt x="3487092" y="1528751"/>
                </a:cubicBezTo>
                <a:cubicBezTo>
                  <a:pt x="3481691" y="1519754"/>
                  <a:pt x="3475570" y="1520474"/>
                  <a:pt x="3467649" y="1524073"/>
                </a:cubicBezTo>
                <a:cubicBezTo>
                  <a:pt x="3459728" y="1528032"/>
                  <a:pt x="3451086" y="1529831"/>
                  <a:pt x="3443165" y="1533790"/>
                </a:cubicBezTo>
                <a:cubicBezTo>
                  <a:pt x="3435243" y="1537748"/>
                  <a:pt x="3427322" y="1541707"/>
                  <a:pt x="3421201" y="1547465"/>
                </a:cubicBezTo>
                <a:cubicBezTo>
                  <a:pt x="3394197" y="1574097"/>
                  <a:pt x="3368272" y="1601808"/>
                  <a:pt x="3341268" y="1628439"/>
                </a:cubicBezTo>
                <a:cubicBezTo>
                  <a:pt x="3334426" y="1634917"/>
                  <a:pt x="3331186" y="1641035"/>
                  <a:pt x="3330826" y="1650392"/>
                </a:cubicBezTo>
                <a:cubicBezTo>
                  <a:pt x="3329746" y="1670906"/>
                  <a:pt x="3329746" y="1691779"/>
                  <a:pt x="3324705" y="1711213"/>
                </a:cubicBezTo>
                <a:cubicBezTo>
                  <a:pt x="3321464" y="1723089"/>
                  <a:pt x="3309942" y="1733166"/>
                  <a:pt x="3300941" y="1742883"/>
                </a:cubicBezTo>
                <a:cubicBezTo>
                  <a:pt x="3295900" y="1748281"/>
                  <a:pt x="3283658" y="1741803"/>
                  <a:pt x="3278977" y="1732086"/>
                </a:cubicBezTo>
                <a:cubicBezTo>
                  <a:pt x="3262054" y="1696458"/>
                  <a:pt x="3243691" y="1660829"/>
                  <a:pt x="3229289" y="1624121"/>
                </a:cubicBezTo>
                <a:cubicBezTo>
                  <a:pt x="3220287" y="1600728"/>
                  <a:pt x="3216687" y="1575177"/>
                  <a:pt x="3210926" y="1550704"/>
                </a:cubicBezTo>
                <a:cubicBezTo>
                  <a:pt x="3209845" y="1546386"/>
                  <a:pt x="3209485" y="1541347"/>
                  <a:pt x="3208405" y="1533790"/>
                </a:cubicBezTo>
                <a:cubicBezTo>
                  <a:pt x="3203364" y="1539188"/>
                  <a:pt x="3200844" y="1543147"/>
                  <a:pt x="3197243" y="1544946"/>
                </a:cubicBezTo>
                <a:cubicBezTo>
                  <a:pt x="3191482" y="1547825"/>
                  <a:pt x="3183561" y="1552504"/>
                  <a:pt x="3179240" y="1550704"/>
                </a:cubicBezTo>
                <a:cubicBezTo>
                  <a:pt x="3173119" y="1547465"/>
                  <a:pt x="3166638" y="1539548"/>
                  <a:pt x="3165558" y="1533070"/>
                </a:cubicBezTo>
                <a:cubicBezTo>
                  <a:pt x="3164118" y="1525153"/>
                  <a:pt x="3161597" y="1520834"/>
                  <a:pt x="3155476" y="1516875"/>
                </a:cubicBezTo>
                <a:cubicBezTo>
                  <a:pt x="3143594" y="1508598"/>
                  <a:pt x="3132072" y="1500320"/>
                  <a:pt x="3121630" y="1490604"/>
                </a:cubicBezTo>
                <a:cubicBezTo>
                  <a:pt x="3114789" y="1484486"/>
                  <a:pt x="3108308" y="1482326"/>
                  <a:pt x="3099667" y="1482326"/>
                </a:cubicBezTo>
                <a:cubicBezTo>
                  <a:pt x="3067261" y="1481606"/>
                  <a:pt x="3034496" y="1480167"/>
                  <a:pt x="3001730" y="1478727"/>
                </a:cubicBezTo>
                <a:cubicBezTo>
                  <a:pt x="2989848" y="1478368"/>
                  <a:pt x="2979766" y="1473689"/>
                  <a:pt x="2972925" y="1463252"/>
                </a:cubicBezTo>
                <a:cubicBezTo>
                  <a:pt x="2968244" y="1456055"/>
                  <a:pt x="2962483" y="1455335"/>
                  <a:pt x="2954922" y="1457494"/>
                </a:cubicBezTo>
                <a:cubicBezTo>
                  <a:pt x="2923597" y="1464692"/>
                  <a:pt x="2900913" y="1449937"/>
                  <a:pt x="2880750" y="1427984"/>
                </a:cubicBezTo>
                <a:cubicBezTo>
                  <a:pt x="2877509" y="1424385"/>
                  <a:pt x="2874629" y="1419346"/>
                  <a:pt x="2871748" y="1415028"/>
                </a:cubicBezTo>
                <a:cubicBezTo>
                  <a:pt x="2864547" y="1405671"/>
                  <a:pt x="2858066" y="1404951"/>
                  <a:pt x="2847624" y="1412509"/>
                </a:cubicBezTo>
                <a:cubicBezTo>
                  <a:pt x="2838623" y="1418627"/>
                  <a:pt x="2844384" y="1425464"/>
                  <a:pt x="2847984" y="1431223"/>
                </a:cubicBezTo>
                <a:cubicBezTo>
                  <a:pt x="2857346" y="1445618"/>
                  <a:pt x="2865627" y="1461453"/>
                  <a:pt x="2877509" y="1472969"/>
                </a:cubicBezTo>
                <a:cubicBezTo>
                  <a:pt x="2885430" y="1480887"/>
                  <a:pt x="2893712" y="1487725"/>
                  <a:pt x="2901273" y="1497082"/>
                </a:cubicBezTo>
                <a:cubicBezTo>
                  <a:pt x="2908114" y="1504999"/>
                  <a:pt x="2930078" y="1501040"/>
                  <a:pt x="2938719" y="1493123"/>
                </a:cubicBezTo>
                <a:cubicBezTo>
                  <a:pt x="2939440" y="1492403"/>
                  <a:pt x="2940520" y="1491323"/>
                  <a:pt x="2941240" y="1490604"/>
                </a:cubicBezTo>
                <a:cubicBezTo>
                  <a:pt x="2959603" y="1472609"/>
                  <a:pt x="2959243" y="1472969"/>
                  <a:pt x="2972925" y="1493483"/>
                </a:cubicBezTo>
                <a:cubicBezTo>
                  <a:pt x="2976526" y="1498881"/>
                  <a:pt x="2984087" y="1502120"/>
                  <a:pt x="2990208" y="1505719"/>
                </a:cubicBezTo>
                <a:cubicBezTo>
                  <a:pt x="2995249" y="1508958"/>
                  <a:pt x="3001010" y="1511117"/>
                  <a:pt x="3006051" y="1515076"/>
                </a:cubicBezTo>
                <a:cubicBezTo>
                  <a:pt x="3015052" y="1521914"/>
                  <a:pt x="3015773" y="1530191"/>
                  <a:pt x="3010732" y="1541707"/>
                </a:cubicBezTo>
                <a:cubicBezTo>
                  <a:pt x="2994889" y="1579855"/>
                  <a:pt x="2967884" y="1606486"/>
                  <a:pt x="2928998" y="1620882"/>
                </a:cubicBezTo>
                <a:cubicBezTo>
                  <a:pt x="2926837" y="1621602"/>
                  <a:pt x="2923957" y="1622681"/>
                  <a:pt x="2922157" y="1624121"/>
                </a:cubicBezTo>
                <a:cubicBezTo>
                  <a:pt x="2892992" y="1652192"/>
                  <a:pt x="2854105" y="1659390"/>
                  <a:pt x="2818099" y="1672705"/>
                </a:cubicBezTo>
                <a:cubicBezTo>
                  <a:pt x="2805497" y="1677024"/>
                  <a:pt x="2793975" y="1679543"/>
                  <a:pt x="2785694" y="1666947"/>
                </a:cubicBezTo>
                <a:cubicBezTo>
                  <a:pt x="2782093" y="1661549"/>
                  <a:pt x="2781733" y="1653991"/>
                  <a:pt x="2778492" y="1647873"/>
                </a:cubicBezTo>
                <a:cubicBezTo>
                  <a:pt x="2766610" y="1623761"/>
                  <a:pt x="2754368" y="1600368"/>
                  <a:pt x="2741406" y="1576616"/>
                </a:cubicBezTo>
                <a:cubicBezTo>
                  <a:pt x="2736365" y="1567259"/>
                  <a:pt x="2729164" y="1559342"/>
                  <a:pt x="2723403" y="1550344"/>
                </a:cubicBezTo>
                <a:cubicBezTo>
                  <a:pt x="2699999" y="1513276"/>
                  <a:pt x="2676235" y="1476208"/>
                  <a:pt x="2652831" y="1438780"/>
                </a:cubicBezTo>
                <a:cubicBezTo>
                  <a:pt x="2651751" y="1437341"/>
                  <a:pt x="2650671" y="1436261"/>
                  <a:pt x="2649591" y="1435181"/>
                </a:cubicBezTo>
                <a:cubicBezTo>
                  <a:pt x="2643830" y="1437341"/>
                  <a:pt x="2638429" y="1439500"/>
                  <a:pt x="2630867" y="1442739"/>
                </a:cubicBezTo>
                <a:cubicBezTo>
                  <a:pt x="2636628" y="1453535"/>
                  <a:pt x="2642389" y="1465412"/>
                  <a:pt x="2648150" y="1476568"/>
                </a:cubicBezTo>
                <a:cubicBezTo>
                  <a:pt x="2658952" y="1496722"/>
                  <a:pt x="2667234" y="1518315"/>
                  <a:pt x="2682356" y="1537029"/>
                </a:cubicBezTo>
                <a:cubicBezTo>
                  <a:pt x="2691358" y="1548185"/>
                  <a:pt x="2692438" y="1565820"/>
                  <a:pt x="2699279" y="1579855"/>
                </a:cubicBezTo>
                <a:cubicBezTo>
                  <a:pt x="2708641" y="1598209"/>
                  <a:pt x="2719442" y="1615843"/>
                  <a:pt x="2729884" y="1633838"/>
                </a:cubicBezTo>
                <a:cubicBezTo>
                  <a:pt x="2732405" y="1637796"/>
                  <a:pt x="2737445" y="1639956"/>
                  <a:pt x="2741406" y="1643195"/>
                </a:cubicBezTo>
                <a:cubicBezTo>
                  <a:pt x="2753288" y="1653991"/>
                  <a:pt x="2765530" y="1664788"/>
                  <a:pt x="2777772" y="1675584"/>
                </a:cubicBezTo>
                <a:cubicBezTo>
                  <a:pt x="2780293" y="1678104"/>
                  <a:pt x="2782813" y="1681343"/>
                  <a:pt x="2783533" y="1684581"/>
                </a:cubicBezTo>
                <a:cubicBezTo>
                  <a:pt x="2789654" y="1705455"/>
                  <a:pt x="2804417" y="1714092"/>
                  <a:pt x="2825300" y="1709414"/>
                </a:cubicBezTo>
                <a:cubicBezTo>
                  <a:pt x="2844744" y="1705095"/>
                  <a:pt x="2864547" y="1701136"/>
                  <a:pt x="2883990" y="1697177"/>
                </a:cubicBezTo>
                <a:cubicBezTo>
                  <a:pt x="2899473" y="1693938"/>
                  <a:pt x="2905954" y="1698617"/>
                  <a:pt x="2901273" y="1713372"/>
                </a:cubicBezTo>
                <a:cubicBezTo>
                  <a:pt x="2893712" y="1735325"/>
                  <a:pt x="2883270" y="1756199"/>
                  <a:pt x="2872468" y="1776352"/>
                </a:cubicBezTo>
                <a:cubicBezTo>
                  <a:pt x="2849424" y="1818459"/>
                  <a:pt x="2811258" y="1846890"/>
                  <a:pt x="2777412" y="1879639"/>
                </a:cubicBezTo>
                <a:cubicBezTo>
                  <a:pt x="2764810" y="1891875"/>
                  <a:pt x="2752208" y="1904831"/>
                  <a:pt x="2740686" y="1918866"/>
                </a:cubicBezTo>
                <a:cubicBezTo>
                  <a:pt x="2722683" y="1940460"/>
                  <a:pt x="2720163" y="1964572"/>
                  <a:pt x="2729884" y="1991203"/>
                </a:cubicBezTo>
                <a:cubicBezTo>
                  <a:pt x="2741406" y="2021074"/>
                  <a:pt x="2745727" y="2052744"/>
                  <a:pt x="2741766" y="2085133"/>
                </a:cubicBezTo>
                <a:cubicBezTo>
                  <a:pt x="2741406" y="2089452"/>
                  <a:pt x="2740326" y="2095210"/>
                  <a:pt x="2737445" y="2098089"/>
                </a:cubicBezTo>
                <a:cubicBezTo>
                  <a:pt x="2723763" y="2110685"/>
                  <a:pt x="2709721" y="2122561"/>
                  <a:pt x="2696038" y="2134437"/>
                </a:cubicBezTo>
                <a:cubicBezTo>
                  <a:pt x="2692078" y="2137676"/>
                  <a:pt x="2688117" y="2140556"/>
                  <a:pt x="2684156" y="2143075"/>
                </a:cubicBezTo>
                <a:cubicBezTo>
                  <a:pt x="2660392" y="2157470"/>
                  <a:pt x="2650671" y="2176904"/>
                  <a:pt x="2657872" y="2205335"/>
                </a:cubicBezTo>
                <a:cubicBezTo>
                  <a:pt x="2663273" y="2226928"/>
                  <a:pt x="2655712" y="2237365"/>
                  <a:pt x="2636268" y="2246362"/>
                </a:cubicBezTo>
                <a:cubicBezTo>
                  <a:pt x="2625466" y="2251760"/>
                  <a:pt x="2619705" y="2258598"/>
                  <a:pt x="2616465" y="2270474"/>
                </a:cubicBezTo>
                <a:cubicBezTo>
                  <a:pt x="2610704" y="2292787"/>
                  <a:pt x="2601342" y="2313660"/>
                  <a:pt x="2584419" y="2330215"/>
                </a:cubicBezTo>
                <a:cubicBezTo>
                  <a:pt x="2565696" y="2348209"/>
                  <a:pt x="2551654" y="2371961"/>
                  <a:pt x="2526450" y="2381678"/>
                </a:cubicBezTo>
                <a:cubicBezTo>
                  <a:pt x="2511687" y="2387436"/>
                  <a:pt x="2496205" y="2390316"/>
                  <a:pt x="2480722" y="2393195"/>
                </a:cubicBezTo>
                <a:cubicBezTo>
                  <a:pt x="2465239" y="2396434"/>
                  <a:pt x="2449757" y="2396793"/>
                  <a:pt x="2434634" y="2400032"/>
                </a:cubicBezTo>
                <a:cubicBezTo>
                  <a:pt x="2417711" y="2403631"/>
                  <a:pt x="2404029" y="2394634"/>
                  <a:pt x="2401509" y="2377360"/>
                </a:cubicBezTo>
                <a:cubicBezTo>
                  <a:pt x="2396828" y="2343890"/>
                  <a:pt x="2383505" y="2315100"/>
                  <a:pt x="2368023" y="2286309"/>
                </a:cubicBezTo>
                <a:cubicBezTo>
                  <a:pt x="2360101" y="2271913"/>
                  <a:pt x="2357221" y="2254279"/>
                  <a:pt x="2354701" y="2238084"/>
                </a:cubicBezTo>
                <a:cubicBezTo>
                  <a:pt x="2351100" y="2210013"/>
                  <a:pt x="2342459" y="2183742"/>
                  <a:pt x="2328056" y="2159989"/>
                </a:cubicBezTo>
                <a:cubicBezTo>
                  <a:pt x="2310413" y="2130119"/>
                  <a:pt x="2314374" y="2100968"/>
                  <a:pt x="2329496" y="2072537"/>
                </a:cubicBezTo>
                <a:cubicBezTo>
                  <a:pt x="2343899" y="2046626"/>
                  <a:pt x="2342819" y="2020354"/>
                  <a:pt x="2337778" y="1992283"/>
                </a:cubicBezTo>
                <a:cubicBezTo>
                  <a:pt x="2332377" y="1959893"/>
                  <a:pt x="2314014" y="1935061"/>
                  <a:pt x="2293850" y="1911669"/>
                </a:cubicBezTo>
                <a:cubicBezTo>
                  <a:pt x="2281248" y="1896194"/>
                  <a:pt x="2280168" y="1881079"/>
                  <a:pt x="2284849" y="1862724"/>
                </a:cubicBezTo>
                <a:cubicBezTo>
                  <a:pt x="2288809" y="1846890"/>
                  <a:pt x="2296011" y="1830695"/>
                  <a:pt x="2285569" y="1814140"/>
                </a:cubicBezTo>
                <a:cubicBezTo>
                  <a:pt x="2280168" y="1805863"/>
                  <a:pt x="2274407" y="1800824"/>
                  <a:pt x="2264685" y="1803343"/>
                </a:cubicBezTo>
                <a:cubicBezTo>
                  <a:pt x="2246322" y="1809102"/>
                  <a:pt x="2232640" y="1800824"/>
                  <a:pt x="2221838" y="1788588"/>
                </a:cubicBezTo>
                <a:cubicBezTo>
                  <a:pt x="2208876" y="1773473"/>
                  <a:pt x="2193753" y="1774553"/>
                  <a:pt x="2177551" y="1778511"/>
                </a:cubicBezTo>
                <a:cubicBezTo>
                  <a:pt x="2167109" y="1781031"/>
                  <a:pt x="2157387" y="1785709"/>
                  <a:pt x="2147305" y="1788228"/>
                </a:cubicBezTo>
                <a:cubicBezTo>
                  <a:pt x="2137224" y="1791107"/>
                  <a:pt x="2126782" y="1792907"/>
                  <a:pt x="2116340" y="1793986"/>
                </a:cubicBezTo>
                <a:cubicBezTo>
                  <a:pt x="2093656" y="1796146"/>
                  <a:pt x="2070973" y="1798665"/>
                  <a:pt x="2048289" y="1800105"/>
                </a:cubicBezTo>
                <a:cubicBezTo>
                  <a:pt x="2040007" y="1800464"/>
                  <a:pt x="2030646" y="1799025"/>
                  <a:pt x="2023805" y="1795066"/>
                </a:cubicBezTo>
                <a:cubicBezTo>
                  <a:pt x="2007602" y="1785349"/>
                  <a:pt x="1992119" y="1773833"/>
                  <a:pt x="1976277" y="1762676"/>
                </a:cubicBezTo>
                <a:cubicBezTo>
                  <a:pt x="1973036" y="1760157"/>
                  <a:pt x="1970155" y="1757278"/>
                  <a:pt x="1968355" y="1753679"/>
                </a:cubicBezTo>
                <a:cubicBezTo>
                  <a:pt x="1957913" y="1729927"/>
                  <a:pt x="1939190" y="1712653"/>
                  <a:pt x="1922627" y="1693579"/>
                </a:cubicBezTo>
                <a:cubicBezTo>
                  <a:pt x="1905705" y="1673785"/>
                  <a:pt x="1897063" y="1650752"/>
                  <a:pt x="1907865" y="1624481"/>
                </a:cubicBezTo>
                <a:cubicBezTo>
                  <a:pt x="1917587" y="1601448"/>
                  <a:pt x="1915426" y="1578056"/>
                  <a:pt x="1908945" y="1555023"/>
                </a:cubicBezTo>
                <a:cubicBezTo>
                  <a:pt x="1906065" y="1545666"/>
                  <a:pt x="1907145" y="1537748"/>
                  <a:pt x="1911826" y="1529111"/>
                </a:cubicBezTo>
                <a:cubicBezTo>
                  <a:pt x="1927668" y="1499241"/>
                  <a:pt x="1942431" y="1466851"/>
                  <a:pt x="1971236" y="1448137"/>
                </a:cubicBezTo>
                <a:cubicBezTo>
                  <a:pt x="1997880" y="1430863"/>
                  <a:pt x="2013003" y="1408910"/>
                  <a:pt x="2019484" y="1378679"/>
                </a:cubicBezTo>
                <a:cubicBezTo>
                  <a:pt x="2021284" y="1370042"/>
                  <a:pt x="2032446" y="1362844"/>
                  <a:pt x="2039647" y="1355287"/>
                </a:cubicBezTo>
                <a:cubicBezTo>
                  <a:pt x="2046488" y="1348089"/>
                  <a:pt x="2053690" y="1341251"/>
                  <a:pt x="2061251" y="1334414"/>
                </a:cubicBezTo>
                <a:cubicBezTo>
                  <a:pt x="2068812" y="1327576"/>
                  <a:pt x="2077094" y="1321818"/>
                  <a:pt x="2088616" y="1324337"/>
                </a:cubicBezTo>
                <a:cubicBezTo>
                  <a:pt x="2107699" y="1328296"/>
                  <a:pt x="2125342" y="1324697"/>
                  <a:pt x="2143705" y="1317139"/>
                </a:cubicBezTo>
                <a:cubicBezTo>
                  <a:pt x="2161708" y="1309222"/>
                  <a:pt x="2181511" y="1304903"/>
                  <a:pt x="2200955" y="1301664"/>
                </a:cubicBezTo>
                <a:cubicBezTo>
                  <a:pt x="2223638" y="1298425"/>
                  <a:pt x="2246682" y="1297705"/>
                  <a:pt x="2269366" y="1296626"/>
                </a:cubicBezTo>
                <a:cubicBezTo>
                  <a:pt x="2293850" y="1295186"/>
                  <a:pt x="2302492" y="1305983"/>
                  <a:pt x="2298171" y="1330095"/>
                </a:cubicBezTo>
                <a:cubicBezTo>
                  <a:pt x="2295291" y="1346650"/>
                  <a:pt x="2300691" y="1355647"/>
                  <a:pt x="2317614" y="1360325"/>
                </a:cubicBezTo>
                <a:cubicBezTo>
                  <a:pt x="2329136" y="1363564"/>
                  <a:pt x="2340658" y="1366443"/>
                  <a:pt x="2351460" y="1370042"/>
                </a:cubicBezTo>
                <a:cubicBezTo>
                  <a:pt x="2355061" y="1370762"/>
                  <a:pt x="2358661" y="1372201"/>
                  <a:pt x="2361182" y="1375081"/>
                </a:cubicBezTo>
                <a:cubicBezTo>
                  <a:pt x="2373784" y="1389476"/>
                  <a:pt x="2391427" y="1395234"/>
                  <a:pt x="2408710" y="1401352"/>
                </a:cubicBezTo>
                <a:cubicBezTo>
                  <a:pt x="2422032" y="1406391"/>
                  <a:pt x="2426353" y="1403871"/>
                  <a:pt x="2430313" y="1389476"/>
                </a:cubicBezTo>
                <a:cubicBezTo>
                  <a:pt x="2436074" y="1367163"/>
                  <a:pt x="2447596" y="1361405"/>
                  <a:pt x="2469560" y="1367883"/>
                </a:cubicBezTo>
                <a:cubicBezTo>
                  <a:pt x="2496565" y="1375800"/>
                  <a:pt x="2523569" y="1383358"/>
                  <a:pt x="2550934" y="1390196"/>
                </a:cubicBezTo>
                <a:cubicBezTo>
                  <a:pt x="2557775" y="1391635"/>
                  <a:pt x="2565336" y="1390196"/>
                  <a:pt x="2572537" y="1389836"/>
                </a:cubicBezTo>
                <a:cubicBezTo>
                  <a:pt x="2585860" y="1389476"/>
                  <a:pt x="2599542" y="1387677"/>
                  <a:pt x="2612864" y="1388396"/>
                </a:cubicBezTo>
                <a:cubicBezTo>
                  <a:pt x="2625106" y="1389116"/>
                  <a:pt x="2633028" y="1385157"/>
                  <a:pt x="2638789" y="1374721"/>
                </a:cubicBezTo>
                <a:cubicBezTo>
                  <a:pt x="2649591" y="1355647"/>
                  <a:pt x="2653911" y="1335133"/>
                  <a:pt x="2653911" y="1313540"/>
                </a:cubicBezTo>
                <a:cubicBezTo>
                  <a:pt x="2653911" y="1302744"/>
                  <a:pt x="2647790" y="1300225"/>
                  <a:pt x="2637708" y="1301304"/>
                </a:cubicBezTo>
                <a:cubicBezTo>
                  <a:pt x="2613584" y="1303823"/>
                  <a:pt x="2589460" y="1305983"/>
                  <a:pt x="2564976" y="1307062"/>
                </a:cubicBezTo>
                <a:cubicBezTo>
                  <a:pt x="2549854" y="1307782"/>
                  <a:pt x="2529690" y="1291947"/>
                  <a:pt x="2525369" y="1277552"/>
                </a:cubicBezTo>
                <a:cubicBezTo>
                  <a:pt x="2522849" y="1267835"/>
                  <a:pt x="2518888" y="1259198"/>
                  <a:pt x="2517088" y="1249481"/>
                </a:cubicBezTo>
                <a:cubicBezTo>
                  <a:pt x="2516008" y="1245882"/>
                  <a:pt x="2518888" y="1237964"/>
                  <a:pt x="2520689" y="1237605"/>
                </a:cubicBezTo>
                <a:cubicBezTo>
                  <a:pt x="2535811" y="1235805"/>
                  <a:pt x="2548053" y="1231127"/>
                  <a:pt x="2560655" y="1221410"/>
                </a:cubicBezTo>
                <a:cubicBezTo>
                  <a:pt x="2571817" y="1212773"/>
                  <a:pt x="2588380" y="1209174"/>
                  <a:pt x="2603143" y="1207014"/>
                </a:cubicBezTo>
                <a:cubicBezTo>
                  <a:pt x="2615385" y="1204495"/>
                  <a:pt x="2628707" y="1206295"/>
                  <a:pt x="2641309" y="1208454"/>
                </a:cubicBezTo>
                <a:cubicBezTo>
                  <a:pt x="2649951" y="1209893"/>
                  <a:pt x="2657872" y="1216731"/>
                  <a:pt x="2666513" y="1217091"/>
                </a:cubicBezTo>
                <a:cubicBezTo>
                  <a:pt x="2681996" y="1217811"/>
                  <a:pt x="2698199" y="1217091"/>
                  <a:pt x="2713321" y="1214212"/>
                </a:cubicBezTo>
                <a:cubicBezTo>
                  <a:pt x="2721243" y="1212413"/>
                  <a:pt x="2722683" y="1203775"/>
                  <a:pt x="2716922" y="1197298"/>
                </a:cubicBezTo>
                <a:cubicBezTo>
                  <a:pt x="2708641" y="1188300"/>
                  <a:pt x="2699639" y="1180023"/>
                  <a:pt x="2690277" y="1172106"/>
                </a:cubicBezTo>
                <a:cubicBezTo>
                  <a:pt x="2680196" y="1163468"/>
                  <a:pt x="2664353" y="1157710"/>
                  <a:pt x="2660032" y="1146914"/>
                </a:cubicBezTo>
                <a:cubicBezTo>
                  <a:pt x="2656072" y="1137557"/>
                  <a:pt x="2665073" y="1123161"/>
                  <a:pt x="2668674" y="1108766"/>
                </a:cubicBezTo>
                <a:cubicBezTo>
                  <a:pt x="2662913" y="1109486"/>
                  <a:pt x="2656792" y="1110205"/>
                  <a:pt x="2651031" y="1111645"/>
                </a:cubicBezTo>
                <a:cubicBezTo>
                  <a:pt x="2634468" y="1116683"/>
                  <a:pt x="2617905" y="1123161"/>
                  <a:pt x="2600982" y="1127480"/>
                </a:cubicBezTo>
                <a:cubicBezTo>
                  <a:pt x="2595221" y="1128919"/>
                  <a:pt x="2587300" y="1126400"/>
                  <a:pt x="2581539" y="1123521"/>
                </a:cubicBezTo>
                <a:cubicBezTo>
                  <a:pt x="2574698" y="1119562"/>
                  <a:pt x="2570737" y="1121362"/>
                  <a:pt x="2566056" y="1126400"/>
                </a:cubicBezTo>
                <a:cubicBezTo>
                  <a:pt x="2549134" y="1144035"/>
                  <a:pt x="2538332" y="1165268"/>
                  <a:pt x="2532931" y="1188300"/>
                </a:cubicBezTo>
                <a:cubicBezTo>
                  <a:pt x="2531130" y="1194059"/>
                  <a:pt x="2534731" y="1201616"/>
                  <a:pt x="2537251" y="1207734"/>
                </a:cubicBezTo>
                <a:cubicBezTo>
                  <a:pt x="2542292" y="1219970"/>
                  <a:pt x="2540492" y="1224649"/>
                  <a:pt x="2527530" y="1227888"/>
                </a:cubicBezTo>
                <a:cubicBezTo>
                  <a:pt x="2521409" y="1228967"/>
                  <a:pt x="2514568" y="1228607"/>
                  <a:pt x="2508087" y="1229687"/>
                </a:cubicBezTo>
                <a:cubicBezTo>
                  <a:pt x="2496925" y="1231127"/>
                  <a:pt x="2485403" y="1232566"/>
                  <a:pt x="2474241" y="1234726"/>
                </a:cubicBezTo>
                <a:cubicBezTo>
                  <a:pt x="2464879" y="1236525"/>
                  <a:pt x="2461279" y="1242643"/>
                  <a:pt x="2465239" y="1252000"/>
                </a:cubicBezTo>
                <a:cubicBezTo>
                  <a:pt x="2466680" y="1255599"/>
                  <a:pt x="2467400" y="1260277"/>
                  <a:pt x="2469920" y="1263156"/>
                </a:cubicBezTo>
                <a:cubicBezTo>
                  <a:pt x="2477841" y="1272154"/>
                  <a:pt x="2475681" y="1280071"/>
                  <a:pt x="2469200" y="1288348"/>
                </a:cubicBezTo>
                <a:cubicBezTo>
                  <a:pt x="2466680" y="1291227"/>
                  <a:pt x="2461639" y="1296626"/>
                  <a:pt x="2460919" y="1295906"/>
                </a:cubicBezTo>
                <a:cubicBezTo>
                  <a:pt x="2456238" y="1293027"/>
                  <a:pt x="2449757" y="1289068"/>
                  <a:pt x="2449397" y="1284749"/>
                </a:cubicBezTo>
                <a:cubicBezTo>
                  <a:pt x="2449397" y="1277192"/>
                  <a:pt x="2444716" y="1273953"/>
                  <a:pt x="2440755" y="1268915"/>
                </a:cubicBezTo>
                <a:cubicBezTo>
                  <a:pt x="2431754" y="1255959"/>
                  <a:pt x="2422392" y="1243003"/>
                  <a:pt x="2415911" y="1228967"/>
                </a:cubicBezTo>
                <a:cubicBezTo>
                  <a:pt x="2409430" y="1213132"/>
                  <a:pt x="2401509" y="1199817"/>
                  <a:pt x="2386026" y="1190460"/>
                </a:cubicBezTo>
                <a:cubicBezTo>
                  <a:pt x="2373064" y="1182902"/>
                  <a:pt x="2362622" y="1171026"/>
                  <a:pt x="2351100" y="1161669"/>
                </a:cubicBezTo>
                <a:cubicBezTo>
                  <a:pt x="2344619" y="1156271"/>
                  <a:pt x="2337418" y="1151592"/>
                  <a:pt x="2329496" y="1147993"/>
                </a:cubicBezTo>
                <a:cubicBezTo>
                  <a:pt x="2326616" y="1146194"/>
                  <a:pt x="2320135" y="1147993"/>
                  <a:pt x="2318334" y="1150153"/>
                </a:cubicBezTo>
                <a:cubicBezTo>
                  <a:pt x="2316174" y="1153032"/>
                  <a:pt x="2316174" y="1159150"/>
                  <a:pt x="2317974" y="1162029"/>
                </a:cubicBezTo>
                <a:cubicBezTo>
                  <a:pt x="2329496" y="1184342"/>
                  <a:pt x="2347139" y="1201256"/>
                  <a:pt x="2368023" y="1214572"/>
                </a:cubicBezTo>
                <a:cubicBezTo>
                  <a:pt x="2377744" y="1220330"/>
                  <a:pt x="2386746" y="1227888"/>
                  <a:pt x="2399348" y="1236885"/>
                </a:cubicBezTo>
                <a:cubicBezTo>
                  <a:pt x="2382065" y="1239044"/>
                  <a:pt x="2379545" y="1246962"/>
                  <a:pt x="2379905" y="1258478"/>
                </a:cubicBezTo>
                <a:cubicBezTo>
                  <a:pt x="2380265" y="1263156"/>
                  <a:pt x="2376304" y="1267835"/>
                  <a:pt x="2371623" y="1272873"/>
                </a:cubicBezTo>
                <a:cubicBezTo>
                  <a:pt x="2370543" y="1244442"/>
                  <a:pt x="2348940" y="1236525"/>
                  <a:pt x="2331657" y="1223209"/>
                </a:cubicBezTo>
                <a:cubicBezTo>
                  <a:pt x="2315814" y="1211333"/>
                  <a:pt x="2301772" y="1196938"/>
                  <a:pt x="2287729" y="1182542"/>
                </a:cubicBezTo>
                <a:cubicBezTo>
                  <a:pt x="2275127" y="1169586"/>
                  <a:pt x="2266126" y="1166707"/>
                  <a:pt x="2250283" y="1175704"/>
                </a:cubicBezTo>
                <a:cubicBezTo>
                  <a:pt x="2237321" y="1183262"/>
                  <a:pt x="2223998" y="1185421"/>
                  <a:pt x="2209236" y="1183622"/>
                </a:cubicBezTo>
                <a:cubicBezTo>
                  <a:pt x="2204195" y="1183262"/>
                  <a:pt x="2196634" y="1187221"/>
                  <a:pt x="2193393" y="1191539"/>
                </a:cubicBezTo>
                <a:cubicBezTo>
                  <a:pt x="2183312" y="1207014"/>
                  <a:pt x="2174310" y="1222489"/>
                  <a:pt x="2160268" y="1235085"/>
                </a:cubicBezTo>
                <a:cubicBezTo>
                  <a:pt x="2153066" y="1241923"/>
                  <a:pt x="2150186" y="1254519"/>
                  <a:pt x="2147305" y="1264596"/>
                </a:cubicBezTo>
                <a:cubicBezTo>
                  <a:pt x="2141905" y="1281151"/>
                  <a:pt x="2132543" y="1291947"/>
                  <a:pt x="2116340" y="1296626"/>
                </a:cubicBezTo>
                <a:cubicBezTo>
                  <a:pt x="2100858" y="1300944"/>
                  <a:pt x="2085015" y="1309941"/>
                  <a:pt x="2068812" y="1303464"/>
                </a:cubicBezTo>
                <a:cubicBezTo>
                  <a:pt x="2055130" y="1298065"/>
                  <a:pt x="2041808" y="1290508"/>
                  <a:pt x="2029926" y="1282230"/>
                </a:cubicBezTo>
                <a:cubicBezTo>
                  <a:pt x="2025245" y="1278631"/>
                  <a:pt x="2023084" y="1269994"/>
                  <a:pt x="2023084" y="1263516"/>
                </a:cubicBezTo>
                <a:cubicBezTo>
                  <a:pt x="2023445" y="1242643"/>
                  <a:pt x="2024885" y="1222130"/>
                  <a:pt x="2026685" y="1201256"/>
                </a:cubicBezTo>
                <a:cubicBezTo>
                  <a:pt x="2028485" y="1182902"/>
                  <a:pt x="2037127" y="1176424"/>
                  <a:pt x="2055130" y="1177144"/>
                </a:cubicBezTo>
                <a:cubicBezTo>
                  <a:pt x="2073853" y="1178584"/>
                  <a:pt x="2092576" y="1179663"/>
                  <a:pt x="2111299" y="1181103"/>
                </a:cubicBezTo>
                <a:cubicBezTo>
                  <a:pt x="2120301" y="1181822"/>
                  <a:pt x="2124982" y="1177864"/>
                  <a:pt x="2128582" y="1169227"/>
                </a:cubicBezTo>
                <a:cubicBezTo>
                  <a:pt x="2140104" y="1141515"/>
                  <a:pt x="2134343" y="1133958"/>
                  <a:pt x="2112020" y="1112365"/>
                </a:cubicBezTo>
                <a:cubicBezTo>
                  <a:pt x="2106979" y="1107326"/>
                  <a:pt x="2101218" y="1103008"/>
                  <a:pt x="2096537" y="1098329"/>
                </a:cubicBezTo>
                <a:cubicBezTo>
                  <a:pt x="2091136" y="1092931"/>
                  <a:pt x="2091496" y="1087893"/>
                  <a:pt x="2099777" y="1086093"/>
                </a:cubicBezTo>
                <a:cubicBezTo>
                  <a:pt x="2137224" y="1079615"/>
                  <a:pt x="2164948" y="1056583"/>
                  <a:pt x="2191953" y="1032110"/>
                </a:cubicBezTo>
                <a:cubicBezTo>
                  <a:pt x="2193753" y="1030671"/>
                  <a:pt x="2195194" y="1028512"/>
                  <a:pt x="2195914" y="1026352"/>
                </a:cubicBezTo>
                <a:cubicBezTo>
                  <a:pt x="2202755" y="1002960"/>
                  <a:pt x="2221838" y="995762"/>
                  <a:pt x="2242722" y="991803"/>
                </a:cubicBezTo>
                <a:cubicBezTo>
                  <a:pt x="2262165" y="987845"/>
                  <a:pt x="2261445" y="988564"/>
                  <a:pt x="2256764" y="969131"/>
                </a:cubicBezTo>
                <a:cubicBezTo>
                  <a:pt x="2254244" y="959054"/>
                  <a:pt x="2254964" y="948257"/>
                  <a:pt x="2255324" y="937821"/>
                </a:cubicBezTo>
                <a:cubicBezTo>
                  <a:pt x="2255684" y="934222"/>
                  <a:pt x="2259284" y="929903"/>
                  <a:pt x="2262885" y="927384"/>
                </a:cubicBezTo>
                <a:cubicBezTo>
                  <a:pt x="2269366" y="922705"/>
                  <a:pt x="2275127" y="924145"/>
                  <a:pt x="2275487" y="933142"/>
                </a:cubicBezTo>
                <a:cubicBezTo>
                  <a:pt x="2275847" y="938900"/>
                  <a:pt x="2274407" y="945018"/>
                  <a:pt x="2272247" y="950417"/>
                </a:cubicBezTo>
                <a:cubicBezTo>
                  <a:pt x="2267566" y="963013"/>
                  <a:pt x="2273687" y="974529"/>
                  <a:pt x="2287009" y="977048"/>
                </a:cubicBezTo>
                <a:cubicBezTo>
                  <a:pt x="2300691" y="979207"/>
                  <a:pt x="2314734" y="981727"/>
                  <a:pt x="2328776" y="982806"/>
                </a:cubicBezTo>
                <a:cubicBezTo>
                  <a:pt x="2333457" y="983166"/>
                  <a:pt x="2338858" y="980287"/>
                  <a:pt x="2343179" y="977768"/>
                </a:cubicBezTo>
                <a:cubicBezTo>
                  <a:pt x="2356861" y="969131"/>
                  <a:pt x="2370543" y="963732"/>
                  <a:pt x="2387826" y="965532"/>
                </a:cubicBezTo>
                <a:cubicBezTo>
                  <a:pt x="2409430" y="968051"/>
                  <a:pt x="2414831" y="961573"/>
                  <a:pt x="2415911" y="939620"/>
                </a:cubicBezTo>
                <a:cubicBezTo>
                  <a:pt x="2415911" y="938180"/>
                  <a:pt x="2416271" y="936381"/>
                  <a:pt x="2416271" y="934942"/>
                </a:cubicBezTo>
                <a:cubicBezTo>
                  <a:pt x="2418791" y="906870"/>
                  <a:pt x="2420592" y="905431"/>
                  <a:pt x="2447236" y="911549"/>
                </a:cubicBezTo>
                <a:cubicBezTo>
                  <a:pt x="2455878" y="904711"/>
                  <a:pt x="2452277" y="896434"/>
                  <a:pt x="2449037" y="888516"/>
                </a:cubicBezTo>
                <a:cubicBezTo>
                  <a:pt x="2443636" y="875561"/>
                  <a:pt x="2450837" y="861165"/>
                  <a:pt x="2464879" y="859366"/>
                </a:cubicBezTo>
                <a:cubicBezTo>
                  <a:pt x="2472080" y="858646"/>
                  <a:pt x="2480002" y="859366"/>
                  <a:pt x="2487923" y="860805"/>
                </a:cubicBezTo>
                <a:cubicBezTo>
                  <a:pt x="2496205" y="862245"/>
                  <a:pt x="2510967" y="852888"/>
                  <a:pt x="2509887" y="844970"/>
                </a:cubicBezTo>
                <a:cubicBezTo>
                  <a:pt x="2509527" y="841731"/>
                  <a:pt x="2503766" y="837413"/>
                  <a:pt x="2500165" y="837053"/>
                </a:cubicBezTo>
                <a:cubicBezTo>
                  <a:pt x="2491884" y="835973"/>
                  <a:pt x="2483962" y="837413"/>
                  <a:pt x="2475681" y="838132"/>
                </a:cubicBezTo>
                <a:cubicBezTo>
                  <a:pt x="2464519" y="839932"/>
                  <a:pt x="2453357" y="842811"/>
                  <a:pt x="2441835" y="843531"/>
                </a:cubicBezTo>
                <a:cubicBezTo>
                  <a:pt x="2425273" y="844970"/>
                  <a:pt x="2409430" y="831295"/>
                  <a:pt x="2406909" y="812581"/>
                </a:cubicBezTo>
                <a:cubicBezTo>
                  <a:pt x="2404749" y="792787"/>
                  <a:pt x="2405109" y="773713"/>
                  <a:pt x="2419872" y="757518"/>
                </a:cubicBezTo>
                <a:cubicBezTo>
                  <a:pt x="2428153" y="748521"/>
                  <a:pt x="2434634" y="737725"/>
                  <a:pt x="2441475" y="728008"/>
                </a:cubicBezTo>
                <a:cubicBezTo>
                  <a:pt x="2446516" y="720810"/>
                  <a:pt x="2444356" y="716491"/>
                  <a:pt x="2436074" y="714692"/>
                </a:cubicBezTo>
                <a:cubicBezTo>
                  <a:pt x="2426713" y="712173"/>
                  <a:pt x="2417351" y="706415"/>
                  <a:pt x="2408710" y="715772"/>
                </a:cubicBezTo>
                <a:cubicBezTo>
                  <a:pt x="2405109" y="719371"/>
                  <a:pt x="2401509" y="724409"/>
                  <a:pt x="2401148" y="728728"/>
                </a:cubicBezTo>
                <a:cubicBezTo>
                  <a:pt x="2400068" y="744562"/>
                  <a:pt x="2394667" y="757518"/>
                  <a:pt x="2382785" y="767595"/>
                </a:cubicBezTo>
                <a:cubicBezTo>
                  <a:pt x="2382065" y="767955"/>
                  <a:pt x="2381705" y="768675"/>
                  <a:pt x="2380985" y="769395"/>
                </a:cubicBezTo>
                <a:cubicBezTo>
                  <a:pt x="2353260" y="790628"/>
                  <a:pt x="2353980" y="816899"/>
                  <a:pt x="2369463" y="844970"/>
                </a:cubicBezTo>
                <a:cubicBezTo>
                  <a:pt x="2371984" y="848929"/>
                  <a:pt x="2372704" y="852888"/>
                  <a:pt x="2374504" y="857566"/>
                </a:cubicBezTo>
                <a:cubicBezTo>
                  <a:pt x="2370903" y="860445"/>
                  <a:pt x="2367663" y="862605"/>
                  <a:pt x="2364422" y="865124"/>
                </a:cubicBezTo>
                <a:cubicBezTo>
                  <a:pt x="2365142" y="868363"/>
                  <a:pt x="2367663" y="873401"/>
                  <a:pt x="2366583" y="874841"/>
                </a:cubicBezTo>
                <a:cubicBezTo>
                  <a:pt x="2353260" y="887797"/>
                  <a:pt x="2357581" y="905431"/>
                  <a:pt x="2353620" y="920906"/>
                </a:cubicBezTo>
                <a:cubicBezTo>
                  <a:pt x="2351460" y="929543"/>
                  <a:pt x="2330216" y="948977"/>
                  <a:pt x="2321215" y="948617"/>
                </a:cubicBezTo>
                <a:cubicBezTo>
                  <a:pt x="2318694" y="948257"/>
                  <a:pt x="2315094" y="946098"/>
                  <a:pt x="2313654" y="943219"/>
                </a:cubicBezTo>
                <a:cubicBezTo>
                  <a:pt x="2306092" y="928464"/>
                  <a:pt x="2298531" y="912989"/>
                  <a:pt x="2290970" y="897513"/>
                </a:cubicBezTo>
                <a:cubicBezTo>
                  <a:pt x="2288809" y="892835"/>
                  <a:pt x="2288089" y="887437"/>
                  <a:pt x="2285929" y="882758"/>
                </a:cubicBezTo>
                <a:cubicBezTo>
                  <a:pt x="2278728" y="864404"/>
                  <a:pt x="2273687" y="862605"/>
                  <a:pt x="2261805" y="878799"/>
                </a:cubicBezTo>
                <a:cubicBezTo>
                  <a:pt x="2253163" y="890676"/>
                  <a:pt x="2242722" y="894275"/>
                  <a:pt x="2229399" y="892835"/>
                </a:cubicBezTo>
                <a:cubicBezTo>
                  <a:pt x="2220398" y="892115"/>
                  <a:pt x="2213197" y="889956"/>
                  <a:pt x="2216797" y="877720"/>
                </a:cubicBezTo>
                <a:cubicBezTo>
                  <a:pt x="2217877" y="875201"/>
                  <a:pt x="2215357" y="871962"/>
                  <a:pt x="2215357" y="869083"/>
                </a:cubicBezTo>
                <a:cubicBezTo>
                  <a:pt x="2214637" y="865124"/>
                  <a:pt x="2213557" y="860445"/>
                  <a:pt x="2215357" y="857566"/>
                </a:cubicBezTo>
                <a:cubicBezTo>
                  <a:pt x="2219318" y="851448"/>
                  <a:pt x="2220398" y="846410"/>
                  <a:pt x="2215717" y="839572"/>
                </a:cubicBezTo>
                <a:cubicBezTo>
                  <a:pt x="2214277" y="837773"/>
                  <a:pt x="2217517" y="832374"/>
                  <a:pt x="2218598" y="827336"/>
                </a:cubicBezTo>
                <a:cubicBezTo>
                  <a:pt x="2211756" y="818699"/>
                  <a:pt x="2211396" y="810781"/>
                  <a:pt x="2221478" y="802144"/>
                </a:cubicBezTo>
                <a:cubicBezTo>
                  <a:pt x="2236601" y="789908"/>
                  <a:pt x="2252443" y="779471"/>
                  <a:pt x="2268646" y="767955"/>
                </a:cubicBezTo>
                <a:cubicBezTo>
                  <a:pt x="2260365" y="759318"/>
                  <a:pt x="2268646" y="751400"/>
                  <a:pt x="2275847" y="744562"/>
                </a:cubicBezTo>
                <a:cubicBezTo>
                  <a:pt x="2287369" y="733406"/>
                  <a:pt x="2293130" y="720090"/>
                  <a:pt x="2297811" y="705335"/>
                </a:cubicBezTo>
                <a:cubicBezTo>
                  <a:pt x="2302132" y="692739"/>
                  <a:pt x="2310053" y="681583"/>
                  <a:pt x="2316534" y="670066"/>
                </a:cubicBezTo>
                <a:cubicBezTo>
                  <a:pt x="2324455" y="656391"/>
                  <a:pt x="2331297" y="642355"/>
                  <a:pt x="2341018" y="630839"/>
                </a:cubicBezTo>
                <a:cubicBezTo>
                  <a:pt x="2349300" y="620402"/>
                  <a:pt x="2361182" y="612485"/>
                  <a:pt x="2371623" y="603848"/>
                </a:cubicBezTo>
                <a:cubicBezTo>
                  <a:pt x="2373424" y="602048"/>
                  <a:pt x="2377384" y="602768"/>
                  <a:pt x="2378105" y="600968"/>
                </a:cubicBezTo>
                <a:cubicBezTo>
                  <a:pt x="2386026" y="584774"/>
                  <a:pt x="2405109" y="586933"/>
                  <a:pt x="2416271" y="576496"/>
                </a:cubicBezTo>
                <a:cubicBezTo>
                  <a:pt x="2418791" y="574337"/>
                  <a:pt x="2424552" y="575777"/>
                  <a:pt x="2428873" y="575057"/>
                </a:cubicBezTo>
                <a:cubicBezTo>
                  <a:pt x="2434274" y="573977"/>
                  <a:pt x="2440035" y="572897"/>
                  <a:pt x="2445436" y="570738"/>
                </a:cubicBezTo>
                <a:cubicBezTo>
                  <a:pt x="2448316" y="569658"/>
                  <a:pt x="2452637" y="565340"/>
                  <a:pt x="2452997" y="565340"/>
                </a:cubicBezTo>
                <a:cubicBezTo>
                  <a:pt x="2460559" y="573977"/>
                  <a:pt x="2471720" y="568219"/>
                  <a:pt x="2479642" y="572538"/>
                </a:cubicBezTo>
                <a:cubicBezTo>
                  <a:pt x="2483962" y="574697"/>
                  <a:pt x="2484683" y="583334"/>
                  <a:pt x="2487203" y="588732"/>
                </a:cubicBezTo>
                <a:cubicBezTo>
                  <a:pt x="2486123" y="589812"/>
                  <a:pt x="2485403" y="590532"/>
                  <a:pt x="2484323" y="591252"/>
                </a:cubicBezTo>
                <a:cubicBezTo>
                  <a:pt x="2501245" y="595930"/>
                  <a:pt x="2518168" y="603488"/>
                  <a:pt x="2535091" y="604927"/>
                </a:cubicBezTo>
                <a:cubicBezTo>
                  <a:pt x="2578659" y="608526"/>
                  <a:pt x="2606383" y="632638"/>
                  <a:pt x="2625106" y="668987"/>
                </a:cubicBezTo>
                <a:cubicBezTo>
                  <a:pt x="2629787" y="677984"/>
                  <a:pt x="2620066" y="683022"/>
                  <a:pt x="2613224" y="686981"/>
                </a:cubicBezTo>
                <a:cubicBezTo>
                  <a:pt x="2596301" y="695618"/>
                  <a:pt x="2579739" y="687701"/>
                  <a:pt x="2563176" y="684102"/>
                </a:cubicBezTo>
                <a:cubicBezTo>
                  <a:pt x="2554174" y="681943"/>
                  <a:pt x="2545893" y="678704"/>
                  <a:pt x="2537251" y="676184"/>
                </a:cubicBezTo>
                <a:cubicBezTo>
                  <a:pt x="2536891" y="677264"/>
                  <a:pt x="2536171" y="678344"/>
                  <a:pt x="2535451" y="679423"/>
                </a:cubicBezTo>
                <a:cubicBezTo>
                  <a:pt x="2538332" y="682302"/>
                  <a:pt x="2541932" y="684822"/>
                  <a:pt x="2544453" y="688061"/>
                </a:cubicBezTo>
                <a:cubicBezTo>
                  <a:pt x="2551294" y="698137"/>
                  <a:pt x="2559935" y="707494"/>
                  <a:pt x="2563536" y="718651"/>
                </a:cubicBezTo>
                <a:cubicBezTo>
                  <a:pt x="2568937" y="734486"/>
                  <a:pt x="2581539" y="738804"/>
                  <a:pt x="2593781" y="744922"/>
                </a:cubicBezTo>
                <a:cubicBezTo>
                  <a:pt x="2594501" y="745282"/>
                  <a:pt x="2596301" y="744922"/>
                  <a:pt x="2597382" y="744562"/>
                </a:cubicBezTo>
                <a:cubicBezTo>
                  <a:pt x="2598102" y="744562"/>
                  <a:pt x="2598462" y="743483"/>
                  <a:pt x="2600262" y="742043"/>
                </a:cubicBezTo>
                <a:cubicBezTo>
                  <a:pt x="2595581" y="735565"/>
                  <a:pt x="2590901" y="728728"/>
                  <a:pt x="2586580" y="722250"/>
                </a:cubicBezTo>
                <a:cubicBezTo>
                  <a:pt x="2586940" y="721170"/>
                  <a:pt x="2587660" y="720090"/>
                  <a:pt x="2588020" y="718651"/>
                </a:cubicBezTo>
                <a:cubicBezTo>
                  <a:pt x="2595221" y="720090"/>
                  <a:pt x="2602423" y="720450"/>
                  <a:pt x="2609624" y="722609"/>
                </a:cubicBezTo>
                <a:cubicBezTo>
                  <a:pt x="2623666" y="727288"/>
                  <a:pt x="2625466" y="726928"/>
                  <a:pt x="2626907" y="712893"/>
                </a:cubicBezTo>
                <a:cubicBezTo>
                  <a:pt x="2628707" y="695978"/>
                  <a:pt x="2634828" y="684462"/>
                  <a:pt x="2653551" y="680863"/>
                </a:cubicBezTo>
                <a:cubicBezTo>
                  <a:pt x="2667594" y="677984"/>
                  <a:pt x="2668674" y="671866"/>
                  <a:pt x="2665433" y="657830"/>
                </a:cubicBezTo>
                <a:cubicBezTo>
                  <a:pt x="2663273" y="648473"/>
                  <a:pt x="2661113" y="638756"/>
                  <a:pt x="2660752" y="629399"/>
                </a:cubicBezTo>
                <a:cubicBezTo>
                  <a:pt x="2660752" y="625441"/>
                  <a:pt x="2665433" y="621482"/>
                  <a:pt x="2667954" y="617523"/>
                </a:cubicBezTo>
                <a:cubicBezTo>
                  <a:pt x="2672995" y="621842"/>
                  <a:pt x="2678395" y="625800"/>
                  <a:pt x="2683076" y="630839"/>
                </a:cubicBezTo>
                <a:cubicBezTo>
                  <a:pt x="2684156" y="631919"/>
                  <a:pt x="2682356" y="636237"/>
                  <a:pt x="2681996" y="639116"/>
                </a:cubicBezTo>
                <a:cubicBezTo>
                  <a:pt x="2680196" y="645594"/>
                  <a:pt x="2680196" y="651352"/>
                  <a:pt x="2687397" y="655671"/>
                </a:cubicBezTo>
                <a:cubicBezTo>
                  <a:pt x="2695318" y="660349"/>
                  <a:pt x="2699999" y="655671"/>
                  <a:pt x="2704680" y="651352"/>
                </a:cubicBezTo>
                <a:cubicBezTo>
                  <a:pt x="2713681" y="641276"/>
                  <a:pt x="2721963" y="630479"/>
                  <a:pt x="2731684" y="621122"/>
                </a:cubicBezTo>
                <a:cubicBezTo>
                  <a:pt x="2743206" y="610685"/>
                  <a:pt x="2756889" y="605287"/>
                  <a:pt x="2773091" y="611405"/>
                </a:cubicBezTo>
                <a:cubicBezTo>
                  <a:pt x="2777772" y="613205"/>
                  <a:pt x="2784253" y="611045"/>
                  <a:pt x="2788934" y="608526"/>
                </a:cubicBezTo>
                <a:cubicBezTo>
                  <a:pt x="2804417" y="600968"/>
                  <a:pt x="2818459" y="593051"/>
                  <a:pt x="2836822" y="599529"/>
                </a:cubicBezTo>
                <a:cubicBezTo>
                  <a:pt x="2844023" y="602408"/>
                  <a:pt x="2850505" y="591252"/>
                  <a:pt x="2846904" y="582974"/>
                </a:cubicBezTo>
                <a:cubicBezTo>
                  <a:pt x="2840063" y="565340"/>
                  <a:pt x="2844023" y="560301"/>
                  <a:pt x="2863467" y="561381"/>
                </a:cubicBezTo>
                <a:cubicBezTo>
                  <a:pt x="2886511" y="562461"/>
                  <a:pt x="2906314" y="573257"/>
                  <a:pt x="2926477" y="583334"/>
                </a:cubicBezTo>
                <a:cubicBezTo>
                  <a:pt x="2931518" y="585853"/>
                  <a:pt x="2936559" y="588013"/>
                  <a:pt x="2941960" y="590892"/>
                </a:cubicBezTo>
                <a:cubicBezTo>
                  <a:pt x="2948441" y="581535"/>
                  <a:pt x="2942680" y="576856"/>
                  <a:pt x="2936919" y="573257"/>
                </a:cubicBezTo>
                <a:cubicBezTo>
                  <a:pt x="2921437" y="562821"/>
                  <a:pt x="2908474" y="550225"/>
                  <a:pt x="2905234" y="531511"/>
                </a:cubicBezTo>
                <a:cubicBezTo>
                  <a:pt x="2902353" y="516755"/>
                  <a:pt x="2903434" y="501640"/>
                  <a:pt x="2903434" y="486525"/>
                </a:cubicBezTo>
                <a:cubicBezTo>
                  <a:pt x="2903434" y="478608"/>
                  <a:pt x="2905954" y="470330"/>
                  <a:pt x="2905594" y="462053"/>
                </a:cubicBezTo>
                <a:cubicBezTo>
                  <a:pt x="2905234" y="450896"/>
                  <a:pt x="2911715" y="448017"/>
                  <a:pt x="2920356" y="446578"/>
                </a:cubicBezTo>
                <a:cubicBezTo>
                  <a:pt x="2928638" y="445138"/>
                  <a:pt x="2935839" y="445498"/>
                  <a:pt x="2940520" y="455575"/>
                </a:cubicBezTo>
                <a:cubicBezTo>
                  <a:pt x="2955642" y="490484"/>
                  <a:pt x="2972205" y="525033"/>
                  <a:pt x="2988408" y="560301"/>
                </a:cubicBezTo>
                <a:cubicBezTo>
                  <a:pt x="2989488" y="562461"/>
                  <a:pt x="2990568" y="565700"/>
                  <a:pt x="2992369" y="567499"/>
                </a:cubicBezTo>
                <a:cubicBezTo>
                  <a:pt x="3008211" y="585134"/>
                  <a:pt x="3003530" y="605647"/>
                  <a:pt x="2997769" y="624361"/>
                </a:cubicBezTo>
                <a:cubicBezTo>
                  <a:pt x="2995969" y="630479"/>
                  <a:pt x="2985887" y="634438"/>
                  <a:pt x="2980126" y="639116"/>
                </a:cubicBezTo>
                <a:cubicBezTo>
                  <a:pt x="2993809" y="650273"/>
                  <a:pt x="3007491" y="647034"/>
                  <a:pt x="3014692" y="627960"/>
                </a:cubicBezTo>
                <a:cubicBezTo>
                  <a:pt x="3019733" y="615364"/>
                  <a:pt x="3024414" y="603128"/>
                  <a:pt x="3018653" y="589092"/>
                </a:cubicBezTo>
                <a:cubicBezTo>
                  <a:pt x="3016853" y="584054"/>
                  <a:pt x="3017933" y="577576"/>
                  <a:pt x="3019013" y="571818"/>
                </a:cubicBezTo>
                <a:cubicBezTo>
                  <a:pt x="3021173" y="561741"/>
                  <a:pt x="3029815" y="559582"/>
                  <a:pt x="3037736" y="566779"/>
                </a:cubicBezTo>
                <a:cubicBezTo>
                  <a:pt x="3042417" y="571458"/>
                  <a:pt x="3047458" y="575777"/>
                  <a:pt x="3053219" y="579015"/>
                </a:cubicBezTo>
                <a:cubicBezTo>
                  <a:pt x="3051779" y="567499"/>
                  <a:pt x="3044217" y="560661"/>
                  <a:pt x="3033776" y="557782"/>
                </a:cubicBezTo>
                <a:cubicBezTo>
                  <a:pt x="3028375" y="556343"/>
                  <a:pt x="3022614" y="556343"/>
                  <a:pt x="3016853" y="556703"/>
                </a:cubicBezTo>
                <a:cubicBezTo>
                  <a:pt x="2999570" y="557782"/>
                  <a:pt x="2992008" y="554543"/>
                  <a:pt x="2989488" y="537989"/>
                </a:cubicBezTo>
                <a:cubicBezTo>
                  <a:pt x="2987328" y="522873"/>
                  <a:pt x="2982287" y="509558"/>
                  <a:pt x="2973285" y="497682"/>
                </a:cubicBezTo>
                <a:cubicBezTo>
                  <a:pt x="2965004" y="486885"/>
                  <a:pt x="2967164" y="477528"/>
                  <a:pt x="2978326" y="468171"/>
                </a:cubicBezTo>
                <a:cubicBezTo>
                  <a:pt x="2986608" y="478967"/>
                  <a:pt x="2995969" y="488324"/>
                  <a:pt x="3010012" y="489404"/>
                </a:cubicBezTo>
                <a:cubicBezTo>
                  <a:pt x="3010732" y="488324"/>
                  <a:pt x="3011092" y="487605"/>
                  <a:pt x="3011812" y="486525"/>
                </a:cubicBezTo>
                <a:cubicBezTo>
                  <a:pt x="3007131" y="484006"/>
                  <a:pt x="3002810" y="481487"/>
                  <a:pt x="2998850" y="478608"/>
                </a:cubicBezTo>
                <a:cubicBezTo>
                  <a:pt x="2996689" y="476808"/>
                  <a:pt x="2994529" y="473569"/>
                  <a:pt x="2994169" y="470690"/>
                </a:cubicBezTo>
                <a:cubicBezTo>
                  <a:pt x="2994169" y="469610"/>
                  <a:pt x="2998490" y="467811"/>
                  <a:pt x="3000290" y="466012"/>
                </a:cubicBezTo>
                <a:cubicBezTo>
                  <a:pt x="3003530" y="462773"/>
                  <a:pt x="3008571" y="459894"/>
                  <a:pt x="3009291" y="455935"/>
                </a:cubicBezTo>
                <a:cubicBezTo>
                  <a:pt x="3011092" y="446938"/>
                  <a:pt x="3016133" y="444778"/>
                  <a:pt x="3023334" y="447298"/>
                </a:cubicBezTo>
                <a:cubicBezTo>
                  <a:pt x="3037736" y="452336"/>
                  <a:pt x="3052499" y="457374"/>
                  <a:pt x="3066901" y="463492"/>
                </a:cubicBezTo>
                <a:cubicBezTo>
                  <a:pt x="3070502" y="465292"/>
                  <a:pt x="3074102" y="471770"/>
                  <a:pt x="3074102" y="476448"/>
                </a:cubicBezTo>
                <a:cubicBezTo>
                  <a:pt x="3074102" y="492643"/>
                  <a:pt x="3087065" y="499481"/>
                  <a:pt x="3097146" y="508118"/>
                </a:cubicBezTo>
                <a:cubicBezTo>
                  <a:pt x="3089225" y="486165"/>
                  <a:pt x="3082744" y="463852"/>
                  <a:pt x="3060780" y="450177"/>
                </a:cubicBezTo>
                <a:cubicBezTo>
                  <a:pt x="3051058" y="444419"/>
                  <a:pt x="3041337" y="437941"/>
                  <a:pt x="3033776" y="430023"/>
                </a:cubicBezTo>
                <a:cubicBezTo>
                  <a:pt x="3028015" y="423905"/>
                  <a:pt x="3025494" y="414908"/>
                  <a:pt x="3023334" y="406991"/>
                </a:cubicBezTo>
                <a:cubicBezTo>
                  <a:pt x="3022614" y="404831"/>
                  <a:pt x="3026574" y="399073"/>
                  <a:pt x="3029455" y="397993"/>
                </a:cubicBezTo>
                <a:cubicBezTo>
                  <a:pt x="3043137" y="393675"/>
                  <a:pt x="3057540" y="390796"/>
                  <a:pt x="3071222" y="386837"/>
                </a:cubicBezTo>
                <a:cubicBezTo>
                  <a:pt x="3075183" y="385757"/>
                  <a:pt x="3079143" y="383958"/>
                  <a:pt x="3082744" y="382158"/>
                </a:cubicBezTo>
                <a:cubicBezTo>
                  <a:pt x="3080944" y="378560"/>
                  <a:pt x="3079863" y="374241"/>
                  <a:pt x="3076983" y="371362"/>
                </a:cubicBezTo>
                <a:cubicBezTo>
                  <a:pt x="3062940" y="358766"/>
                  <a:pt x="3060420" y="342211"/>
                  <a:pt x="3071942" y="327456"/>
                </a:cubicBezTo>
                <a:cubicBezTo>
                  <a:pt x="3082024" y="314860"/>
                  <a:pt x="3093546" y="302984"/>
                  <a:pt x="3104347" y="291108"/>
                </a:cubicBezTo>
                <a:cubicBezTo>
                  <a:pt x="3105788" y="289308"/>
                  <a:pt x="3107228" y="287149"/>
                  <a:pt x="3108308" y="284990"/>
                </a:cubicBezTo>
                <a:cubicBezTo>
                  <a:pt x="3112269" y="274913"/>
                  <a:pt x="3119110" y="272034"/>
                  <a:pt x="3129912" y="274193"/>
                </a:cubicBezTo>
                <a:cubicBezTo>
                  <a:pt x="3134953" y="275273"/>
                  <a:pt x="3142154" y="274553"/>
                  <a:pt x="3146115" y="271674"/>
                </a:cubicBezTo>
                <a:cubicBezTo>
                  <a:pt x="3155836" y="264476"/>
                  <a:pt x="3170239" y="261957"/>
                  <a:pt x="3173119" y="247202"/>
                </a:cubicBezTo>
                <a:cubicBezTo>
                  <a:pt x="3174199" y="243243"/>
                  <a:pt x="3174199" y="238924"/>
                  <a:pt x="3172759" y="234966"/>
                </a:cubicBezTo>
                <a:cubicBezTo>
                  <a:pt x="3170959" y="229927"/>
                  <a:pt x="3166278" y="225609"/>
                  <a:pt x="3164838" y="220210"/>
                </a:cubicBezTo>
                <a:cubicBezTo>
                  <a:pt x="3159437" y="202576"/>
                  <a:pt x="3163397" y="195018"/>
                  <a:pt x="3184641" y="179903"/>
                </a:cubicBezTo>
                <a:close/>
                <a:moveTo>
                  <a:pt x="2594902" y="175142"/>
                </a:moveTo>
                <a:cubicBezTo>
                  <a:pt x="2596304" y="175495"/>
                  <a:pt x="2597706" y="176200"/>
                  <a:pt x="2599108" y="176553"/>
                </a:cubicBezTo>
                <a:cubicBezTo>
                  <a:pt x="2599459" y="180787"/>
                  <a:pt x="2601562" y="185726"/>
                  <a:pt x="2599809" y="188548"/>
                </a:cubicBezTo>
                <a:cubicBezTo>
                  <a:pt x="2596304" y="195251"/>
                  <a:pt x="2591748" y="202306"/>
                  <a:pt x="2585789" y="206539"/>
                </a:cubicBezTo>
                <a:cubicBezTo>
                  <a:pt x="2581233" y="209714"/>
                  <a:pt x="2574924" y="200189"/>
                  <a:pt x="2578780" y="193134"/>
                </a:cubicBezTo>
                <a:cubicBezTo>
                  <a:pt x="2582635" y="186431"/>
                  <a:pt x="2589294" y="181139"/>
                  <a:pt x="2594902" y="175142"/>
                </a:cubicBezTo>
                <a:close/>
                <a:moveTo>
                  <a:pt x="2690812" y="156091"/>
                </a:moveTo>
                <a:cubicBezTo>
                  <a:pt x="2694174" y="159001"/>
                  <a:pt x="2697536" y="162276"/>
                  <a:pt x="2703139" y="167005"/>
                </a:cubicBezTo>
                <a:cubicBezTo>
                  <a:pt x="2699030" y="169551"/>
                  <a:pt x="2695668" y="173189"/>
                  <a:pt x="2694174" y="172462"/>
                </a:cubicBezTo>
                <a:cubicBezTo>
                  <a:pt x="2690439" y="171007"/>
                  <a:pt x="2686330" y="167732"/>
                  <a:pt x="2685209" y="164822"/>
                </a:cubicBezTo>
                <a:cubicBezTo>
                  <a:pt x="2684462" y="162639"/>
                  <a:pt x="2688945" y="159001"/>
                  <a:pt x="2690812" y="156091"/>
                </a:cubicBezTo>
                <a:close/>
                <a:moveTo>
                  <a:pt x="1201560" y="153155"/>
                </a:moveTo>
                <a:cubicBezTo>
                  <a:pt x="1207910" y="154251"/>
                  <a:pt x="1214260" y="165940"/>
                  <a:pt x="1216377" y="174341"/>
                </a:cubicBezTo>
                <a:cubicBezTo>
                  <a:pt x="1218846" y="183473"/>
                  <a:pt x="1208968" y="192239"/>
                  <a:pt x="1200854" y="191508"/>
                </a:cubicBezTo>
                <a:cubicBezTo>
                  <a:pt x="1187449" y="190413"/>
                  <a:pt x="1190624" y="180185"/>
                  <a:pt x="1189566" y="173245"/>
                </a:cubicBezTo>
                <a:cubicBezTo>
                  <a:pt x="1190271" y="163018"/>
                  <a:pt x="1192035" y="151329"/>
                  <a:pt x="1201560" y="153155"/>
                </a:cubicBezTo>
                <a:close/>
                <a:moveTo>
                  <a:pt x="955302" y="139541"/>
                </a:moveTo>
                <a:cubicBezTo>
                  <a:pt x="961782" y="137041"/>
                  <a:pt x="971502" y="142042"/>
                  <a:pt x="979062" y="144185"/>
                </a:cubicBezTo>
                <a:cubicBezTo>
                  <a:pt x="980502" y="144542"/>
                  <a:pt x="982302" y="148828"/>
                  <a:pt x="981942" y="150971"/>
                </a:cubicBezTo>
                <a:cubicBezTo>
                  <a:pt x="979782" y="162044"/>
                  <a:pt x="953142" y="184547"/>
                  <a:pt x="939463" y="185976"/>
                </a:cubicBezTo>
                <a:lnTo>
                  <a:pt x="939463" y="171331"/>
                </a:lnTo>
                <a:cubicBezTo>
                  <a:pt x="930463" y="177403"/>
                  <a:pt x="923263" y="182761"/>
                  <a:pt x="915343" y="187405"/>
                </a:cubicBezTo>
                <a:cubicBezTo>
                  <a:pt x="904183" y="193834"/>
                  <a:pt x="893744" y="191334"/>
                  <a:pt x="887264" y="180618"/>
                </a:cubicBezTo>
                <a:cubicBezTo>
                  <a:pt x="885824" y="178475"/>
                  <a:pt x="887264" y="172760"/>
                  <a:pt x="889064" y="171688"/>
                </a:cubicBezTo>
                <a:cubicBezTo>
                  <a:pt x="910663" y="160616"/>
                  <a:pt x="932623" y="148828"/>
                  <a:pt x="955302" y="139541"/>
                </a:cubicBezTo>
                <a:close/>
                <a:moveTo>
                  <a:pt x="1034438" y="137748"/>
                </a:moveTo>
                <a:cubicBezTo>
                  <a:pt x="1042132" y="138453"/>
                  <a:pt x="1049458" y="140923"/>
                  <a:pt x="1060083" y="143745"/>
                </a:cubicBezTo>
                <a:cubicBezTo>
                  <a:pt x="1053488" y="152212"/>
                  <a:pt x="1049825" y="158914"/>
                  <a:pt x="1043963" y="162795"/>
                </a:cubicBezTo>
                <a:cubicBezTo>
                  <a:pt x="1039201" y="165264"/>
                  <a:pt x="1031508" y="164912"/>
                  <a:pt x="1025646" y="163500"/>
                </a:cubicBezTo>
                <a:cubicBezTo>
                  <a:pt x="1024181" y="163148"/>
                  <a:pt x="1022349" y="155739"/>
                  <a:pt x="1023082" y="151506"/>
                </a:cubicBezTo>
                <a:cubicBezTo>
                  <a:pt x="1024181" y="145156"/>
                  <a:pt x="1024913" y="137042"/>
                  <a:pt x="1034438" y="137748"/>
                </a:cubicBezTo>
                <a:close/>
                <a:moveTo>
                  <a:pt x="2710228" y="124341"/>
                </a:moveTo>
                <a:cubicBezTo>
                  <a:pt x="2712426" y="126199"/>
                  <a:pt x="2715724" y="127685"/>
                  <a:pt x="2716823" y="129914"/>
                </a:cubicBezTo>
                <a:cubicBezTo>
                  <a:pt x="2719021" y="137345"/>
                  <a:pt x="2715724" y="141060"/>
                  <a:pt x="2705099" y="141432"/>
                </a:cubicBezTo>
                <a:cubicBezTo>
                  <a:pt x="2706931" y="134744"/>
                  <a:pt x="2708396" y="129543"/>
                  <a:pt x="2710228" y="124341"/>
                </a:cubicBezTo>
                <a:close/>
                <a:moveTo>
                  <a:pt x="3123278" y="120403"/>
                </a:moveTo>
                <a:cubicBezTo>
                  <a:pt x="3132030" y="123676"/>
                  <a:pt x="3141148" y="127312"/>
                  <a:pt x="3149536" y="131675"/>
                </a:cubicBezTo>
                <a:cubicBezTo>
                  <a:pt x="3160477" y="137493"/>
                  <a:pt x="3161936" y="146220"/>
                  <a:pt x="3153548" y="155310"/>
                </a:cubicBezTo>
                <a:cubicBezTo>
                  <a:pt x="3146983" y="162583"/>
                  <a:pt x="3139689" y="169492"/>
                  <a:pt x="3132030" y="175310"/>
                </a:cubicBezTo>
                <a:cubicBezTo>
                  <a:pt x="3124372" y="181128"/>
                  <a:pt x="3117807" y="179309"/>
                  <a:pt x="3115254" y="169492"/>
                </a:cubicBezTo>
                <a:cubicBezTo>
                  <a:pt x="3112702" y="157129"/>
                  <a:pt x="3110513" y="144402"/>
                  <a:pt x="3109055" y="136766"/>
                </a:cubicBezTo>
                <a:cubicBezTo>
                  <a:pt x="3108325" y="119676"/>
                  <a:pt x="3112337" y="116403"/>
                  <a:pt x="3123278" y="120403"/>
                </a:cubicBezTo>
                <a:close/>
                <a:moveTo>
                  <a:pt x="3624818" y="112093"/>
                </a:moveTo>
                <a:cubicBezTo>
                  <a:pt x="3631317" y="111368"/>
                  <a:pt x="3639621" y="113906"/>
                  <a:pt x="3644315" y="118258"/>
                </a:cubicBezTo>
                <a:cubicBezTo>
                  <a:pt x="3648286" y="122247"/>
                  <a:pt x="3654063" y="130225"/>
                  <a:pt x="3646120" y="137477"/>
                </a:cubicBezTo>
                <a:cubicBezTo>
                  <a:pt x="3635288" y="146905"/>
                  <a:pt x="3625179" y="157059"/>
                  <a:pt x="3614708" y="166487"/>
                </a:cubicBezTo>
                <a:cubicBezTo>
                  <a:pt x="3600627" y="178454"/>
                  <a:pt x="3587990" y="179542"/>
                  <a:pt x="3575353" y="166124"/>
                </a:cubicBezTo>
                <a:cubicBezTo>
                  <a:pt x="3567049" y="157784"/>
                  <a:pt x="3561272" y="145455"/>
                  <a:pt x="3556218" y="134213"/>
                </a:cubicBezTo>
                <a:cubicBezTo>
                  <a:pt x="3554412" y="130225"/>
                  <a:pt x="3556579" y="122247"/>
                  <a:pt x="3560189" y="118983"/>
                </a:cubicBezTo>
                <a:cubicBezTo>
                  <a:pt x="3562355" y="116445"/>
                  <a:pt x="3569577" y="118258"/>
                  <a:pt x="3574631" y="119708"/>
                </a:cubicBezTo>
                <a:cubicBezTo>
                  <a:pt x="3578603" y="120434"/>
                  <a:pt x="3582574" y="122609"/>
                  <a:pt x="3586185" y="124785"/>
                </a:cubicBezTo>
                <a:cubicBezTo>
                  <a:pt x="3595211" y="108467"/>
                  <a:pt x="3599544" y="108467"/>
                  <a:pt x="3610737" y="122609"/>
                </a:cubicBezTo>
                <a:cubicBezTo>
                  <a:pt x="3613264" y="125873"/>
                  <a:pt x="3616153" y="129137"/>
                  <a:pt x="3620846" y="135301"/>
                </a:cubicBezTo>
                <a:cubicBezTo>
                  <a:pt x="3620485" y="130225"/>
                  <a:pt x="3620485" y="128411"/>
                  <a:pt x="3620124" y="126961"/>
                </a:cubicBezTo>
                <a:cubicBezTo>
                  <a:pt x="3618680" y="121159"/>
                  <a:pt x="3616153" y="113181"/>
                  <a:pt x="3624818" y="112093"/>
                </a:cubicBezTo>
                <a:close/>
                <a:moveTo>
                  <a:pt x="3699886" y="110054"/>
                </a:moveTo>
                <a:cubicBezTo>
                  <a:pt x="3703854" y="111105"/>
                  <a:pt x="3707823" y="111105"/>
                  <a:pt x="3710709" y="112856"/>
                </a:cubicBezTo>
                <a:cubicBezTo>
                  <a:pt x="3713596" y="114957"/>
                  <a:pt x="3717564" y="118459"/>
                  <a:pt x="3717564" y="121260"/>
                </a:cubicBezTo>
                <a:cubicBezTo>
                  <a:pt x="3717204" y="124062"/>
                  <a:pt x="3713235" y="128264"/>
                  <a:pt x="3709988" y="129315"/>
                </a:cubicBezTo>
                <a:cubicBezTo>
                  <a:pt x="3698803" y="133517"/>
                  <a:pt x="3688340" y="130015"/>
                  <a:pt x="3679321" y="122661"/>
                </a:cubicBezTo>
                <a:cubicBezTo>
                  <a:pt x="3678238" y="121961"/>
                  <a:pt x="3679321" y="115307"/>
                  <a:pt x="3681125" y="114607"/>
                </a:cubicBezTo>
                <a:cubicBezTo>
                  <a:pt x="3686897" y="112505"/>
                  <a:pt x="3693752" y="111455"/>
                  <a:pt x="3699886" y="110054"/>
                </a:cubicBezTo>
                <a:close/>
                <a:moveTo>
                  <a:pt x="1065547" y="109721"/>
                </a:moveTo>
                <a:cubicBezTo>
                  <a:pt x="1070237" y="109075"/>
                  <a:pt x="1074651" y="110091"/>
                  <a:pt x="1078513" y="114890"/>
                </a:cubicBezTo>
                <a:cubicBezTo>
                  <a:pt x="1080720" y="117474"/>
                  <a:pt x="1078513" y="127073"/>
                  <a:pt x="1075203" y="130765"/>
                </a:cubicBezTo>
                <a:cubicBezTo>
                  <a:pt x="1070421" y="136672"/>
                  <a:pt x="1059385" y="129288"/>
                  <a:pt x="1050925" y="114521"/>
                </a:cubicBezTo>
                <a:cubicBezTo>
                  <a:pt x="1055891" y="112675"/>
                  <a:pt x="1060857" y="110367"/>
                  <a:pt x="1065547" y="109721"/>
                </a:cubicBezTo>
                <a:close/>
                <a:moveTo>
                  <a:pt x="1148176" y="103704"/>
                </a:moveTo>
                <a:cubicBezTo>
                  <a:pt x="1164958" y="109503"/>
                  <a:pt x="1178092" y="119652"/>
                  <a:pt x="1182835" y="136324"/>
                </a:cubicBezTo>
                <a:cubicBezTo>
                  <a:pt x="1188672" y="158071"/>
                  <a:pt x="1174079" y="170031"/>
                  <a:pt x="1159850" y="182717"/>
                </a:cubicBezTo>
                <a:cubicBezTo>
                  <a:pt x="1150000" y="168581"/>
                  <a:pt x="1140879" y="155533"/>
                  <a:pt x="1130299" y="141036"/>
                </a:cubicBezTo>
                <a:cubicBezTo>
                  <a:pt x="1152189" y="136324"/>
                  <a:pt x="1141609" y="117115"/>
                  <a:pt x="1148176" y="103704"/>
                </a:cubicBezTo>
                <a:close/>
                <a:moveTo>
                  <a:pt x="3048952" y="99415"/>
                </a:moveTo>
                <a:cubicBezTo>
                  <a:pt x="3049676" y="99415"/>
                  <a:pt x="3050037" y="100133"/>
                  <a:pt x="3050399" y="99774"/>
                </a:cubicBezTo>
                <a:cubicBezTo>
                  <a:pt x="3082599" y="92592"/>
                  <a:pt x="3078258" y="123832"/>
                  <a:pt x="3089835" y="138195"/>
                </a:cubicBezTo>
                <a:cubicBezTo>
                  <a:pt x="3095262" y="144658"/>
                  <a:pt x="3088026" y="152558"/>
                  <a:pt x="3080067" y="151481"/>
                </a:cubicBezTo>
                <a:cubicBezTo>
                  <a:pt x="3062339" y="148249"/>
                  <a:pt x="3044610" y="143581"/>
                  <a:pt x="3027606" y="137477"/>
                </a:cubicBezTo>
                <a:cubicBezTo>
                  <a:pt x="3022902" y="135681"/>
                  <a:pt x="3021093" y="126345"/>
                  <a:pt x="3017837" y="120959"/>
                </a:cubicBezTo>
                <a:cubicBezTo>
                  <a:pt x="3020732" y="103005"/>
                  <a:pt x="3033033" y="94388"/>
                  <a:pt x="3048952" y="99415"/>
                </a:cubicBezTo>
                <a:close/>
                <a:moveTo>
                  <a:pt x="2994499" y="56323"/>
                </a:moveTo>
                <a:cubicBezTo>
                  <a:pt x="2998409" y="55822"/>
                  <a:pt x="3002496" y="57099"/>
                  <a:pt x="3006228" y="61294"/>
                </a:cubicBezTo>
                <a:cubicBezTo>
                  <a:pt x="3012270" y="67861"/>
                  <a:pt x="3018312" y="74428"/>
                  <a:pt x="3023287" y="81725"/>
                </a:cubicBezTo>
                <a:cubicBezTo>
                  <a:pt x="3025420" y="84279"/>
                  <a:pt x="3025420" y="89751"/>
                  <a:pt x="3024709" y="93400"/>
                </a:cubicBezTo>
                <a:cubicBezTo>
                  <a:pt x="3022221" y="101061"/>
                  <a:pt x="3001607" y="111276"/>
                  <a:pt x="2993788" y="108358"/>
                </a:cubicBezTo>
                <a:cubicBezTo>
                  <a:pt x="2982771" y="104709"/>
                  <a:pt x="2978506" y="95953"/>
                  <a:pt x="2979216" y="84279"/>
                </a:cubicBezTo>
                <a:cubicBezTo>
                  <a:pt x="2979216" y="83184"/>
                  <a:pt x="2979216" y="81725"/>
                  <a:pt x="2979216" y="80266"/>
                </a:cubicBezTo>
                <a:cubicBezTo>
                  <a:pt x="2978861" y="80266"/>
                  <a:pt x="2978506" y="80266"/>
                  <a:pt x="2978150" y="80266"/>
                </a:cubicBezTo>
                <a:cubicBezTo>
                  <a:pt x="2979927" y="74063"/>
                  <a:pt x="2979927" y="66037"/>
                  <a:pt x="2983837" y="62024"/>
                </a:cubicBezTo>
                <a:cubicBezTo>
                  <a:pt x="2986858" y="59105"/>
                  <a:pt x="2990590" y="56825"/>
                  <a:pt x="2994499" y="56323"/>
                </a:cubicBezTo>
                <a:close/>
                <a:moveTo>
                  <a:pt x="1305627" y="51164"/>
                </a:moveTo>
                <a:cubicBezTo>
                  <a:pt x="1307071" y="49728"/>
                  <a:pt x="1314294" y="50446"/>
                  <a:pt x="1315016" y="52240"/>
                </a:cubicBezTo>
                <a:cubicBezTo>
                  <a:pt x="1317544" y="56546"/>
                  <a:pt x="1318266" y="62288"/>
                  <a:pt x="1318988" y="67312"/>
                </a:cubicBezTo>
                <a:cubicBezTo>
                  <a:pt x="1321516" y="80230"/>
                  <a:pt x="1324043" y="93507"/>
                  <a:pt x="1325849" y="106426"/>
                </a:cubicBezTo>
                <a:cubicBezTo>
                  <a:pt x="1326932" y="112885"/>
                  <a:pt x="1326571" y="119344"/>
                  <a:pt x="1326932" y="125803"/>
                </a:cubicBezTo>
                <a:cubicBezTo>
                  <a:pt x="1327293" y="134416"/>
                  <a:pt x="1328377" y="143028"/>
                  <a:pt x="1328016" y="151640"/>
                </a:cubicBezTo>
                <a:cubicBezTo>
                  <a:pt x="1327293" y="156664"/>
                  <a:pt x="1325849" y="163123"/>
                  <a:pt x="1322238" y="165276"/>
                </a:cubicBezTo>
                <a:cubicBezTo>
                  <a:pt x="1314294" y="170659"/>
                  <a:pt x="1304544" y="173530"/>
                  <a:pt x="1295877" y="177118"/>
                </a:cubicBezTo>
                <a:cubicBezTo>
                  <a:pt x="1294072" y="177836"/>
                  <a:pt x="1291905" y="178195"/>
                  <a:pt x="1291183" y="179271"/>
                </a:cubicBezTo>
                <a:cubicBezTo>
                  <a:pt x="1284322" y="193984"/>
                  <a:pt x="1270600" y="195419"/>
                  <a:pt x="1256516" y="195061"/>
                </a:cubicBezTo>
                <a:cubicBezTo>
                  <a:pt x="1252905" y="195061"/>
                  <a:pt x="1246767" y="193266"/>
                  <a:pt x="1246405" y="191831"/>
                </a:cubicBezTo>
                <a:cubicBezTo>
                  <a:pt x="1245322" y="182142"/>
                  <a:pt x="1244600" y="172453"/>
                  <a:pt x="1245322" y="162764"/>
                </a:cubicBezTo>
                <a:cubicBezTo>
                  <a:pt x="1246044" y="153793"/>
                  <a:pt x="1253628" y="154152"/>
                  <a:pt x="1260127" y="154152"/>
                </a:cubicBezTo>
                <a:cubicBezTo>
                  <a:pt x="1262294" y="154152"/>
                  <a:pt x="1264461" y="152717"/>
                  <a:pt x="1264461" y="152717"/>
                </a:cubicBezTo>
                <a:cubicBezTo>
                  <a:pt x="1259044" y="144104"/>
                  <a:pt x="1248933" y="135133"/>
                  <a:pt x="1250016" y="127956"/>
                </a:cubicBezTo>
                <a:cubicBezTo>
                  <a:pt x="1251100" y="118268"/>
                  <a:pt x="1248572" y="98890"/>
                  <a:pt x="1271683" y="105708"/>
                </a:cubicBezTo>
                <a:cubicBezTo>
                  <a:pt x="1270238" y="100684"/>
                  <a:pt x="1268433" y="98172"/>
                  <a:pt x="1268433" y="95660"/>
                </a:cubicBezTo>
                <a:cubicBezTo>
                  <a:pt x="1269155" y="91713"/>
                  <a:pt x="1269155" y="85613"/>
                  <a:pt x="1271322" y="84536"/>
                </a:cubicBezTo>
                <a:cubicBezTo>
                  <a:pt x="1286849" y="77359"/>
                  <a:pt x="1294433" y="62288"/>
                  <a:pt x="1305627" y="51164"/>
                </a:cubicBezTo>
                <a:close/>
                <a:moveTo>
                  <a:pt x="1865257" y="42936"/>
                </a:moveTo>
                <a:cubicBezTo>
                  <a:pt x="1881802" y="46896"/>
                  <a:pt x="1897988" y="51575"/>
                  <a:pt x="1914533" y="56975"/>
                </a:cubicBezTo>
                <a:cubicBezTo>
                  <a:pt x="1917411" y="57695"/>
                  <a:pt x="1919209" y="63455"/>
                  <a:pt x="1921367" y="66694"/>
                </a:cubicBezTo>
                <a:cubicBezTo>
                  <a:pt x="1918130" y="68134"/>
                  <a:pt x="1914893" y="70654"/>
                  <a:pt x="1911296" y="70654"/>
                </a:cubicBezTo>
                <a:cubicBezTo>
                  <a:pt x="1898347" y="70654"/>
                  <a:pt x="1885399" y="69574"/>
                  <a:pt x="1872091" y="69934"/>
                </a:cubicBezTo>
                <a:cubicBezTo>
                  <a:pt x="1865257" y="70294"/>
                  <a:pt x="1858063" y="73174"/>
                  <a:pt x="1851229" y="74614"/>
                </a:cubicBezTo>
                <a:cubicBezTo>
                  <a:pt x="1851229" y="76054"/>
                  <a:pt x="1851589" y="77494"/>
                  <a:pt x="1851948" y="78574"/>
                </a:cubicBezTo>
                <a:cubicBezTo>
                  <a:pt x="1854466" y="78574"/>
                  <a:pt x="1856984" y="79294"/>
                  <a:pt x="1859502" y="79294"/>
                </a:cubicBezTo>
                <a:cubicBezTo>
                  <a:pt x="1881083" y="79294"/>
                  <a:pt x="1903383" y="79294"/>
                  <a:pt x="1925324" y="79294"/>
                </a:cubicBezTo>
                <a:cubicBezTo>
                  <a:pt x="1931079" y="79294"/>
                  <a:pt x="1935035" y="80733"/>
                  <a:pt x="1935754" y="88293"/>
                </a:cubicBezTo>
                <a:cubicBezTo>
                  <a:pt x="1936114" y="90813"/>
                  <a:pt x="1941509" y="94053"/>
                  <a:pt x="1944747" y="94773"/>
                </a:cubicBezTo>
                <a:cubicBezTo>
                  <a:pt x="1960213" y="96932"/>
                  <a:pt x="1956616" y="109172"/>
                  <a:pt x="1958055" y="118531"/>
                </a:cubicBezTo>
                <a:cubicBezTo>
                  <a:pt x="1959853" y="128970"/>
                  <a:pt x="1950861" y="127171"/>
                  <a:pt x="1944747" y="127531"/>
                </a:cubicBezTo>
                <a:cubicBezTo>
                  <a:pt x="1924964" y="128610"/>
                  <a:pt x="1904822" y="129330"/>
                  <a:pt x="1885039" y="131130"/>
                </a:cubicBezTo>
                <a:cubicBezTo>
                  <a:pt x="1875687" y="131850"/>
                  <a:pt x="1867055" y="135810"/>
                  <a:pt x="1858063" y="138330"/>
                </a:cubicBezTo>
                <a:cubicBezTo>
                  <a:pt x="1858063" y="139770"/>
                  <a:pt x="1858423" y="141570"/>
                  <a:pt x="1858782" y="143010"/>
                </a:cubicBezTo>
                <a:cubicBezTo>
                  <a:pt x="1863099" y="142290"/>
                  <a:pt x="1867415" y="141570"/>
                  <a:pt x="1871731" y="141210"/>
                </a:cubicBezTo>
                <a:cubicBezTo>
                  <a:pt x="1881442" y="139770"/>
                  <a:pt x="1891154" y="137610"/>
                  <a:pt x="1900506" y="137970"/>
                </a:cubicBezTo>
                <a:cubicBezTo>
                  <a:pt x="1914173" y="137970"/>
                  <a:pt x="1916332" y="141570"/>
                  <a:pt x="1914893" y="158849"/>
                </a:cubicBezTo>
                <a:cubicBezTo>
                  <a:pt x="1924245" y="155969"/>
                  <a:pt x="1932158" y="153089"/>
                  <a:pt x="1940071" y="150929"/>
                </a:cubicBezTo>
                <a:cubicBezTo>
                  <a:pt x="1944747" y="149849"/>
                  <a:pt x="1949422" y="150209"/>
                  <a:pt x="1953739" y="149849"/>
                </a:cubicBezTo>
                <a:cubicBezTo>
                  <a:pt x="1952660" y="154169"/>
                  <a:pt x="1952660" y="159209"/>
                  <a:pt x="1950142" y="163168"/>
                </a:cubicBezTo>
                <a:cubicBezTo>
                  <a:pt x="1945106" y="171808"/>
                  <a:pt x="1938632" y="179727"/>
                  <a:pt x="1930719" y="190167"/>
                </a:cubicBezTo>
                <a:cubicBezTo>
                  <a:pt x="1951940" y="180807"/>
                  <a:pt x="1970644" y="172888"/>
                  <a:pt x="1988628" y="163168"/>
                </a:cubicBezTo>
                <a:cubicBezTo>
                  <a:pt x="2007331" y="153449"/>
                  <a:pt x="2027833" y="161368"/>
                  <a:pt x="2032869" y="182607"/>
                </a:cubicBezTo>
                <a:cubicBezTo>
                  <a:pt x="2033228" y="184767"/>
                  <a:pt x="2031790" y="188727"/>
                  <a:pt x="2029991" y="189807"/>
                </a:cubicBezTo>
                <a:cubicBezTo>
                  <a:pt x="2017762" y="197006"/>
                  <a:pt x="2010568" y="212485"/>
                  <a:pt x="1994023" y="213925"/>
                </a:cubicBezTo>
                <a:cubicBezTo>
                  <a:pt x="1993304" y="213925"/>
                  <a:pt x="1991865" y="214285"/>
                  <a:pt x="1991865" y="214645"/>
                </a:cubicBezTo>
                <a:cubicBezTo>
                  <a:pt x="1989347" y="230844"/>
                  <a:pt x="1975679" y="227964"/>
                  <a:pt x="1965248" y="231204"/>
                </a:cubicBezTo>
                <a:cubicBezTo>
                  <a:pt x="1963450" y="231564"/>
                  <a:pt x="1962371" y="233724"/>
                  <a:pt x="1959134" y="237324"/>
                </a:cubicBezTo>
                <a:cubicBezTo>
                  <a:pt x="1966687" y="238044"/>
                  <a:pt x="1972442" y="238764"/>
                  <a:pt x="1979995" y="239484"/>
                </a:cubicBezTo>
                <a:cubicBezTo>
                  <a:pt x="1978197" y="244163"/>
                  <a:pt x="1977118" y="247763"/>
                  <a:pt x="1976039" y="251363"/>
                </a:cubicBezTo>
                <a:cubicBezTo>
                  <a:pt x="1969565" y="267202"/>
                  <a:pt x="1963090" y="283041"/>
                  <a:pt x="1956616" y="298880"/>
                </a:cubicBezTo>
                <a:cubicBezTo>
                  <a:pt x="1953739" y="304999"/>
                  <a:pt x="1950142" y="310759"/>
                  <a:pt x="1946545" y="316159"/>
                </a:cubicBezTo>
                <a:cubicBezTo>
                  <a:pt x="1939711" y="325878"/>
                  <a:pt x="1941869" y="334878"/>
                  <a:pt x="1947624" y="343517"/>
                </a:cubicBezTo>
                <a:cubicBezTo>
                  <a:pt x="1961652" y="365476"/>
                  <a:pt x="1961652" y="365476"/>
                  <a:pt x="1937193" y="368715"/>
                </a:cubicBezTo>
                <a:cubicBezTo>
                  <a:pt x="1922806" y="370515"/>
                  <a:pt x="1920288" y="376635"/>
                  <a:pt x="1928561" y="388154"/>
                </a:cubicBezTo>
                <a:cubicBezTo>
                  <a:pt x="1932158" y="393554"/>
                  <a:pt x="1934675" y="400033"/>
                  <a:pt x="1936833" y="405793"/>
                </a:cubicBezTo>
                <a:cubicBezTo>
                  <a:pt x="1942229" y="419832"/>
                  <a:pt x="1941509" y="420552"/>
                  <a:pt x="1923885" y="423792"/>
                </a:cubicBezTo>
                <a:cubicBezTo>
                  <a:pt x="1927482" y="432791"/>
                  <a:pt x="1931079" y="441071"/>
                  <a:pt x="1935395" y="451510"/>
                </a:cubicBezTo>
                <a:cubicBezTo>
                  <a:pt x="1928561" y="453310"/>
                  <a:pt x="1921367" y="455470"/>
                  <a:pt x="1911656" y="457990"/>
                </a:cubicBezTo>
                <a:cubicBezTo>
                  <a:pt x="1913094" y="460870"/>
                  <a:pt x="1915253" y="465909"/>
                  <a:pt x="1918490" y="469869"/>
                </a:cubicBezTo>
                <a:cubicBezTo>
                  <a:pt x="1923885" y="477069"/>
                  <a:pt x="1921727" y="481748"/>
                  <a:pt x="1913454" y="482828"/>
                </a:cubicBezTo>
                <a:cubicBezTo>
                  <a:pt x="1904822" y="483908"/>
                  <a:pt x="1895470" y="487868"/>
                  <a:pt x="1888276" y="477069"/>
                </a:cubicBezTo>
                <a:cubicBezTo>
                  <a:pt x="1886838" y="474909"/>
                  <a:pt x="1878205" y="475629"/>
                  <a:pt x="1873170" y="477069"/>
                </a:cubicBezTo>
                <a:cubicBezTo>
                  <a:pt x="1868134" y="478869"/>
                  <a:pt x="1863458" y="482828"/>
                  <a:pt x="1858063" y="486068"/>
                </a:cubicBezTo>
                <a:cubicBezTo>
                  <a:pt x="1859861" y="489668"/>
                  <a:pt x="1860940" y="494708"/>
                  <a:pt x="1863099" y="499387"/>
                </a:cubicBezTo>
                <a:cubicBezTo>
                  <a:pt x="1867055" y="505507"/>
                  <a:pt x="1870652" y="513786"/>
                  <a:pt x="1876407" y="517386"/>
                </a:cubicBezTo>
                <a:cubicBezTo>
                  <a:pt x="1892593" y="527465"/>
                  <a:pt x="1897268" y="542944"/>
                  <a:pt x="1899786" y="559863"/>
                </a:cubicBezTo>
                <a:cubicBezTo>
                  <a:pt x="1900146" y="563463"/>
                  <a:pt x="1898707" y="569943"/>
                  <a:pt x="1896549" y="571023"/>
                </a:cubicBezTo>
                <a:cubicBezTo>
                  <a:pt x="1892952" y="572823"/>
                  <a:pt x="1886478" y="572463"/>
                  <a:pt x="1883241" y="570303"/>
                </a:cubicBezTo>
                <a:cubicBezTo>
                  <a:pt x="1874249" y="564183"/>
                  <a:pt x="1866336" y="556624"/>
                  <a:pt x="1857344" y="549784"/>
                </a:cubicBezTo>
                <a:cubicBezTo>
                  <a:pt x="1850150" y="556264"/>
                  <a:pt x="1860221" y="572823"/>
                  <a:pt x="1844395" y="573543"/>
                </a:cubicBezTo>
                <a:cubicBezTo>
                  <a:pt x="1840439" y="573543"/>
                  <a:pt x="1836842" y="569583"/>
                  <a:pt x="1833245" y="567423"/>
                </a:cubicBezTo>
                <a:cubicBezTo>
                  <a:pt x="1833605" y="565983"/>
                  <a:pt x="1834324" y="564543"/>
                  <a:pt x="1835043" y="563103"/>
                </a:cubicBezTo>
                <a:cubicBezTo>
                  <a:pt x="1831446" y="565983"/>
                  <a:pt x="1828209" y="568503"/>
                  <a:pt x="1822454" y="573543"/>
                </a:cubicBezTo>
                <a:cubicBezTo>
                  <a:pt x="1829648" y="577142"/>
                  <a:pt x="1834684" y="580742"/>
                  <a:pt x="1840079" y="582182"/>
                </a:cubicBezTo>
                <a:cubicBezTo>
                  <a:pt x="1846553" y="583622"/>
                  <a:pt x="1853747" y="583262"/>
                  <a:pt x="1860581" y="584342"/>
                </a:cubicBezTo>
                <a:cubicBezTo>
                  <a:pt x="1866695" y="585782"/>
                  <a:pt x="1872091" y="588662"/>
                  <a:pt x="1877846" y="590821"/>
                </a:cubicBezTo>
                <a:cubicBezTo>
                  <a:pt x="1874608" y="595861"/>
                  <a:pt x="1872450" y="603421"/>
                  <a:pt x="1867415" y="605940"/>
                </a:cubicBezTo>
                <a:cubicBezTo>
                  <a:pt x="1850150" y="615660"/>
                  <a:pt x="1831806" y="625019"/>
                  <a:pt x="1812743" y="631499"/>
                </a:cubicBezTo>
                <a:cubicBezTo>
                  <a:pt x="1801952" y="635459"/>
                  <a:pt x="1789004" y="632939"/>
                  <a:pt x="1777134" y="634739"/>
                </a:cubicBezTo>
                <a:cubicBezTo>
                  <a:pt x="1773178" y="635099"/>
                  <a:pt x="1769221" y="639058"/>
                  <a:pt x="1765984" y="642658"/>
                </a:cubicBezTo>
                <a:cubicBezTo>
                  <a:pt x="1755194" y="654537"/>
                  <a:pt x="1744763" y="667497"/>
                  <a:pt x="1732893" y="678296"/>
                </a:cubicBezTo>
                <a:cubicBezTo>
                  <a:pt x="1723901" y="686935"/>
                  <a:pt x="1713111" y="695215"/>
                  <a:pt x="1699083" y="686215"/>
                </a:cubicBezTo>
                <a:cubicBezTo>
                  <a:pt x="1697645" y="685135"/>
                  <a:pt x="1694767" y="685135"/>
                  <a:pt x="1693328" y="686215"/>
                </a:cubicBezTo>
                <a:cubicBezTo>
                  <a:pt x="1681818" y="693775"/>
                  <a:pt x="1670309" y="700974"/>
                  <a:pt x="1659158" y="709614"/>
                </a:cubicBezTo>
                <a:cubicBezTo>
                  <a:pt x="1654483" y="713574"/>
                  <a:pt x="1651965" y="720053"/>
                  <a:pt x="1648368" y="725453"/>
                </a:cubicBezTo>
                <a:cubicBezTo>
                  <a:pt x="1642253" y="736252"/>
                  <a:pt x="1636139" y="747412"/>
                  <a:pt x="1630384" y="758211"/>
                </a:cubicBezTo>
                <a:cubicBezTo>
                  <a:pt x="1626427" y="765050"/>
                  <a:pt x="1623190" y="771890"/>
                  <a:pt x="1619953" y="778730"/>
                </a:cubicBezTo>
                <a:cubicBezTo>
                  <a:pt x="1612759" y="795289"/>
                  <a:pt x="1605925" y="811488"/>
                  <a:pt x="1596933" y="832006"/>
                </a:cubicBezTo>
                <a:cubicBezTo>
                  <a:pt x="1589020" y="823367"/>
                  <a:pt x="1583625" y="817607"/>
                  <a:pt x="1577870" y="812207"/>
                </a:cubicBezTo>
                <a:cubicBezTo>
                  <a:pt x="1574633" y="809328"/>
                  <a:pt x="1571396" y="806088"/>
                  <a:pt x="1567439" y="805368"/>
                </a:cubicBezTo>
                <a:cubicBezTo>
                  <a:pt x="1550534" y="803208"/>
                  <a:pt x="1537586" y="796728"/>
                  <a:pt x="1534349" y="777650"/>
                </a:cubicBezTo>
                <a:cubicBezTo>
                  <a:pt x="1532910" y="769010"/>
                  <a:pt x="1528953" y="760731"/>
                  <a:pt x="1526795" y="751731"/>
                </a:cubicBezTo>
                <a:cubicBezTo>
                  <a:pt x="1523918" y="739852"/>
                  <a:pt x="1519602" y="726893"/>
                  <a:pt x="1534708" y="715734"/>
                </a:cubicBezTo>
                <a:cubicBezTo>
                  <a:pt x="1509530" y="710694"/>
                  <a:pt x="1519242" y="691975"/>
                  <a:pt x="1517803" y="679376"/>
                </a:cubicBezTo>
                <a:cubicBezTo>
                  <a:pt x="1516364" y="664257"/>
                  <a:pt x="1519961" y="649138"/>
                  <a:pt x="1521040" y="632939"/>
                </a:cubicBezTo>
                <a:cubicBezTo>
                  <a:pt x="1542981" y="635459"/>
                  <a:pt x="1547297" y="619620"/>
                  <a:pt x="1552692" y="604141"/>
                </a:cubicBezTo>
                <a:cubicBezTo>
                  <a:pt x="1553412" y="601981"/>
                  <a:pt x="1554491" y="599461"/>
                  <a:pt x="1555210" y="597301"/>
                </a:cubicBezTo>
                <a:cubicBezTo>
                  <a:pt x="1565641" y="570663"/>
                  <a:pt x="1565281" y="569583"/>
                  <a:pt x="1540823" y="554824"/>
                </a:cubicBezTo>
                <a:cubicBezTo>
                  <a:pt x="1538305" y="553384"/>
                  <a:pt x="1535068" y="551944"/>
                  <a:pt x="1533989" y="549424"/>
                </a:cubicBezTo>
                <a:cubicBezTo>
                  <a:pt x="1532910" y="546184"/>
                  <a:pt x="1531831" y="541865"/>
                  <a:pt x="1533629" y="538985"/>
                </a:cubicBezTo>
                <a:cubicBezTo>
                  <a:pt x="1534349" y="537545"/>
                  <a:pt x="1539744" y="537905"/>
                  <a:pt x="1542981" y="538265"/>
                </a:cubicBezTo>
                <a:cubicBezTo>
                  <a:pt x="1544420" y="538265"/>
                  <a:pt x="1545858" y="539705"/>
                  <a:pt x="1547297" y="540425"/>
                </a:cubicBezTo>
                <a:cubicBezTo>
                  <a:pt x="1552333" y="541865"/>
                  <a:pt x="1557009" y="543664"/>
                  <a:pt x="1561684" y="545104"/>
                </a:cubicBezTo>
                <a:cubicBezTo>
                  <a:pt x="1562404" y="539345"/>
                  <a:pt x="1563483" y="533585"/>
                  <a:pt x="1563483" y="527465"/>
                </a:cubicBezTo>
                <a:cubicBezTo>
                  <a:pt x="1563483" y="523506"/>
                  <a:pt x="1562404" y="519546"/>
                  <a:pt x="1560965" y="515586"/>
                </a:cubicBezTo>
                <a:cubicBezTo>
                  <a:pt x="1557009" y="508027"/>
                  <a:pt x="1552692" y="499747"/>
                  <a:pt x="1541902" y="508387"/>
                </a:cubicBezTo>
                <a:cubicBezTo>
                  <a:pt x="1538305" y="510906"/>
                  <a:pt x="1533270" y="511266"/>
                  <a:pt x="1526795" y="513426"/>
                </a:cubicBezTo>
                <a:cubicBezTo>
                  <a:pt x="1531111" y="500467"/>
                  <a:pt x="1535068" y="489668"/>
                  <a:pt x="1538305" y="479228"/>
                </a:cubicBezTo>
                <a:cubicBezTo>
                  <a:pt x="1545499" y="453670"/>
                  <a:pt x="1541542" y="428112"/>
                  <a:pt x="1538305" y="402913"/>
                </a:cubicBezTo>
                <a:cubicBezTo>
                  <a:pt x="1537226" y="393914"/>
                  <a:pt x="1533270" y="385274"/>
                  <a:pt x="1533629" y="376275"/>
                </a:cubicBezTo>
                <a:cubicBezTo>
                  <a:pt x="1533629" y="361876"/>
                  <a:pt x="1525716" y="354316"/>
                  <a:pt x="1514566" y="349277"/>
                </a:cubicBezTo>
                <a:cubicBezTo>
                  <a:pt x="1496222" y="340637"/>
                  <a:pt x="1477519" y="332718"/>
                  <a:pt x="1456297" y="332358"/>
                </a:cubicBezTo>
                <a:cubicBezTo>
                  <a:pt x="1438313" y="331998"/>
                  <a:pt x="1438313" y="329118"/>
                  <a:pt x="1436875" y="310039"/>
                </a:cubicBezTo>
                <a:cubicBezTo>
                  <a:pt x="1436875" y="303200"/>
                  <a:pt x="1431120" y="296360"/>
                  <a:pt x="1427163" y="287721"/>
                </a:cubicBezTo>
                <a:cubicBezTo>
                  <a:pt x="1442270" y="285561"/>
                  <a:pt x="1456297" y="283401"/>
                  <a:pt x="1470325" y="280881"/>
                </a:cubicBezTo>
                <a:cubicBezTo>
                  <a:pt x="1470685" y="279801"/>
                  <a:pt x="1470685" y="278361"/>
                  <a:pt x="1471044" y="276921"/>
                </a:cubicBezTo>
                <a:cubicBezTo>
                  <a:pt x="1467448" y="275481"/>
                  <a:pt x="1464210" y="272961"/>
                  <a:pt x="1460614" y="272242"/>
                </a:cubicBezTo>
                <a:cubicBezTo>
                  <a:pt x="1450183" y="269722"/>
                  <a:pt x="1434357" y="253163"/>
                  <a:pt x="1432918" y="243083"/>
                </a:cubicBezTo>
                <a:cubicBezTo>
                  <a:pt x="1431839" y="235524"/>
                  <a:pt x="1434357" y="231204"/>
                  <a:pt x="1441191" y="227244"/>
                </a:cubicBezTo>
                <a:cubicBezTo>
                  <a:pt x="1459894" y="216805"/>
                  <a:pt x="1480396" y="213565"/>
                  <a:pt x="1501258" y="212125"/>
                </a:cubicBezTo>
                <a:cubicBezTo>
                  <a:pt x="1519602" y="210685"/>
                  <a:pt x="1533989" y="198086"/>
                  <a:pt x="1539744" y="178647"/>
                </a:cubicBezTo>
                <a:cubicBezTo>
                  <a:pt x="1534708" y="175408"/>
                  <a:pt x="1529673" y="172168"/>
                  <a:pt x="1523558" y="168208"/>
                </a:cubicBezTo>
                <a:cubicBezTo>
                  <a:pt x="1531471" y="155249"/>
                  <a:pt x="1539744" y="143730"/>
                  <a:pt x="1554491" y="138690"/>
                </a:cubicBezTo>
                <a:cubicBezTo>
                  <a:pt x="1562404" y="136170"/>
                  <a:pt x="1571396" y="135450"/>
                  <a:pt x="1579309" y="132570"/>
                </a:cubicBezTo>
                <a:cubicBezTo>
                  <a:pt x="1584344" y="130410"/>
                  <a:pt x="1589020" y="126091"/>
                  <a:pt x="1592977" y="121411"/>
                </a:cubicBezTo>
                <a:cubicBezTo>
                  <a:pt x="1597293" y="116011"/>
                  <a:pt x="1600530" y="109172"/>
                  <a:pt x="1605206" y="101972"/>
                </a:cubicBezTo>
                <a:cubicBezTo>
                  <a:pt x="1615637" y="115651"/>
                  <a:pt x="1622471" y="109172"/>
                  <a:pt x="1629664" y="100532"/>
                </a:cubicBezTo>
                <a:cubicBezTo>
                  <a:pt x="1641174" y="87213"/>
                  <a:pt x="1657360" y="91173"/>
                  <a:pt x="1671747" y="89373"/>
                </a:cubicBezTo>
                <a:cubicBezTo>
                  <a:pt x="1673186" y="89373"/>
                  <a:pt x="1677143" y="95853"/>
                  <a:pt x="1677143" y="99092"/>
                </a:cubicBezTo>
                <a:cubicBezTo>
                  <a:pt x="1676783" y="105212"/>
                  <a:pt x="1674625" y="110972"/>
                  <a:pt x="1672826" y="117811"/>
                </a:cubicBezTo>
                <a:cubicBezTo>
                  <a:pt x="1681099" y="119971"/>
                  <a:pt x="1688293" y="123931"/>
                  <a:pt x="1695486" y="123571"/>
                </a:cubicBezTo>
                <a:cubicBezTo>
                  <a:pt x="1699803" y="123211"/>
                  <a:pt x="1705198" y="117451"/>
                  <a:pt x="1707716" y="112771"/>
                </a:cubicBezTo>
                <a:cubicBezTo>
                  <a:pt x="1711312" y="106652"/>
                  <a:pt x="1706277" y="93693"/>
                  <a:pt x="1717787" y="94413"/>
                </a:cubicBezTo>
                <a:cubicBezTo>
                  <a:pt x="1722103" y="94773"/>
                  <a:pt x="1726059" y="106292"/>
                  <a:pt x="1729297" y="112771"/>
                </a:cubicBezTo>
                <a:cubicBezTo>
                  <a:pt x="1732534" y="119251"/>
                  <a:pt x="1733253" y="126811"/>
                  <a:pt x="1737210" y="131850"/>
                </a:cubicBezTo>
                <a:cubicBezTo>
                  <a:pt x="1740087" y="135810"/>
                  <a:pt x="1746561" y="136530"/>
                  <a:pt x="1751237" y="138690"/>
                </a:cubicBezTo>
                <a:cubicBezTo>
                  <a:pt x="1751957" y="134730"/>
                  <a:pt x="1753395" y="130770"/>
                  <a:pt x="1752676" y="127171"/>
                </a:cubicBezTo>
                <a:cubicBezTo>
                  <a:pt x="1751957" y="118891"/>
                  <a:pt x="1749799" y="110972"/>
                  <a:pt x="1748360" y="103052"/>
                </a:cubicBezTo>
                <a:cubicBezTo>
                  <a:pt x="1746561" y="91173"/>
                  <a:pt x="1751237" y="84333"/>
                  <a:pt x="1764186" y="84333"/>
                </a:cubicBezTo>
                <a:cubicBezTo>
                  <a:pt x="1769581" y="84333"/>
                  <a:pt x="1775336" y="83973"/>
                  <a:pt x="1782170" y="83613"/>
                </a:cubicBezTo>
                <a:cubicBezTo>
                  <a:pt x="1781091" y="80733"/>
                  <a:pt x="1779292" y="78214"/>
                  <a:pt x="1779292" y="75334"/>
                </a:cubicBezTo>
                <a:cubicBezTo>
                  <a:pt x="1778573" y="71014"/>
                  <a:pt x="1777854" y="64534"/>
                  <a:pt x="1780012" y="62735"/>
                </a:cubicBezTo>
                <a:cubicBezTo>
                  <a:pt x="1783609" y="59855"/>
                  <a:pt x="1789723" y="59495"/>
                  <a:pt x="1794759" y="59135"/>
                </a:cubicBezTo>
                <a:cubicBezTo>
                  <a:pt x="1797277" y="59135"/>
                  <a:pt x="1799794" y="61655"/>
                  <a:pt x="1802312" y="63455"/>
                </a:cubicBezTo>
                <a:cubicBezTo>
                  <a:pt x="1810945" y="69574"/>
                  <a:pt x="1817779" y="68134"/>
                  <a:pt x="1823893" y="59495"/>
                </a:cubicBezTo>
                <a:cubicBezTo>
                  <a:pt x="1833964" y="44736"/>
                  <a:pt x="1847992" y="38616"/>
                  <a:pt x="1865257" y="42936"/>
                </a:cubicBezTo>
                <a:close/>
                <a:moveTo>
                  <a:pt x="1521417" y="1810"/>
                </a:moveTo>
                <a:cubicBezTo>
                  <a:pt x="1529325" y="5413"/>
                  <a:pt x="1538311" y="6494"/>
                  <a:pt x="1546938" y="7575"/>
                </a:cubicBezTo>
                <a:cubicBezTo>
                  <a:pt x="1562755" y="9736"/>
                  <a:pt x="1575695" y="15861"/>
                  <a:pt x="1583603" y="30633"/>
                </a:cubicBezTo>
                <a:cubicBezTo>
                  <a:pt x="1585760" y="34596"/>
                  <a:pt x="1590793" y="39280"/>
                  <a:pt x="1594747" y="39280"/>
                </a:cubicBezTo>
                <a:cubicBezTo>
                  <a:pt x="1603733" y="40361"/>
                  <a:pt x="1608047" y="45405"/>
                  <a:pt x="1611282" y="52250"/>
                </a:cubicBezTo>
                <a:cubicBezTo>
                  <a:pt x="1612001" y="54412"/>
                  <a:pt x="1612360" y="56934"/>
                  <a:pt x="1613798" y="59096"/>
                </a:cubicBezTo>
                <a:cubicBezTo>
                  <a:pt x="1622066" y="73507"/>
                  <a:pt x="1619909" y="79992"/>
                  <a:pt x="1605890" y="90440"/>
                </a:cubicBezTo>
                <a:cubicBezTo>
                  <a:pt x="1592230" y="100528"/>
                  <a:pt x="1577133" y="99808"/>
                  <a:pt x="1561317" y="99808"/>
                </a:cubicBezTo>
                <a:cubicBezTo>
                  <a:pt x="1555206" y="99447"/>
                  <a:pt x="1548736" y="99447"/>
                  <a:pt x="1549095" y="108815"/>
                </a:cubicBezTo>
                <a:cubicBezTo>
                  <a:pt x="1550533" y="109535"/>
                  <a:pt x="1551611" y="109896"/>
                  <a:pt x="1552690" y="110256"/>
                </a:cubicBezTo>
                <a:cubicBezTo>
                  <a:pt x="1555925" y="111697"/>
                  <a:pt x="1558801" y="113138"/>
                  <a:pt x="1561676" y="114219"/>
                </a:cubicBezTo>
                <a:cubicBezTo>
                  <a:pt x="1559519" y="117101"/>
                  <a:pt x="1557722" y="120344"/>
                  <a:pt x="1554846" y="121785"/>
                </a:cubicBezTo>
                <a:cubicBezTo>
                  <a:pt x="1546219" y="127189"/>
                  <a:pt x="1537233" y="132233"/>
                  <a:pt x="1527887" y="136557"/>
                </a:cubicBezTo>
                <a:cubicBezTo>
                  <a:pt x="1516384" y="142321"/>
                  <a:pt x="1504162" y="147005"/>
                  <a:pt x="1492660" y="153130"/>
                </a:cubicBezTo>
                <a:cubicBezTo>
                  <a:pt x="1486549" y="156732"/>
                  <a:pt x="1481157" y="162137"/>
                  <a:pt x="1476484" y="167181"/>
                </a:cubicBezTo>
                <a:cubicBezTo>
                  <a:pt x="1471092" y="173666"/>
                  <a:pt x="1466060" y="177269"/>
                  <a:pt x="1457432" y="172945"/>
                </a:cubicBezTo>
                <a:cubicBezTo>
                  <a:pt x="1454197" y="171504"/>
                  <a:pt x="1449524" y="172945"/>
                  <a:pt x="1445570" y="173305"/>
                </a:cubicBezTo>
                <a:cubicBezTo>
                  <a:pt x="1437662" y="174386"/>
                  <a:pt x="1430113" y="174747"/>
                  <a:pt x="1422924" y="176548"/>
                </a:cubicBezTo>
                <a:cubicBezTo>
                  <a:pt x="1416454" y="178349"/>
                  <a:pt x="1410702" y="181592"/>
                  <a:pt x="1404951" y="184474"/>
                </a:cubicBezTo>
                <a:cubicBezTo>
                  <a:pt x="1407467" y="189158"/>
                  <a:pt x="1410343" y="193481"/>
                  <a:pt x="1412140" y="198525"/>
                </a:cubicBezTo>
                <a:cubicBezTo>
                  <a:pt x="1413578" y="203209"/>
                  <a:pt x="1416094" y="210054"/>
                  <a:pt x="1414297" y="212216"/>
                </a:cubicBezTo>
                <a:cubicBezTo>
                  <a:pt x="1407108" y="221223"/>
                  <a:pt x="1398481" y="229510"/>
                  <a:pt x="1389494" y="237076"/>
                </a:cubicBezTo>
                <a:cubicBezTo>
                  <a:pt x="1380867" y="243921"/>
                  <a:pt x="1371162" y="250046"/>
                  <a:pt x="1361456" y="255811"/>
                </a:cubicBezTo>
                <a:cubicBezTo>
                  <a:pt x="1355345" y="259774"/>
                  <a:pt x="1348156" y="261935"/>
                  <a:pt x="1340248" y="265178"/>
                </a:cubicBezTo>
                <a:cubicBezTo>
                  <a:pt x="1341686" y="268781"/>
                  <a:pt x="1342045" y="272384"/>
                  <a:pt x="1344202" y="274545"/>
                </a:cubicBezTo>
                <a:cubicBezTo>
                  <a:pt x="1349953" y="281391"/>
                  <a:pt x="1350672" y="287155"/>
                  <a:pt x="1342764" y="293280"/>
                </a:cubicBezTo>
                <a:cubicBezTo>
                  <a:pt x="1333059" y="300486"/>
                  <a:pt x="1319399" y="303368"/>
                  <a:pt x="1313648" y="296883"/>
                </a:cubicBezTo>
                <a:cubicBezTo>
                  <a:pt x="1302504" y="284633"/>
                  <a:pt x="1288845" y="282832"/>
                  <a:pt x="1273029" y="283913"/>
                </a:cubicBezTo>
                <a:cubicBezTo>
                  <a:pt x="1257212" y="284993"/>
                  <a:pt x="1245350" y="274185"/>
                  <a:pt x="1233488" y="265538"/>
                </a:cubicBezTo>
                <a:cubicBezTo>
                  <a:pt x="1237442" y="251127"/>
                  <a:pt x="1248585" y="248605"/>
                  <a:pt x="1259729" y="247884"/>
                </a:cubicBezTo>
                <a:cubicBezTo>
                  <a:pt x="1268356" y="246803"/>
                  <a:pt x="1273029" y="244281"/>
                  <a:pt x="1272310" y="234554"/>
                </a:cubicBezTo>
                <a:cubicBezTo>
                  <a:pt x="1271950" y="229870"/>
                  <a:pt x="1274466" y="224826"/>
                  <a:pt x="1276264" y="218341"/>
                </a:cubicBezTo>
                <a:cubicBezTo>
                  <a:pt x="1285969" y="227348"/>
                  <a:pt x="1293518" y="234554"/>
                  <a:pt x="1302504" y="242840"/>
                </a:cubicBezTo>
                <a:cubicBezTo>
                  <a:pt x="1303583" y="232032"/>
                  <a:pt x="1306099" y="224466"/>
                  <a:pt x="1304661" y="216900"/>
                </a:cubicBezTo>
                <a:cubicBezTo>
                  <a:pt x="1303583" y="212576"/>
                  <a:pt x="1296753" y="210054"/>
                  <a:pt x="1291721" y="205731"/>
                </a:cubicBezTo>
                <a:cubicBezTo>
                  <a:pt x="1293518" y="193481"/>
                  <a:pt x="1301785" y="181232"/>
                  <a:pt x="1311491" y="181952"/>
                </a:cubicBezTo>
                <a:cubicBezTo>
                  <a:pt x="1322275" y="183033"/>
                  <a:pt x="1333418" y="186276"/>
                  <a:pt x="1345640" y="188437"/>
                </a:cubicBezTo>
                <a:cubicBezTo>
                  <a:pt x="1326948" y="178349"/>
                  <a:pt x="1335575" y="162857"/>
                  <a:pt x="1337372" y="148806"/>
                </a:cubicBezTo>
                <a:cubicBezTo>
                  <a:pt x="1338091" y="141240"/>
                  <a:pt x="1338810" y="133314"/>
                  <a:pt x="1340607" y="125748"/>
                </a:cubicBezTo>
                <a:cubicBezTo>
                  <a:pt x="1343483" y="114219"/>
                  <a:pt x="1349953" y="112778"/>
                  <a:pt x="1358580" y="121064"/>
                </a:cubicBezTo>
                <a:cubicBezTo>
                  <a:pt x="1361456" y="123586"/>
                  <a:pt x="1364691" y="126829"/>
                  <a:pt x="1367207" y="129351"/>
                </a:cubicBezTo>
                <a:cubicBezTo>
                  <a:pt x="1373318" y="135836"/>
                  <a:pt x="1378351" y="137637"/>
                  <a:pt x="1383024" y="127910"/>
                </a:cubicBezTo>
                <a:cubicBezTo>
                  <a:pt x="1384462" y="125027"/>
                  <a:pt x="1389135" y="123226"/>
                  <a:pt x="1392729" y="122866"/>
                </a:cubicBezTo>
                <a:cubicBezTo>
                  <a:pt x="1408186" y="121064"/>
                  <a:pt x="1424362" y="119623"/>
                  <a:pt x="1442335" y="118182"/>
                </a:cubicBezTo>
                <a:cubicBezTo>
                  <a:pt x="1440538" y="111337"/>
                  <a:pt x="1439459" y="107734"/>
                  <a:pt x="1438381" y="104491"/>
                </a:cubicBezTo>
                <a:cubicBezTo>
                  <a:pt x="1434786" y="105572"/>
                  <a:pt x="1431192" y="105932"/>
                  <a:pt x="1428676" y="107734"/>
                </a:cubicBezTo>
                <a:cubicBezTo>
                  <a:pt x="1416813" y="116381"/>
                  <a:pt x="1406029" y="118903"/>
                  <a:pt x="1393089" y="108454"/>
                </a:cubicBezTo>
                <a:cubicBezTo>
                  <a:pt x="1388775" y="104852"/>
                  <a:pt x="1380148" y="107013"/>
                  <a:pt x="1373678" y="105572"/>
                </a:cubicBezTo>
                <a:cubicBezTo>
                  <a:pt x="1369005" y="104491"/>
                  <a:pt x="1364691" y="101249"/>
                  <a:pt x="1360378" y="99087"/>
                </a:cubicBezTo>
                <a:cubicBezTo>
                  <a:pt x="1363613" y="94764"/>
                  <a:pt x="1366848" y="90440"/>
                  <a:pt x="1369724" y="85756"/>
                </a:cubicBezTo>
                <a:cubicBezTo>
                  <a:pt x="1370083" y="85756"/>
                  <a:pt x="1370802" y="85756"/>
                  <a:pt x="1370802" y="85396"/>
                </a:cubicBezTo>
                <a:cubicBezTo>
                  <a:pt x="1372959" y="83235"/>
                  <a:pt x="1375116" y="81433"/>
                  <a:pt x="1377272" y="78911"/>
                </a:cubicBezTo>
                <a:cubicBezTo>
                  <a:pt x="1377272" y="78551"/>
                  <a:pt x="1375116" y="75669"/>
                  <a:pt x="1374397" y="75669"/>
                </a:cubicBezTo>
                <a:cubicBezTo>
                  <a:pt x="1370802" y="76389"/>
                  <a:pt x="1366848" y="77110"/>
                  <a:pt x="1364691" y="78911"/>
                </a:cubicBezTo>
                <a:cubicBezTo>
                  <a:pt x="1360018" y="82874"/>
                  <a:pt x="1356424" y="87918"/>
                  <a:pt x="1352470" y="92602"/>
                </a:cubicBezTo>
                <a:cubicBezTo>
                  <a:pt x="1338091" y="81793"/>
                  <a:pt x="1343842" y="70264"/>
                  <a:pt x="1349234" y="60176"/>
                </a:cubicBezTo>
                <a:cubicBezTo>
                  <a:pt x="1352110" y="54052"/>
                  <a:pt x="1353188" y="50449"/>
                  <a:pt x="1348515" y="45044"/>
                </a:cubicBezTo>
                <a:cubicBezTo>
                  <a:pt x="1340967" y="35317"/>
                  <a:pt x="1343124" y="29192"/>
                  <a:pt x="1354986" y="28471"/>
                </a:cubicBezTo>
                <a:cubicBezTo>
                  <a:pt x="1366129" y="28111"/>
                  <a:pt x="1377272" y="29192"/>
                  <a:pt x="1387337" y="32434"/>
                </a:cubicBezTo>
                <a:cubicBezTo>
                  <a:pt x="1397043" y="35317"/>
                  <a:pt x="1400997" y="33875"/>
                  <a:pt x="1404232" y="24868"/>
                </a:cubicBezTo>
                <a:cubicBezTo>
                  <a:pt x="1409624" y="10097"/>
                  <a:pt x="1412500" y="9736"/>
                  <a:pt x="1425081" y="19824"/>
                </a:cubicBezTo>
                <a:cubicBezTo>
                  <a:pt x="1427957" y="21986"/>
                  <a:pt x="1433708" y="21986"/>
                  <a:pt x="1437303" y="20545"/>
                </a:cubicBezTo>
                <a:cubicBezTo>
                  <a:pt x="1444492" y="18023"/>
                  <a:pt x="1450962" y="13700"/>
                  <a:pt x="1457432" y="10817"/>
                </a:cubicBezTo>
                <a:cubicBezTo>
                  <a:pt x="1459589" y="9736"/>
                  <a:pt x="1463184" y="10097"/>
                  <a:pt x="1464622" y="8656"/>
                </a:cubicBezTo>
                <a:cubicBezTo>
                  <a:pt x="1474327" y="369"/>
                  <a:pt x="1483314" y="369"/>
                  <a:pt x="1493019" y="8656"/>
                </a:cubicBezTo>
                <a:cubicBezTo>
                  <a:pt x="1494457" y="10097"/>
                  <a:pt x="1500927" y="6854"/>
                  <a:pt x="1504162" y="4332"/>
                </a:cubicBezTo>
                <a:cubicBezTo>
                  <a:pt x="1509554" y="-712"/>
                  <a:pt x="1514227" y="-1072"/>
                  <a:pt x="1521417" y="1810"/>
                </a:cubicBezTo>
                <a:close/>
              </a:path>
            </a:pathLst>
          </a:custGeom>
          <a:solidFill>
            <a:schemeClr val="tx2">
              <a:lumMod val="20000"/>
              <a:lumOff val="80000"/>
              <a:alpha val="25000"/>
            </a:schemeClr>
          </a:solidFill>
          <a:ln>
            <a:noFill/>
          </a:ln>
          <a:effectLst/>
        </p:spPr>
        <p:txBody>
          <a:bodyPr wrap="square" anchor="ctr">
            <a:noAutofit/>
          </a:bodyPr>
          <a:lstStyle/>
          <a:p>
            <a:endParaRPr lang="en-US" dirty="0">
              <a:latin typeface="Lato Light" panose="020F0302020204030203" pitchFamily="34" charset="0"/>
            </a:endParaRPr>
          </a:p>
        </p:txBody>
      </p:sp>
      <p:sp>
        <p:nvSpPr>
          <p:cNvPr id="3" name="TextBox 2">
            <a:extLst>
              <a:ext uri="{FF2B5EF4-FFF2-40B4-BE49-F238E27FC236}">
                <a16:creationId xmlns:a16="http://schemas.microsoft.com/office/drawing/2014/main" id="{9476BDF6-FC8A-3877-4ED9-4CE04B145DC7}"/>
              </a:ext>
            </a:extLst>
          </p:cNvPr>
          <p:cNvSpPr txBox="1"/>
          <p:nvPr/>
        </p:nvSpPr>
        <p:spPr>
          <a:xfrm>
            <a:off x="3036747" y="114076"/>
            <a:ext cx="610776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BUSINESS INFOGRAPHIC</a:t>
            </a:r>
          </a:p>
        </p:txBody>
      </p:sp>
      <p:sp>
        <p:nvSpPr>
          <p:cNvPr id="4" name="TextBox 3">
            <a:extLst>
              <a:ext uri="{FF2B5EF4-FFF2-40B4-BE49-F238E27FC236}">
                <a16:creationId xmlns:a16="http://schemas.microsoft.com/office/drawing/2014/main" id="{F4730701-9187-2259-A8C6-7E85F72E0ABC}"/>
              </a:ext>
            </a:extLst>
          </p:cNvPr>
          <p:cNvSpPr txBox="1"/>
          <p:nvPr/>
        </p:nvSpPr>
        <p:spPr>
          <a:xfrm>
            <a:off x="5248332" y="743888"/>
            <a:ext cx="1695336" cy="353943"/>
          </a:xfrm>
          <a:prstGeom prst="rect">
            <a:avLst/>
          </a:prstGeom>
          <a:noFill/>
        </p:spPr>
        <p:txBody>
          <a:bodyPr wrap="none" rtlCol="0">
            <a:spAutoFit/>
          </a:bodyPr>
          <a:lstStyle/>
          <a:p>
            <a:pPr algn="ctr"/>
            <a:r>
              <a:rPr lang="en-US" sz="1700" spc="-65" dirty="0">
                <a:latin typeface="Lato Light" panose="020F0302020204030203" pitchFamily="34" charset="0"/>
              </a:rPr>
              <a:t>Subtitle goes here</a:t>
            </a:r>
          </a:p>
        </p:txBody>
      </p:sp>
      <p:grpSp>
        <p:nvGrpSpPr>
          <p:cNvPr id="134" name="Group 133">
            <a:extLst>
              <a:ext uri="{FF2B5EF4-FFF2-40B4-BE49-F238E27FC236}">
                <a16:creationId xmlns:a16="http://schemas.microsoft.com/office/drawing/2014/main" id="{F86E4C46-6D61-CAC9-A30F-9E619059B657}"/>
              </a:ext>
            </a:extLst>
          </p:cNvPr>
          <p:cNvGrpSpPr/>
          <p:nvPr/>
        </p:nvGrpSpPr>
        <p:grpSpPr>
          <a:xfrm rot="10534562">
            <a:off x="6596122" y="6685754"/>
            <a:ext cx="1348669" cy="1641921"/>
            <a:chOff x="3453813" y="5258221"/>
            <a:chExt cx="1348669" cy="1641921"/>
          </a:xfrm>
        </p:grpSpPr>
        <p:sp>
          <p:nvSpPr>
            <p:cNvPr id="122" name="Freeform: Shape 121">
              <a:extLst>
                <a:ext uri="{FF2B5EF4-FFF2-40B4-BE49-F238E27FC236}">
                  <a16:creationId xmlns:a16="http://schemas.microsoft.com/office/drawing/2014/main" id="{9E0CC49D-40B2-8893-71ED-714D8D01AFD5}"/>
                </a:ext>
              </a:extLst>
            </p:cNvPr>
            <p:cNvSpPr/>
            <p:nvPr/>
          </p:nvSpPr>
          <p:spPr>
            <a:xfrm rot="18010844">
              <a:off x="3509694" y="5607355"/>
              <a:ext cx="1641921" cy="943654"/>
            </a:xfrm>
            <a:custGeom>
              <a:avLst/>
              <a:gdLst>
                <a:gd name="connsiteX0" fmla="*/ 1641921 w 1641921"/>
                <a:gd name="connsiteY0" fmla="*/ 563771 h 943654"/>
                <a:gd name="connsiteX1" fmla="*/ 1426217 w 1641921"/>
                <a:gd name="connsiteY1" fmla="*/ 940118 h 943654"/>
                <a:gd name="connsiteX2" fmla="*/ 1369931 w 1641921"/>
                <a:gd name="connsiteY2" fmla="*/ 909505 h 943654"/>
                <a:gd name="connsiteX3" fmla="*/ 311525 w 1641921"/>
                <a:gd name="connsiteY3" fmla="*/ 895527 h 943654"/>
                <a:gd name="connsiteX4" fmla="*/ 218242 w 1641921"/>
                <a:gd name="connsiteY4" fmla="*/ 943654 h 943654"/>
                <a:gd name="connsiteX5" fmla="*/ 0 w 1641921"/>
                <a:gd name="connsiteY5" fmla="*/ 568387 h 943654"/>
                <a:gd name="connsiteX6" fmla="*/ 132779 w 1641921"/>
                <a:gd name="connsiteY6" fmla="*/ 499884 h 943654"/>
                <a:gd name="connsiteX7" fmla="*/ 490731 w 1641921"/>
                <a:gd name="connsiteY7" fmla="*/ 383956 h 943654"/>
                <a:gd name="connsiteX8" fmla="*/ 647057 w 1641921"/>
                <a:gd name="connsiteY8" fmla="*/ 361103 h 943654"/>
                <a:gd name="connsiteX9" fmla="*/ 856497 w 1641921"/>
                <a:gd name="connsiteY9" fmla="*/ 0 h 943654"/>
                <a:gd name="connsiteX10" fmla="*/ 1071184 w 1641921"/>
                <a:gd name="connsiteY10" fmla="*/ 370150 h 943654"/>
                <a:gd name="connsiteX11" fmla="*/ 1217059 w 1641921"/>
                <a:gd name="connsiteY11" fmla="*/ 396860 h 943654"/>
                <a:gd name="connsiteX12" fmla="*/ 1559087 w 1641921"/>
                <a:gd name="connsiteY12" fmla="*/ 518721 h 94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921" h="943654">
                  <a:moveTo>
                    <a:pt x="1641921" y="563771"/>
                  </a:moveTo>
                  <a:lnTo>
                    <a:pt x="1426217" y="940118"/>
                  </a:lnTo>
                  <a:lnTo>
                    <a:pt x="1369931" y="909505"/>
                  </a:lnTo>
                  <a:cubicBezTo>
                    <a:pt x="1045012" y="752595"/>
                    <a:pt x="657451" y="738739"/>
                    <a:pt x="311525" y="895527"/>
                  </a:cubicBezTo>
                  <a:lnTo>
                    <a:pt x="218242" y="943654"/>
                  </a:lnTo>
                  <a:lnTo>
                    <a:pt x="0" y="568387"/>
                  </a:lnTo>
                  <a:lnTo>
                    <a:pt x="132779" y="499884"/>
                  </a:lnTo>
                  <a:cubicBezTo>
                    <a:pt x="249321" y="447063"/>
                    <a:pt x="369371" y="408613"/>
                    <a:pt x="490731" y="383956"/>
                  </a:cubicBezTo>
                  <a:lnTo>
                    <a:pt x="647057" y="361103"/>
                  </a:lnTo>
                  <a:lnTo>
                    <a:pt x="856497" y="0"/>
                  </a:lnTo>
                  <a:lnTo>
                    <a:pt x="1071184" y="370150"/>
                  </a:lnTo>
                  <a:lnTo>
                    <a:pt x="1217059" y="396860"/>
                  </a:lnTo>
                  <a:cubicBezTo>
                    <a:pt x="1334880" y="425044"/>
                    <a:pt x="1449622" y="465858"/>
                    <a:pt x="1559087" y="51872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8" name="Oval 127">
              <a:extLst>
                <a:ext uri="{FF2B5EF4-FFF2-40B4-BE49-F238E27FC236}">
                  <a16:creationId xmlns:a16="http://schemas.microsoft.com/office/drawing/2014/main" id="{B2AAC0BD-902D-DB87-F603-549E8EDDB5E9}"/>
                </a:ext>
              </a:extLst>
            </p:cNvPr>
            <p:cNvSpPr/>
            <p:nvPr/>
          </p:nvSpPr>
          <p:spPr>
            <a:xfrm>
              <a:off x="3453813" y="5448300"/>
              <a:ext cx="318087" cy="31808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5" name="Group 134">
            <a:extLst>
              <a:ext uri="{FF2B5EF4-FFF2-40B4-BE49-F238E27FC236}">
                <a16:creationId xmlns:a16="http://schemas.microsoft.com/office/drawing/2014/main" id="{FDA98EE9-4DDF-85E2-612F-FF5D49F10108}"/>
              </a:ext>
            </a:extLst>
          </p:cNvPr>
          <p:cNvGrpSpPr/>
          <p:nvPr/>
        </p:nvGrpSpPr>
        <p:grpSpPr>
          <a:xfrm rot="10534562">
            <a:off x="4977191" y="7935169"/>
            <a:ext cx="1642624" cy="1412706"/>
            <a:chOff x="4861938" y="4354943"/>
            <a:chExt cx="1642624" cy="1412706"/>
          </a:xfrm>
        </p:grpSpPr>
        <p:sp>
          <p:nvSpPr>
            <p:cNvPr id="121" name="Freeform: Shape 120">
              <a:extLst>
                <a:ext uri="{FF2B5EF4-FFF2-40B4-BE49-F238E27FC236}">
                  <a16:creationId xmlns:a16="http://schemas.microsoft.com/office/drawing/2014/main" id="{BE83BCE9-1F9D-3A1F-5E8F-0553E9DD2771}"/>
                </a:ext>
              </a:extLst>
            </p:cNvPr>
            <p:cNvSpPr/>
            <p:nvPr/>
          </p:nvSpPr>
          <p:spPr>
            <a:xfrm>
              <a:off x="4861938" y="4808195"/>
              <a:ext cx="1642624" cy="959454"/>
            </a:xfrm>
            <a:custGeom>
              <a:avLst/>
              <a:gdLst>
                <a:gd name="connsiteX0" fmla="*/ 754200 w 1642624"/>
                <a:gd name="connsiteY0" fmla="*/ 0 h 959454"/>
                <a:gd name="connsiteX1" fmla="*/ 973836 w 1642624"/>
                <a:gd name="connsiteY1" fmla="*/ 378684 h 959454"/>
                <a:gd name="connsiteX2" fmla="*/ 1035665 w 1642624"/>
                <a:gd name="connsiteY2" fmla="*/ 382584 h 959454"/>
                <a:gd name="connsiteX3" fmla="*/ 1623530 w 1642624"/>
                <a:gd name="connsiteY3" fmla="*/ 572192 h 959454"/>
                <a:gd name="connsiteX4" fmla="*/ 1642624 w 1642624"/>
                <a:gd name="connsiteY4" fmla="*/ 583790 h 959454"/>
                <a:gd name="connsiteX5" fmla="*/ 1425735 w 1642624"/>
                <a:gd name="connsiteY5" fmla="*/ 959454 h 959454"/>
                <a:gd name="connsiteX6" fmla="*/ 1416606 w 1642624"/>
                <a:gd name="connsiteY6" fmla="*/ 953909 h 959454"/>
                <a:gd name="connsiteX7" fmla="*/ 821312 w 1642624"/>
                <a:gd name="connsiteY7" fmla="*/ 803176 h 959454"/>
                <a:gd name="connsiteX8" fmla="*/ 226018 w 1642624"/>
                <a:gd name="connsiteY8" fmla="*/ 953909 h 959454"/>
                <a:gd name="connsiteX9" fmla="*/ 216891 w 1642624"/>
                <a:gd name="connsiteY9" fmla="*/ 959454 h 959454"/>
                <a:gd name="connsiteX10" fmla="*/ 0 w 1642624"/>
                <a:gd name="connsiteY10" fmla="*/ 583791 h 959454"/>
                <a:gd name="connsiteX11" fmla="*/ 19094 w 1642624"/>
                <a:gd name="connsiteY11" fmla="*/ 572192 h 959454"/>
                <a:gd name="connsiteX12" fmla="*/ 400704 w 1642624"/>
                <a:gd name="connsiteY12" fmla="*/ 422047 h 959454"/>
                <a:gd name="connsiteX13" fmla="*/ 522982 w 1642624"/>
                <a:gd name="connsiteY13" fmla="*/ 398652 h 9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2624" h="959454">
                  <a:moveTo>
                    <a:pt x="754200" y="0"/>
                  </a:moveTo>
                  <a:lnTo>
                    <a:pt x="973836" y="378684"/>
                  </a:lnTo>
                  <a:lnTo>
                    <a:pt x="1035665" y="382584"/>
                  </a:lnTo>
                  <a:cubicBezTo>
                    <a:pt x="1246245" y="409352"/>
                    <a:pt x="1444678" y="475033"/>
                    <a:pt x="1623530" y="572192"/>
                  </a:cubicBezTo>
                  <a:lnTo>
                    <a:pt x="1642624" y="583790"/>
                  </a:lnTo>
                  <a:lnTo>
                    <a:pt x="1425735" y="959454"/>
                  </a:lnTo>
                  <a:lnTo>
                    <a:pt x="1416606" y="953909"/>
                  </a:lnTo>
                  <a:cubicBezTo>
                    <a:pt x="1239647" y="857779"/>
                    <a:pt x="1036856" y="803175"/>
                    <a:pt x="821312" y="803176"/>
                  </a:cubicBezTo>
                  <a:cubicBezTo>
                    <a:pt x="605768" y="803176"/>
                    <a:pt x="402977" y="857779"/>
                    <a:pt x="226018" y="953909"/>
                  </a:cubicBezTo>
                  <a:lnTo>
                    <a:pt x="216891" y="959454"/>
                  </a:lnTo>
                  <a:lnTo>
                    <a:pt x="0" y="583791"/>
                  </a:lnTo>
                  <a:lnTo>
                    <a:pt x="19094" y="572192"/>
                  </a:lnTo>
                  <a:cubicBezTo>
                    <a:pt x="138329" y="507419"/>
                    <a:pt x="266266" y="456637"/>
                    <a:pt x="400704" y="422047"/>
                  </a:cubicBezTo>
                  <a:lnTo>
                    <a:pt x="522982" y="398652"/>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9" name="Oval 128">
              <a:extLst>
                <a:ext uri="{FF2B5EF4-FFF2-40B4-BE49-F238E27FC236}">
                  <a16:creationId xmlns:a16="http://schemas.microsoft.com/office/drawing/2014/main" id="{227A81F2-A8E8-8830-8B25-CC89F451D22B}"/>
                </a:ext>
              </a:extLst>
            </p:cNvPr>
            <p:cNvSpPr/>
            <p:nvPr/>
          </p:nvSpPr>
          <p:spPr>
            <a:xfrm>
              <a:off x="5455052" y="4354943"/>
              <a:ext cx="318087" cy="31808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6" name="Group 135">
            <a:extLst>
              <a:ext uri="{FF2B5EF4-FFF2-40B4-BE49-F238E27FC236}">
                <a16:creationId xmlns:a16="http://schemas.microsoft.com/office/drawing/2014/main" id="{8E350355-CD7F-64D6-C80F-FC7E67398892}"/>
              </a:ext>
            </a:extLst>
          </p:cNvPr>
          <p:cNvGrpSpPr/>
          <p:nvPr/>
        </p:nvGrpSpPr>
        <p:grpSpPr>
          <a:xfrm rot="10534562">
            <a:off x="3528068" y="6919603"/>
            <a:ext cx="1360227" cy="1636806"/>
            <a:chOff x="6519026" y="5266389"/>
            <a:chExt cx="1360227" cy="1636806"/>
          </a:xfrm>
        </p:grpSpPr>
        <p:sp>
          <p:nvSpPr>
            <p:cNvPr id="123" name="Freeform: Shape 122">
              <a:extLst>
                <a:ext uri="{FF2B5EF4-FFF2-40B4-BE49-F238E27FC236}">
                  <a16:creationId xmlns:a16="http://schemas.microsoft.com/office/drawing/2014/main" id="{66D8609A-F400-CA2D-67F2-7FD43781D87A}"/>
                </a:ext>
              </a:extLst>
            </p:cNvPr>
            <p:cNvSpPr/>
            <p:nvPr/>
          </p:nvSpPr>
          <p:spPr>
            <a:xfrm rot="3327249">
              <a:off x="6196640" y="5588775"/>
              <a:ext cx="1636806" cy="992033"/>
            </a:xfrm>
            <a:custGeom>
              <a:avLst/>
              <a:gdLst>
                <a:gd name="connsiteX0" fmla="*/ 0 w 1636806"/>
                <a:gd name="connsiteY0" fmla="*/ 504894 h 992033"/>
                <a:gd name="connsiteX1" fmla="*/ 86023 w 1636806"/>
                <a:gd name="connsiteY1" fmla="*/ 466279 h 992033"/>
                <a:gd name="connsiteX2" fmla="*/ 436334 w 1636806"/>
                <a:gd name="connsiteY2" fmla="*/ 370803 h 992033"/>
                <a:gd name="connsiteX3" fmla="*/ 602769 w 1636806"/>
                <a:gd name="connsiteY3" fmla="*/ 353279 h 992033"/>
                <a:gd name="connsiteX4" fmla="*/ 807671 w 1636806"/>
                <a:gd name="connsiteY4" fmla="*/ 0 h 992033"/>
                <a:gd name="connsiteX5" fmla="*/ 1030195 w 1636806"/>
                <a:gd name="connsiteY5" fmla="*/ 383663 h 992033"/>
                <a:gd name="connsiteX6" fmla="*/ 1161537 w 1636806"/>
                <a:gd name="connsiteY6" fmla="*/ 413219 h 992033"/>
                <a:gd name="connsiteX7" fmla="*/ 1509627 w 1636806"/>
                <a:gd name="connsiteY7" fmla="*/ 556055 h 992033"/>
                <a:gd name="connsiteX8" fmla="*/ 1636806 w 1636806"/>
                <a:gd name="connsiteY8" fmla="*/ 634466 h 992033"/>
                <a:gd name="connsiteX9" fmla="*/ 1390636 w 1636806"/>
                <a:gd name="connsiteY9" fmla="*/ 992033 h 992033"/>
                <a:gd name="connsiteX10" fmla="*/ 1301286 w 1636806"/>
                <a:gd name="connsiteY10" fmla="*/ 936946 h 992033"/>
                <a:gd name="connsiteX11" fmla="*/ 244886 w 1636806"/>
                <a:gd name="connsiteY11" fmla="*/ 870326 h 992033"/>
                <a:gd name="connsiteX12" fmla="*/ 186434 w 1636806"/>
                <a:gd name="connsiteY12" fmla="*/ 896565 h 99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806" h="992033">
                  <a:moveTo>
                    <a:pt x="0" y="504894"/>
                  </a:moveTo>
                  <a:lnTo>
                    <a:pt x="86023" y="466279"/>
                  </a:lnTo>
                  <a:cubicBezTo>
                    <a:pt x="199194" y="421901"/>
                    <a:pt x="316709" y="389938"/>
                    <a:pt x="436334" y="370803"/>
                  </a:cubicBezTo>
                  <a:lnTo>
                    <a:pt x="602769" y="353279"/>
                  </a:lnTo>
                  <a:lnTo>
                    <a:pt x="807671" y="0"/>
                  </a:lnTo>
                  <a:lnTo>
                    <a:pt x="1030195" y="383663"/>
                  </a:lnTo>
                  <a:lnTo>
                    <a:pt x="1161537" y="413219"/>
                  </a:lnTo>
                  <a:cubicBezTo>
                    <a:pt x="1280669" y="447042"/>
                    <a:pt x="1397443" y="494517"/>
                    <a:pt x="1509627" y="556055"/>
                  </a:cubicBezTo>
                  <a:lnTo>
                    <a:pt x="1636806" y="634466"/>
                  </a:lnTo>
                  <a:lnTo>
                    <a:pt x="1390636" y="992033"/>
                  </a:lnTo>
                  <a:lnTo>
                    <a:pt x="1301286" y="936946"/>
                  </a:lnTo>
                  <a:cubicBezTo>
                    <a:pt x="968297" y="754284"/>
                    <a:pt x="580806" y="738602"/>
                    <a:pt x="244886" y="870326"/>
                  </a:cubicBezTo>
                  <a:lnTo>
                    <a:pt x="186434" y="89656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0" name="Oval 129">
              <a:extLst>
                <a:ext uri="{FF2B5EF4-FFF2-40B4-BE49-F238E27FC236}">
                  <a16:creationId xmlns:a16="http://schemas.microsoft.com/office/drawing/2014/main" id="{4E691BF0-F7BE-F113-93DA-77ECE2721802}"/>
                </a:ext>
              </a:extLst>
            </p:cNvPr>
            <p:cNvSpPr/>
            <p:nvPr/>
          </p:nvSpPr>
          <p:spPr>
            <a:xfrm>
              <a:off x="7561166" y="5450770"/>
              <a:ext cx="318087" cy="3180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8" name="Group 137">
            <a:extLst>
              <a:ext uri="{FF2B5EF4-FFF2-40B4-BE49-F238E27FC236}">
                <a16:creationId xmlns:a16="http://schemas.microsoft.com/office/drawing/2014/main" id="{1036CFEA-6316-A29D-0DE1-5D3899AAE67C}"/>
              </a:ext>
            </a:extLst>
          </p:cNvPr>
          <p:cNvGrpSpPr/>
          <p:nvPr/>
        </p:nvGrpSpPr>
        <p:grpSpPr>
          <a:xfrm rot="10534562">
            <a:off x="4796657" y="4381802"/>
            <a:ext cx="1422552" cy="1625790"/>
            <a:chOff x="4995804" y="7707370"/>
            <a:chExt cx="1422552" cy="1625790"/>
          </a:xfrm>
        </p:grpSpPr>
        <p:sp>
          <p:nvSpPr>
            <p:cNvPr id="126" name="Freeform: Shape 125">
              <a:extLst>
                <a:ext uri="{FF2B5EF4-FFF2-40B4-BE49-F238E27FC236}">
                  <a16:creationId xmlns:a16="http://schemas.microsoft.com/office/drawing/2014/main" id="{E9E70159-677B-EF0B-3117-97D32988B091}"/>
                </a:ext>
              </a:extLst>
            </p:cNvPr>
            <p:cNvSpPr/>
            <p:nvPr/>
          </p:nvSpPr>
          <p:spPr>
            <a:xfrm rot="18000000">
              <a:off x="5127195" y="7575979"/>
              <a:ext cx="1159770" cy="1422552"/>
            </a:xfrm>
            <a:custGeom>
              <a:avLst/>
              <a:gdLst>
                <a:gd name="connsiteX0" fmla="*/ 1159770 w 1159770"/>
                <a:gd name="connsiteY0" fmla="*/ 1046889 h 1422552"/>
                <a:gd name="connsiteX1" fmla="*/ 942881 w 1159770"/>
                <a:gd name="connsiteY1" fmla="*/ 1422552 h 1422552"/>
                <a:gd name="connsiteX2" fmla="*/ 923289 w 1159770"/>
                <a:gd name="connsiteY2" fmla="*/ 1411817 h 1422552"/>
                <a:gd name="connsiteX3" fmla="*/ 465151 w 1159770"/>
                <a:gd name="connsiteY3" fmla="*/ 997514 h 1422552"/>
                <a:gd name="connsiteX4" fmla="*/ 438197 w 1159770"/>
                <a:gd name="connsiteY4" fmla="*/ 956959 h 1422552"/>
                <a:gd name="connsiteX5" fmla="*/ 0 w 1159770"/>
                <a:gd name="connsiteY5" fmla="*/ 956089 h 1422552"/>
                <a:gd name="connsiteX6" fmla="*/ 227720 w 1159770"/>
                <a:gd name="connsiteY6" fmla="*/ 559852 h 1422552"/>
                <a:gd name="connsiteX7" fmla="*/ 181848 w 1159770"/>
                <a:gd name="connsiteY7" fmla="*/ 427890 h 1422552"/>
                <a:gd name="connsiteX8" fmla="*/ 121071 w 1159770"/>
                <a:gd name="connsiteY8" fmla="*/ 22335 h 1422552"/>
                <a:gd name="connsiteX9" fmla="*/ 121570 w 1159770"/>
                <a:gd name="connsiteY9" fmla="*/ 0 h 1422552"/>
                <a:gd name="connsiteX10" fmla="*/ 555348 w 1159770"/>
                <a:gd name="connsiteY10" fmla="*/ 0 h 1422552"/>
                <a:gd name="connsiteX11" fmla="*/ 555110 w 1159770"/>
                <a:gd name="connsiteY11" fmla="*/ 10677 h 1422552"/>
                <a:gd name="connsiteX12" fmla="*/ 722218 w 1159770"/>
                <a:gd name="connsiteY12" fmla="*/ 601584 h 1422552"/>
                <a:gd name="connsiteX13" fmla="*/ 1150404 w 1159770"/>
                <a:gd name="connsiteY13" fmla="*/ 1041756 h 14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770" h="1422552">
                  <a:moveTo>
                    <a:pt x="1159770" y="1046889"/>
                  </a:moveTo>
                  <a:lnTo>
                    <a:pt x="942881" y="1422552"/>
                  </a:lnTo>
                  <a:lnTo>
                    <a:pt x="923289" y="1411817"/>
                  </a:lnTo>
                  <a:cubicBezTo>
                    <a:pt x="749721" y="1305506"/>
                    <a:pt x="593622" y="1166497"/>
                    <a:pt x="465151" y="997514"/>
                  </a:cubicBezTo>
                  <a:lnTo>
                    <a:pt x="438197" y="956959"/>
                  </a:lnTo>
                  <a:lnTo>
                    <a:pt x="0" y="956089"/>
                  </a:lnTo>
                  <a:lnTo>
                    <a:pt x="227720" y="559852"/>
                  </a:lnTo>
                  <a:lnTo>
                    <a:pt x="181848" y="427890"/>
                  </a:lnTo>
                  <a:cubicBezTo>
                    <a:pt x="144584" y="294170"/>
                    <a:pt x="124594" y="157982"/>
                    <a:pt x="121071" y="22335"/>
                  </a:cubicBezTo>
                  <a:lnTo>
                    <a:pt x="121570" y="0"/>
                  </a:lnTo>
                  <a:lnTo>
                    <a:pt x="555348" y="0"/>
                  </a:lnTo>
                  <a:lnTo>
                    <a:pt x="555110" y="10677"/>
                  </a:lnTo>
                  <a:cubicBezTo>
                    <a:pt x="560339" y="211993"/>
                    <a:pt x="614446" y="414917"/>
                    <a:pt x="722218" y="601584"/>
                  </a:cubicBezTo>
                  <a:cubicBezTo>
                    <a:pt x="829990" y="788250"/>
                    <a:pt x="978673" y="936570"/>
                    <a:pt x="1150404" y="1041756"/>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1" name="Oval 130">
              <a:extLst>
                <a:ext uri="{FF2B5EF4-FFF2-40B4-BE49-F238E27FC236}">
                  <a16:creationId xmlns:a16="http://schemas.microsoft.com/office/drawing/2014/main" id="{F5A217A8-E6BB-3CDA-D23F-4177999D3C91}"/>
                </a:ext>
              </a:extLst>
            </p:cNvPr>
            <p:cNvSpPr/>
            <p:nvPr/>
          </p:nvSpPr>
          <p:spPr>
            <a:xfrm>
              <a:off x="5455053" y="9015073"/>
              <a:ext cx="318087" cy="31808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9" name="Group 138">
            <a:extLst>
              <a:ext uri="{FF2B5EF4-FFF2-40B4-BE49-F238E27FC236}">
                <a16:creationId xmlns:a16="http://schemas.microsoft.com/office/drawing/2014/main" id="{A572276F-8278-16F7-CE77-77461F440745}"/>
              </a:ext>
            </a:extLst>
          </p:cNvPr>
          <p:cNvGrpSpPr/>
          <p:nvPr/>
        </p:nvGrpSpPr>
        <p:grpSpPr>
          <a:xfrm rot="10534562">
            <a:off x="6112060" y="5585865"/>
            <a:ext cx="1723697" cy="1037532"/>
            <a:chOff x="3453812" y="6981197"/>
            <a:chExt cx="1723697" cy="1037532"/>
          </a:xfrm>
          <a:solidFill>
            <a:schemeClr val="accent1"/>
          </a:solidFill>
        </p:grpSpPr>
        <p:sp>
          <p:nvSpPr>
            <p:cNvPr id="125" name="Freeform: Shape 124">
              <a:extLst>
                <a:ext uri="{FF2B5EF4-FFF2-40B4-BE49-F238E27FC236}">
                  <a16:creationId xmlns:a16="http://schemas.microsoft.com/office/drawing/2014/main" id="{58E97151-D699-5E22-8901-90237AA8E829}"/>
                </a:ext>
              </a:extLst>
            </p:cNvPr>
            <p:cNvSpPr/>
            <p:nvPr/>
          </p:nvSpPr>
          <p:spPr>
            <a:xfrm rot="18000000">
              <a:off x="3947627" y="6788847"/>
              <a:ext cx="1037532" cy="1422232"/>
            </a:xfrm>
            <a:custGeom>
              <a:avLst/>
              <a:gdLst>
                <a:gd name="connsiteX0" fmla="*/ 1037532 w 1037532"/>
                <a:gd name="connsiteY0" fmla="*/ 375953 h 1422232"/>
                <a:gd name="connsiteX1" fmla="*/ 949392 w 1037532"/>
                <a:gd name="connsiteY1" fmla="*/ 432953 h 1422232"/>
                <a:gd name="connsiteX2" fmla="*/ 435210 w 1037532"/>
                <a:gd name="connsiteY2" fmla="*/ 1358175 h 1422232"/>
                <a:gd name="connsiteX3" fmla="*/ 433779 w 1037532"/>
                <a:gd name="connsiteY3" fmla="*/ 1422232 h 1422232"/>
                <a:gd name="connsiteX4" fmla="*/ 0 w 1037532"/>
                <a:gd name="connsiteY4" fmla="*/ 1422232 h 1422232"/>
                <a:gd name="connsiteX5" fmla="*/ 2106 w 1037532"/>
                <a:gd name="connsiteY5" fmla="*/ 1327963 h 1422232"/>
                <a:gd name="connsiteX6" fmla="*/ 205745 w 1037532"/>
                <a:gd name="connsiteY6" fmla="*/ 634930 h 1422232"/>
                <a:gd name="connsiteX7" fmla="*/ 231170 w 1037532"/>
                <a:gd name="connsiteY7" fmla="*/ 593989 h 1422232"/>
                <a:gd name="connsiteX8" fmla="*/ 89502 w 1037532"/>
                <a:gd name="connsiteY8" fmla="*/ 259013 h 1422232"/>
                <a:gd name="connsiteX9" fmla="*/ 447892 w 1037532"/>
                <a:gd name="connsiteY9" fmla="*/ 302053 h 1422232"/>
                <a:gd name="connsiteX10" fmla="*/ 547464 w 1037532"/>
                <a:gd name="connsiteY10" fmla="*/ 200770 h 1422232"/>
                <a:gd name="connsiteX11" fmla="*/ 695017 w 1037532"/>
                <a:gd name="connsiteY11" fmla="*/ 81134 h 1422232"/>
                <a:gd name="connsiteX12" fmla="*/ 820475 w 1037532"/>
                <a:gd name="connsiteY12" fmla="*/ 0 h 14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32" h="1422232">
                  <a:moveTo>
                    <a:pt x="1037532" y="375953"/>
                  </a:moveTo>
                  <a:lnTo>
                    <a:pt x="949392" y="432953"/>
                  </a:lnTo>
                  <a:cubicBezTo>
                    <a:pt x="641346" y="655113"/>
                    <a:pt x="460646" y="998250"/>
                    <a:pt x="435210" y="1358175"/>
                  </a:cubicBezTo>
                  <a:lnTo>
                    <a:pt x="433779" y="1422232"/>
                  </a:lnTo>
                  <a:lnTo>
                    <a:pt x="0" y="1422232"/>
                  </a:lnTo>
                  <a:lnTo>
                    <a:pt x="2106" y="1327963"/>
                  </a:lnTo>
                  <a:cubicBezTo>
                    <a:pt x="19245" y="1085446"/>
                    <a:pt x="88692" y="848585"/>
                    <a:pt x="205745" y="634930"/>
                  </a:cubicBezTo>
                  <a:lnTo>
                    <a:pt x="231170" y="593989"/>
                  </a:lnTo>
                  <a:lnTo>
                    <a:pt x="89502" y="259013"/>
                  </a:lnTo>
                  <a:lnTo>
                    <a:pt x="447892" y="302053"/>
                  </a:lnTo>
                  <a:lnTo>
                    <a:pt x="547464" y="200770"/>
                  </a:lnTo>
                  <a:cubicBezTo>
                    <a:pt x="593918" y="158527"/>
                    <a:pt x="643127" y="118557"/>
                    <a:pt x="695017" y="81134"/>
                  </a:cubicBezTo>
                  <a:lnTo>
                    <a:pt x="8204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2" name="Oval 131">
              <a:extLst>
                <a:ext uri="{FF2B5EF4-FFF2-40B4-BE49-F238E27FC236}">
                  <a16:creationId xmlns:a16="http://schemas.microsoft.com/office/drawing/2014/main" id="{40660F5A-91E8-C54A-0804-E5440B573FBD}"/>
                </a:ext>
              </a:extLst>
            </p:cNvPr>
            <p:cNvSpPr/>
            <p:nvPr/>
          </p:nvSpPr>
          <p:spPr>
            <a:xfrm>
              <a:off x="3453812" y="7664689"/>
              <a:ext cx="318087" cy="31808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7" name="Group 136">
            <a:extLst>
              <a:ext uri="{FF2B5EF4-FFF2-40B4-BE49-F238E27FC236}">
                <a16:creationId xmlns:a16="http://schemas.microsoft.com/office/drawing/2014/main" id="{86885775-344C-8EF0-B58A-2001AB984A83}"/>
              </a:ext>
            </a:extLst>
          </p:cNvPr>
          <p:cNvGrpSpPr/>
          <p:nvPr/>
        </p:nvGrpSpPr>
        <p:grpSpPr>
          <a:xfrm rot="10534562">
            <a:off x="3408547" y="5373669"/>
            <a:ext cx="1344860" cy="1639536"/>
            <a:chOff x="6534393" y="6814803"/>
            <a:chExt cx="1344860" cy="1639536"/>
          </a:xfrm>
        </p:grpSpPr>
        <p:sp>
          <p:nvSpPr>
            <p:cNvPr id="127" name="Freeform: Shape 126">
              <a:extLst>
                <a:ext uri="{FF2B5EF4-FFF2-40B4-BE49-F238E27FC236}">
                  <a16:creationId xmlns:a16="http://schemas.microsoft.com/office/drawing/2014/main" id="{1F2B746E-96A7-6401-FC7A-833CBA6583A2}"/>
                </a:ext>
              </a:extLst>
            </p:cNvPr>
            <p:cNvSpPr/>
            <p:nvPr/>
          </p:nvSpPr>
          <p:spPr>
            <a:xfrm rot="7386718">
              <a:off x="6196885" y="7152311"/>
              <a:ext cx="1639536" cy="964520"/>
            </a:xfrm>
            <a:custGeom>
              <a:avLst/>
              <a:gdLst>
                <a:gd name="connsiteX0" fmla="*/ 237146 w 1639536"/>
                <a:gd name="connsiteY0" fmla="*/ 964520 h 964520"/>
                <a:gd name="connsiteX1" fmla="*/ 0 w 1639536"/>
                <a:gd name="connsiteY1" fmla="*/ 600905 h 964520"/>
                <a:gd name="connsiteX2" fmla="*/ 129100 w 1639536"/>
                <a:gd name="connsiteY2" fmla="*/ 525702 h 964520"/>
                <a:gd name="connsiteX3" fmla="*/ 661800 w 1639536"/>
                <a:gd name="connsiteY3" fmla="*/ 355594 h 964520"/>
                <a:gd name="connsiteX4" fmla="*/ 707189 w 1639536"/>
                <a:gd name="connsiteY4" fmla="*/ 351660 h 964520"/>
                <a:gd name="connsiteX5" fmla="*/ 911153 w 1639536"/>
                <a:gd name="connsiteY5" fmla="*/ 0 h 964520"/>
                <a:gd name="connsiteX6" fmla="*/ 1117462 w 1639536"/>
                <a:gd name="connsiteY6" fmla="*/ 355705 h 964520"/>
                <a:gd name="connsiteX7" fmla="*/ 1206693 w 1639536"/>
                <a:gd name="connsiteY7" fmla="*/ 367365 h 964520"/>
                <a:gd name="connsiteX8" fmla="*/ 1554505 w 1639536"/>
                <a:gd name="connsiteY8" fmla="*/ 471576 h 964520"/>
                <a:gd name="connsiteX9" fmla="*/ 1639536 w 1639536"/>
                <a:gd name="connsiteY9" fmla="*/ 512332 h 964520"/>
                <a:gd name="connsiteX10" fmla="*/ 1443360 w 1639536"/>
                <a:gd name="connsiteY10" fmla="*/ 899216 h 964520"/>
                <a:gd name="connsiteX11" fmla="*/ 1385581 w 1639536"/>
                <a:gd name="connsiteY11" fmla="*/ 871522 h 964520"/>
                <a:gd name="connsiteX12" fmla="*/ 327845 w 1639536"/>
                <a:gd name="connsiteY12" fmla="*/ 911687 h 9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536" h="964520">
                  <a:moveTo>
                    <a:pt x="237146" y="964520"/>
                  </a:moveTo>
                  <a:lnTo>
                    <a:pt x="0" y="600905"/>
                  </a:lnTo>
                  <a:lnTo>
                    <a:pt x="129100" y="525702"/>
                  </a:lnTo>
                  <a:cubicBezTo>
                    <a:pt x="299634" y="437633"/>
                    <a:pt x="479700" y="381457"/>
                    <a:pt x="661800" y="355594"/>
                  </a:cubicBezTo>
                  <a:lnTo>
                    <a:pt x="707189" y="351660"/>
                  </a:lnTo>
                  <a:lnTo>
                    <a:pt x="911153" y="0"/>
                  </a:lnTo>
                  <a:lnTo>
                    <a:pt x="1117462" y="355705"/>
                  </a:lnTo>
                  <a:lnTo>
                    <a:pt x="1206693" y="367365"/>
                  </a:lnTo>
                  <a:cubicBezTo>
                    <a:pt x="1325802" y="389487"/>
                    <a:pt x="1442480" y="424381"/>
                    <a:pt x="1554505" y="471576"/>
                  </a:cubicBezTo>
                  <a:lnTo>
                    <a:pt x="1639536" y="512332"/>
                  </a:lnTo>
                  <a:lnTo>
                    <a:pt x="1443360" y="899216"/>
                  </a:lnTo>
                  <a:lnTo>
                    <a:pt x="1385581" y="871522"/>
                  </a:lnTo>
                  <a:cubicBezTo>
                    <a:pt x="1053064" y="731433"/>
                    <a:pt x="665300" y="737415"/>
                    <a:pt x="327845" y="91168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3" name="Oval 132">
              <a:extLst>
                <a:ext uri="{FF2B5EF4-FFF2-40B4-BE49-F238E27FC236}">
                  <a16:creationId xmlns:a16="http://schemas.microsoft.com/office/drawing/2014/main" id="{CAA1F68E-0E0E-5DA5-D1B2-A49EA0269D0F}"/>
                </a:ext>
              </a:extLst>
            </p:cNvPr>
            <p:cNvSpPr/>
            <p:nvPr/>
          </p:nvSpPr>
          <p:spPr>
            <a:xfrm>
              <a:off x="7561166" y="7969168"/>
              <a:ext cx="318087" cy="3180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0" name="Round Diagonal Corner Rectangle 5">
            <a:extLst>
              <a:ext uri="{FF2B5EF4-FFF2-40B4-BE49-F238E27FC236}">
                <a16:creationId xmlns:a16="http://schemas.microsoft.com/office/drawing/2014/main" id="{80662168-F55E-26A7-3491-3FAB96890E7A}"/>
              </a:ext>
            </a:extLst>
          </p:cNvPr>
          <p:cNvSpPr/>
          <p:nvPr/>
        </p:nvSpPr>
        <p:spPr>
          <a:xfrm>
            <a:off x="8224628" y="8025764"/>
            <a:ext cx="1746000" cy="882000"/>
          </a:xfrm>
          <a:prstGeom prst="round2DiagRect">
            <a:avLst>
              <a:gd name="adj1" fmla="val 28359"/>
              <a:gd name="adj2" fmla="val 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1" name="Round Diagonal Corner Rectangle 5">
            <a:extLst>
              <a:ext uri="{FF2B5EF4-FFF2-40B4-BE49-F238E27FC236}">
                <a16:creationId xmlns:a16="http://schemas.microsoft.com/office/drawing/2014/main" id="{F095EC7E-6ABA-34D0-32BC-E47382DF4953}"/>
              </a:ext>
            </a:extLst>
          </p:cNvPr>
          <p:cNvSpPr/>
          <p:nvPr/>
        </p:nvSpPr>
        <p:spPr>
          <a:xfrm>
            <a:off x="4935368" y="9614576"/>
            <a:ext cx="1746000" cy="882000"/>
          </a:xfrm>
          <a:prstGeom prst="round2DiagRect">
            <a:avLst>
              <a:gd name="adj1" fmla="val 28359"/>
              <a:gd name="adj2" fmla="val 1357"/>
            </a:avLst>
          </a:prstGeom>
          <a:solidFill>
            <a:srgbClr val="7C4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2" name="Round Diagonal Corner Rectangle 5">
            <a:extLst>
              <a:ext uri="{FF2B5EF4-FFF2-40B4-BE49-F238E27FC236}">
                <a16:creationId xmlns:a16="http://schemas.microsoft.com/office/drawing/2014/main" id="{BB66A5F3-48B9-6E0B-3DA3-16C1B9237FBD}"/>
              </a:ext>
            </a:extLst>
          </p:cNvPr>
          <p:cNvSpPr/>
          <p:nvPr/>
        </p:nvSpPr>
        <p:spPr>
          <a:xfrm>
            <a:off x="1503885" y="8422601"/>
            <a:ext cx="1746000" cy="882000"/>
          </a:xfrm>
          <a:prstGeom prst="round2DiagRect">
            <a:avLst>
              <a:gd name="adj1" fmla="val 28359"/>
              <a:gd name="adj2" fmla="val 13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3" name="Round Diagonal Corner Rectangle 5">
            <a:extLst>
              <a:ext uri="{FF2B5EF4-FFF2-40B4-BE49-F238E27FC236}">
                <a16:creationId xmlns:a16="http://schemas.microsoft.com/office/drawing/2014/main" id="{C9D7FAA9-5712-B677-5793-9D3C4EAD3B84}"/>
              </a:ext>
            </a:extLst>
          </p:cNvPr>
          <p:cNvSpPr/>
          <p:nvPr/>
        </p:nvSpPr>
        <p:spPr>
          <a:xfrm>
            <a:off x="8102956" y="5029706"/>
            <a:ext cx="1746000" cy="882000"/>
          </a:xfrm>
          <a:prstGeom prst="round2DiagRect">
            <a:avLst>
              <a:gd name="adj1" fmla="val 28359"/>
              <a:gd name="adj2" fmla="val 1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4" name="Round Diagonal Corner Rectangle 5">
            <a:extLst>
              <a:ext uri="{FF2B5EF4-FFF2-40B4-BE49-F238E27FC236}">
                <a16:creationId xmlns:a16="http://schemas.microsoft.com/office/drawing/2014/main" id="{8AD79AD6-0ECE-90B5-C0A1-05530F1D01CA}"/>
              </a:ext>
            </a:extLst>
          </p:cNvPr>
          <p:cNvSpPr/>
          <p:nvPr/>
        </p:nvSpPr>
        <p:spPr>
          <a:xfrm>
            <a:off x="1331732" y="5103725"/>
            <a:ext cx="1746000" cy="882000"/>
          </a:xfrm>
          <a:prstGeom prst="round2DiagRect">
            <a:avLst>
              <a:gd name="adj1" fmla="val 28359"/>
              <a:gd name="adj2" fmla="val 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5" name="Round Diagonal Corner Rectangle 5">
            <a:extLst>
              <a:ext uri="{FF2B5EF4-FFF2-40B4-BE49-F238E27FC236}">
                <a16:creationId xmlns:a16="http://schemas.microsoft.com/office/drawing/2014/main" id="{16541E20-CFEE-8EA8-ACAD-B154439969B7}"/>
              </a:ext>
            </a:extLst>
          </p:cNvPr>
          <p:cNvSpPr/>
          <p:nvPr/>
        </p:nvSpPr>
        <p:spPr>
          <a:xfrm>
            <a:off x="3554462" y="1765260"/>
            <a:ext cx="4424400" cy="2236061"/>
          </a:xfrm>
          <a:prstGeom prst="round2DiagRect">
            <a:avLst>
              <a:gd name="adj1" fmla="val 28359"/>
              <a:gd name="adj2" fmla="val 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6" name="TextBox 145">
            <a:extLst>
              <a:ext uri="{FF2B5EF4-FFF2-40B4-BE49-F238E27FC236}">
                <a16:creationId xmlns:a16="http://schemas.microsoft.com/office/drawing/2014/main" id="{296E83C4-0673-AF38-FCA5-3FC481B90ED6}"/>
              </a:ext>
            </a:extLst>
          </p:cNvPr>
          <p:cNvSpPr txBox="1"/>
          <p:nvPr/>
        </p:nvSpPr>
        <p:spPr>
          <a:xfrm>
            <a:off x="3790898" y="2268421"/>
            <a:ext cx="3164653" cy="1200329"/>
          </a:xfrm>
          <a:prstGeom prst="rect">
            <a:avLst/>
          </a:prstGeom>
          <a:noFill/>
        </p:spPr>
        <p:txBody>
          <a:bodyPr wrap="square" rtlCol="0" anchor="t">
            <a:spAutoFit/>
          </a:bodyPr>
          <a:lstStyle/>
          <a:p>
            <a:r>
              <a:rPr lang="en-US" spc="-10" dirty="0">
                <a:solidFill>
                  <a:schemeClr val="bg1"/>
                </a:solidFill>
                <a:latin typeface="Lato Light" panose="020F0302020204030203" pitchFamily="34" charset="0"/>
                <a:cs typeface="Poppins" pitchFamily="2" charset="77"/>
              </a:rPr>
              <a:t>Lorem ipsum dolor sit </a:t>
            </a:r>
            <a:r>
              <a:rPr lang="en-US" spc="-10" dirty="0" err="1">
                <a:solidFill>
                  <a:schemeClr val="bg1"/>
                </a:solidFill>
                <a:latin typeface="Lato Light" panose="020F0302020204030203" pitchFamily="34" charset="0"/>
                <a:cs typeface="Poppins" pitchFamily="2" charset="77"/>
              </a:rPr>
              <a:t>amet</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consectetur</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adipiscing</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elit</a:t>
            </a:r>
            <a:r>
              <a:rPr lang="en-US" spc="-10" dirty="0">
                <a:solidFill>
                  <a:schemeClr val="bg1"/>
                </a:solidFill>
                <a:latin typeface="Lato Light" panose="020F0302020204030203" pitchFamily="34" charset="0"/>
                <a:cs typeface="Poppins" pitchFamily="2" charset="77"/>
              </a:rPr>
              <a:t>. Integer ac </a:t>
            </a:r>
            <a:r>
              <a:rPr lang="en-US" spc="-10" dirty="0" err="1">
                <a:solidFill>
                  <a:schemeClr val="bg1"/>
                </a:solidFill>
                <a:latin typeface="Lato Light" panose="020F0302020204030203" pitchFamily="34" charset="0"/>
                <a:cs typeface="Poppins" pitchFamily="2" charset="77"/>
              </a:rPr>
              <a:t>ac</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lobortis</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nisl</a:t>
            </a:r>
            <a:r>
              <a:rPr lang="en-US" spc="-10" dirty="0">
                <a:solidFill>
                  <a:schemeClr val="bg1"/>
                </a:solidFill>
                <a:latin typeface="Lato Light" panose="020F0302020204030203" pitchFamily="34" charset="0"/>
                <a:cs typeface="Poppins" pitchFamily="2" charset="77"/>
              </a:rPr>
              <a:t>, id </a:t>
            </a:r>
            <a:r>
              <a:rPr lang="en-US" spc="-10" dirty="0" err="1">
                <a:solidFill>
                  <a:schemeClr val="bg1"/>
                </a:solidFill>
                <a:latin typeface="Lato Light" panose="020F0302020204030203" pitchFamily="34" charset="0"/>
                <a:cs typeface="Poppins" pitchFamily="2" charset="77"/>
              </a:rPr>
              <a:t>finibus</a:t>
            </a:r>
            <a:r>
              <a:rPr lang="en-US" spc="-10" dirty="0">
                <a:solidFill>
                  <a:schemeClr val="bg1"/>
                </a:solidFill>
                <a:latin typeface="Lato Light" panose="020F0302020204030203" pitchFamily="34" charset="0"/>
                <a:cs typeface="Poppins" pitchFamily="2" charset="77"/>
              </a:rPr>
              <a:t> libero. </a:t>
            </a:r>
          </a:p>
        </p:txBody>
      </p:sp>
      <p:sp>
        <p:nvSpPr>
          <p:cNvPr id="147" name="TextBox 146">
            <a:extLst>
              <a:ext uri="{FF2B5EF4-FFF2-40B4-BE49-F238E27FC236}">
                <a16:creationId xmlns:a16="http://schemas.microsoft.com/office/drawing/2014/main" id="{1ADE2D73-AE78-C56D-E4FF-0AC89663253B}"/>
              </a:ext>
            </a:extLst>
          </p:cNvPr>
          <p:cNvSpPr txBox="1"/>
          <p:nvPr/>
        </p:nvSpPr>
        <p:spPr>
          <a:xfrm>
            <a:off x="5119331" y="9539372"/>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1</a:t>
            </a:r>
          </a:p>
        </p:txBody>
      </p:sp>
      <p:sp>
        <p:nvSpPr>
          <p:cNvPr id="149" name="TextBox 148">
            <a:extLst>
              <a:ext uri="{FF2B5EF4-FFF2-40B4-BE49-F238E27FC236}">
                <a16:creationId xmlns:a16="http://schemas.microsoft.com/office/drawing/2014/main" id="{61F522ED-F9DC-B88B-3996-958631A627B8}"/>
              </a:ext>
            </a:extLst>
          </p:cNvPr>
          <p:cNvSpPr txBox="1"/>
          <p:nvPr/>
        </p:nvSpPr>
        <p:spPr>
          <a:xfrm>
            <a:off x="7044821" y="7924171"/>
            <a:ext cx="2435986" cy="938719"/>
          </a:xfrm>
          <a:prstGeom prst="rect">
            <a:avLst/>
          </a:prstGeom>
          <a:noFill/>
        </p:spPr>
        <p:txBody>
          <a:bodyPr wrap="square" rtlCol="0" anchor="b">
            <a:spAutoFit/>
          </a:bodyPr>
          <a:lstStyle/>
          <a:p>
            <a:pPr algn="r"/>
            <a:r>
              <a:rPr lang="en-US" sz="5500" b="1" spc="-145" dirty="0">
                <a:solidFill>
                  <a:schemeClr val="bg1"/>
                </a:solidFill>
                <a:latin typeface="Lato Light" panose="020F0302020204030203" pitchFamily="34" charset="0"/>
                <a:cs typeface="Poppins" pitchFamily="2" charset="77"/>
              </a:rPr>
              <a:t>2</a:t>
            </a:r>
          </a:p>
        </p:txBody>
      </p:sp>
      <p:sp>
        <p:nvSpPr>
          <p:cNvPr id="150" name="TextBox 149">
            <a:extLst>
              <a:ext uri="{FF2B5EF4-FFF2-40B4-BE49-F238E27FC236}">
                <a16:creationId xmlns:a16="http://schemas.microsoft.com/office/drawing/2014/main" id="{6DF082C4-6788-E44A-1D9B-4D53DEDAAEC4}"/>
              </a:ext>
            </a:extLst>
          </p:cNvPr>
          <p:cNvSpPr txBox="1"/>
          <p:nvPr/>
        </p:nvSpPr>
        <p:spPr>
          <a:xfrm>
            <a:off x="8102956" y="4945584"/>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3</a:t>
            </a:r>
          </a:p>
        </p:txBody>
      </p:sp>
      <p:sp>
        <p:nvSpPr>
          <p:cNvPr id="151" name="TextBox 150">
            <a:extLst>
              <a:ext uri="{FF2B5EF4-FFF2-40B4-BE49-F238E27FC236}">
                <a16:creationId xmlns:a16="http://schemas.microsoft.com/office/drawing/2014/main" id="{373841F2-9575-26ED-76A8-BB0ED76D57AA}"/>
              </a:ext>
            </a:extLst>
          </p:cNvPr>
          <p:cNvSpPr txBox="1"/>
          <p:nvPr/>
        </p:nvSpPr>
        <p:spPr>
          <a:xfrm>
            <a:off x="6823625" y="2257161"/>
            <a:ext cx="1020912" cy="1446550"/>
          </a:xfrm>
          <a:prstGeom prst="rect">
            <a:avLst/>
          </a:prstGeom>
          <a:noFill/>
        </p:spPr>
        <p:txBody>
          <a:bodyPr wrap="square" rtlCol="0" anchor="b">
            <a:spAutoFit/>
          </a:bodyPr>
          <a:lstStyle/>
          <a:p>
            <a:pPr algn="r"/>
            <a:r>
              <a:rPr lang="en-US" sz="8800" b="1" spc="-145" dirty="0">
                <a:solidFill>
                  <a:schemeClr val="bg1"/>
                </a:solidFill>
                <a:latin typeface="Lato Light" panose="020F0302020204030203" pitchFamily="34" charset="0"/>
                <a:cs typeface="Poppins" pitchFamily="2" charset="77"/>
              </a:rPr>
              <a:t>4</a:t>
            </a:r>
          </a:p>
        </p:txBody>
      </p:sp>
      <p:sp>
        <p:nvSpPr>
          <p:cNvPr id="152" name="TextBox 151">
            <a:extLst>
              <a:ext uri="{FF2B5EF4-FFF2-40B4-BE49-F238E27FC236}">
                <a16:creationId xmlns:a16="http://schemas.microsoft.com/office/drawing/2014/main" id="{14F71397-71C9-BF68-EFF3-D5108C0FF251}"/>
              </a:ext>
            </a:extLst>
          </p:cNvPr>
          <p:cNvSpPr txBox="1"/>
          <p:nvPr/>
        </p:nvSpPr>
        <p:spPr>
          <a:xfrm>
            <a:off x="1331733" y="5096836"/>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5</a:t>
            </a:r>
          </a:p>
        </p:txBody>
      </p:sp>
      <p:sp>
        <p:nvSpPr>
          <p:cNvPr id="153" name="TextBox 152">
            <a:extLst>
              <a:ext uri="{FF2B5EF4-FFF2-40B4-BE49-F238E27FC236}">
                <a16:creationId xmlns:a16="http://schemas.microsoft.com/office/drawing/2014/main" id="{B18FCE7F-5AE3-B1CF-EB6F-21FA07521502}"/>
              </a:ext>
            </a:extLst>
          </p:cNvPr>
          <p:cNvSpPr txBox="1"/>
          <p:nvPr/>
        </p:nvSpPr>
        <p:spPr>
          <a:xfrm>
            <a:off x="1484361" y="8319576"/>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6</a:t>
            </a:r>
          </a:p>
        </p:txBody>
      </p:sp>
    </p:spTree>
    <p:extLst>
      <p:ext uri="{BB962C8B-B14F-4D97-AF65-F5344CB8AC3E}">
        <p14:creationId xmlns:p14="http://schemas.microsoft.com/office/powerpoint/2010/main" val="2530566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080D1-4811-BE82-A367-76425CC38E33}"/>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19EB3301-1788-7D74-8C96-8A777A72C97D}"/>
              </a:ext>
            </a:extLst>
          </p:cNvPr>
          <p:cNvSpPr>
            <a:spLocks noChangeArrowheads="1"/>
          </p:cNvSpPr>
          <p:nvPr/>
        </p:nvSpPr>
        <p:spPr bwMode="auto">
          <a:xfrm>
            <a:off x="2036636" y="1667589"/>
            <a:ext cx="8116754" cy="4820419"/>
          </a:xfrm>
          <a:custGeom>
            <a:avLst/>
            <a:gdLst>
              <a:gd name="connsiteX0" fmla="*/ 4583546 w 4691512"/>
              <a:gd name="connsiteY0" fmla="*/ 2645494 h 2786219"/>
              <a:gd name="connsiteX1" fmla="*/ 4595415 w 4691512"/>
              <a:gd name="connsiteY1" fmla="*/ 2647917 h 2786219"/>
              <a:gd name="connsiteX2" fmla="*/ 4600091 w 4691512"/>
              <a:gd name="connsiteY2" fmla="*/ 2675917 h 2786219"/>
              <a:gd name="connsiteX3" fmla="*/ 4559808 w 4691512"/>
              <a:gd name="connsiteY3" fmla="*/ 2718277 h 2786219"/>
              <a:gd name="connsiteX4" fmla="*/ 4530675 w 4691512"/>
              <a:gd name="connsiteY4" fmla="*/ 2749509 h 2786219"/>
              <a:gd name="connsiteX5" fmla="*/ 4504779 w 4691512"/>
              <a:gd name="connsiteY5" fmla="*/ 2774997 h 2786219"/>
              <a:gd name="connsiteX6" fmla="*/ 4491112 w 4691512"/>
              <a:gd name="connsiteY6" fmla="*/ 2781458 h 2786219"/>
              <a:gd name="connsiteX7" fmla="*/ 4470970 w 4691512"/>
              <a:gd name="connsiteY7" fmla="*/ 2767099 h 2786219"/>
              <a:gd name="connsiteX8" fmla="*/ 4475646 w 4691512"/>
              <a:gd name="connsiteY8" fmla="*/ 2750227 h 2786219"/>
              <a:gd name="connsiteX9" fmla="*/ 4515929 w 4691512"/>
              <a:gd name="connsiteY9" fmla="*/ 2708944 h 2786219"/>
              <a:gd name="connsiteX10" fmla="*/ 4575993 w 4691512"/>
              <a:gd name="connsiteY10" fmla="*/ 2654378 h 2786219"/>
              <a:gd name="connsiteX11" fmla="*/ 4583546 w 4691512"/>
              <a:gd name="connsiteY11" fmla="*/ 2645494 h 2786219"/>
              <a:gd name="connsiteX12" fmla="*/ 4193946 w 4691512"/>
              <a:gd name="connsiteY12" fmla="*/ 2606519 h 2786219"/>
              <a:gd name="connsiteX13" fmla="*/ 4213203 w 4691512"/>
              <a:gd name="connsiteY13" fmla="*/ 2607690 h 2786219"/>
              <a:gd name="connsiteX14" fmla="*/ 4225357 w 4691512"/>
              <a:gd name="connsiteY14" fmla="*/ 2646974 h 2786219"/>
              <a:gd name="connsiteX15" fmla="*/ 4216063 w 4691512"/>
              <a:gd name="connsiteY15" fmla="*/ 2656345 h 2786219"/>
              <a:gd name="connsiteX16" fmla="*/ 4191041 w 4691512"/>
              <a:gd name="connsiteY16" fmla="*/ 2647335 h 2786219"/>
              <a:gd name="connsiteX17" fmla="*/ 4187824 w 4691512"/>
              <a:gd name="connsiteY17" fmla="*/ 2625350 h 2786219"/>
              <a:gd name="connsiteX18" fmla="*/ 4193946 w 4691512"/>
              <a:gd name="connsiteY18" fmla="*/ 2606519 h 2786219"/>
              <a:gd name="connsiteX19" fmla="*/ 4640279 w 4691512"/>
              <a:gd name="connsiteY19" fmla="*/ 2507178 h 2786219"/>
              <a:gd name="connsiteX20" fmla="*/ 4652150 w 4691512"/>
              <a:gd name="connsiteY20" fmla="*/ 2518283 h 2786219"/>
              <a:gd name="connsiteX21" fmla="*/ 4652869 w 4691512"/>
              <a:gd name="connsiteY21" fmla="*/ 2524731 h 2786219"/>
              <a:gd name="connsiteX22" fmla="*/ 4652150 w 4691512"/>
              <a:gd name="connsiteY22" fmla="*/ 2530463 h 2786219"/>
              <a:gd name="connsiteX23" fmla="*/ 4684885 w 4691512"/>
              <a:gd name="connsiteY23" fmla="*/ 2576674 h 2786219"/>
              <a:gd name="connsiteX24" fmla="*/ 4688842 w 4691512"/>
              <a:gd name="connsiteY24" fmla="*/ 2591720 h 2786219"/>
              <a:gd name="connsiteX25" fmla="*/ 4639200 w 4691512"/>
              <a:gd name="connsiteY25" fmla="*/ 2649752 h 2786219"/>
              <a:gd name="connsiteX26" fmla="*/ 4630926 w 4691512"/>
              <a:gd name="connsiteY26" fmla="*/ 2656558 h 2786219"/>
              <a:gd name="connsiteX27" fmla="*/ 4623012 w 4691512"/>
              <a:gd name="connsiteY27" fmla="*/ 2656200 h 2786219"/>
              <a:gd name="connsiteX28" fmla="*/ 4621213 w 4691512"/>
              <a:gd name="connsiteY28" fmla="*/ 2649036 h 2786219"/>
              <a:gd name="connsiteX29" fmla="*/ 4621933 w 4691512"/>
              <a:gd name="connsiteY29" fmla="*/ 2615721 h 2786219"/>
              <a:gd name="connsiteX30" fmla="*/ 4625530 w 4691512"/>
              <a:gd name="connsiteY30" fmla="*/ 2600675 h 2786219"/>
              <a:gd name="connsiteX31" fmla="*/ 4639559 w 4691512"/>
              <a:gd name="connsiteY31" fmla="*/ 2535120 h 2786219"/>
              <a:gd name="connsiteX32" fmla="*/ 4637761 w 4691512"/>
              <a:gd name="connsiteY32" fmla="*/ 2520791 h 2786219"/>
              <a:gd name="connsiteX33" fmla="*/ 4640279 w 4691512"/>
              <a:gd name="connsiteY33" fmla="*/ 2507178 h 2786219"/>
              <a:gd name="connsiteX34" fmla="*/ 4568613 w 4691512"/>
              <a:gd name="connsiteY34" fmla="*/ 2207141 h 2786219"/>
              <a:gd name="connsiteX35" fmla="*/ 4587504 w 4691512"/>
              <a:gd name="connsiteY35" fmla="*/ 2229002 h 2786219"/>
              <a:gd name="connsiteX36" fmla="*/ 4565649 w 4691512"/>
              <a:gd name="connsiteY36" fmla="*/ 2209327 h 2786219"/>
              <a:gd name="connsiteX37" fmla="*/ 4568613 w 4691512"/>
              <a:gd name="connsiteY37" fmla="*/ 2207141 h 2786219"/>
              <a:gd name="connsiteX38" fmla="*/ 2871958 w 4691512"/>
              <a:gd name="connsiteY38" fmla="*/ 2061091 h 2786219"/>
              <a:gd name="connsiteX39" fmla="*/ 2880908 w 4691512"/>
              <a:gd name="connsiteY39" fmla="*/ 2076984 h 2786219"/>
              <a:gd name="connsiteX40" fmla="*/ 2881981 w 4691512"/>
              <a:gd name="connsiteY40" fmla="*/ 2086736 h 2786219"/>
              <a:gd name="connsiteX41" fmla="*/ 2884129 w 4691512"/>
              <a:gd name="connsiteY41" fmla="*/ 2087458 h 2786219"/>
              <a:gd name="connsiteX42" fmla="*/ 2873748 w 4691512"/>
              <a:gd name="connsiteY42" fmla="*/ 2117437 h 2786219"/>
              <a:gd name="connsiteX43" fmla="*/ 2854418 w 4691512"/>
              <a:gd name="connsiteY43" fmla="*/ 2179924 h 2786219"/>
              <a:gd name="connsiteX44" fmla="*/ 2819337 w 4691512"/>
              <a:gd name="connsiteY44" fmla="*/ 2243855 h 2786219"/>
              <a:gd name="connsiteX45" fmla="*/ 2783898 w 4691512"/>
              <a:gd name="connsiteY45" fmla="*/ 2241688 h 2786219"/>
              <a:gd name="connsiteX46" fmla="*/ 2778887 w 4691512"/>
              <a:gd name="connsiteY46" fmla="*/ 2197983 h 2786219"/>
              <a:gd name="connsiteX47" fmla="*/ 2789626 w 4691512"/>
              <a:gd name="connsiteY47" fmla="*/ 2135497 h 2786219"/>
              <a:gd name="connsiteX48" fmla="*/ 2809672 w 4691512"/>
              <a:gd name="connsiteY48" fmla="*/ 2108407 h 2786219"/>
              <a:gd name="connsiteX49" fmla="*/ 2858714 w 4691512"/>
              <a:gd name="connsiteY49" fmla="*/ 2070843 h 2786219"/>
              <a:gd name="connsiteX50" fmla="*/ 2871958 w 4691512"/>
              <a:gd name="connsiteY50" fmla="*/ 2061091 h 2786219"/>
              <a:gd name="connsiteX51" fmla="*/ 4254901 w 4691512"/>
              <a:gd name="connsiteY51" fmla="*/ 2046803 h 2786219"/>
              <a:gd name="connsiteX52" fmla="*/ 4264273 w 4691512"/>
              <a:gd name="connsiteY52" fmla="*/ 2069100 h 2786219"/>
              <a:gd name="connsiteX53" fmla="*/ 4283379 w 4691512"/>
              <a:gd name="connsiteY53" fmla="*/ 2099308 h 2786219"/>
              <a:gd name="connsiteX54" fmla="*/ 4291670 w 4691512"/>
              <a:gd name="connsiteY54" fmla="*/ 2123044 h 2786219"/>
              <a:gd name="connsiteX55" fmla="*/ 4298159 w 4691512"/>
              <a:gd name="connsiteY55" fmla="*/ 2153971 h 2786219"/>
              <a:gd name="connsiteX56" fmla="*/ 4320870 w 4691512"/>
              <a:gd name="connsiteY56" fmla="*/ 2189215 h 2786219"/>
              <a:gd name="connsiteX57" fmla="*/ 4330963 w 4691512"/>
              <a:gd name="connsiteY57" fmla="*/ 2200003 h 2786219"/>
              <a:gd name="connsiteX58" fmla="*/ 4374221 w 4691512"/>
              <a:gd name="connsiteY58" fmla="*/ 2279121 h 2786219"/>
              <a:gd name="connsiteX59" fmla="*/ 4381791 w 4691512"/>
              <a:gd name="connsiteY59" fmla="*/ 2331626 h 2786219"/>
              <a:gd name="connsiteX60" fmla="*/ 4342499 w 4691512"/>
              <a:gd name="connsiteY60" fmla="*/ 2434119 h 2786219"/>
              <a:gd name="connsiteX61" fmla="*/ 4290589 w 4691512"/>
              <a:gd name="connsiteY61" fmla="*/ 2523665 h 2786219"/>
              <a:gd name="connsiteX62" fmla="*/ 4279414 w 4691512"/>
              <a:gd name="connsiteY62" fmla="*/ 2535533 h 2786219"/>
              <a:gd name="connsiteX63" fmla="*/ 4233632 w 4691512"/>
              <a:gd name="connsiteY63" fmla="*/ 2553155 h 2786219"/>
              <a:gd name="connsiteX64" fmla="*/ 4217050 w 4691512"/>
              <a:gd name="connsiteY64" fmla="*/ 2548479 h 2786219"/>
              <a:gd name="connsiteX65" fmla="*/ 4201910 w 4691512"/>
              <a:gd name="connsiteY65" fmla="*/ 2545602 h 2786219"/>
              <a:gd name="connsiteX66" fmla="*/ 4170908 w 4691512"/>
              <a:gd name="connsiteY66" fmla="*/ 2544883 h 2786219"/>
              <a:gd name="connsiteX67" fmla="*/ 4142069 w 4691512"/>
              <a:gd name="connsiteY67" fmla="*/ 2500649 h 2786219"/>
              <a:gd name="connsiteX68" fmla="*/ 4132336 w 4691512"/>
              <a:gd name="connsiteY68" fmla="*/ 2462170 h 2786219"/>
              <a:gd name="connsiteX69" fmla="*/ 4117196 w 4691512"/>
              <a:gd name="connsiteY69" fmla="*/ 2466485 h 2786219"/>
              <a:gd name="connsiteX70" fmla="*/ 4130173 w 4691512"/>
              <a:gd name="connsiteY70" fmla="*/ 2433400 h 2786219"/>
              <a:gd name="connsiteX71" fmla="*/ 4127289 w 4691512"/>
              <a:gd name="connsiteY71" fmla="*/ 2431961 h 2786219"/>
              <a:gd name="connsiteX72" fmla="*/ 4095567 w 4691512"/>
              <a:gd name="connsiteY72" fmla="*/ 2457494 h 2786219"/>
              <a:gd name="connsiteX73" fmla="*/ 4086555 w 4691512"/>
              <a:gd name="connsiteY73" fmla="*/ 2434119 h 2786219"/>
              <a:gd name="connsiteX74" fmla="*/ 4025272 w 4691512"/>
              <a:gd name="connsiteY74" fmla="*/ 2395999 h 2786219"/>
              <a:gd name="connsiteX75" fmla="*/ 3964711 w 4691512"/>
              <a:gd name="connsiteY75" fmla="*/ 2405349 h 2786219"/>
              <a:gd name="connsiteX76" fmla="*/ 3927942 w 4691512"/>
              <a:gd name="connsiteY76" fmla="*/ 2424049 h 2786219"/>
              <a:gd name="connsiteX77" fmla="*/ 3905592 w 4691512"/>
              <a:gd name="connsiteY77" fmla="*/ 2431961 h 2786219"/>
              <a:gd name="connsiteX78" fmla="*/ 3848996 w 4691512"/>
              <a:gd name="connsiteY78" fmla="*/ 2444908 h 2786219"/>
              <a:gd name="connsiteX79" fmla="*/ 3802493 w 4691512"/>
              <a:gd name="connsiteY79" fmla="*/ 2436636 h 2786219"/>
              <a:gd name="connsiteX80" fmla="*/ 3800330 w 4691512"/>
              <a:gd name="connsiteY80" fmla="*/ 2425488 h 2786219"/>
              <a:gd name="connsiteX81" fmla="*/ 3805016 w 4691512"/>
              <a:gd name="connsiteY81" fmla="*/ 2325872 h 2786219"/>
              <a:gd name="connsiteX82" fmla="*/ 3804296 w 4691512"/>
              <a:gd name="connsiteY82" fmla="*/ 2290988 h 2786219"/>
              <a:gd name="connsiteX83" fmla="*/ 3803935 w 4691512"/>
              <a:gd name="connsiteY83" fmla="*/ 2258262 h 2786219"/>
              <a:gd name="connsiteX84" fmla="*/ 3860892 w 4691512"/>
              <a:gd name="connsiteY84" fmla="*/ 2196767 h 2786219"/>
              <a:gd name="connsiteX85" fmla="*/ 3912080 w 4691512"/>
              <a:gd name="connsiteY85" fmla="*/ 2179864 h 2786219"/>
              <a:gd name="connsiteX86" fmla="*/ 3944884 w 4691512"/>
              <a:gd name="connsiteY86" fmla="*/ 2146419 h 2786219"/>
              <a:gd name="connsiteX87" fmla="*/ 3953896 w 4691512"/>
              <a:gd name="connsiteY87" fmla="*/ 2138508 h 2786219"/>
              <a:gd name="connsiteX88" fmla="*/ 3978409 w 4691512"/>
              <a:gd name="connsiteY88" fmla="*/ 2124482 h 2786219"/>
              <a:gd name="connsiteX89" fmla="*/ 3983096 w 4691512"/>
              <a:gd name="connsiteY89" fmla="*/ 2117290 h 2786219"/>
              <a:gd name="connsiteX90" fmla="*/ 4035726 w 4691512"/>
              <a:gd name="connsiteY90" fmla="*/ 2102905 h 2786219"/>
              <a:gd name="connsiteX91" fmla="*/ 4056274 w 4691512"/>
              <a:gd name="connsiteY91" fmla="*/ 2098589 h 2786219"/>
              <a:gd name="connsiteX92" fmla="*/ 4095927 w 4691512"/>
              <a:gd name="connsiteY92" fmla="*/ 2059030 h 2786219"/>
              <a:gd name="connsiteX93" fmla="*/ 4142790 w 4691512"/>
              <a:gd name="connsiteY93" fmla="*/ 2059390 h 2786219"/>
              <a:gd name="connsiteX94" fmla="*/ 4154686 w 4691512"/>
              <a:gd name="connsiteY94" fmla="*/ 2085283 h 2786219"/>
              <a:gd name="connsiteX95" fmla="*/ 4160814 w 4691512"/>
              <a:gd name="connsiteY95" fmla="*/ 2116570 h 2786219"/>
              <a:gd name="connsiteX96" fmla="*/ 4204073 w 4691512"/>
              <a:gd name="connsiteY96" fmla="*/ 2146060 h 2786219"/>
              <a:gd name="connsiteX97" fmla="*/ 4219573 w 4691512"/>
              <a:gd name="connsiteY97" fmla="*/ 2142463 h 2786219"/>
              <a:gd name="connsiteX98" fmla="*/ 4239761 w 4691512"/>
              <a:gd name="connsiteY98" fmla="*/ 2081687 h 2786219"/>
              <a:gd name="connsiteX99" fmla="*/ 4245168 w 4691512"/>
              <a:gd name="connsiteY99" fmla="*/ 2060109 h 2786219"/>
              <a:gd name="connsiteX100" fmla="*/ 4254901 w 4691512"/>
              <a:gd name="connsiteY100" fmla="*/ 2046803 h 2786219"/>
              <a:gd name="connsiteX101" fmla="*/ 3993533 w 4691512"/>
              <a:gd name="connsiteY101" fmla="*/ 2011483 h 2786219"/>
              <a:gd name="connsiteX102" fmla="*/ 4014429 w 4691512"/>
              <a:gd name="connsiteY102" fmla="*/ 2013223 h 2786219"/>
              <a:gd name="connsiteX103" fmla="*/ 3978274 w 4691512"/>
              <a:gd name="connsiteY103" fmla="*/ 2028976 h 2786219"/>
              <a:gd name="connsiteX104" fmla="*/ 3993533 w 4691512"/>
              <a:gd name="connsiteY104" fmla="*/ 2011483 h 2786219"/>
              <a:gd name="connsiteX105" fmla="*/ 3733628 w 4691512"/>
              <a:gd name="connsiteY105" fmla="*/ 1964607 h 2786219"/>
              <a:gd name="connsiteX106" fmla="*/ 3741861 w 4691512"/>
              <a:gd name="connsiteY106" fmla="*/ 1966018 h 2786219"/>
              <a:gd name="connsiteX107" fmla="*/ 3794125 w 4691512"/>
              <a:gd name="connsiteY107" fmla="*/ 1974132 h 2786219"/>
              <a:gd name="connsiteX108" fmla="*/ 3830279 w 4691512"/>
              <a:gd name="connsiteY108" fmla="*/ 1993535 h 2786219"/>
              <a:gd name="connsiteX109" fmla="*/ 3829205 w 4691512"/>
              <a:gd name="connsiteY109" fmla="*/ 1998826 h 2786219"/>
              <a:gd name="connsiteX110" fmla="*/ 3789829 w 4691512"/>
              <a:gd name="connsiteY110" fmla="*/ 1996710 h 2786219"/>
              <a:gd name="connsiteX111" fmla="*/ 3737208 w 4691512"/>
              <a:gd name="connsiteY111" fmla="*/ 1986479 h 2786219"/>
              <a:gd name="connsiteX112" fmla="*/ 3727543 w 4691512"/>
              <a:gd name="connsiteY112" fmla="*/ 1982599 h 2786219"/>
              <a:gd name="connsiteX113" fmla="*/ 3721099 w 4691512"/>
              <a:gd name="connsiteY113" fmla="*/ 1968135 h 2786219"/>
              <a:gd name="connsiteX114" fmla="*/ 3733628 w 4691512"/>
              <a:gd name="connsiteY114" fmla="*/ 1964607 h 2786219"/>
              <a:gd name="connsiteX115" fmla="*/ 4398658 w 4691512"/>
              <a:gd name="connsiteY115" fmla="*/ 1940441 h 2786219"/>
              <a:gd name="connsiteX116" fmla="*/ 4403362 w 4691512"/>
              <a:gd name="connsiteY116" fmla="*/ 1942596 h 2786219"/>
              <a:gd name="connsiteX117" fmla="*/ 4361387 w 4691512"/>
              <a:gd name="connsiteY117" fmla="*/ 1965935 h 2786219"/>
              <a:gd name="connsiteX118" fmla="*/ 4354512 w 4691512"/>
              <a:gd name="connsiteY118" fmla="*/ 1961626 h 2786219"/>
              <a:gd name="connsiteX119" fmla="*/ 4359578 w 4691512"/>
              <a:gd name="connsiteY119" fmla="*/ 1956240 h 2786219"/>
              <a:gd name="connsiteX120" fmla="*/ 4395040 w 4691512"/>
              <a:gd name="connsiteY120" fmla="*/ 1941159 h 2786219"/>
              <a:gd name="connsiteX121" fmla="*/ 4398658 w 4691512"/>
              <a:gd name="connsiteY121" fmla="*/ 1940441 h 2786219"/>
              <a:gd name="connsiteX122" fmla="*/ 4181284 w 4691512"/>
              <a:gd name="connsiteY122" fmla="*/ 1902194 h 2786219"/>
              <a:gd name="connsiteX123" fmla="*/ 4196128 w 4691512"/>
              <a:gd name="connsiteY123" fmla="*/ 1902914 h 2786219"/>
              <a:gd name="connsiteX124" fmla="*/ 4323520 w 4691512"/>
              <a:gd name="connsiteY124" fmla="*/ 1961236 h 2786219"/>
              <a:gd name="connsiteX125" fmla="*/ 4330717 w 4691512"/>
              <a:gd name="connsiteY125" fmla="*/ 1973476 h 2786219"/>
              <a:gd name="connsiteX126" fmla="*/ 4339354 w 4691512"/>
              <a:gd name="connsiteY126" fmla="*/ 1995436 h 2786219"/>
              <a:gd name="connsiteX127" fmla="*/ 4365264 w 4691512"/>
              <a:gd name="connsiteY127" fmla="*/ 2027837 h 2786219"/>
              <a:gd name="connsiteX128" fmla="*/ 4362026 w 4691512"/>
              <a:gd name="connsiteY128" fmla="*/ 2032157 h 2786219"/>
              <a:gd name="connsiteX129" fmla="*/ 4325679 w 4691512"/>
              <a:gd name="connsiteY129" fmla="*/ 2019197 h 2786219"/>
              <a:gd name="connsiteX130" fmla="*/ 4309486 w 4691512"/>
              <a:gd name="connsiteY130" fmla="*/ 2002637 h 2786219"/>
              <a:gd name="connsiteX131" fmla="*/ 4275658 w 4691512"/>
              <a:gd name="connsiteY131" fmla="*/ 1994716 h 2786219"/>
              <a:gd name="connsiteX132" fmla="*/ 4265942 w 4691512"/>
              <a:gd name="connsiteY132" fmla="*/ 2002997 h 2786219"/>
              <a:gd name="connsiteX133" fmla="*/ 4249028 w 4691512"/>
              <a:gd name="connsiteY133" fmla="*/ 2012357 h 2786219"/>
              <a:gd name="connsiteX134" fmla="*/ 4201886 w 4691512"/>
              <a:gd name="connsiteY134" fmla="*/ 1980316 h 2786219"/>
              <a:gd name="connsiteX135" fmla="*/ 4162301 w 4691512"/>
              <a:gd name="connsiteY135" fmla="*/ 1943595 h 2786219"/>
              <a:gd name="connsiteX136" fmla="*/ 4120557 w 4691512"/>
              <a:gd name="connsiteY136" fmla="*/ 1927755 h 2786219"/>
              <a:gd name="connsiteX137" fmla="*/ 4115159 w 4691512"/>
              <a:gd name="connsiteY137" fmla="*/ 1922355 h 2786219"/>
              <a:gd name="connsiteX138" fmla="*/ 4118758 w 4691512"/>
              <a:gd name="connsiteY138" fmla="*/ 1915875 h 2786219"/>
              <a:gd name="connsiteX139" fmla="*/ 4136031 w 4691512"/>
              <a:gd name="connsiteY139" fmla="*/ 1914795 h 2786219"/>
              <a:gd name="connsiteX140" fmla="*/ 4169139 w 4691512"/>
              <a:gd name="connsiteY140" fmla="*/ 1909034 h 2786219"/>
              <a:gd name="connsiteX141" fmla="*/ 4181284 w 4691512"/>
              <a:gd name="connsiteY141" fmla="*/ 1902194 h 2786219"/>
              <a:gd name="connsiteX142" fmla="*/ 4111417 w 4691512"/>
              <a:gd name="connsiteY142" fmla="*/ 1880736 h 2786219"/>
              <a:gd name="connsiteX143" fmla="*/ 4132781 w 4691512"/>
              <a:gd name="connsiteY143" fmla="*/ 1895818 h 2786219"/>
              <a:gd name="connsiteX144" fmla="*/ 4119606 w 4691512"/>
              <a:gd name="connsiteY144" fmla="*/ 1908324 h 2786219"/>
              <a:gd name="connsiteX145" fmla="*/ 4097886 w 4691512"/>
              <a:gd name="connsiteY145" fmla="*/ 1893611 h 2786219"/>
              <a:gd name="connsiteX146" fmla="*/ 4111417 w 4691512"/>
              <a:gd name="connsiteY146" fmla="*/ 1880736 h 2786219"/>
              <a:gd name="connsiteX147" fmla="*/ 3995375 w 4691512"/>
              <a:gd name="connsiteY147" fmla="*/ 1855438 h 2786219"/>
              <a:gd name="connsiteX148" fmla="*/ 3980897 w 4691512"/>
              <a:gd name="connsiteY148" fmla="*/ 1867714 h 2786219"/>
              <a:gd name="connsiteX149" fmla="*/ 3941444 w 4691512"/>
              <a:gd name="connsiteY149" fmla="*/ 1868797 h 2786219"/>
              <a:gd name="connsiteX150" fmla="*/ 3930224 w 4691512"/>
              <a:gd name="connsiteY150" fmla="*/ 1877463 h 2786219"/>
              <a:gd name="connsiteX151" fmla="*/ 3945064 w 4691512"/>
              <a:gd name="connsiteY151" fmla="*/ 1888655 h 2786219"/>
              <a:gd name="connsiteX152" fmla="*/ 3966781 w 4691512"/>
              <a:gd name="connsiteY152" fmla="*/ 1883240 h 2786219"/>
              <a:gd name="connsiteX153" fmla="*/ 3967867 w 4691512"/>
              <a:gd name="connsiteY153" fmla="*/ 1886850 h 2786219"/>
              <a:gd name="connsiteX154" fmla="*/ 3958818 w 4691512"/>
              <a:gd name="connsiteY154" fmla="*/ 1926205 h 2786219"/>
              <a:gd name="connsiteX155" fmla="*/ 3954113 w 4691512"/>
              <a:gd name="connsiteY155" fmla="*/ 1942091 h 2786219"/>
              <a:gd name="connsiteX156" fmla="*/ 3942168 w 4691512"/>
              <a:gd name="connsiteY156" fmla="*/ 1932343 h 2786219"/>
              <a:gd name="connsiteX157" fmla="*/ 3935653 w 4691512"/>
              <a:gd name="connsiteY157" fmla="*/ 1925483 h 2786219"/>
              <a:gd name="connsiteX158" fmla="*/ 3930224 w 4691512"/>
              <a:gd name="connsiteY158" fmla="*/ 1932704 h 2786219"/>
              <a:gd name="connsiteX159" fmla="*/ 3919003 w 4691512"/>
              <a:gd name="connsiteY159" fmla="*/ 1954367 h 2786219"/>
              <a:gd name="connsiteX160" fmla="*/ 3913574 w 4691512"/>
              <a:gd name="connsiteY160" fmla="*/ 1893710 h 2786219"/>
              <a:gd name="connsiteX161" fmla="*/ 3962076 w 4691512"/>
              <a:gd name="connsiteY161" fmla="*/ 1856883 h 2786219"/>
              <a:gd name="connsiteX162" fmla="*/ 3995375 w 4691512"/>
              <a:gd name="connsiteY162" fmla="*/ 1855438 h 2786219"/>
              <a:gd name="connsiteX163" fmla="*/ 3579949 w 4691512"/>
              <a:gd name="connsiteY163" fmla="*/ 1791068 h 2786219"/>
              <a:gd name="connsiteX164" fmla="*/ 3604111 w 4691512"/>
              <a:gd name="connsiteY164" fmla="*/ 1803669 h 2786219"/>
              <a:gd name="connsiteX165" fmla="*/ 3676598 w 4691512"/>
              <a:gd name="connsiteY165" fmla="*/ 1865952 h 2786219"/>
              <a:gd name="connsiteX166" fmla="*/ 3717709 w 4691512"/>
              <a:gd name="connsiteY166" fmla="*/ 1919955 h 2786219"/>
              <a:gd name="connsiteX167" fmla="*/ 3719152 w 4691512"/>
              <a:gd name="connsiteY167" fmla="*/ 1926435 h 2786219"/>
              <a:gd name="connsiteX168" fmla="*/ 3717709 w 4691512"/>
              <a:gd name="connsiteY168" fmla="*/ 1940475 h 2786219"/>
              <a:gd name="connsiteX169" fmla="*/ 3709775 w 4691512"/>
              <a:gd name="connsiteY169" fmla="*/ 1954516 h 2786219"/>
              <a:gd name="connsiteX170" fmla="*/ 3688498 w 4691512"/>
              <a:gd name="connsiteY170" fmla="*/ 1951636 h 2786219"/>
              <a:gd name="connsiteX171" fmla="*/ 3636207 w 4691512"/>
              <a:gd name="connsiteY171" fmla="*/ 1892953 h 2786219"/>
              <a:gd name="connsiteX172" fmla="*/ 3571294 w 4691512"/>
              <a:gd name="connsiteY172" fmla="*/ 1804389 h 2786219"/>
              <a:gd name="connsiteX173" fmla="*/ 3565524 w 4691512"/>
              <a:gd name="connsiteY173" fmla="*/ 1793228 h 2786219"/>
              <a:gd name="connsiteX174" fmla="*/ 3579949 w 4691512"/>
              <a:gd name="connsiteY174" fmla="*/ 1791068 h 2786219"/>
              <a:gd name="connsiteX175" fmla="*/ 3878633 w 4691512"/>
              <a:gd name="connsiteY175" fmla="*/ 1773466 h 2786219"/>
              <a:gd name="connsiteX176" fmla="*/ 3889835 w 4691512"/>
              <a:gd name="connsiteY176" fmla="*/ 1778880 h 2786219"/>
              <a:gd name="connsiteX177" fmla="*/ 3898080 w 4691512"/>
              <a:gd name="connsiteY177" fmla="*/ 1801620 h 2786219"/>
              <a:gd name="connsiteX178" fmla="*/ 3895212 w 4691512"/>
              <a:gd name="connsiteY178" fmla="*/ 1846740 h 2786219"/>
              <a:gd name="connsiteX179" fmla="*/ 3894854 w 4691512"/>
              <a:gd name="connsiteY179" fmla="*/ 1862261 h 2786219"/>
              <a:gd name="connsiteX180" fmla="*/ 3866893 w 4691512"/>
              <a:gd name="connsiteY180" fmla="*/ 1918209 h 2786219"/>
              <a:gd name="connsiteX181" fmla="*/ 3853630 w 4691512"/>
              <a:gd name="connsiteY181" fmla="*/ 1933730 h 2786219"/>
              <a:gd name="connsiteX182" fmla="*/ 3794842 w 4691512"/>
              <a:gd name="connsiteY182" fmla="*/ 1920736 h 2786219"/>
              <a:gd name="connsiteX183" fmla="*/ 3784446 w 4691512"/>
              <a:gd name="connsiteY183" fmla="*/ 1910990 h 2786219"/>
              <a:gd name="connsiteX184" fmla="*/ 3764372 w 4691512"/>
              <a:gd name="connsiteY184" fmla="*/ 1870563 h 2786219"/>
              <a:gd name="connsiteX185" fmla="*/ 3777277 w 4691512"/>
              <a:gd name="connsiteY185" fmla="*/ 1848906 h 2786219"/>
              <a:gd name="connsiteX186" fmla="*/ 3803086 w 4691512"/>
              <a:gd name="connsiteY186" fmla="*/ 1836633 h 2786219"/>
              <a:gd name="connsiteX187" fmla="*/ 3866893 w 4691512"/>
              <a:gd name="connsiteY187" fmla="*/ 1777797 h 2786219"/>
              <a:gd name="connsiteX188" fmla="*/ 3878633 w 4691512"/>
              <a:gd name="connsiteY188" fmla="*/ 1773466 h 2786219"/>
              <a:gd name="connsiteX189" fmla="*/ 3337246 w 4691512"/>
              <a:gd name="connsiteY189" fmla="*/ 1735653 h 2786219"/>
              <a:gd name="connsiteX190" fmla="*/ 3354481 w 4691512"/>
              <a:gd name="connsiteY190" fmla="*/ 1768963 h 2786219"/>
              <a:gd name="connsiteX191" fmla="*/ 3341555 w 4691512"/>
              <a:gd name="connsiteY191" fmla="*/ 1776204 h 2786219"/>
              <a:gd name="connsiteX192" fmla="*/ 3334373 w 4691512"/>
              <a:gd name="connsiteY192" fmla="*/ 1770049 h 2786219"/>
              <a:gd name="connsiteX193" fmla="*/ 3337246 w 4691512"/>
              <a:gd name="connsiteY193" fmla="*/ 1735653 h 2786219"/>
              <a:gd name="connsiteX194" fmla="*/ 4003857 w 4691512"/>
              <a:gd name="connsiteY194" fmla="*/ 1730820 h 2786219"/>
              <a:gd name="connsiteX195" fmla="*/ 4012866 w 4691512"/>
              <a:gd name="connsiteY195" fmla="*/ 1734553 h 2786219"/>
              <a:gd name="connsiteX196" fmla="*/ 4016870 w 4691512"/>
              <a:gd name="connsiteY196" fmla="*/ 1759022 h 2786219"/>
              <a:gd name="connsiteX197" fmla="*/ 4008498 w 4691512"/>
              <a:gd name="connsiteY197" fmla="*/ 1773415 h 2786219"/>
              <a:gd name="connsiteX198" fmla="*/ 3989205 w 4691512"/>
              <a:gd name="connsiteY198" fmla="*/ 1775214 h 2786219"/>
              <a:gd name="connsiteX199" fmla="*/ 3960812 w 4691512"/>
              <a:gd name="connsiteY199" fmla="*/ 1748946 h 2786219"/>
              <a:gd name="connsiteX200" fmla="*/ 3975009 w 4691512"/>
              <a:gd name="connsiteY200" fmla="*/ 1743189 h 2786219"/>
              <a:gd name="connsiteX201" fmla="*/ 3993209 w 4691512"/>
              <a:gd name="connsiteY201" fmla="*/ 1735992 h 2786219"/>
              <a:gd name="connsiteX202" fmla="*/ 4003857 w 4691512"/>
              <a:gd name="connsiteY202" fmla="*/ 1730820 h 2786219"/>
              <a:gd name="connsiteX203" fmla="*/ 3929559 w 4691512"/>
              <a:gd name="connsiteY203" fmla="*/ 1583253 h 2786219"/>
              <a:gd name="connsiteX204" fmla="*/ 3942656 w 4691512"/>
              <a:gd name="connsiteY204" fmla="*/ 1589312 h 2786219"/>
              <a:gd name="connsiteX205" fmla="*/ 3947386 w 4691512"/>
              <a:gd name="connsiteY205" fmla="*/ 1610694 h 2786219"/>
              <a:gd name="connsiteX206" fmla="*/ 3939746 w 4691512"/>
              <a:gd name="connsiteY206" fmla="*/ 1646332 h 2786219"/>
              <a:gd name="connsiteX207" fmla="*/ 3935016 w 4691512"/>
              <a:gd name="connsiteY207" fmla="*/ 1652390 h 2786219"/>
              <a:gd name="connsiteX208" fmla="*/ 3929196 w 4691512"/>
              <a:gd name="connsiteY208" fmla="*/ 1649183 h 2786219"/>
              <a:gd name="connsiteX209" fmla="*/ 3913188 w 4691512"/>
              <a:gd name="connsiteY209" fmla="*/ 1617109 h 2786219"/>
              <a:gd name="connsiteX210" fmla="*/ 3919737 w 4691512"/>
              <a:gd name="connsiteY210" fmla="*/ 1591806 h 2786219"/>
              <a:gd name="connsiteX211" fmla="*/ 3929559 w 4691512"/>
              <a:gd name="connsiteY211" fmla="*/ 1583253 h 2786219"/>
              <a:gd name="connsiteX212" fmla="*/ 1102025 w 4691512"/>
              <a:gd name="connsiteY212" fmla="*/ 1568319 h 2786219"/>
              <a:gd name="connsiteX213" fmla="*/ 1150376 w 4691512"/>
              <a:gd name="connsiteY213" fmla="*/ 1582931 h 2786219"/>
              <a:gd name="connsiteX214" fmla="*/ 1152167 w 4691512"/>
              <a:gd name="connsiteY214" fmla="*/ 1588989 h 2786219"/>
              <a:gd name="connsiteX215" fmla="*/ 1116351 w 4691512"/>
              <a:gd name="connsiteY215" fmla="*/ 1595760 h 2786219"/>
              <a:gd name="connsiteX216" fmla="*/ 1097728 w 4691512"/>
              <a:gd name="connsiteY216" fmla="*/ 1572239 h 2786219"/>
              <a:gd name="connsiteX217" fmla="*/ 1102025 w 4691512"/>
              <a:gd name="connsiteY217" fmla="*/ 1568319 h 2786219"/>
              <a:gd name="connsiteX218" fmla="*/ 3765075 w 4691512"/>
              <a:gd name="connsiteY218" fmla="*/ 1559808 h 2786219"/>
              <a:gd name="connsiteX219" fmla="*/ 3771735 w 4691512"/>
              <a:gd name="connsiteY219" fmla="*/ 1568966 h 2786219"/>
              <a:gd name="connsiteX220" fmla="*/ 3752107 w 4691512"/>
              <a:gd name="connsiteY220" fmla="*/ 1582521 h 2786219"/>
              <a:gd name="connsiteX221" fmla="*/ 3747551 w 4691512"/>
              <a:gd name="connsiteY221" fmla="*/ 1572263 h 2786219"/>
              <a:gd name="connsiteX222" fmla="*/ 3765075 w 4691512"/>
              <a:gd name="connsiteY222" fmla="*/ 1559808 h 2786219"/>
              <a:gd name="connsiteX223" fmla="*/ 962799 w 4691512"/>
              <a:gd name="connsiteY223" fmla="*/ 1514480 h 2786219"/>
              <a:gd name="connsiteX224" fmla="*/ 1063018 w 4691512"/>
              <a:gd name="connsiteY224" fmla="*/ 1552836 h 2786219"/>
              <a:gd name="connsiteX225" fmla="*/ 1067313 w 4691512"/>
              <a:gd name="connsiteY225" fmla="*/ 1559289 h 2786219"/>
              <a:gd name="connsiteX226" fmla="*/ 1060513 w 4691512"/>
              <a:gd name="connsiteY226" fmla="*/ 1565024 h 2786219"/>
              <a:gd name="connsiteX227" fmla="*/ 1024362 w 4691512"/>
              <a:gd name="connsiteY227" fmla="*/ 1556421 h 2786219"/>
              <a:gd name="connsiteX228" fmla="*/ 945976 w 4691512"/>
              <a:gd name="connsiteY228" fmla="*/ 1527385 h 2786219"/>
              <a:gd name="connsiteX229" fmla="*/ 936312 w 4691512"/>
              <a:gd name="connsiteY229" fmla="*/ 1527385 h 2786219"/>
              <a:gd name="connsiteX230" fmla="*/ 933449 w 4691512"/>
              <a:gd name="connsiteY230" fmla="*/ 1524517 h 2786219"/>
              <a:gd name="connsiteX231" fmla="*/ 962799 w 4691512"/>
              <a:gd name="connsiteY231" fmla="*/ 1514480 h 2786219"/>
              <a:gd name="connsiteX232" fmla="*/ 3919324 w 4691512"/>
              <a:gd name="connsiteY232" fmla="*/ 1470238 h 2786219"/>
              <a:gd name="connsiteX233" fmla="*/ 3923233 w 4691512"/>
              <a:gd name="connsiteY233" fmla="*/ 1474976 h 2786219"/>
              <a:gd name="connsiteX234" fmla="*/ 3920390 w 4691512"/>
              <a:gd name="connsiteY234" fmla="*/ 1502961 h 2786219"/>
              <a:gd name="connsiteX235" fmla="*/ 3909372 w 4691512"/>
              <a:gd name="connsiteY235" fmla="*/ 1511463 h 2786219"/>
              <a:gd name="connsiteX236" fmla="*/ 3912216 w 4691512"/>
              <a:gd name="connsiteY236" fmla="*/ 1473205 h 2786219"/>
              <a:gd name="connsiteX237" fmla="*/ 3919324 w 4691512"/>
              <a:gd name="connsiteY237" fmla="*/ 1470238 h 2786219"/>
              <a:gd name="connsiteX238" fmla="*/ 4021137 w 4691512"/>
              <a:gd name="connsiteY238" fmla="*/ 1307028 h 2786219"/>
              <a:gd name="connsiteX239" fmla="*/ 4042367 w 4691512"/>
              <a:gd name="connsiteY239" fmla="*/ 1337978 h 2786219"/>
              <a:gd name="connsiteX240" fmla="*/ 4033731 w 4691512"/>
              <a:gd name="connsiteY240" fmla="*/ 1345988 h 2786219"/>
              <a:gd name="connsiteX241" fmla="*/ 4025455 w 4691512"/>
              <a:gd name="connsiteY241" fmla="*/ 1337978 h 2786219"/>
              <a:gd name="connsiteX242" fmla="*/ 4021137 w 4691512"/>
              <a:gd name="connsiteY242" fmla="*/ 1307028 h 2786219"/>
              <a:gd name="connsiteX243" fmla="*/ 4074848 w 4691512"/>
              <a:gd name="connsiteY243" fmla="*/ 1294328 h 2786219"/>
              <a:gd name="connsiteX244" fmla="*/ 4074848 w 4691512"/>
              <a:gd name="connsiteY244" fmla="*/ 1302641 h 2786219"/>
              <a:gd name="connsiteX245" fmla="*/ 4058920 w 4691512"/>
              <a:gd name="connsiteY245" fmla="*/ 1313032 h 2786219"/>
              <a:gd name="connsiteX246" fmla="*/ 4055586 w 4691512"/>
              <a:gd name="connsiteY246" fmla="*/ 1311646 h 2786219"/>
              <a:gd name="connsiteX247" fmla="*/ 4056698 w 4691512"/>
              <a:gd name="connsiteY247" fmla="*/ 1300216 h 2786219"/>
              <a:gd name="connsiteX248" fmla="*/ 4074848 w 4691512"/>
              <a:gd name="connsiteY248" fmla="*/ 1294328 h 2786219"/>
              <a:gd name="connsiteX249" fmla="*/ 2347024 w 4691512"/>
              <a:gd name="connsiteY249" fmla="*/ 1278097 h 2786219"/>
              <a:gd name="connsiteX250" fmla="*/ 2357185 w 4691512"/>
              <a:gd name="connsiteY250" fmla="*/ 1282672 h 2786219"/>
              <a:gd name="connsiteX251" fmla="*/ 2355346 w 4691512"/>
              <a:gd name="connsiteY251" fmla="*/ 1295981 h 2786219"/>
              <a:gd name="connsiteX252" fmla="*/ 2328862 w 4691512"/>
              <a:gd name="connsiteY252" fmla="*/ 1286000 h 2786219"/>
              <a:gd name="connsiteX253" fmla="*/ 2347024 w 4691512"/>
              <a:gd name="connsiteY253" fmla="*/ 1278097 h 2786219"/>
              <a:gd name="connsiteX254" fmla="*/ 2271193 w 4691512"/>
              <a:gd name="connsiteY254" fmla="*/ 1229242 h 2786219"/>
              <a:gd name="connsiteX255" fmla="*/ 2280891 w 4691512"/>
              <a:gd name="connsiteY255" fmla="*/ 1243349 h 2786219"/>
              <a:gd name="connsiteX256" fmla="*/ 2269461 w 4691512"/>
              <a:gd name="connsiteY256" fmla="*/ 1257456 h 2786219"/>
              <a:gd name="connsiteX257" fmla="*/ 2262880 w 4691512"/>
              <a:gd name="connsiteY257" fmla="*/ 1243711 h 2786219"/>
              <a:gd name="connsiteX258" fmla="*/ 2271193 w 4691512"/>
              <a:gd name="connsiteY258" fmla="*/ 1229242 h 2786219"/>
              <a:gd name="connsiteX259" fmla="*/ 4131456 w 4691512"/>
              <a:gd name="connsiteY259" fmla="*/ 1147053 h 2786219"/>
              <a:gd name="connsiteX260" fmla="*/ 4146505 w 4691512"/>
              <a:gd name="connsiteY260" fmla="*/ 1151395 h 2786219"/>
              <a:gd name="connsiteX261" fmla="*/ 4156538 w 4691512"/>
              <a:gd name="connsiteY261" fmla="*/ 1188660 h 2786219"/>
              <a:gd name="connsiteX262" fmla="*/ 4159763 w 4691512"/>
              <a:gd name="connsiteY262" fmla="*/ 1247272 h 2786219"/>
              <a:gd name="connsiteX263" fmla="*/ 4148297 w 4691512"/>
              <a:gd name="connsiteY263" fmla="*/ 1263553 h 2786219"/>
              <a:gd name="connsiteX264" fmla="*/ 4111031 w 4691512"/>
              <a:gd name="connsiteY264" fmla="*/ 1279834 h 2786219"/>
              <a:gd name="connsiteX265" fmla="*/ 4104582 w 4691512"/>
              <a:gd name="connsiteY265" fmla="*/ 1291050 h 2786219"/>
              <a:gd name="connsiteX266" fmla="*/ 4088815 w 4691512"/>
              <a:gd name="connsiteY266" fmla="*/ 1294668 h 2786219"/>
              <a:gd name="connsiteX267" fmla="*/ 4059433 w 4691512"/>
              <a:gd name="connsiteY267" fmla="*/ 1289603 h 2786219"/>
              <a:gd name="connsiteX268" fmla="*/ 4035425 w 4691512"/>
              <a:gd name="connsiteY268" fmla="*/ 1284538 h 2786219"/>
              <a:gd name="connsiteX269" fmla="*/ 4066241 w 4691512"/>
              <a:gd name="connsiteY269" fmla="*/ 1262830 h 2786219"/>
              <a:gd name="connsiteX270" fmla="*/ 4094190 w 4691512"/>
              <a:gd name="connsiteY270" fmla="*/ 1244378 h 2786219"/>
              <a:gd name="connsiteX271" fmla="*/ 4103148 w 4691512"/>
              <a:gd name="connsiteY271" fmla="*/ 1233162 h 2786219"/>
              <a:gd name="connsiteX272" fmla="*/ 4124289 w 4691512"/>
              <a:gd name="connsiteY272" fmla="*/ 1182871 h 2786219"/>
              <a:gd name="connsiteX273" fmla="*/ 4125723 w 4691512"/>
              <a:gd name="connsiteY273" fmla="*/ 1158269 h 2786219"/>
              <a:gd name="connsiteX274" fmla="*/ 4131456 w 4691512"/>
              <a:gd name="connsiteY274" fmla="*/ 1147053 h 2786219"/>
              <a:gd name="connsiteX275" fmla="*/ 2608806 w 4691512"/>
              <a:gd name="connsiteY275" fmla="*/ 1134354 h 2786219"/>
              <a:gd name="connsiteX276" fmla="*/ 2626949 w 4691512"/>
              <a:gd name="connsiteY276" fmla="*/ 1142682 h 2786219"/>
              <a:gd name="connsiteX277" fmla="*/ 2614249 w 4691512"/>
              <a:gd name="connsiteY277" fmla="*/ 1154267 h 2786219"/>
              <a:gd name="connsiteX278" fmla="*/ 2601912 w 4691512"/>
              <a:gd name="connsiteY278" fmla="*/ 1140509 h 2786219"/>
              <a:gd name="connsiteX279" fmla="*/ 2608806 w 4691512"/>
              <a:gd name="connsiteY279" fmla="*/ 1134354 h 2786219"/>
              <a:gd name="connsiteX280" fmla="*/ 4122188 w 4691512"/>
              <a:gd name="connsiteY280" fmla="*/ 1048538 h 2786219"/>
              <a:gd name="connsiteX281" fmla="*/ 4133756 w 4691512"/>
              <a:gd name="connsiteY281" fmla="*/ 1051257 h 2786219"/>
              <a:gd name="connsiteX282" fmla="*/ 4171353 w 4691512"/>
              <a:gd name="connsiteY282" fmla="*/ 1071566 h 2786219"/>
              <a:gd name="connsiteX283" fmla="*/ 4175330 w 4691512"/>
              <a:gd name="connsiteY283" fmla="*/ 1088249 h 2786219"/>
              <a:gd name="connsiteX284" fmla="*/ 4157254 w 4691512"/>
              <a:gd name="connsiteY284" fmla="*/ 1107107 h 2786219"/>
              <a:gd name="connsiteX285" fmla="*/ 4148578 w 4691512"/>
              <a:gd name="connsiteY285" fmla="*/ 1109283 h 2786219"/>
              <a:gd name="connsiteX286" fmla="*/ 4121103 w 4691512"/>
              <a:gd name="connsiteY286" fmla="*/ 1128867 h 2786219"/>
              <a:gd name="connsiteX287" fmla="*/ 4113511 w 4691512"/>
              <a:gd name="connsiteY287" fmla="*/ 1099129 h 2786219"/>
              <a:gd name="connsiteX288" fmla="*/ 4119296 w 4691512"/>
              <a:gd name="connsiteY288" fmla="*/ 1061049 h 2786219"/>
              <a:gd name="connsiteX289" fmla="*/ 4122188 w 4691512"/>
              <a:gd name="connsiteY289" fmla="*/ 1048538 h 2786219"/>
              <a:gd name="connsiteX290" fmla="*/ 1294321 w 4691512"/>
              <a:gd name="connsiteY290" fmla="*/ 1040328 h 2786219"/>
              <a:gd name="connsiteX291" fmla="*/ 1309339 w 4691512"/>
              <a:gd name="connsiteY291" fmla="*/ 1047472 h 2786219"/>
              <a:gd name="connsiteX292" fmla="*/ 1307942 w 4691512"/>
              <a:gd name="connsiteY292" fmla="*/ 1051984 h 2786219"/>
              <a:gd name="connsiteX293" fmla="*/ 1292225 w 4691512"/>
              <a:gd name="connsiteY293" fmla="*/ 1044840 h 2786219"/>
              <a:gd name="connsiteX294" fmla="*/ 1294321 w 4691512"/>
              <a:gd name="connsiteY294" fmla="*/ 1040328 h 2786219"/>
              <a:gd name="connsiteX295" fmla="*/ 1396726 w 4691512"/>
              <a:gd name="connsiteY295" fmla="*/ 1018103 h 2786219"/>
              <a:gd name="connsiteX296" fmla="*/ 1394215 w 4691512"/>
              <a:gd name="connsiteY296" fmla="*/ 1031132 h 2786219"/>
              <a:gd name="connsiteX297" fmla="*/ 1401030 w 4691512"/>
              <a:gd name="connsiteY297" fmla="*/ 1049590 h 2786219"/>
              <a:gd name="connsiteX298" fmla="*/ 1407846 w 4691512"/>
              <a:gd name="connsiteY298" fmla="*/ 1051762 h 2786219"/>
              <a:gd name="connsiteX299" fmla="*/ 1422553 w 4691512"/>
              <a:gd name="connsiteY299" fmla="*/ 1064429 h 2786219"/>
              <a:gd name="connsiteX300" fmla="*/ 1404617 w 4691512"/>
              <a:gd name="connsiteY300" fmla="*/ 1087591 h 2786219"/>
              <a:gd name="connsiteX301" fmla="*/ 1354038 w 4691512"/>
              <a:gd name="connsiteY301" fmla="*/ 1083610 h 2786219"/>
              <a:gd name="connsiteX302" fmla="*/ 1350451 w 4691512"/>
              <a:gd name="connsiteY302" fmla="*/ 1074924 h 2786219"/>
              <a:gd name="connsiteX303" fmla="*/ 1381301 w 4691512"/>
              <a:gd name="connsiteY303" fmla="*/ 1027875 h 2786219"/>
              <a:gd name="connsiteX304" fmla="*/ 1396726 w 4691512"/>
              <a:gd name="connsiteY304" fmla="*/ 1018103 h 2786219"/>
              <a:gd name="connsiteX305" fmla="*/ 2050688 w 4691512"/>
              <a:gd name="connsiteY305" fmla="*/ 960092 h 2786219"/>
              <a:gd name="connsiteX306" fmla="*/ 2058292 w 4691512"/>
              <a:gd name="connsiteY306" fmla="*/ 960092 h 2786219"/>
              <a:gd name="connsiteX307" fmla="*/ 2070240 w 4691512"/>
              <a:gd name="connsiteY307" fmla="*/ 979312 h 2786219"/>
              <a:gd name="connsiteX308" fmla="*/ 2065171 w 4691512"/>
              <a:gd name="connsiteY308" fmla="*/ 1007234 h 2786219"/>
              <a:gd name="connsiteX309" fmla="*/ 2025706 w 4691512"/>
              <a:gd name="connsiteY309" fmla="*/ 1027541 h 2786219"/>
              <a:gd name="connsiteX310" fmla="*/ 2020999 w 4691512"/>
              <a:gd name="connsiteY310" fmla="*/ 1022827 h 2786219"/>
              <a:gd name="connsiteX311" fmla="*/ 2050688 w 4691512"/>
              <a:gd name="connsiteY311" fmla="*/ 960092 h 2786219"/>
              <a:gd name="connsiteX312" fmla="*/ 427089 w 4691512"/>
              <a:gd name="connsiteY312" fmla="*/ 945435 h 2786219"/>
              <a:gd name="connsiteX313" fmla="*/ 447857 w 4691512"/>
              <a:gd name="connsiteY313" fmla="*/ 962909 h 2786219"/>
              <a:gd name="connsiteX314" fmla="*/ 457330 w 4691512"/>
              <a:gd name="connsiteY314" fmla="*/ 981096 h 2786219"/>
              <a:gd name="connsiteX315" fmla="*/ 454415 w 4691512"/>
              <a:gd name="connsiteY315" fmla="*/ 993935 h 2786219"/>
              <a:gd name="connsiteX316" fmla="*/ 443484 w 4691512"/>
              <a:gd name="connsiteY316" fmla="*/ 990725 h 2786219"/>
              <a:gd name="connsiteX317" fmla="*/ 418709 w 4691512"/>
              <a:gd name="connsiteY317" fmla="*/ 958986 h 2786219"/>
              <a:gd name="connsiteX318" fmla="*/ 427089 w 4691512"/>
              <a:gd name="connsiteY318" fmla="*/ 945435 h 2786219"/>
              <a:gd name="connsiteX319" fmla="*/ 2091908 w 4691512"/>
              <a:gd name="connsiteY319" fmla="*/ 888774 h 2786219"/>
              <a:gd name="connsiteX320" fmla="*/ 2099615 w 4691512"/>
              <a:gd name="connsiteY320" fmla="*/ 895347 h 2786219"/>
              <a:gd name="connsiteX321" fmla="*/ 2103604 w 4691512"/>
              <a:gd name="connsiteY321" fmla="*/ 901470 h 2786219"/>
              <a:gd name="connsiteX322" fmla="*/ 2114122 w 4691512"/>
              <a:gd name="connsiteY322" fmla="*/ 931366 h 2786219"/>
              <a:gd name="connsiteX323" fmla="*/ 2119925 w 4691512"/>
              <a:gd name="connsiteY323" fmla="*/ 948655 h 2786219"/>
              <a:gd name="connsiteX324" fmla="*/ 2143137 w 4691512"/>
              <a:gd name="connsiteY324" fmla="*/ 980352 h 2786219"/>
              <a:gd name="connsiteX325" fmla="*/ 2162722 w 4691512"/>
              <a:gd name="connsiteY325" fmla="*/ 1004484 h 2786219"/>
              <a:gd name="connsiteX326" fmla="*/ 2167437 w 4691512"/>
              <a:gd name="connsiteY326" fmla="*/ 1017811 h 2786219"/>
              <a:gd name="connsiteX327" fmla="*/ 2136246 w 4691512"/>
              <a:gd name="connsiteY327" fmla="*/ 1048788 h 2786219"/>
              <a:gd name="connsiteX328" fmla="*/ 2085833 w 4691512"/>
              <a:gd name="connsiteY328" fmla="*/ 1057432 h 2786219"/>
              <a:gd name="connsiteX329" fmla="*/ 2081118 w 4691512"/>
              <a:gd name="connsiteY329" fmla="*/ 1052029 h 2786219"/>
              <a:gd name="connsiteX330" fmla="*/ 2105781 w 4691512"/>
              <a:gd name="connsiteY330" fmla="*/ 1039062 h 2786219"/>
              <a:gd name="connsiteX331" fmla="*/ 2094537 w 4691512"/>
              <a:gd name="connsiteY331" fmla="*/ 1005925 h 2786219"/>
              <a:gd name="connsiteX332" fmla="*/ 2100703 w 4691512"/>
              <a:gd name="connsiteY332" fmla="*/ 995480 h 2786219"/>
              <a:gd name="connsiteX333" fmla="*/ 2094537 w 4691512"/>
              <a:gd name="connsiteY333" fmla="*/ 965944 h 2786219"/>
              <a:gd name="connsiteX334" fmla="*/ 2084382 w 4691512"/>
              <a:gd name="connsiteY334" fmla="*/ 952257 h 2786219"/>
              <a:gd name="connsiteX335" fmla="*/ 2077491 w 4691512"/>
              <a:gd name="connsiteY335" fmla="*/ 933887 h 2786219"/>
              <a:gd name="connsiteX336" fmla="*/ 2083657 w 4691512"/>
              <a:gd name="connsiteY336" fmla="*/ 893546 h 2786219"/>
              <a:gd name="connsiteX337" fmla="*/ 2091908 w 4691512"/>
              <a:gd name="connsiteY337" fmla="*/ 888774 h 2786219"/>
              <a:gd name="connsiteX338" fmla="*/ 385419 w 4691512"/>
              <a:gd name="connsiteY338" fmla="*/ 853003 h 2786219"/>
              <a:gd name="connsiteX339" fmla="*/ 383016 w 4691512"/>
              <a:gd name="connsiteY339" fmla="*/ 874858 h 2786219"/>
              <a:gd name="connsiteX340" fmla="*/ 377868 w 4691512"/>
              <a:gd name="connsiteY340" fmla="*/ 873747 h 2786219"/>
              <a:gd name="connsiteX341" fmla="*/ 385419 w 4691512"/>
              <a:gd name="connsiteY341" fmla="*/ 853003 h 2786219"/>
              <a:gd name="connsiteX342" fmla="*/ 4053754 w 4691512"/>
              <a:gd name="connsiteY342" fmla="*/ 839436 h 2786219"/>
              <a:gd name="connsiteX343" fmla="*/ 4061692 w 4691512"/>
              <a:gd name="connsiteY343" fmla="*/ 842675 h 2786219"/>
              <a:gd name="connsiteX344" fmla="*/ 4068547 w 4691512"/>
              <a:gd name="connsiteY344" fmla="*/ 851313 h 2786219"/>
              <a:gd name="connsiteX345" fmla="*/ 4108234 w 4691512"/>
              <a:gd name="connsiteY345" fmla="*/ 927256 h 2786219"/>
              <a:gd name="connsiteX346" fmla="*/ 4109677 w 4691512"/>
              <a:gd name="connsiteY346" fmla="*/ 945252 h 2786219"/>
              <a:gd name="connsiteX347" fmla="*/ 4115089 w 4691512"/>
              <a:gd name="connsiteY347" fmla="*/ 989882 h 2786219"/>
              <a:gd name="connsiteX348" fmla="*/ 4121944 w 4691512"/>
              <a:gd name="connsiteY348" fmla="*/ 999960 h 2786219"/>
              <a:gd name="connsiteX349" fmla="*/ 4115450 w 4691512"/>
              <a:gd name="connsiteY349" fmla="*/ 1015796 h 2786219"/>
              <a:gd name="connsiteX350" fmla="*/ 4105709 w 4691512"/>
              <a:gd name="connsiteY350" fmla="*/ 1007158 h 2786219"/>
              <a:gd name="connsiteX351" fmla="*/ 4076845 w 4691512"/>
              <a:gd name="connsiteY351" fmla="*/ 917539 h 2786219"/>
              <a:gd name="connsiteX352" fmla="*/ 4060609 w 4691512"/>
              <a:gd name="connsiteY352" fmla="*/ 885866 h 2786219"/>
              <a:gd name="connsiteX353" fmla="*/ 4046538 w 4691512"/>
              <a:gd name="connsiteY353" fmla="*/ 848074 h 2786219"/>
              <a:gd name="connsiteX354" fmla="*/ 4053754 w 4691512"/>
              <a:gd name="connsiteY354" fmla="*/ 839436 h 2786219"/>
              <a:gd name="connsiteX355" fmla="*/ 1950729 w 4691512"/>
              <a:gd name="connsiteY355" fmla="*/ 697643 h 2786219"/>
              <a:gd name="connsiteX356" fmla="*/ 1974197 w 4691512"/>
              <a:gd name="connsiteY356" fmla="*/ 713845 h 2786219"/>
              <a:gd name="connsiteX357" fmla="*/ 1969864 w 4691512"/>
              <a:gd name="connsiteY357" fmla="*/ 740489 h 2786219"/>
              <a:gd name="connsiteX358" fmla="*/ 1914264 w 4691512"/>
              <a:gd name="connsiteY358" fmla="*/ 765332 h 2786219"/>
              <a:gd name="connsiteX359" fmla="*/ 1881410 w 4691512"/>
              <a:gd name="connsiteY359" fmla="*/ 758131 h 2786219"/>
              <a:gd name="connsiteX360" fmla="*/ 1877800 w 4691512"/>
              <a:gd name="connsiteY360" fmla="*/ 722846 h 2786219"/>
              <a:gd name="connsiteX361" fmla="*/ 1950729 w 4691512"/>
              <a:gd name="connsiteY361" fmla="*/ 697643 h 2786219"/>
              <a:gd name="connsiteX362" fmla="*/ 1880902 w 4691512"/>
              <a:gd name="connsiteY362" fmla="*/ 695842 h 2786219"/>
              <a:gd name="connsiteX363" fmla="*/ 1887189 w 4691512"/>
              <a:gd name="connsiteY363" fmla="*/ 704158 h 2786219"/>
              <a:gd name="connsiteX364" fmla="*/ 1875314 w 4691512"/>
              <a:gd name="connsiteY364" fmla="*/ 710961 h 2786219"/>
              <a:gd name="connsiteX365" fmla="*/ 1870075 w 4691512"/>
              <a:gd name="connsiteY365" fmla="*/ 706048 h 2786219"/>
              <a:gd name="connsiteX366" fmla="*/ 1880902 w 4691512"/>
              <a:gd name="connsiteY366" fmla="*/ 695842 h 2786219"/>
              <a:gd name="connsiteX367" fmla="*/ 158898 w 4691512"/>
              <a:gd name="connsiteY367" fmla="*/ 695842 h 2786219"/>
              <a:gd name="connsiteX368" fmla="*/ 159978 w 4691512"/>
              <a:gd name="connsiteY368" fmla="*/ 700172 h 2786219"/>
              <a:gd name="connsiteX369" fmla="*/ 143425 w 4691512"/>
              <a:gd name="connsiteY369" fmla="*/ 710635 h 2786219"/>
              <a:gd name="connsiteX370" fmla="*/ 133349 w 4691512"/>
              <a:gd name="connsiteY370" fmla="*/ 706666 h 2786219"/>
              <a:gd name="connsiteX371" fmla="*/ 138747 w 4691512"/>
              <a:gd name="connsiteY371" fmla="*/ 697646 h 2786219"/>
              <a:gd name="connsiteX372" fmla="*/ 158898 w 4691512"/>
              <a:gd name="connsiteY372" fmla="*/ 695842 h 2786219"/>
              <a:gd name="connsiteX373" fmla="*/ 1109991 w 4691512"/>
              <a:gd name="connsiteY373" fmla="*/ 633928 h 2786219"/>
              <a:gd name="connsiteX374" fmla="*/ 1150576 w 4691512"/>
              <a:gd name="connsiteY374" fmla="*/ 696527 h 2786219"/>
              <a:gd name="connsiteX375" fmla="*/ 1131370 w 4691512"/>
              <a:gd name="connsiteY375" fmla="*/ 688702 h 2786219"/>
              <a:gd name="connsiteX376" fmla="*/ 1115426 w 4691512"/>
              <a:gd name="connsiteY376" fmla="*/ 689057 h 2786219"/>
              <a:gd name="connsiteX377" fmla="*/ 1110716 w 4691512"/>
              <a:gd name="connsiteY377" fmla="*/ 692970 h 2786219"/>
              <a:gd name="connsiteX378" fmla="*/ 1092960 w 4691512"/>
              <a:gd name="connsiteY378" fmla="*/ 697238 h 2786219"/>
              <a:gd name="connsiteX379" fmla="*/ 1086437 w 4691512"/>
              <a:gd name="connsiteY379" fmla="*/ 675542 h 2786219"/>
              <a:gd name="connsiteX380" fmla="*/ 1109991 w 4691512"/>
              <a:gd name="connsiteY380" fmla="*/ 633928 h 2786219"/>
              <a:gd name="connsiteX381" fmla="*/ 1253505 w 4691512"/>
              <a:gd name="connsiteY381" fmla="*/ 578366 h 2786219"/>
              <a:gd name="connsiteX382" fmla="*/ 1260947 w 4691512"/>
              <a:gd name="connsiteY382" fmla="*/ 586896 h 2786219"/>
              <a:gd name="connsiteX383" fmla="*/ 1246436 w 4691512"/>
              <a:gd name="connsiteY383" fmla="*/ 601823 h 2786219"/>
              <a:gd name="connsiteX384" fmla="*/ 1238250 w 4691512"/>
              <a:gd name="connsiteY384" fmla="*/ 592938 h 2786219"/>
              <a:gd name="connsiteX385" fmla="*/ 1253505 w 4691512"/>
              <a:gd name="connsiteY385" fmla="*/ 578366 h 2786219"/>
              <a:gd name="connsiteX386" fmla="*/ 1529942 w 4691512"/>
              <a:gd name="connsiteY386" fmla="*/ 554554 h 2786219"/>
              <a:gd name="connsiteX387" fmla="*/ 1547447 w 4691512"/>
              <a:gd name="connsiteY387" fmla="*/ 570883 h 2786219"/>
              <a:gd name="connsiteX388" fmla="*/ 1535777 w 4691512"/>
              <a:gd name="connsiteY388" fmla="*/ 578866 h 2786219"/>
              <a:gd name="connsiteX389" fmla="*/ 1521554 w 4691512"/>
              <a:gd name="connsiteY389" fmla="*/ 565803 h 2786219"/>
              <a:gd name="connsiteX390" fmla="*/ 1529942 w 4691512"/>
              <a:gd name="connsiteY390" fmla="*/ 554554 h 2786219"/>
              <a:gd name="connsiteX391" fmla="*/ 2817148 w 4691512"/>
              <a:gd name="connsiteY391" fmla="*/ 545028 h 2786219"/>
              <a:gd name="connsiteX392" fmla="*/ 2836505 w 4691512"/>
              <a:gd name="connsiteY392" fmla="*/ 560198 h 2786219"/>
              <a:gd name="connsiteX393" fmla="*/ 2817148 w 4691512"/>
              <a:gd name="connsiteY393" fmla="*/ 545028 h 2786219"/>
              <a:gd name="connsiteX394" fmla="*/ 1891531 w 4691512"/>
              <a:gd name="connsiteY394" fmla="*/ 498992 h 2786219"/>
              <a:gd name="connsiteX395" fmla="*/ 1895116 w 4691512"/>
              <a:gd name="connsiteY395" fmla="*/ 501215 h 2786219"/>
              <a:gd name="connsiteX396" fmla="*/ 1895116 w 4691512"/>
              <a:gd name="connsiteY396" fmla="*/ 520847 h 2786219"/>
              <a:gd name="connsiteX397" fmla="*/ 1884362 w 4691512"/>
              <a:gd name="connsiteY397" fmla="*/ 511586 h 2786219"/>
              <a:gd name="connsiteX398" fmla="*/ 1891531 w 4691512"/>
              <a:gd name="connsiteY398" fmla="*/ 498992 h 2786219"/>
              <a:gd name="connsiteX399" fmla="*/ 885177 w 4691512"/>
              <a:gd name="connsiteY399" fmla="*/ 493414 h 2786219"/>
              <a:gd name="connsiteX400" fmla="*/ 902930 w 4691512"/>
              <a:gd name="connsiteY400" fmla="*/ 497268 h 2786219"/>
              <a:gd name="connsiteX401" fmla="*/ 877888 w 4691512"/>
              <a:gd name="connsiteY401" fmla="*/ 506557 h 2786219"/>
              <a:gd name="connsiteX402" fmla="*/ 885177 w 4691512"/>
              <a:gd name="connsiteY402" fmla="*/ 493414 h 2786219"/>
              <a:gd name="connsiteX403" fmla="*/ 1021580 w 4691512"/>
              <a:gd name="connsiteY403" fmla="*/ 492562 h 2786219"/>
              <a:gd name="connsiteX404" fmla="*/ 1029925 w 4691512"/>
              <a:gd name="connsiteY404" fmla="*/ 512372 h 2786219"/>
              <a:gd name="connsiteX405" fmla="*/ 1020491 w 4691512"/>
              <a:gd name="connsiteY405" fmla="*/ 527140 h 2786219"/>
              <a:gd name="connsiteX406" fmla="*/ 992188 w 4691512"/>
              <a:gd name="connsiteY406" fmla="*/ 507330 h 2786219"/>
              <a:gd name="connsiteX407" fmla="*/ 1021580 w 4691512"/>
              <a:gd name="connsiteY407" fmla="*/ 492562 h 2786219"/>
              <a:gd name="connsiteX408" fmla="*/ 25186 w 4691512"/>
              <a:gd name="connsiteY408" fmla="*/ 454908 h 2786219"/>
              <a:gd name="connsiteX409" fmla="*/ 40926 w 4691512"/>
              <a:gd name="connsiteY409" fmla="*/ 467363 h 2786219"/>
              <a:gd name="connsiteX410" fmla="*/ 32881 w 4691512"/>
              <a:gd name="connsiteY410" fmla="*/ 472492 h 2786219"/>
              <a:gd name="connsiteX411" fmla="*/ 20638 w 4691512"/>
              <a:gd name="connsiteY411" fmla="*/ 460036 h 2786219"/>
              <a:gd name="connsiteX412" fmla="*/ 25186 w 4691512"/>
              <a:gd name="connsiteY412" fmla="*/ 454908 h 2786219"/>
              <a:gd name="connsiteX413" fmla="*/ 1274094 w 4691512"/>
              <a:gd name="connsiteY413" fmla="*/ 396333 h 2786219"/>
              <a:gd name="connsiteX414" fmla="*/ 1289326 w 4691512"/>
              <a:gd name="connsiteY414" fmla="*/ 401625 h 2786219"/>
              <a:gd name="connsiteX415" fmla="*/ 1294993 w 4691512"/>
              <a:gd name="connsiteY415" fmla="*/ 405858 h 2786219"/>
              <a:gd name="connsiteX416" fmla="*/ 1303141 w 4691512"/>
              <a:gd name="connsiteY416" fmla="*/ 424555 h 2786219"/>
              <a:gd name="connsiteX417" fmla="*/ 1287200 w 4691512"/>
              <a:gd name="connsiteY417" fmla="*/ 431963 h 2786219"/>
              <a:gd name="connsiteX418" fmla="*/ 1266655 w 4691512"/>
              <a:gd name="connsiteY418" fmla="*/ 412561 h 2786219"/>
              <a:gd name="connsiteX419" fmla="*/ 1274094 w 4691512"/>
              <a:gd name="connsiteY419" fmla="*/ 396333 h 2786219"/>
              <a:gd name="connsiteX420" fmla="*/ 1193064 w 4691512"/>
              <a:gd name="connsiteY420" fmla="*/ 375527 h 2786219"/>
              <a:gd name="connsiteX421" fmla="*/ 1213916 w 4691512"/>
              <a:gd name="connsiteY421" fmla="*/ 376607 h 2786219"/>
              <a:gd name="connsiteX422" fmla="*/ 1206007 w 4691512"/>
              <a:gd name="connsiteY422" fmla="*/ 395701 h 2786219"/>
              <a:gd name="connsiteX423" fmla="*/ 1182279 w 4691512"/>
              <a:gd name="connsiteY423" fmla="*/ 438931 h 2786219"/>
              <a:gd name="connsiteX424" fmla="*/ 1185155 w 4691512"/>
              <a:gd name="connsiteY424" fmla="*/ 460546 h 2786219"/>
              <a:gd name="connsiteX425" fmla="*/ 1188391 w 4691512"/>
              <a:gd name="connsiteY425" fmla="*/ 460546 h 2786219"/>
              <a:gd name="connsiteX426" fmla="*/ 1189829 w 4691512"/>
              <a:gd name="connsiteY426" fmla="*/ 456223 h 2786219"/>
              <a:gd name="connsiteX427" fmla="*/ 1218590 w 4691512"/>
              <a:gd name="connsiteY427" fmla="*/ 401104 h 2786219"/>
              <a:gd name="connsiteX428" fmla="*/ 1253462 w 4691512"/>
              <a:gd name="connsiteY428" fmla="*/ 390297 h 2786219"/>
              <a:gd name="connsiteX429" fmla="*/ 1259574 w 4691512"/>
              <a:gd name="connsiteY429" fmla="*/ 407949 h 2786219"/>
              <a:gd name="connsiteX430" fmla="*/ 1248789 w 4691512"/>
              <a:gd name="connsiteY430" fmla="*/ 441813 h 2786219"/>
              <a:gd name="connsiteX431" fmla="*/ 1265326 w 4691512"/>
              <a:gd name="connsiteY431" fmla="*/ 447217 h 2786219"/>
              <a:gd name="connsiteX432" fmla="*/ 1282223 w 4691512"/>
              <a:gd name="connsiteY432" fmla="*/ 441453 h 2786219"/>
              <a:gd name="connsiteX433" fmla="*/ 1305591 w 4691512"/>
              <a:gd name="connsiteY433" fmla="*/ 447937 h 2786219"/>
              <a:gd name="connsiteX434" fmla="*/ 1308467 w 4691512"/>
              <a:gd name="connsiteY434" fmla="*/ 470633 h 2786219"/>
              <a:gd name="connsiteX435" fmla="*/ 1315298 w 4691512"/>
              <a:gd name="connsiteY435" fmla="*/ 486844 h 2786219"/>
              <a:gd name="connsiteX436" fmla="*/ 1329678 w 4691512"/>
              <a:gd name="connsiteY436" fmla="*/ 485763 h 2786219"/>
              <a:gd name="connsiteX437" fmla="*/ 1337947 w 4691512"/>
              <a:gd name="connsiteY437" fmla="*/ 486484 h 2786219"/>
              <a:gd name="connsiteX438" fmla="*/ 1338307 w 4691512"/>
              <a:gd name="connsiteY438" fmla="*/ 495490 h 2786219"/>
              <a:gd name="connsiteX439" fmla="*/ 1333633 w 4691512"/>
              <a:gd name="connsiteY439" fmla="*/ 504857 h 2786219"/>
              <a:gd name="connsiteX440" fmla="*/ 1335430 w 4691512"/>
              <a:gd name="connsiteY440" fmla="*/ 516385 h 2786219"/>
              <a:gd name="connsiteX441" fmla="*/ 1345497 w 4691512"/>
              <a:gd name="connsiteY441" fmla="*/ 516745 h 2786219"/>
              <a:gd name="connsiteX442" fmla="*/ 1363113 w 4691512"/>
              <a:gd name="connsiteY442" fmla="*/ 515664 h 2786219"/>
              <a:gd name="connsiteX443" fmla="*/ 1357720 w 4691512"/>
              <a:gd name="connsiteY443" fmla="*/ 527192 h 2786219"/>
              <a:gd name="connsiteX444" fmla="*/ 1351249 w 4691512"/>
              <a:gd name="connsiteY444" fmla="*/ 536919 h 2786219"/>
              <a:gd name="connsiteX445" fmla="*/ 1361675 w 4691512"/>
              <a:gd name="connsiteY445" fmla="*/ 536919 h 2786219"/>
              <a:gd name="connsiteX446" fmla="*/ 1369224 w 4691512"/>
              <a:gd name="connsiteY446" fmla="*/ 536919 h 2786219"/>
              <a:gd name="connsiteX447" fmla="*/ 1364551 w 4691512"/>
              <a:gd name="connsiteY447" fmla="*/ 560335 h 2786219"/>
              <a:gd name="connsiteX448" fmla="*/ 1367786 w 4691512"/>
              <a:gd name="connsiteY448" fmla="*/ 562137 h 2786219"/>
              <a:gd name="connsiteX449" fmla="*/ 1359158 w 4691512"/>
              <a:gd name="connsiteY449" fmla="*/ 565019 h 2786219"/>
              <a:gd name="connsiteX450" fmla="*/ 1354125 w 4691512"/>
              <a:gd name="connsiteY450" fmla="*/ 586994 h 2786219"/>
              <a:gd name="connsiteX451" fmla="*/ 1391874 w 4691512"/>
              <a:gd name="connsiteY451" fmla="*/ 631665 h 2786219"/>
              <a:gd name="connsiteX452" fmla="*/ 1396547 w 4691512"/>
              <a:gd name="connsiteY452" fmla="*/ 635628 h 2786219"/>
              <a:gd name="connsiteX453" fmla="*/ 1398345 w 4691512"/>
              <a:gd name="connsiteY453" fmla="*/ 657964 h 2786219"/>
              <a:gd name="connsiteX454" fmla="*/ 1380729 w 4691512"/>
              <a:gd name="connsiteY454" fmla="*/ 676336 h 2786219"/>
              <a:gd name="connsiteX455" fmla="*/ 1369584 w 4691512"/>
              <a:gd name="connsiteY455" fmla="*/ 680659 h 2786219"/>
              <a:gd name="connsiteX456" fmla="*/ 1362753 w 4691512"/>
              <a:gd name="connsiteY456" fmla="*/ 670933 h 2786219"/>
              <a:gd name="connsiteX457" fmla="*/ 1350889 w 4691512"/>
              <a:gd name="connsiteY457" fmla="*/ 651479 h 2786219"/>
              <a:gd name="connsiteX458" fmla="*/ 1333273 w 4691512"/>
              <a:gd name="connsiteY458" fmla="*/ 652560 h 2786219"/>
              <a:gd name="connsiteX459" fmla="*/ 1331116 w 4691512"/>
              <a:gd name="connsiteY459" fmla="*/ 665889 h 2786219"/>
              <a:gd name="connsiteX460" fmla="*/ 1345497 w 4691512"/>
              <a:gd name="connsiteY460" fmla="*/ 698312 h 2786219"/>
              <a:gd name="connsiteX461" fmla="*/ 1348013 w 4691512"/>
              <a:gd name="connsiteY461" fmla="*/ 703716 h 2786219"/>
              <a:gd name="connsiteX462" fmla="*/ 1345856 w 4691512"/>
              <a:gd name="connsiteY462" fmla="*/ 727132 h 2786219"/>
              <a:gd name="connsiteX463" fmla="*/ 1320691 w 4691512"/>
              <a:gd name="connsiteY463" fmla="*/ 727132 h 2786219"/>
              <a:gd name="connsiteX464" fmla="*/ 1305232 w 4691512"/>
              <a:gd name="connsiteY464" fmla="*/ 717405 h 2786219"/>
              <a:gd name="connsiteX465" fmla="*/ 1319612 w 4691512"/>
              <a:gd name="connsiteY465" fmla="*/ 757393 h 2786219"/>
              <a:gd name="connsiteX466" fmla="*/ 1272516 w 4691512"/>
              <a:gd name="connsiteY466" fmla="*/ 730014 h 2786219"/>
              <a:gd name="connsiteX467" fmla="*/ 1257776 w 4691512"/>
              <a:gd name="connsiteY467" fmla="*/ 702275 h 2786219"/>
              <a:gd name="connsiteX468" fmla="*/ 1231173 w 4691512"/>
              <a:gd name="connsiteY468" fmla="*/ 686423 h 2786219"/>
              <a:gd name="connsiteX469" fmla="*/ 1196300 w 4691512"/>
              <a:gd name="connsiteY469" fmla="*/ 675256 h 2786219"/>
              <a:gd name="connsiteX470" fmla="*/ 1216073 w 4691512"/>
              <a:gd name="connsiteY470" fmla="*/ 661566 h 2786219"/>
              <a:gd name="connsiteX471" fmla="*/ 1234408 w 4691512"/>
              <a:gd name="connsiteY471" fmla="*/ 661926 h 2786219"/>
              <a:gd name="connsiteX472" fmla="*/ 1257776 w 4691512"/>
              <a:gd name="connsiteY472" fmla="*/ 646436 h 2786219"/>
              <a:gd name="connsiteX473" fmla="*/ 1271438 w 4691512"/>
              <a:gd name="connsiteY473" fmla="*/ 626982 h 2786219"/>
              <a:gd name="connsiteX474" fmla="*/ 1287975 w 4691512"/>
              <a:gd name="connsiteY474" fmla="*/ 603205 h 2786219"/>
              <a:gd name="connsiteX475" fmla="*/ 1285099 w 4691512"/>
              <a:gd name="connsiteY475" fmla="*/ 576907 h 2786219"/>
              <a:gd name="connsiteX476" fmla="*/ 1253462 w 4691512"/>
              <a:gd name="connsiteY476" fmla="*/ 515664 h 2786219"/>
              <a:gd name="connsiteX477" fmla="*/ 1244834 w 4691512"/>
              <a:gd name="connsiteY477" fmla="*/ 504136 h 2786219"/>
              <a:gd name="connsiteX478" fmla="*/ 1220747 w 4691512"/>
              <a:gd name="connsiteY478" fmla="*/ 518546 h 2786219"/>
              <a:gd name="connsiteX479" fmla="*/ 1150283 w 4691512"/>
              <a:gd name="connsiteY479" fmla="*/ 494049 h 2786219"/>
              <a:gd name="connsiteX480" fmla="*/ 1142374 w 4691512"/>
              <a:gd name="connsiteY480" fmla="*/ 488645 h 2786219"/>
              <a:gd name="connsiteX481" fmla="*/ 1147047 w 4691512"/>
              <a:gd name="connsiteY481" fmla="*/ 466670 h 2786219"/>
              <a:gd name="connsiteX482" fmla="*/ 1143093 w 4691512"/>
              <a:gd name="connsiteY482" fmla="*/ 459465 h 2786219"/>
              <a:gd name="connsiteX483" fmla="*/ 1139857 w 4691512"/>
              <a:gd name="connsiteY483" fmla="*/ 429924 h 2786219"/>
              <a:gd name="connsiteX484" fmla="*/ 1188750 w 4691512"/>
              <a:gd name="connsiteY484" fmla="*/ 377688 h 2786219"/>
              <a:gd name="connsiteX485" fmla="*/ 1193064 w 4691512"/>
              <a:gd name="connsiteY485" fmla="*/ 375527 h 2786219"/>
              <a:gd name="connsiteX486" fmla="*/ 1136940 w 4691512"/>
              <a:gd name="connsiteY486" fmla="*/ 344665 h 2786219"/>
              <a:gd name="connsiteX487" fmla="*/ 1156840 w 4691512"/>
              <a:gd name="connsiteY487" fmla="*/ 355770 h 2786219"/>
              <a:gd name="connsiteX488" fmla="*/ 1156840 w 4691512"/>
              <a:gd name="connsiteY488" fmla="*/ 373827 h 2786219"/>
              <a:gd name="connsiteX489" fmla="*/ 1117130 w 4691512"/>
              <a:gd name="connsiteY489" fmla="*/ 397662 h 2786219"/>
              <a:gd name="connsiteX490" fmla="*/ 1104966 w 4691512"/>
              <a:gd name="connsiteY490" fmla="*/ 405968 h 2786219"/>
              <a:gd name="connsiteX491" fmla="*/ 1089941 w 4691512"/>
              <a:gd name="connsiteY491" fmla="*/ 416080 h 2786219"/>
              <a:gd name="connsiteX492" fmla="*/ 1115699 w 4691512"/>
              <a:gd name="connsiteY492" fmla="*/ 351437 h 2786219"/>
              <a:gd name="connsiteX493" fmla="*/ 1136940 w 4691512"/>
              <a:gd name="connsiteY493" fmla="*/ 344665 h 2786219"/>
              <a:gd name="connsiteX494" fmla="*/ 1058144 w 4691512"/>
              <a:gd name="connsiteY494" fmla="*/ 340960 h 2786219"/>
              <a:gd name="connsiteX495" fmla="*/ 1088662 w 4691512"/>
              <a:gd name="connsiteY495" fmla="*/ 346709 h 2786219"/>
              <a:gd name="connsiteX496" fmla="*/ 1085755 w 4691512"/>
              <a:gd name="connsiteY496" fmla="*/ 357129 h 2786219"/>
              <a:gd name="connsiteX497" fmla="*/ 1079216 w 4691512"/>
              <a:gd name="connsiteY497" fmla="*/ 387311 h 2786219"/>
              <a:gd name="connsiteX498" fmla="*/ 1058870 w 4691512"/>
              <a:gd name="connsiteY498" fmla="*/ 420726 h 2786219"/>
              <a:gd name="connsiteX499" fmla="*/ 1040705 w 4691512"/>
              <a:gd name="connsiteY499" fmla="*/ 426475 h 2786219"/>
              <a:gd name="connsiteX500" fmla="*/ 1032349 w 4691512"/>
              <a:gd name="connsiteY500" fmla="*/ 423242 h 2786219"/>
              <a:gd name="connsiteX501" fmla="*/ 1017090 w 4691512"/>
              <a:gd name="connsiteY501" fmla="*/ 380843 h 2786219"/>
              <a:gd name="connsiteX502" fmla="*/ 1019996 w 4691512"/>
              <a:gd name="connsiteY502" fmla="*/ 365752 h 2786219"/>
              <a:gd name="connsiteX503" fmla="*/ 1034165 w 4691512"/>
              <a:gd name="connsiteY503" fmla="*/ 370423 h 2786219"/>
              <a:gd name="connsiteX504" fmla="*/ 1041431 w 4691512"/>
              <a:gd name="connsiteY504" fmla="*/ 375094 h 2786219"/>
              <a:gd name="connsiteX505" fmla="*/ 1048334 w 4691512"/>
              <a:gd name="connsiteY505" fmla="*/ 358925 h 2786219"/>
              <a:gd name="connsiteX506" fmla="*/ 1058144 w 4691512"/>
              <a:gd name="connsiteY506" fmla="*/ 340960 h 2786219"/>
              <a:gd name="connsiteX507" fmla="*/ 991190 w 4691512"/>
              <a:gd name="connsiteY507" fmla="*/ 325953 h 2786219"/>
              <a:gd name="connsiteX508" fmla="*/ 1007434 w 4691512"/>
              <a:gd name="connsiteY508" fmla="*/ 336997 h 2786219"/>
              <a:gd name="connsiteX509" fmla="*/ 993036 w 4691512"/>
              <a:gd name="connsiteY509" fmla="*/ 350985 h 2786219"/>
              <a:gd name="connsiteX510" fmla="*/ 977899 w 4691512"/>
              <a:gd name="connsiteY510" fmla="*/ 334420 h 2786219"/>
              <a:gd name="connsiteX511" fmla="*/ 991190 w 4691512"/>
              <a:gd name="connsiteY511" fmla="*/ 325953 h 2786219"/>
              <a:gd name="connsiteX512" fmla="*/ 2360573 w 4691512"/>
              <a:gd name="connsiteY512" fmla="*/ 316515 h 2786219"/>
              <a:gd name="connsiteX513" fmla="*/ 2377004 w 4691512"/>
              <a:gd name="connsiteY513" fmla="*/ 334633 h 2786219"/>
              <a:gd name="connsiteX514" fmla="*/ 2366288 w 4691512"/>
              <a:gd name="connsiteY514" fmla="*/ 346229 h 2786219"/>
              <a:gd name="connsiteX515" fmla="*/ 2350572 w 4691512"/>
              <a:gd name="connsiteY515" fmla="*/ 329560 h 2786219"/>
              <a:gd name="connsiteX516" fmla="*/ 2360573 w 4691512"/>
              <a:gd name="connsiteY516" fmla="*/ 316515 h 2786219"/>
              <a:gd name="connsiteX517" fmla="*/ 2826952 w 4691512"/>
              <a:gd name="connsiteY517" fmla="*/ 308348 h 2786219"/>
              <a:gd name="connsiteX518" fmla="*/ 2838404 w 4691512"/>
              <a:gd name="connsiteY518" fmla="*/ 310514 h 2786219"/>
              <a:gd name="connsiteX519" fmla="*/ 2839478 w 4691512"/>
              <a:gd name="connsiteY519" fmla="*/ 321706 h 2786219"/>
              <a:gd name="connsiteX520" fmla="*/ 2820868 w 4691512"/>
              <a:gd name="connsiteY520" fmla="*/ 350226 h 2786219"/>
              <a:gd name="connsiteX521" fmla="*/ 2778639 w 4691512"/>
              <a:gd name="connsiteY521" fmla="*/ 400768 h 2786219"/>
              <a:gd name="connsiteX522" fmla="*/ 2766471 w 4691512"/>
              <a:gd name="connsiteY522" fmla="*/ 429649 h 2786219"/>
              <a:gd name="connsiteX523" fmla="*/ 2762535 w 4691512"/>
              <a:gd name="connsiteY523" fmla="*/ 442284 h 2786219"/>
              <a:gd name="connsiteX524" fmla="*/ 2758240 w 4691512"/>
              <a:gd name="connsiteY524" fmla="*/ 478747 h 2786219"/>
              <a:gd name="connsiteX525" fmla="*/ 2782934 w 4691512"/>
              <a:gd name="connsiteY525" fmla="*/ 528206 h 2786219"/>
              <a:gd name="connsiteX526" fmla="*/ 2789018 w 4691512"/>
              <a:gd name="connsiteY526" fmla="*/ 539036 h 2786219"/>
              <a:gd name="connsiteX527" fmla="*/ 2749293 w 4691512"/>
              <a:gd name="connsiteY527" fmla="*/ 532538 h 2786219"/>
              <a:gd name="connsiteX528" fmla="*/ 2733189 w 4691512"/>
              <a:gd name="connsiteY528" fmla="*/ 523151 h 2786219"/>
              <a:gd name="connsiteX529" fmla="*/ 2721379 w 4691512"/>
              <a:gd name="connsiteY529" fmla="*/ 500046 h 2786219"/>
              <a:gd name="connsiteX530" fmla="*/ 2723884 w 4691512"/>
              <a:gd name="connsiteY530" fmla="*/ 479469 h 2786219"/>
              <a:gd name="connsiteX531" fmla="*/ 2726747 w 4691512"/>
              <a:gd name="connsiteY531" fmla="*/ 466833 h 2786219"/>
              <a:gd name="connsiteX532" fmla="*/ 2728894 w 4691512"/>
              <a:gd name="connsiteY532" fmla="*/ 444450 h 2786219"/>
              <a:gd name="connsiteX533" fmla="*/ 2729252 w 4691512"/>
              <a:gd name="connsiteY533" fmla="*/ 439757 h 2786219"/>
              <a:gd name="connsiteX534" fmla="*/ 2736052 w 4691512"/>
              <a:gd name="connsiteY534" fmla="*/ 402573 h 2786219"/>
              <a:gd name="connsiteX535" fmla="*/ 2787228 w 4691512"/>
              <a:gd name="connsiteY535" fmla="*/ 335785 h 2786219"/>
              <a:gd name="connsiteX536" fmla="*/ 2802975 w 4691512"/>
              <a:gd name="connsiteY536" fmla="*/ 324594 h 2786219"/>
              <a:gd name="connsiteX537" fmla="*/ 2826952 w 4691512"/>
              <a:gd name="connsiteY537" fmla="*/ 308348 h 2786219"/>
              <a:gd name="connsiteX538" fmla="*/ 1148770 w 4691512"/>
              <a:gd name="connsiteY538" fmla="*/ 291029 h 2786219"/>
              <a:gd name="connsiteX539" fmla="*/ 1145488 w 4691512"/>
              <a:gd name="connsiteY539" fmla="*/ 319397 h 2786219"/>
              <a:gd name="connsiteX540" fmla="*/ 1128712 w 4691512"/>
              <a:gd name="connsiteY540" fmla="*/ 305752 h 2786219"/>
              <a:gd name="connsiteX541" fmla="*/ 1148770 w 4691512"/>
              <a:gd name="connsiteY541" fmla="*/ 291029 h 2786219"/>
              <a:gd name="connsiteX542" fmla="*/ 831157 w 4691512"/>
              <a:gd name="connsiteY542" fmla="*/ 251775 h 2786219"/>
              <a:gd name="connsiteX543" fmla="*/ 849466 w 4691512"/>
              <a:gd name="connsiteY543" fmla="*/ 254784 h 2786219"/>
              <a:gd name="connsiteX544" fmla="*/ 876752 w 4691512"/>
              <a:gd name="connsiteY544" fmla="*/ 275626 h 2786219"/>
              <a:gd name="connsiteX545" fmla="*/ 873880 w 4691512"/>
              <a:gd name="connsiteY545" fmla="*/ 314795 h 2786219"/>
              <a:gd name="connsiteX546" fmla="*/ 887882 w 4691512"/>
              <a:gd name="connsiteY546" fmla="*/ 330607 h 2786219"/>
              <a:gd name="connsiteX547" fmla="*/ 897934 w 4691512"/>
              <a:gd name="connsiteY547" fmla="*/ 335637 h 2786219"/>
              <a:gd name="connsiteX548" fmla="*/ 911577 w 4691512"/>
              <a:gd name="connsiteY548" fmla="*/ 344621 h 2786219"/>
              <a:gd name="connsiteX549" fmla="*/ 933836 w 4691512"/>
              <a:gd name="connsiteY549" fmla="*/ 351449 h 2786219"/>
              <a:gd name="connsiteX550" fmla="*/ 933836 w 4691512"/>
              <a:gd name="connsiteY550" fmla="*/ 389899 h 2786219"/>
              <a:gd name="connsiteX551" fmla="*/ 937786 w 4691512"/>
              <a:gd name="connsiteY551" fmla="*/ 390618 h 2786219"/>
              <a:gd name="connsiteX552" fmla="*/ 953583 w 4691512"/>
              <a:gd name="connsiteY552" fmla="*/ 354324 h 2786219"/>
              <a:gd name="connsiteX553" fmla="*/ 970097 w 4691512"/>
              <a:gd name="connsiteY553" fmla="*/ 340668 h 2786219"/>
              <a:gd name="connsiteX554" fmla="*/ 979432 w 4691512"/>
              <a:gd name="connsiteY554" fmla="*/ 364385 h 2786219"/>
              <a:gd name="connsiteX555" fmla="*/ 966148 w 4691512"/>
              <a:gd name="connsiteY555" fmla="*/ 412538 h 2786219"/>
              <a:gd name="connsiteX556" fmla="*/ 967225 w 4691512"/>
              <a:gd name="connsiteY556" fmla="*/ 433021 h 2786219"/>
              <a:gd name="connsiteX557" fmla="*/ 979432 w 4691512"/>
              <a:gd name="connsiteY557" fmla="*/ 462487 h 2786219"/>
              <a:gd name="connsiteX558" fmla="*/ 970456 w 4691512"/>
              <a:gd name="connsiteY558" fmla="*/ 473986 h 2786219"/>
              <a:gd name="connsiteX559" fmla="*/ 958609 w 4691512"/>
              <a:gd name="connsiteY559" fmla="*/ 475065 h 2786219"/>
              <a:gd name="connsiteX560" fmla="*/ 952864 w 4691512"/>
              <a:gd name="connsiteY560" fmla="*/ 485126 h 2786219"/>
              <a:gd name="connsiteX561" fmla="*/ 942812 w 4691512"/>
              <a:gd name="connsiteY561" fmla="*/ 499141 h 2786219"/>
              <a:gd name="connsiteX562" fmla="*/ 914449 w 4691512"/>
              <a:gd name="connsiteY562" fmla="*/ 482970 h 2786219"/>
              <a:gd name="connsiteX563" fmla="*/ 901166 w 4691512"/>
              <a:gd name="connsiteY563" fmla="*/ 477939 h 2786219"/>
              <a:gd name="connsiteX564" fmla="*/ 848748 w 4691512"/>
              <a:gd name="connsiteY564" fmla="*/ 489079 h 2786219"/>
              <a:gd name="connsiteX565" fmla="*/ 814282 w 4691512"/>
              <a:gd name="connsiteY565" fmla="*/ 468596 h 2786219"/>
              <a:gd name="connsiteX566" fmla="*/ 798486 w 4691512"/>
              <a:gd name="connsiteY566" fmla="*/ 442723 h 2786219"/>
              <a:gd name="connsiteX567" fmla="*/ 797409 w 4691512"/>
              <a:gd name="connsiteY567" fmla="*/ 425115 h 2786219"/>
              <a:gd name="connsiteX568" fmla="*/ 815360 w 4691512"/>
              <a:gd name="connsiteY568" fmla="*/ 419725 h 2786219"/>
              <a:gd name="connsiteX569" fmla="*/ 848748 w 4691512"/>
              <a:gd name="connsiteY569" fmla="*/ 426553 h 2786219"/>
              <a:gd name="connsiteX570" fmla="*/ 859878 w 4691512"/>
              <a:gd name="connsiteY570" fmla="*/ 424037 h 2786219"/>
              <a:gd name="connsiteX571" fmla="*/ 849825 w 4691512"/>
              <a:gd name="connsiteY571" fmla="*/ 415772 h 2786219"/>
              <a:gd name="connsiteX572" fmla="*/ 813205 w 4691512"/>
              <a:gd name="connsiteY572" fmla="*/ 396367 h 2786219"/>
              <a:gd name="connsiteX573" fmla="*/ 805307 w 4691512"/>
              <a:gd name="connsiteY573" fmla="*/ 388462 h 2786219"/>
              <a:gd name="connsiteX574" fmla="*/ 816437 w 4691512"/>
              <a:gd name="connsiteY574" fmla="*/ 380197 h 2786219"/>
              <a:gd name="connsiteX575" fmla="*/ 833670 w 4691512"/>
              <a:gd name="connsiteY575" fmla="*/ 377322 h 2786219"/>
              <a:gd name="connsiteX576" fmla="*/ 824335 w 4691512"/>
              <a:gd name="connsiteY576" fmla="*/ 369776 h 2786219"/>
              <a:gd name="connsiteX577" fmla="*/ 821822 w 4691512"/>
              <a:gd name="connsiteY577" fmla="*/ 344262 h 2786219"/>
              <a:gd name="connsiteX578" fmla="*/ 864186 w 4691512"/>
              <a:gd name="connsiteY578" fmla="*/ 315873 h 2786219"/>
              <a:gd name="connsiteX579" fmla="*/ 828643 w 4691512"/>
              <a:gd name="connsiteY579" fmla="*/ 328810 h 2786219"/>
              <a:gd name="connsiteX580" fmla="*/ 793459 w 4691512"/>
              <a:gd name="connsiteY580" fmla="*/ 354683 h 2786219"/>
              <a:gd name="connsiteX581" fmla="*/ 757198 w 4691512"/>
              <a:gd name="connsiteY581" fmla="*/ 358636 h 2786219"/>
              <a:gd name="connsiteX582" fmla="*/ 754685 w 4691512"/>
              <a:gd name="connsiteY582" fmla="*/ 324138 h 2786219"/>
              <a:gd name="connsiteX583" fmla="*/ 813923 w 4691512"/>
              <a:gd name="connsiteY583" fmla="*/ 257659 h 2786219"/>
              <a:gd name="connsiteX584" fmla="*/ 831157 w 4691512"/>
              <a:gd name="connsiteY584" fmla="*/ 251775 h 2786219"/>
              <a:gd name="connsiteX585" fmla="*/ 2297242 w 4691512"/>
              <a:gd name="connsiteY585" fmla="*/ 247736 h 2786219"/>
              <a:gd name="connsiteX586" fmla="*/ 2305345 w 4691512"/>
              <a:gd name="connsiteY586" fmla="*/ 250030 h 2786219"/>
              <a:gd name="connsiteX587" fmla="*/ 2335043 w 4691512"/>
              <a:gd name="connsiteY587" fmla="*/ 281695 h 2786219"/>
              <a:gd name="connsiteX588" fmla="*/ 2336130 w 4691512"/>
              <a:gd name="connsiteY588" fmla="*/ 300766 h 2786219"/>
              <a:gd name="connsiteX589" fmla="*/ 2325627 w 4691512"/>
              <a:gd name="connsiteY589" fmla="*/ 332791 h 2786219"/>
              <a:gd name="connsiteX590" fmla="*/ 2316210 w 4691512"/>
              <a:gd name="connsiteY590" fmla="*/ 369494 h 2786219"/>
              <a:gd name="connsiteX591" fmla="*/ 2303535 w 4691512"/>
              <a:gd name="connsiteY591" fmla="*/ 372733 h 2786219"/>
              <a:gd name="connsiteX592" fmla="*/ 2285064 w 4691512"/>
              <a:gd name="connsiteY592" fmla="*/ 346825 h 2786219"/>
              <a:gd name="connsiteX593" fmla="*/ 2295929 w 4691512"/>
              <a:gd name="connsiteY593" fmla="*/ 336749 h 2786219"/>
              <a:gd name="connsiteX594" fmla="*/ 2290497 w 4691512"/>
              <a:gd name="connsiteY594" fmla="*/ 332791 h 2786219"/>
              <a:gd name="connsiteX595" fmla="*/ 2289048 w 4691512"/>
              <a:gd name="connsiteY595" fmla="*/ 317678 h 2786219"/>
              <a:gd name="connsiteX596" fmla="*/ 2296291 w 4691512"/>
              <a:gd name="connsiteY596" fmla="*/ 303285 h 2786219"/>
              <a:gd name="connsiteX597" fmla="*/ 2279994 w 4691512"/>
              <a:gd name="connsiteY597" fmla="*/ 310122 h 2786219"/>
              <a:gd name="connsiteX598" fmla="*/ 2266956 w 4691512"/>
              <a:gd name="connsiteY598" fmla="*/ 310122 h 2786219"/>
              <a:gd name="connsiteX599" fmla="*/ 2246674 w 4691512"/>
              <a:gd name="connsiteY599" fmla="*/ 264783 h 2786219"/>
              <a:gd name="connsiteX600" fmla="*/ 2254642 w 4691512"/>
              <a:gd name="connsiteY600" fmla="*/ 255787 h 2786219"/>
              <a:gd name="connsiteX601" fmla="*/ 2265145 w 4691512"/>
              <a:gd name="connsiteY601" fmla="*/ 256507 h 2786219"/>
              <a:gd name="connsiteX602" fmla="*/ 2277459 w 4691512"/>
              <a:gd name="connsiteY602" fmla="*/ 262264 h 2786219"/>
              <a:gd name="connsiteX603" fmla="*/ 2290134 w 4691512"/>
              <a:gd name="connsiteY603" fmla="*/ 268021 h 2786219"/>
              <a:gd name="connsiteX604" fmla="*/ 2291583 w 4691512"/>
              <a:gd name="connsiteY604" fmla="*/ 254348 h 2786219"/>
              <a:gd name="connsiteX605" fmla="*/ 2297242 w 4691512"/>
              <a:gd name="connsiteY605" fmla="*/ 247736 h 2786219"/>
              <a:gd name="connsiteX606" fmla="*/ 377060 w 4691512"/>
              <a:gd name="connsiteY606" fmla="*/ 237414 h 2786219"/>
              <a:gd name="connsiteX607" fmla="*/ 380662 w 4691512"/>
              <a:gd name="connsiteY607" fmla="*/ 238134 h 2786219"/>
              <a:gd name="connsiteX608" fmla="*/ 384263 w 4691512"/>
              <a:gd name="connsiteY608" fmla="*/ 240654 h 2786219"/>
              <a:gd name="connsiteX609" fmla="*/ 379581 w 4691512"/>
              <a:gd name="connsiteY609" fmla="*/ 252532 h 2786219"/>
              <a:gd name="connsiteX610" fmla="*/ 415594 w 4691512"/>
              <a:gd name="connsiteY610" fmla="*/ 284928 h 2786219"/>
              <a:gd name="connsiteX611" fmla="*/ 418836 w 4691512"/>
              <a:gd name="connsiteY611" fmla="*/ 289607 h 2786219"/>
              <a:gd name="connsiteX612" fmla="*/ 470695 w 4691512"/>
              <a:gd name="connsiteY612" fmla="*/ 319843 h 2786219"/>
              <a:gd name="connsiteX613" fmla="*/ 534799 w 4691512"/>
              <a:gd name="connsiteY613" fmla="*/ 371675 h 2786219"/>
              <a:gd name="connsiteX614" fmla="*/ 563969 w 4691512"/>
              <a:gd name="connsiteY614" fmla="*/ 407311 h 2786219"/>
              <a:gd name="connsiteX615" fmla="*/ 572253 w 4691512"/>
              <a:gd name="connsiteY615" fmla="*/ 414510 h 2786219"/>
              <a:gd name="connsiteX616" fmla="*/ 581976 w 4691512"/>
              <a:gd name="connsiteY616" fmla="*/ 390753 h 2786219"/>
              <a:gd name="connsiteX617" fmla="*/ 607906 w 4691512"/>
              <a:gd name="connsiteY617" fmla="*/ 386793 h 2786219"/>
              <a:gd name="connsiteX618" fmla="*/ 645720 w 4691512"/>
              <a:gd name="connsiteY618" fmla="*/ 378155 h 2786219"/>
              <a:gd name="connsiteX619" fmla="*/ 685695 w 4691512"/>
              <a:gd name="connsiteY619" fmla="*/ 381034 h 2786219"/>
              <a:gd name="connsiteX620" fmla="*/ 685695 w 4691512"/>
              <a:gd name="connsiteY620" fmla="*/ 401911 h 2786219"/>
              <a:gd name="connsiteX621" fmla="*/ 696139 w 4691512"/>
              <a:gd name="connsiteY621" fmla="*/ 413430 h 2786219"/>
              <a:gd name="connsiteX622" fmla="*/ 699740 w 4691512"/>
              <a:gd name="connsiteY622" fmla="*/ 413790 h 2786219"/>
              <a:gd name="connsiteX623" fmla="*/ 730711 w 4691512"/>
              <a:gd name="connsiteY623" fmla="*/ 418109 h 2786219"/>
              <a:gd name="connsiteX624" fmla="*/ 740435 w 4691512"/>
              <a:gd name="connsiteY624" fmla="*/ 424228 h 2786219"/>
              <a:gd name="connsiteX625" fmla="*/ 794455 w 4691512"/>
              <a:gd name="connsiteY625" fmla="*/ 467782 h 2786219"/>
              <a:gd name="connsiteX626" fmla="*/ 796976 w 4691512"/>
              <a:gd name="connsiteY626" fmla="*/ 490819 h 2786219"/>
              <a:gd name="connsiteX627" fmla="*/ 790854 w 4691512"/>
              <a:gd name="connsiteY627" fmla="*/ 503057 h 2786219"/>
              <a:gd name="connsiteX628" fmla="*/ 802378 w 4691512"/>
              <a:gd name="connsiteY628" fmla="*/ 508456 h 2786219"/>
              <a:gd name="connsiteX629" fmla="*/ 834790 w 4691512"/>
              <a:gd name="connsiteY629" fmla="*/ 513856 h 2786219"/>
              <a:gd name="connsiteX630" fmla="*/ 846675 w 4691512"/>
              <a:gd name="connsiteY630" fmla="*/ 526454 h 2786219"/>
              <a:gd name="connsiteX631" fmla="*/ 855678 w 4691512"/>
              <a:gd name="connsiteY631" fmla="*/ 550931 h 2786219"/>
              <a:gd name="connsiteX632" fmla="*/ 876205 w 4691512"/>
              <a:gd name="connsiteY632" fmla="*/ 522854 h 2786219"/>
              <a:gd name="connsiteX633" fmla="*/ 914020 w 4691512"/>
              <a:gd name="connsiteY633" fmla="*/ 518895 h 2786219"/>
              <a:gd name="connsiteX634" fmla="*/ 978844 w 4691512"/>
              <a:gd name="connsiteY634" fmla="*/ 545531 h 2786219"/>
              <a:gd name="connsiteX635" fmla="*/ 990368 w 4691512"/>
              <a:gd name="connsiteY635" fmla="*/ 539412 h 2786219"/>
              <a:gd name="connsiteX636" fmla="*/ 1003693 w 4691512"/>
              <a:gd name="connsiteY636" fmla="*/ 533653 h 2786219"/>
              <a:gd name="connsiteX637" fmla="*/ 1010896 w 4691512"/>
              <a:gd name="connsiteY637" fmla="*/ 552370 h 2786219"/>
              <a:gd name="connsiteX638" fmla="*/ 1004053 w 4691512"/>
              <a:gd name="connsiteY638" fmla="*/ 571088 h 2786219"/>
              <a:gd name="connsiteX639" fmla="*/ 1007295 w 4691512"/>
              <a:gd name="connsiteY639" fmla="*/ 572887 h 2786219"/>
              <a:gd name="connsiteX640" fmla="*/ 1013057 w 4691512"/>
              <a:gd name="connsiteY640" fmla="*/ 566408 h 2786219"/>
              <a:gd name="connsiteX641" fmla="*/ 1038986 w 4691512"/>
              <a:gd name="connsiteY641" fmla="*/ 537252 h 2786219"/>
              <a:gd name="connsiteX642" fmla="*/ 1049430 w 4691512"/>
              <a:gd name="connsiteY642" fmla="*/ 518535 h 2786219"/>
              <a:gd name="connsiteX643" fmla="*/ 1064556 w 4691512"/>
              <a:gd name="connsiteY643" fmla="*/ 506657 h 2786219"/>
              <a:gd name="connsiteX644" fmla="*/ 1047990 w 4691512"/>
              <a:gd name="connsiteY644" fmla="*/ 489739 h 2786219"/>
              <a:gd name="connsiteX645" fmla="*/ 1043668 w 4691512"/>
              <a:gd name="connsiteY645" fmla="*/ 465262 h 2786219"/>
              <a:gd name="connsiteX646" fmla="*/ 1076800 w 4691512"/>
              <a:gd name="connsiteY646" fmla="*/ 427108 h 2786219"/>
              <a:gd name="connsiteX647" fmla="*/ 1092646 w 4691512"/>
              <a:gd name="connsiteY647" fmla="*/ 435387 h 2786219"/>
              <a:gd name="connsiteX648" fmla="*/ 1082563 w 4691512"/>
              <a:gd name="connsiteY648" fmla="*/ 495858 h 2786219"/>
              <a:gd name="connsiteX649" fmla="*/ 1080402 w 4691512"/>
              <a:gd name="connsiteY649" fmla="*/ 504137 h 2786219"/>
              <a:gd name="connsiteX650" fmla="*/ 1092646 w 4691512"/>
              <a:gd name="connsiteY650" fmla="*/ 537252 h 2786219"/>
              <a:gd name="connsiteX651" fmla="*/ 1105971 w 4691512"/>
              <a:gd name="connsiteY651" fmla="*/ 529334 h 2786219"/>
              <a:gd name="connsiteX652" fmla="*/ 1112093 w 4691512"/>
              <a:gd name="connsiteY652" fmla="*/ 549851 h 2786219"/>
              <a:gd name="connsiteX653" fmla="*/ 1109212 w 4691512"/>
              <a:gd name="connsiteY653" fmla="*/ 572528 h 2786219"/>
              <a:gd name="connsiteX654" fmla="*/ 1113174 w 4691512"/>
              <a:gd name="connsiteY654" fmla="*/ 580086 h 2786219"/>
              <a:gd name="connsiteX655" fmla="*/ 1120016 w 4691512"/>
              <a:gd name="connsiteY655" fmla="*/ 576127 h 2786219"/>
              <a:gd name="connsiteX656" fmla="*/ 1155670 w 4691512"/>
              <a:gd name="connsiteY656" fmla="*/ 532573 h 2786219"/>
              <a:gd name="connsiteX657" fmla="*/ 1192043 w 4691512"/>
              <a:gd name="connsiteY657" fmla="*/ 530773 h 2786219"/>
              <a:gd name="connsiteX658" fmla="*/ 1192763 w 4691512"/>
              <a:gd name="connsiteY658" fmla="*/ 554170 h 2786219"/>
              <a:gd name="connsiteX659" fmla="*/ 1180519 w 4691512"/>
              <a:gd name="connsiteY659" fmla="*/ 586926 h 2786219"/>
              <a:gd name="connsiteX660" fmla="*/ 1145946 w 4691512"/>
              <a:gd name="connsiteY660" fmla="*/ 614282 h 2786219"/>
              <a:gd name="connsiteX661" fmla="*/ 1116055 w 4691512"/>
              <a:gd name="connsiteY661" fmla="*/ 613922 h 2786219"/>
              <a:gd name="connsiteX662" fmla="*/ 1110293 w 4691512"/>
              <a:gd name="connsiteY662" fmla="*/ 620401 h 2786219"/>
              <a:gd name="connsiteX663" fmla="*/ 1102370 w 4691512"/>
              <a:gd name="connsiteY663" fmla="*/ 631199 h 2786219"/>
              <a:gd name="connsiteX664" fmla="*/ 1071038 w 4691512"/>
              <a:gd name="connsiteY664" fmla="*/ 630839 h 2786219"/>
              <a:gd name="connsiteX665" fmla="*/ 1064556 w 4691512"/>
              <a:gd name="connsiteY665" fmla="*/ 630839 h 2786219"/>
              <a:gd name="connsiteX666" fmla="*/ 1082202 w 4691512"/>
              <a:gd name="connsiteY666" fmla="*/ 649197 h 2786219"/>
              <a:gd name="connsiteX667" fmla="*/ 1029623 w 4691512"/>
              <a:gd name="connsiteY667" fmla="*/ 676913 h 2786219"/>
              <a:gd name="connsiteX668" fmla="*/ 1014497 w 4691512"/>
              <a:gd name="connsiteY668" fmla="*/ 677633 h 2786219"/>
              <a:gd name="connsiteX669" fmla="*/ 1013417 w 4691512"/>
              <a:gd name="connsiteY669" fmla="*/ 680872 h 2786219"/>
              <a:gd name="connsiteX670" fmla="*/ 1018819 w 4691512"/>
              <a:gd name="connsiteY670" fmla="*/ 697430 h 2786219"/>
              <a:gd name="connsiteX671" fmla="*/ 1002253 w 4691512"/>
              <a:gd name="connsiteY671" fmla="*/ 701750 h 2786219"/>
              <a:gd name="connsiteX672" fmla="*/ 995050 w 4691512"/>
              <a:gd name="connsiteY672" fmla="*/ 706429 h 2786219"/>
              <a:gd name="connsiteX673" fmla="*/ 938149 w 4691512"/>
              <a:gd name="connsiteY673" fmla="*/ 788137 h 2786219"/>
              <a:gd name="connsiteX674" fmla="*/ 939229 w 4691512"/>
              <a:gd name="connsiteY674" fmla="*/ 812254 h 2786219"/>
              <a:gd name="connsiteX675" fmla="*/ 952914 w 4691512"/>
              <a:gd name="connsiteY675" fmla="*/ 846089 h 2786219"/>
              <a:gd name="connsiteX676" fmla="*/ 949313 w 4691512"/>
              <a:gd name="connsiteY676" fmla="*/ 848249 h 2786219"/>
              <a:gd name="connsiteX677" fmla="*/ 956156 w 4691512"/>
              <a:gd name="connsiteY677" fmla="*/ 849329 h 2786219"/>
              <a:gd name="connsiteX678" fmla="*/ 987487 w 4691512"/>
              <a:gd name="connsiteY678" fmla="*/ 860487 h 2786219"/>
              <a:gd name="connsiteX679" fmla="*/ 1054472 w 4691512"/>
              <a:gd name="connsiteY679" fmla="*/ 909081 h 2786219"/>
              <a:gd name="connsiteX680" fmla="*/ 1062755 w 4691512"/>
              <a:gd name="connsiteY680" fmla="*/ 929958 h 2786219"/>
              <a:gd name="connsiteX681" fmla="*/ 1068877 w 4691512"/>
              <a:gd name="connsiteY681" fmla="*/ 983230 h 2786219"/>
              <a:gd name="connsiteX682" fmla="*/ 1079681 w 4691512"/>
              <a:gd name="connsiteY682" fmla="*/ 992589 h 2786219"/>
              <a:gd name="connsiteX683" fmla="*/ 1094447 w 4691512"/>
              <a:gd name="connsiteY683" fmla="*/ 985030 h 2786219"/>
              <a:gd name="connsiteX684" fmla="*/ 1098048 w 4691512"/>
              <a:gd name="connsiteY684" fmla="*/ 954794 h 2786219"/>
              <a:gd name="connsiteX685" fmla="*/ 1129020 w 4691512"/>
              <a:gd name="connsiteY685" fmla="*/ 906201 h 2786219"/>
              <a:gd name="connsiteX686" fmla="*/ 1149547 w 4691512"/>
              <a:gd name="connsiteY686" fmla="*/ 856168 h 2786219"/>
              <a:gd name="connsiteX687" fmla="*/ 1152068 w 4691512"/>
              <a:gd name="connsiteY687" fmla="*/ 815854 h 2786219"/>
              <a:gd name="connsiteX688" fmla="*/ 1170795 w 4691512"/>
              <a:gd name="connsiteY688" fmla="*/ 755382 h 2786219"/>
              <a:gd name="connsiteX689" fmla="*/ 1199246 w 4691512"/>
              <a:gd name="connsiteY689" fmla="*/ 737025 h 2786219"/>
              <a:gd name="connsiteX690" fmla="*/ 1264430 w 4691512"/>
              <a:gd name="connsiteY690" fmla="*/ 791017 h 2786219"/>
              <a:gd name="connsiteX691" fmla="*/ 1263710 w 4691512"/>
              <a:gd name="connsiteY691" fmla="*/ 802535 h 2786219"/>
              <a:gd name="connsiteX692" fmla="*/ 1269112 w 4691512"/>
              <a:gd name="connsiteY692" fmla="*/ 841410 h 2786219"/>
              <a:gd name="connsiteX693" fmla="*/ 1286758 w 4691512"/>
              <a:gd name="connsiteY693" fmla="*/ 848249 h 2786219"/>
              <a:gd name="connsiteX694" fmla="*/ 1311608 w 4691512"/>
              <a:gd name="connsiteY694" fmla="*/ 827732 h 2786219"/>
              <a:gd name="connsiteX695" fmla="*/ 1327093 w 4691512"/>
              <a:gd name="connsiteY695" fmla="*/ 808655 h 2786219"/>
              <a:gd name="connsiteX696" fmla="*/ 1337897 w 4691512"/>
              <a:gd name="connsiteY696" fmla="*/ 846449 h 2786219"/>
              <a:gd name="connsiteX697" fmla="*/ 1342219 w 4691512"/>
              <a:gd name="connsiteY697" fmla="*/ 866607 h 2786219"/>
              <a:gd name="connsiteX698" fmla="*/ 1347981 w 4691512"/>
              <a:gd name="connsiteY698" fmla="*/ 890723 h 2786219"/>
              <a:gd name="connsiteX699" fmla="*/ 1372830 w 4691512"/>
              <a:gd name="connsiteY699" fmla="*/ 937157 h 2786219"/>
              <a:gd name="connsiteX700" fmla="*/ 1372830 w 4691512"/>
              <a:gd name="connsiteY700" fmla="*/ 955154 h 2786219"/>
              <a:gd name="connsiteX701" fmla="*/ 1360946 w 4691512"/>
              <a:gd name="connsiteY701" fmla="*/ 963793 h 2786219"/>
              <a:gd name="connsiteX702" fmla="*/ 1367068 w 4691512"/>
              <a:gd name="connsiteY702" fmla="*/ 963073 h 2786219"/>
              <a:gd name="connsiteX703" fmla="*/ 1401641 w 4691512"/>
              <a:gd name="connsiteY703" fmla="*/ 967393 h 2786219"/>
              <a:gd name="connsiteX704" fmla="*/ 1396239 w 4691512"/>
              <a:gd name="connsiteY704" fmla="*/ 1006987 h 2786219"/>
              <a:gd name="connsiteX705" fmla="*/ 1347981 w 4691512"/>
              <a:gd name="connsiteY705" fmla="*/ 1030024 h 2786219"/>
              <a:gd name="connsiteX706" fmla="*/ 1337177 w 4691512"/>
              <a:gd name="connsiteY706" fmla="*/ 1032184 h 2786219"/>
              <a:gd name="connsiteX707" fmla="*/ 1288199 w 4691512"/>
              <a:gd name="connsiteY707" fmla="*/ 1030024 h 2786219"/>
              <a:gd name="connsiteX708" fmla="*/ 1245703 w 4691512"/>
              <a:gd name="connsiteY708" fmla="*/ 1040462 h 2786219"/>
              <a:gd name="connsiteX709" fmla="*/ 1209330 w 4691512"/>
              <a:gd name="connsiteY709" fmla="*/ 1066379 h 2786219"/>
              <a:gd name="connsiteX710" fmla="*/ 1211490 w 4691512"/>
              <a:gd name="connsiteY710" fmla="*/ 1069978 h 2786219"/>
              <a:gd name="connsiteX711" fmla="*/ 1226616 w 4691512"/>
              <a:gd name="connsiteY711" fmla="*/ 1062779 h 2786219"/>
              <a:gd name="connsiteX712" fmla="*/ 1265511 w 4691512"/>
              <a:gd name="connsiteY712" fmla="*/ 1057020 h 2786219"/>
              <a:gd name="connsiteX713" fmla="*/ 1272713 w 4691512"/>
              <a:gd name="connsiteY713" fmla="*/ 1061699 h 2786219"/>
              <a:gd name="connsiteX714" fmla="*/ 1270913 w 4691512"/>
              <a:gd name="connsiteY714" fmla="*/ 1070698 h 2786219"/>
              <a:gd name="connsiteX715" fmla="*/ 1263350 w 4691512"/>
              <a:gd name="connsiteY715" fmla="*/ 1080777 h 2786219"/>
              <a:gd name="connsiteX716" fmla="*/ 1278115 w 4691512"/>
              <a:gd name="connsiteY716" fmla="*/ 1109213 h 2786219"/>
              <a:gd name="connsiteX717" fmla="*/ 1305125 w 4691512"/>
              <a:gd name="connsiteY717" fmla="*/ 1127570 h 2786219"/>
              <a:gd name="connsiteX718" fmla="*/ 1248944 w 4691512"/>
              <a:gd name="connsiteY718" fmla="*/ 1154207 h 2786219"/>
              <a:gd name="connsiteX719" fmla="*/ 1242102 w 4691512"/>
              <a:gd name="connsiteY719" fmla="*/ 1151687 h 2786219"/>
              <a:gd name="connsiteX720" fmla="*/ 1243902 w 4691512"/>
              <a:gd name="connsiteY720" fmla="*/ 1144488 h 2786219"/>
              <a:gd name="connsiteX721" fmla="*/ 1256507 w 4691512"/>
              <a:gd name="connsiteY721" fmla="*/ 1134769 h 2786219"/>
              <a:gd name="connsiteX722" fmla="*/ 1267311 w 4691512"/>
              <a:gd name="connsiteY722" fmla="*/ 1130090 h 2786219"/>
              <a:gd name="connsiteX723" fmla="*/ 1262629 w 4691512"/>
              <a:gd name="connsiteY723" fmla="*/ 1124331 h 2786219"/>
              <a:gd name="connsiteX724" fmla="*/ 1243182 w 4691512"/>
              <a:gd name="connsiteY724" fmla="*/ 1129730 h 2786219"/>
              <a:gd name="connsiteX725" fmla="*/ 1204288 w 4691512"/>
              <a:gd name="connsiteY725" fmla="*/ 1144848 h 2786219"/>
              <a:gd name="connsiteX726" fmla="*/ 1170795 w 4691512"/>
              <a:gd name="connsiteY726" fmla="*/ 1181923 h 2786219"/>
              <a:gd name="connsiteX727" fmla="*/ 1151708 w 4691512"/>
              <a:gd name="connsiteY727" fmla="*/ 1199200 h 2786219"/>
              <a:gd name="connsiteX728" fmla="*/ 1128300 w 4691512"/>
              <a:gd name="connsiteY728" fmla="*/ 1208919 h 2786219"/>
              <a:gd name="connsiteX729" fmla="*/ 1116415 w 4691512"/>
              <a:gd name="connsiteY729" fmla="*/ 1220437 h 2786219"/>
              <a:gd name="connsiteX730" fmla="*/ 1099489 w 4691512"/>
              <a:gd name="connsiteY730" fmla="*/ 1238435 h 2786219"/>
              <a:gd name="connsiteX731" fmla="*/ 1087604 w 4691512"/>
              <a:gd name="connsiteY731" fmla="*/ 1256792 h 2786219"/>
              <a:gd name="connsiteX732" fmla="*/ 1075360 w 4691512"/>
              <a:gd name="connsiteY732" fmla="*/ 1246714 h 2786219"/>
              <a:gd name="connsiteX733" fmla="*/ 1072839 w 4691512"/>
              <a:gd name="connsiteY733" fmla="*/ 1260392 h 2786219"/>
              <a:gd name="connsiteX734" fmla="*/ 1074640 w 4691512"/>
              <a:gd name="connsiteY734" fmla="*/ 1273710 h 2786219"/>
              <a:gd name="connsiteX735" fmla="*/ 1052311 w 4691512"/>
              <a:gd name="connsiteY735" fmla="*/ 1326263 h 2786219"/>
              <a:gd name="connsiteX736" fmla="*/ 1005134 w 4691512"/>
              <a:gd name="connsiteY736" fmla="*/ 1363337 h 2786219"/>
              <a:gd name="connsiteX737" fmla="*/ 990368 w 4691512"/>
              <a:gd name="connsiteY737" fmla="*/ 1415170 h 2786219"/>
              <a:gd name="connsiteX738" fmla="*/ 995770 w 4691512"/>
              <a:gd name="connsiteY738" fmla="*/ 1459804 h 2786219"/>
              <a:gd name="connsiteX739" fmla="*/ 987847 w 4691512"/>
              <a:gd name="connsiteY739" fmla="*/ 1474562 h 2786219"/>
              <a:gd name="connsiteX740" fmla="*/ 977043 w 4691512"/>
              <a:gd name="connsiteY740" fmla="*/ 1466643 h 2786219"/>
              <a:gd name="connsiteX741" fmla="*/ 963358 w 4691512"/>
              <a:gd name="connsiteY741" fmla="*/ 1437127 h 2786219"/>
              <a:gd name="connsiteX742" fmla="*/ 960117 w 4691512"/>
              <a:gd name="connsiteY742" fmla="*/ 1421289 h 2786219"/>
              <a:gd name="connsiteX743" fmla="*/ 937429 w 4691512"/>
              <a:gd name="connsiteY743" fmla="*/ 1401132 h 2786219"/>
              <a:gd name="connsiteX744" fmla="*/ 912939 w 4691512"/>
              <a:gd name="connsiteY744" fmla="*/ 1396453 h 2786219"/>
              <a:gd name="connsiteX745" fmla="*/ 858559 w 4691512"/>
              <a:gd name="connsiteY745" fmla="*/ 1406531 h 2786219"/>
              <a:gd name="connsiteX746" fmla="*/ 839832 w 4691512"/>
              <a:gd name="connsiteY746" fmla="*/ 1410131 h 2786219"/>
              <a:gd name="connsiteX747" fmla="*/ 797336 w 4691512"/>
              <a:gd name="connsiteY747" fmla="*/ 1407251 h 2786219"/>
              <a:gd name="connsiteX748" fmla="*/ 765644 w 4691512"/>
              <a:gd name="connsiteY748" fmla="*/ 1428128 h 2786219"/>
              <a:gd name="connsiteX749" fmla="*/ 737914 w 4691512"/>
              <a:gd name="connsiteY749" fmla="*/ 1506237 h 2786219"/>
              <a:gd name="connsiteX750" fmla="*/ 742236 w 4691512"/>
              <a:gd name="connsiteY750" fmla="*/ 1554111 h 2786219"/>
              <a:gd name="connsiteX751" fmla="*/ 798056 w 4691512"/>
              <a:gd name="connsiteY751" fmla="*/ 1589746 h 2786219"/>
              <a:gd name="connsiteX752" fmla="*/ 834790 w 4691512"/>
              <a:gd name="connsiteY752" fmla="*/ 1564549 h 2786219"/>
              <a:gd name="connsiteX753" fmla="*/ 890971 w 4691512"/>
              <a:gd name="connsiteY753" fmla="*/ 1548712 h 2786219"/>
              <a:gd name="connsiteX754" fmla="*/ 876205 w 4691512"/>
              <a:gd name="connsiteY754" fmla="*/ 1582907 h 2786219"/>
              <a:gd name="connsiteX755" fmla="*/ 863961 w 4691512"/>
              <a:gd name="connsiteY755" fmla="*/ 1618542 h 2786219"/>
              <a:gd name="connsiteX756" fmla="*/ 871524 w 4691512"/>
              <a:gd name="connsiteY756" fmla="*/ 1628980 h 2786219"/>
              <a:gd name="connsiteX757" fmla="*/ 917981 w 4691512"/>
              <a:gd name="connsiteY757" fmla="*/ 1634020 h 2786219"/>
              <a:gd name="connsiteX758" fmla="*/ 935628 w 4691512"/>
              <a:gd name="connsiteY758" fmla="*/ 1654537 h 2786219"/>
              <a:gd name="connsiteX759" fmla="*/ 933467 w 4691512"/>
              <a:gd name="connsiteY759" fmla="*/ 1676494 h 2786219"/>
              <a:gd name="connsiteX760" fmla="*/ 949313 w 4691512"/>
              <a:gd name="connsiteY760" fmla="*/ 1725807 h 2786219"/>
              <a:gd name="connsiteX761" fmla="*/ 971281 w 4691512"/>
              <a:gd name="connsiteY761" fmla="*/ 1731926 h 2786219"/>
              <a:gd name="connsiteX762" fmla="*/ 1023861 w 4691512"/>
              <a:gd name="connsiteY762" fmla="*/ 1740565 h 2786219"/>
              <a:gd name="connsiteX763" fmla="*/ 1028542 w 4691512"/>
              <a:gd name="connsiteY763" fmla="*/ 1742365 h 2786219"/>
              <a:gd name="connsiteX764" fmla="*/ 1032504 w 4691512"/>
              <a:gd name="connsiteY764" fmla="*/ 1737685 h 2786219"/>
              <a:gd name="connsiteX765" fmla="*/ 1095167 w 4691512"/>
              <a:gd name="connsiteY765" fmla="*/ 1689452 h 2786219"/>
              <a:gd name="connsiteX766" fmla="*/ 1107412 w 4691512"/>
              <a:gd name="connsiteY766" fmla="*/ 1698451 h 2786219"/>
              <a:gd name="connsiteX767" fmla="*/ 1103810 w 4691512"/>
              <a:gd name="connsiteY767" fmla="*/ 1719688 h 2786219"/>
              <a:gd name="connsiteX768" fmla="*/ 1108132 w 4691512"/>
              <a:gd name="connsiteY768" fmla="*/ 1723287 h 2786219"/>
              <a:gd name="connsiteX769" fmla="*/ 1111733 w 4691512"/>
              <a:gd name="connsiteY769" fmla="*/ 1715008 h 2786219"/>
              <a:gd name="connsiteX770" fmla="*/ 1149908 w 4691512"/>
              <a:gd name="connsiteY770" fmla="*/ 1702410 h 2786219"/>
              <a:gd name="connsiteX771" fmla="*/ 1217973 w 4691512"/>
              <a:gd name="connsiteY771" fmla="*/ 1710329 h 2786219"/>
              <a:gd name="connsiteX772" fmla="*/ 1251825 w 4691512"/>
              <a:gd name="connsiteY772" fmla="*/ 1724007 h 2786219"/>
              <a:gd name="connsiteX773" fmla="*/ 1311968 w 4691512"/>
              <a:gd name="connsiteY773" fmla="*/ 1771161 h 2786219"/>
              <a:gd name="connsiteX774" fmla="*/ 1335737 w 4691512"/>
              <a:gd name="connsiteY774" fmla="*/ 1778000 h 2786219"/>
              <a:gd name="connsiteX775" fmla="*/ 1421088 w 4691512"/>
              <a:gd name="connsiteY775" fmla="*/ 1844590 h 2786219"/>
              <a:gd name="connsiteX776" fmla="*/ 1418207 w 4691512"/>
              <a:gd name="connsiteY776" fmla="*/ 1858268 h 2786219"/>
              <a:gd name="connsiteX777" fmla="*/ 1404882 w 4691512"/>
              <a:gd name="connsiteY777" fmla="*/ 1880225 h 2786219"/>
              <a:gd name="connsiteX778" fmla="*/ 1427211 w 4691512"/>
              <a:gd name="connsiteY778" fmla="*/ 1874106 h 2786219"/>
              <a:gd name="connsiteX779" fmla="*/ 1441976 w 4691512"/>
              <a:gd name="connsiteY779" fmla="*/ 1879505 h 2786219"/>
              <a:gd name="connsiteX780" fmla="*/ 1435854 w 4691512"/>
              <a:gd name="connsiteY780" fmla="*/ 1893544 h 2786219"/>
              <a:gd name="connsiteX781" fmla="*/ 1431172 w 4691512"/>
              <a:gd name="connsiteY781" fmla="*/ 1899663 h 2786219"/>
              <a:gd name="connsiteX782" fmla="*/ 1432973 w 4691512"/>
              <a:gd name="connsiteY782" fmla="*/ 1901822 h 2786219"/>
              <a:gd name="connsiteX783" fmla="*/ 1449899 w 4691512"/>
              <a:gd name="connsiteY783" fmla="*/ 1888864 h 2786219"/>
              <a:gd name="connsiteX784" fmla="*/ 1471147 w 4691512"/>
              <a:gd name="connsiteY784" fmla="*/ 1884905 h 2786219"/>
              <a:gd name="connsiteX785" fmla="*/ 1506440 w 4691512"/>
              <a:gd name="connsiteY785" fmla="*/ 1906142 h 2786219"/>
              <a:gd name="connsiteX786" fmla="*/ 1516164 w 4691512"/>
              <a:gd name="connsiteY786" fmla="*/ 1908661 h 2786219"/>
              <a:gd name="connsiteX787" fmla="*/ 1546775 w 4691512"/>
              <a:gd name="connsiteY787" fmla="*/ 1909021 h 2786219"/>
              <a:gd name="connsiteX788" fmla="*/ 1637169 w 4691512"/>
              <a:gd name="connsiteY788" fmla="*/ 1952935 h 2786219"/>
              <a:gd name="connsiteX789" fmla="*/ 1644371 w 4691512"/>
              <a:gd name="connsiteY789" fmla="*/ 1990370 h 2786219"/>
              <a:gd name="connsiteX790" fmla="*/ 1604757 w 4691512"/>
              <a:gd name="connsiteY790" fmla="*/ 2053361 h 2786219"/>
              <a:gd name="connsiteX791" fmla="*/ 1589271 w 4691512"/>
              <a:gd name="connsiteY791" fmla="*/ 2104834 h 2786219"/>
              <a:gd name="connsiteX792" fmla="*/ 1577026 w 4691512"/>
              <a:gd name="connsiteY792" fmla="*/ 2169625 h 2786219"/>
              <a:gd name="connsiteX793" fmla="*/ 1523006 w 4691512"/>
              <a:gd name="connsiteY793" fmla="*/ 2220378 h 2786219"/>
              <a:gd name="connsiteX794" fmla="*/ 1458182 w 4691512"/>
              <a:gd name="connsiteY794" fmla="*/ 2295608 h 2786219"/>
              <a:gd name="connsiteX795" fmla="*/ 1430092 w 4691512"/>
              <a:gd name="connsiteY795" fmla="*/ 2339881 h 2786219"/>
              <a:gd name="connsiteX796" fmla="*/ 1423609 w 4691512"/>
              <a:gd name="connsiteY796" fmla="*/ 2346360 h 2786219"/>
              <a:gd name="connsiteX797" fmla="*/ 1401641 w 4691512"/>
              <a:gd name="connsiteY797" fmla="*/ 2393154 h 2786219"/>
              <a:gd name="connsiteX798" fmla="*/ 1368869 w 4691512"/>
              <a:gd name="connsiteY798" fmla="*/ 2417271 h 2786219"/>
              <a:gd name="connsiteX799" fmla="*/ 1338258 w 4691512"/>
              <a:gd name="connsiteY799" fmla="*/ 2411871 h 2786219"/>
              <a:gd name="connsiteX800" fmla="*/ 1351943 w 4691512"/>
              <a:gd name="connsiteY800" fmla="*/ 2442467 h 2786219"/>
              <a:gd name="connsiteX801" fmla="*/ 1327814 w 4691512"/>
              <a:gd name="connsiteY801" fmla="*/ 2484581 h 2786219"/>
              <a:gd name="connsiteX802" fmla="*/ 1296842 w 4691512"/>
              <a:gd name="connsiteY802" fmla="*/ 2490340 h 2786219"/>
              <a:gd name="connsiteX803" fmla="*/ 1286758 w 4691512"/>
              <a:gd name="connsiteY803" fmla="*/ 2501499 h 2786219"/>
              <a:gd name="connsiteX804" fmla="*/ 1286758 w 4691512"/>
              <a:gd name="connsiteY804" fmla="*/ 2504018 h 2786219"/>
              <a:gd name="connsiteX805" fmla="*/ 1261909 w 4691512"/>
              <a:gd name="connsiteY805" fmla="*/ 2529575 h 2786219"/>
              <a:gd name="connsiteX806" fmla="*/ 1252906 w 4691512"/>
              <a:gd name="connsiteY806" fmla="*/ 2541813 h 2786219"/>
              <a:gd name="connsiteX807" fmla="*/ 1235980 w 4691512"/>
              <a:gd name="connsiteY807" fmla="*/ 2619562 h 2786219"/>
              <a:gd name="connsiteX808" fmla="*/ 1237420 w 4691512"/>
              <a:gd name="connsiteY808" fmla="*/ 2635400 h 2786219"/>
              <a:gd name="connsiteX809" fmla="*/ 1246063 w 4691512"/>
              <a:gd name="connsiteY809" fmla="*/ 2689033 h 2786219"/>
              <a:gd name="connsiteX810" fmla="*/ 1238861 w 4691512"/>
              <a:gd name="connsiteY810" fmla="*/ 2702351 h 2786219"/>
              <a:gd name="connsiteX811" fmla="*/ 1233459 w 4691512"/>
              <a:gd name="connsiteY811" fmla="*/ 2740146 h 2786219"/>
              <a:gd name="connsiteX812" fmla="*/ 1228777 w 4691512"/>
              <a:gd name="connsiteY812" fmla="*/ 2760663 h 2786219"/>
              <a:gd name="connsiteX813" fmla="*/ 1208249 w 4691512"/>
              <a:gd name="connsiteY813" fmla="*/ 2786219 h 2786219"/>
              <a:gd name="connsiteX814" fmla="*/ 1179439 w 4691512"/>
              <a:gd name="connsiteY814" fmla="*/ 2767862 h 2786219"/>
              <a:gd name="connsiteX815" fmla="*/ 1168274 w 4691512"/>
              <a:gd name="connsiteY815" fmla="*/ 2739786 h 2786219"/>
              <a:gd name="connsiteX816" fmla="*/ 1147747 w 4691512"/>
              <a:gd name="connsiteY816" fmla="*/ 2703431 h 2786219"/>
              <a:gd name="connsiteX817" fmla="*/ 1140544 w 4691512"/>
              <a:gd name="connsiteY817" fmla="*/ 2701991 h 2786219"/>
              <a:gd name="connsiteX818" fmla="*/ 1143065 w 4691512"/>
              <a:gd name="connsiteY818" fmla="*/ 2692272 h 2786219"/>
              <a:gd name="connsiteX819" fmla="*/ 1134422 w 4691512"/>
              <a:gd name="connsiteY819" fmla="*/ 2649078 h 2786219"/>
              <a:gd name="connsiteX820" fmla="*/ 1126499 w 4691512"/>
              <a:gd name="connsiteY820" fmla="*/ 2635040 h 2786219"/>
              <a:gd name="connsiteX821" fmla="*/ 1150268 w 4691512"/>
              <a:gd name="connsiteY821" fmla="*/ 2600485 h 2786219"/>
              <a:gd name="connsiteX822" fmla="*/ 1145226 w 4691512"/>
              <a:gd name="connsiteY822" fmla="*/ 2559091 h 2786219"/>
              <a:gd name="connsiteX823" fmla="*/ 1136583 w 4691512"/>
              <a:gd name="connsiteY823" fmla="*/ 2547572 h 2786219"/>
              <a:gd name="connsiteX824" fmla="*/ 1126139 w 4691512"/>
              <a:gd name="connsiteY824" fmla="*/ 2529935 h 2786219"/>
              <a:gd name="connsiteX825" fmla="*/ 1119296 w 4691512"/>
              <a:gd name="connsiteY825" fmla="*/ 2476662 h 2786219"/>
              <a:gd name="connsiteX826" fmla="*/ 1120016 w 4691512"/>
              <a:gd name="connsiteY826" fmla="*/ 2465864 h 2786219"/>
              <a:gd name="connsiteX827" fmla="*/ 1130820 w 4691512"/>
              <a:gd name="connsiteY827" fmla="*/ 2420870 h 2786219"/>
              <a:gd name="connsiteX828" fmla="*/ 1133341 w 4691512"/>
              <a:gd name="connsiteY828" fmla="*/ 2387035 h 2786219"/>
              <a:gd name="connsiteX829" fmla="*/ 1134782 w 4691512"/>
              <a:gd name="connsiteY829" fmla="*/ 2272211 h 2786219"/>
              <a:gd name="connsiteX830" fmla="*/ 1130820 w 4691512"/>
              <a:gd name="connsiteY830" fmla="*/ 2164586 h 2786219"/>
              <a:gd name="connsiteX831" fmla="*/ 1100929 w 4691512"/>
              <a:gd name="connsiteY831" fmla="*/ 2128951 h 2786219"/>
              <a:gd name="connsiteX832" fmla="*/ 1088685 w 4691512"/>
              <a:gd name="connsiteY832" fmla="*/ 2121392 h 2786219"/>
              <a:gd name="connsiteX833" fmla="*/ 1008015 w 4691512"/>
              <a:gd name="connsiteY833" fmla="*/ 2020246 h 2786219"/>
              <a:gd name="connsiteX834" fmla="*/ 972001 w 4691512"/>
              <a:gd name="connsiteY834" fmla="*/ 1969853 h 2786219"/>
              <a:gd name="connsiteX835" fmla="*/ 966960 w 4691512"/>
              <a:gd name="connsiteY835" fmla="*/ 1936018 h 2786219"/>
              <a:gd name="connsiteX836" fmla="*/ 970921 w 4691512"/>
              <a:gd name="connsiteY836" fmla="*/ 1903262 h 2786219"/>
              <a:gd name="connsiteX837" fmla="*/ 981725 w 4691512"/>
              <a:gd name="connsiteY837" fmla="*/ 1863668 h 2786219"/>
              <a:gd name="connsiteX838" fmla="*/ 1007295 w 4691512"/>
              <a:gd name="connsiteY838" fmla="*/ 1832352 h 2786219"/>
              <a:gd name="connsiteX839" fmla="*/ 1017378 w 4691512"/>
              <a:gd name="connsiteY839" fmla="*/ 1772960 h 2786219"/>
              <a:gd name="connsiteX840" fmla="*/ 1006574 w 4691512"/>
              <a:gd name="connsiteY840" fmla="*/ 1747044 h 2786219"/>
              <a:gd name="connsiteX841" fmla="*/ 983886 w 4691512"/>
              <a:gd name="connsiteY841" fmla="*/ 1744884 h 2786219"/>
              <a:gd name="connsiteX842" fmla="*/ 959037 w 4691512"/>
              <a:gd name="connsiteY842" fmla="*/ 1751723 h 2786219"/>
              <a:gd name="connsiteX843" fmla="*/ 902856 w 4691512"/>
              <a:gd name="connsiteY843" fmla="*/ 1716088 h 2786219"/>
              <a:gd name="connsiteX844" fmla="*/ 882688 w 4691512"/>
              <a:gd name="connsiteY844" fmla="*/ 1685852 h 2786219"/>
              <a:gd name="connsiteX845" fmla="*/ 858559 w 4691512"/>
              <a:gd name="connsiteY845" fmla="*/ 1670735 h 2786219"/>
              <a:gd name="connsiteX846" fmla="*/ 786172 w 4691512"/>
              <a:gd name="connsiteY846" fmla="*/ 1636179 h 2786219"/>
              <a:gd name="connsiteX847" fmla="*/ 764564 w 4691512"/>
              <a:gd name="connsiteY847" fmla="*/ 1628980 h 2786219"/>
              <a:gd name="connsiteX848" fmla="*/ 707663 w 4691512"/>
              <a:gd name="connsiteY848" fmla="*/ 1621061 h 2786219"/>
              <a:gd name="connsiteX849" fmla="*/ 638877 w 4691512"/>
              <a:gd name="connsiteY849" fmla="*/ 1586506 h 2786219"/>
              <a:gd name="connsiteX850" fmla="*/ 617990 w 4691512"/>
              <a:gd name="connsiteY850" fmla="*/ 1548712 h 2786219"/>
              <a:gd name="connsiteX851" fmla="*/ 607906 w 4691512"/>
              <a:gd name="connsiteY851" fmla="*/ 1516676 h 2786219"/>
              <a:gd name="connsiteX852" fmla="*/ 578375 w 4691512"/>
              <a:gd name="connsiteY852" fmla="*/ 1473482 h 2786219"/>
              <a:gd name="connsiteX853" fmla="*/ 531557 w 4691512"/>
              <a:gd name="connsiteY853" fmla="*/ 1392493 h 2786219"/>
              <a:gd name="connsiteX854" fmla="*/ 522555 w 4691512"/>
              <a:gd name="connsiteY854" fmla="*/ 1374856 h 2786219"/>
              <a:gd name="connsiteX855" fmla="*/ 512831 w 4691512"/>
              <a:gd name="connsiteY855" fmla="*/ 1368017 h 2786219"/>
              <a:gd name="connsiteX856" fmla="*/ 508149 w 4691512"/>
              <a:gd name="connsiteY856" fmla="*/ 1381695 h 2786219"/>
              <a:gd name="connsiteX857" fmla="*/ 522555 w 4691512"/>
              <a:gd name="connsiteY857" fmla="*/ 1418050 h 2786219"/>
              <a:gd name="connsiteX858" fmla="*/ 546683 w 4691512"/>
              <a:gd name="connsiteY858" fmla="*/ 1477801 h 2786219"/>
              <a:gd name="connsiteX859" fmla="*/ 557848 w 4691512"/>
              <a:gd name="connsiteY859" fmla="*/ 1501918 h 2786219"/>
              <a:gd name="connsiteX860" fmla="*/ 555687 w 4691512"/>
              <a:gd name="connsiteY860" fmla="*/ 1504798 h 2786219"/>
              <a:gd name="connsiteX861" fmla="*/ 542002 w 4691512"/>
              <a:gd name="connsiteY861" fmla="*/ 1495439 h 2786219"/>
              <a:gd name="connsiteX862" fmla="*/ 526156 w 4691512"/>
              <a:gd name="connsiteY862" fmla="*/ 1465563 h 2786219"/>
              <a:gd name="connsiteX863" fmla="*/ 521114 w 4691512"/>
              <a:gd name="connsiteY863" fmla="*/ 1457284 h 2786219"/>
              <a:gd name="connsiteX864" fmla="*/ 500226 w 4691512"/>
              <a:gd name="connsiteY864" fmla="*/ 1422009 h 2786219"/>
              <a:gd name="connsiteX865" fmla="*/ 470695 w 4691512"/>
              <a:gd name="connsiteY865" fmla="*/ 1334181 h 2786219"/>
              <a:gd name="connsiteX866" fmla="*/ 453769 w 4691512"/>
              <a:gd name="connsiteY866" fmla="*/ 1315824 h 2786219"/>
              <a:gd name="connsiteX867" fmla="*/ 422077 w 4691512"/>
              <a:gd name="connsiteY867" fmla="*/ 1274070 h 2786219"/>
              <a:gd name="connsiteX868" fmla="*/ 420637 w 4691512"/>
              <a:gd name="connsiteY868" fmla="*/ 1269390 h 2786219"/>
              <a:gd name="connsiteX869" fmla="*/ 406231 w 4691512"/>
              <a:gd name="connsiteY869" fmla="*/ 1202080 h 2786219"/>
              <a:gd name="connsiteX870" fmla="*/ 405511 w 4691512"/>
              <a:gd name="connsiteY870" fmla="*/ 1170404 h 2786219"/>
              <a:gd name="connsiteX871" fmla="*/ 435042 w 4691512"/>
              <a:gd name="connsiteY871" fmla="*/ 1071778 h 2786219"/>
              <a:gd name="connsiteX872" fmla="*/ 443325 w 4691512"/>
              <a:gd name="connsiteY872" fmla="*/ 1025704 h 2786219"/>
              <a:gd name="connsiteX873" fmla="*/ 449447 w 4691512"/>
              <a:gd name="connsiteY873" fmla="*/ 1010946 h 2786219"/>
              <a:gd name="connsiteX874" fmla="*/ 464573 w 4691512"/>
              <a:gd name="connsiteY874" fmla="*/ 1017786 h 2786219"/>
              <a:gd name="connsiteX875" fmla="*/ 470695 w 4691512"/>
              <a:gd name="connsiteY875" fmla="*/ 1021385 h 2786219"/>
              <a:gd name="connsiteX876" fmla="*/ 465653 w 4691512"/>
              <a:gd name="connsiteY876" fmla="*/ 975311 h 2786219"/>
              <a:gd name="connsiteX877" fmla="*/ 442244 w 4691512"/>
              <a:gd name="connsiteY877" fmla="*/ 939316 h 2786219"/>
              <a:gd name="connsiteX878" fmla="*/ 444765 w 4691512"/>
              <a:gd name="connsiteY878" fmla="*/ 904401 h 2786219"/>
              <a:gd name="connsiteX879" fmla="*/ 431080 w 4691512"/>
              <a:gd name="connsiteY879" fmla="*/ 874525 h 2786219"/>
              <a:gd name="connsiteX880" fmla="*/ 429280 w 4691512"/>
              <a:gd name="connsiteY880" fmla="*/ 869126 h 2786219"/>
              <a:gd name="connsiteX881" fmla="*/ 428199 w 4691512"/>
              <a:gd name="connsiteY881" fmla="*/ 831331 h 2786219"/>
              <a:gd name="connsiteX882" fmla="*/ 429640 w 4691512"/>
              <a:gd name="connsiteY882" fmla="*/ 828092 h 2786219"/>
              <a:gd name="connsiteX883" fmla="*/ 426038 w 4691512"/>
              <a:gd name="connsiteY883" fmla="*/ 828452 h 2786219"/>
              <a:gd name="connsiteX884" fmla="*/ 420997 w 4691512"/>
              <a:gd name="connsiteY884" fmla="*/ 804695 h 2786219"/>
              <a:gd name="connsiteX885" fmla="*/ 418115 w 4691512"/>
              <a:gd name="connsiteY885" fmla="*/ 791737 h 2786219"/>
              <a:gd name="connsiteX886" fmla="*/ 413074 w 4691512"/>
              <a:gd name="connsiteY886" fmla="*/ 752143 h 2786219"/>
              <a:gd name="connsiteX887" fmla="*/ 405151 w 4691512"/>
              <a:gd name="connsiteY887" fmla="*/ 724786 h 2786219"/>
              <a:gd name="connsiteX888" fmla="*/ 370218 w 4691512"/>
              <a:gd name="connsiteY888" fmla="*/ 716507 h 2786219"/>
              <a:gd name="connsiteX889" fmla="*/ 356533 w 4691512"/>
              <a:gd name="connsiteY889" fmla="*/ 690591 h 2786219"/>
              <a:gd name="connsiteX890" fmla="*/ 338886 w 4691512"/>
              <a:gd name="connsiteY890" fmla="*/ 671514 h 2786219"/>
              <a:gd name="connsiteX891" fmla="*/ 295310 w 4691512"/>
              <a:gd name="connsiteY891" fmla="*/ 642718 h 2786219"/>
              <a:gd name="connsiteX892" fmla="*/ 286306 w 4691512"/>
              <a:gd name="connsiteY892" fmla="*/ 628320 h 2786219"/>
              <a:gd name="connsiteX893" fmla="*/ 270821 w 4691512"/>
              <a:gd name="connsiteY893" fmla="*/ 618241 h 2786219"/>
              <a:gd name="connsiteX894" fmla="*/ 256055 w 4691512"/>
              <a:gd name="connsiteY894" fmla="*/ 627600 h 2786219"/>
              <a:gd name="connsiteX895" fmla="*/ 233727 w 4691512"/>
              <a:gd name="connsiteY895" fmla="*/ 647397 h 2786219"/>
              <a:gd name="connsiteX896" fmla="*/ 200955 w 4691512"/>
              <a:gd name="connsiteY896" fmla="*/ 658915 h 2786219"/>
              <a:gd name="connsiteX897" fmla="*/ 198074 w 4691512"/>
              <a:gd name="connsiteY897" fmla="*/ 655676 h 2786219"/>
              <a:gd name="connsiteX898" fmla="*/ 216441 w 4691512"/>
              <a:gd name="connsiteY898" fmla="*/ 624360 h 2786219"/>
              <a:gd name="connsiteX899" fmla="*/ 245972 w 4691512"/>
              <a:gd name="connsiteY899" fmla="*/ 605643 h 2786219"/>
              <a:gd name="connsiteX900" fmla="*/ 242370 w 4691512"/>
              <a:gd name="connsiteY900" fmla="*/ 599524 h 2786219"/>
              <a:gd name="connsiteX901" fmla="*/ 202035 w 4691512"/>
              <a:gd name="connsiteY901" fmla="*/ 622201 h 2786219"/>
              <a:gd name="connsiteX902" fmla="*/ 171784 w 4691512"/>
              <a:gd name="connsiteY902" fmla="*/ 643078 h 2786219"/>
              <a:gd name="connsiteX903" fmla="*/ 164941 w 4691512"/>
              <a:gd name="connsiteY903" fmla="*/ 653516 h 2786219"/>
              <a:gd name="connsiteX904" fmla="*/ 153777 w 4691512"/>
              <a:gd name="connsiteY904" fmla="*/ 671874 h 2786219"/>
              <a:gd name="connsiteX905" fmla="*/ 48978 w 4691512"/>
              <a:gd name="connsiteY905" fmla="*/ 732345 h 2786219"/>
              <a:gd name="connsiteX906" fmla="*/ 2161 w 4691512"/>
              <a:gd name="connsiteY906" fmla="*/ 744224 h 2786219"/>
              <a:gd name="connsiteX907" fmla="*/ 0 w 4691512"/>
              <a:gd name="connsiteY907" fmla="*/ 738824 h 2786219"/>
              <a:gd name="connsiteX908" fmla="*/ 10804 w 4691512"/>
              <a:gd name="connsiteY908" fmla="*/ 731985 h 2786219"/>
              <a:gd name="connsiteX909" fmla="*/ 106600 w 4691512"/>
              <a:gd name="connsiteY909" fmla="*/ 662515 h 2786219"/>
              <a:gd name="connsiteX910" fmla="*/ 100478 w 4691512"/>
              <a:gd name="connsiteY910" fmla="*/ 647757 h 2786219"/>
              <a:gd name="connsiteX911" fmla="*/ 78149 w 4691512"/>
              <a:gd name="connsiteY911" fmla="*/ 641278 h 2786219"/>
              <a:gd name="connsiteX912" fmla="*/ 66625 w 4691512"/>
              <a:gd name="connsiteY912" fmla="*/ 615362 h 2786219"/>
              <a:gd name="connsiteX913" fmla="*/ 72387 w 4691512"/>
              <a:gd name="connsiteY913" fmla="*/ 595924 h 2786219"/>
              <a:gd name="connsiteX914" fmla="*/ 45737 w 4691512"/>
              <a:gd name="connsiteY914" fmla="*/ 591605 h 2786219"/>
              <a:gd name="connsiteX915" fmla="*/ 55101 w 4691512"/>
              <a:gd name="connsiteY915" fmla="*/ 566768 h 2786219"/>
              <a:gd name="connsiteX916" fmla="*/ 67345 w 4691512"/>
              <a:gd name="connsiteY916" fmla="*/ 521415 h 2786219"/>
              <a:gd name="connsiteX917" fmla="*/ 130369 w 4691512"/>
              <a:gd name="connsiteY917" fmla="*/ 491899 h 2786219"/>
              <a:gd name="connsiteX918" fmla="*/ 164582 w 4691512"/>
              <a:gd name="connsiteY918" fmla="*/ 464543 h 2786219"/>
              <a:gd name="connsiteX919" fmla="*/ 155938 w 4691512"/>
              <a:gd name="connsiteY919" fmla="*/ 451584 h 2786219"/>
              <a:gd name="connsiteX920" fmla="*/ 131809 w 4691512"/>
              <a:gd name="connsiteY920" fmla="*/ 451584 h 2786219"/>
              <a:gd name="connsiteX921" fmla="*/ 110201 w 4691512"/>
              <a:gd name="connsiteY921" fmla="*/ 436107 h 2786219"/>
              <a:gd name="connsiteX922" fmla="*/ 109481 w 4691512"/>
              <a:gd name="connsiteY922" fmla="*/ 397592 h 2786219"/>
              <a:gd name="connsiteX923" fmla="*/ 118124 w 4691512"/>
              <a:gd name="connsiteY923" fmla="*/ 389313 h 2786219"/>
              <a:gd name="connsiteX924" fmla="*/ 159539 w 4691512"/>
              <a:gd name="connsiteY924" fmla="*/ 378515 h 2786219"/>
              <a:gd name="connsiteX925" fmla="*/ 170704 w 4691512"/>
              <a:gd name="connsiteY925" fmla="*/ 385714 h 2786219"/>
              <a:gd name="connsiteX926" fmla="*/ 210679 w 4691512"/>
              <a:gd name="connsiteY926" fmla="*/ 397232 h 2786219"/>
              <a:gd name="connsiteX927" fmla="*/ 211759 w 4691512"/>
              <a:gd name="connsiteY927" fmla="*/ 387513 h 2786219"/>
              <a:gd name="connsiteX928" fmla="*/ 203476 w 4691512"/>
              <a:gd name="connsiteY928" fmla="*/ 371675 h 2786219"/>
              <a:gd name="connsiteX929" fmla="*/ 194112 w 4691512"/>
              <a:gd name="connsiteY929" fmla="*/ 336400 h 2786219"/>
              <a:gd name="connsiteX930" fmla="*/ 192672 w 4691512"/>
              <a:gd name="connsiteY930" fmla="*/ 309404 h 2786219"/>
              <a:gd name="connsiteX931" fmla="*/ 214640 w 4691512"/>
              <a:gd name="connsiteY931" fmla="*/ 287807 h 2786219"/>
              <a:gd name="connsiteX932" fmla="*/ 262538 w 4691512"/>
              <a:gd name="connsiteY932" fmla="*/ 272689 h 2786219"/>
              <a:gd name="connsiteX933" fmla="*/ 313677 w 4691512"/>
              <a:gd name="connsiteY933" fmla="*/ 256132 h 2786219"/>
              <a:gd name="connsiteX934" fmla="*/ 319439 w 4691512"/>
              <a:gd name="connsiteY934" fmla="*/ 253972 h 2786219"/>
              <a:gd name="connsiteX935" fmla="*/ 377060 w 4691512"/>
              <a:gd name="connsiteY935" fmla="*/ 237414 h 2786219"/>
              <a:gd name="connsiteX936" fmla="*/ 1121871 w 4691512"/>
              <a:gd name="connsiteY936" fmla="*/ 232336 h 2786219"/>
              <a:gd name="connsiteX937" fmla="*/ 1135917 w 4691512"/>
              <a:gd name="connsiteY937" fmla="*/ 238415 h 2786219"/>
              <a:gd name="connsiteX938" fmla="*/ 1139891 w 4691512"/>
              <a:gd name="connsiteY938" fmla="*/ 254866 h 2786219"/>
              <a:gd name="connsiteX939" fmla="*/ 1108097 w 4691512"/>
              <a:gd name="connsiteY939" fmla="*/ 291701 h 2786219"/>
              <a:gd name="connsiteX940" fmla="*/ 1092922 w 4691512"/>
              <a:gd name="connsiteY940" fmla="*/ 290628 h 2786219"/>
              <a:gd name="connsiteX941" fmla="*/ 1094368 w 4691512"/>
              <a:gd name="connsiteY941" fmla="*/ 278469 h 2786219"/>
              <a:gd name="connsiteX942" fmla="*/ 1095813 w 4691512"/>
              <a:gd name="connsiteY942" fmla="*/ 263449 h 2786219"/>
              <a:gd name="connsiteX943" fmla="*/ 1096897 w 4691512"/>
              <a:gd name="connsiteY943" fmla="*/ 246998 h 2786219"/>
              <a:gd name="connsiteX944" fmla="*/ 1111349 w 4691512"/>
              <a:gd name="connsiteY944" fmla="*/ 244495 h 2786219"/>
              <a:gd name="connsiteX945" fmla="*/ 1121871 w 4691512"/>
              <a:gd name="connsiteY945" fmla="*/ 232336 h 2786219"/>
              <a:gd name="connsiteX946" fmla="*/ 1175567 w 4691512"/>
              <a:gd name="connsiteY946" fmla="*/ 231790 h 2786219"/>
              <a:gd name="connsiteX947" fmla="*/ 1189183 w 4691512"/>
              <a:gd name="connsiteY947" fmla="*/ 243012 h 2786219"/>
              <a:gd name="connsiteX948" fmla="*/ 1203158 w 4691512"/>
              <a:gd name="connsiteY948" fmla="*/ 256405 h 2786219"/>
              <a:gd name="connsiteX949" fmla="*/ 1215342 w 4691512"/>
              <a:gd name="connsiteY949" fmla="*/ 269799 h 2786219"/>
              <a:gd name="connsiteX950" fmla="*/ 1206025 w 4691512"/>
              <a:gd name="connsiteY950" fmla="*/ 283554 h 2786219"/>
              <a:gd name="connsiteX951" fmla="*/ 1247592 w 4691512"/>
              <a:gd name="connsiteY951" fmla="*/ 312151 h 2786219"/>
              <a:gd name="connsiteX952" fmla="*/ 1283783 w 4691512"/>
              <a:gd name="connsiteY952" fmla="*/ 314685 h 2786219"/>
              <a:gd name="connsiteX953" fmla="*/ 1302417 w 4691512"/>
              <a:gd name="connsiteY953" fmla="*/ 327355 h 2786219"/>
              <a:gd name="connsiteX954" fmla="*/ 1298117 w 4691512"/>
              <a:gd name="connsiteY954" fmla="*/ 345816 h 2786219"/>
              <a:gd name="connsiteX955" fmla="*/ 1260133 w 4691512"/>
              <a:gd name="connsiteY955" fmla="*/ 355228 h 2786219"/>
              <a:gd name="connsiteX956" fmla="*/ 1227883 w 4691512"/>
              <a:gd name="connsiteY956" fmla="*/ 351608 h 2786219"/>
              <a:gd name="connsiteX957" fmla="*/ 1201008 w 4691512"/>
              <a:gd name="connsiteY957" fmla="*/ 339662 h 2786219"/>
              <a:gd name="connsiteX958" fmla="*/ 1190258 w 4691512"/>
              <a:gd name="connsiteY958" fmla="*/ 335318 h 2786219"/>
              <a:gd name="connsiteX959" fmla="*/ 1176642 w 4691512"/>
              <a:gd name="connsiteY959" fmla="*/ 305635 h 2786219"/>
              <a:gd name="connsiteX960" fmla="*/ 1188108 w 4691512"/>
              <a:gd name="connsiteY960" fmla="*/ 272333 h 2786219"/>
              <a:gd name="connsiteX961" fmla="*/ 1183092 w 4691512"/>
              <a:gd name="connsiteY961" fmla="*/ 262197 h 2786219"/>
              <a:gd name="connsiteX962" fmla="*/ 1171267 w 4691512"/>
              <a:gd name="connsiteY962" fmla="*/ 250613 h 2786219"/>
              <a:gd name="connsiteX963" fmla="*/ 1168400 w 4691512"/>
              <a:gd name="connsiteY963" fmla="*/ 235048 h 2786219"/>
              <a:gd name="connsiteX964" fmla="*/ 1175567 w 4691512"/>
              <a:gd name="connsiteY964" fmla="*/ 231790 h 2786219"/>
              <a:gd name="connsiteX965" fmla="*/ 2332325 w 4691512"/>
              <a:gd name="connsiteY965" fmla="*/ 227894 h 2786219"/>
              <a:gd name="connsiteX966" fmla="*/ 2355671 w 4691512"/>
              <a:gd name="connsiteY966" fmla="*/ 228259 h 2786219"/>
              <a:gd name="connsiteX967" fmla="*/ 2381172 w 4691512"/>
              <a:gd name="connsiteY967" fmla="*/ 229721 h 2786219"/>
              <a:gd name="connsiteX968" fmla="*/ 2391587 w 4691512"/>
              <a:gd name="connsiteY968" fmla="*/ 250182 h 2786219"/>
              <a:gd name="connsiteX969" fmla="*/ 2359981 w 4691512"/>
              <a:gd name="connsiteY969" fmla="*/ 273201 h 2786219"/>
              <a:gd name="connsiteX970" fmla="*/ 2339509 w 4691512"/>
              <a:gd name="connsiteY970" fmla="*/ 266624 h 2786219"/>
              <a:gd name="connsiteX971" fmla="*/ 2317241 w 4691512"/>
              <a:gd name="connsiteY971" fmla="*/ 246893 h 2786219"/>
              <a:gd name="connsiteX972" fmla="*/ 2321551 w 4691512"/>
              <a:gd name="connsiteY972" fmla="*/ 231547 h 2786219"/>
              <a:gd name="connsiteX973" fmla="*/ 2332325 w 4691512"/>
              <a:gd name="connsiteY973" fmla="*/ 227894 h 2786219"/>
              <a:gd name="connsiteX974" fmla="*/ 1203966 w 4691512"/>
              <a:gd name="connsiteY974" fmla="*/ 205883 h 2786219"/>
              <a:gd name="connsiteX975" fmla="*/ 1212477 w 4691512"/>
              <a:gd name="connsiteY975" fmla="*/ 216782 h 2786219"/>
              <a:gd name="connsiteX976" fmla="*/ 1210617 w 4691512"/>
              <a:gd name="connsiteY976" fmla="*/ 220812 h 2786219"/>
              <a:gd name="connsiteX977" fmla="*/ 1189037 w 4691512"/>
              <a:gd name="connsiteY977" fmla="*/ 212020 h 2786219"/>
              <a:gd name="connsiteX978" fmla="*/ 1203966 w 4691512"/>
              <a:gd name="connsiteY978" fmla="*/ 205883 h 2786219"/>
              <a:gd name="connsiteX979" fmla="*/ 3679477 w 4691512"/>
              <a:gd name="connsiteY979" fmla="*/ 199991 h 2786219"/>
              <a:gd name="connsiteX980" fmla="*/ 3690581 w 4691512"/>
              <a:gd name="connsiteY980" fmla="*/ 209959 h 2786219"/>
              <a:gd name="connsiteX981" fmla="*/ 3668819 w 4691512"/>
              <a:gd name="connsiteY981" fmla="*/ 217305 h 2786219"/>
              <a:gd name="connsiteX982" fmla="*/ 3659187 w 4691512"/>
              <a:gd name="connsiteY982" fmla="*/ 211009 h 2786219"/>
              <a:gd name="connsiteX983" fmla="*/ 3667036 w 4691512"/>
              <a:gd name="connsiteY983" fmla="*/ 200515 h 2786219"/>
              <a:gd name="connsiteX984" fmla="*/ 3679477 w 4691512"/>
              <a:gd name="connsiteY984" fmla="*/ 199991 h 2786219"/>
              <a:gd name="connsiteX985" fmla="*/ 964057 w 4691512"/>
              <a:gd name="connsiteY985" fmla="*/ 194552 h 2786219"/>
              <a:gd name="connsiteX986" fmla="*/ 979530 w 4691512"/>
              <a:gd name="connsiteY986" fmla="*/ 210761 h 2786219"/>
              <a:gd name="connsiteX987" fmla="*/ 991045 w 4691512"/>
              <a:gd name="connsiteY987" fmla="*/ 233453 h 2786219"/>
              <a:gd name="connsiteX988" fmla="*/ 1006158 w 4691512"/>
              <a:gd name="connsiteY988" fmla="*/ 232732 h 2786219"/>
              <a:gd name="connsiteX989" fmla="*/ 1014074 w 4691512"/>
              <a:gd name="connsiteY989" fmla="*/ 213282 h 2786219"/>
              <a:gd name="connsiteX990" fmla="*/ 1027028 w 4691512"/>
              <a:gd name="connsiteY990" fmla="*/ 198515 h 2786219"/>
              <a:gd name="connsiteX991" fmla="*/ 1032066 w 4691512"/>
              <a:gd name="connsiteY991" fmla="*/ 201396 h 2786219"/>
              <a:gd name="connsiteX992" fmla="*/ 1028467 w 4691512"/>
              <a:gd name="connsiteY992" fmla="*/ 225169 h 2786219"/>
              <a:gd name="connsiteX993" fmla="*/ 1037823 w 4691512"/>
              <a:gd name="connsiteY993" fmla="*/ 239216 h 2786219"/>
              <a:gd name="connsiteX994" fmla="*/ 1048258 w 4691512"/>
              <a:gd name="connsiteY994" fmla="*/ 244979 h 2786219"/>
              <a:gd name="connsiteX995" fmla="*/ 1043940 w 4691512"/>
              <a:gd name="connsiteY995" fmla="*/ 256505 h 2786219"/>
              <a:gd name="connsiteX996" fmla="*/ 1012995 w 4691512"/>
              <a:gd name="connsiteY996" fmla="*/ 273074 h 2786219"/>
              <a:gd name="connsiteX997" fmla="*/ 955061 w 4691512"/>
              <a:gd name="connsiteY997" fmla="*/ 278116 h 2786219"/>
              <a:gd name="connsiteX998" fmla="*/ 930952 w 4691512"/>
              <a:gd name="connsiteY998" fmla="*/ 263709 h 2786219"/>
              <a:gd name="connsiteX999" fmla="*/ 953622 w 4691512"/>
              <a:gd name="connsiteY999" fmla="*/ 256865 h 2786219"/>
              <a:gd name="connsiteX1000" fmla="*/ 954342 w 4691512"/>
              <a:gd name="connsiteY1000" fmla="*/ 253623 h 2786219"/>
              <a:gd name="connsiteX1001" fmla="*/ 937429 w 4691512"/>
              <a:gd name="connsiteY1001" fmla="*/ 248941 h 2786219"/>
              <a:gd name="connsiteX1002" fmla="*/ 920517 w 4691512"/>
              <a:gd name="connsiteY1002" fmla="*/ 241737 h 2786219"/>
              <a:gd name="connsiteX1003" fmla="*/ 923396 w 4691512"/>
              <a:gd name="connsiteY1003" fmla="*/ 227330 h 2786219"/>
              <a:gd name="connsiteX1004" fmla="*/ 942107 w 4691512"/>
              <a:gd name="connsiteY1004" fmla="*/ 206439 h 2786219"/>
              <a:gd name="connsiteX1005" fmla="*/ 964057 w 4691512"/>
              <a:gd name="connsiteY1005" fmla="*/ 194552 h 2786219"/>
              <a:gd name="connsiteX1006" fmla="*/ 3184641 w 4691512"/>
              <a:gd name="connsiteY1006" fmla="*/ 179903 h 2786219"/>
              <a:gd name="connsiteX1007" fmla="*/ 3188242 w 4691512"/>
              <a:gd name="connsiteY1007" fmla="*/ 187101 h 2786219"/>
              <a:gd name="connsiteX1008" fmla="*/ 3213086 w 4691512"/>
              <a:gd name="connsiteY1008" fmla="*/ 201136 h 2786219"/>
              <a:gd name="connsiteX1009" fmla="*/ 3227488 w 4691512"/>
              <a:gd name="connsiteY1009" fmla="*/ 211933 h 2786219"/>
              <a:gd name="connsiteX1010" fmla="*/ 3231449 w 4691512"/>
              <a:gd name="connsiteY1010" fmla="*/ 224529 h 2786219"/>
              <a:gd name="connsiteX1011" fmla="*/ 3239010 w 4691512"/>
              <a:gd name="connsiteY1011" fmla="*/ 214452 h 2786219"/>
              <a:gd name="connsiteX1012" fmla="*/ 3277177 w 4691512"/>
              <a:gd name="connsiteY1012" fmla="*/ 201496 h 2786219"/>
              <a:gd name="connsiteX1013" fmla="*/ 3308502 w 4691512"/>
              <a:gd name="connsiteY1013" fmla="*/ 218051 h 2786219"/>
              <a:gd name="connsiteX1014" fmla="*/ 3316063 w 4691512"/>
              <a:gd name="connsiteY1014" fmla="*/ 228128 h 2786219"/>
              <a:gd name="connsiteX1015" fmla="*/ 3320744 w 4691512"/>
              <a:gd name="connsiteY1015" fmla="*/ 236045 h 2786219"/>
              <a:gd name="connsiteX1016" fmla="*/ 3327945 w 4691512"/>
              <a:gd name="connsiteY1016" fmla="*/ 265916 h 2786219"/>
              <a:gd name="connsiteX1017" fmla="*/ 3306702 w 4691512"/>
              <a:gd name="connsiteY1017" fmla="*/ 337533 h 2786219"/>
              <a:gd name="connsiteX1018" fmla="*/ 3308142 w 4691512"/>
              <a:gd name="connsiteY1018" fmla="*/ 354087 h 2786219"/>
              <a:gd name="connsiteX1019" fmla="*/ 3330106 w 4691512"/>
              <a:gd name="connsiteY1019" fmla="*/ 328896 h 2786219"/>
              <a:gd name="connsiteX1020" fmla="*/ 3331546 w 4691512"/>
              <a:gd name="connsiteY1020" fmla="*/ 317019 h 2786219"/>
              <a:gd name="connsiteX1021" fmla="*/ 3331186 w 4691512"/>
              <a:gd name="connsiteY1021" fmla="*/ 309822 h 2786219"/>
              <a:gd name="connsiteX1022" fmla="*/ 3339107 w 4691512"/>
              <a:gd name="connsiteY1022" fmla="*/ 308022 h 2786219"/>
              <a:gd name="connsiteX1023" fmla="*/ 3359271 w 4691512"/>
              <a:gd name="connsiteY1023" fmla="*/ 312341 h 2786219"/>
              <a:gd name="connsiteX1024" fmla="*/ 3400678 w 4691512"/>
              <a:gd name="connsiteY1024" fmla="*/ 300105 h 2786219"/>
              <a:gd name="connsiteX1025" fmla="*/ 3432363 w 4691512"/>
              <a:gd name="connsiteY1025" fmla="*/ 302984 h 2786219"/>
              <a:gd name="connsiteX1026" fmla="*/ 3477371 w 4691512"/>
              <a:gd name="connsiteY1026" fmla="*/ 306583 h 2786219"/>
              <a:gd name="connsiteX1027" fmla="*/ 3488172 w 4691512"/>
              <a:gd name="connsiteY1027" fmla="*/ 290748 h 2786219"/>
              <a:gd name="connsiteX1028" fmla="*/ 3499334 w 4691512"/>
              <a:gd name="connsiteY1028" fmla="*/ 276712 h 2786219"/>
              <a:gd name="connsiteX1029" fmla="*/ 3528139 w 4691512"/>
              <a:gd name="connsiteY1029" fmla="*/ 274913 h 2786219"/>
              <a:gd name="connsiteX1030" fmla="*/ 3560905 w 4691512"/>
              <a:gd name="connsiteY1030" fmla="*/ 294706 h 2786219"/>
              <a:gd name="connsiteX1031" fmla="*/ 3574587 w 4691512"/>
              <a:gd name="connsiteY1031" fmla="*/ 317379 h 2786219"/>
              <a:gd name="connsiteX1032" fmla="*/ 3580708 w 4691512"/>
              <a:gd name="connsiteY1032" fmla="*/ 326016 h 2786219"/>
              <a:gd name="connsiteX1033" fmla="*/ 3621035 w 4691512"/>
              <a:gd name="connsiteY1033" fmla="*/ 350489 h 2786219"/>
              <a:gd name="connsiteX1034" fmla="*/ 3624996 w 4691512"/>
              <a:gd name="connsiteY1034" fmla="*/ 348689 h 2786219"/>
              <a:gd name="connsiteX1035" fmla="*/ 3625356 w 4691512"/>
              <a:gd name="connsiteY1035" fmla="*/ 330335 h 2786219"/>
              <a:gd name="connsiteX1036" fmla="*/ 3632917 w 4691512"/>
              <a:gd name="connsiteY1036" fmla="*/ 318819 h 2786219"/>
              <a:gd name="connsiteX1037" fmla="*/ 3670723 w 4691512"/>
              <a:gd name="connsiteY1037" fmla="*/ 311261 h 2786219"/>
              <a:gd name="connsiteX1038" fmla="*/ 3701689 w 4691512"/>
              <a:gd name="connsiteY1038" fmla="*/ 292547 h 2786219"/>
              <a:gd name="connsiteX1039" fmla="*/ 3688006 w 4691512"/>
              <a:gd name="connsiteY1039" fmla="*/ 267355 h 2786219"/>
              <a:gd name="connsiteX1040" fmla="*/ 3740215 w 4691512"/>
              <a:gd name="connsiteY1040" fmla="*/ 245762 h 2786219"/>
              <a:gd name="connsiteX1041" fmla="*/ 3758938 w 4691512"/>
              <a:gd name="connsiteY1041" fmla="*/ 254759 h 2786219"/>
              <a:gd name="connsiteX1042" fmla="*/ 3767220 w 4691512"/>
              <a:gd name="connsiteY1042" fmla="*/ 252600 h 2786219"/>
              <a:gd name="connsiteX1043" fmla="*/ 3774421 w 4691512"/>
              <a:gd name="connsiteY1043" fmla="*/ 242883 h 2786219"/>
              <a:gd name="connsiteX1044" fmla="*/ 3809707 w 4691512"/>
              <a:gd name="connsiteY1044" fmla="*/ 246122 h 2786219"/>
              <a:gd name="connsiteX1045" fmla="*/ 3832751 w 4691512"/>
              <a:gd name="connsiteY1045" fmla="*/ 259078 h 2786219"/>
              <a:gd name="connsiteX1046" fmla="*/ 3860836 w 4691512"/>
              <a:gd name="connsiteY1046" fmla="*/ 266635 h 2786219"/>
              <a:gd name="connsiteX1047" fmla="*/ 3872357 w 4691512"/>
              <a:gd name="connsiteY1047" fmla="*/ 265916 h 2786219"/>
              <a:gd name="connsiteX1048" fmla="*/ 3905483 w 4691512"/>
              <a:gd name="connsiteY1048" fmla="*/ 250081 h 2786219"/>
              <a:gd name="connsiteX1049" fmla="*/ 3970294 w 4691512"/>
              <a:gd name="connsiteY1049" fmla="*/ 273113 h 2786219"/>
              <a:gd name="connsiteX1050" fmla="*/ 3983616 w 4691512"/>
              <a:gd name="connsiteY1050" fmla="*/ 283550 h 2786219"/>
              <a:gd name="connsiteX1051" fmla="*/ 4008460 w 4691512"/>
              <a:gd name="connsiteY1051" fmla="*/ 292547 h 2786219"/>
              <a:gd name="connsiteX1052" fmla="*/ 4039066 w 4691512"/>
              <a:gd name="connsiteY1052" fmla="*/ 263037 h 2786219"/>
              <a:gd name="connsiteX1053" fmla="*/ 4067870 w 4691512"/>
              <a:gd name="connsiteY1053" fmla="*/ 253680 h 2786219"/>
              <a:gd name="connsiteX1054" fmla="*/ 4081193 w 4691512"/>
              <a:gd name="connsiteY1054" fmla="*/ 253680 h 2786219"/>
              <a:gd name="connsiteX1055" fmla="*/ 4107117 w 4691512"/>
              <a:gd name="connsiteY1055" fmla="*/ 267355 h 2786219"/>
              <a:gd name="connsiteX1056" fmla="*/ 4119719 w 4691512"/>
              <a:gd name="connsiteY1056" fmla="*/ 266635 h 2786219"/>
              <a:gd name="connsiteX1057" fmla="*/ 4117199 w 4691512"/>
              <a:gd name="connsiteY1057" fmla="*/ 253320 h 2786219"/>
              <a:gd name="connsiteX1058" fmla="*/ 4102436 w 4691512"/>
              <a:gd name="connsiteY1058" fmla="*/ 235326 h 2786219"/>
              <a:gd name="connsiteX1059" fmla="*/ 4108197 w 4691512"/>
              <a:gd name="connsiteY1059" fmla="*/ 219131 h 2786219"/>
              <a:gd name="connsiteX1060" fmla="*/ 4219456 w 4691512"/>
              <a:gd name="connsiteY1060" fmla="*/ 216611 h 2786219"/>
              <a:gd name="connsiteX1061" fmla="*/ 4238539 w 4691512"/>
              <a:gd name="connsiteY1061" fmla="*/ 219131 h 2786219"/>
              <a:gd name="connsiteX1062" fmla="*/ 4301910 w 4691512"/>
              <a:gd name="connsiteY1062" fmla="*/ 226328 h 2786219"/>
              <a:gd name="connsiteX1063" fmla="*/ 4317753 w 4691512"/>
              <a:gd name="connsiteY1063" fmla="*/ 236405 h 2786219"/>
              <a:gd name="connsiteX1064" fmla="*/ 4338276 w 4691512"/>
              <a:gd name="connsiteY1064" fmla="*/ 254040 h 2786219"/>
              <a:gd name="connsiteX1065" fmla="*/ 4341157 w 4691512"/>
              <a:gd name="connsiteY1065" fmla="*/ 251880 h 2786219"/>
              <a:gd name="connsiteX1066" fmla="*/ 4338996 w 4691512"/>
              <a:gd name="connsiteY1066" fmla="*/ 245402 h 2786219"/>
              <a:gd name="connsiteX1067" fmla="*/ 4336836 w 4691512"/>
              <a:gd name="connsiteY1067" fmla="*/ 229207 h 2786219"/>
              <a:gd name="connsiteX1068" fmla="*/ 4357720 w 4691512"/>
              <a:gd name="connsiteY1068" fmla="*/ 219491 h 2786219"/>
              <a:gd name="connsiteX1069" fmla="*/ 4386164 w 4691512"/>
              <a:gd name="connsiteY1069" fmla="*/ 234246 h 2786219"/>
              <a:gd name="connsiteX1070" fmla="*/ 4388325 w 4691512"/>
              <a:gd name="connsiteY1070" fmla="*/ 260517 h 2786219"/>
              <a:gd name="connsiteX1071" fmla="*/ 4390125 w 4691512"/>
              <a:gd name="connsiteY1071" fmla="*/ 278152 h 2786219"/>
              <a:gd name="connsiteX1072" fmla="*/ 4402007 w 4691512"/>
              <a:gd name="connsiteY1072" fmla="*/ 297945 h 2786219"/>
              <a:gd name="connsiteX1073" fmla="*/ 4392285 w 4691512"/>
              <a:gd name="connsiteY1073" fmla="*/ 317019 h 2786219"/>
              <a:gd name="connsiteX1074" fmla="*/ 4363120 w 4691512"/>
              <a:gd name="connsiteY1074" fmla="*/ 314500 h 2786219"/>
              <a:gd name="connsiteX1075" fmla="*/ 4347998 w 4691512"/>
              <a:gd name="connsiteY1075" fmla="*/ 316659 h 2786219"/>
              <a:gd name="connsiteX1076" fmla="*/ 4326394 w 4691512"/>
              <a:gd name="connsiteY1076" fmla="*/ 319539 h 2786219"/>
              <a:gd name="connsiteX1077" fmla="*/ 4317393 w 4691512"/>
              <a:gd name="connsiteY1077" fmla="*/ 318819 h 2786219"/>
              <a:gd name="connsiteX1078" fmla="*/ 4319553 w 4691512"/>
              <a:gd name="connsiteY1078" fmla="*/ 328536 h 2786219"/>
              <a:gd name="connsiteX1079" fmla="*/ 4336116 w 4691512"/>
              <a:gd name="connsiteY1079" fmla="*/ 354447 h 2786219"/>
              <a:gd name="connsiteX1080" fmla="*/ 4312352 w 4691512"/>
              <a:gd name="connsiteY1080" fmla="*/ 384678 h 2786219"/>
              <a:gd name="connsiteX1081" fmla="*/ 4301550 w 4691512"/>
              <a:gd name="connsiteY1081" fmla="*/ 390076 h 2786219"/>
              <a:gd name="connsiteX1082" fmla="*/ 4312352 w 4691512"/>
              <a:gd name="connsiteY1082" fmla="*/ 396914 h 2786219"/>
              <a:gd name="connsiteX1083" fmla="*/ 4351959 w 4691512"/>
              <a:gd name="connsiteY1083" fmla="*/ 418867 h 2786219"/>
              <a:gd name="connsiteX1084" fmla="*/ 4368521 w 4691512"/>
              <a:gd name="connsiteY1084" fmla="*/ 433262 h 2786219"/>
              <a:gd name="connsiteX1085" fmla="*/ 4380043 w 4691512"/>
              <a:gd name="connsiteY1085" fmla="*/ 442259 h 2786219"/>
              <a:gd name="connsiteX1086" fmla="*/ 4376443 w 4691512"/>
              <a:gd name="connsiteY1086" fmla="*/ 465652 h 2786219"/>
              <a:gd name="connsiteX1087" fmla="*/ 4330715 w 4691512"/>
              <a:gd name="connsiteY1087" fmla="*/ 539068 h 2786219"/>
              <a:gd name="connsiteX1088" fmla="*/ 4329995 w 4691512"/>
              <a:gd name="connsiteY1088" fmla="*/ 547705 h 2786219"/>
              <a:gd name="connsiteX1089" fmla="*/ 4304070 w 4691512"/>
              <a:gd name="connsiteY1089" fmla="*/ 567139 h 2786219"/>
              <a:gd name="connsiteX1090" fmla="*/ 4293269 w 4691512"/>
              <a:gd name="connsiteY1090" fmla="*/ 567499 h 2786219"/>
              <a:gd name="connsiteX1091" fmla="*/ 4253662 w 4691512"/>
              <a:gd name="connsiteY1091" fmla="*/ 593051 h 2786219"/>
              <a:gd name="connsiteX1092" fmla="*/ 4245020 w 4691512"/>
              <a:gd name="connsiteY1092" fmla="*/ 612845 h 2786219"/>
              <a:gd name="connsiteX1093" fmla="*/ 4253662 w 4691512"/>
              <a:gd name="connsiteY1093" fmla="*/ 657470 h 2786219"/>
              <a:gd name="connsiteX1094" fmla="*/ 4261223 w 4691512"/>
              <a:gd name="connsiteY1094" fmla="*/ 667907 h 2786219"/>
              <a:gd name="connsiteX1095" fmla="*/ 4286788 w 4691512"/>
              <a:gd name="connsiteY1095" fmla="*/ 717211 h 2786219"/>
              <a:gd name="connsiteX1096" fmla="*/ 4295069 w 4691512"/>
              <a:gd name="connsiteY1096" fmla="*/ 749601 h 2786219"/>
              <a:gd name="connsiteX1097" fmla="*/ 4297589 w 4691512"/>
              <a:gd name="connsiteY1097" fmla="*/ 761837 h 2786219"/>
              <a:gd name="connsiteX1098" fmla="*/ 4282107 w 4691512"/>
              <a:gd name="connsiteY1098" fmla="*/ 846770 h 2786219"/>
              <a:gd name="connsiteX1099" fmla="*/ 4282107 w 4691512"/>
              <a:gd name="connsiteY1099" fmla="*/ 850369 h 2786219"/>
              <a:gd name="connsiteX1100" fmla="*/ 4273825 w 4691512"/>
              <a:gd name="connsiteY1100" fmla="*/ 863684 h 2786219"/>
              <a:gd name="connsiteX1101" fmla="*/ 4261223 w 4691512"/>
              <a:gd name="connsiteY1101" fmla="*/ 856847 h 2786219"/>
              <a:gd name="connsiteX1102" fmla="*/ 4214775 w 4691512"/>
              <a:gd name="connsiteY1102" fmla="*/ 775153 h 2786219"/>
              <a:gd name="connsiteX1103" fmla="*/ 4210095 w 4691512"/>
              <a:gd name="connsiteY1103" fmla="*/ 763996 h 2786219"/>
              <a:gd name="connsiteX1104" fmla="*/ 4201453 w 4691512"/>
              <a:gd name="connsiteY1104" fmla="*/ 670066 h 2786219"/>
              <a:gd name="connsiteX1105" fmla="*/ 4210815 w 4691512"/>
              <a:gd name="connsiteY1105" fmla="*/ 611045 h 2786219"/>
              <a:gd name="connsiteX1106" fmla="*/ 4220176 w 4691512"/>
              <a:gd name="connsiteY1106" fmla="*/ 576136 h 2786219"/>
              <a:gd name="connsiteX1107" fmla="*/ 4218736 w 4691512"/>
              <a:gd name="connsiteY1107" fmla="*/ 554903 h 2786219"/>
              <a:gd name="connsiteX1108" fmla="*/ 4210095 w 4691512"/>
              <a:gd name="connsiteY1108" fmla="*/ 523233 h 2786219"/>
              <a:gd name="connsiteX1109" fmla="*/ 4202533 w 4691512"/>
              <a:gd name="connsiteY1109" fmla="*/ 514236 h 2786219"/>
              <a:gd name="connsiteX1110" fmla="*/ 4195692 w 4691512"/>
              <a:gd name="connsiteY1110" fmla="*/ 525033 h 2786219"/>
              <a:gd name="connsiteX1111" fmla="*/ 4196052 w 4691512"/>
              <a:gd name="connsiteY1111" fmla="*/ 557782 h 2786219"/>
              <a:gd name="connsiteX1112" fmla="*/ 4191731 w 4691512"/>
              <a:gd name="connsiteY1112" fmla="*/ 568939 h 2786219"/>
              <a:gd name="connsiteX1113" fmla="*/ 4173728 w 4691512"/>
              <a:gd name="connsiteY1113" fmla="*/ 569299 h 2786219"/>
              <a:gd name="connsiteX1114" fmla="*/ 4138802 w 4691512"/>
              <a:gd name="connsiteY1114" fmla="*/ 569658 h 2786219"/>
              <a:gd name="connsiteX1115" fmla="*/ 4125120 w 4691512"/>
              <a:gd name="connsiteY1115" fmla="*/ 629399 h 2786219"/>
              <a:gd name="connsiteX1116" fmla="*/ 4128001 w 4691512"/>
              <a:gd name="connsiteY1116" fmla="*/ 637317 h 2786219"/>
              <a:gd name="connsiteX1117" fmla="*/ 4124400 w 4691512"/>
              <a:gd name="connsiteY1117" fmla="*/ 654951 h 2786219"/>
              <a:gd name="connsiteX1118" fmla="*/ 4095595 w 4691512"/>
              <a:gd name="connsiteY1118" fmla="*/ 656031 h 2786219"/>
              <a:gd name="connsiteX1119" fmla="*/ 4061029 w 4691512"/>
              <a:gd name="connsiteY1119" fmla="*/ 655311 h 2786219"/>
              <a:gd name="connsiteX1120" fmla="*/ 4003780 w 4691512"/>
              <a:gd name="connsiteY1120" fmla="*/ 676904 h 2786219"/>
              <a:gd name="connsiteX1121" fmla="*/ 3975695 w 4691512"/>
              <a:gd name="connsiteY1121" fmla="*/ 705335 h 2786219"/>
              <a:gd name="connsiteX1122" fmla="*/ 3944370 w 4691512"/>
              <a:gd name="connsiteY1122" fmla="*/ 810781 h 2786219"/>
              <a:gd name="connsiteX1123" fmla="*/ 3949410 w 4691512"/>
              <a:gd name="connsiteY1123" fmla="*/ 823737 h 2786219"/>
              <a:gd name="connsiteX1124" fmla="*/ 3971374 w 4691512"/>
              <a:gd name="connsiteY1124" fmla="*/ 838852 h 2786219"/>
              <a:gd name="connsiteX1125" fmla="*/ 3990097 w 4691512"/>
              <a:gd name="connsiteY1125" fmla="*/ 839572 h 2786219"/>
              <a:gd name="connsiteX1126" fmla="*/ 4008820 w 4691512"/>
              <a:gd name="connsiteY1126" fmla="*/ 832374 h 2786219"/>
              <a:gd name="connsiteX1127" fmla="*/ 4038345 w 4691512"/>
              <a:gd name="connsiteY1127" fmla="*/ 853248 h 2786219"/>
              <a:gd name="connsiteX1128" fmla="*/ 4050588 w 4691512"/>
              <a:gd name="connsiteY1128" fmla="*/ 896794 h 2786219"/>
              <a:gd name="connsiteX1129" fmla="*/ 4057789 w 4691512"/>
              <a:gd name="connsiteY1129" fmla="*/ 926304 h 2786219"/>
              <a:gd name="connsiteX1130" fmla="*/ 4059229 w 4691512"/>
              <a:gd name="connsiteY1130" fmla="*/ 1018795 h 2786219"/>
              <a:gd name="connsiteX1131" fmla="*/ 4032224 w 4691512"/>
              <a:gd name="connsiteY1131" fmla="*/ 1090772 h 2786219"/>
              <a:gd name="connsiteX1132" fmla="*/ 4006300 w 4691512"/>
              <a:gd name="connsiteY1132" fmla="*/ 1106966 h 2786219"/>
              <a:gd name="connsiteX1133" fmla="*/ 3973895 w 4691512"/>
              <a:gd name="connsiteY1133" fmla="*/ 1132878 h 2786219"/>
              <a:gd name="connsiteX1134" fmla="*/ 3957332 w 4691512"/>
              <a:gd name="connsiteY1134" fmla="*/ 1180743 h 2786219"/>
              <a:gd name="connsiteX1135" fmla="*/ 3960212 w 4691512"/>
              <a:gd name="connsiteY1135" fmla="*/ 1199097 h 2786219"/>
              <a:gd name="connsiteX1136" fmla="*/ 3987577 w 4691512"/>
              <a:gd name="connsiteY1136" fmla="*/ 1236165 h 2786219"/>
              <a:gd name="connsiteX1137" fmla="*/ 3994058 w 4691512"/>
              <a:gd name="connsiteY1137" fmla="*/ 1267475 h 2786219"/>
              <a:gd name="connsiteX1138" fmla="*/ 3983616 w 4691512"/>
              <a:gd name="connsiteY1138" fmla="*/ 1281870 h 2786219"/>
              <a:gd name="connsiteX1139" fmla="*/ 3955171 w 4691512"/>
              <a:gd name="connsiteY1139" fmla="*/ 1265316 h 2786219"/>
              <a:gd name="connsiteX1140" fmla="*/ 3952651 w 4691512"/>
              <a:gd name="connsiteY1140" fmla="*/ 1249481 h 2786219"/>
              <a:gd name="connsiteX1141" fmla="*/ 3935008 w 4691512"/>
              <a:gd name="connsiteY1141" fmla="*/ 1227168 h 2786219"/>
              <a:gd name="connsiteX1142" fmla="*/ 3921686 w 4691512"/>
              <a:gd name="connsiteY1142" fmla="*/ 1208094 h 2786219"/>
              <a:gd name="connsiteX1143" fmla="*/ 3895761 w 4691512"/>
              <a:gd name="connsiteY1143" fmla="*/ 1191179 h 2786219"/>
              <a:gd name="connsiteX1144" fmla="*/ 3885320 w 4691512"/>
              <a:gd name="connsiteY1144" fmla="*/ 1194778 h 2786219"/>
              <a:gd name="connsiteX1145" fmla="*/ 3868037 w 4691512"/>
              <a:gd name="connsiteY1145" fmla="*/ 1180743 h 2786219"/>
              <a:gd name="connsiteX1146" fmla="*/ 3863716 w 4691512"/>
              <a:gd name="connsiteY1146" fmla="*/ 1171026 h 2786219"/>
              <a:gd name="connsiteX1147" fmla="*/ 3852914 w 4691512"/>
              <a:gd name="connsiteY1147" fmla="*/ 1173185 h 2786219"/>
              <a:gd name="connsiteX1148" fmla="*/ 3819789 w 4691512"/>
              <a:gd name="connsiteY1148" fmla="*/ 1210973 h 2786219"/>
              <a:gd name="connsiteX1149" fmla="*/ 3819429 w 4691512"/>
              <a:gd name="connsiteY1149" fmla="*/ 1220690 h 2786219"/>
              <a:gd name="connsiteX1150" fmla="*/ 3855435 w 4691512"/>
              <a:gd name="connsiteY1150" fmla="*/ 1235445 h 2786219"/>
              <a:gd name="connsiteX1151" fmla="*/ 3889640 w 4691512"/>
              <a:gd name="connsiteY1151" fmla="*/ 1242643 h 2786219"/>
              <a:gd name="connsiteX1152" fmla="*/ 3873798 w 4691512"/>
              <a:gd name="connsiteY1152" fmla="*/ 1255959 h 2786219"/>
              <a:gd name="connsiteX1153" fmla="*/ 3869117 w 4691512"/>
              <a:gd name="connsiteY1153" fmla="*/ 1301664 h 2786219"/>
              <a:gd name="connsiteX1154" fmla="*/ 3891441 w 4691512"/>
              <a:gd name="connsiteY1154" fmla="*/ 1333334 h 2786219"/>
              <a:gd name="connsiteX1155" fmla="*/ 3896842 w 4691512"/>
              <a:gd name="connsiteY1155" fmla="*/ 1370762 h 2786219"/>
              <a:gd name="connsiteX1156" fmla="*/ 3897562 w 4691512"/>
              <a:gd name="connsiteY1156" fmla="*/ 1376160 h 2786219"/>
              <a:gd name="connsiteX1157" fmla="*/ 3901882 w 4691512"/>
              <a:gd name="connsiteY1157" fmla="*/ 1416467 h 2786219"/>
              <a:gd name="connsiteX1158" fmla="*/ 3872718 w 4691512"/>
              <a:gd name="connsiteY1158" fmla="*/ 1479087 h 2786219"/>
              <a:gd name="connsiteX1159" fmla="*/ 3821229 w 4691512"/>
              <a:gd name="connsiteY1159" fmla="*/ 1515076 h 2786219"/>
              <a:gd name="connsiteX1160" fmla="*/ 3766139 w 4691512"/>
              <a:gd name="connsiteY1160" fmla="*/ 1540987 h 2786219"/>
              <a:gd name="connsiteX1161" fmla="*/ 3750657 w 4691512"/>
              <a:gd name="connsiteY1161" fmla="*/ 1541347 h 2786219"/>
              <a:gd name="connsiteX1162" fmla="*/ 3726893 w 4691512"/>
              <a:gd name="connsiteY1162" fmla="*/ 1538828 h 2786219"/>
              <a:gd name="connsiteX1163" fmla="*/ 3707089 w 4691512"/>
              <a:gd name="connsiteY1163" fmla="*/ 1565820 h 2786219"/>
              <a:gd name="connsiteX1164" fmla="*/ 3724372 w 4691512"/>
              <a:gd name="connsiteY1164" fmla="*/ 1605047 h 2786219"/>
              <a:gd name="connsiteX1165" fmla="*/ 3750657 w 4691512"/>
              <a:gd name="connsiteY1165" fmla="*/ 1648953 h 2786219"/>
              <a:gd name="connsiteX1166" fmla="*/ 3735174 w 4691512"/>
              <a:gd name="connsiteY1166" fmla="*/ 1709773 h 2786219"/>
              <a:gd name="connsiteX1167" fmla="*/ 3704209 w 4691512"/>
              <a:gd name="connsiteY1167" fmla="*/ 1734605 h 2786219"/>
              <a:gd name="connsiteX1168" fmla="*/ 3637958 w 4691512"/>
              <a:gd name="connsiteY1168" fmla="*/ 1673785 h 2786219"/>
              <a:gd name="connsiteX1169" fmla="*/ 3623915 w 4691512"/>
              <a:gd name="connsiteY1169" fmla="*/ 1678463 h 2786219"/>
              <a:gd name="connsiteX1170" fmla="*/ 3618154 w 4691512"/>
              <a:gd name="connsiteY1170" fmla="*/ 1719490 h 2786219"/>
              <a:gd name="connsiteX1171" fmla="*/ 3635797 w 4691512"/>
              <a:gd name="connsiteY1171" fmla="*/ 1753679 h 2786219"/>
              <a:gd name="connsiteX1172" fmla="*/ 3653080 w 4691512"/>
              <a:gd name="connsiteY1172" fmla="*/ 1772393 h 2786219"/>
              <a:gd name="connsiteX1173" fmla="*/ 3685126 w 4691512"/>
              <a:gd name="connsiteY1173" fmla="*/ 1828535 h 2786219"/>
              <a:gd name="connsiteX1174" fmla="*/ 3684766 w 4691512"/>
              <a:gd name="connsiteY1174" fmla="*/ 1846890 h 2786219"/>
              <a:gd name="connsiteX1175" fmla="*/ 3664962 w 4691512"/>
              <a:gd name="connsiteY1175" fmla="*/ 1839332 h 2786219"/>
              <a:gd name="connsiteX1176" fmla="*/ 3636878 w 4691512"/>
              <a:gd name="connsiteY1176" fmla="*/ 1799025 h 2786219"/>
              <a:gd name="connsiteX1177" fmla="*/ 3611313 w 4691512"/>
              <a:gd name="connsiteY1177" fmla="*/ 1752240 h 2786219"/>
              <a:gd name="connsiteX1178" fmla="*/ 3603752 w 4691512"/>
              <a:gd name="connsiteY1178" fmla="*/ 1727408 h 2786219"/>
              <a:gd name="connsiteX1179" fmla="*/ 3580348 w 4691512"/>
              <a:gd name="connsiteY1179" fmla="*/ 1621602 h 2786219"/>
              <a:gd name="connsiteX1180" fmla="*/ 3575307 w 4691512"/>
              <a:gd name="connsiteY1180" fmla="*/ 1612964 h 2786219"/>
              <a:gd name="connsiteX1181" fmla="*/ 3547582 w 4691512"/>
              <a:gd name="connsiteY1181" fmla="*/ 1623041 h 2786219"/>
              <a:gd name="connsiteX1182" fmla="*/ 3534980 w 4691512"/>
              <a:gd name="connsiteY1182" fmla="*/ 1613324 h 2786219"/>
              <a:gd name="connsiteX1183" fmla="*/ 3507616 w 4691512"/>
              <a:gd name="connsiteY1183" fmla="*/ 1556103 h 2786219"/>
              <a:gd name="connsiteX1184" fmla="*/ 3487092 w 4691512"/>
              <a:gd name="connsiteY1184" fmla="*/ 1528751 h 2786219"/>
              <a:gd name="connsiteX1185" fmla="*/ 3467649 w 4691512"/>
              <a:gd name="connsiteY1185" fmla="*/ 1524073 h 2786219"/>
              <a:gd name="connsiteX1186" fmla="*/ 3443165 w 4691512"/>
              <a:gd name="connsiteY1186" fmla="*/ 1533790 h 2786219"/>
              <a:gd name="connsiteX1187" fmla="*/ 3421201 w 4691512"/>
              <a:gd name="connsiteY1187" fmla="*/ 1547465 h 2786219"/>
              <a:gd name="connsiteX1188" fmla="*/ 3341268 w 4691512"/>
              <a:gd name="connsiteY1188" fmla="*/ 1628439 h 2786219"/>
              <a:gd name="connsiteX1189" fmla="*/ 3330826 w 4691512"/>
              <a:gd name="connsiteY1189" fmla="*/ 1650392 h 2786219"/>
              <a:gd name="connsiteX1190" fmla="*/ 3324705 w 4691512"/>
              <a:gd name="connsiteY1190" fmla="*/ 1711213 h 2786219"/>
              <a:gd name="connsiteX1191" fmla="*/ 3300941 w 4691512"/>
              <a:gd name="connsiteY1191" fmla="*/ 1742883 h 2786219"/>
              <a:gd name="connsiteX1192" fmla="*/ 3278977 w 4691512"/>
              <a:gd name="connsiteY1192" fmla="*/ 1732086 h 2786219"/>
              <a:gd name="connsiteX1193" fmla="*/ 3229289 w 4691512"/>
              <a:gd name="connsiteY1193" fmla="*/ 1624121 h 2786219"/>
              <a:gd name="connsiteX1194" fmla="*/ 3210926 w 4691512"/>
              <a:gd name="connsiteY1194" fmla="*/ 1550704 h 2786219"/>
              <a:gd name="connsiteX1195" fmla="*/ 3208405 w 4691512"/>
              <a:gd name="connsiteY1195" fmla="*/ 1533790 h 2786219"/>
              <a:gd name="connsiteX1196" fmla="*/ 3197243 w 4691512"/>
              <a:gd name="connsiteY1196" fmla="*/ 1544946 h 2786219"/>
              <a:gd name="connsiteX1197" fmla="*/ 3179240 w 4691512"/>
              <a:gd name="connsiteY1197" fmla="*/ 1550704 h 2786219"/>
              <a:gd name="connsiteX1198" fmla="*/ 3165558 w 4691512"/>
              <a:gd name="connsiteY1198" fmla="*/ 1533070 h 2786219"/>
              <a:gd name="connsiteX1199" fmla="*/ 3155476 w 4691512"/>
              <a:gd name="connsiteY1199" fmla="*/ 1516875 h 2786219"/>
              <a:gd name="connsiteX1200" fmla="*/ 3121630 w 4691512"/>
              <a:gd name="connsiteY1200" fmla="*/ 1490604 h 2786219"/>
              <a:gd name="connsiteX1201" fmla="*/ 3099667 w 4691512"/>
              <a:gd name="connsiteY1201" fmla="*/ 1482326 h 2786219"/>
              <a:gd name="connsiteX1202" fmla="*/ 3001730 w 4691512"/>
              <a:gd name="connsiteY1202" fmla="*/ 1478727 h 2786219"/>
              <a:gd name="connsiteX1203" fmla="*/ 2972925 w 4691512"/>
              <a:gd name="connsiteY1203" fmla="*/ 1463252 h 2786219"/>
              <a:gd name="connsiteX1204" fmla="*/ 2954922 w 4691512"/>
              <a:gd name="connsiteY1204" fmla="*/ 1457494 h 2786219"/>
              <a:gd name="connsiteX1205" fmla="*/ 2880750 w 4691512"/>
              <a:gd name="connsiteY1205" fmla="*/ 1427984 h 2786219"/>
              <a:gd name="connsiteX1206" fmla="*/ 2871748 w 4691512"/>
              <a:gd name="connsiteY1206" fmla="*/ 1415028 h 2786219"/>
              <a:gd name="connsiteX1207" fmla="*/ 2847624 w 4691512"/>
              <a:gd name="connsiteY1207" fmla="*/ 1412509 h 2786219"/>
              <a:gd name="connsiteX1208" fmla="*/ 2847984 w 4691512"/>
              <a:gd name="connsiteY1208" fmla="*/ 1431223 h 2786219"/>
              <a:gd name="connsiteX1209" fmla="*/ 2877509 w 4691512"/>
              <a:gd name="connsiteY1209" fmla="*/ 1472969 h 2786219"/>
              <a:gd name="connsiteX1210" fmla="*/ 2901273 w 4691512"/>
              <a:gd name="connsiteY1210" fmla="*/ 1497082 h 2786219"/>
              <a:gd name="connsiteX1211" fmla="*/ 2938719 w 4691512"/>
              <a:gd name="connsiteY1211" fmla="*/ 1493123 h 2786219"/>
              <a:gd name="connsiteX1212" fmla="*/ 2941240 w 4691512"/>
              <a:gd name="connsiteY1212" fmla="*/ 1490604 h 2786219"/>
              <a:gd name="connsiteX1213" fmla="*/ 2972925 w 4691512"/>
              <a:gd name="connsiteY1213" fmla="*/ 1493483 h 2786219"/>
              <a:gd name="connsiteX1214" fmla="*/ 2990208 w 4691512"/>
              <a:gd name="connsiteY1214" fmla="*/ 1505719 h 2786219"/>
              <a:gd name="connsiteX1215" fmla="*/ 3006051 w 4691512"/>
              <a:gd name="connsiteY1215" fmla="*/ 1515076 h 2786219"/>
              <a:gd name="connsiteX1216" fmla="*/ 3010732 w 4691512"/>
              <a:gd name="connsiteY1216" fmla="*/ 1541707 h 2786219"/>
              <a:gd name="connsiteX1217" fmla="*/ 2928998 w 4691512"/>
              <a:gd name="connsiteY1217" fmla="*/ 1620882 h 2786219"/>
              <a:gd name="connsiteX1218" fmla="*/ 2922157 w 4691512"/>
              <a:gd name="connsiteY1218" fmla="*/ 1624121 h 2786219"/>
              <a:gd name="connsiteX1219" fmla="*/ 2818099 w 4691512"/>
              <a:gd name="connsiteY1219" fmla="*/ 1672705 h 2786219"/>
              <a:gd name="connsiteX1220" fmla="*/ 2785694 w 4691512"/>
              <a:gd name="connsiteY1220" fmla="*/ 1666947 h 2786219"/>
              <a:gd name="connsiteX1221" fmla="*/ 2778492 w 4691512"/>
              <a:gd name="connsiteY1221" fmla="*/ 1647873 h 2786219"/>
              <a:gd name="connsiteX1222" fmla="*/ 2741406 w 4691512"/>
              <a:gd name="connsiteY1222" fmla="*/ 1576616 h 2786219"/>
              <a:gd name="connsiteX1223" fmla="*/ 2723403 w 4691512"/>
              <a:gd name="connsiteY1223" fmla="*/ 1550344 h 2786219"/>
              <a:gd name="connsiteX1224" fmla="*/ 2652831 w 4691512"/>
              <a:gd name="connsiteY1224" fmla="*/ 1438780 h 2786219"/>
              <a:gd name="connsiteX1225" fmla="*/ 2649591 w 4691512"/>
              <a:gd name="connsiteY1225" fmla="*/ 1435181 h 2786219"/>
              <a:gd name="connsiteX1226" fmla="*/ 2630867 w 4691512"/>
              <a:gd name="connsiteY1226" fmla="*/ 1442739 h 2786219"/>
              <a:gd name="connsiteX1227" fmla="*/ 2648150 w 4691512"/>
              <a:gd name="connsiteY1227" fmla="*/ 1476568 h 2786219"/>
              <a:gd name="connsiteX1228" fmla="*/ 2682356 w 4691512"/>
              <a:gd name="connsiteY1228" fmla="*/ 1537029 h 2786219"/>
              <a:gd name="connsiteX1229" fmla="*/ 2699279 w 4691512"/>
              <a:gd name="connsiteY1229" fmla="*/ 1579855 h 2786219"/>
              <a:gd name="connsiteX1230" fmla="*/ 2729884 w 4691512"/>
              <a:gd name="connsiteY1230" fmla="*/ 1633838 h 2786219"/>
              <a:gd name="connsiteX1231" fmla="*/ 2741406 w 4691512"/>
              <a:gd name="connsiteY1231" fmla="*/ 1643195 h 2786219"/>
              <a:gd name="connsiteX1232" fmla="*/ 2777772 w 4691512"/>
              <a:gd name="connsiteY1232" fmla="*/ 1675584 h 2786219"/>
              <a:gd name="connsiteX1233" fmla="*/ 2783533 w 4691512"/>
              <a:gd name="connsiteY1233" fmla="*/ 1684581 h 2786219"/>
              <a:gd name="connsiteX1234" fmla="*/ 2825300 w 4691512"/>
              <a:gd name="connsiteY1234" fmla="*/ 1709414 h 2786219"/>
              <a:gd name="connsiteX1235" fmla="*/ 2883990 w 4691512"/>
              <a:gd name="connsiteY1235" fmla="*/ 1697177 h 2786219"/>
              <a:gd name="connsiteX1236" fmla="*/ 2901273 w 4691512"/>
              <a:gd name="connsiteY1236" fmla="*/ 1713372 h 2786219"/>
              <a:gd name="connsiteX1237" fmla="*/ 2872468 w 4691512"/>
              <a:gd name="connsiteY1237" fmla="*/ 1776352 h 2786219"/>
              <a:gd name="connsiteX1238" fmla="*/ 2777412 w 4691512"/>
              <a:gd name="connsiteY1238" fmla="*/ 1879639 h 2786219"/>
              <a:gd name="connsiteX1239" fmla="*/ 2740686 w 4691512"/>
              <a:gd name="connsiteY1239" fmla="*/ 1918866 h 2786219"/>
              <a:gd name="connsiteX1240" fmla="*/ 2729884 w 4691512"/>
              <a:gd name="connsiteY1240" fmla="*/ 1991203 h 2786219"/>
              <a:gd name="connsiteX1241" fmla="*/ 2741766 w 4691512"/>
              <a:gd name="connsiteY1241" fmla="*/ 2085133 h 2786219"/>
              <a:gd name="connsiteX1242" fmla="*/ 2737445 w 4691512"/>
              <a:gd name="connsiteY1242" fmla="*/ 2098089 h 2786219"/>
              <a:gd name="connsiteX1243" fmla="*/ 2696038 w 4691512"/>
              <a:gd name="connsiteY1243" fmla="*/ 2134437 h 2786219"/>
              <a:gd name="connsiteX1244" fmla="*/ 2684156 w 4691512"/>
              <a:gd name="connsiteY1244" fmla="*/ 2143075 h 2786219"/>
              <a:gd name="connsiteX1245" fmla="*/ 2657872 w 4691512"/>
              <a:gd name="connsiteY1245" fmla="*/ 2205335 h 2786219"/>
              <a:gd name="connsiteX1246" fmla="*/ 2636268 w 4691512"/>
              <a:gd name="connsiteY1246" fmla="*/ 2246362 h 2786219"/>
              <a:gd name="connsiteX1247" fmla="*/ 2616465 w 4691512"/>
              <a:gd name="connsiteY1247" fmla="*/ 2270474 h 2786219"/>
              <a:gd name="connsiteX1248" fmla="*/ 2584419 w 4691512"/>
              <a:gd name="connsiteY1248" fmla="*/ 2330215 h 2786219"/>
              <a:gd name="connsiteX1249" fmla="*/ 2526450 w 4691512"/>
              <a:gd name="connsiteY1249" fmla="*/ 2381678 h 2786219"/>
              <a:gd name="connsiteX1250" fmla="*/ 2480722 w 4691512"/>
              <a:gd name="connsiteY1250" fmla="*/ 2393195 h 2786219"/>
              <a:gd name="connsiteX1251" fmla="*/ 2434634 w 4691512"/>
              <a:gd name="connsiteY1251" fmla="*/ 2400032 h 2786219"/>
              <a:gd name="connsiteX1252" fmla="*/ 2401509 w 4691512"/>
              <a:gd name="connsiteY1252" fmla="*/ 2377360 h 2786219"/>
              <a:gd name="connsiteX1253" fmla="*/ 2368023 w 4691512"/>
              <a:gd name="connsiteY1253" fmla="*/ 2286309 h 2786219"/>
              <a:gd name="connsiteX1254" fmla="*/ 2354701 w 4691512"/>
              <a:gd name="connsiteY1254" fmla="*/ 2238084 h 2786219"/>
              <a:gd name="connsiteX1255" fmla="*/ 2328056 w 4691512"/>
              <a:gd name="connsiteY1255" fmla="*/ 2159989 h 2786219"/>
              <a:gd name="connsiteX1256" fmla="*/ 2329496 w 4691512"/>
              <a:gd name="connsiteY1256" fmla="*/ 2072537 h 2786219"/>
              <a:gd name="connsiteX1257" fmla="*/ 2337778 w 4691512"/>
              <a:gd name="connsiteY1257" fmla="*/ 1992283 h 2786219"/>
              <a:gd name="connsiteX1258" fmla="*/ 2293850 w 4691512"/>
              <a:gd name="connsiteY1258" fmla="*/ 1911669 h 2786219"/>
              <a:gd name="connsiteX1259" fmla="*/ 2284849 w 4691512"/>
              <a:gd name="connsiteY1259" fmla="*/ 1862724 h 2786219"/>
              <a:gd name="connsiteX1260" fmla="*/ 2285569 w 4691512"/>
              <a:gd name="connsiteY1260" fmla="*/ 1814140 h 2786219"/>
              <a:gd name="connsiteX1261" fmla="*/ 2264685 w 4691512"/>
              <a:gd name="connsiteY1261" fmla="*/ 1803343 h 2786219"/>
              <a:gd name="connsiteX1262" fmla="*/ 2221838 w 4691512"/>
              <a:gd name="connsiteY1262" fmla="*/ 1788588 h 2786219"/>
              <a:gd name="connsiteX1263" fmla="*/ 2177551 w 4691512"/>
              <a:gd name="connsiteY1263" fmla="*/ 1778511 h 2786219"/>
              <a:gd name="connsiteX1264" fmla="*/ 2147305 w 4691512"/>
              <a:gd name="connsiteY1264" fmla="*/ 1788228 h 2786219"/>
              <a:gd name="connsiteX1265" fmla="*/ 2116340 w 4691512"/>
              <a:gd name="connsiteY1265" fmla="*/ 1793986 h 2786219"/>
              <a:gd name="connsiteX1266" fmla="*/ 2048289 w 4691512"/>
              <a:gd name="connsiteY1266" fmla="*/ 1800105 h 2786219"/>
              <a:gd name="connsiteX1267" fmla="*/ 2023805 w 4691512"/>
              <a:gd name="connsiteY1267" fmla="*/ 1795066 h 2786219"/>
              <a:gd name="connsiteX1268" fmla="*/ 1976277 w 4691512"/>
              <a:gd name="connsiteY1268" fmla="*/ 1762676 h 2786219"/>
              <a:gd name="connsiteX1269" fmla="*/ 1968355 w 4691512"/>
              <a:gd name="connsiteY1269" fmla="*/ 1753679 h 2786219"/>
              <a:gd name="connsiteX1270" fmla="*/ 1922627 w 4691512"/>
              <a:gd name="connsiteY1270" fmla="*/ 1693579 h 2786219"/>
              <a:gd name="connsiteX1271" fmla="*/ 1907865 w 4691512"/>
              <a:gd name="connsiteY1271" fmla="*/ 1624481 h 2786219"/>
              <a:gd name="connsiteX1272" fmla="*/ 1908945 w 4691512"/>
              <a:gd name="connsiteY1272" fmla="*/ 1555023 h 2786219"/>
              <a:gd name="connsiteX1273" fmla="*/ 1911826 w 4691512"/>
              <a:gd name="connsiteY1273" fmla="*/ 1529111 h 2786219"/>
              <a:gd name="connsiteX1274" fmla="*/ 1971236 w 4691512"/>
              <a:gd name="connsiteY1274" fmla="*/ 1448137 h 2786219"/>
              <a:gd name="connsiteX1275" fmla="*/ 2019484 w 4691512"/>
              <a:gd name="connsiteY1275" fmla="*/ 1378679 h 2786219"/>
              <a:gd name="connsiteX1276" fmla="*/ 2039647 w 4691512"/>
              <a:gd name="connsiteY1276" fmla="*/ 1355287 h 2786219"/>
              <a:gd name="connsiteX1277" fmla="*/ 2061251 w 4691512"/>
              <a:gd name="connsiteY1277" fmla="*/ 1334414 h 2786219"/>
              <a:gd name="connsiteX1278" fmla="*/ 2088616 w 4691512"/>
              <a:gd name="connsiteY1278" fmla="*/ 1324337 h 2786219"/>
              <a:gd name="connsiteX1279" fmla="*/ 2143705 w 4691512"/>
              <a:gd name="connsiteY1279" fmla="*/ 1317139 h 2786219"/>
              <a:gd name="connsiteX1280" fmla="*/ 2200955 w 4691512"/>
              <a:gd name="connsiteY1280" fmla="*/ 1301664 h 2786219"/>
              <a:gd name="connsiteX1281" fmla="*/ 2269366 w 4691512"/>
              <a:gd name="connsiteY1281" fmla="*/ 1296626 h 2786219"/>
              <a:gd name="connsiteX1282" fmla="*/ 2298171 w 4691512"/>
              <a:gd name="connsiteY1282" fmla="*/ 1330095 h 2786219"/>
              <a:gd name="connsiteX1283" fmla="*/ 2317614 w 4691512"/>
              <a:gd name="connsiteY1283" fmla="*/ 1360325 h 2786219"/>
              <a:gd name="connsiteX1284" fmla="*/ 2351460 w 4691512"/>
              <a:gd name="connsiteY1284" fmla="*/ 1370042 h 2786219"/>
              <a:gd name="connsiteX1285" fmla="*/ 2361182 w 4691512"/>
              <a:gd name="connsiteY1285" fmla="*/ 1375081 h 2786219"/>
              <a:gd name="connsiteX1286" fmla="*/ 2408710 w 4691512"/>
              <a:gd name="connsiteY1286" fmla="*/ 1401352 h 2786219"/>
              <a:gd name="connsiteX1287" fmla="*/ 2430313 w 4691512"/>
              <a:gd name="connsiteY1287" fmla="*/ 1389476 h 2786219"/>
              <a:gd name="connsiteX1288" fmla="*/ 2469560 w 4691512"/>
              <a:gd name="connsiteY1288" fmla="*/ 1367883 h 2786219"/>
              <a:gd name="connsiteX1289" fmla="*/ 2550934 w 4691512"/>
              <a:gd name="connsiteY1289" fmla="*/ 1390196 h 2786219"/>
              <a:gd name="connsiteX1290" fmla="*/ 2572537 w 4691512"/>
              <a:gd name="connsiteY1290" fmla="*/ 1389836 h 2786219"/>
              <a:gd name="connsiteX1291" fmla="*/ 2612864 w 4691512"/>
              <a:gd name="connsiteY1291" fmla="*/ 1388396 h 2786219"/>
              <a:gd name="connsiteX1292" fmla="*/ 2638789 w 4691512"/>
              <a:gd name="connsiteY1292" fmla="*/ 1374721 h 2786219"/>
              <a:gd name="connsiteX1293" fmla="*/ 2653911 w 4691512"/>
              <a:gd name="connsiteY1293" fmla="*/ 1313540 h 2786219"/>
              <a:gd name="connsiteX1294" fmla="*/ 2637708 w 4691512"/>
              <a:gd name="connsiteY1294" fmla="*/ 1301304 h 2786219"/>
              <a:gd name="connsiteX1295" fmla="*/ 2564976 w 4691512"/>
              <a:gd name="connsiteY1295" fmla="*/ 1307062 h 2786219"/>
              <a:gd name="connsiteX1296" fmla="*/ 2525369 w 4691512"/>
              <a:gd name="connsiteY1296" fmla="*/ 1277552 h 2786219"/>
              <a:gd name="connsiteX1297" fmla="*/ 2517088 w 4691512"/>
              <a:gd name="connsiteY1297" fmla="*/ 1249481 h 2786219"/>
              <a:gd name="connsiteX1298" fmla="*/ 2520689 w 4691512"/>
              <a:gd name="connsiteY1298" fmla="*/ 1237605 h 2786219"/>
              <a:gd name="connsiteX1299" fmla="*/ 2560655 w 4691512"/>
              <a:gd name="connsiteY1299" fmla="*/ 1221410 h 2786219"/>
              <a:gd name="connsiteX1300" fmla="*/ 2603143 w 4691512"/>
              <a:gd name="connsiteY1300" fmla="*/ 1207014 h 2786219"/>
              <a:gd name="connsiteX1301" fmla="*/ 2641309 w 4691512"/>
              <a:gd name="connsiteY1301" fmla="*/ 1208454 h 2786219"/>
              <a:gd name="connsiteX1302" fmla="*/ 2666513 w 4691512"/>
              <a:gd name="connsiteY1302" fmla="*/ 1217091 h 2786219"/>
              <a:gd name="connsiteX1303" fmla="*/ 2713321 w 4691512"/>
              <a:gd name="connsiteY1303" fmla="*/ 1214212 h 2786219"/>
              <a:gd name="connsiteX1304" fmla="*/ 2716922 w 4691512"/>
              <a:gd name="connsiteY1304" fmla="*/ 1197298 h 2786219"/>
              <a:gd name="connsiteX1305" fmla="*/ 2690277 w 4691512"/>
              <a:gd name="connsiteY1305" fmla="*/ 1172106 h 2786219"/>
              <a:gd name="connsiteX1306" fmla="*/ 2660032 w 4691512"/>
              <a:gd name="connsiteY1306" fmla="*/ 1146914 h 2786219"/>
              <a:gd name="connsiteX1307" fmla="*/ 2668674 w 4691512"/>
              <a:gd name="connsiteY1307" fmla="*/ 1108766 h 2786219"/>
              <a:gd name="connsiteX1308" fmla="*/ 2651031 w 4691512"/>
              <a:gd name="connsiteY1308" fmla="*/ 1111645 h 2786219"/>
              <a:gd name="connsiteX1309" fmla="*/ 2600982 w 4691512"/>
              <a:gd name="connsiteY1309" fmla="*/ 1127480 h 2786219"/>
              <a:gd name="connsiteX1310" fmla="*/ 2581539 w 4691512"/>
              <a:gd name="connsiteY1310" fmla="*/ 1123521 h 2786219"/>
              <a:gd name="connsiteX1311" fmla="*/ 2566056 w 4691512"/>
              <a:gd name="connsiteY1311" fmla="*/ 1126400 h 2786219"/>
              <a:gd name="connsiteX1312" fmla="*/ 2532931 w 4691512"/>
              <a:gd name="connsiteY1312" fmla="*/ 1188300 h 2786219"/>
              <a:gd name="connsiteX1313" fmla="*/ 2537251 w 4691512"/>
              <a:gd name="connsiteY1313" fmla="*/ 1207734 h 2786219"/>
              <a:gd name="connsiteX1314" fmla="*/ 2527530 w 4691512"/>
              <a:gd name="connsiteY1314" fmla="*/ 1227888 h 2786219"/>
              <a:gd name="connsiteX1315" fmla="*/ 2508087 w 4691512"/>
              <a:gd name="connsiteY1315" fmla="*/ 1229687 h 2786219"/>
              <a:gd name="connsiteX1316" fmla="*/ 2474241 w 4691512"/>
              <a:gd name="connsiteY1316" fmla="*/ 1234726 h 2786219"/>
              <a:gd name="connsiteX1317" fmla="*/ 2465239 w 4691512"/>
              <a:gd name="connsiteY1317" fmla="*/ 1252000 h 2786219"/>
              <a:gd name="connsiteX1318" fmla="*/ 2469920 w 4691512"/>
              <a:gd name="connsiteY1318" fmla="*/ 1263156 h 2786219"/>
              <a:gd name="connsiteX1319" fmla="*/ 2469200 w 4691512"/>
              <a:gd name="connsiteY1319" fmla="*/ 1288348 h 2786219"/>
              <a:gd name="connsiteX1320" fmla="*/ 2460919 w 4691512"/>
              <a:gd name="connsiteY1320" fmla="*/ 1295906 h 2786219"/>
              <a:gd name="connsiteX1321" fmla="*/ 2449397 w 4691512"/>
              <a:gd name="connsiteY1321" fmla="*/ 1284749 h 2786219"/>
              <a:gd name="connsiteX1322" fmla="*/ 2440755 w 4691512"/>
              <a:gd name="connsiteY1322" fmla="*/ 1268915 h 2786219"/>
              <a:gd name="connsiteX1323" fmla="*/ 2415911 w 4691512"/>
              <a:gd name="connsiteY1323" fmla="*/ 1228967 h 2786219"/>
              <a:gd name="connsiteX1324" fmla="*/ 2386026 w 4691512"/>
              <a:gd name="connsiteY1324" fmla="*/ 1190460 h 2786219"/>
              <a:gd name="connsiteX1325" fmla="*/ 2351100 w 4691512"/>
              <a:gd name="connsiteY1325" fmla="*/ 1161669 h 2786219"/>
              <a:gd name="connsiteX1326" fmla="*/ 2329496 w 4691512"/>
              <a:gd name="connsiteY1326" fmla="*/ 1147993 h 2786219"/>
              <a:gd name="connsiteX1327" fmla="*/ 2318334 w 4691512"/>
              <a:gd name="connsiteY1327" fmla="*/ 1150153 h 2786219"/>
              <a:gd name="connsiteX1328" fmla="*/ 2317974 w 4691512"/>
              <a:gd name="connsiteY1328" fmla="*/ 1162029 h 2786219"/>
              <a:gd name="connsiteX1329" fmla="*/ 2368023 w 4691512"/>
              <a:gd name="connsiteY1329" fmla="*/ 1214572 h 2786219"/>
              <a:gd name="connsiteX1330" fmla="*/ 2399348 w 4691512"/>
              <a:gd name="connsiteY1330" fmla="*/ 1236885 h 2786219"/>
              <a:gd name="connsiteX1331" fmla="*/ 2379905 w 4691512"/>
              <a:gd name="connsiteY1331" fmla="*/ 1258478 h 2786219"/>
              <a:gd name="connsiteX1332" fmla="*/ 2371623 w 4691512"/>
              <a:gd name="connsiteY1332" fmla="*/ 1272873 h 2786219"/>
              <a:gd name="connsiteX1333" fmla="*/ 2331657 w 4691512"/>
              <a:gd name="connsiteY1333" fmla="*/ 1223209 h 2786219"/>
              <a:gd name="connsiteX1334" fmla="*/ 2287729 w 4691512"/>
              <a:gd name="connsiteY1334" fmla="*/ 1182542 h 2786219"/>
              <a:gd name="connsiteX1335" fmla="*/ 2250283 w 4691512"/>
              <a:gd name="connsiteY1335" fmla="*/ 1175704 h 2786219"/>
              <a:gd name="connsiteX1336" fmla="*/ 2209236 w 4691512"/>
              <a:gd name="connsiteY1336" fmla="*/ 1183622 h 2786219"/>
              <a:gd name="connsiteX1337" fmla="*/ 2193393 w 4691512"/>
              <a:gd name="connsiteY1337" fmla="*/ 1191539 h 2786219"/>
              <a:gd name="connsiteX1338" fmla="*/ 2160268 w 4691512"/>
              <a:gd name="connsiteY1338" fmla="*/ 1235085 h 2786219"/>
              <a:gd name="connsiteX1339" fmla="*/ 2147305 w 4691512"/>
              <a:gd name="connsiteY1339" fmla="*/ 1264596 h 2786219"/>
              <a:gd name="connsiteX1340" fmla="*/ 2116340 w 4691512"/>
              <a:gd name="connsiteY1340" fmla="*/ 1296626 h 2786219"/>
              <a:gd name="connsiteX1341" fmla="*/ 2068812 w 4691512"/>
              <a:gd name="connsiteY1341" fmla="*/ 1303464 h 2786219"/>
              <a:gd name="connsiteX1342" fmla="*/ 2029926 w 4691512"/>
              <a:gd name="connsiteY1342" fmla="*/ 1282230 h 2786219"/>
              <a:gd name="connsiteX1343" fmla="*/ 2023084 w 4691512"/>
              <a:gd name="connsiteY1343" fmla="*/ 1263516 h 2786219"/>
              <a:gd name="connsiteX1344" fmla="*/ 2026685 w 4691512"/>
              <a:gd name="connsiteY1344" fmla="*/ 1201256 h 2786219"/>
              <a:gd name="connsiteX1345" fmla="*/ 2055130 w 4691512"/>
              <a:gd name="connsiteY1345" fmla="*/ 1177144 h 2786219"/>
              <a:gd name="connsiteX1346" fmla="*/ 2111299 w 4691512"/>
              <a:gd name="connsiteY1346" fmla="*/ 1181103 h 2786219"/>
              <a:gd name="connsiteX1347" fmla="*/ 2128582 w 4691512"/>
              <a:gd name="connsiteY1347" fmla="*/ 1169227 h 2786219"/>
              <a:gd name="connsiteX1348" fmla="*/ 2112020 w 4691512"/>
              <a:gd name="connsiteY1348" fmla="*/ 1112365 h 2786219"/>
              <a:gd name="connsiteX1349" fmla="*/ 2096537 w 4691512"/>
              <a:gd name="connsiteY1349" fmla="*/ 1098329 h 2786219"/>
              <a:gd name="connsiteX1350" fmla="*/ 2099777 w 4691512"/>
              <a:gd name="connsiteY1350" fmla="*/ 1086093 h 2786219"/>
              <a:gd name="connsiteX1351" fmla="*/ 2191953 w 4691512"/>
              <a:gd name="connsiteY1351" fmla="*/ 1032110 h 2786219"/>
              <a:gd name="connsiteX1352" fmla="*/ 2195914 w 4691512"/>
              <a:gd name="connsiteY1352" fmla="*/ 1026352 h 2786219"/>
              <a:gd name="connsiteX1353" fmla="*/ 2242722 w 4691512"/>
              <a:gd name="connsiteY1353" fmla="*/ 991803 h 2786219"/>
              <a:gd name="connsiteX1354" fmla="*/ 2256764 w 4691512"/>
              <a:gd name="connsiteY1354" fmla="*/ 969131 h 2786219"/>
              <a:gd name="connsiteX1355" fmla="*/ 2255324 w 4691512"/>
              <a:gd name="connsiteY1355" fmla="*/ 937821 h 2786219"/>
              <a:gd name="connsiteX1356" fmla="*/ 2262885 w 4691512"/>
              <a:gd name="connsiteY1356" fmla="*/ 927384 h 2786219"/>
              <a:gd name="connsiteX1357" fmla="*/ 2275487 w 4691512"/>
              <a:gd name="connsiteY1357" fmla="*/ 933142 h 2786219"/>
              <a:gd name="connsiteX1358" fmla="*/ 2272247 w 4691512"/>
              <a:gd name="connsiteY1358" fmla="*/ 950417 h 2786219"/>
              <a:gd name="connsiteX1359" fmla="*/ 2287009 w 4691512"/>
              <a:gd name="connsiteY1359" fmla="*/ 977048 h 2786219"/>
              <a:gd name="connsiteX1360" fmla="*/ 2328776 w 4691512"/>
              <a:gd name="connsiteY1360" fmla="*/ 982806 h 2786219"/>
              <a:gd name="connsiteX1361" fmla="*/ 2343179 w 4691512"/>
              <a:gd name="connsiteY1361" fmla="*/ 977768 h 2786219"/>
              <a:gd name="connsiteX1362" fmla="*/ 2387826 w 4691512"/>
              <a:gd name="connsiteY1362" fmla="*/ 965532 h 2786219"/>
              <a:gd name="connsiteX1363" fmla="*/ 2415911 w 4691512"/>
              <a:gd name="connsiteY1363" fmla="*/ 939620 h 2786219"/>
              <a:gd name="connsiteX1364" fmla="*/ 2416271 w 4691512"/>
              <a:gd name="connsiteY1364" fmla="*/ 934942 h 2786219"/>
              <a:gd name="connsiteX1365" fmla="*/ 2447236 w 4691512"/>
              <a:gd name="connsiteY1365" fmla="*/ 911549 h 2786219"/>
              <a:gd name="connsiteX1366" fmla="*/ 2449037 w 4691512"/>
              <a:gd name="connsiteY1366" fmla="*/ 888516 h 2786219"/>
              <a:gd name="connsiteX1367" fmla="*/ 2464879 w 4691512"/>
              <a:gd name="connsiteY1367" fmla="*/ 859366 h 2786219"/>
              <a:gd name="connsiteX1368" fmla="*/ 2487923 w 4691512"/>
              <a:gd name="connsiteY1368" fmla="*/ 860805 h 2786219"/>
              <a:gd name="connsiteX1369" fmla="*/ 2509887 w 4691512"/>
              <a:gd name="connsiteY1369" fmla="*/ 844970 h 2786219"/>
              <a:gd name="connsiteX1370" fmla="*/ 2500165 w 4691512"/>
              <a:gd name="connsiteY1370" fmla="*/ 837053 h 2786219"/>
              <a:gd name="connsiteX1371" fmla="*/ 2475681 w 4691512"/>
              <a:gd name="connsiteY1371" fmla="*/ 838132 h 2786219"/>
              <a:gd name="connsiteX1372" fmla="*/ 2441835 w 4691512"/>
              <a:gd name="connsiteY1372" fmla="*/ 843531 h 2786219"/>
              <a:gd name="connsiteX1373" fmla="*/ 2406909 w 4691512"/>
              <a:gd name="connsiteY1373" fmla="*/ 812581 h 2786219"/>
              <a:gd name="connsiteX1374" fmla="*/ 2419872 w 4691512"/>
              <a:gd name="connsiteY1374" fmla="*/ 757518 h 2786219"/>
              <a:gd name="connsiteX1375" fmla="*/ 2441475 w 4691512"/>
              <a:gd name="connsiteY1375" fmla="*/ 728008 h 2786219"/>
              <a:gd name="connsiteX1376" fmla="*/ 2436074 w 4691512"/>
              <a:gd name="connsiteY1376" fmla="*/ 714692 h 2786219"/>
              <a:gd name="connsiteX1377" fmla="*/ 2408710 w 4691512"/>
              <a:gd name="connsiteY1377" fmla="*/ 715772 h 2786219"/>
              <a:gd name="connsiteX1378" fmla="*/ 2401148 w 4691512"/>
              <a:gd name="connsiteY1378" fmla="*/ 728728 h 2786219"/>
              <a:gd name="connsiteX1379" fmla="*/ 2382785 w 4691512"/>
              <a:gd name="connsiteY1379" fmla="*/ 767595 h 2786219"/>
              <a:gd name="connsiteX1380" fmla="*/ 2380985 w 4691512"/>
              <a:gd name="connsiteY1380" fmla="*/ 769395 h 2786219"/>
              <a:gd name="connsiteX1381" fmla="*/ 2369463 w 4691512"/>
              <a:gd name="connsiteY1381" fmla="*/ 844970 h 2786219"/>
              <a:gd name="connsiteX1382" fmla="*/ 2374504 w 4691512"/>
              <a:gd name="connsiteY1382" fmla="*/ 857566 h 2786219"/>
              <a:gd name="connsiteX1383" fmla="*/ 2364422 w 4691512"/>
              <a:gd name="connsiteY1383" fmla="*/ 865124 h 2786219"/>
              <a:gd name="connsiteX1384" fmla="*/ 2366583 w 4691512"/>
              <a:gd name="connsiteY1384" fmla="*/ 874841 h 2786219"/>
              <a:gd name="connsiteX1385" fmla="*/ 2353620 w 4691512"/>
              <a:gd name="connsiteY1385" fmla="*/ 920906 h 2786219"/>
              <a:gd name="connsiteX1386" fmla="*/ 2321215 w 4691512"/>
              <a:gd name="connsiteY1386" fmla="*/ 948617 h 2786219"/>
              <a:gd name="connsiteX1387" fmla="*/ 2313654 w 4691512"/>
              <a:gd name="connsiteY1387" fmla="*/ 943219 h 2786219"/>
              <a:gd name="connsiteX1388" fmla="*/ 2290970 w 4691512"/>
              <a:gd name="connsiteY1388" fmla="*/ 897513 h 2786219"/>
              <a:gd name="connsiteX1389" fmla="*/ 2285929 w 4691512"/>
              <a:gd name="connsiteY1389" fmla="*/ 882758 h 2786219"/>
              <a:gd name="connsiteX1390" fmla="*/ 2261805 w 4691512"/>
              <a:gd name="connsiteY1390" fmla="*/ 878799 h 2786219"/>
              <a:gd name="connsiteX1391" fmla="*/ 2229399 w 4691512"/>
              <a:gd name="connsiteY1391" fmla="*/ 892835 h 2786219"/>
              <a:gd name="connsiteX1392" fmla="*/ 2216797 w 4691512"/>
              <a:gd name="connsiteY1392" fmla="*/ 877720 h 2786219"/>
              <a:gd name="connsiteX1393" fmla="*/ 2215357 w 4691512"/>
              <a:gd name="connsiteY1393" fmla="*/ 869083 h 2786219"/>
              <a:gd name="connsiteX1394" fmla="*/ 2215357 w 4691512"/>
              <a:gd name="connsiteY1394" fmla="*/ 857566 h 2786219"/>
              <a:gd name="connsiteX1395" fmla="*/ 2215717 w 4691512"/>
              <a:gd name="connsiteY1395" fmla="*/ 839572 h 2786219"/>
              <a:gd name="connsiteX1396" fmla="*/ 2218598 w 4691512"/>
              <a:gd name="connsiteY1396" fmla="*/ 827336 h 2786219"/>
              <a:gd name="connsiteX1397" fmla="*/ 2221478 w 4691512"/>
              <a:gd name="connsiteY1397" fmla="*/ 802144 h 2786219"/>
              <a:gd name="connsiteX1398" fmla="*/ 2268646 w 4691512"/>
              <a:gd name="connsiteY1398" fmla="*/ 767955 h 2786219"/>
              <a:gd name="connsiteX1399" fmla="*/ 2275847 w 4691512"/>
              <a:gd name="connsiteY1399" fmla="*/ 744562 h 2786219"/>
              <a:gd name="connsiteX1400" fmla="*/ 2297811 w 4691512"/>
              <a:gd name="connsiteY1400" fmla="*/ 705335 h 2786219"/>
              <a:gd name="connsiteX1401" fmla="*/ 2316534 w 4691512"/>
              <a:gd name="connsiteY1401" fmla="*/ 670066 h 2786219"/>
              <a:gd name="connsiteX1402" fmla="*/ 2341018 w 4691512"/>
              <a:gd name="connsiteY1402" fmla="*/ 630839 h 2786219"/>
              <a:gd name="connsiteX1403" fmla="*/ 2371623 w 4691512"/>
              <a:gd name="connsiteY1403" fmla="*/ 603848 h 2786219"/>
              <a:gd name="connsiteX1404" fmla="*/ 2378105 w 4691512"/>
              <a:gd name="connsiteY1404" fmla="*/ 600968 h 2786219"/>
              <a:gd name="connsiteX1405" fmla="*/ 2416271 w 4691512"/>
              <a:gd name="connsiteY1405" fmla="*/ 576496 h 2786219"/>
              <a:gd name="connsiteX1406" fmla="*/ 2428873 w 4691512"/>
              <a:gd name="connsiteY1406" fmla="*/ 575057 h 2786219"/>
              <a:gd name="connsiteX1407" fmla="*/ 2445436 w 4691512"/>
              <a:gd name="connsiteY1407" fmla="*/ 570738 h 2786219"/>
              <a:gd name="connsiteX1408" fmla="*/ 2452997 w 4691512"/>
              <a:gd name="connsiteY1408" fmla="*/ 565340 h 2786219"/>
              <a:gd name="connsiteX1409" fmla="*/ 2479642 w 4691512"/>
              <a:gd name="connsiteY1409" fmla="*/ 572538 h 2786219"/>
              <a:gd name="connsiteX1410" fmla="*/ 2487203 w 4691512"/>
              <a:gd name="connsiteY1410" fmla="*/ 588732 h 2786219"/>
              <a:gd name="connsiteX1411" fmla="*/ 2484323 w 4691512"/>
              <a:gd name="connsiteY1411" fmla="*/ 591252 h 2786219"/>
              <a:gd name="connsiteX1412" fmla="*/ 2535091 w 4691512"/>
              <a:gd name="connsiteY1412" fmla="*/ 604927 h 2786219"/>
              <a:gd name="connsiteX1413" fmla="*/ 2625106 w 4691512"/>
              <a:gd name="connsiteY1413" fmla="*/ 668987 h 2786219"/>
              <a:gd name="connsiteX1414" fmla="*/ 2613224 w 4691512"/>
              <a:gd name="connsiteY1414" fmla="*/ 686981 h 2786219"/>
              <a:gd name="connsiteX1415" fmla="*/ 2563176 w 4691512"/>
              <a:gd name="connsiteY1415" fmla="*/ 684102 h 2786219"/>
              <a:gd name="connsiteX1416" fmla="*/ 2537251 w 4691512"/>
              <a:gd name="connsiteY1416" fmla="*/ 676184 h 2786219"/>
              <a:gd name="connsiteX1417" fmla="*/ 2535451 w 4691512"/>
              <a:gd name="connsiteY1417" fmla="*/ 679423 h 2786219"/>
              <a:gd name="connsiteX1418" fmla="*/ 2544453 w 4691512"/>
              <a:gd name="connsiteY1418" fmla="*/ 688061 h 2786219"/>
              <a:gd name="connsiteX1419" fmla="*/ 2563536 w 4691512"/>
              <a:gd name="connsiteY1419" fmla="*/ 718651 h 2786219"/>
              <a:gd name="connsiteX1420" fmla="*/ 2593781 w 4691512"/>
              <a:gd name="connsiteY1420" fmla="*/ 744922 h 2786219"/>
              <a:gd name="connsiteX1421" fmla="*/ 2597382 w 4691512"/>
              <a:gd name="connsiteY1421" fmla="*/ 744562 h 2786219"/>
              <a:gd name="connsiteX1422" fmla="*/ 2600262 w 4691512"/>
              <a:gd name="connsiteY1422" fmla="*/ 742043 h 2786219"/>
              <a:gd name="connsiteX1423" fmla="*/ 2586580 w 4691512"/>
              <a:gd name="connsiteY1423" fmla="*/ 722250 h 2786219"/>
              <a:gd name="connsiteX1424" fmla="*/ 2588020 w 4691512"/>
              <a:gd name="connsiteY1424" fmla="*/ 718651 h 2786219"/>
              <a:gd name="connsiteX1425" fmla="*/ 2609624 w 4691512"/>
              <a:gd name="connsiteY1425" fmla="*/ 722609 h 2786219"/>
              <a:gd name="connsiteX1426" fmla="*/ 2626907 w 4691512"/>
              <a:gd name="connsiteY1426" fmla="*/ 712893 h 2786219"/>
              <a:gd name="connsiteX1427" fmla="*/ 2653551 w 4691512"/>
              <a:gd name="connsiteY1427" fmla="*/ 680863 h 2786219"/>
              <a:gd name="connsiteX1428" fmla="*/ 2665433 w 4691512"/>
              <a:gd name="connsiteY1428" fmla="*/ 657830 h 2786219"/>
              <a:gd name="connsiteX1429" fmla="*/ 2660752 w 4691512"/>
              <a:gd name="connsiteY1429" fmla="*/ 629399 h 2786219"/>
              <a:gd name="connsiteX1430" fmla="*/ 2667954 w 4691512"/>
              <a:gd name="connsiteY1430" fmla="*/ 617523 h 2786219"/>
              <a:gd name="connsiteX1431" fmla="*/ 2683076 w 4691512"/>
              <a:gd name="connsiteY1431" fmla="*/ 630839 h 2786219"/>
              <a:gd name="connsiteX1432" fmla="*/ 2681996 w 4691512"/>
              <a:gd name="connsiteY1432" fmla="*/ 639116 h 2786219"/>
              <a:gd name="connsiteX1433" fmla="*/ 2687397 w 4691512"/>
              <a:gd name="connsiteY1433" fmla="*/ 655671 h 2786219"/>
              <a:gd name="connsiteX1434" fmla="*/ 2704680 w 4691512"/>
              <a:gd name="connsiteY1434" fmla="*/ 651352 h 2786219"/>
              <a:gd name="connsiteX1435" fmla="*/ 2731684 w 4691512"/>
              <a:gd name="connsiteY1435" fmla="*/ 621122 h 2786219"/>
              <a:gd name="connsiteX1436" fmla="*/ 2773091 w 4691512"/>
              <a:gd name="connsiteY1436" fmla="*/ 611405 h 2786219"/>
              <a:gd name="connsiteX1437" fmla="*/ 2788934 w 4691512"/>
              <a:gd name="connsiteY1437" fmla="*/ 608526 h 2786219"/>
              <a:gd name="connsiteX1438" fmla="*/ 2836822 w 4691512"/>
              <a:gd name="connsiteY1438" fmla="*/ 599529 h 2786219"/>
              <a:gd name="connsiteX1439" fmla="*/ 2846904 w 4691512"/>
              <a:gd name="connsiteY1439" fmla="*/ 582974 h 2786219"/>
              <a:gd name="connsiteX1440" fmla="*/ 2863467 w 4691512"/>
              <a:gd name="connsiteY1440" fmla="*/ 561381 h 2786219"/>
              <a:gd name="connsiteX1441" fmla="*/ 2926477 w 4691512"/>
              <a:gd name="connsiteY1441" fmla="*/ 583334 h 2786219"/>
              <a:gd name="connsiteX1442" fmla="*/ 2941960 w 4691512"/>
              <a:gd name="connsiteY1442" fmla="*/ 590892 h 2786219"/>
              <a:gd name="connsiteX1443" fmla="*/ 2936919 w 4691512"/>
              <a:gd name="connsiteY1443" fmla="*/ 573257 h 2786219"/>
              <a:gd name="connsiteX1444" fmla="*/ 2905234 w 4691512"/>
              <a:gd name="connsiteY1444" fmla="*/ 531511 h 2786219"/>
              <a:gd name="connsiteX1445" fmla="*/ 2903434 w 4691512"/>
              <a:gd name="connsiteY1445" fmla="*/ 486525 h 2786219"/>
              <a:gd name="connsiteX1446" fmla="*/ 2905594 w 4691512"/>
              <a:gd name="connsiteY1446" fmla="*/ 462053 h 2786219"/>
              <a:gd name="connsiteX1447" fmla="*/ 2920356 w 4691512"/>
              <a:gd name="connsiteY1447" fmla="*/ 446578 h 2786219"/>
              <a:gd name="connsiteX1448" fmla="*/ 2940520 w 4691512"/>
              <a:gd name="connsiteY1448" fmla="*/ 455575 h 2786219"/>
              <a:gd name="connsiteX1449" fmla="*/ 2988408 w 4691512"/>
              <a:gd name="connsiteY1449" fmla="*/ 560301 h 2786219"/>
              <a:gd name="connsiteX1450" fmla="*/ 2992369 w 4691512"/>
              <a:gd name="connsiteY1450" fmla="*/ 567499 h 2786219"/>
              <a:gd name="connsiteX1451" fmla="*/ 2997769 w 4691512"/>
              <a:gd name="connsiteY1451" fmla="*/ 624361 h 2786219"/>
              <a:gd name="connsiteX1452" fmla="*/ 2980126 w 4691512"/>
              <a:gd name="connsiteY1452" fmla="*/ 639116 h 2786219"/>
              <a:gd name="connsiteX1453" fmla="*/ 3014692 w 4691512"/>
              <a:gd name="connsiteY1453" fmla="*/ 627960 h 2786219"/>
              <a:gd name="connsiteX1454" fmla="*/ 3018653 w 4691512"/>
              <a:gd name="connsiteY1454" fmla="*/ 589092 h 2786219"/>
              <a:gd name="connsiteX1455" fmla="*/ 3019013 w 4691512"/>
              <a:gd name="connsiteY1455" fmla="*/ 571818 h 2786219"/>
              <a:gd name="connsiteX1456" fmla="*/ 3037736 w 4691512"/>
              <a:gd name="connsiteY1456" fmla="*/ 566779 h 2786219"/>
              <a:gd name="connsiteX1457" fmla="*/ 3053219 w 4691512"/>
              <a:gd name="connsiteY1457" fmla="*/ 579015 h 2786219"/>
              <a:gd name="connsiteX1458" fmla="*/ 3033776 w 4691512"/>
              <a:gd name="connsiteY1458" fmla="*/ 557782 h 2786219"/>
              <a:gd name="connsiteX1459" fmla="*/ 3016853 w 4691512"/>
              <a:gd name="connsiteY1459" fmla="*/ 556703 h 2786219"/>
              <a:gd name="connsiteX1460" fmla="*/ 2989488 w 4691512"/>
              <a:gd name="connsiteY1460" fmla="*/ 537989 h 2786219"/>
              <a:gd name="connsiteX1461" fmla="*/ 2973285 w 4691512"/>
              <a:gd name="connsiteY1461" fmla="*/ 497682 h 2786219"/>
              <a:gd name="connsiteX1462" fmla="*/ 2978326 w 4691512"/>
              <a:gd name="connsiteY1462" fmla="*/ 468171 h 2786219"/>
              <a:gd name="connsiteX1463" fmla="*/ 3010012 w 4691512"/>
              <a:gd name="connsiteY1463" fmla="*/ 489404 h 2786219"/>
              <a:gd name="connsiteX1464" fmla="*/ 3011812 w 4691512"/>
              <a:gd name="connsiteY1464" fmla="*/ 486525 h 2786219"/>
              <a:gd name="connsiteX1465" fmla="*/ 2998850 w 4691512"/>
              <a:gd name="connsiteY1465" fmla="*/ 478608 h 2786219"/>
              <a:gd name="connsiteX1466" fmla="*/ 2994169 w 4691512"/>
              <a:gd name="connsiteY1466" fmla="*/ 470690 h 2786219"/>
              <a:gd name="connsiteX1467" fmla="*/ 3000290 w 4691512"/>
              <a:gd name="connsiteY1467" fmla="*/ 466012 h 2786219"/>
              <a:gd name="connsiteX1468" fmla="*/ 3009291 w 4691512"/>
              <a:gd name="connsiteY1468" fmla="*/ 455935 h 2786219"/>
              <a:gd name="connsiteX1469" fmla="*/ 3023334 w 4691512"/>
              <a:gd name="connsiteY1469" fmla="*/ 447298 h 2786219"/>
              <a:gd name="connsiteX1470" fmla="*/ 3066901 w 4691512"/>
              <a:gd name="connsiteY1470" fmla="*/ 463492 h 2786219"/>
              <a:gd name="connsiteX1471" fmla="*/ 3074102 w 4691512"/>
              <a:gd name="connsiteY1471" fmla="*/ 476448 h 2786219"/>
              <a:gd name="connsiteX1472" fmla="*/ 3097146 w 4691512"/>
              <a:gd name="connsiteY1472" fmla="*/ 508118 h 2786219"/>
              <a:gd name="connsiteX1473" fmla="*/ 3060780 w 4691512"/>
              <a:gd name="connsiteY1473" fmla="*/ 450177 h 2786219"/>
              <a:gd name="connsiteX1474" fmla="*/ 3033776 w 4691512"/>
              <a:gd name="connsiteY1474" fmla="*/ 430023 h 2786219"/>
              <a:gd name="connsiteX1475" fmla="*/ 3023334 w 4691512"/>
              <a:gd name="connsiteY1475" fmla="*/ 406991 h 2786219"/>
              <a:gd name="connsiteX1476" fmla="*/ 3029455 w 4691512"/>
              <a:gd name="connsiteY1476" fmla="*/ 397993 h 2786219"/>
              <a:gd name="connsiteX1477" fmla="*/ 3071222 w 4691512"/>
              <a:gd name="connsiteY1477" fmla="*/ 386837 h 2786219"/>
              <a:gd name="connsiteX1478" fmla="*/ 3082744 w 4691512"/>
              <a:gd name="connsiteY1478" fmla="*/ 382158 h 2786219"/>
              <a:gd name="connsiteX1479" fmla="*/ 3076983 w 4691512"/>
              <a:gd name="connsiteY1479" fmla="*/ 371362 h 2786219"/>
              <a:gd name="connsiteX1480" fmla="*/ 3071942 w 4691512"/>
              <a:gd name="connsiteY1480" fmla="*/ 327456 h 2786219"/>
              <a:gd name="connsiteX1481" fmla="*/ 3104347 w 4691512"/>
              <a:gd name="connsiteY1481" fmla="*/ 291108 h 2786219"/>
              <a:gd name="connsiteX1482" fmla="*/ 3108308 w 4691512"/>
              <a:gd name="connsiteY1482" fmla="*/ 284990 h 2786219"/>
              <a:gd name="connsiteX1483" fmla="*/ 3129912 w 4691512"/>
              <a:gd name="connsiteY1483" fmla="*/ 274193 h 2786219"/>
              <a:gd name="connsiteX1484" fmla="*/ 3146115 w 4691512"/>
              <a:gd name="connsiteY1484" fmla="*/ 271674 h 2786219"/>
              <a:gd name="connsiteX1485" fmla="*/ 3173119 w 4691512"/>
              <a:gd name="connsiteY1485" fmla="*/ 247202 h 2786219"/>
              <a:gd name="connsiteX1486" fmla="*/ 3172759 w 4691512"/>
              <a:gd name="connsiteY1486" fmla="*/ 234966 h 2786219"/>
              <a:gd name="connsiteX1487" fmla="*/ 3164838 w 4691512"/>
              <a:gd name="connsiteY1487" fmla="*/ 220210 h 2786219"/>
              <a:gd name="connsiteX1488" fmla="*/ 3184641 w 4691512"/>
              <a:gd name="connsiteY1488" fmla="*/ 179903 h 2786219"/>
              <a:gd name="connsiteX1489" fmla="*/ 2594902 w 4691512"/>
              <a:gd name="connsiteY1489" fmla="*/ 175142 h 2786219"/>
              <a:gd name="connsiteX1490" fmla="*/ 2599108 w 4691512"/>
              <a:gd name="connsiteY1490" fmla="*/ 176553 h 2786219"/>
              <a:gd name="connsiteX1491" fmla="*/ 2599809 w 4691512"/>
              <a:gd name="connsiteY1491" fmla="*/ 188548 h 2786219"/>
              <a:gd name="connsiteX1492" fmla="*/ 2585789 w 4691512"/>
              <a:gd name="connsiteY1492" fmla="*/ 206539 h 2786219"/>
              <a:gd name="connsiteX1493" fmla="*/ 2578780 w 4691512"/>
              <a:gd name="connsiteY1493" fmla="*/ 193134 h 2786219"/>
              <a:gd name="connsiteX1494" fmla="*/ 2594902 w 4691512"/>
              <a:gd name="connsiteY1494" fmla="*/ 175142 h 2786219"/>
              <a:gd name="connsiteX1495" fmla="*/ 2690812 w 4691512"/>
              <a:gd name="connsiteY1495" fmla="*/ 156091 h 2786219"/>
              <a:gd name="connsiteX1496" fmla="*/ 2703139 w 4691512"/>
              <a:gd name="connsiteY1496" fmla="*/ 167005 h 2786219"/>
              <a:gd name="connsiteX1497" fmla="*/ 2694174 w 4691512"/>
              <a:gd name="connsiteY1497" fmla="*/ 172462 h 2786219"/>
              <a:gd name="connsiteX1498" fmla="*/ 2685209 w 4691512"/>
              <a:gd name="connsiteY1498" fmla="*/ 164822 h 2786219"/>
              <a:gd name="connsiteX1499" fmla="*/ 2690812 w 4691512"/>
              <a:gd name="connsiteY1499" fmla="*/ 156091 h 2786219"/>
              <a:gd name="connsiteX1500" fmla="*/ 1201560 w 4691512"/>
              <a:gd name="connsiteY1500" fmla="*/ 153155 h 2786219"/>
              <a:gd name="connsiteX1501" fmla="*/ 1216377 w 4691512"/>
              <a:gd name="connsiteY1501" fmla="*/ 174341 h 2786219"/>
              <a:gd name="connsiteX1502" fmla="*/ 1200854 w 4691512"/>
              <a:gd name="connsiteY1502" fmla="*/ 191508 h 2786219"/>
              <a:gd name="connsiteX1503" fmla="*/ 1189566 w 4691512"/>
              <a:gd name="connsiteY1503" fmla="*/ 173245 h 2786219"/>
              <a:gd name="connsiteX1504" fmla="*/ 1201560 w 4691512"/>
              <a:gd name="connsiteY1504" fmla="*/ 153155 h 2786219"/>
              <a:gd name="connsiteX1505" fmla="*/ 955302 w 4691512"/>
              <a:gd name="connsiteY1505" fmla="*/ 139541 h 2786219"/>
              <a:gd name="connsiteX1506" fmla="*/ 979062 w 4691512"/>
              <a:gd name="connsiteY1506" fmla="*/ 144185 h 2786219"/>
              <a:gd name="connsiteX1507" fmla="*/ 981942 w 4691512"/>
              <a:gd name="connsiteY1507" fmla="*/ 150971 h 2786219"/>
              <a:gd name="connsiteX1508" fmla="*/ 939463 w 4691512"/>
              <a:gd name="connsiteY1508" fmla="*/ 185976 h 2786219"/>
              <a:gd name="connsiteX1509" fmla="*/ 939463 w 4691512"/>
              <a:gd name="connsiteY1509" fmla="*/ 171331 h 2786219"/>
              <a:gd name="connsiteX1510" fmla="*/ 915343 w 4691512"/>
              <a:gd name="connsiteY1510" fmla="*/ 187405 h 2786219"/>
              <a:gd name="connsiteX1511" fmla="*/ 887264 w 4691512"/>
              <a:gd name="connsiteY1511" fmla="*/ 180618 h 2786219"/>
              <a:gd name="connsiteX1512" fmla="*/ 889064 w 4691512"/>
              <a:gd name="connsiteY1512" fmla="*/ 171688 h 2786219"/>
              <a:gd name="connsiteX1513" fmla="*/ 955302 w 4691512"/>
              <a:gd name="connsiteY1513" fmla="*/ 139541 h 2786219"/>
              <a:gd name="connsiteX1514" fmla="*/ 1034438 w 4691512"/>
              <a:gd name="connsiteY1514" fmla="*/ 137748 h 2786219"/>
              <a:gd name="connsiteX1515" fmla="*/ 1060083 w 4691512"/>
              <a:gd name="connsiteY1515" fmla="*/ 143745 h 2786219"/>
              <a:gd name="connsiteX1516" fmla="*/ 1043963 w 4691512"/>
              <a:gd name="connsiteY1516" fmla="*/ 162795 h 2786219"/>
              <a:gd name="connsiteX1517" fmla="*/ 1025646 w 4691512"/>
              <a:gd name="connsiteY1517" fmla="*/ 163500 h 2786219"/>
              <a:gd name="connsiteX1518" fmla="*/ 1023082 w 4691512"/>
              <a:gd name="connsiteY1518" fmla="*/ 151506 h 2786219"/>
              <a:gd name="connsiteX1519" fmla="*/ 1034438 w 4691512"/>
              <a:gd name="connsiteY1519" fmla="*/ 137748 h 2786219"/>
              <a:gd name="connsiteX1520" fmla="*/ 2710228 w 4691512"/>
              <a:gd name="connsiteY1520" fmla="*/ 124341 h 2786219"/>
              <a:gd name="connsiteX1521" fmla="*/ 2716823 w 4691512"/>
              <a:gd name="connsiteY1521" fmla="*/ 129914 h 2786219"/>
              <a:gd name="connsiteX1522" fmla="*/ 2705099 w 4691512"/>
              <a:gd name="connsiteY1522" fmla="*/ 141432 h 2786219"/>
              <a:gd name="connsiteX1523" fmla="*/ 2710228 w 4691512"/>
              <a:gd name="connsiteY1523" fmla="*/ 124341 h 2786219"/>
              <a:gd name="connsiteX1524" fmla="*/ 3123278 w 4691512"/>
              <a:gd name="connsiteY1524" fmla="*/ 120403 h 2786219"/>
              <a:gd name="connsiteX1525" fmla="*/ 3149536 w 4691512"/>
              <a:gd name="connsiteY1525" fmla="*/ 131675 h 2786219"/>
              <a:gd name="connsiteX1526" fmla="*/ 3153548 w 4691512"/>
              <a:gd name="connsiteY1526" fmla="*/ 155310 h 2786219"/>
              <a:gd name="connsiteX1527" fmla="*/ 3132030 w 4691512"/>
              <a:gd name="connsiteY1527" fmla="*/ 175310 h 2786219"/>
              <a:gd name="connsiteX1528" fmla="*/ 3115254 w 4691512"/>
              <a:gd name="connsiteY1528" fmla="*/ 169492 h 2786219"/>
              <a:gd name="connsiteX1529" fmla="*/ 3109055 w 4691512"/>
              <a:gd name="connsiteY1529" fmla="*/ 136766 h 2786219"/>
              <a:gd name="connsiteX1530" fmla="*/ 3123278 w 4691512"/>
              <a:gd name="connsiteY1530" fmla="*/ 120403 h 2786219"/>
              <a:gd name="connsiteX1531" fmla="*/ 3624818 w 4691512"/>
              <a:gd name="connsiteY1531" fmla="*/ 112093 h 2786219"/>
              <a:gd name="connsiteX1532" fmla="*/ 3644315 w 4691512"/>
              <a:gd name="connsiteY1532" fmla="*/ 118258 h 2786219"/>
              <a:gd name="connsiteX1533" fmla="*/ 3646120 w 4691512"/>
              <a:gd name="connsiteY1533" fmla="*/ 137477 h 2786219"/>
              <a:gd name="connsiteX1534" fmla="*/ 3614708 w 4691512"/>
              <a:gd name="connsiteY1534" fmla="*/ 166487 h 2786219"/>
              <a:gd name="connsiteX1535" fmla="*/ 3575353 w 4691512"/>
              <a:gd name="connsiteY1535" fmla="*/ 166124 h 2786219"/>
              <a:gd name="connsiteX1536" fmla="*/ 3556218 w 4691512"/>
              <a:gd name="connsiteY1536" fmla="*/ 134213 h 2786219"/>
              <a:gd name="connsiteX1537" fmla="*/ 3560189 w 4691512"/>
              <a:gd name="connsiteY1537" fmla="*/ 118983 h 2786219"/>
              <a:gd name="connsiteX1538" fmla="*/ 3574631 w 4691512"/>
              <a:gd name="connsiteY1538" fmla="*/ 119708 h 2786219"/>
              <a:gd name="connsiteX1539" fmla="*/ 3586185 w 4691512"/>
              <a:gd name="connsiteY1539" fmla="*/ 124785 h 2786219"/>
              <a:gd name="connsiteX1540" fmla="*/ 3610737 w 4691512"/>
              <a:gd name="connsiteY1540" fmla="*/ 122609 h 2786219"/>
              <a:gd name="connsiteX1541" fmla="*/ 3620846 w 4691512"/>
              <a:gd name="connsiteY1541" fmla="*/ 135301 h 2786219"/>
              <a:gd name="connsiteX1542" fmla="*/ 3620124 w 4691512"/>
              <a:gd name="connsiteY1542" fmla="*/ 126961 h 2786219"/>
              <a:gd name="connsiteX1543" fmla="*/ 3624818 w 4691512"/>
              <a:gd name="connsiteY1543" fmla="*/ 112093 h 2786219"/>
              <a:gd name="connsiteX1544" fmla="*/ 3699886 w 4691512"/>
              <a:gd name="connsiteY1544" fmla="*/ 110054 h 2786219"/>
              <a:gd name="connsiteX1545" fmla="*/ 3710709 w 4691512"/>
              <a:gd name="connsiteY1545" fmla="*/ 112856 h 2786219"/>
              <a:gd name="connsiteX1546" fmla="*/ 3717564 w 4691512"/>
              <a:gd name="connsiteY1546" fmla="*/ 121260 h 2786219"/>
              <a:gd name="connsiteX1547" fmla="*/ 3709988 w 4691512"/>
              <a:gd name="connsiteY1547" fmla="*/ 129315 h 2786219"/>
              <a:gd name="connsiteX1548" fmla="*/ 3679321 w 4691512"/>
              <a:gd name="connsiteY1548" fmla="*/ 122661 h 2786219"/>
              <a:gd name="connsiteX1549" fmla="*/ 3681125 w 4691512"/>
              <a:gd name="connsiteY1549" fmla="*/ 114607 h 2786219"/>
              <a:gd name="connsiteX1550" fmla="*/ 3699886 w 4691512"/>
              <a:gd name="connsiteY1550" fmla="*/ 110054 h 2786219"/>
              <a:gd name="connsiteX1551" fmla="*/ 1065547 w 4691512"/>
              <a:gd name="connsiteY1551" fmla="*/ 109721 h 2786219"/>
              <a:gd name="connsiteX1552" fmla="*/ 1078513 w 4691512"/>
              <a:gd name="connsiteY1552" fmla="*/ 114890 h 2786219"/>
              <a:gd name="connsiteX1553" fmla="*/ 1075203 w 4691512"/>
              <a:gd name="connsiteY1553" fmla="*/ 130765 h 2786219"/>
              <a:gd name="connsiteX1554" fmla="*/ 1050925 w 4691512"/>
              <a:gd name="connsiteY1554" fmla="*/ 114521 h 2786219"/>
              <a:gd name="connsiteX1555" fmla="*/ 1065547 w 4691512"/>
              <a:gd name="connsiteY1555" fmla="*/ 109721 h 2786219"/>
              <a:gd name="connsiteX1556" fmla="*/ 1148176 w 4691512"/>
              <a:gd name="connsiteY1556" fmla="*/ 103704 h 2786219"/>
              <a:gd name="connsiteX1557" fmla="*/ 1182835 w 4691512"/>
              <a:gd name="connsiteY1557" fmla="*/ 136324 h 2786219"/>
              <a:gd name="connsiteX1558" fmla="*/ 1159850 w 4691512"/>
              <a:gd name="connsiteY1558" fmla="*/ 182717 h 2786219"/>
              <a:gd name="connsiteX1559" fmla="*/ 1130299 w 4691512"/>
              <a:gd name="connsiteY1559" fmla="*/ 141036 h 2786219"/>
              <a:gd name="connsiteX1560" fmla="*/ 1148176 w 4691512"/>
              <a:gd name="connsiteY1560" fmla="*/ 103704 h 2786219"/>
              <a:gd name="connsiteX1561" fmla="*/ 3048952 w 4691512"/>
              <a:gd name="connsiteY1561" fmla="*/ 99415 h 2786219"/>
              <a:gd name="connsiteX1562" fmla="*/ 3050399 w 4691512"/>
              <a:gd name="connsiteY1562" fmla="*/ 99774 h 2786219"/>
              <a:gd name="connsiteX1563" fmla="*/ 3089835 w 4691512"/>
              <a:gd name="connsiteY1563" fmla="*/ 138195 h 2786219"/>
              <a:gd name="connsiteX1564" fmla="*/ 3080067 w 4691512"/>
              <a:gd name="connsiteY1564" fmla="*/ 151481 h 2786219"/>
              <a:gd name="connsiteX1565" fmla="*/ 3027606 w 4691512"/>
              <a:gd name="connsiteY1565" fmla="*/ 137477 h 2786219"/>
              <a:gd name="connsiteX1566" fmla="*/ 3017837 w 4691512"/>
              <a:gd name="connsiteY1566" fmla="*/ 120959 h 2786219"/>
              <a:gd name="connsiteX1567" fmla="*/ 3048952 w 4691512"/>
              <a:gd name="connsiteY1567" fmla="*/ 99415 h 2786219"/>
              <a:gd name="connsiteX1568" fmla="*/ 2994499 w 4691512"/>
              <a:gd name="connsiteY1568" fmla="*/ 56323 h 2786219"/>
              <a:gd name="connsiteX1569" fmla="*/ 3006228 w 4691512"/>
              <a:gd name="connsiteY1569" fmla="*/ 61294 h 2786219"/>
              <a:gd name="connsiteX1570" fmla="*/ 3023287 w 4691512"/>
              <a:gd name="connsiteY1570" fmla="*/ 81725 h 2786219"/>
              <a:gd name="connsiteX1571" fmla="*/ 3024709 w 4691512"/>
              <a:gd name="connsiteY1571" fmla="*/ 93400 h 2786219"/>
              <a:gd name="connsiteX1572" fmla="*/ 2993788 w 4691512"/>
              <a:gd name="connsiteY1572" fmla="*/ 108358 h 2786219"/>
              <a:gd name="connsiteX1573" fmla="*/ 2979216 w 4691512"/>
              <a:gd name="connsiteY1573" fmla="*/ 84279 h 2786219"/>
              <a:gd name="connsiteX1574" fmla="*/ 2979216 w 4691512"/>
              <a:gd name="connsiteY1574" fmla="*/ 80266 h 2786219"/>
              <a:gd name="connsiteX1575" fmla="*/ 2978150 w 4691512"/>
              <a:gd name="connsiteY1575" fmla="*/ 80266 h 2786219"/>
              <a:gd name="connsiteX1576" fmla="*/ 2983837 w 4691512"/>
              <a:gd name="connsiteY1576" fmla="*/ 62024 h 2786219"/>
              <a:gd name="connsiteX1577" fmla="*/ 2994499 w 4691512"/>
              <a:gd name="connsiteY1577" fmla="*/ 56323 h 2786219"/>
              <a:gd name="connsiteX1578" fmla="*/ 1305627 w 4691512"/>
              <a:gd name="connsiteY1578" fmla="*/ 51164 h 2786219"/>
              <a:gd name="connsiteX1579" fmla="*/ 1315016 w 4691512"/>
              <a:gd name="connsiteY1579" fmla="*/ 52240 h 2786219"/>
              <a:gd name="connsiteX1580" fmla="*/ 1318988 w 4691512"/>
              <a:gd name="connsiteY1580" fmla="*/ 67312 h 2786219"/>
              <a:gd name="connsiteX1581" fmla="*/ 1325849 w 4691512"/>
              <a:gd name="connsiteY1581" fmla="*/ 106426 h 2786219"/>
              <a:gd name="connsiteX1582" fmla="*/ 1326932 w 4691512"/>
              <a:gd name="connsiteY1582" fmla="*/ 125803 h 2786219"/>
              <a:gd name="connsiteX1583" fmla="*/ 1328016 w 4691512"/>
              <a:gd name="connsiteY1583" fmla="*/ 151640 h 2786219"/>
              <a:gd name="connsiteX1584" fmla="*/ 1322238 w 4691512"/>
              <a:gd name="connsiteY1584" fmla="*/ 165276 h 2786219"/>
              <a:gd name="connsiteX1585" fmla="*/ 1295877 w 4691512"/>
              <a:gd name="connsiteY1585" fmla="*/ 177118 h 2786219"/>
              <a:gd name="connsiteX1586" fmla="*/ 1291183 w 4691512"/>
              <a:gd name="connsiteY1586" fmla="*/ 179271 h 2786219"/>
              <a:gd name="connsiteX1587" fmla="*/ 1256516 w 4691512"/>
              <a:gd name="connsiteY1587" fmla="*/ 195061 h 2786219"/>
              <a:gd name="connsiteX1588" fmla="*/ 1246405 w 4691512"/>
              <a:gd name="connsiteY1588" fmla="*/ 191831 h 2786219"/>
              <a:gd name="connsiteX1589" fmla="*/ 1245322 w 4691512"/>
              <a:gd name="connsiteY1589" fmla="*/ 162764 h 2786219"/>
              <a:gd name="connsiteX1590" fmla="*/ 1260127 w 4691512"/>
              <a:gd name="connsiteY1590" fmla="*/ 154152 h 2786219"/>
              <a:gd name="connsiteX1591" fmla="*/ 1264461 w 4691512"/>
              <a:gd name="connsiteY1591" fmla="*/ 152717 h 2786219"/>
              <a:gd name="connsiteX1592" fmla="*/ 1250016 w 4691512"/>
              <a:gd name="connsiteY1592" fmla="*/ 127956 h 2786219"/>
              <a:gd name="connsiteX1593" fmla="*/ 1271683 w 4691512"/>
              <a:gd name="connsiteY1593" fmla="*/ 105708 h 2786219"/>
              <a:gd name="connsiteX1594" fmla="*/ 1268433 w 4691512"/>
              <a:gd name="connsiteY1594" fmla="*/ 95660 h 2786219"/>
              <a:gd name="connsiteX1595" fmla="*/ 1271322 w 4691512"/>
              <a:gd name="connsiteY1595" fmla="*/ 84536 h 2786219"/>
              <a:gd name="connsiteX1596" fmla="*/ 1305627 w 4691512"/>
              <a:gd name="connsiteY1596" fmla="*/ 51164 h 2786219"/>
              <a:gd name="connsiteX1597" fmla="*/ 1865257 w 4691512"/>
              <a:gd name="connsiteY1597" fmla="*/ 42936 h 2786219"/>
              <a:gd name="connsiteX1598" fmla="*/ 1914533 w 4691512"/>
              <a:gd name="connsiteY1598" fmla="*/ 56975 h 2786219"/>
              <a:gd name="connsiteX1599" fmla="*/ 1921367 w 4691512"/>
              <a:gd name="connsiteY1599" fmla="*/ 66694 h 2786219"/>
              <a:gd name="connsiteX1600" fmla="*/ 1911296 w 4691512"/>
              <a:gd name="connsiteY1600" fmla="*/ 70654 h 2786219"/>
              <a:gd name="connsiteX1601" fmla="*/ 1872091 w 4691512"/>
              <a:gd name="connsiteY1601" fmla="*/ 69934 h 2786219"/>
              <a:gd name="connsiteX1602" fmla="*/ 1851229 w 4691512"/>
              <a:gd name="connsiteY1602" fmla="*/ 74614 h 2786219"/>
              <a:gd name="connsiteX1603" fmla="*/ 1851948 w 4691512"/>
              <a:gd name="connsiteY1603" fmla="*/ 78574 h 2786219"/>
              <a:gd name="connsiteX1604" fmla="*/ 1859502 w 4691512"/>
              <a:gd name="connsiteY1604" fmla="*/ 79294 h 2786219"/>
              <a:gd name="connsiteX1605" fmla="*/ 1925324 w 4691512"/>
              <a:gd name="connsiteY1605" fmla="*/ 79294 h 2786219"/>
              <a:gd name="connsiteX1606" fmla="*/ 1935754 w 4691512"/>
              <a:gd name="connsiteY1606" fmla="*/ 88293 h 2786219"/>
              <a:gd name="connsiteX1607" fmla="*/ 1944747 w 4691512"/>
              <a:gd name="connsiteY1607" fmla="*/ 94773 h 2786219"/>
              <a:gd name="connsiteX1608" fmla="*/ 1958055 w 4691512"/>
              <a:gd name="connsiteY1608" fmla="*/ 118531 h 2786219"/>
              <a:gd name="connsiteX1609" fmla="*/ 1944747 w 4691512"/>
              <a:gd name="connsiteY1609" fmla="*/ 127531 h 2786219"/>
              <a:gd name="connsiteX1610" fmla="*/ 1885039 w 4691512"/>
              <a:gd name="connsiteY1610" fmla="*/ 131130 h 2786219"/>
              <a:gd name="connsiteX1611" fmla="*/ 1858063 w 4691512"/>
              <a:gd name="connsiteY1611" fmla="*/ 138330 h 2786219"/>
              <a:gd name="connsiteX1612" fmla="*/ 1858782 w 4691512"/>
              <a:gd name="connsiteY1612" fmla="*/ 143010 h 2786219"/>
              <a:gd name="connsiteX1613" fmla="*/ 1871731 w 4691512"/>
              <a:gd name="connsiteY1613" fmla="*/ 141210 h 2786219"/>
              <a:gd name="connsiteX1614" fmla="*/ 1900506 w 4691512"/>
              <a:gd name="connsiteY1614" fmla="*/ 137970 h 2786219"/>
              <a:gd name="connsiteX1615" fmla="*/ 1914893 w 4691512"/>
              <a:gd name="connsiteY1615" fmla="*/ 158849 h 2786219"/>
              <a:gd name="connsiteX1616" fmla="*/ 1940071 w 4691512"/>
              <a:gd name="connsiteY1616" fmla="*/ 150929 h 2786219"/>
              <a:gd name="connsiteX1617" fmla="*/ 1953739 w 4691512"/>
              <a:gd name="connsiteY1617" fmla="*/ 149849 h 2786219"/>
              <a:gd name="connsiteX1618" fmla="*/ 1950142 w 4691512"/>
              <a:gd name="connsiteY1618" fmla="*/ 163168 h 2786219"/>
              <a:gd name="connsiteX1619" fmla="*/ 1930719 w 4691512"/>
              <a:gd name="connsiteY1619" fmla="*/ 190167 h 2786219"/>
              <a:gd name="connsiteX1620" fmla="*/ 1988628 w 4691512"/>
              <a:gd name="connsiteY1620" fmla="*/ 163168 h 2786219"/>
              <a:gd name="connsiteX1621" fmla="*/ 2032869 w 4691512"/>
              <a:gd name="connsiteY1621" fmla="*/ 182607 h 2786219"/>
              <a:gd name="connsiteX1622" fmla="*/ 2029991 w 4691512"/>
              <a:gd name="connsiteY1622" fmla="*/ 189807 h 2786219"/>
              <a:gd name="connsiteX1623" fmla="*/ 1994023 w 4691512"/>
              <a:gd name="connsiteY1623" fmla="*/ 213925 h 2786219"/>
              <a:gd name="connsiteX1624" fmla="*/ 1991865 w 4691512"/>
              <a:gd name="connsiteY1624" fmla="*/ 214645 h 2786219"/>
              <a:gd name="connsiteX1625" fmla="*/ 1965248 w 4691512"/>
              <a:gd name="connsiteY1625" fmla="*/ 231204 h 2786219"/>
              <a:gd name="connsiteX1626" fmla="*/ 1959134 w 4691512"/>
              <a:gd name="connsiteY1626" fmla="*/ 237324 h 2786219"/>
              <a:gd name="connsiteX1627" fmla="*/ 1979995 w 4691512"/>
              <a:gd name="connsiteY1627" fmla="*/ 239484 h 2786219"/>
              <a:gd name="connsiteX1628" fmla="*/ 1976039 w 4691512"/>
              <a:gd name="connsiteY1628" fmla="*/ 251363 h 2786219"/>
              <a:gd name="connsiteX1629" fmla="*/ 1956616 w 4691512"/>
              <a:gd name="connsiteY1629" fmla="*/ 298880 h 2786219"/>
              <a:gd name="connsiteX1630" fmla="*/ 1946545 w 4691512"/>
              <a:gd name="connsiteY1630" fmla="*/ 316159 h 2786219"/>
              <a:gd name="connsiteX1631" fmla="*/ 1947624 w 4691512"/>
              <a:gd name="connsiteY1631" fmla="*/ 343517 h 2786219"/>
              <a:gd name="connsiteX1632" fmla="*/ 1937193 w 4691512"/>
              <a:gd name="connsiteY1632" fmla="*/ 368715 h 2786219"/>
              <a:gd name="connsiteX1633" fmla="*/ 1928561 w 4691512"/>
              <a:gd name="connsiteY1633" fmla="*/ 388154 h 2786219"/>
              <a:gd name="connsiteX1634" fmla="*/ 1936833 w 4691512"/>
              <a:gd name="connsiteY1634" fmla="*/ 405793 h 2786219"/>
              <a:gd name="connsiteX1635" fmla="*/ 1923885 w 4691512"/>
              <a:gd name="connsiteY1635" fmla="*/ 423792 h 2786219"/>
              <a:gd name="connsiteX1636" fmla="*/ 1935395 w 4691512"/>
              <a:gd name="connsiteY1636" fmla="*/ 451510 h 2786219"/>
              <a:gd name="connsiteX1637" fmla="*/ 1911656 w 4691512"/>
              <a:gd name="connsiteY1637" fmla="*/ 457990 h 2786219"/>
              <a:gd name="connsiteX1638" fmla="*/ 1918490 w 4691512"/>
              <a:gd name="connsiteY1638" fmla="*/ 469869 h 2786219"/>
              <a:gd name="connsiteX1639" fmla="*/ 1913454 w 4691512"/>
              <a:gd name="connsiteY1639" fmla="*/ 482828 h 2786219"/>
              <a:gd name="connsiteX1640" fmla="*/ 1888276 w 4691512"/>
              <a:gd name="connsiteY1640" fmla="*/ 477069 h 2786219"/>
              <a:gd name="connsiteX1641" fmla="*/ 1873170 w 4691512"/>
              <a:gd name="connsiteY1641" fmla="*/ 477069 h 2786219"/>
              <a:gd name="connsiteX1642" fmla="*/ 1858063 w 4691512"/>
              <a:gd name="connsiteY1642" fmla="*/ 486068 h 2786219"/>
              <a:gd name="connsiteX1643" fmla="*/ 1863099 w 4691512"/>
              <a:gd name="connsiteY1643" fmla="*/ 499387 h 2786219"/>
              <a:gd name="connsiteX1644" fmla="*/ 1876407 w 4691512"/>
              <a:gd name="connsiteY1644" fmla="*/ 517386 h 2786219"/>
              <a:gd name="connsiteX1645" fmla="*/ 1899786 w 4691512"/>
              <a:gd name="connsiteY1645" fmla="*/ 559863 h 2786219"/>
              <a:gd name="connsiteX1646" fmla="*/ 1896549 w 4691512"/>
              <a:gd name="connsiteY1646" fmla="*/ 571023 h 2786219"/>
              <a:gd name="connsiteX1647" fmla="*/ 1883241 w 4691512"/>
              <a:gd name="connsiteY1647" fmla="*/ 570303 h 2786219"/>
              <a:gd name="connsiteX1648" fmla="*/ 1857344 w 4691512"/>
              <a:gd name="connsiteY1648" fmla="*/ 549784 h 2786219"/>
              <a:gd name="connsiteX1649" fmla="*/ 1844395 w 4691512"/>
              <a:gd name="connsiteY1649" fmla="*/ 573543 h 2786219"/>
              <a:gd name="connsiteX1650" fmla="*/ 1833245 w 4691512"/>
              <a:gd name="connsiteY1650" fmla="*/ 567423 h 2786219"/>
              <a:gd name="connsiteX1651" fmla="*/ 1835043 w 4691512"/>
              <a:gd name="connsiteY1651" fmla="*/ 563103 h 2786219"/>
              <a:gd name="connsiteX1652" fmla="*/ 1822454 w 4691512"/>
              <a:gd name="connsiteY1652" fmla="*/ 573543 h 2786219"/>
              <a:gd name="connsiteX1653" fmla="*/ 1840079 w 4691512"/>
              <a:gd name="connsiteY1653" fmla="*/ 582182 h 2786219"/>
              <a:gd name="connsiteX1654" fmla="*/ 1860581 w 4691512"/>
              <a:gd name="connsiteY1654" fmla="*/ 584342 h 2786219"/>
              <a:gd name="connsiteX1655" fmla="*/ 1877846 w 4691512"/>
              <a:gd name="connsiteY1655" fmla="*/ 590821 h 2786219"/>
              <a:gd name="connsiteX1656" fmla="*/ 1867415 w 4691512"/>
              <a:gd name="connsiteY1656" fmla="*/ 605940 h 2786219"/>
              <a:gd name="connsiteX1657" fmla="*/ 1812743 w 4691512"/>
              <a:gd name="connsiteY1657" fmla="*/ 631499 h 2786219"/>
              <a:gd name="connsiteX1658" fmla="*/ 1777134 w 4691512"/>
              <a:gd name="connsiteY1658" fmla="*/ 634739 h 2786219"/>
              <a:gd name="connsiteX1659" fmla="*/ 1765984 w 4691512"/>
              <a:gd name="connsiteY1659" fmla="*/ 642658 h 2786219"/>
              <a:gd name="connsiteX1660" fmla="*/ 1732893 w 4691512"/>
              <a:gd name="connsiteY1660" fmla="*/ 678296 h 2786219"/>
              <a:gd name="connsiteX1661" fmla="*/ 1699083 w 4691512"/>
              <a:gd name="connsiteY1661" fmla="*/ 686215 h 2786219"/>
              <a:gd name="connsiteX1662" fmla="*/ 1693328 w 4691512"/>
              <a:gd name="connsiteY1662" fmla="*/ 686215 h 2786219"/>
              <a:gd name="connsiteX1663" fmla="*/ 1659158 w 4691512"/>
              <a:gd name="connsiteY1663" fmla="*/ 709614 h 2786219"/>
              <a:gd name="connsiteX1664" fmla="*/ 1648368 w 4691512"/>
              <a:gd name="connsiteY1664" fmla="*/ 725453 h 2786219"/>
              <a:gd name="connsiteX1665" fmla="*/ 1630384 w 4691512"/>
              <a:gd name="connsiteY1665" fmla="*/ 758211 h 2786219"/>
              <a:gd name="connsiteX1666" fmla="*/ 1619953 w 4691512"/>
              <a:gd name="connsiteY1666" fmla="*/ 778730 h 2786219"/>
              <a:gd name="connsiteX1667" fmla="*/ 1596933 w 4691512"/>
              <a:gd name="connsiteY1667" fmla="*/ 832006 h 2786219"/>
              <a:gd name="connsiteX1668" fmla="*/ 1577870 w 4691512"/>
              <a:gd name="connsiteY1668" fmla="*/ 812207 h 2786219"/>
              <a:gd name="connsiteX1669" fmla="*/ 1567439 w 4691512"/>
              <a:gd name="connsiteY1669" fmla="*/ 805368 h 2786219"/>
              <a:gd name="connsiteX1670" fmla="*/ 1534349 w 4691512"/>
              <a:gd name="connsiteY1670" fmla="*/ 777650 h 2786219"/>
              <a:gd name="connsiteX1671" fmla="*/ 1526795 w 4691512"/>
              <a:gd name="connsiteY1671" fmla="*/ 751731 h 2786219"/>
              <a:gd name="connsiteX1672" fmla="*/ 1534708 w 4691512"/>
              <a:gd name="connsiteY1672" fmla="*/ 715734 h 2786219"/>
              <a:gd name="connsiteX1673" fmla="*/ 1517803 w 4691512"/>
              <a:gd name="connsiteY1673" fmla="*/ 679376 h 2786219"/>
              <a:gd name="connsiteX1674" fmla="*/ 1521040 w 4691512"/>
              <a:gd name="connsiteY1674" fmla="*/ 632939 h 2786219"/>
              <a:gd name="connsiteX1675" fmla="*/ 1552692 w 4691512"/>
              <a:gd name="connsiteY1675" fmla="*/ 604141 h 2786219"/>
              <a:gd name="connsiteX1676" fmla="*/ 1555210 w 4691512"/>
              <a:gd name="connsiteY1676" fmla="*/ 597301 h 2786219"/>
              <a:gd name="connsiteX1677" fmla="*/ 1540823 w 4691512"/>
              <a:gd name="connsiteY1677" fmla="*/ 554824 h 2786219"/>
              <a:gd name="connsiteX1678" fmla="*/ 1533989 w 4691512"/>
              <a:gd name="connsiteY1678" fmla="*/ 549424 h 2786219"/>
              <a:gd name="connsiteX1679" fmla="*/ 1533629 w 4691512"/>
              <a:gd name="connsiteY1679" fmla="*/ 538985 h 2786219"/>
              <a:gd name="connsiteX1680" fmla="*/ 1542981 w 4691512"/>
              <a:gd name="connsiteY1680" fmla="*/ 538265 h 2786219"/>
              <a:gd name="connsiteX1681" fmla="*/ 1547297 w 4691512"/>
              <a:gd name="connsiteY1681" fmla="*/ 540425 h 2786219"/>
              <a:gd name="connsiteX1682" fmla="*/ 1561684 w 4691512"/>
              <a:gd name="connsiteY1682" fmla="*/ 545104 h 2786219"/>
              <a:gd name="connsiteX1683" fmla="*/ 1563483 w 4691512"/>
              <a:gd name="connsiteY1683" fmla="*/ 527465 h 2786219"/>
              <a:gd name="connsiteX1684" fmla="*/ 1560965 w 4691512"/>
              <a:gd name="connsiteY1684" fmla="*/ 515586 h 2786219"/>
              <a:gd name="connsiteX1685" fmla="*/ 1541902 w 4691512"/>
              <a:gd name="connsiteY1685" fmla="*/ 508387 h 2786219"/>
              <a:gd name="connsiteX1686" fmla="*/ 1526795 w 4691512"/>
              <a:gd name="connsiteY1686" fmla="*/ 513426 h 2786219"/>
              <a:gd name="connsiteX1687" fmla="*/ 1538305 w 4691512"/>
              <a:gd name="connsiteY1687" fmla="*/ 479228 h 2786219"/>
              <a:gd name="connsiteX1688" fmla="*/ 1538305 w 4691512"/>
              <a:gd name="connsiteY1688" fmla="*/ 402913 h 2786219"/>
              <a:gd name="connsiteX1689" fmla="*/ 1533629 w 4691512"/>
              <a:gd name="connsiteY1689" fmla="*/ 376275 h 2786219"/>
              <a:gd name="connsiteX1690" fmla="*/ 1514566 w 4691512"/>
              <a:gd name="connsiteY1690" fmla="*/ 349277 h 2786219"/>
              <a:gd name="connsiteX1691" fmla="*/ 1456297 w 4691512"/>
              <a:gd name="connsiteY1691" fmla="*/ 332358 h 2786219"/>
              <a:gd name="connsiteX1692" fmla="*/ 1436875 w 4691512"/>
              <a:gd name="connsiteY1692" fmla="*/ 310039 h 2786219"/>
              <a:gd name="connsiteX1693" fmla="*/ 1427163 w 4691512"/>
              <a:gd name="connsiteY1693" fmla="*/ 287721 h 2786219"/>
              <a:gd name="connsiteX1694" fmla="*/ 1470325 w 4691512"/>
              <a:gd name="connsiteY1694" fmla="*/ 280881 h 2786219"/>
              <a:gd name="connsiteX1695" fmla="*/ 1471044 w 4691512"/>
              <a:gd name="connsiteY1695" fmla="*/ 276921 h 2786219"/>
              <a:gd name="connsiteX1696" fmla="*/ 1460614 w 4691512"/>
              <a:gd name="connsiteY1696" fmla="*/ 272242 h 2786219"/>
              <a:gd name="connsiteX1697" fmla="*/ 1432918 w 4691512"/>
              <a:gd name="connsiteY1697" fmla="*/ 243083 h 2786219"/>
              <a:gd name="connsiteX1698" fmla="*/ 1441191 w 4691512"/>
              <a:gd name="connsiteY1698" fmla="*/ 227244 h 2786219"/>
              <a:gd name="connsiteX1699" fmla="*/ 1501258 w 4691512"/>
              <a:gd name="connsiteY1699" fmla="*/ 212125 h 2786219"/>
              <a:gd name="connsiteX1700" fmla="*/ 1539744 w 4691512"/>
              <a:gd name="connsiteY1700" fmla="*/ 178647 h 2786219"/>
              <a:gd name="connsiteX1701" fmla="*/ 1523558 w 4691512"/>
              <a:gd name="connsiteY1701" fmla="*/ 168208 h 2786219"/>
              <a:gd name="connsiteX1702" fmla="*/ 1554491 w 4691512"/>
              <a:gd name="connsiteY1702" fmla="*/ 138690 h 2786219"/>
              <a:gd name="connsiteX1703" fmla="*/ 1579309 w 4691512"/>
              <a:gd name="connsiteY1703" fmla="*/ 132570 h 2786219"/>
              <a:gd name="connsiteX1704" fmla="*/ 1592977 w 4691512"/>
              <a:gd name="connsiteY1704" fmla="*/ 121411 h 2786219"/>
              <a:gd name="connsiteX1705" fmla="*/ 1605206 w 4691512"/>
              <a:gd name="connsiteY1705" fmla="*/ 101972 h 2786219"/>
              <a:gd name="connsiteX1706" fmla="*/ 1629664 w 4691512"/>
              <a:gd name="connsiteY1706" fmla="*/ 100532 h 2786219"/>
              <a:gd name="connsiteX1707" fmla="*/ 1671747 w 4691512"/>
              <a:gd name="connsiteY1707" fmla="*/ 89373 h 2786219"/>
              <a:gd name="connsiteX1708" fmla="*/ 1677143 w 4691512"/>
              <a:gd name="connsiteY1708" fmla="*/ 99092 h 2786219"/>
              <a:gd name="connsiteX1709" fmla="*/ 1672826 w 4691512"/>
              <a:gd name="connsiteY1709" fmla="*/ 117811 h 2786219"/>
              <a:gd name="connsiteX1710" fmla="*/ 1695486 w 4691512"/>
              <a:gd name="connsiteY1710" fmla="*/ 123571 h 2786219"/>
              <a:gd name="connsiteX1711" fmla="*/ 1707716 w 4691512"/>
              <a:gd name="connsiteY1711" fmla="*/ 112771 h 2786219"/>
              <a:gd name="connsiteX1712" fmla="*/ 1717787 w 4691512"/>
              <a:gd name="connsiteY1712" fmla="*/ 94413 h 2786219"/>
              <a:gd name="connsiteX1713" fmla="*/ 1729297 w 4691512"/>
              <a:gd name="connsiteY1713" fmla="*/ 112771 h 2786219"/>
              <a:gd name="connsiteX1714" fmla="*/ 1737210 w 4691512"/>
              <a:gd name="connsiteY1714" fmla="*/ 131850 h 2786219"/>
              <a:gd name="connsiteX1715" fmla="*/ 1751237 w 4691512"/>
              <a:gd name="connsiteY1715" fmla="*/ 138690 h 2786219"/>
              <a:gd name="connsiteX1716" fmla="*/ 1752676 w 4691512"/>
              <a:gd name="connsiteY1716" fmla="*/ 127171 h 2786219"/>
              <a:gd name="connsiteX1717" fmla="*/ 1748360 w 4691512"/>
              <a:gd name="connsiteY1717" fmla="*/ 103052 h 2786219"/>
              <a:gd name="connsiteX1718" fmla="*/ 1764186 w 4691512"/>
              <a:gd name="connsiteY1718" fmla="*/ 84333 h 2786219"/>
              <a:gd name="connsiteX1719" fmla="*/ 1782170 w 4691512"/>
              <a:gd name="connsiteY1719" fmla="*/ 83613 h 2786219"/>
              <a:gd name="connsiteX1720" fmla="*/ 1779292 w 4691512"/>
              <a:gd name="connsiteY1720" fmla="*/ 75334 h 2786219"/>
              <a:gd name="connsiteX1721" fmla="*/ 1780012 w 4691512"/>
              <a:gd name="connsiteY1721" fmla="*/ 62735 h 2786219"/>
              <a:gd name="connsiteX1722" fmla="*/ 1794759 w 4691512"/>
              <a:gd name="connsiteY1722" fmla="*/ 59135 h 2786219"/>
              <a:gd name="connsiteX1723" fmla="*/ 1802312 w 4691512"/>
              <a:gd name="connsiteY1723" fmla="*/ 63455 h 2786219"/>
              <a:gd name="connsiteX1724" fmla="*/ 1823893 w 4691512"/>
              <a:gd name="connsiteY1724" fmla="*/ 59495 h 2786219"/>
              <a:gd name="connsiteX1725" fmla="*/ 1865257 w 4691512"/>
              <a:gd name="connsiteY1725" fmla="*/ 42936 h 2786219"/>
              <a:gd name="connsiteX1726" fmla="*/ 1521417 w 4691512"/>
              <a:gd name="connsiteY1726" fmla="*/ 1810 h 2786219"/>
              <a:gd name="connsiteX1727" fmla="*/ 1546938 w 4691512"/>
              <a:gd name="connsiteY1727" fmla="*/ 7575 h 2786219"/>
              <a:gd name="connsiteX1728" fmla="*/ 1583603 w 4691512"/>
              <a:gd name="connsiteY1728" fmla="*/ 30633 h 2786219"/>
              <a:gd name="connsiteX1729" fmla="*/ 1594747 w 4691512"/>
              <a:gd name="connsiteY1729" fmla="*/ 39280 h 2786219"/>
              <a:gd name="connsiteX1730" fmla="*/ 1611282 w 4691512"/>
              <a:gd name="connsiteY1730" fmla="*/ 52250 h 2786219"/>
              <a:gd name="connsiteX1731" fmla="*/ 1613798 w 4691512"/>
              <a:gd name="connsiteY1731" fmla="*/ 59096 h 2786219"/>
              <a:gd name="connsiteX1732" fmla="*/ 1605890 w 4691512"/>
              <a:gd name="connsiteY1732" fmla="*/ 90440 h 2786219"/>
              <a:gd name="connsiteX1733" fmla="*/ 1561317 w 4691512"/>
              <a:gd name="connsiteY1733" fmla="*/ 99808 h 2786219"/>
              <a:gd name="connsiteX1734" fmla="*/ 1549095 w 4691512"/>
              <a:gd name="connsiteY1734" fmla="*/ 108815 h 2786219"/>
              <a:gd name="connsiteX1735" fmla="*/ 1552690 w 4691512"/>
              <a:gd name="connsiteY1735" fmla="*/ 110256 h 2786219"/>
              <a:gd name="connsiteX1736" fmla="*/ 1561676 w 4691512"/>
              <a:gd name="connsiteY1736" fmla="*/ 114219 h 2786219"/>
              <a:gd name="connsiteX1737" fmla="*/ 1554846 w 4691512"/>
              <a:gd name="connsiteY1737" fmla="*/ 121785 h 2786219"/>
              <a:gd name="connsiteX1738" fmla="*/ 1527887 w 4691512"/>
              <a:gd name="connsiteY1738" fmla="*/ 136557 h 2786219"/>
              <a:gd name="connsiteX1739" fmla="*/ 1492660 w 4691512"/>
              <a:gd name="connsiteY1739" fmla="*/ 153130 h 2786219"/>
              <a:gd name="connsiteX1740" fmla="*/ 1476484 w 4691512"/>
              <a:gd name="connsiteY1740" fmla="*/ 167181 h 2786219"/>
              <a:gd name="connsiteX1741" fmla="*/ 1457432 w 4691512"/>
              <a:gd name="connsiteY1741" fmla="*/ 172945 h 2786219"/>
              <a:gd name="connsiteX1742" fmla="*/ 1445570 w 4691512"/>
              <a:gd name="connsiteY1742" fmla="*/ 173305 h 2786219"/>
              <a:gd name="connsiteX1743" fmla="*/ 1422924 w 4691512"/>
              <a:gd name="connsiteY1743" fmla="*/ 176548 h 2786219"/>
              <a:gd name="connsiteX1744" fmla="*/ 1404951 w 4691512"/>
              <a:gd name="connsiteY1744" fmla="*/ 184474 h 2786219"/>
              <a:gd name="connsiteX1745" fmla="*/ 1412140 w 4691512"/>
              <a:gd name="connsiteY1745" fmla="*/ 198525 h 2786219"/>
              <a:gd name="connsiteX1746" fmla="*/ 1414297 w 4691512"/>
              <a:gd name="connsiteY1746" fmla="*/ 212216 h 2786219"/>
              <a:gd name="connsiteX1747" fmla="*/ 1389494 w 4691512"/>
              <a:gd name="connsiteY1747" fmla="*/ 237076 h 2786219"/>
              <a:gd name="connsiteX1748" fmla="*/ 1361456 w 4691512"/>
              <a:gd name="connsiteY1748" fmla="*/ 255811 h 2786219"/>
              <a:gd name="connsiteX1749" fmla="*/ 1340248 w 4691512"/>
              <a:gd name="connsiteY1749" fmla="*/ 265178 h 2786219"/>
              <a:gd name="connsiteX1750" fmla="*/ 1344202 w 4691512"/>
              <a:gd name="connsiteY1750" fmla="*/ 274545 h 2786219"/>
              <a:gd name="connsiteX1751" fmla="*/ 1342764 w 4691512"/>
              <a:gd name="connsiteY1751" fmla="*/ 293280 h 2786219"/>
              <a:gd name="connsiteX1752" fmla="*/ 1313648 w 4691512"/>
              <a:gd name="connsiteY1752" fmla="*/ 296883 h 2786219"/>
              <a:gd name="connsiteX1753" fmla="*/ 1273029 w 4691512"/>
              <a:gd name="connsiteY1753" fmla="*/ 283913 h 2786219"/>
              <a:gd name="connsiteX1754" fmla="*/ 1233488 w 4691512"/>
              <a:gd name="connsiteY1754" fmla="*/ 265538 h 2786219"/>
              <a:gd name="connsiteX1755" fmla="*/ 1259729 w 4691512"/>
              <a:gd name="connsiteY1755" fmla="*/ 247884 h 2786219"/>
              <a:gd name="connsiteX1756" fmla="*/ 1272310 w 4691512"/>
              <a:gd name="connsiteY1756" fmla="*/ 234554 h 2786219"/>
              <a:gd name="connsiteX1757" fmla="*/ 1276264 w 4691512"/>
              <a:gd name="connsiteY1757" fmla="*/ 218341 h 2786219"/>
              <a:gd name="connsiteX1758" fmla="*/ 1302504 w 4691512"/>
              <a:gd name="connsiteY1758" fmla="*/ 242840 h 2786219"/>
              <a:gd name="connsiteX1759" fmla="*/ 1304661 w 4691512"/>
              <a:gd name="connsiteY1759" fmla="*/ 216900 h 2786219"/>
              <a:gd name="connsiteX1760" fmla="*/ 1291721 w 4691512"/>
              <a:gd name="connsiteY1760" fmla="*/ 205731 h 2786219"/>
              <a:gd name="connsiteX1761" fmla="*/ 1311491 w 4691512"/>
              <a:gd name="connsiteY1761" fmla="*/ 181952 h 2786219"/>
              <a:gd name="connsiteX1762" fmla="*/ 1345640 w 4691512"/>
              <a:gd name="connsiteY1762" fmla="*/ 188437 h 2786219"/>
              <a:gd name="connsiteX1763" fmla="*/ 1337372 w 4691512"/>
              <a:gd name="connsiteY1763" fmla="*/ 148806 h 2786219"/>
              <a:gd name="connsiteX1764" fmla="*/ 1340607 w 4691512"/>
              <a:gd name="connsiteY1764" fmla="*/ 125748 h 2786219"/>
              <a:gd name="connsiteX1765" fmla="*/ 1358580 w 4691512"/>
              <a:gd name="connsiteY1765" fmla="*/ 121064 h 2786219"/>
              <a:gd name="connsiteX1766" fmla="*/ 1367207 w 4691512"/>
              <a:gd name="connsiteY1766" fmla="*/ 129351 h 2786219"/>
              <a:gd name="connsiteX1767" fmla="*/ 1383024 w 4691512"/>
              <a:gd name="connsiteY1767" fmla="*/ 127910 h 2786219"/>
              <a:gd name="connsiteX1768" fmla="*/ 1392729 w 4691512"/>
              <a:gd name="connsiteY1768" fmla="*/ 122866 h 2786219"/>
              <a:gd name="connsiteX1769" fmla="*/ 1442335 w 4691512"/>
              <a:gd name="connsiteY1769" fmla="*/ 118182 h 2786219"/>
              <a:gd name="connsiteX1770" fmla="*/ 1438381 w 4691512"/>
              <a:gd name="connsiteY1770" fmla="*/ 104491 h 2786219"/>
              <a:gd name="connsiteX1771" fmla="*/ 1428676 w 4691512"/>
              <a:gd name="connsiteY1771" fmla="*/ 107734 h 2786219"/>
              <a:gd name="connsiteX1772" fmla="*/ 1393089 w 4691512"/>
              <a:gd name="connsiteY1772" fmla="*/ 108454 h 2786219"/>
              <a:gd name="connsiteX1773" fmla="*/ 1373678 w 4691512"/>
              <a:gd name="connsiteY1773" fmla="*/ 105572 h 2786219"/>
              <a:gd name="connsiteX1774" fmla="*/ 1360378 w 4691512"/>
              <a:gd name="connsiteY1774" fmla="*/ 99087 h 2786219"/>
              <a:gd name="connsiteX1775" fmla="*/ 1369724 w 4691512"/>
              <a:gd name="connsiteY1775" fmla="*/ 85756 h 2786219"/>
              <a:gd name="connsiteX1776" fmla="*/ 1370802 w 4691512"/>
              <a:gd name="connsiteY1776" fmla="*/ 85396 h 2786219"/>
              <a:gd name="connsiteX1777" fmla="*/ 1377272 w 4691512"/>
              <a:gd name="connsiteY1777" fmla="*/ 78911 h 2786219"/>
              <a:gd name="connsiteX1778" fmla="*/ 1374397 w 4691512"/>
              <a:gd name="connsiteY1778" fmla="*/ 75669 h 2786219"/>
              <a:gd name="connsiteX1779" fmla="*/ 1364691 w 4691512"/>
              <a:gd name="connsiteY1779" fmla="*/ 78911 h 2786219"/>
              <a:gd name="connsiteX1780" fmla="*/ 1352470 w 4691512"/>
              <a:gd name="connsiteY1780" fmla="*/ 92602 h 2786219"/>
              <a:gd name="connsiteX1781" fmla="*/ 1349234 w 4691512"/>
              <a:gd name="connsiteY1781" fmla="*/ 60176 h 2786219"/>
              <a:gd name="connsiteX1782" fmla="*/ 1348515 w 4691512"/>
              <a:gd name="connsiteY1782" fmla="*/ 45044 h 2786219"/>
              <a:gd name="connsiteX1783" fmla="*/ 1354986 w 4691512"/>
              <a:gd name="connsiteY1783" fmla="*/ 28471 h 2786219"/>
              <a:gd name="connsiteX1784" fmla="*/ 1387337 w 4691512"/>
              <a:gd name="connsiteY1784" fmla="*/ 32434 h 2786219"/>
              <a:gd name="connsiteX1785" fmla="*/ 1404232 w 4691512"/>
              <a:gd name="connsiteY1785" fmla="*/ 24868 h 2786219"/>
              <a:gd name="connsiteX1786" fmla="*/ 1425081 w 4691512"/>
              <a:gd name="connsiteY1786" fmla="*/ 19824 h 2786219"/>
              <a:gd name="connsiteX1787" fmla="*/ 1437303 w 4691512"/>
              <a:gd name="connsiteY1787" fmla="*/ 20545 h 2786219"/>
              <a:gd name="connsiteX1788" fmla="*/ 1457432 w 4691512"/>
              <a:gd name="connsiteY1788" fmla="*/ 10817 h 2786219"/>
              <a:gd name="connsiteX1789" fmla="*/ 1464622 w 4691512"/>
              <a:gd name="connsiteY1789" fmla="*/ 8656 h 2786219"/>
              <a:gd name="connsiteX1790" fmla="*/ 1493019 w 4691512"/>
              <a:gd name="connsiteY1790" fmla="*/ 8656 h 2786219"/>
              <a:gd name="connsiteX1791" fmla="*/ 1504162 w 4691512"/>
              <a:gd name="connsiteY1791" fmla="*/ 4332 h 2786219"/>
              <a:gd name="connsiteX1792" fmla="*/ 1521417 w 4691512"/>
              <a:gd name="connsiteY1792" fmla="*/ 1810 h 278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Lst>
            <a:rect l="l" t="t" r="r" b="b"/>
            <a:pathLst>
              <a:path w="4691512" h="2786219">
                <a:moveTo>
                  <a:pt x="4583546" y="2645494"/>
                </a:moveTo>
                <a:cubicBezTo>
                  <a:pt x="4586513" y="2643519"/>
                  <a:pt x="4590200" y="2643429"/>
                  <a:pt x="4595415" y="2647917"/>
                </a:cubicBezTo>
                <a:cubicBezTo>
                  <a:pt x="4603328" y="2654378"/>
                  <a:pt x="4606565" y="2668738"/>
                  <a:pt x="4600091" y="2675917"/>
                </a:cubicBezTo>
                <a:cubicBezTo>
                  <a:pt x="4586783" y="2690277"/>
                  <a:pt x="4573116" y="2704277"/>
                  <a:pt x="4559808" y="2718277"/>
                </a:cubicBezTo>
                <a:cubicBezTo>
                  <a:pt x="4550097" y="2728688"/>
                  <a:pt x="4540746" y="2739457"/>
                  <a:pt x="4530675" y="2749509"/>
                </a:cubicBezTo>
                <a:cubicBezTo>
                  <a:pt x="4522403" y="2758483"/>
                  <a:pt x="4513771" y="2767099"/>
                  <a:pt x="4504779" y="2774997"/>
                </a:cubicBezTo>
                <a:cubicBezTo>
                  <a:pt x="4501542" y="2777868"/>
                  <a:pt x="4496866" y="2778945"/>
                  <a:pt x="4491112" y="2781458"/>
                </a:cubicBezTo>
                <a:cubicBezTo>
                  <a:pt x="4483918" y="2776791"/>
                  <a:pt x="4475646" y="2773561"/>
                  <a:pt x="4470970" y="2767099"/>
                </a:cubicBezTo>
                <a:cubicBezTo>
                  <a:pt x="4468812" y="2764227"/>
                  <a:pt x="4473128" y="2755612"/>
                  <a:pt x="4475646" y="2750227"/>
                </a:cubicBezTo>
                <a:cubicBezTo>
                  <a:pt x="4483918" y="2731919"/>
                  <a:pt x="4497586" y="2718277"/>
                  <a:pt x="4515929" y="2708944"/>
                </a:cubicBezTo>
                <a:cubicBezTo>
                  <a:pt x="4540746" y="2696379"/>
                  <a:pt x="4558369" y="2675558"/>
                  <a:pt x="4575993" y="2654378"/>
                </a:cubicBezTo>
                <a:cubicBezTo>
                  <a:pt x="4578331" y="2651327"/>
                  <a:pt x="4580579" y="2647468"/>
                  <a:pt x="4583546" y="2645494"/>
                </a:cubicBezTo>
                <a:close/>
                <a:moveTo>
                  <a:pt x="4193946" y="2606519"/>
                </a:moveTo>
                <a:cubicBezTo>
                  <a:pt x="4197833" y="2603726"/>
                  <a:pt x="4203910" y="2604266"/>
                  <a:pt x="4213203" y="2607690"/>
                </a:cubicBezTo>
                <a:cubicBezTo>
                  <a:pt x="4241442" y="2617781"/>
                  <a:pt x="4240369" y="2621385"/>
                  <a:pt x="4225357" y="2646974"/>
                </a:cubicBezTo>
                <a:cubicBezTo>
                  <a:pt x="4223212" y="2650578"/>
                  <a:pt x="4219637" y="2653822"/>
                  <a:pt x="4216063" y="2656345"/>
                </a:cubicBezTo>
                <a:cubicBezTo>
                  <a:pt x="4202122" y="2667157"/>
                  <a:pt x="4193901" y="2663913"/>
                  <a:pt x="4191041" y="2647335"/>
                </a:cubicBezTo>
                <a:cubicBezTo>
                  <a:pt x="4189969" y="2639766"/>
                  <a:pt x="4188897" y="2632558"/>
                  <a:pt x="4187824" y="2625350"/>
                </a:cubicBezTo>
                <a:cubicBezTo>
                  <a:pt x="4188360" y="2615439"/>
                  <a:pt x="4190058" y="2609312"/>
                  <a:pt x="4193946" y="2606519"/>
                </a:cubicBezTo>
                <a:close/>
                <a:moveTo>
                  <a:pt x="4640279" y="2507178"/>
                </a:moveTo>
                <a:cubicBezTo>
                  <a:pt x="4644236" y="2510761"/>
                  <a:pt x="4648553" y="2514343"/>
                  <a:pt x="4652150" y="2518283"/>
                </a:cubicBezTo>
                <a:cubicBezTo>
                  <a:pt x="4653589" y="2520074"/>
                  <a:pt x="4652869" y="2523298"/>
                  <a:pt x="4652869" y="2524731"/>
                </a:cubicBezTo>
                <a:cubicBezTo>
                  <a:pt x="4652510" y="2527239"/>
                  <a:pt x="4652150" y="2528672"/>
                  <a:pt x="4652150" y="2530463"/>
                </a:cubicBezTo>
                <a:cubicBezTo>
                  <a:pt x="4649272" y="2553389"/>
                  <a:pt x="4661863" y="2571301"/>
                  <a:pt x="4684885" y="2576674"/>
                </a:cubicBezTo>
                <a:cubicBezTo>
                  <a:pt x="4691360" y="2578465"/>
                  <a:pt x="4693879" y="2586346"/>
                  <a:pt x="4688842" y="2591720"/>
                </a:cubicBezTo>
                <a:cubicBezTo>
                  <a:pt x="4672655" y="2611422"/>
                  <a:pt x="4655747" y="2630408"/>
                  <a:pt x="4639200" y="2649752"/>
                </a:cubicBezTo>
                <a:cubicBezTo>
                  <a:pt x="4637041" y="2652618"/>
                  <a:pt x="4634163" y="2655125"/>
                  <a:pt x="4630926" y="2656558"/>
                </a:cubicBezTo>
                <a:cubicBezTo>
                  <a:pt x="4628408" y="2657633"/>
                  <a:pt x="4624811" y="2657633"/>
                  <a:pt x="4623012" y="2656200"/>
                </a:cubicBezTo>
                <a:cubicBezTo>
                  <a:pt x="4621213" y="2655125"/>
                  <a:pt x="4621213" y="2651543"/>
                  <a:pt x="4621213" y="2649036"/>
                </a:cubicBezTo>
                <a:cubicBezTo>
                  <a:pt x="4621213" y="2637931"/>
                  <a:pt x="4621213" y="2626826"/>
                  <a:pt x="4621933" y="2615721"/>
                </a:cubicBezTo>
                <a:cubicBezTo>
                  <a:pt x="4622292" y="2610705"/>
                  <a:pt x="4622652" y="2604257"/>
                  <a:pt x="4625530" y="2600675"/>
                </a:cubicBezTo>
                <a:cubicBezTo>
                  <a:pt x="4643876" y="2581689"/>
                  <a:pt x="4640998" y="2558405"/>
                  <a:pt x="4639559" y="2535120"/>
                </a:cubicBezTo>
                <a:cubicBezTo>
                  <a:pt x="4638840" y="2530463"/>
                  <a:pt x="4637401" y="2525806"/>
                  <a:pt x="4637761" y="2520791"/>
                </a:cubicBezTo>
                <a:cubicBezTo>
                  <a:pt x="4637761" y="2516134"/>
                  <a:pt x="4639559" y="2511835"/>
                  <a:pt x="4640279" y="2507178"/>
                </a:cubicBezTo>
                <a:close/>
                <a:moveTo>
                  <a:pt x="4568613" y="2207141"/>
                </a:moveTo>
                <a:cubicBezTo>
                  <a:pt x="4574169" y="2213699"/>
                  <a:pt x="4580095" y="2220622"/>
                  <a:pt x="4587504" y="2229002"/>
                </a:cubicBezTo>
                <a:cubicBezTo>
                  <a:pt x="4574169" y="2227909"/>
                  <a:pt x="4568242" y="2221351"/>
                  <a:pt x="4565649" y="2209327"/>
                </a:cubicBezTo>
                <a:cubicBezTo>
                  <a:pt x="4566760" y="2208599"/>
                  <a:pt x="4567501" y="2207870"/>
                  <a:pt x="4568613" y="2207141"/>
                </a:cubicBezTo>
                <a:close/>
                <a:moveTo>
                  <a:pt x="2871958" y="2061091"/>
                </a:moveTo>
                <a:cubicBezTo>
                  <a:pt x="2875180" y="2066509"/>
                  <a:pt x="2878402" y="2071566"/>
                  <a:pt x="2880908" y="2076984"/>
                </a:cubicBezTo>
                <a:cubicBezTo>
                  <a:pt x="2882339" y="2079512"/>
                  <a:pt x="2881624" y="2083485"/>
                  <a:pt x="2881981" y="2086736"/>
                </a:cubicBezTo>
                <a:cubicBezTo>
                  <a:pt x="2882697" y="2086736"/>
                  <a:pt x="2883413" y="2087097"/>
                  <a:pt x="2884129" y="2087458"/>
                </a:cubicBezTo>
                <a:cubicBezTo>
                  <a:pt x="2880550" y="2097572"/>
                  <a:pt x="2876612" y="2107324"/>
                  <a:pt x="2873748" y="2117437"/>
                </a:cubicBezTo>
                <a:cubicBezTo>
                  <a:pt x="2866947" y="2138386"/>
                  <a:pt x="2860145" y="2158974"/>
                  <a:pt x="2854418" y="2179924"/>
                </a:cubicBezTo>
                <a:cubicBezTo>
                  <a:pt x="2847975" y="2204485"/>
                  <a:pt x="2833298" y="2223628"/>
                  <a:pt x="2819337" y="2243855"/>
                </a:cubicBezTo>
                <a:cubicBezTo>
                  <a:pt x="2809314" y="2257580"/>
                  <a:pt x="2792490" y="2255774"/>
                  <a:pt x="2783898" y="2241688"/>
                </a:cubicBezTo>
                <a:cubicBezTo>
                  <a:pt x="2775307" y="2227601"/>
                  <a:pt x="2774949" y="2213515"/>
                  <a:pt x="2778887" y="2197983"/>
                </a:cubicBezTo>
                <a:cubicBezTo>
                  <a:pt x="2783898" y="2177395"/>
                  <a:pt x="2792490" y="2157891"/>
                  <a:pt x="2789626" y="2135497"/>
                </a:cubicBezTo>
                <a:cubicBezTo>
                  <a:pt x="2787836" y="2122855"/>
                  <a:pt x="2796427" y="2112019"/>
                  <a:pt x="2809672" y="2108407"/>
                </a:cubicBezTo>
                <a:cubicBezTo>
                  <a:pt x="2831508" y="2102990"/>
                  <a:pt x="2846185" y="2088903"/>
                  <a:pt x="2858714" y="2070843"/>
                </a:cubicBezTo>
                <a:cubicBezTo>
                  <a:pt x="2861577" y="2066509"/>
                  <a:pt x="2867305" y="2064342"/>
                  <a:pt x="2871958" y="2061091"/>
                </a:cubicBezTo>
                <a:close/>
                <a:moveTo>
                  <a:pt x="4254901" y="2046803"/>
                </a:moveTo>
                <a:cubicBezTo>
                  <a:pt x="4258866" y="2056513"/>
                  <a:pt x="4260669" y="2063346"/>
                  <a:pt x="4264273" y="2069100"/>
                </a:cubicBezTo>
                <a:cubicBezTo>
                  <a:pt x="4270041" y="2079169"/>
                  <a:pt x="4277611" y="2088879"/>
                  <a:pt x="4283379" y="2099308"/>
                </a:cubicBezTo>
                <a:cubicBezTo>
                  <a:pt x="4287344" y="2106501"/>
                  <a:pt x="4289507" y="2115132"/>
                  <a:pt x="4291670" y="2123044"/>
                </a:cubicBezTo>
                <a:cubicBezTo>
                  <a:pt x="4294194" y="2133113"/>
                  <a:pt x="4294915" y="2144262"/>
                  <a:pt x="4298159" y="2153971"/>
                </a:cubicBezTo>
                <a:cubicBezTo>
                  <a:pt x="4302845" y="2167277"/>
                  <a:pt x="4307532" y="2181303"/>
                  <a:pt x="4320870" y="2189215"/>
                </a:cubicBezTo>
                <a:cubicBezTo>
                  <a:pt x="4324835" y="2191732"/>
                  <a:pt x="4328440" y="2196047"/>
                  <a:pt x="4330963" y="2200003"/>
                </a:cubicBezTo>
                <a:cubicBezTo>
                  <a:pt x="4345382" y="2226256"/>
                  <a:pt x="4359441" y="2252868"/>
                  <a:pt x="4374221" y="2279121"/>
                </a:cubicBezTo>
                <a:cubicBezTo>
                  <a:pt x="4383594" y="2295663"/>
                  <a:pt x="4384315" y="2314004"/>
                  <a:pt x="4381791" y="2331626"/>
                </a:cubicBezTo>
                <a:cubicBezTo>
                  <a:pt x="4377105" y="2368667"/>
                  <a:pt x="4367011" y="2403910"/>
                  <a:pt x="4342499" y="2434119"/>
                </a:cubicBezTo>
                <a:cubicBezTo>
                  <a:pt x="4320509" y="2461091"/>
                  <a:pt x="4302485" y="2490580"/>
                  <a:pt x="4290589" y="2523665"/>
                </a:cubicBezTo>
                <a:cubicBezTo>
                  <a:pt x="4289147" y="2528341"/>
                  <a:pt x="4284100" y="2533375"/>
                  <a:pt x="4279414" y="2535533"/>
                </a:cubicBezTo>
                <a:cubicBezTo>
                  <a:pt x="4264634" y="2542006"/>
                  <a:pt x="4248773" y="2547041"/>
                  <a:pt x="4233632" y="2553155"/>
                </a:cubicBezTo>
                <a:cubicBezTo>
                  <a:pt x="4226783" y="2556032"/>
                  <a:pt x="4221015" y="2555312"/>
                  <a:pt x="4217050" y="2548479"/>
                </a:cubicBezTo>
                <a:cubicBezTo>
                  <a:pt x="4212724" y="2542006"/>
                  <a:pt x="4208038" y="2540927"/>
                  <a:pt x="4201910" y="2545602"/>
                </a:cubicBezTo>
                <a:cubicBezTo>
                  <a:pt x="4191456" y="2553514"/>
                  <a:pt x="4181362" y="2550997"/>
                  <a:pt x="4170908" y="2544883"/>
                </a:cubicBezTo>
                <a:cubicBezTo>
                  <a:pt x="4153605" y="2535173"/>
                  <a:pt x="4142430" y="2522587"/>
                  <a:pt x="4142069" y="2500649"/>
                </a:cubicBezTo>
                <a:cubicBezTo>
                  <a:pt x="4142069" y="2488063"/>
                  <a:pt x="4135941" y="2475835"/>
                  <a:pt x="4132336" y="2462170"/>
                </a:cubicBezTo>
                <a:cubicBezTo>
                  <a:pt x="4126568" y="2463608"/>
                  <a:pt x="4123324" y="2464687"/>
                  <a:pt x="4117196" y="2466485"/>
                </a:cubicBezTo>
                <a:cubicBezTo>
                  <a:pt x="4122243" y="2454258"/>
                  <a:pt x="4126208" y="2443469"/>
                  <a:pt x="4130173" y="2433400"/>
                </a:cubicBezTo>
                <a:lnTo>
                  <a:pt x="4127289" y="2431961"/>
                </a:lnTo>
                <a:cubicBezTo>
                  <a:pt x="4117196" y="2439873"/>
                  <a:pt x="4107463" y="2448144"/>
                  <a:pt x="4095567" y="2457494"/>
                </a:cubicBezTo>
                <a:cubicBezTo>
                  <a:pt x="4091601" y="2448144"/>
                  <a:pt x="4088718" y="2440952"/>
                  <a:pt x="4086555" y="2434119"/>
                </a:cubicBezTo>
                <a:cubicBezTo>
                  <a:pt x="4078264" y="2411103"/>
                  <a:pt x="4049425" y="2392402"/>
                  <a:pt x="4025272" y="2395999"/>
                </a:cubicBezTo>
                <a:cubicBezTo>
                  <a:pt x="4004725" y="2398516"/>
                  <a:pt x="3984538" y="2400314"/>
                  <a:pt x="3964711" y="2405349"/>
                </a:cubicBezTo>
                <a:cubicBezTo>
                  <a:pt x="3951734" y="2408945"/>
                  <a:pt x="3940198" y="2418295"/>
                  <a:pt x="3927942" y="2424049"/>
                </a:cubicBezTo>
                <a:cubicBezTo>
                  <a:pt x="3920732" y="2427646"/>
                  <a:pt x="3913162" y="2430163"/>
                  <a:pt x="3905592" y="2431961"/>
                </a:cubicBezTo>
                <a:cubicBezTo>
                  <a:pt x="3886846" y="2436277"/>
                  <a:pt x="3866299" y="2436996"/>
                  <a:pt x="3848996" y="2444908"/>
                </a:cubicBezTo>
                <a:cubicBezTo>
                  <a:pt x="3829890" y="2453179"/>
                  <a:pt x="3816912" y="2444188"/>
                  <a:pt x="3802493" y="2436636"/>
                </a:cubicBezTo>
                <a:cubicBezTo>
                  <a:pt x="3800330" y="2435557"/>
                  <a:pt x="3798888" y="2428005"/>
                  <a:pt x="3800330" y="2425488"/>
                </a:cubicBezTo>
                <a:cubicBezTo>
                  <a:pt x="3818715" y="2392762"/>
                  <a:pt x="3808621" y="2359317"/>
                  <a:pt x="3805016" y="2325872"/>
                </a:cubicBezTo>
                <a:cubicBezTo>
                  <a:pt x="3803935" y="2314364"/>
                  <a:pt x="3804656" y="2302496"/>
                  <a:pt x="3804296" y="2290988"/>
                </a:cubicBezTo>
                <a:cubicBezTo>
                  <a:pt x="3804296" y="2279840"/>
                  <a:pt x="3803214" y="2269051"/>
                  <a:pt x="3803935" y="2258262"/>
                </a:cubicBezTo>
                <a:cubicBezTo>
                  <a:pt x="3805737" y="2221940"/>
                  <a:pt x="3830611" y="2206477"/>
                  <a:pt x="3860892" y="2196767"/>
                </a:cubicBezTo>
                <a:cubicBezTo>
                  <a:pt x="3878195" y="2190653"/>
                  <a:pt x="3895859" y="2186338"/>
                  <a:pt x="3912080" y="2179864"/>
                </a:cubicBezTo>
                <a:cubicBezTo>
                  <a:pt x="3927221" y="2173391"/>
                  <a:pt x="3938035" y="2161883"/>
                  <a:pt x="3944884" y="2146419"/>
                </a:cubicBezTo>
                <a:cubicBezTo>
                  <a:pt x="3945966" y="2142823"/>
                  <a:pt x="3950652" y="2138508"/>
                  <a:pt x="3953896" y="2138508"/>
                </a:cubicBezTo>
                <a:cubicBezTo>
                  <a:pt x="3965432" y="2138867"/>
                  <a:pt x="3971921" y="2132034"/>
                  <a:pt x="3978409" y="2124482"/>
                </a:cubicBezTo>
                <a:cubicBezTo>
                  <a:pt x="3980212" y="2122324"/>
                  <a:pt x="3981654" y="2119807"/>
                  <a:pt x="3983096" y="2117290"/>
                </a:cubicBezTo>
                <a:cubicBezTo>
                  <a:pt x="3998957" y="2093554"/>
                  <a:pt x="4008690" y="2090677"/>
                  <a:pt x="4035726" y="2102905"/>
                </a:cubicBezTo>
                <a:cubicBezTo>
                  <a:pt x="4043297" y="2106501"/>
                  <a:pt x="4053390" y="2108659"/>
                  <a:pt x="4056274" y="2098589"/>
                </a:cubicBezTo>
                <a:cubicBezTo>
                  <a:pt x="4063123" y="2078091"/>
                  <a:pt x="4078624" y="2068021"/>
                  <a:pt x="4095927" y="2059030"/>
                </a:cubicBezTo>
                <a:cubicBezTo>
                  <a:pt x="4111068" y="2051119"/>
                  <a:pt x="4127289" y="2056513"/>
                  <a:pt x="4142790" y="2059390"/>
                </a:cubicBezTo>
                <a:cubicBezTo>
                  <a:pt x="4165501" y="2063346"/>
                  <a:pt x="4165140" y="2064065"/>
                  <a:pt x="4154686" y="2085283"/>
                </a:cubicBezTo>
                <a:cubicBezTo>
                  <a:pt x="4150000" y="2095353"/>
                  <a:pt x="4151802" y="2109738"/>
                  <a:pt x="4160814" y="2116570"/>
                </a:cubicBezTo>
                <a:cubicBezTo>
                  <a:pt x="4174873" y="2127000"/>
                  <a:pt x="4189653" y="2136350"/>
                  <a:pt x="4204073" y="2146060"/>
                </a:cubicBezTo>
                <a:cubicBezTo>
                  <a:pt x="4210561" y="2150735"/>
                  <a:pt x="4214527" y="2147858"/>
                  <a:pt x="4219573" y="2142463"/>
                </a:cubicBezTo>
                <a:cubicBezTo>
                  <a:pt x="4234714" y="2124482"/>
                  <a:pt x="4233632" y="2101826"/>
                  <a:pt x="4239761" y="2081687"/>
                </a:cubicBezTo>
                <a:cubicBezTo>
                  <a:pt x="4241923" y="2074494"/>
                  <a:pt x="4242644" y="2066942"/>
                  <a:pt x="4245168" y="2060109"/>
                </a:cubicBezTo>
                <a:cubicBezTo>
                  <a:pt x="4246249" y="2056153"/>
                  <a:pt x="4250215" y="2052917"/>
                  <a:pt x="4254901" y="2046803"/>
                </a:cubicBezTo>
                <a:close/>
                <a:moveTo>
                  <a:pt x="3993533" y="2011483"/>
                </a:moveTo>
                <a:cubicBezTo>
                  <a:pt x="3999574" y="2008827"/>
                  <a:pt x="4006554" y="2009376"/>
                  <a:pt x="4014429" y="2013223"/>
                </a:cubicBezTo>
                <a:cubicBezTo>
                  <a:pt x="4001900" y="2018718"/>
                  <a:pt x="3991519" y="2023481"/>
                  <a:pt x="3978274" y="2028976"/>
                </a:cubicBezTo>
                <a:cubicBezTo>
                  <a:pt x="3982391" y="2020000"/>
                  <a:pt x="3987492" y="2014139"/>
                  <a:pt x="3993533" y="2011483"/>
                </a:cubicBezTo>
                <a:close/>
                <a:moveTo>
                  <a:pt x="3733628" y="1964607"/>
                </a:moveTo>
                <a:cubicBezTo>
                  <a:pt x="3736134" y="1964254"/>
                  <a:pt x="3739356" y="1965313"/>
                  <a:pt x="3741861" y="1966018"/>
                </a:cubicBezTo>
                <a:cubicBezTo>
                  <a:pt x="3758686" y="1972368"/>
                  <a:pt x="3775510" y="1975543"/>
                  <a:pt x="3794125" y="1974132"/>
                </a:cubicBezTo>
                <a:cubicBezTo>
                  <a:pt x="3809875" y="1973426"/>
                  <a:pt x="3819898" y="1984363"/>
                  <a:pt x="3830279" y="1993535"/>
                </a:cubicBezTo>
                <a:lnTo>
                  <a:pt x="3829205" y="1998826"/>
                </a:lnTo>
                <a:cubicBezTo>
                  <a:pt x="3815961" y="1998121"/>
                  <a:pt x="3802716" y="1998474"/>
                  <a:pt x="3789829" y="1996710"/>
                </a:cubicBezTo>
                <a:cubicBezTo>
                  <a:pt x="3771931" y="1994240"/>
                  <a:pt x="3754748" y="1990007"/>
                  <a:pt x="3737208" y="1986479"/>
                </a:cubicBezTo>
                <a:cubicBezTo>
                  <a:pt x="3733628" y="1985774"/>
                  <a:pt x="3728975" y="1985068"/>
                  <a:pt x="3727543" y="1982599"/>
                </a:cubicBezTo>
                <a:cubicBezTo>
                  <a:pt x="3724321" y="1978718"/>
                  <a:pt x="3722889" y="1973074"/>
                  <a:pt x="3721099" y="1968135"/>
                </a:cubicBezTo>
                <a:cubicBezTo>
                  <a:pt x="3725037" y="1967076"/>
                  <a:pt x="3728975" y="1965313"/>
                  <a:pt x="3733628" y="1964607"/>
                </a:cubicBezTo>
                <a:close/>
                <a:moveTo>
                  <a:pt x="4398658" y="1940441"/>
                </a:moveTo>
                <a:cubicBezTo>
                  <a:pt x="4399744" y="1940800"/>
                  <a:pt x="4400468" y="1941518"/>
                  <a:pt x="4403362" y="1942596"/>
                </a:cubicBezTo>
                <a:cubicBezTo>
                  <a:pt x="4391783" y="1956599"/>
                  <a:pt x="4381651" y="1970244"/>
                  <a:pt x="4361387" y="1965935"/>
                </a:cubicBezTo>
                <a:cubicBezTo>
                  <a:pt x="4358854" y="1965217"/>
                  <a:pt x="4356683" y="1963063"/>
                  <a:pt x="4354512" y="1961626"/>
                </a:cubicBezTo>
                <a:cubicBezTo>
                  <a:pt x="4356322" y="1960190"/>
                  <a:pt x="4357769" y="1956599"/>
                  <a:pt x="4359578" y="1956240"/>
                </a:cubicBezTo>
                <a:cubicBezTo>
                  <a:pt x="4372605" y="1954086"/>
                  <a:pt x="4385632" y="1951572"/>
                  <a:pt x="4395040" y="1941159"/>
                </a:cubicBezTo>
                <a:cubicBezTo>
                  <a:pt x="4395763" y="1940441"/>
                  <a:pt x="4397211" y="1940441"/>
                  <a:pt x="4398658" y="1940441"/>
                </a:cubicBezTo>
                <a:close/>
                <a:moveTo>
                  <a:pt x="4181284" y="1902194"/>
                </a:moveTo>
                <a:cubicBezTo>
                  <a:pt x="4185692" y="1901384"/>
                  <a:pt x="4190551" y="1901834"/>
                  <a:pt x="4196128" y="1902914"/>
                </a:cubicBezTo>
                <a:cubicBezTo>
                  <a:pt x="4242911" y="1912995"/>
                  <a:pt x="4286454" y="1929555"/>
                  <a:pt x="4323520" y="1961236"/>
                </a:cubicBezTo>
                <a:cubicBezTo>
                  <a:pt x="4326759" y="1964116"/>
                  <a:pt x="4328918" y="1969156"/>
                  <a:pt x="4330717" y="1973476"/>
                </a:cubicBezTo>
                <a:cubicBezTo>
                  <a:pt x="4333596" y="1981036"/>
                  <a:pt x="4335036" y="1989316"/>
                  <a:pt x="4339354" y="1995436"/>
                </a:cubicBezTo>
                <a:cubicBezTo>
                  <a:pt x="4346911" y="2006597"/>
                  <a:pt x="4356268" y="2017037"/>
                  <a:pt x="4365264" y="2027837"/>
                </a:cubicBezTo>
                <a:cubicBezTo>
                  <a:pt x="4364185" y="2029277"/>
                  <a:pt x="4363105" y="2030717"/>
                  <a:pt x="4362026" y="2032157"/>
                </a:cubicBezTo>
                <a:cubicBezTo>
                  <a:pt x="4349430" y="2029637"/>
                  <a:pt x="4336115" y="2029637"/>
                  <a:pt x="4325679" y="2019197"/>
                </a:cubicBezTo>
                <a:cubicBezTo>
                  <a:pt x="4320281" y="2013797"/>
                  <a:pt x="4314883" y="2008397"/>
                  <a:pt x="4309486" y="2002637"/>
                </a:cubicBezTo>
                <a:cubicBezTo>
                  <a:pt x="4300129" y="1991836"/>
                  <a:pt x="4287534" y="1992916"/>
                  <a:pt x="4275658" y="1994716"/>
                </a:cubicBezTo>
                <a:cubicBezTo>
                  <a:pt x="4272060" y="1995436"/>
                  <a:pt x="4266662" y="1999757"/>
                  <a:pt x="4265942" y="2002997"/>
                </a:cubicBezTo>
                <a:cubicBezTo>
                  <a:pt x="4263423" y="2012717"/>
                  <a:pt x="4256586" y="2013437"/>
                  <a:pt x="4249028" y="2012357"/>
                </a:cubicBezTo>
                <a:cubicBezTo>
                  <a:pt x="4227796" y="2009837"/>
                  <a:pt x="4210523" y="2000117"/>
                  <a:pt x="4201886" y="1980316"/>
                </a:cubicBezTo>
                <a:cubicBezTo>
                  <a:pt x="4193609" y="1961956"/>
                  <a:pt x="4181374" y="1949715"/>
                  <a:pt x="4162301" y="1943595"/>
                </a:cubicBezTo>
                <a:cubicBezTo>
                  <a:pt x="4148267" y="1938915"/>
                  <a:pt x="4134232" y="1933155"/>
                  <a:pt x="4120557" y="1927755"/>
                </a:cubicBezTo>
                <a:cubicBezTo>
                  <a:pt x="4118398" y="1926675"/>
                  <a:pt x="4115159" y="1924515"/>
                  <a:pt x="4115159" y="1922355"/>
                </a:cubicBezTo>
                <a:cubicBezTo>
                  <a:pt x="4114799" y="1920555"/>
                  <a:pt x="4116958" y="1916235"/>
                  <a:pt x="4118758" y="1915875"/>
                </a:cubicBezTo>
                <a:cubicBezTo>
                  <a:pt x="4124516" y="1914795"/>
                  <a:pt x="4131713" y="1912635"/>
                  <a:pt x="4136031" y="1914795"/>
                </a:cubicBezTo>
                <a:cubicBezTo>
                  <a:pt x="4149346" y="1922355"/>
                  <a:pt x="4159782" y="1919475"/>
                  <a:pt x="4169139" y="1909034"/>
                </a:cubicBezTo>
                <a:cubicBezTo>
                  <a:pt x="4172917" y="1905074"/>
                  <a:pt x="4176876" y="1903004"/>
                  <a:pt x="4181284" y="1902194"/>
                </a:cubicBezTo>
                <a:close/>
                <a:moveTo>
                  <a:pt x="4111417" y="1880736"/>
                </a:moveTo>
                <a:cubicBezTo>
                  <a:pt x="4119250" y="1878529"/>
                  <a:pt x="4133493" y="1889564"/>
                  <a:pt x="4132781" y="1895818"/>
                </a:cubicBezTo>
                <a:cubicBezTo>
                  <a:pt x="4132425" y="1906117"/>
                  <a:pt x="4126016" y="1908324"/>
                  <a:pt x="4119606" y="1908324"/>
                </a:cubicBezTo>
                <a:cubicBezTo>
                  <a:pt x="4108924" y="1908324"/>
                  <a:pt x="4095749" y="1899496"/>
                  <a:pt x="4097886" y="1893611"/>
                </a:cubicBezTo>
                <a:cubicBezTo>
                  <a:pt x="4100022" y="1888461"/>
                  <a:pt x="4105719" y="1882576"/>
                  <a:pt x="4111417" y="1880736"/>
                </a:cubicBezTo>
                <a:close/>
                <a:moveTo>
                  <a:pt x="3995375" y="1855438"/>
                </a:moveTo>
                <a:cubicBezTo>
                  <a:pt x="3994651" y="1866270"/>
                  <a:pt x="3987412" y="1867353"/>
                  <a:pt x="3980897" y="1867714"/>
                </a:cubicBezTo>
                <a:cubicBezTo>
                  <a:pt x="3967867" y="1868436"/>
                  <a:pt x="3954475" y="1868436"/>
                  <a:pt x="3941444" y="1868797"/>
                </a:cubicBezTo>
                <a:cubicBezTo>
                  <a:pt x="3935653" y="1868797"/>
                  <a:pt x="3928414" y="1868436"/>
                  <a:pt x="3930224" y="1877463"/>
                </a:cubicBezTo>
                <a:cubicBezTo>
                  <a:pt x="3931672" y="1884684"/>
                  <a:pt x="3934205" y="1891905"/>
                  <a:pt x="3945064" y="1888655"/>
                </a:cubicBezTo>
                <a:cubicBezTo>
                  <a:pt x="3952303" y="1886489"/>
                  <a:pt x="3959542" y="1885045"/>
                  <a:pt x="3966781" y="1883240"/>
                </a:cubicBezTo>
                <a:cubicBezTo>
                  <a:pt x="3967505" y="1885406"/>
                  <a:pt x="3968229" y="1886489"/>
                  <a:pt x="3967867" y="1886850"/>
                </a:cubicBezTo>
                <a:cubicBezTo>
                  <a:pt x="3955923" y="1898043"/>
                  <a:pt x="3951579" y="1910319"/>
                  <a:pt x="3958818" y="1926205"/>
                </a:cubicBezTo>
                <a:cubicBezTo>
                  <a:pt x="3960266" y="1930177"/>
                  <a:pt x="3955923" y="1936676"/>
                  <a:pt x="3954113" y="1942091"/>
                </a:cubicBezTo>
                <a:cubicBezTo>
                  <a:pt x="3949769" y="1938842"/>
                  <a:pt x="3945788" y="1935592"/>
                  <a:pt x="3942168" y="1932343"/>
                </a:cubicBezTo>
                <a:cubicBezTo>
                  <a:pt x="3939635" y="1930177"/>
                  <a:pt x="3937825" y="1927649"/>
                  <a:pt x="3935653" y="1925483"/>
                </a:cubicBezTo>
                <a:cubicBezTo>
                  <a:pt x="3934205" y="1927649"/>
                  <a:pt x="3931310" y="1929816"/>
                  <a:pt x="3930224" y="1932704"/>
                </a:cubicBezTo>
                <a:cubicBezTo>
                  <a:pt x="3926604" y="1939925"/>
                  <a:pt x="3924071" y="1947507"/>
                  <a:pt x="3919003" y="1954367"/>
                </a:cubicBezTo>
                <a:cubicBezTo>
                  <a:pt x="3915384" y="1934148"/>
                  <a:pt x="3905249" y="1915012"/>
                  <a:pt x="3913574" y="1893710"/>
                </a:cubicBezTo>
                <a:cubicBezTo>
                  <a:pt x="3928776" y="1854716"/>
                  <a:pt x="3921537" y="1860493"/>
                  <a:pt x="3962076" y="1856883"/>
                </a:cubicBezTo>
                <a:cubicBezTo>
                  <a:pt x="3972934" y="1855799"/>
                  <a:pt x="3984155" y="1855799"/>
                  <a:pt x="3995375" y="1855438"/>
                </a:cubicBezTo>
                <a:close/>
                <a:moveTo>
                  <a:pt x="3579949" y="1791068"/>
                </a:moveTo>
                <a:cubicBezTo>
                  <a:pt x="3588604" y="1793948"/>
                  <a:pt x="3597259" y="1798269"/>
                  <a:pt x="3604111" y="1803669"/>
                </a:cubicBezTo>
                <a:cubicBezTo>
                  <a:pt x="3628995" y="1823830"/>
                  <a:pt x="3654239" y="1843631"/>
                  <a:pt x="3676598" y="1865952"/>
                </a:cubicBezTo>
                <a:cubicBezTo>
                  <a:pt x="3692465" y="1881793"/>
                  <a:pt x="3704366" y="1901954"/>
                  <a:pt x="3717709" y="1919955"/>
                </a:cubicBezTo>
                <a:cubicBezTo>
                  <a:pt x="3719152" y="1922115"/>
                  <a:pt x="3718791" y="1925355"/>
                  <a:pt x="3719152" y="1926435"/>
                </a:cubicBezTo>
                <a:cubicBezTo>
                  <a:pt x="3718430" y="1932555"/>
                  <a:pt x="3718791" y="1936875"/>
                  <a:pt x="3717709" y="1940475"/>
                </a:cubicBezTo>
                <a:cubicBezTo>
                  <a:pt x="3715545" y="1945516"/>
                  <a:pt x="3713021" y="1953796"/>
                  <a:pt x="3709775" y="1954516"/>
                </a:cubicBezTo>
                <a:cubicBezTo>
                  <a:pt x="3702923" y="1955956"/>
                  <a:pt x="3693908" y="1955236"/>
                  <a:pt x="3688498" y="1951636"/>
                </a:cubicBezTo>
                <a:cubicBezTo>
                  <a:pt x="3665418" y="1937595"/>
                  <a:pt x="3648829" y="1916354"/>
                  <a:pt x="3636207" y="1892953"/>
                </a:cubicBezTo>
                <a:cubicBezTo>
                  <a:pt x="3618176" y="1860552"/>
                  <a:pt x="3597259" y="1830670"/>
                  <a:pt x="3571294" y="1804389"/>
                </a:cubicBezTo>
                <a:cubicBezTo>
                  <a:pt x="3568409" y="1801869"/>
                  <a:pt x="3567327" y="1796829"/>
                  <a:pt x="3565524" y="1793228"/>
                </a:cubicBezTo>
                <a:cubicBezTo>
                  <a:pt x="3570573" y="1792508"/>
                  <a:pt x="3575982" y="1789628"/>
                  <a:pt x="3579949" y="1791068"/>
                </a:cubicBezTo>
                <a:close/>
                <a:moveTo>
                  <a:pt x="3878633" y="1773466"/>
                </a:moveTo>
                <a:cubicBezTo>
                  <a:pt x="3882487" y="1773917"/>
                  <a:pt x="3886250" y="1775993"/>
                  <a:pt x="3889835" y="1778880"/>
                </a:cubicBezTo>
                <a:cubicBezTo>
                  <a:pt x="3897005" y="1784656"/>
                  <a:pt x="3904891" y="1791153"/>
                  <a:pt x="3898080" y="1801620"/>
                </a:cubicBezTo>
                <a:cubicBezTo>
                  <a:pt x="3887684" y="1816420"/>
                  <a:pt x="3888401" y="1830858"/>
                  <a:pt x="3895212" y="1846740"/>
                </a:cubicBezTo>
                <a:cubicBezTo>
                  <a:pt x="3897005" y="1851071"/>
                  <a:pt x="3897005" y="1857930"/>
                  <a:pt x="3894854" y="1862261"/>
                </a:cubicBezTo>
                <a:cubicBezTo>
                  <a:pt x="3886251" y="1881392"/>
                  <a:pt x="3876930" y="1899800"/>
                  <a:pt x="3866893" y="1918209"/>
                </a:cubicBezTo>
                <a:cubicBezTo>
                  <a:pt x="3863309" y="1924345"/>
                  <a:pt x="3857215" y="1929760"/>
                  <a:pt x="3853630" y="1933730"/>
                </a:cubicBezTo>
                <a:cubicBezTo>
                  <a:pt x="3831405" y="1928677"/>
                  <a:pt x="3812765" y="1925428"/>
                  <a:pt x="3794842" y="1920736"/>
                </a:cubicBezTo>
                <a:cubicBezTo>
                  <a:pt x="3790898" y="1919653"/>
                  <a:pt x="3786597" y="1914961"/>
                  <a:pt x="3784446" y="1910990"/>
                </a:cubicBezTo>
                <a:cubicBezTo>
                  <a:pt x="3777277" y="1897635"/>
                  <a:pt x="3770466" y="1884640"/>
                  <a:pt x="3764372" y="1870563"/>
                </a:cubicBezTo>
                <a:cubicBezTo>
                  <a:pt x="3760787" y="1861900"/>
                  <a:pt x="3768315" y="1851793"/>
                  <a:pt x="3777277" y="1848906"/>
                </a:cubicBezTo>
                <a:cubicBezTo>
                  <a:pt x="3786238" y="1846018"/>
                  <a:pt x="3795917" y="1842408"/>
                  <a:pt x="3803086" y="1836633"/>
                </a:cubicBezTo>
                <a:cubicBezTo>
                  <a:pt x="3824953" y="1817863"/>
                  <a:pt x="3845744" y="1797289"/>
                  <a:pt x="3866893" y="1777797"/>
                </a:cubicBezTo>
                <a:cubicBezTo>
                  <a:pt x="3870836" y="1774188"/>
                  <a:pt x="3874780" y="1773015"/>
                  <a:pt x="3878633" y="1773466"/>
                </a:cubicBezTo>
                <a:close/>
                <a:moveTo>
                  <a:pt x="3337246" y="1735653"/>
                </a:moveTo>
                <a:cubicBezTo>
                  <a:pt x="3349813" y="1740360"/>
                  <a:pt x="3358790" y="1757377"/>
                  <a:pt x="3354481" y="1768963"/>
                </a:cubicBezTo>
                <a:cubicBezTo>
                  <a:pt x="3352686" y="1772584"/>
                  <a:pt x="3346223" y="1774756"/>
                  <a:pt x="3341555" y="1776204"/>
                </a:cubicBezTo>
                <a:cubicBezTo>
                  <a:pt x="3339759" y="1776566"/>
                  <a:pt x="3335810" y="1772584"/>
                  <a:pt x="3334373" y="1770049"/>
                </a:cubicBezTo>
                <a:cubicBezTo>
                  <a:pt x="3329705" y="1758463"/>
                  <a:pt x="3328987" y="1747239"/>
                  <a:pt x="3337246" y="1735653"/>
                </a:cubicBezTo>
                <a:close/>
                <a:moveTo>
                  <a:pt x="4003857" y="1730820"/>
                </a:moveTo>
                <a:cubicBezTo>
                  <a:pt x="4007315" y="1730235"/>
                  <a:pt x="4010500" y="1731135"/>
                  <a:pt x="4012866" y="1734553"/>
                </a:cubicBezTo>
                <a:cubicBezTo>
                  <a:pt x="4016870" y="1741030"/>
                  <a:pt x="4017598" y="1750746"/>
                  <a:pt x="4016870" y="1759022"/>
                </a:cubicBezTo>
                <a:cubicBezTo>
                  <a:pt x="4016870" y="1764059"/>
                  <a:pt x="4011410" y="1768737"/>
                  <a:pt x="4008498" y="1773415"/>
                </a:cubicBezTo>
                <a:cubicBezTo>
                  <a:pt x="4003766" y="1780972"/>
                  <a:pt x="3995393" y="1781331"/>
                  <a:pt x="3989205" y="1775214"/>
                </a:cubicBezTo>
                <a:cubicBezTo>
                  <a:pt x="3980833" y="1766938"/>
                  <a:pt x="3971733" y="1759382"/>
                  <a:pt x="3960812" y="1748946"/>
                </a:cubicBezTo>
                <a:cubicBezTo>
                  <a:pt x="3964452" y="1747507"/>
                  <a:pt x="3969913" y="1744988"/>
                  <a:pt x="3975009" y="1743189"/>
                </a:cubicBezTo>
                <a:cubicBezTo>
                  <a:pt x="3981197" y="1740670"/>
                  <a:pt x="3988113" y="1739231"/>
                  <a:pt x="3993209" y="1735992"/>
                </a:cubicBezTo>
                <a:cubicBezTo>
                  <a:pt x="3996667" y="1733473"/>
                  <a:pt x="4000399" y="1731404"/>
                  <a:pt x="4003857" y="1730820"/>
                </a:cubicBezTo>
                <a:close/>
                <a:moveTo>
                  <a:pt x="3929559" y="1583253"/>
                </a:moveTo>
                <a:cubicBezTo>
                  <a:pt x="3933925" y="1583253"/>
                  <a:pt x="3941201" y="1585748"/>
                  <a:pt x="3942656" y="1589312"/>
                </a:cubicBezTo>
                <a:cubicBezTo>
                  <a:pt x="3945930" y="1595726"/>
                  <a:pt x="3947749" y="1603567"/>
                  <a:pt x="3947386" y="1610694"/>
                </a:cubicBezTo>
                <a:cubicBezTo>
                  <a:pt x="3945930" y="1622455"/>
                  <a:pt x="3942656" y="1634215"/>
                  <a:pt x="3939746" y="1646332"/>
                </a:cubicBezTo>
                <a:cubicBezTo>
                  <a:pt x="3939382" y="1648470"/>
                  <a:pt x="3937563" y="1650965"/>
                  <a:pt x="3935016" y="1652390"/>
                </a:cubicBezTo>
                <a:cubicBezTo>
                  <a:pt x="3933925" y="1652747"/>
                  <a:pt x="3930287" y="1650965"/>
                  <a:pt x="3929196" y="1649183"/>
                </a:cubicBezTo>
                <a:cubicBezTo>
                  <a:pt x="3923375" y="1638492"/>
                  <a:pt x="3918281" y="1627088"/>
                  <a:pt x="3913188" y="1617109"/>
                </a:cubicBezTo>
                <a:cubicBezTo>
                  <a:pt x="3915735" y="1607487"/>
                  <a:pt x="3916826" y="1599290"/>
                  <a:pt x="3919737" y="1591806"/>
                </a:cubicBezTo>
                <a:cubicBezTo>
                  <a:pt x="3921192" y="1588243"/>
                  <a:pt x="3925921" y="1583610"/>
                  <a:pt x="3929559" y="1583253"/>
                </a:cubicBezTo>
                <a:close/>
                <a:moveTo>
                  <a:pt x="1102025" y="1568319"/>
                </a:moveTo>
                <a:cubicBezTo>
                  <a:pt x="1114561" y="1562617"/>
                  <a:pt x="1142855" y="1571170"/>
                  <a:pt x="1150376" y="1582931"/>
                </a:cubicBezTo>
                <a:cubicBezTo>
                  <a:pt x="1151092" y="1584000"/>
                  <a:pt x="1151092" y="1585782"/>
                  <a:pt x="1152167" y="1588989"/>
                </a:cubicBezTo>
                <a:cubicBezTo>
                  <a:pt x="1139273" y="1591484"/>
                  <a:pt x="1127812" y="1594335"/>
                  <a:pt x="1116351" y="1595760"/>
                </a:cubicBezTo>
                <a:cubicBezTo>
                  <a:pt x="1104891" y="1597186"/>
                  <a:pt x="1093788" y="1582931"/>
                  <a:pt x="1097728" y="1572239"/>
                </a:cubicBezTo>
                <a:cubicBezTo>
                  <a:pt x="1098444" y="1570814"/>
                  <a:pt x="1100235" y="1569032"/>
                  <a:pt x="1102025" y="1568319"/>
                </a:cubicBezTo>
                <a:close/>
                <a:moveTo>
                  <a:pt x="3765075" y="1559808"/>
                </a:moveTo>
                <a:cubicBezTo>
                  <a:pt x="3765776" y="1559441"/>
                  <a:pt x="3771384" y="1565669"/>
                  <a:pt x="3771735" y="1568966"/>
                </a:cubicBezTo>
                <a:cubicBezTo>
                  <a:pt x="3773137" y="1577025"/>
                  <a:pt x="3765075" y="1582887"/>
                  <a:pt x="3752107" y="1582521"/>
                </a:cubicBezTo>
                <a:cubicBezTo>
                  <a:pt x="3751056" y="1579956"/>
                  <a:pt x="3746499" y="1572996"/>
                  <a:pt x="3747551" y="1572263"/>
                </a:cubicBezTo>
                <a:cubicBezTo>
                  <a:pt x="3752458" y="1567134"/>
                  <a:pt x="3758767" y="1563105"/>
                  <a:pt x="3765075" y="1559808"/>
                </a:cubicBezTo>
                <a:close/>
                <a:moveTo>
                  <a:pt x="962799" y="1514480"/>
                </a:moveTo>
                <a:cubicBezTo>
                  <a:pt x="1000023" y="1517347"/>
                  <a:pt x="1030805" y="1537780"/>
                  <a:pt x="1063018" y="1552836"/>
                </a:cubicBezTo>
                <a:cubicBezTo>
                  <a:pt x="1065166" y="1554270"/>
                  <a:pt x="1068029" y="1558213"/>
                  <a:pt x="1067313" y="1559289"/>
                </a:cubicBezTo>
                <a:cubicBezTo>
                  <a:pt x="1066239" y="1561798"/>
                  <a:pt x="1063376" y="1564666"/>
                  <a:pt x="1060513" y="1565024"/>
                </a:cubicBezTo>
                <a:cubicBezTo>
                  <a:pt x="1047627" y="1566816"/>
                  <a:pt x="1035816" y="1568609"/>
                  <a:pt x="1024362" y="1556421"/>
                </a:cubicBezTo>
                <a:cubicBezTo>
                  <a:pt x="1003602" y="1534196"/>
                  <a:pt x="976042" y="1526309"/>
                  <a:pt x="945976" y="1527385"/>
                </a:cubicBezTo>
                <a:cubicBezTo>
                  <a:pt x="942755" y="1527385"/>
                  <a:pt x="939534" y="1527385"/>
                  <a:pt x="936312" y="1527385"/>
                </a:cubicBezTo>
                <a:cubicBezTo>
                  <a:pt x="935596" y="1527385"/>
                  <a:pt x="935239" y="1526309"/>
                  <a:pt x="933449" y="1524517"/>
                </a:cubicBezTo>
                <a:cubicBezTo>
                  <a:pt x="942039" y="1517347"/>
                  <a:pt x="951703" y="1513404"/>
                  <a:pt x="962799" y="1514480"/>
                </a:cubicBezTo>
                <a:close/>
                <a:moveTo>
                  <a:pt x="3919324" y="1470238"/>
                </a:moveTo>
                <a:cubicBezTo>
                  <a:pt x="3921367" y="1470460"/>
                  <a:pt x="3922878" y="1471965"/>
                  <a:pt x="3923233" y="1474976"/>
                </a:cubicBezTo>
                <a:cubicBezTo>
                  <a:pt x="3923944" y="1484187"/>
                  <a:pt x="3922878" y="1494105"/>
                  <a:pt x="3920390" y="1502961"/>
                </a:cubicBezTo>
                <a:cubicBezTo>
                  <a:pt x="3919679" y="1506504"/>
                  <a:pt x="3913282" y="1508629"/>
                  <a:pt x="3909372" y="1511463"/>
                </a:cubicBezTo>
                <a:cubicBezTo>
                  <a:pt x="3900487" y="1497648"/>
                  <a:pt x="3901909" y="1482415"/>
                  <a:pt x="3912216" y="1473205"/>
                </a:cubicBezTo>
                <a:cubicBezTo>
                  <a:pt x="3914704" y="1471080"/>
                  <a:pt x="3917280" y="1470017"/>
                  <a:pt x="3919324" y="1470238"/>
                </a:cubicBezTo>
                <a:close/>
                <a:moveTo>
                  <a:pt x="4021137" y="1307028"/>
                </a:moveTo>
                <a:cubicBezTo>
                  <a:pt x="4046325" y="1318316"/>
                  <a:pt x="4047764" y="1320500"/>
                  <a:pt x="4042367" y="1337978"/>
                </a:cubicBezTo>
                <a:cubicBezTo>
                  <a:pt x="4041288" y="1341255"/>
                  <a:pt x="4036970" y="1345624"/>
                  <a:pt x="4033731" y="1345988"/>
                </a:cubicBezTo>
                <a:cubicBezTo>
                  <a:pt x="4031212" y="1346352"/>
                  <a:pt x="4026175" y="1341255"/>
                  <a:pt x="4025455" y="1337978"/>
                </a:cubicBezTo>
                <a:cubicBezTo>
                  <a:pt x="4023296" y="1328511"/>
                  <a:pt x="4022936" y="1319044"/>
                  <a:pt x="4021137" y="1307028"/>
                </a:cubicBezTo>
                <a:close/>
                <a:moveTo>
                  <a:pt x="4074848" y="1294328"/>
                </a:moveTo>
                <a:cubicBezTo>
                  <a:pt x="4074848" y="1297099"/>
                  <a:pt x="4076330" y="1301256"/>
                  <a:pt x="4074848" y="1302641"/>
                </a:cubicBezTo>
                <a:cubicBezTo>
                  <a:pt x="4070033" y="1306797"/>
                  <a:pt x="4064476" y="1309568"/>
                  <a:pt x="4058920" y="1313032"/>
                </a:cubicBezTo>
                <a:cubicBezTo>
                  <a:pt x="4058179" y="1312686"/>
                  <a:pt x="4056698" y="1311993"/>
                  <a:pt x="4055586" y="1311646"/>
                </a:cubicBezTo>
                <a:cubicBezTo>
                  <a:pt x="4055586" y="1307490"/>
                  <a:pt x="4054475" y="1301256"/>
                  <a:pt x="4056698" y="1300216"/>
                </a:cubicBezTo>
                <a:cubicBezTo>
                  <a:pt x="4061884" y="1297099"/>
                  <a:pt x="4068551" y="1296060"/>
                  <a:pt x="4074848" y="1294328"/>
                </a:cubicBezTo>
                <a:close/>
                <a:moveTo>
                  <a:pt x="2347024" y="1278097"/>
                </a:moveTo>
                <a:cubicBezTo>
                  <a:pt x="2351851" y="1277497"/>
                  <a:pt x="2355346" y="1278975"/>
                  <a:pt x="2357185" y="1282672"/>
                </a:cubicBezTo>
                <a:cubicBezTo>
                  <a:pt x="2358656" y="1286369"/>
                  <a:pt x="2357921" y="1293393"/>
                  <a:pt x="2355346" y="1295981"/>
                </a:cubicBezTo>
                <a:cubicBezTo>
                  <a:pt x="2350196" y="1301897"/>
                  <a:pt x="2337322" y="1296721"/>
                  <a:pt x="2328862" y="1286000"/>
                </a:cubicBezTo>
                <a:cubicBezTo>
                  <a:pt x="2336035" y="1281379"/>
                  <a:pt x="2342196" y="1278698"/>
                  <a:pt x="2347024" y="1278097"/>
                </a:cubicBezTo>
                <a:close/>
                <a:moveTo>
                  <a:pt x="2271193" y="1229242"/>
                </a:moveTo>
                <a:cubicBezTo>
                  <a:pt x="2273963" y="1233221"/>
                  <a:pt x="2277081" y="1237200"/>
                  <a:pt x="2280891" y="1243349"/>
                </a:cubicBezTo>
                <a:cubicBezTo>
                  <a:pt x="2276388" y="1248775"/>
                  <a:pt x="2272924" y="1253115"/>
                  <a:pt x="2269461" y="1257456"/>
                </a:cubicBezTo>
                <a:cubicBezTo>
                  <a:pt x="2267036" y="1252753"/>
                  <a:pt x="2262187" y="1248051"/>
                  <a:pt x="2262880" y="1243711"/>
                </a:cubicBezTo>
                <a:cubicBezTo>
                  <a:pt x="2263226" y="1238647"/>
                  <a:pt x="2268075" y="1233944"/>
                  <a:pt x="2271193" y="1229242"/>
                </a:cubicBezTo>
                <a:close/>
                <a:moveTo>
                  <a:pt x="4131456" y="1147053"/>
                </a:moveTo>
                <a:cubicBezTo>
                  <a:pt x="4136472" y="1146691"/>
                  <a:pt x="4145430" y="1148138"/>
                  <a:pt x="4146505" y="1151395"/>
                </a:cubicBezTo>
                <a:cubicBezTo>
                  <a:pt x="4151522" y="1162972"/>
                  <a:pt x="4155463" y="1175997"/>
                  <a:pt x="4156538" y="1188660"/>
                </a:cubicBezTo>
                <a:cubicBezTo>
                  <a:pt x="4159047" y="1207836"/>
                  <a:pt x="4158330" y="1227373"/>
                  <a:pt x="4159763" y="1247272"/>
                </a:cubicBezTo>
                <a:cubicBezTo>
                  <a:pt x="4160480" y="1256317"/>
                  <a:pt x="4160122" y="1261383"/>
                  <a:pt x="4148297" y="1263553"/>
                </a:cubicBezTo>
                <a:cubicBezTo>
                  <a:pt x="4135397" y="1266086"/>
                  <a:pt x="4122856" y="1273322"/>
                  <a:pt x="4111031" y="1279834"/>
                </a:cubicBezTo>
                <a:cubicBezTo>
                  <a:pt x="4107806" y="1281282"/>
                  <a:pt x="4106373" y="1287071"/>
                  <a:pt x="4104582" y="1291050"/>
                </a:cubicBezTo>
                <a:cubicBezTo>
                  <a:pt x="4100998" y="1299734"/>
                  <a:pt x="4095265" y="1301904"/>
                  <a:pt x="4088815" y="1294668"/>
                </a:cubicBezTo>
                <a:cubicBezTo>
                  <a:pt x="4080216" y="1284538"/>
                  <a:pt x="4070899" y="1284176"/>
                  <a:pt x="4059433" y="1289603"/>
                </a:cubicBezTo>
                <a:cubicBezTo>
                  <a:pt x="4050833" y="1293583"/>
                  <a:pt x="4041875" y="1296839"/>
                  <a:pt x="4035425" y="1284538"/>
                </a:cubicBezTo>
                <a:cubicBezTo>
                  <a:pt x="4043308" y="1273684"/>
                  <a:pt x="4051908" y="1264639"/>
                  <a:pt x="4066241" y="1262830"/>
                </a:cubicBezTo>
                <a:cubicBezTo>
                  <a:pt x="4078066" y="1261383"/>
                  <a:pt x="4088815" y="1258126"/>
                  <a:pt x="4094190" y="1244378"/>
                </a:cubicBezTo>
                <a:cubicBezTo>
                  <a:pt x="4095623" y="1240398"/>
                  <a:pt x="4099207" y="1236056"/>
                  <a:pt x="4103148" y="1233162"/>
                </a:cubicBezTo>
                <a:cubicBezTo>
                  <a:pt x="4120706" y="1220499"/>
                  <a:pt x="4125006" y="1202771"/>
                  <a:pt x="4124289" y="1182871"/>
                </a:cubicBezTo>
                <a:cubicBezTo>
                  <a:pt x="4123931" y="1174550"/>
                  <a:pt x="4124648" y="1166229"/>
                  <a:pt x="4125723" y="1158269"/>
                </a:cubicBezTo>
                <a:cubicBezTo>
                  <a:pt x="4126439" y="1153927"/>
                  <a:pt x="4128948" y="1147053"/>
                  <a:pt x="4131456" y="1147053"/>
                </a:cubicBezTo>
                <a:close/>
                <a:moveTo>
                  <a:pt x="2608806" y="1134354"/>
                </a:moveTo>
                <a:cubicBezTo>
                  <a:pt x="2613886" y="1135440"/>
                  <a:pt x="2618966" y="1138699"/>
                  <a:pt x="2626949" y="1142682"/>
                </a:cubicBezTo>
                <a:cubicBezTo>
                  <a:pt x="2620781" y="1148112"/>
                  <a:pt x="2617515" y="1151371"/>
                  <a:pt x="2614249" y="1154267"/>
                </a:cubicBezTo>
                <a:cubicBezTo>
                  <a:pt x="2610258" y="1149923"/>
                  <a:pt x="2605541" y="1145578"/>
                  <a:pt x="2601912" y="1140509"/>
                </a:cubicBezTo>
                <a:cubicBezTo>
                  <a:pt x="2601912" y="1140147"/>
                  <a:pt x="2606992" y="1133992"/>
                  <a:pt x="2608806" y="1134354"/>
                </a:cubicBezTo>
                <a:close/>
                <a:moveTo>
                  <a:pt x="4122188" y="1048538"/>
                </a:moveTo>
                <a:cubicBezTo>
                  <a:pt x="4124176" y="1047087"/>
                  <a:pt x="4127610" y="1048175"/>
                  <a:pt x="4133756" y="1051257"/>
                </a:cubicBezTo>
                <a:cubicBezTo>
                  <a:pt x="4146047" y="1058148"/>
                  <a:pt x="4158700" y="1065039"/>
                  <a:pt x="4171353" y="1071566"/>
                </a:cubicBezTo>
                <a:cubicBezTo>
                  <a:pt x="4179668" y="1075556"/>
                  <a:pt x="4181114" y="1081358"/>
                  <a:pt x="4175330" y="1088249"/>
                </a:cubicBezTo>
                <a:cubicBezTo>
                  <a:pt x="4169907" y="1095139"/>
                  <a:pt x="4163761" y="1101304"/>
                  <a:pt x="4157254" y="1107107"/>
                </a:cubicBezTo>
                <a:cubicBezTo>
                  <a:pt x="4155447" y="1108920"/>
                  <a:pt x="4151470" y="1109646"/>
                  <a:pt x="4148578" y="1109283"/>
                </a:cubicBezTo>
                <a:cubicBezTo>
                  <a:pt x="4127610" y="1108558"/>
                  <a:pt x="4127610" y="1108195"/>
                  <a:pt x="4121103" y="1128867"/>
                </a:cubicBezTo>
                <a:cubicBezTo>
                  <a:pt x="4113150" y="1118712"/>
                  <a:pt x="4108450" y="1111459"/>
                  <a:pt x="4113511" y="1099129"/>
                </a:cubicBezTo>
                <a:cubicBezTo>
                  <a:pt x="4118211" y="1087523"/>
                  <a:pt x="4118934" y="1073742"/>
                  <a:pt x="4119296" y="1061049"/>
                </a:cubicBezTo>
                <a:cubicBezTo>
                  <a:pt x="4119657" y="1053978"/>
                  <a:pt x="4120199" y="1049988"/>
                  <a:pt x="4122188" y="1048538"/>
                </a:cubicBezTo>
                <a:close/>
                <a:moveTo>
                  <a:pt x="1294321" y="1040328"/>
                </a:moveTo>
                <a:cubicBezTo>
                  <a:pt x="1299210" y="1042584"/>
                  <a:pt x="1304449" y="1045216"/>
                  <a:pt x="1309339" y="1047472"/>
                </a:cubicBezTo>
                <a:cubicBezTo>
                  <a:pt x="1308990" y="1048976"/>
                  <a:pt x="1308291" y="1050480"/>
                  <a:pt x="1307942" y="1051984"/>
                </a:cubicBezTo>
                <a:cubicBezTo>
                  <a:pt x="1301306" y="1054240"/>
                  <a:pt x="1296067" y="1052736"/>
                  <a:pt x="1292225" y="1044840"/>
                </a:cubicBezTo>
                <a:cubicBezTo>
                  <a:pt x="1292924" y="1043336"/>
                  <a:pt x="1293622" y="1041832"/>
                  <a:pt x="1294321" y="1040328"/>
                </a:cubicBezTo>
                <a:close/>
                <a:moveTo>
                  <a:pt x="1396726" y="1018103"/>
                </a:moveTo>
                <a:cubicBezTo>
                  <a:pt x="1395291" y="1024256"/>
                  <a:pt x="1396008" y="1028599"/>
                  <a:pt x="1394215" y="1031132"/>
                </a:cubicBezTo>
                <a:cubicBezTo>
                  <a:pt x="1387040" y="1041266"/>
                  <a:pt x="1392421" y="1045971"/>
                  <a:pt x="1401030" y="1049590"/>
                </a:cubicBezTo>
                <a:cubicBezTo>
                  <a:pt x="1403541" y="1050314"/>
                  <a:pt x="1405694" y="1051038"/>
                  <a:pt x="1407846" y="1051762"/>
                </a:cubicBezTo>
                <a:cubicBezTo>
                  <a:pt x="1414662" y="1053933"/>
                  <a:pt x="1423629" y="1053209"/>
                  <a:pt x="1422553" y="1064429"/>
                </a:cubicBezTo>
                <a:cubicBezTo>
                  <a:pt x="1422195" y="1075286"/>
                  <a:pt x="1413944" y="1087591"/>
                  <a:pt x="1404617" y="1087591"/>
                </a:cubicBezTo>
                <a:cubicBezTo>
                  <a:pt x="1387758" y="1087591"/>
                  <a:pt x="1370898" y="1085782"/>
                  <a:pt x="1354038" y="1083610"/>
                </a:cubicBezTo>
                <a:cubicBezTo>
                  <a:pt x="1352245" y="1083610"/>
                  <a:pt x="1349375" y="1076734"/>
                  <a:pt x="1350451" y="1074924"/>
                </a:cubicBezTo>
                <a:cubicBezTo>
                  <a:pt x="1360137" y="1059000"/>
                  <a:pt x="1370539" y="1043076"/>
                  <a:pt x="1381301" y="1027875"/>
                </a:cubicBezTo>
                <a:cubicBezTo>
                  <a:pt x="1384171" y="1023894"/>
                  <a:pt x="1389551" y="1022084"/>
                  <a:pt x="1396726" y="1018103"/>
                </a:cubicBezTo>
                <a:close/>
                <a:moveTo>
                  <a:pt x="2050688" y="960092"/>
                </a:moveTo>
                <a:cubicBezTo>
                  <a:pt x="2053223" y="959730"/>
                  <a:pt x="2055757" y="959367"/>
                  <a:pt x="2058292" y="960092"/>
                </a:cubicBezTo>
                <a:cubicBezTo>
                  <a:pt x="2068792" y="961906"/>
                  <a:pt x="2071326" y="964444"/>
                  <a:pt x="2070240" y="979312"/>
                </a:cubicBezTo>
                <a:cubicBezTo>
                  <a:pt x="2069154" y="986201"/>
                  <a:pt x="2067705" y="996718"/>
                  <a:pt x="2065171" y="1007234"/>
                </a:cubicBezTo>
                <a:cubicBezTo>
                  <a:pt x="2062999" y="1016662"/>
                  <a:pt x="2035120" y="1030442"/>
                  <a:pt x="2025706" y="1027541"/>
                </a:cubicBezTo>
                <a:cubicBezTo>
                  <a:pt x="2023896" y="1027178"/>
                  <a:pt x="2022085" y="1024640"/>
                  <a:pt x="2020999" y="1022827"/>
                </a:cubicBezTo>
                <a:cubicBezTo>
                  <a:pt x="2009775" y="999981"/>
                  <a:pt x="2025706" y="966257"/>
                  <a:pt x="2050688" y="960092"/>
                </a:cubicBezTo>
                <a:close/>
                <a:moveTo>
                  <a:pt x="427089" y="945435"/>
                </a:moveTo>
                <a:cubicBezTo>
                  <a:pt x="432918" y="950071"/>
                  <a:pt x="441298" y="955777"/>
                  <a:pt x="447857" y="962909"/>
                </a:cubicBezTo>
                <a:cubicBezTo>
                  <a:pt x="452593" y="967545"/>
                  <a:pt x="455508" y="974321"/>
                  <a:pt x="457330" y="981096"/>
                </a:cubicBezTo>
                <a:cubicBezTo>
                  <a:pt x="458423" y="985019"/>
                  <a:pt x="455508" y="989655"/>
                  <a:pt x="454415" y="993935"/>
                </a:cubicBezTo>
                <a:cubicBezTo>
                  <a:pt x="450407" y="992865"/>
                  <a:pt x="445671" y="992865"/>
                  <a:pt x="443484" y="990725"/>
                </a:cubicBezTo>
                <a:cubicBezTo>
                  <a:pt x="434741" y="980383"/>
                  <a:pt x="426360" y="970041"/>
                  <a:pt x="418709" y="958986"/>
                </a:cubicBezTo>
                <a:cubicBezTo>
                  <a:pt x="414337" y="952567"/>
                  <a:pt x="417616" y="945078"/>
                  <a:pt x="427089" y="945435"/>
                </a:cubicBezTo>
                <a:close/>
                <a:moveTo>
                  <a:pt x="2091908" y="888774"/>
                </a:moveTo>
                <a:cubicBezTo>
                  <a:pt x="2094809" y="889134"/>
                  <a:pt x="2097620" y="891385"/>
                  <a:pt x="2099615" y="895347"/>
                </a:cubicBezTo>
                <a:cubicBezTo>
                  <a:pt x="2101066" y="897508"/>
                  <a:pt x="2101791" y="900390"/>
                  <a:pt x="2103604" y="901470"/>
                </a:cubicBezTo>
                <a:cubicBezTo>
                  <a:pt x="2117386" y="907954"/>
                  <a:pt x="2115573" y="919119"/>
                  <a:pt x="2114122" y="931366"/>
                </a:cubicBezTo>
                <a:cubicBezTo>
                  <a:pt x="2113397" y="936769"/>
                  <a:pt x="2116661" y="943612"/>
                  <a:pt x="2119925" y="948655"/>
                </a:cubicBezTo>
                <a:cubicBezTo>
                  <a:pt x="2126816" y="959821"/>
                  <a:pt x="2135158" y="969906"/>
                  <a:pt x="2143137" y="980352"/>
                </a:cubicBezTo>
                <a:cubicBezTo>
                  <a:pt x="2149303" y="988636"/>
                  <a:pt x="2156557" y="996200"/>
                  <a:pt x="2162722" y="1004484"/>
                </a:cubicBezTo>
                <a:cubicBezTo>
                  <a:pt x="2165261" y="1008086"/>
                  <a:pt x="2168162" y="1013849"/>
                  <a:pt x="2167437" y="1017811"/>
                </a:cubicBezTo>
                <a:cubicBezTo>
                  <a:pt x="2163448" y="1041944"/>
                  <a:pt x="2160546" y="1044465"/>
                  <a:pt x="2136246" y="1048788"/>
                </a:cubicBezTo>
                <a:cubicBezTo>
                  <a:pt x="2119200" y="1051309"/>
                  <a:pt x="2102516" y="1054551"/>
                  <a:pt x="2085833" y="1057432"/>
                </a:cubicBezTo>
                <a:lnTo>
                  <a:pt x="2081118" y="1052029"/>
                </a:lnTo>
                <a:cubicBezTo>
                  <a:pt x="2088734" y="1047707"/>
                  <a:pt x="2096713" y="1043745"/>
                  <a:pt x="2105781" y="1039062"/>
                </a:cubicBezTo>
                <a:cubicBezTo>
                  <a:pt x="2085107" y="1024295"/>
                  <a:pt x="2085107" y="1022854"/>
                  <a:pt x="2094537" y="1005925"/>
                </a:cubicBezTo>
                <a:cubicBezTo>
                  <a:pt x="2096351" y="1002683"/>
                  <a:pt x="2098527" y="999081"/>
                  <a:pt x="2100703" y="995480"/>
                </a:cubicBezTo>
                <a:cubicBezTo>
                  <a:pt x="2107957" y="984314"/>
                  <a:pt x="2105418" y="974589"/>
                  <a:pt x="2094537" y="965944"/>
                </a:cubicBezTo>
                <a:cubicBezTo>
                  <a:pt x="2090185" y="962702"/>
                  <a:pt x="2086921" y="957299"/>
                  <a:pt x="2084382" y="952257"/>
                </a:cubicBezTo>
                <a:cubicBezTo>
                  <a:pt x="2081481" y="946494"/>
                  <a:pt x="2079667" y="940010"/>
                  <a:pt x="2077491" y="933887"/>
                </a:cubicBezTo>
                <a:cubicBezTo>
                  <a:pt x="2071688" y="919119"/>
                  <a:pt x="2075678" y="905792"/>
                  <a:pt x="2083657" y="893546"/>
                </a:cubicBezTo>
                <a:cubicBezTo>
                  <a:pt x="2086014" y="889944"/>
                  <a:pt x="2089006" y="888413"/>
                  <a:pt x="2091908" y="888774"/>
                </a:cubicBezTo>
                <a:close/>
                <a:moveTo>
                  <a:pt x="385419" y="853003"/>
                </a:moveTo>
                <a:cubicBezTo>
                  <a:pt x="384389" y="862264"/>
                  <a:pt x="384046" y="868561"/>
                  <a:pt x="383016" y="874858"/>
                </a:cubicBezTo>
                <a:cubicBezTo>
                  <a:pt x="381300" y="874487"/>
                  <a:pt x="379584" y="874117"/>
                  <a:pt x="377868" y="873747"/>
                </a:cubicBezTo>
                <a:cubicBezTo>
                  <a:pt x="377181" y="867079"/>
                  <a:pt x="373062" y="859671"/>
                  <a:pt x="385419" y="853003"/>
                </a:cubicBezTo>
                <a:close/>
                <a:moveTo>
                  <a:pt x="4053754" y="839436"/>
                </a:moveTo>
                <a:cubicBezTo>
                  <a:pt x="4055919" y="838716"/>
                  <a:pt x="4059527" y="840876"/>
                  <a:pt x="4061692" y="842675"/>
                </a:cubicBezTo>
                <a:cubicBezTo>
                  <a:pt x="4064578" y="844835"/>
                  <a:pt x="4067104" y="848074"/>
                  <a:pt x="4068547" y="851313"/>
                </a:cubicBezTo>
                <a:cubicBezTo>
                  <a:pt x="4082257" y="876508"/>
                  <a:pt x="4095606" y="901702"/>
                  <a:pt x="4108234" y="927256"/>
                </a:cubicBezTo>
                <a:cubicBezTo>
                  <a:pt x="4110760" y="932295"/>
                  <a:pt x="4111121" y="939853"/>
                  <a:pt x="4109677" y="945252"/>
                </a:cubicBezTo>
                <a:cubicBezTo>
                  <a:pt x="4104987" y="961449"/>
                  <a:pt x="4108956" y="975485"/>
                  <a:pt x="4115089" y="989882"/>
                </a:cubicBezTo>
                <a:cubicBezTo>
                  <a:pt x="4116893" y="993481"/>
                  <a:pt x="4120141" y="996361"/>
                  <a:pt x="4121944" y="999960"/>
                </a:cubicBezTo>
                <a:cubicBezTo>
                  <a:pt x="4125552" y="1007158"/>
                  <a:pt x="4122666" y="1013637"/>
                  <a:pt x="4115450" y="1015796"/>
                </a:cubicBezTo>
                <a:cubicBezTo>
                  <a:pt x="4112925" y="1016156"/>
                  <a:pt x="4107152" y="1010758"/>
                  <a:pt x="4105709" y="1007158"/>
                </a:cubicBezTo>
                <a:cubicBezTo>
                  <a:pt x="4095967" y="976925"/>
                  <a:pt x="4087308" y="947052"/>
                  <a:pt x="4076845" y="917539"/>
                </a:cubicBezTo>
                <a:cubicBezTo>
                  <a:pt x="4073237" y="906381"/>
                  <a:pt x="4065300" y="896663"/>
                  <a:pt x="4060609" y="885866"/>
                </a:cubicBezTo>
                <a:cubicBezTo>
                  <a:pt x="4055558" y="873988"/>
                  <a:pt x="4051589" y="861031"/>
                  <a:pt x="4046538" y="848074"/>
                </a:cubicBezTo>
                <a:cubicBezTo>
                  <a:pt x="4049425" y="844475"/>
                  <a:pt x="4051229" y="840516"/>
                  <a:pt x="4053754" y="839436"/>
                </a:cubicBezTo>
                <a:close/>
                <a:moveTo>
                  <a:pt x="1950729" y="697643"/>
                </a:moveTo>
                <a:cubicBezTo>
                  <a:pt x="1963365" y="695842"/>
                  <a:pt x="1969503" y="704844"/>
                  <a:pt x="1974197" y="713845"/>
                </a:cubicBezTo>
                <a:cubicBezTo>
                  <a:pt x="1979251" y="723206"/>
                  <a:pt x="1978529" y="732928"/>
                  <a:pt x="1969864" y="740489"/>
                </a:cubicBezTo>
                <a:cubicBezTo>
                  <a:pt x="1954340" y="754171"/>
                  <a:pt x="1936288" y="763532"/>
                  <a:pt x="1914264" y="765332"/>
                </a:cubicBezTo>
                <a:cubicBezTo>
                  <a:pt x="1903433" y="763172"/>
                  <a:pt x="1892241" y="761012"/>
                  <a:pt x="1881410" y="758131"/>
                </a:cubicBezTo>
                <a:cubicBezTo>
                  <a:pt x="1873828" y="755971"/>
                  <a:pt x="1871662" y="727167"/>
                  <a:pt x="1877800" y="722846"/>
                </a:cubicBezTo>
                <a:cubicBezTo>
                  <a:pt x="1900184" y="708444"/>
                  <a:pt x="1925096" y="701603"/>
                  <a:pt x="1950729" y="697643"/>
                </a:cubicBezTo>
                <a:close/>
                <a:moveTo>
                  <a:pt x="1880902" y="695842"/>
                </a:moveTo>
                <a:cubicBezTo>
                  <a:pt x="1883696" y="699622"/>
                  <a:pt x="1885443" y="701890"/>
                  <a:pt x="1887189" y="704158"/>
                </a:cubicBezTo>
                <a:cubicBezTo>
                  <a:pt x="1883347" y="706426"/>
                  <a:pt x="1879505" y="709827"/>
                  <a:pt x="1875314" y="710961"/>
                </a:cubicBezTo>
                <a:cubicBezTo>
                  <a:pt x="1874266" y="711339"/>
                  <a:pt x="1871821" y="707560"/>
                  <a:pt x="1870075" y="706048"/>
                </a:cubicBezTo>
                <a:cubicBezTo>
                  <a:pt x="1873218" y="703024"/>
                  <a:pt x="1876711" y="700000"/>
                  <a:pt x="1880902" y="695842"/>
                </a:cubicBezTo>
                <a:close/>
                <a:moveTo>
                  <a:pt x="158898" y="695842"/>
                </a:moveTo>
                <a:cubicBezTo>
                  <a:pt x="159258" y="697285"/>
                  <a:pt x="159618" y="698729"/>
                  <a:pt x="159978" y="700172"/>
                </a:cubicBezTo>
                <a:cubicBezTo>
                  <a:pt x="154580" y="703780"/>
                  <a:pt x="149182" y="708109"/>
                  <a:pt x="143425" y="710635"/>
                </a:cubicBezTo>
                <a:cubicBezTo>
                  <a:pt x="140906" y="711356"/>
                  <a:pt x="136948" y="708109"/>
                  <a:pt x="133349" y="706666"/>
                </a:cubicBezTo>
                <a:cubicBezTo>
                  <a:pt x="135149" y="703780"/>
                  <a:pt x="136228" y="698368"/>
                  <a:pt x="138747" y="697646"/>
                </a:cubicBezTo>
                <a:cubicBezTo>
                  <a:pt x="145224" y="696203"/>
                  <a:pt x="152061" y="696203"/>
                  <a:pt x="158898" y="695842"/>
                </a:cubicBezTo>
                <a:close/>
                <a:moveTo>
                  <a:pt x="1109991" y="633928"/>
                </a:moveTo>
                <a:cubicBezTo>
                  <a:pt x="1139705" y="660604"/>
                  <a:pt x="1144778" y="668073"/>
                  <a:pt x="1150576" y="696527"/>
                </a:cubicBezTo>
                <a:cubicBezTo>
                  <a:pt x="1142966" y="693681"/>
                  <a:pt x="1136081" y="692614"/>
                  <a:pt x="1131370" y="688702"/>
                </a:cubicBezTo>
                <a:cubicBezTo>
                  <a:pt x="1125210" y="683722"/>
                  <a:pt x="1120862" y="684078"/>
                  <a:pt x="1115426" y="689057"/>
                </a:cubicBezTo>
                <a:cubicBezTo>
                  <a:pt x="1113977" y="690836"/>
                  <a:pt x="1112528" y="692614"/>
                  <a:pt x="1110716" y="692970"/>
                </a:cubicBezTo>
                <a:cubicBezTo>
                  <a:pt x="1104556" y="694748"/>
                  <a:pt x="1094047" y="698661"/>
                  <a:pt x="1092960" y="697238"/>
                </a:cubicBezTo>
                <a:cubicBezTo>
                  <a:pt x="1088611" y="690836"/>
                  <a:pt x="1084263" y="681588"/>
                  <a:pt x="1086437" y="675542"/>
                </a:cubicBezTo>
                <a:cubicBezTo>
                  <a:pt x="1092235" y="661315"/>
                  <a:pt x="1101294" y="648155"/>
                  <a:pt x="1109991" y="633928"/>
                </a:cubicBezTo>
                <a:close/>
                <a:moveTo>
                  <a:pt x="1253505" y="578366"/>
                </a:moveTo>
                <a:cubicBezTo>
                  <a:pt x="1256110" y="581209"/>
                  <a:pt x="1261691" y="586185"/>
                  <a:pt x="1260947" y="586896"/>
                </a:cubicBezTo>
                <a:cubicBezTo>
                  <a:pt x="1256854" y="592227"/>
                  <a:pt x="1251273" y="596847"/>
                  <a:pt x="1246436" y="601823"/>
                </a:cubicBezTo>
                <a:cubicBezTo>
                  <a:pt x="1244575" y="599690"/>
                  <a:pt x="1242343" y="597203"/>
                  <a:pt x="1238250" y="592938"/>
                </a:cubicBezTo>
                <a:cubicBezTo>
                  <a:pt x="1243831" y="587251"/>
                  <a:pt x="1248668" y="582986"/>
                  <a:pt x="1253505" y="578366"/>
                </a:cubicBezTo>
                <a:close/>
                <a:moveTo>
                  <a:pt x="1529942" y="554554"/>
                </a:moveTo>
                <a:cubicBezTo>
                  <a:pt x="1535412" y="559634"/>
                  <a:pt x="1540518" y="564351"/>
                  <a:pt x="1547447" y="570883"/>
                </a:cubicBezTo>
                <a:cubicBezTo>
                  <a:pt x="1542342" y="574511"/>
                  <a:pt x="1537236" y="579591"/>
                  <a:pt x="1535777" y="578866"/>
                </a:cubicBezTo>
                <a:cubicBezTo>
                  <a:pt x="1530306" y="575600"/>
                  <a:pt x="1524836" y="570883"/>
                  <a:pt x="1521554" y="565803"/>
                </a:cubicBezTo>
                <a:cubicBezTo>
                  <a:pt x="1520824" y="563989"/>
                  <a:pt x="1527389" y="558183"/>
                  <a:pt x="1529942" y="554554"/>
                </a:cubicBezTo>
                <a:close/>
                <a:moveTo>
                  <a:pt x="2817148" y="545028"/>
                </a:moveTo>
                <a:cubicBezTo>
                  <a:pt x="2823600" y="550320"/>
                  <a:pt x="2829335" y="554553"/>
                  <a:pt x="2836505" y="560198"/>
                </a:cubicBezTo>
                <a:cubicBezTo>
                  <a:pt x="2820732" y="563725"/>
                  <a:pt x="2814638" y="558787"/>
                  <a:pt x="2817148" y="545028"/>
                </a:cubicBezTo>
                <a:close/>
                <a:moveTo>
                  <a:pt x="1891531" y="498992"/>
                </a:moveTo>
                <a:cubicBezTo>
                  <a:pt x="1892607" y="499733"/>
                  <a:pt x="1893682" y="500474"/>
                  <a:pt x="1895116" y="501215"/>
                </a:cubicBezTo>
                <a:lnTo>
                  <a:pt x="1895116" y="520847"/>
                </a:lnTo>
                <a:cubicBezTo>
                  <a:pt x="1890456" y="516772"/>
                  <a:pt x="1884362" y="513809"/>
                  <a:pt x="1884362" y="511586"/>
                </a:cubicBezTo>
                <a:cubicBezTo>
                  <a:pt x="1885079" y="507141"/>
                  <a:pt x="1889022" y="503437"/>
                  <a:pt x="1891531" y="498992"/>
                </a:cubicBezTo>
                <a:close/>
                <a:moveTo>
                  <a:pt x="885177" y="493414"/>
                </a:moveTo>
                <a:cubicBezTo>
                  <a:pt x="889068" y="491974"/>
                  <a:pt x="894702" y="493367"/>
                  <a:pt x="902930" y="497268"/>
                </a:cubicBezTo>
                <a:cubicBezTo>
                  <a:pt x="892913" y="500612"/>
                  <a:pt x="886116" y="503213"/>
                  <a:pt x="877888" y="506557"/>
                </a:cubicBezTo>
                <a:cubicBezTo>
                  <a:pt x="879140" y="499126"/>
                  <a:pt x="881287" y="494853"/>
                  <a:pt x="885177" y="493414"/>
                </a:cubicBezTo>
                <a:close/>
                <a:moveTo>
                  <a:pt x="1021580" y="492562"/>
                </a:moveTo>
                <a:cubicBezTo>
                  <a:pt x="1026297" y="494363"/>
                  <a:pt x="1029562" y="505529"/>
                  <a:pt x="1029925" y="512372"/>
                </a:cubicBezTo>
                <a:cubicBezTo>
                  <a:pt x="1029925" y="517415"/>
                  <a:pt x="1024845" y="526060"/>
                  <a:pt x="1020491" y="527140"/>
                </a:cubicBezTo>
                <a:cubicBezTo>
                  <a:pt x="1005251" y="530382"/>
                  <a:pt x="1001260" y="515614"/>
                  <a:pt x="992188" y="507330"/>
                </a:cubicBezTo>
                <a:cubicBezTo>
                  <a:pt x="1001260" y="498685"/>
                  <a:pt x="1009242" y="487879"/>
                  <a:pt x="1021580" y="492562"/>
                </a:cubicBezTo>
                <a:close/>
                <a:moveTo>
                  <a:pt x="25186" y="454908"/>
                </a:moveTo>
                <a:cubicBezTo>
                  <a:pt x="30432" y="458205"/>
                  <a:pt x="34630" y="462235"/>
                  <a:pt x="40926" y="467363"/>
                </a:cubicBezTo>
                <a:cubicBezTo>
                  <a:pt x="36728" y="470294"/>
                  <a:pt x="33580" y="473225"/>
                  <a:pt x="32881" y="472492"/>
                </a:cubicBezTo>
                <a:cubicBezTo>
                  <a:pt x="28683" y="468829"/>
                  <a:pt x="24486" y="464433"/>
                  <a:pt x="20638" y="460036"/>
                </a:cubicBezTo>
                <a:cubicBezTo>
                  <a:pt x="20638" y="459670"/>
                  <a:pt x="25186" y="454541"/>
                  <a:pt x="25186" y="454908"/>
                </a:cubicBezTo>
                <a:close/>
                <a:moveTo>
                  <a:pt x="1274094" y="396333"/>
                </a:moveTo>
                <a:cubicBezTo>
                  <a:pt x="1276219" y="394216"/>
                  <a:pt x="1284012" y="399508"/>
                  <a:pt x="1289326" y="401625"/>
                </a:cubicBezTo>
                <a:cubicBezTo>
                  <a:pt x="1291451" y="402683"/>
                  <a:pt x="1292868" y="404447"/>
                  <a:pt x="1294993" y="405858"/>
                </a:cubicBezTo>
                <a:cubicBezTo>
                  <a:pt x="1301369" y="410444"/>
                  <a:pt x="1307746" y="416794"/>
                  <a:pt x="1303141" y="424555"/>
                </a:cubicBezTo>
                <a:cubicBezTo>
                  <a:pt x="1300661" y="428788"/>
                  <a:pt x="1292868" y="429494"/>
                  <a:pt x="1287200" y="431963"/>
                </a:cubicBezTo>
                <a:cubicBezTo>
                  <a:pt x="1271614" y="429494"/>
                  <a:pt x="1265238" y="424908"/>
                  <a:pt x="1266655" y="412561"/>
                </a:cubicBezTo>
                <a:cubicBezTo>
                  <a:pt x="1267363" y="406916"/>
                  <a:pt x="1269489" y="399508"/>
                  <a:pt x="1274094" y="396333"/>
                </a:cubicBezTo>
                <a:close/>
                <a:moveTo>
                  <a:pt x="1193064" y="375527"/>
                </a:moveTo>
                <a:cubicBezTo>
                  <a:pt x="1199895" y="375887"/>
                  <a:pt x="1206726" y="376247"/>
                  <a:pt x="1213916" y="376607"/>
                </a:cubicBezTo>
                <a:cubicBezTo>
                  <a:pt x="1211040" y="383092"/>
                  <a:pt x="1210321" y="391378"/>
                  <a:pt x="1206007" y="395701"/>
                </a:cubicBezTo>
                <a:cubicBezTo>
                  <a:pt x="1193064" y="407589"/>
                  <a:pt x="1185515" y="421999"/>
                  <a:pt x="1182279" y="438931"/>
                </a:cubicBezTo>
                <a:cubicBezTo>
                  <a:pt x="1180841" y="445776"/>
                  <a:pt x="1183717" y="453341"/>
                  <a:pt x="1185155" y="460546"/>
                </a:cubicBezTo>
                <a:cubicBezTo>
                  <a:pt x="1185874" y="460546"/>
                  <a:pt x="1187312" y="460546"/>
                  <a:pt x="1188391" y="460546"/>
                </a:cubicBezTo>
                <a:cubicBezTo>
                  <a:pt x="1188750" y="459105"/>
                  <a:pt x="1189829" y="458024"/>
                  <a:pt x="1189829" y="456223"/>
                </a:cubicBezTo>
                <a:cubicBezTo>
                  <a:pt x="1191626" y="433887"/>
                  <a:pt x="1203131" y="415514"/>
                  <a:pt x="1218590" y="401104"/>
                </a:cubicBezTo>
                <a:cubicBezTo>
                  <a:pt x="1226858" y="393539"/>
                  <a:pt x="1241239" y="390657"/>
                  <a:pt x="1253462" y="390297"/>
                </a:cubicBezTo>
                <a:cubicBezTo>
                  <a:pt x="1261371" y="389937"/>
                  <a:pt x="1262090" y="400384"/>
                  <a:pt x="1259574" y="407949"/>
                </a:cubicBezTo>
                <a:cubicBezTo>
                  <a:pt x="1256338" y="419477"/>
                  <a:pt x="1252384" y="430645"/>
                  <a:pt x="1248789" y="441813"/>
                </a:cubicBezTo>
                <a:cubicBezTo>
                  <a:pt x="1255619" y="444335"/>
                  <a:pt x="1260652" y="447217"/>
                  <a:pt x="1265326" y="447217"/>
                </a:cubicBezTo>
                <a:cubicBezTo>
                  <a:pt x="1271078" y="446496"/>
                  <a:pt x="1277909" y="444695"/>
                  <a:pt x="1282223" y="441453"/>
                </a:cubicBezTo>
                <a:cubicBezTo>
                  <a:pt x="1292649" y="433527"/>
                  <a:pt x="1302356" y="435688"/>
                  <a:pt x="1305591" y="447937"/>
                </a:cubicBezTo>
                <a:cubicBezTo>
                  <a:pt x="1307748" y="455142"/>
                  <a:pt x="1307029" y="463068"/>
                  <a:pt x="1308467" y="470633"/>
                </a:cubicBezTo>
                <a:cubicBezTo>
                  <a:pt x="1309905" y="476037"/>
                  <a:pt x="1312062" y="482161"/>
                  <a:pt x="1315298" y="486844"/>
                </a:cubicBezTo>
                <a:cubicBezTo>
                  <a:pt x="1320331" y="495130"/>
                  <a:pt x="1325005" y="487565"/>
                  <a:pt x="1329678" y="485763"/>
                </a:cubicBezTo>
                <a:cubicBezTo>
                  <a:pt x="1332195" y="485403"/>
                  <a:pt x="1336869" y="485043"/>
                  <a:pt x="1337947" y="486484"/>
                </a:cubicBezTo>
                <a:cubicBezTo>
                  <a:pt x="1339385" y="488285"/>
                  <a:pt x="1339385" y="492608"/>
                  <a:pt x="1338307" y="495490"/>
                </a:cubicBezTo>
                <a:cubicBezTo>
                  <a:pt x="1337228" y="498732"/>
                  <a:pt x="1334352" y="501614"/>
                  <a:pt x="1333633" y="504857"/>
                </a:cubicBezTo>
                <a:cubicBezTo>
                  <a:pt x="1333273" y="508820"/>
                  <a:pt x="1333273" y="513503"/>
                  <a:pt x="1335430" y="516385"/>
                </a:cubicBezTo>
                <a:cubicBezTo>
                  <a:pt x="1336509" y="518186"/>
                  <a:pt x="1341902" y="516745"/>
                  <a:pt x="1345497" y="516745"/>
                </a:cubicBezTo>
                <a:cubicBezTo>
                  <a:pt x="1350530" y="516385"/>
                  <a:pt x="1355563" y="516025"/>
                  <a:pt x="1363113" y="515664"/>
                </a:cubicBezTo>
                <a:cubicBezTo>
                  <a:pt x="1360237" y="521428"/>
                  <a:pt x="1359158" y="524310"/>
                  <a:pt x="1357720" y="527192"/>
                </a:cubicBezTo>
                <a:cubicBezTo>
                  <a:pt x="1355923" y="529714"/>
                  <a:pt x="1354125" y="532236"/>
                  <a:pt x="1351249" y="536919"/>
                </a:cubicBezTo>
                <a:lnTo>
                  <a:pt x="1361675" y="536919"/>
                </a:lnTo>
                <a:lnTo>
                  <a:pt x="1369224" y="536919"/>
                </a:lnTo>
                <a:cubicBezTo>
                  <a:pt x="1367786" y="545565"/>
                  <a:pt x="1366348" y="552770"/>
                  <a:pt x="1364551" y="560335"/>
                </a:cubicBezTo>
                <a:lnTo>
                  <a:pt x="1367786" y="562137"/>
                </a:lnTo>
                <a:cubicBezTo>
                  <a:pt x="1364910" y="563217"/>
                  <a:pt x="1362034" y="563578"/>
                  <a:pt x="1359158" y="565019"/>
                </a:cubicBezTo>
                <a:cubicBezTo>
                  <a:pt x="1350530" y="568982"/>
                  <a:pt x="1348013" y="579429"/>
                  <a:pt x="1354125" y="586994"/>
                </a:cubicBezTo>
                <a:cubicBezTo>
                  <a:pt x="1366708" y="602125"/>
                  <a:pt x="1379291" y="616535"/>
                  <a:pt x="1391874" y="631665"/>
                </a:cubicBezTo>
                <a:cubicBezTo>
                  <a:pt x="1393312" y="633106"/>
                  <a:pt x="1395109" y="634547"/>
                  <a:pt x="1396547" y="635628"/>
                </a:cubicBezTo>
                <a:cubicBezTo>
                  <a:pt x="1410928" y="644995"/>
                  <a:pt x="1410928" y="644995"/>
                  <a:pt x="1398345" y="657964"/>
                </a:cubicBezTo>
                <a:cubicBezTo>
                  <a:pt x="1392233" y="663728"/>
                  <a:pt x="1387200" y="670572"/>
                  <a:pt x="1380729" y="676336"/>
                </a:cubicBezTo>
                <a:cubicBezTo>
                  <a:pt x="1377853" y="679218"/>
                  <a:pt x="1372460" y="682100"/>
                  <a:pt x="1369584" y="680659"/>
                </a:cubicBezTo>
                <a:cubicBezTo>
                  <a:pt x="1366708" y="679939"/>
                  <a:pt x="1362753" y="674535"/>
                  <a:pt x="1362753" y="670933"/>
                </a:cubicBezTo>
                <a:cubicBezTo>
                  <a:pt x="1363113" y="661206"/>
                  <a:pt x="1358439" y="654721"/>
                  <a:pt x="1350889" y="651479"/>
                </a:cubicBezTo>
                <a:cubicBezTo>
                  <a:pt x="1345856" y="649318"/>
                  <a:pt x="1338307" y="650038"/>
                  <a:pt x="1333273" y="652560"/>
                </a:cubicBezTo>
                <a:cubicBezTo>
                  <a:pt x="1331116" y="653641"/>
                  <a:pt x="1329678" y="661926"/>
                  <a:pt x="1331116" y="665889"/>
                </a:cubicBezTo>
                <a:cubicBezTo>
                  <a:pt x="1335071" y="676697"/>
                  <a:pt x="1340464" y="687504"/>
                  <a:pt x="1345497" y="698312"/>
                </a:cubicBezTo>
                <a:cubicBezTo>
                  <a:pt x="1346216" y="700113"/>
                  <a:pt x="1348013" y="701914"/>
                  <a:pt x="1348013" y="703716"/>
                </a:cubicBezTo>
                <a:cubicBezTo>
                  <a:pt x="1348013" y="712001"/>
                  <a:pt x="1349811" y="724610"/>
                  <a:pt x="1345856" y="727132"/>
                </a:cubicBezTo>
                <a:cubicBezTo>
                  <a:pt x="1339745" y="730734"/>
                  <a:pt x="1329319" y="728213"/>
                  <a:pt x="1320691" y="727132"/>
                </a:cubicBezTo>
                <a:cubicBezTo>
                  <a:pt x="1316376" y="726051"/>
                  <a:pt x="1312422" y="721728"/>
                  <a:pt x="1305232" y="717405"/>
                </a:cubicBezTo>
                <a:cubicBezTo>
                  <a:pt x="1310624" y="732175"/>
                  <a:pt x="1314938" y="743703"/>
                  <a:pt x="1319612" y="757393"/>
                </a:cubicBezTo>
                <a:cubicBezTo>
                  <a:pt x="1297322" y="755592"/>
                  <a:pt x="1283661" y="744424"/>
                  <a:pt x="1272516" y="730014"/>
                </a:cubicBezTo>
                <a:cubicBezTo>
                  <a:pt x="1266405" y="721728"/>
                  <a:pt x="1262090" y="712001"/>
                  <a:pt x="1257776" y="702275"/>
                </a:cubicBezTo>
                <a:cubicBezTo>
                  <a:pt x="1252384" y="690386"/>
                  <a:pt x="1244834" y="684262"/>
                  <a:pt x="1231173" y="686423"/>
                </a:cubicBezTo>
                <a:cubicBezTo>
                  <a:pt x="1217871" y="688225"/>
                  <a:pt x="1206366" y="683181"/>
                  <a:pt x="1196300" y="675256"/>
                </a:cubicBezTo>
                <a:cubicBezTo>
                  <a:pt x="1199536" y="665169"/>
                  <a:pt x="1206366" y="661206"/>
                  <a:pt x="1216073" y="661566"/>
                </a:cubicBezTo>
                <a:cubicBezTo>
                  <a:pt x="1222185" y="661926"/>
                  <a:pt x="1228296" y="661926"/>
                  <a:pt x="1234408" y="661926"/>
                </a:cubicBezTo>
                <a:cubicBezTo>
                  <a:pt x="1245553" y="661926"/>
                  <a:pt x="1253462" y="658684"/>
                  <a:pt x="1257776" y="646436"/>
                </a:cubicBezTo>
                <a:cubicBezTo>
                  <a:pt x="1260293" y="639231"/>
                  <a:pt x="1267124" y="633467"/>
                  <a:pt x="1271438" y="626982"/>
                </a:cubicBezTo>
                <a:cubicBezTo>
                  <a:pt x="1277190" y="619056"/>
                  <a:pt x="1282582" y="611491"/>
                  <a:pt x="1287975" y="603205"/>
                </a:cubicBezTo>
                <a:cubicBezTo>
                  <a:pt x="1293368" y="594199"/>
                  <a:pt x="1291211" y="585193"/>
                  <a:pt x="1285099" y="576907"/>
                </a:cubicBezTo>
                <a:cubicBezTo>
                  <a:pt x="1271438" y="558174"/>
                  <a:pt x="1257417" y="539441"/>
                  <a:pt x="1253462" y="515664"/>
                </a:cubicBezTo>
                <a:cubicBezTo>
                  <a:pt x="1253103" y="511702"/>
                  <a:pt x="1248429" y="508459"/>
                  <a:pt x="1244834" y="504136"/>
                </a:cubicBezTo>
                <a:cubicBezTo>
                  <a:pt x="1239082" y="521428"/>
                  <a:pt x="1238722" y="520348"/>
                  <a:pt x="1220747" y="518546"/>
                </a:cubicBezTo>
                <a:cubicBezTo>
                  <a:pt x="1195222" y="516025"/>
                  <a:pt x="1171134" y="508820"/>
                  <a:pt x="1150283" y="494049"/>
                </a:cubicBezTo>
                <a:cubicBezTo>
                  <a:pt x="1147766" y="492248"/>
                  <a:pt x="1144531" y="490807"/>
                  <a:pt x="1142374" y="488645"/>
                </a:cubicBezTo>
                <a:cubicBezTo>
                  <a:pt x="1128712" y="476037"/>
                  <a:pt x="1129431" y="472434"/>
                  <a:pt x="1147047" y="466670"/>
                </a:cubicBezTo>
                <a:cubicBezTo>
                  <a:pt x="1145969" y="464148"/>
                  <a:pt x="1144890" y="461266"/>
                  <a:pt x="1143093" y="459465"/>
                </a:cubicBezTo>
                <a:cubicBezTo>
                  <a:pt x="1131948" y="450459"/>
                  <a:pt x="1133745" y="441453"/>
                  <a:pt x="1139857" y="429924"/>
                </a:cubicBezTo>
                <a:cubicBezTo>
                  <a:pt x="1151361" y="407229"/>
                  <a:pt x="1168977" y="391738"/>
                  <a:pt x="1188750" y="377688"/>
                </a:cubicBezTo>
                <a:cubicBezTo>
                  <a:pt x="1189829" y="376607"/>
                  <a:pt x="1191626" y="375166"/>
                  <a:pt x="1193064" y="375527"/>
                </a:cubicBezTo>
                <a:close/>
                <a:moveTo>
                  <a:pt x="1136940" y="344665"/>
                </a:moveTo>
                <a:cubicBezTo>
                  <a:pt x="1144408" y="345568"/>
                  <a:pt x="1151652" y="349450"/>
                  <a:pt x="1156840" y="355770"/>
                </a:cubicBezTo>
                <a:cubicBezTo>
                  <a:pt x="1162206" y="361909"/>
                  <a:pt x="1163279" y="367327"/>
                  <a:pt x="1156840" y="373827"/>
                </a:cubicBezTo>
                <a:cubicBezTo>
                  <a:pt x="1145750" y="385383"/>
                  <a:pt x="1136806" y="399829"/>
                  <a:pt x="1117130" y="397662"/>
                </a:cubicBezTo>
                <a:cubicBezTo>
                  <a:pt x="1113552" y="396940"/>
                  <a:pt x="1109259" y="403079"/>
                  <a:pt x="1104966" y="405968"/>
                </a:cubicBezTo>
                <a:cubicBezTo>
                  <a:pt x="1100673" y="408857"/>
                  <a:pt x="1096738" y="411746"/>
                  <a:pt x="1089941" y="416080"/>
                </a:cubicBezTo>
                <a:cubicBezTo>
                  <a:pt x="1087437" y="386467"/>
                  <a:pt x="1098527" y="366965"/>
                  <a:pt x="1115699" y="351437"/>
                </a:cubicBezTo>
                <a:cubicBezTo>
                  <a:pt x="1121781" y="345839"/>
                  <a:pt x="1129472" y="343762"/>
                  <a:pt x="1136940" y="344665"/>
                </a:cubicBezTo>
                <a:close/>
                <a:moveTo>
                  <a:pt x="1058144" y="340960"/>
                </a:moveTo>
                <a:cubicBezTo>
                  <a:pt x="1067953" y="340241"/>
                  <a:pt x="1078126" y="344553"/>
                  <a:pt x="1088662" y="346709"/>
                </a:cubicBezTo>
                <a:cubicBezTo>
                  <a:pt x="1087572" y="350302"/>
                  <a:pt x="1087935" y="354973"/>
                  <a:pt x="1085755" y="357129"/>
                </a:cubicBezTo>
                <a:cubicBezTo>
                  <a:pt x="1076672" y="366111"/>
                  <a:pt x="1073766" y="374735"/>
                  <a:pt x="1079216" y="387311"/>
                </a:cubicBezTo>
                <a:cubicBezTo>
                  <a:pt x="1083575" y="397731"/>
                  <a:pt x="1070496" y="417133"/>
                  <a:pt x="1058870" y="420726"/>
                </a:cubicBezTo>
                <a:cubicBezTo>
                  <a:pt x="1052694" y="422523"/>
                  <a:pt x="1046881" y="425757"/>
                  <a:pt x="1040705" y="426475"/>
                </a:cubicBezTo>
                <a:cubicBezTo>
                  <a:pt x="1038162" y="427194"/>
                  <a:pt x="1033075" y="425038"/>
                  <a:pt x="1032349" y="423242"/>
                </a:cubicBezTo>
                <a:cubicBezTo>
                  <a:pt x="1026536" y="409229"/>
                  <a:pt x="1021450" y="395215"/>
                  <a:pt x="1017090" y="380843"/>
                </a:cubicBezTo>
                <a:cubicBezTo>
                  <a:pt x="1016000" y="376531"/>
                  <a:pt x="1018543" y="370782"/>
                  <a:pt x="1019996" y="365752"/>
                </a:cubicBezTo>
                <a:cubicBezTo>
                  <a:pt x="1024356" y="367189"/>
                  <a:pt x="1029442" y="368627"/>
                  <a:pt x="1034165" y="370423"/>
                </a:cubicBezTo>
                <a:cubicBezTo>
                  <a:pt x="1035982" y="371142"/>
                  <a:pt x="1037435" y="372579"/>
                  <a:pt x="1041431" y="375094"/>
                </a:cubicBezTo>
                <a:cubicBezTo>
                  <a:pt x="1043975" y="368986"/>
                  <a:pt x="1045791" y="363956"/>
                  <a:pt x="1048334" y="358925"/>
                </a:cubicBezTo>
                <a:cubicBezTo>
                  <a:pt x="1051241" y="352458"/>
                  <a:pt x="1054511" y="341319"/>
                  <a:pt x="1058144" y="340960"/>
                </a:cubicBezTo>
                <a:close/>
                <a:moveTo>
                  <a:pt x="991190" y="325953"/>
                </a:moveTo>
                <a:cubicBezTo>
                  <a:pt x="998204" y="326689"/>
                  <a:pt x="1009280" y="326321"/>
                  <a:pt x="1007434" y="336997"/>
                </a:cubicBezTo>
                <a:cubicBezTo>
                  <a:pt x="1006326" y="342150"/>
                  <a:pt x="998204" y="346200"/>
                  <a:pt x="993036" y="350985"/>
                </a:cubicBezTo>
                <a:cubicBezTo>
                  <a:pt x="988606" y="346200"/>
                  <a:pt x="984544" y="341782"/>
                  <a:pt x="977899" y="334420"/>
                </a:cubicBezTo>
                <a:cubicBezTo>
                  <a:pt x="984544" y="330003"/>
                  <a:pt x="987867" y="325953"/>
                  <a:pt x="991190" y="325953"/>
                </a:cubicBezTo>
                <a:close/>
                <a:moveTo>
                  <a:pt x="2360573" y="316515"/>
                </a:moveTo>
                <a:cubicBezTo>
                  <a:pt x="2367360" y="319051"/>
                  <a:pt x="2372360" y="327748"/>
                  <a:pt x="2377004" y="334633"/>
                </a:cubicBezTo>
                <a:cubicBezTo>
                  <a:pt x="2377718" y="335720"/>
                  <a:pt x="2369860" y="342243"/>
                  <a:pt x="2366288" y="346229"/>
                </a:cubicBezTo>
                <a:cubicBezTo>
                  <a:pt x="2353429" y="344779"/>
                  <a:pt x="2349500" y="338619"/>
                  <a:pt x="2350572" y="329560"/>
                </a:cubicBezTo>
                <a:cubicBezTo>
                  <a:pt x="2351286" y="323400"/>
                  <a:pt x="2351643" y="313253"/>
                  <a:pt x="2360573" y="316515"/>
                </a:cubicBezTo>
                <a:close/>
                <a:moveTo>
                  <a:pt x="2826952" y="308348"/>
                </a:moveTo>
                <a:cubicBezTo>
                  <a:pt x="2829815" y="306904"/>
                  <a:pt x="2836257" y="307987"/>
                  <a:pt x="2838404" y="310514"/>
                </a:cubicBezTo>
                <a:cubicBezTo>
                  <a:pt x="2840552" y="312680"/>
                  <a:pt x="2841267" y="318818"/>
                  <a:pt x="2839478" y="321706"/>
                </a:cubicBezTo>
                <a:cubicBezTo>
                  <a:pt x="2834110" y="331814"/>
                  <a:pt x="2827668" y="341562"/>
                  <a:pt x="2820868" y="350226"/>
                </a:cubicBezTo>
                <a:cubicBezTo>
                  <a:pt x="2806911" y="367194"/>
                  <a:pt x="2791523" y="383078"/>
                  <a:pt x="2778639" y="400768"/>
                </a:cubicBezTo>
                <a:cubicBezTo>
                  <a:pt x="2772555" y="409071"/>
                  <a:pt x="2770050" y="419901"/>
                  <a:pt x="2766471" y="429649"/>
                </a:cubicBezTo>
                <a:cubicBezTo>
                  <a:pt x="2764682" y="433981"/>
                  <a:pt x="2765040" y="439396"/>
                  <a:pt x="2762535" y="442284"/>
                </a:cubicBezTo>
                <a:cubicBezTo>
                  <a:pt x="2752156" y="453837"/>
                  <a:pt x="2755019" y="465389"/>
                  <a:pt x="2758240" y="478747"/>
                </a:cubicBezTo>
                <a:cubicBezTo>
                  <a:pt x="2762535" y="497158"/>
                  <a:pt x="2768261" y="514848"/>
                  <a:pt x="2782934" y="528206"/>
                </a:cubicBezTo>
                <a:cubicBezTo>
                  <a:pt x="2785797" y="530733"/>
                  <a:pt x="2787228" y="535065"/>
                  <a:pt x="2789018" y="539036"/>
                </a:cubicBezTo>
                <a:cubicBezTo>
                  <a:pt x="2770766" y="546256"/>
                  <a:pt x="2760745" y="544090"/>
                  <a:pt x="2749293" y="532538"/>
                </a:cubicBezTo>
                <a:cubicBezTo>
                  <a:pt x="2744999" y="528567"/>
                  <a:pt x="2738915" y="525317"/>
                  <a:pt x="2733189" y="523151"/>
                </a:cubicBezTo>
                <a:cubicBezTo>
                  <a:pt x="2722095" y="519541"/>
                  <a:pt x="2717800" y="511599"/>
                  <a:pt x="2721379" y="500046"/>
                </a:cubicBezTo>
                <a:cubicBezTo>
                  <a:pt x="2722811" y="493909"/>
                  <a:pt x="2722811" y="486689"/>
                  <a:pt x="2723884" y="479469"/>
                </a:cubicBezTo>
                <a:cubicBezTo>
                  <a:pt x="2724600" y="475498"/>
                  <a:pt x="2724600" y="470443"/>
                  <a:pt x="2726747" y="466833"/>
                </a:cubicBezTo>
                <a:cubicBezTo>
                  <a:pt x="2731042" y="459613"/>
                  <a:pt x="2737841" y="453115"/>
                  <a:pt x="2728894" y="444450"/>
                </a:cubicBezTo>
                <a:cubicBezTo>
                  <a:pt x="2728537" y="443367"/>
                  <a:pt x="2728537" y="440840"/>
                  <a:pt x="2729252" y="439757"/>
                </a:cubicBezTo>
                <a:cubicBezTo>
                  <a:pt x="2737483" y="428205"/>
                  <a:pt x="2732831" y="414486"/>
                  <a:pt x="2736052" y="402573"/>
                </a:cubicBezTo>
                <a:cubicBezTo>
                  <a:pt x="2742852" y="373692"/>
                  <a:pt x="2756093" y="347338"/>
                  <a:pt x="2787228" y="335785"/>
                </a:cubicBezTo>
                <a:cubicBezTo>
                  <a:pt x="2792954" y="333619"/>
                  <a:pt x="2797607" y="328204"/>
                  <a:pt x="2802975" y="324594"/>
                </a:cubicBezTo>
                <a:cubicBezTo>
                  <a:pt x="2810848" y="318818"/>
                  <a:pt x="2818721" y="313041"/>
                  <a:pt x="2826952" y="308348"/>
                </a:cubicBezTo>
                <a:close/>
                <a:moveTo>
                  <a:pt x="1148770" y="291029"/>
                </a:moveTo>
                <a:cubicBezTo>
                  <a:pt x="1155334" y="307906"/>
                  <a:pt x="1154240" y="316165"/>
                  <a:pt x="1145488" y="319397"/>
                </a:cubicBezTo>
                <a:cubicBezTo>
                  <a:pt x="1139653" y="320833"/>
                  <a:pt x="1129077" y="313651"/>
                  <a:pt x="1128712" y="305752"/>
                </a:cubicBezTo>
                <a:cubicBezTo>
                  <a:pt x="1128712" y="292825"/>
                  <a:pt x="1141476" y="295338"/>
                  <a:pt x="1148770" y="291029"/>
                </a:cubicBezTo>
                <a:close/>
                <a:moveTo>
                  <a:pt x="831157" y="251775"/>
                </a:moveTo>
                <a:cubicBezTo>
                  <a:pt x="838427" y="251281"/>
                  <a:pt x="845876" y="252269"/>
                  <a:pt x="849466" y="254784"/>
                </a:cubicBezTo>
                <a:cubicBezTo>
                  <a:pt x="858442" y="261612"/>
                  <a:pt x="866699" y="269517"/>
                  <a:pt x="876752" y="275626"/>
                </a:cubicBezTo>
                <a:cubicBezTo>
                  <a:pt x="891113" y="284610"/>
                  <a:pt x="888600" y="306890"/>
                  <a:pt x="873880" y="314795"/>
                </a:cubicBezTo>
                <a:cubicBezTo>
                  <a:pt x="883932" y="316592"/>
                  <a:pt x="888959" y="320904"/>
                  <a:pt x="887882" y="330607"/>
                </a:cubicBezTo>
                <a:cubicBezTo>
                  <a:pt x="887523" y="331685"/>
                  <a:pt x="894703" y="333481"/>
                  <a:pt x="897934" y="335637"/>
                </a:cubicBezTo>
                <a:cubicBezTo>
                  <a:pt x="902961" y="338512"/>
                  <a:pt x="909782" y="340668"/>
                  <a:pt x="911577" y="344621"/>
                </a:cubicBezTo>
                <a:cubicBezTo>
                  <a:pt x="917321" y="360432"/>
                  <a:pt x="916603" y="360432"/>
                  <a:pt x="933836" y="351449"/>
                </a:cubicBezTo>
                <a:lnTo>
                  <a:pt x="933836" y="389899"/>
                </a:lnTo>
                <a:cubicBezTo>
                  <a:pt x="935272" y="389899"/>
                  <a:pt x="936350" y="390258"/>
                  <a:pt x="937786" y="390618"/>
                </a:cubicBezTo>
                <a:cubicBezTo>
                  <a:pt x="943171" y="378400"/>
                  <a:pt x="948556" y="366182"/>
                  <a:pt x="953583" y="354324"/>
                </a:cubicBezTo>
                <a:cubicBezTo>
                  <a:pt x="956814" y="347137"/>
                  <a:pt x="958609" y="337794"/>
                  <a:pt x="970097" y="340668"/>
                </a:cubicBezTo>
                <a:cubicBezTo>
                  <a:pt x="977278" y="342465"/>
                  <a:pt x="982304" y="354324"/>
                  <a:pt x="979432" y="364385"/>
                </a:cubicBezTo>
                <a:cubicBezTo>
                  <a:pt x="975483" y="380556"/>
                  <a:pt x="969738" y="396367"/>
                  <a:pt x="966148" y="412538"/>
                </a:cubicBezTo>
                <a:cubicBezTo>
                  <a:pt x="964712" y="419006"/>
                  <a:pt x="965430" y="426553"/>
                  <a:pt x="967225" y="433021"/>
                </a:cubicBezTo>
                <a:cubicBezTo>
                  <a:pt x="970456" y="443083"/>
                  <a:pt x="975483" y="452785"/>
                  <a:pt x="979432" y="462487"/>
                </a:cubicBezTo>
                <a:cubicBezTo>
                  <a:pt x="982304" y="470393"/>
                  <a:pt x="978714" y="473986"/>
                  <a:pt x="970456" y="473986"/>
                </a:cubicBezTo>
                <a:cubicBezTo>
                  <a:pt x="966507" y="474346"/>
                  <a:pt x="962558" y="474346"/>
                  <a:pt x="958609" y="475065"/>
                </a:cubicBezTo>
                <a:cubicBezTo>
                  <a:pt x="952864" y="476143"/>
                  <a:pt x="949992" y="478299"/>
                  <a:pt x="952864" y="485126"/>
                </a:cubicBezTo>
                <a:cubicBezTo>
                  <a:pt x="956814" y="495547"/>
                  <a:pt x="954301" y="498422"/>
                  <a:pt x="942812" y="499141"/>
                </a:cubicBezTo>
                <a:cubicBezTo>
                  <a:pt x="929528" y="500219"/>
                  <a:pt x="919476" y="496266"/>
                  <a:pt x="914449" y="482970"/>
                </a:cubicBezTo>
                <a:cubicBezTo>
                  <a:pt x="911936" y="475783"/>
                  <a:pt x="907628" y="476502"/>
                  <a:pt x="901166" y="477939"/>
                </a:cubicBezTo>
                <a:cubicBezTo>
                  <a:pt x="883932" y="482611"/>
                  <a:pt x="866340" y="486564"/>
                  <a:pt x="848748" y="489079"/>
                </a:cubicBezTo>
                <a:cubicBezTo>
                  <a:pt x="829720" y="491235"/>
                  <a:pt x="823258" y="486204"/>
                  <a:pt x="814282" y="468596"/>
                </a:cubicBezTo>
                <a:cubicBezTo>
                  <a:pt x="809974" y="459613"/>
                  <a:pt x="802435" y="451707"/>
                  <a:pt x="798486" y="442723"/>
                </a:cubicBezTo>
                <a:cubicBezTo>
                  <a:pt x="795972" y="437333"/>
                  <a:pt x="794536" y="428349"/>
                  <a:pt x="797409" y="425115"/>
                </a:cubicBezTo>
                <a:cubicBezTo>
                  <a:pt x="800999" y="421162"/>
                  <a:pt x="809256" y="419006"/>
                  <a:pt x="815360" y="419725"/>
                </a:cubicBezTo>
                <a:cubicBezTo>
                  <a:pt x="826848" y="420803"/>
                  <a:pt x="837619" y="424396"/>
                  <a:pt x="848748" y="426553"/>
                </a:cubicBezTo>
                <a:cubicBezTo>
                  <a:pt x="851621" y="427271"/>
                  <a:pt x="855211" y="426912"/>
                  <a:pt x="859878" y="424037"/>
                </a:cubicBezTo>
                <a:cubicBezTo>
                  <a:pt x="856288" y="421162"/>
                  <a:pt x="853416" y="417928"/>
                  <a:pt x="849825" y="415772"/>
                </a:cubicBezTo>
                <a:cubicBezTo>
                  <a:pt x="837619" y="409304"/>
                  <a:pt x="825053" y="403195"/>
                  <a:pt x="813205" y="396367"/>
                </a:cubicBezTo>
                <a:cubicBezTo>
                  <a:pt x="809974" y="394571"/>
                  <a:pt x="807820" y="390977"/>
                  <a:pt x="805307" y="388462"/>
                </a:cubicBezTo>
                <a:cubicBezTo>
                  <a:pt x="808897" y="385227"/>
                  <a:pt x="812128" y="381634"/>
                  <a:pt x="816437" y="380197"/>
                </a:cubicBezTo>
                <a:cubicBezTo>
                  <a:pt x="821104" y="378400"/>
                  <a:pt x="826489" y="378400"/>
                  <a:pt x="833670" y="377322"/>
                </a:cubicBezTo>
                <a:cubicBezTo>
                  <a:pt x="829002" y="373728"/>
                  <a:pt x="826848" y="371213"/>
                  <a:pt x="824335" y="369776"/>
                </a:cubicBezTo>
                <a:cubicBezTo>
                  <a:pt x="809256" y="360432"/>
                  <a:pt x="808179" y="355761"/>
                  <a:pt x="821822" y="344262"/>
                </a:cubicBezTo>
                <a:cubicBezTo>
                  <a:pt x="834747" y="333841"/>
                  <a:pt x="849825" y="326294"/>
                  <a:pt x="864186" y="315873"/>
                </a:cubicBezTo>
                <a:cubicBezTo>
                  <a:pt x="851980" y="319826"/>
                  <a:pt x="839414" y="322701"/>
                  <a:pt x="828643" y="328810"/>
                </a:cubicBezTo>
                <a:cubicBezTo>
                  <a:pt x="815719" y="335637"/>
                  <a:pt x="804589" y="345699"/>
                  <a:pt x="793459" y="354683"/>
                </a:cubicBezTo>
                <a:cubicBezTo>
                  <a:pt x="787715" y="358636"/>
                  <a:pt x="762225" y="362229"/>
                  <a:pt x="757198" y="358636"/>
                </a:cubicBezTo>
                <a:cubicBezTo>
                  <a:pt x="751813" y="355042"/>
                  <a:pt x="749300" y="330247"/>
                  <a:pt x="754685" y="324138"/>
                </a:cubicBezTo>
                <a:cubicBezTo>
                  <a:pt x="774072" y="301859"/>
                  <a:pt x="793818" y="279579"/>
                  <a:pt x="813923" y="257659"/>
                </a:cubicBezTo>
                <a:cubicBezTo>
                  <a:pt x="816796" y="254245"/>
                  <a:pt x="823886" y="252269"/>
                  <a:pt x="831157" y="251775"/>
                </a:cubicBezTo>
                <a:close/>
                <a:moveTo>
                  <a:pt x="2297242" y="247736"/>
                </a:moveTo>
                <a:cubicBezTo>
                  <a:pt x="2300003" y="246881"/>
                  <a:pt x="2303172" y="247511"/>
                  <a:pt x="2305345" y="250030"/>
                </a:cubicBezTo>
                <a:cubicBezTo>
                  <a:pt x="2315486" y="260465"/>
                  <a:pt x="2324902" y="271260"/>
                  <a:pt x="2335043" y="281695"/>
                </a:cubicBezTo>
                <a:cubicBezTo>
                  <a:pt x="2341200" y="288172"/>
                  <a:pt x="2341200" y="292490"/>
                  <a:pt x="2336130" y="300766"/>
                </a:cubicBezTo>
                <a:cubicBezTo>
                  <a:pt x="2330697" y="310122"/>
                  <a:pt x="2328524" y="321636"/>
                  <a:pt x="2325627" y="332791"/>
                </a:cubicBezTo>
                <a:cubicBezTo>
                  <a:pt x="2322367" y="344666"/>
                  <a:pt x="2319832" y="357260"/>
                  <a:pt x="2316210" y="369494"/>
                </a:cubicBezTo>
                <a:cubicBezTo>
                  <a:pt x="2314037" y="377770"/>
                  <a:pt x="2309329" y="379569"/>
                  <a:pt x="2303535" y="372733"/>
                </a:cubicBezTo>
                <a:cubicBezTo>
                  <a:pt x="2297016" y="364456"/>
                  <a:pt x="2291221" y="355461"/>
                  <a:pt x="2285064" y="346825"/>
                </a:cubicBezTo>
                <a:cubicBezTo>
                  <a:pt x="2289410" y="343226"/>
                  <a:pt x="2292307" y="340348"/>
                  <a:pt x="2295929" y="336749"/>
                </a:cubicBezTo>
                <a:cubicBezTo>
                  <a:pt x="2294118" y="335310"/>
                  <a:pt x="2292307" y="333871"/>
                  <a:pt x="2290497" y="332791"/>
                </a:cubicBezTo>
                <a:cubicBezTo>
                  <a:pt x="2282529" y="328473"/>
                  <a:pt x="2282529" y="323795"/>
                  <a:pt x="2289048" y="317678"/>
                </a:cubicBezTo>
                <a:cubicBezTo>
                  <a:pt x="2293032" y="314080"/>
                  <a:pt x="2303897" y="310482"/>
                  <a:pt x="2296291" y="303285"/>
                </a:cubicBezTo>
                <a:cubicBezTo>
                  <a:pt x="2288686" y="296088"/>
                  <a:pt x="2283978" y="305084"/>
                  <a:pt x="2279994" y="310122"/>
                </a:cubicBezTo>
                <a:cubicBezTo>
                  <a:pt x="2275286" y="315879"/>
                  <a:pt x="2269853" y="315879"/>
                  <a:pt x="2266956" y="310122"/>
                </a:cubicBezTo>
                <a:cubicBezTo>
                  <a:pt x="2259350" y="295369"/>
                  <a:pt x="2252831" y="280256"/>
                  <a:pt x="2246674" y="264783"/>
                </a:cubicBezTo>
                <a:cubicBezTo>
                  <a:pt x="2246312" y="262984"/>
                  <a:pt x="2251020" y="257586"/>
                  <a:pt x="2254642" y="255787"/>
                </a:cubicBezTo>
                <a:cubicBezTo>
                  <a:pt x="2257539" y="254708"/>
                  <a:pt x="2264420" y="254708"/>
                  <a:pt x="2265145" y="256507"/>
                </a:cubicBezTo>
                <a:cubicBezTo>
                  <a:pt x="2267680" y="262984"/>
                  <a:pt x="2271302" y="262984"/>
                  <a:pt x="2277459" y="262264"/>
                </a:cubicBezTo>
                <a:cubicBezTo>
                  <a:pt x="2281080" y="261545"/>
                  <a:pt x="2285064" y="265503"/>
                  <a:pt x="2290134" y="268021"/>
                </a:cubicBezTo>
                <a:cubicBezTo>
                  <a:pt x="2290497" y="262624"/>
                  <a:pt x="2290497" y="258666"/>
                  <a:pt x="2291583" y="254348"/>
                </a:cubicBezTo>
                <a:cubicBezTo>
                  <a:pt x="2292126" y="250930"/>
                  <a:pt x="2294480" y="248591"/>
                  <a:pt x="2297242" y="247736"/>
                </a:cubicBezTo>
                <a:close/>
                <a:moveTo>
                  <a:pt x="377060" y="237414"/>
                </a:moveTo>
                <a:cubicBezTo>
                  <a:pt x="378501" y="237054"/>
                  <a:pt x="379581" y="237414"/>
                  <a:pt x="380662" y="238134"/>
                </a:cubicBezTo>
                <a:cubicBezTo>
                  <a:pt x="381742" y="238494"/>
                  <a:pt x="382822" y="239574"/>
                  <a:pt x="384263" y="240654"/>
                </a:cubicBezTo>
                <a:cubicBezTo>
                  <a:pt x="382822" y="244253"/>
                  <a:pt x="381022" y="247853"/>
                  <a:pt x="379581" y="252532"/>
                </a:cubicBezTo>
                <a:cubicBezTo>
                  <a:pt x="399749" y="254332"/>
                  <a:pt x="410913" y="266210"/>
                  <a:pt x="415594" y="284928"/>
                </a:cubicBezTo>
                <a:cubicBezTo>
                  <a:pt x="415955" y="286727"/>
                  <a:pt x="417395" y="289607"/>
                  <a:pt x="418836" y="289607"/>
                </a:cubicBezTo>
                <a:cubicBezTo>
                  <a:pt x="440444" y="292846"/>
                  <a:pt x="451608" y="313364"/>
                  <a:pt x="470695" y="319843"/>
                </a:cubicBezTo>
                <a:cubicBezTo>
                  <a:pt x="498425" y="329201"/>
                  <a:pt x="516432" y="350798"/>
                  <a:pt x="534799" y="371675"/>
                </a:cubicBezTo>
                <a:cubicBezTo>
                  <a:pt x="544882" y="383194"/>
                  <a:pt x="554246" y="395432"/>
                  <a:pt x="563969" y="407311"/>
                </a:cubicBezTo>
                <a:cubicBezTo>
                  <a:pt x="565770" y="409470"/>
                  <a:pt x="568291" y="410910"/>
                  <a:pt x="572253" y="414510"/>
                </a:cubicBezTo>
                <a:cubicBezTo>
                  <a:pt x="576214" y="404791"/>
                  <a:pt x="579455" y="396872"/>
                  <a:pt x="581976" y="390753"/>
                </a:cubicBezTo>
                <a:cubicBezTo>
                  <a:pt x="591700" y="389313"/>
                  <a:pt x="599983" y="388233"/>
                  <a:pt x="607906" y="386793"/>
                </a:cubicBezTo>
                <a:cubicBezTo>
                  <a:pt x="621231" y="383914"/>
                  <a:pt x="634196" y="380674"/>
                  <a:pt x="645720" y="378155"/>
                </a:cubicBezTo>
                <a:cubicBezTo>
                  <a:pt x="659045" y="404431"/>
                  <a:pt x="670569" y="378155"/>
                  <a:pt x="685695" y="381034"/>
                </a:cubicBezTo>
                <a:cubicBezTo>
                  <a:pt x="685695" y="387513"/>
                  <a:pt x="686055" y="394712"/>
                  <a:pt x="685695" y="401911"/>
                </a:cubicBezTo>
                <a:cubicBezTo>
                  <a:pt x="684974" y="409830"/>
                  <a:pt x="688576" y="413430"/>
                  <a:pt x="696139" y="413430"/>
                </a:cubicBezTo>
                <a:cubicBezTo>
                  <a:pt x="697579" y="413430"/>
                  <a:pt x="699380" y="413070"/>
                  <a:pt x="699740" y="413790"/>
                </a:cubicBezTo>
                <a:cubicBezTo>
                  <a:pt x="709464" y="421709"/>
                  <a:pt x="719547" y="421709"/>
                  <a:pt x="730711" y="418109"/>
                </a:cubicBezTo>
                <a:cubicBezTo>
                  <a:pt x="733232" y="417029"/>
                  <a:pt x="737914" y="421349"/>
                  <a:pt x="740435" y="424228"/>
                </a:cubicBezTo>
                <a:cubicBezTo>
                  <a:pt x="757001" y="440786"/>
                  <a:pt x="773567" y="456624"/>
                  <a:pt x="794455" y="467782"/>
                </a:cubicBezTo>
                <a:cubicBezTo>
                  <a:pt x="806700" y="473901"/>
                  <a:pt x="806340" y="481100"/>
                  <a:pt x="796976" y="490819"/>
                </a:cubicBezTo>
                <a:cubicBezTo>
                  <a:pt x="794095" y="494058"/>
                  <a:pt x="792654" y="499098"/>
                  <a:pt x="790854" y="503057"/>
                </a:cubicBezTo>
                <a:cubicBezTo>
                  <a:pt x="794455" y="504857"/>
                  <a:pt x="798417" y="507737"/>
                  <a:pt x="802378" y="508456"/>
                </a:cubicBezTo>
                <a:cubicBezTo>
                  <a:pt x="813182" y="510616"/>
                  <a:pt x="824706" y="510616"/>
                  <a:pt x="834790" y="513856"/>
                </a:cubicBezTo>
                <a:cubicBezTo>
                  <a:pt x="839832" y="515295"/>
                  <a:pt x="844154" y="521415"/>
                  <a:pt x="846675" y="526454"/>
                </a:cubicBezTo>
                <a:cubicBezTo>
                  <a:pt x="850636" y="533293"/>
                  <a:pt x="852437" y="541212"/>
                  <a:pt x="855678" y="550931"/>
                </a:cubicBezTo>
                <a:cubicBezTo>
                  <a:pt x="863961" y="539772"/>
                  <a:pt x="870443" y="531493"/>
                  <a:pt x="876205" y="522854"/>
                </a:cubicBezTo>
                <a:cubicBezTo>
                  <a:pt x="887010" y="505217"/>
                  <a:pt x="902496" y="506657"/>
                  <a:pt x="914020" y="518895"/>
                </a:cubicBezTo>
                <a:cubicBezTo>
                  <a:pt x="932387" y="538332"/>
                  <a:pt x="954715" y="543372"/>
                  <a:pt x="978844" y="545531"/>
                </a:cubicBezTo>
                <a:cubicBezTo>
                  <a:pt x="982445" y="545891"/>
                  <a:pt x="986767" y="542292"/>
                  <a:pt x="990368" y="539412"/>
                </a:cubicBezTo>
                <a:cubicBezTo>
                  <a:pt x="994690" y="536533"/>
                  <a:pt x="996490" y="528254"/>
                  <a:pt x="1003693" y="533653"/>
                </a:cubicBezTo>
                <a:cubicBezTo>
                  <a:pt x="1009815" y="538332"/>
                  <a:pt x="1015217" y="543372"/>
                  <a:pt x="1010896" y="552370"/>
                </a:cubicBezTo>
                <a:cubicBezTo>
                  <a:pt x="1008015" y="558489"/>
                  <a:pt x="1006214" y="564969"/>
                  <a:pt x="1004053" y="571088"/>
                </a:cubicBezTo>
                <a:cubicBezTo>
                  <a:pt x="1005134" y="571808"/>
                  <a:pt x="1006214" y="572528"/>
                  <a:pt x="1007295" y="572887"/>
                </a:cubicBezTo>
                <a:cubicBezTo>
                  <a:pt x="1009095" y="570728"/>
                  <a:pt x="1011256" y="568568"/>
                  <a:pt x="1013057" y="566408"/>
                </a:cubicBezTo>
                <a:cubicBezTo>
                  <a:pt x="1021340" y="556690"/>
                  <a:pt x="1029983" y="546611"/>
                  <a:pt x="1038986" y="537252"/>
                </a:cubicBezTo>
                <a:cubicBezTo>
                  <a:pt x="1044028" y="531853"/>
                  <a:pt x="1051591" y="528614"/>
                  <a:pt x="1049430" y="518535"/>
                </a:cubicBezTo>
                <a:cubicBezTo>
                  <a:pt x="1049070" y="516015"/>
                  <a:pt x="1057713" y="512056"/>
                  <a:pt x="1064556" y="506657"/>
                </a:cubicBezTo>
                <a:cubicBezTo>
                  <a:pt x="1059874" y="501617"/>
                  <a:pt x="1054472" y="494778"/>
                  <a:pt x="1047990" y="489739"/>
                </a:cubicBezTo>
                <a:cubicBezTo>
                  <a:pt x="1039346" y="482180"/>
                  <a:pt x="1038266" y="475341"/>
                  <a:pt x="1043668" y="465262"/>
                </a:cubicBezTo>
                <a:cubicBezTo>
                  <a:pt x="1051231" y="449065"/>
                  <a:pt x="1060594" y="435027"/>
                  <a:pt x="1076800" y="427108"/>
                </a:cubicBezTo>
                <a:cubicBezTo>
                  <a:pt x="1086524" y="422428"/>
                  <a:pt x="1092286" y="424948"/>
                  <a:pt x="1092646" y="435387"/>
                </a:cubicBezTo>
                <a:cubicBezTo>
                  <a:pt x="1094087" y="455904"/>
                  <a:pt x="1096608" y="477141"/>
                  <a:pt x="1082563" y="495858"/>
                </a:cubicBezTo>
                <a:cubicBezTo>
                  <a:pt x="1081122" y="498018"/>
                  <a:pt x="1079681" y="501977"/>
                  <a:pt x="1080402" y="504137"/>
                </a:cubicBezTo>
                <a:cubicBezTo>
                  <a:pt x="1083643" y="514936"/>
                  <a:pt x="1087965" y="525374"/>
                  <a:pt x="1092646" y="537252"/>
                </a:cubicBezTo>
                <a:cubicBezTo>
                  <a:pt x="1096608" y="535093"/>
                  <a:pt x="1101289" y="531853"/>
                  <a:pt x="1105971" y="529334"/>
                </a:cubicBezTo>
                <a:cubicBezTo>
                  <a:pt x="1114254" y="534733"/>
                  <a:pt x="1114614" y="541212"/>
                  <a:pt x="1112093" y="549851"/>
                </a:cubicBezTo>
                <a:cubicBezTo>
                  <a:pt x="1109933" y="556690"/>
                  <a:pt x="1109212" y="564609"/>
                  <a:pt x="1109212" y="572528"/>
                </a:cubicBezTo>
                <a:cubicBezTo>
                  <a:pt x="1108852" y="575047"/>
                  <a:pt x="1111373" y="577567"/>
                  <a:pt x="1113174" y="580086"/>
                </a:cubicBezTo>
                <a:cubicBezTo>
                  <a:pt x="1115335" y="579007"/>
                  <a:pt x="1118216" y="577927"/>
                  <a:pt x="1120016" y="576127"/>
                </a:cubicBezTo>
                <a:cubicBezTo>
                  <a:pt x="1131901" y="561729"/>
                  <a:pt x="1144506" y="548051"/>
                  <a:pt x="1155670" y="532573"/>
                </a:cubicBezTo>
                <a:cubicBezTo>
                  <a:pt x="1170435" y="512416"/>
                  <a:pt x="1174757" y="511696"/>
                  <a:pt x="1192043" y="530773"/>
                </a:cubicBezTo>
                <a:cubicBezTo>
                  <a:pt x="1199246" y="539052"/>
                  <a:pt x="1200686" y="546251"/>
                  <a:pt x="1192763" y="554170"/>
                </a:cubicBezTo>
                <a:cubicBezTo>
                  <a:pt x="1183400" y="563169"/>
                  <a:pt x="1179439" y="573247"/>
                  <a:pt x="1180519" y="586926"/>
                </a:cubicBezTo>
                <a:cubicBezTo>
                  <a:pt x="1182320" y="602043"/>
                  <a:pt x="1160712" y="616801"/>
                  <a:pt x="1145946" y="614282"/>
                </a:cubicBezTo>
                <a:cubicBezTo>
                  <a:pt x="1136583" y="612482"/>
                  <a:pt x="1126139" y="613202"/>
                  <a:pt x="1116055" y="613922"/>
                </a:cubicBezTo>
                <a:cubicBezTo>
                  <a:pt x="1113894" y="613922"/>
                  <a:pt x="1112093" y="618241"/>
                  <a:pt x="1110293" y="620401"/>
                </a:cubicBezTo>
                <a:cubicBezTo>
                  <a:pt x="1107772" y="624360"/>
                  <a:pt x="1105971" y="628680"/>
                  <a:pt x="1102370" y="631199"/>
                </a:cubicBezTo>
                <a:cubicBezTo>
                  <a:pt x="1088685" y="641998"/>
                  <a:pt x="1085804" y="641998"/>
                  <a:pt x="1071038" y="630839"/>
                </a:cubicBezTo>
                <a:cubicBezTo>
                  <a:pt x="1069598" y="630120"/>
                  <a:pt x="1067797" y="629400"/>
                  <a:pt x="1064556" y="630839"/>
                </a:cubicBezTo>
                <a:cubicBezTo>
                  <a:pt x="1070678" y="636959"/>
                  <a:pt x="1076800" y="643438"/>
                  <a:pt x="1082202" y="649197"/>
                </a:cubicBezTo>
                <a:cubicBezTo>
                  <a:pt x="1072839" y="676193"/>
                  <a:pt x="1050150" y="674393"/>
                  <a:pt x="1029623" y="676913"/>
                </a:cubicBezTo>
                <a:cubicBezTo>
                  <a:pt x="1024581" y="677633"/>
                  <a:pt x="1019179" y="677273"/>
                  <a:pt x="1014497" y="677633"/>
                </a:cubicBezTo>
                <a:cubicBezTo>
                  <a:pt x="1013777" y="679433"/>
                  <a:pt x="1013417" y="680512"/>
                  <a:pt x="1013417" y="680872"/>
                </a:cubicBezTo>
                <a:cubicBezTo>
                  <a:pt x="1015217" y="686632"/>
                  <a:pt x="1017018" y="692031"/>
                  <a:pt x="1018819" y="697430"/>
                </a:cubicBezTo>
                <a:cubicBezTo>
                  <a:pt x="1013417" y="698870"/>
                  <a:pt x="1007655" y="699950"/>
                  <a:pt x="1002253" y="701750"/>
                </a:cubicBezTo>
                <a:cubicBezTo>
                  <a:pt x="999732" y="702829"/>
                  <a:pt x="996851" y="704269"/>
                  <a:pt x="995050" y="706429"/>
                </a:cubicBezTo>
                <a:cubicBezTo>
                  <a:pt x="973082" y="731625"/>
                  <a:pt x="948953" y="755022"/>
                  <a:pt x="938149" y="788137"/>
                </a:cubicBezTo>
                <a:cubicBezTo>
                  <a:pt x="934908" y="797136"/>
                  <a:pt x="934547" y="803615"/>
                  <a:pt x="939229" y="812254"/>
                </a:cubicBezTo>
                <a:cubicBezTo>
                  <a:pt x="944991" y="822693"/>
                  <a:pt x="948233" y="834571"/>
                  <a:pt x="952914" y="846089"/>
                </a:cubicBezTo>
                <a:cubicBezTo>
                  <a:pt x="951474" y="846449"/>
                  <a:pt x="950393" y="847169"/>
                  <a:pt x="949313" y="848249"/>
                </a:cubicBezTo>
                <a:cubicBezTo>
                  <a:pt x="951474" y="848609"/>
                  <a:pt x="953995" y="849689"/>
                  <a:pt x="956156" y="849329"/>
                </a:cubicBezTo>
                <a:cubicBezTo>
                  <a:pt x="968400" y="848249"/>
                  <a:pt x="978484" y="852569"/>
                  <a:pt x="987487" y="860487"/>
                </a:cubicBezTo>
                <a:cubicBezTo>
                  <a:pt x="1008375" y="879205"/>
                  <a:pt x="1028182" y="898642"/>
                  <a:pt x="1054472" y="909081"/>
                </a:cubicBezTo>
                <a:cubicBezTo>
                  <a:pt x="1064556" y="913040"/>
                  <a:pt x="1066356" y="920599"/>
                  <a:pt x="1062755" y="929958"/>
                </a:cubicBezTo>
                <a:cubicBezTo>
                  <a:pt x="1055552" y="949035"/>
                  <a:pt x="1056633" y="966673"/>
                  <a:pt x="1068877" y="983230"/>
                </a:cubicBezTo>
                <a:cubicBezTo>
                  <a:pt x="1071759" y="986830"/>
                  <a:pt x="1075720" y="991149"/>
                  <a:pt x="1079681" y="992589"/>
                </a:cubicBezTo>
                <a:cubicBezTo>
                  <a:pt x="1087244" y="996189"/>
                  <a:pt x="1093727" y="995469"/>
                  <a:pt x="1094447" y="985030"/>
                </a:cubicBezTo>
                <a:cubicBezTo>
                  <a:pt x="1095527" y="974951"/>
                  <a:pt x="1098048" y="964873"/>
                  <a:pt x="1098048" y="954794"/>
                </a:cubicBezTo>
                <a:cubicBezTo>
                  <a:pt x="1098408" y="931757"/>
                  <a:pt x="1109573" y="916640"/>
                  <a:pt x="1129020" y="906201"/>
                </a:cubicBezTo>
                <a:cubicBezTo>
                  <a:pt x="1149908" y="894683"/>
                  <a:pt x="1156750" y="881005"/>
                  <a:pt x="1149547" y="856168"/>
                </a:cubicBezTo>
                <a:cubicBezTo>
                  <a:pt x="1145586" y="841410"/>
                  <a:pt x="1148467" y="829172"/>
                  <a:pt x="1152068" y="815854"/>
                </a:cubicBezTo>
                <a:cubicBezTo>
                  <a:pt x="1158191" y="795696"/>
                  <a:pt x="1164673" y="775539"/>
                  <a:pt x="1170795" y="755382"/>
                </a:cubicBezTo>
                <a:cubicBezTo>
                  <a:pt x="1176557" y="734865"/>
                  <a:pt x="1177998" y="735585"/>
                  <a:pt x="1199246" y="737025"/>
                </a:cubicBezTo>
                <a:cubicBezTo>
                  <a:pt x="1234179" y="740264"/>
                  <a:pt x="1246423" y="768700"/>
                  <a:pt x="1264430" y="791017"/>
                </a:cubicBezTo>
                <a:cubicBezTo>
                  <a:pt x="1266231" y="793177"/>
                  <a:pt x="1265150" y="798936"/>
                  <a:pt x="1263710" y="802535"/>
                </a:cubicBezTo>
                <a:cubicBezTo>
                  <a:pt x="1259748" y="816574"/>
                  <a:pt x="1262990" y="829172"/>
                  <a:pt x="1269112" y="841410"/>
                </a:cubicBezTo>
                <a:cubicBezTo>
                  <a:pt x="1273073" y="849329"/>
                  <a:pt x="1278835" y="853288"/>
                  <a:pt x="1286758" y="848249"/>
                </a:cubicBezTo>
                <a:cubicBezTo>
                  <a:pt x="1295762" y="842130"/>
                  <a:pt x="1303685" y="835291"/>
                  <a:pt x="1311608" y="827732"/>
                </a:cubicBezTo>
                <a:cubicBezTo>
                  <a:pt x="1317010" y="822693"/>
                  <a:pt x="1320971" y="816214"/>
                  <a:pt x="1327093" y="808655"/>
                </a:cubicBezTo>
                <a:cubicBezTo>
                  <a:pt x="1335376" y="821973"/>
                  <a:pt x="1336817" y="833851"/>
                  <a:pt x="1337897" y="846449"/>
                </a:cubicBezTo>
                <a:cubicBezTo>
                  <a:pt x="1338258" y="853288"/>
                  <a:pt x="1340778" y="859768"/>
                  <a:pt x="1342219" y="866607"/>
                </a:cubicBezTo>
                <a:cubicBezTo>
                  <a:pt x="1344380" y="874525"/>
                  <a:pt x="1347621" y="882804"/>
                  <a:pt x="1347981" y="890723"/>
                </a:cubicBezTo>
                <a:cubicBezTo>
                  <a:pt x="1348341" y="910520"/>
                  <a:pt x="1352663" y="927438"/>
                  <a:pt x="1372830" y="937157"/>
                </a:cubicBezTo>
                <a:cubicBezTo>
                  <a:pt x="1385795" y="943276"/>
                  <a:pt x="1385075" y="947955"/>
                  <a:pt x="1372830" y="955154"/>
                </a:cubicBezTo>
                <a:cubicBezTo>
                  <a:pt x="1368869" y="957674"/>
                  <a:pt x="1364547" y="959834"/>
                  <a:pt x="1360946" y="963793"/>
                </a:cubicBezTo>
                <a:cubicBezTo>
                  <a:pt x="1363107" y="963433"/>
                  <a:pt x="1365628" y="963793"/>
                  <a:pt x="1367068" y="963073"/>
                </a:cubicBezTo>
                <a:cubicBezTo>
                  <a:pt x="1380033" y="954074"/>
                  <a:pt x="1391197" y="959834"/>
                  <a:pt x="1401641" y="967393"/>
                </a:cubicBezTo>
                <a:cubicBezTo>
                  <a:pt x="1411725" y="974592"/>
                  <a:pt x="1407763" y="1001228"/>
                  <a:pt x="1396239" y="1006987"/>
                </a:cubicBezTo>
                <a:cubicBezTo>
                  <a:pt x="1380033" y="1014906"/>
                  <a:pt x="1363827" y="1022465"/>
                  <a:pt x="1347981" y="1030024"/>
                </a:cubicBezTo>
                <a:cubicBezTo>
                  <a:pt x="1344380" y="1031464"/>
                  <a:pt x="1340778" y="1032543"/>
                  <a:pt x="1337177" y="1032184"/>
                </a:cubicBezTo>
                <a:cubicBezTo>
                  <a:pt x="1320971" y="1031824"/>
                  <a:pt x="1304405" y="1032543"/>
                  <a:pt x="1288199" y="1030024"/>
                </a:cubicBezTo>
                <a:cubicBezTo>
                  <a:pt x="1272353" y="1027864"/>
                  <a:pt x="1258308" y="1030384"/>
                  <a:pt x="1245703" y="1040462"/>
                </a:cubicBezTo>
                <a:cubicBezTo>
                  <a:pt x="1233819" y="1049461"/>
                  <a:pt x="1221574" y="1057740"/>
                  <a:pt x="1209330" y="1066379"/>
                </a:cubicBezTo>
                <a:cubicBezTo>
                  <a:pt x="1210050" y="1067459"/>
                  <a:pt x="1210770" y="1068538"/>
                  <a:pt x="1211490" y="1069978"/>
                </a:cubicBezTo>
                <a:cubicBezTo>
                  <a:pt x="1216172" y="1067459"/>
                  <a:pt x="1221934" y="1066019"/>
                  <a:pt x="1226616" y="1062779"/>
                </a:cubicBezTo>
                <a:cubicBezTo>
                  <a:pt x="1238500" y="1054860"/>
                  <a:pt x="1252186" y="1055220"/>
                  <a:pt x="1265511" y="1057020"/>
                </a:cubicBezTo>
                <a:cubicBezTo>
                  <a:pt x="1268031" y="1057380"/>
                  <a:pt x="1271993" y="1059540"/>
                  <a:pt x="1272713" y="1061699"/>
                </a:cubicBezTo>
                <a:cubicBezTo>
                  <a:pt x="1273794" y="1064219"/>
                  <a:pt x="1272353" y="1067819"/>
                  <a:pt x="1270913" y="1070698"/>
                </a:cubicBezTo>
                <a:cubicBezTo>
                  <a:pt x="1268752" y="1074298"/>
                  <a:pt x="1262629" y="1078617"/>
                  <a:pt x="1263350" y="1080777"/>
                </a:cubicBezTo>
                <a:cubicBezTo>
                  <a:pt x="1267311" y="1090855"/>
                  <a:pt x="1271273" y="1101294"/>
                  <a:pt x="1278115" y="1109213"/>
                </a:cubicBezTo>
                <a:cubicBezTo>
                  <a:pt x="1284237" y="1116052"/>
                  <a:pt x="1293961" y="1120011"/>
                  <a:pt x="1305125" y="1127570"/>
                </a:cubicBezTo>
                <a:cubicBezTo>
                  <a:pt x="1284598" y="1137289"/>
                  <a:pt x="1266951" y="1145928"/>
                  <a:pt x="1248944" y="1154207"/>
                </a:cubicBezTo>
                <a:cubicBezTo>
                  <a:pt x="1247144" y="1155286"/>
                  <a:pt x="1242822" y="1153487"/>
                  <a:pt x="1242102" y="1151687"/>
                </a:cubicBezTo>
                <a:cubicBezTo>
                  <a:pt x="1241021" y="1149887"/>
                  <a:pt x="1242462" y="1145928"/>
                  <a:pt x="1243902" y="1144488"/>
                </a:cubicBezTo>
                <a:cubicBezTo>
                  <a:pt x="1247504" y="1140888"/>
                  <a:pt x="1252186" y="1137649"/>
                  <a:pt x="1256507" y="1134769"/>
                </a:cubicBezTo>
                <a:cubicBezTo>
                  <a:pt x="1259748" y="1132969"/>
                  <a:pt x="1263350" y="1131530"/>
                  <a:pt x="1267311" y="1130090"/>
                </a:cubicBezTo>
                <a:cubicBezTo>
                  <a:pt x="1265511" y="1127930"/>
                  <a:pt x="1264070" y="1126130"/>
                  <a:pt x="1262629" y="1124331"/>
                </a:cubicBezTo>
                <a:cubicBezTo>
                  <a:pt x="1256147" y="1126130"/>
                  <a:pt x="1249304" y="1127570"/>
                  <a:pt x="1243182" y="1129730"/>
                </a:cubicBezTo>
                <a:cubicBezTo>
                  <a:pt x="1230217" y="1134769"/>
                  <a:pt x="1217613" y="1140528"/>
                  <a:pt x="1204288" y="1144848"/>
                </a:cubicBezTo>
                <a:cubicBezTo>
                  <a:pt x="1185561" y="1150607"/>
                  <a:pt x="1178718" y="1167165"/>
                  <a:pt x="1170795" y="1181923"/>
                </a:cubicBezTo>
                <a:cubicBezTo>
                  <a:pt x="1166474" y="1190921"/>
                  <a:pt x="1160712" y="1195961"/>
                  <a:pt x="1151708" y="1199200"/>
                </a:cubicBezTo>
                <a:cubicBezTo>
                  <a:pt x="1143785" y="1202080"/>
                  <a:pt x="1135862" y="1204959"/>
                  <a:pt x="1128300" y="1208919"/>
                </a:cubicBezTo>
                <a:cubicBezTo>
                  <a:pt x="1123618" y="1211798"/>
                  <a:pt x="1120377" y="1216478"/>
                  <a:pt x="1116415" y="1220437"/>
                </a:cubicBezTo>
                <a:cubicBezTo>
                  <a:pt x="1110653" y="1226556"/>
                  <a:pt x="1104531" y="1231956"/>
                  <a:pt x="1099489" y="1238435"/>
                </a:cubicBezTo>
                <a:cubicBezTo>
                  <a:pt x="1095167" y="1243834"/>
                  <a:pt x="1091566" y="1250313"/>
                  <a:pt x="1087604" y="1256792"/>
                </a:cubicBezTo>
                <a:cubicBezTo>
                  <a:pt x="1084003" y="1253913"/>
                  <a:pt x="1080762" y="1251033"/>
                  <a:pt x="1075360" y="1246714"/>
                </a:cubicBezTo>
                <a:cubicBezTo>
                  <a:pt x="1074279" y="1252473"/>
                  <a:pt x="1072839" y="1256432"/>
                  <a:pt x="1072839" y="1260392"/>
                </a:cubicBezTo>
                <a:cubicBezTo>
                  <a:pt x="1072839" y="1264711"/>
                  <a:pt x="1073919" y="1269031"/>
                  <a:pt x="1074640" y="1273710"/>
                </a:cubicBezTo>
                <a:cubicBezTo>
                  <a:pt x="1076800" y="1295307"/>
                  <a:pt x="1072839" y="1313304"/>
                  <a:pt x="1052311" y="1326263"/>
                </a:cubicBezTo>
                <a:cubicBezTo>
                  <a:pt x="1035385" y="1336701"/>
                  <a:pt x="1021340" y="1351459"/>
                  <a:pt x="1005134" y="1363337"/>
                </a:cubicBezTo>
                <a:cubicBezTo>
                  <a:pt x="986047" y="1377015"/>
                  <a:pt x="988207" y="1395733"/>
                  <a:pt x="990368" y="1415170"/>
                </a:cubicBezTo>
                <a:cubicBezTo>
                  <a:pt x="992169" y="1429928"/>
                  <a:pt x="995050" y="1445046"/>
                  <a:pt x="995770" y="1459804"/>
                </a:cubicBezTo>
                <a:cubicBezTo>
                  <a:pt x="996130" y="1464483"/>
                  <a:pt x="990728" y="1469523"/>
                  <a:pt x="987847" y="1474562"/>
                </a:cubicBezTo>
                <a:cubicBezTo>
                  <a:pt x="983886" y="1472042"/>
                  <a:pt x="978844" y="1470242"/>
                  <a:pt x="977043" y="1466643"/>
                </a:cubicBezTo>
                <a:cubicBezTo>
                  <a:pt x="971641" y="1457284"/>
                  <a:pt x="967680" y="1446846"/>
                  <a:pt x="963358" y="1437127"/>
                </a:cubicBezTo>
                <a:cubicBezTo>
                  <a:pt x="961918" y="1432088"/>
                  <a:pt x="961918" y="1426689"/>
                  <a:pt x="960117" y="1421289"/>
                </a:cubicBezTo>
                <a:cubicBezTo>
                  <a:pt x="956156" y="1410851"/>
                  <a:pt x="950393" y="1402212"/>
                  <a:pt x="937429" y="1401132"/>
                </a:cubicBezTo>
                <a:cubicBezTo>
                  <a:pt x="929145" y="1400412"/>
                  <a:pt x="920862" y="1398612"/>
                  <a:pt x="912939" y="1396453"/>
                </a:cubicBezTo>
                <a:cubicBezTo>
                  <a:pt x="893132" y="1391054"/>
                  <a:pt x="875125" y="1389974"/>
                  <a:pt x="858559" y="1406531"/>
                </a:cubicBezTo>
                <a:cubicBezTo>
                  <a:pt x="854958" y="1410491"/>
                  <a:pt x="845954" y="1410491"/>
                  <a:pt x="839832" y="1410131"/>
                </a:cubicBezTo>
                <a:cubicBezTo>
                  <a:pt x="825427" y="1409771"/>
                  <a:pt x="811021" y="1404372"/>
                  <a:pt x="797336" y="1407251"/>
                </a:cubicBezTo>
                <a:cubicBezTo>
                  <a:pt x="785812" y="1409771"/>
                  <a:pt x="773927" y="1418770"/>
                  <a:pt x="765644" y="1428128"/>
                </a:cubicBezTo>
                <a:cubicBezTo>
                  <a:pt x="746197" y="1449725"/>
                  <a:pt x="739715" y="1477082"/>
                  <a:pt x="737914" y="1506237"/>
                </a:cubicBezTo>
                <a:cubicBezTo>
                  <a:pt x="736834" y="1522435"/>
                  <a:pt x="736113" y="1538273"/>
                  <a:pt x="742236" y="1554111"/>
                </a:cubicBezTo>
                <a:cubicBezTo>
                  <a:pt x="751959" y="1578947"/>
                  <a:pt x="772487" y="1590106"/>
                  <a:pt x="798056" y="1589746"/>
                </a:cubicBezTo>
                <a:cubicBezTo>
                  <a:pt x="817864" y="1589746"/>
                  <a:pt x="826507" y="1579667"/>
                  <a:pt x="834790" y="1564549"/>
                </a:cubicBezTo>
                <a:cubicBezTo>
                  <a:pt x="848475" y="1540433"/>
                  <a:pt x="866842" y="1535393"/>
                  <a:pt x="890971" y="1548712"/>
                </a:cubicBezTo>
                <a:cubicBezTo>
                  <a:pt x="885929" y="1560230"/>
                  <a:pt x="880527" y="1571388"/>
                  <a:pt x="876205" y="1582907"/>
                </a:cubicBezTo>
                <a:cubicBezTo>
                  <a:pt x="871524" y="1594785"/>
                  <a:pt x="867922" y="1606663"/>
                  <a:pt x="863961" y="1618542"/>
                </a:cubicBezTo>
                <a:cubicBezTo>
                  <a:pt x="861800" y="1625381"/>
                  <a:pt x="864681" y="1628260"/>
                  <a:pt x="871524" y="1628980"/>
                </a:cubicBezTo>
                <a:cubicBezTo>
                  <a:pt x="887370" y="1630060"/>
                  <a:pt x="902856" y="1631860"/>
                  <a:pt x="917981" y="1634020"/>
                </a:cubicBezTo>
                <a:cubicBezTo>
                  <a:pt x="933107" y="1635819"/>
                  <a:pt x="936348" y="1639779"/>
                  <a:pt x="935628" y="1654537"/>
                </a:cubicBezTo>
                <a:cubicBezTo>
                  <a:pt x="935268" y="1661736"/>
                  <a:pt x="935628" y="1669655"/>
                  <a:pt x="933467" y="1676494"/>
                </a:cubicBezTo>
                <a:cubicBezTo>
                  <a:pt x="926264" y="1697371"/>
                  <a:pt x="933107" y="1713569"/>
                  <a:pt x="949313" y="1725807"/>
                </a:cubicBezTo>
                <a:cubicBezTo>
                  <a:pt x="955075" y="1730486"/>
                  <a:pt x="965519" y="1734446"/>
                  <a:pt x="971281" y="1731926"/>
                </a:cubicBezTo>
                <a:cubicBezTo>
                  <a:pt x="991088" y="1724007"/>
                  <a:pt x="1007655" y="1728327"/>
                  <a:pt x="1023861" y="1740565"/>
                </a:cubicBezTo>
                <a:cubicBezTo>
                  <a:pt x="1025301" y="1741285"/>
                  <a:pt x="1027102" y="1741645"/>
                  <a:pt x="1028542" y="1742365"/>
                </a:cubicBezTo>
                <a:cubicBezTo>
                  <a:pt x="1029983" y="1740925"/>
                  <a:pt x="1032144" y="1739485"/>
                  <a:pt x="1032504" y="1737685"/>
                </a:cubicBezTo>
                <a:cubicBezTo>
                  <a:pt x="1045109" y="1710689"/>
                  <a:pt x="1069958" y="1699890"/>
                  <a:pt x="1095167" y="1689452"/>
                </a:cubicBezTo>
                <a:cubicBezTo>
                  <a:pt x="1104171" y="1685852"/>
                  <a:pt x="1108132" y="1688372"/>
                  <a:pt x="1107412" y="1698451"/>
                </a:cubicBezTo>
                <a:cubicBezTo>
                  <a:pt x="1106331" y="1705650"/>
                  <a:pt x="1104531" y="1712489"/>
                  <a:pt x="1103810" y="1719688"/>
                </a:cubicBezTo>
                <a:cubicBezTo>
                  <a:pt x="1105251" y="1720768"/>
                  <a:pt x="1106691" y="1722207"/>
                  <a:pt x="1108132" y="1723287"/>
                </a:cubicBezTo>
                <a:cubicBezTo>
                  <a:pt x="1109212" y="1720408"/>
                  <a:pt x="1110293" y="1717528"/>
                  <a:pt x="1111733" y="1715008"/>
                </a:cubicBezTo>
                <a:cubicBezTo>
                  <a:pt x="1121097" y="1698811"/>
                  <a:pt x="1133702" y="1693771"/>
                  <a:pt x="1149908" y="1702410"/>
                </a:cubicBezTo>
                <a:cubicBezTo>
                  <a:pt x="1171876" y="1713209"/>
                  <a:pt x="1194924" y="1716448"/>
                  <a:pt x="1217973" y="1710329"/>
                </a:cubicBezTo>
                <a:cubicBezTo>
                  <a:pt x="1233819" y="1706370"/>
                  <a:pt x="1242102" y="1715728"/>
                  <a:pt x="1251825" y="1724007"/>
                </a:cubicBezTo>
                <a:cubicBezTo>
                  <a:pt x="1271273" y="1740205"/>
                  <a:pt x="1291080" y="1756043"/>
                  <a:pt x="1311968" y="1771161"/>
                </a:cubicBezTo>
                <a:cubicBezTo>
                  <a:pt x="1318450" y="1775840"/>
                  <a:pt x="1327454" y="1778000"/>
                  <a:pt x="1335737" y="1778000"/>
                </a:cubicBezTo>
                <a:cubicBezTo>
                  <a:pt x="1385435" y="1779799"/>
                  <a:pt x="1404882" y="1805716"/>
                  <a:pt x="1421088" y="1844590"/>
                </a:cubicBezTo>
                <a:cubicBezTo>
                  <a:pt x="1422169" y="1848190"/>
                  <a:pt x="1420008" y="1854309"/>
                  <a:pt x="1418207" y="1858268"/>
                </a:cubicBezTo>
                <a:cubicBezTo>
                  <a:pt x="1414966" y="1865107"/>
                  <a:pt x="1410644" y="1871227"/>
                  <a:pt x="1404882" y="1880225"/>
                </a:cubicBezTo>
                <a:cubicBezTo>
                  <a:pt x="1414606" y="1877706"/>
                  <a:pt x="1421088" y="1874106"/>
                  <a:pt x="1427211" y="1874106"/>
                </a:cubicBezTo>
                <a:cubicBezTo>
                  <a:pt x="1432252" y="1873746"/>
                  <a:pt x="1436934" y="1877346"/>
                  <a:pt x="1441976" y="1879505"/>
                </a:cubicBezTo>
                <a:cubicBezTo>
                  <a:pt x="1439815" y="1884185"/>
                  <a:pt x="1438015" y="1888864"/>
                  <a:pt x="1435854" y="1893544"/>
                </a:cubicBezTo>
                <a:cubicBezTo>
                  <a:pt x="1434773" y="1895703"/>
                  <a:pt x="1432613" y="1897503"/>
                  <a:pt x="1431172" y="1899663"/>
                </a:cubicBezTo>
                <a:cubicBezTo>
                  <a:pt x="1431892" y="1900383"/>
                  <a:pt x="1432613" y="1900743"/>
                  <a:pt x="1432973" y="1901822"/>
                </a:cubicBezTo>
                <a:cubicBezTo>
                  <a:pt x="1438735" y="1897503"/>
                  <a:pt x="1444857" y="1893544"/>
                  <a:pt x="1449899" y="1888864"/>
                </a:cubicBezTo>
                <a:cubicBezTo>
                  <a:pt x="1456381" y="1882745"/>
                  <a:pt x="1463224" y="1882025"/>
                  <a:pt x="1471147" y="1884905"/>
                </a:cubicBezTo>
                <a:cubicBezTo>
                  <a:pt x="1484472" y="1889584"/>
                  <a:pt x="1499958" y="1890304"/>
                  <a:pt x="1506440" y="1906142"/>
                </a:cubicBezTo>
                <a:cubicBezTo>
                  <a:pt x="1507160" y="1907942"/>
                  <a:pt x="1512922" y="1908661"/>
                  <a:pt x="1516164" y="1908661"/>
                </a:cubicBezTo>
                <a:cubicBezTo>
                  <a:pt x="1526247" y="1909021"/>
                  <a:pt x="1536691" y="1909021"/>
                  <a:pt x="1546775" y="1909021"/>
                </a:cubicBezTo>
                <a:cubicBezTo>
                  <a:pt x="1583509" y="1910461"/>
                  <a:pt x="1608718" y="1935298"/>
                  <a:pt x="1637169" y="1952935"/>
                </a:cubicBezTo>
                <a:cubicBezTo>
                  <a:pt x="1646172" y="1958694"/>
                  <a:pt x="1649053" y="1980291"/>
                  <a:pt x="1644371" y="1990370"/>
                </a:cubicBezTo>
                <a:cubicBezTo>
                  <a:pt x="1633927" y="2013047"/>
                  <a:pt x="1618802" y="2032844"/>
                  <a:pt x="1604757" y="2053361"/>
                </a:cubicBezTo>
                <a:cubicBezTo>
                  <a:pt x="1595033" y="2067399"/>
                  <a:pt x="1593232" y="2087197"/>
                  <a:pt x="1589271" y="2104834"/>
                </a:cubicBezTo>
                <a:cubicBezTo>
                  <a:pt x="1584229" y="2126431"/>
                  <a:pt x="1581708" y="2148388"/>
                  <a:pt x="1577026" y="2169625"/>
                </a:cubicBezTo>
                <a:cubicBezTo>
                  <a:pt x="1570544" y="2198421"/>
                  <a:pt x="1550737" y="2210659"/>
                  <a:pt x="1523006" y="2220378"/>
                </a:cubicBezTo>
                <a:cubicBezTo>
                  <a:pt x="1481231" y="2234776"/>
                  <a:pt x="1461423" y="2250974"/>
                  <a:pt x="1458182" y="2295608"/>
                </a:cubicBezTo>
                <a:cubicBezTo>
                  <a:pt x="1456742" y="2312525"/>
                  <a:pt x="1449539" y="2331603"/>
                  <a:pt x="1430092" y="2339881"/>
                </a:cubicBezTo>
                <a:cubicBezTo>
                  <a:pt x="1427211" y="2340961"/>
                  <a:pt x="1425050" y="2343841"/>
                  <a:pt x="1423609" y="2346360"/>
                </a:cubicBezTo>
                <a:cubicBezTo>
                  <a:pt x="1416046" y="2361478"/>
                  <a:pt x="1403802" y="2373717"/>
                  <a:pt x="1401641" y="2393154"/>
                </a:cubicBezTo>
                <a:cubicBezTo>
                  <a:pt x="1400201" y="2408632"/>
                  <a:pt x="1387596" y="2419430"/>
                  <a:pt x="1368869" y="2417271"/>
                </a:cubicBezTo>
                <a:cubicBezTo>
                  <a:pt x="1358065" y="2415831"/>
                  <a:pt x="1347621" y="2413671"/>
                  <a:pt x="1338258" y="2411871"/>
                </a:cubicBezTo>
                <a:cubicBezTo>
                  <a:pt x="1342939" y="2421950"/>
                  <a:pt x="1347981" y="2432028"/>
                  <a:pt x="1351943" y="2442467"/>
                </a:cubicBezTo>
                <a:cubicBezTo>
                  <a:pt x="1359505" y="2462624"/>
                  <a:pt x="1349422" y="2479902"/>
                  <a:pt x="1327814" y="2484581"/>
                </a:cubicBezTo>
                <a:cubicBezTo>
                  <a:pt x="1317730" y="2486741"/>
                  <a:pt x="1306926" y="2489261"/>
                  <a:pt x="1296842" y="2490340"/>
                </a:cubicBezTo>
                <a:cubicBezTo>
                  <a:pt x="1289639" y="2491420"/>
                  <a:pt x="1286398" y="2494660"/>
                  <a:pt x="1286758" y="2501499"/>
                </a:cubicBezTo>
                <a:cubicBezTo>
                  <a:pt x="1286758" y="2502219"/>
                  <a:pt x="1286758" y="2503299"/>
                  <a:pt x="1286758" y="2504018"/>
                </a:cubicBezTo>
                <a:cubicBezTo>
                  <a:pt x="1284598" y="2530295"/>
                  <a:pt x="1288919" y="2526695"/>
                  <a:pt x="1261909" y="2529575"/>
                </a:cubicBezTo>
                <a:cubicBezTo>
                  <a:pt x="1252906" y="2530655"/>
                  <a:pt x="1250385" y="2534254"/>
                  <a:pt x="1252906" y="2541813"/>
                </a:cubicBezTo>
                <a:cubicBezTo>
                  <a:pt x="1262629" y="2571329"/>
                  <a:pt x="1254346" y="2596886"/>
                  <a:pt x="1235980" y="2619562"/>
                </a:cubicBezTo>
                <a:cubicBezTo>
                  <a:pt x="1230938" y="2625682"/>
                  <a:pt x="1232378" y="2630361"/>
                  <a:pt x="1237420" y="2635400"/>
                </a:cubicBezTo>
                <a:cubicBezTo>
                  <a:pt x="1260829" y="2659517"/>
                  <a:pt x="1260829" y="2659517"/>
                  <a:pt x="1246063" y="2689033"/>
                </a:cubicBezTo>
                <a:cubicBezTo>
                  <a:pt x="1243902" y="2693712"/>
                  <a:pt x="1242102" y="2698391"/>
                  <a:pt x="1238861" y="2702351"/>
                </a:cubicBezTo>
                <a:cubicBezTo>
                  <a:pt x="1230217" y="2713869"/>
                  <a:pt x="1229497" y="2726827"/>
                  <a:pt x="1233459" y="2740146"/>
                </a:cubicBezTo>
                <a:cubicBezTo>
                  <a:pt x="1235619" y="2748424"/>
                  <a:pt x="1233819" y="2754184"/>
                  <a:pt x="1228777" y="2760663"/>
                </a:cubicBezTo>
                <a:cubicBezTo>
                  <a:pt x="1221934" y="2768582"/>
                  <a:pt x="1216172" y="2776860"/>
                  <a:pt x="1208249" y="2786219"/>
                </a:cubicBezTo>
                <a:cubicBezTo>
                  <a:pt x="1205368" y="2767142"/>
                  <a:pt x="1192403" y="2767142"/>
                  <a:pt x="1179439" y="2767862"/>
                </a:cubicBezTo>
                <a:cubicBezTo>
                  <a:pt x="1180159" y="2751304"/>
                  <a:pt x="1178718" y="2752384"/>
                  <a:pt x="1168274" y="2739786"/>
                </a:cubicBezTo>
                <a:cubicBezTo>
                  <a:pt x="1159991" y="2729707"/>
                  <a:pt x="1155310" y="2716749"/>
                  <a:pt x="1147747" y="2703431"/>
                </a:cubicBezTo>
                <a:cubicBezTo>
                  <a:pt x="1147387" y="2703431"/>
                  <a:pt x="1143785" y="2702711"/>
                  <a:pt x="1140544" y="2701991"/>
                </a:cubicBezTo>
                <a:cubicBezTo>
                  <a:pt x="1141624" y="2698751"/>
                  <a:pt x="1141624" y="2695152"/>
                  <a:pt x="1143065" y="2692272"/>
                </a:cubicBezTo>
                <a:cubicBezTo>
                  <a:pt x="1150628" y="2679314"/>
                  <a:pt x="1147747" y="2664916"/>
                  <a:pt x="1134422" y="2649078"/>
                </a:cubicBezTo>
                <a:cubicBezTo>
                  <a:pt x="1131181" y="2645479"/>
                  <a:pt x="1129380" y="2640439"/>
                  <a:pt x="1126499" y="2635040"/>
                </a:cubicBezTo>
                <a:cubicBezTo>
                  <a:pt x="1142705" y="2632881"/>
                  <a:pt x="1151708" y="2618123"/>
                  <a:pt x="1150268" y="2600485"/>
                </a:cubicBezTo>
                <a:cubicBezTo>
                  <a:pt x="1148827" y="2586807"/>
                  <a:pt x="1147747" y="2572769"/>
                  <a:pt x="1145226" y="2559091"/>
                </a:cubicBezTo>
                <a:cubicBezTo>
                  <a:pt x="1144506" y="2554771"/>
                  <a:pt x="1140544" y="2549732"/>
                  <a:pt x="1136583" y="2547572"/>
                </a:cubicBezTo>
                <a:cubicBezTo>
                  <a:pt x="1129020" y="2543253"/>
                  <a:pt x="1125418" y="2538214"/>
                  <a:pt x="1126139" y="2529935"/>
                </a:cubicBezTo>
                <a:cubicBezTo>
                  <a:pt x="1126859" y="2511937"/>
                  <a:pt x="1126499" y="2493940"/>
                  <a:pt x="1119296" y="2476662"/>
                </a:cubicBezTo>
                <a:cubicBezTo>
                  <a:pt x="1118216" y="2473783"/>
                  <a:pt x="1119296" y="2469463"/>
                  <a:pt x="1120016" y="2465864"/>
                </a:cubicBezTo>
                <a:cubicBezTo>
                  <a:pt x="1123618" y="2451106"/>
                  <a:pt x="1128300" y="2435988"/>
                  <a:pt x="1130820" y="2420870"/>
                </a:cubicBezTo>
                <a:cubicBezTo>
                  <a:pt x="1132981" y="2409712"/>
                  <a:pt x="1133341" y="2398553"/>
                  <a:pt x="1133341" y="2387035"/>
                </a:cubicBezTo>
                <a:cubicBezTo>
                  <a:pt x="1134062" y="2348520"/>
                  <a:pt x="1135142" y="2310365"/>
                  <a:pt x="1134782" y="2272211"/>
                </a:cubicBezTo>
                <a:cubicBezTo>
                  <a:pt x="1134422" y="2236216"/>
                  <a:pt x="1133341" y="2200221"/>
                  <a:pt x="1130820" y="2164586"/>
                </a:cubicBezTo>
                <a:cubicBezTo>
                  <a:pt x="1129380" y="2146948"/>
                  <a:pt x="1112814" y="2139389"/>
                  <a:pt x="1100929" y="2128951"/>
                </a:cubicBezTo>
                <a:cubicBezTo>
                  <a:pt x="1097328" y="2125711"/>
                  <a:pt x="1093006" y="2123192"/>
                  <a:pt x="1088685" y="2121392"/>
                </a:cubicBezTo>
                <a:cubicBezTo>
                  <a:pt x="1044388" y="2101235"/>
                  <a:pt x="1028182" y="2058761"/>
                  <a:pt x="1008015" y="2020246"/>
                </a:cubicBezTo>
                <a:cubicBezTo>
                  <a:pt x="998291" y="2001528"/>
                  <a:pt x="988568" y="1983531"/>
                  <a:pt x="972001" y="1969853"/>
                </a:cubicBezTo>
                <a:cubicBezTo>
                  <a:pt x="963358" y="1962654"/>
                  <a:pt x="961197" y="1945736"/>
                  <a:pt x="966960" y="1936018"/>
                </a:cubicBezTo>
                <a:cubicBezTo>
                  <a:pt x="973082" y="1925219"/>
                  <a:pt x="974162" y="1916580"/>
                  <a:pt x="970921" y="1903262"/>
                </a:cubicBezTo>
                <a:cubicBezTo>
                  <a:pt x="967680" y="1891744"/>
                  <a:pt x="975603" y="1875906"/>
                  <a:pt x="981725" y="1863668"/>
                </a:cubicBezTo>
                <a:cubicBezTo>
                  <a:pt x="987847" y="1852149"/>
                  <a:pt x="997931" y="1842071"/>
                  <a:pt x="1007295" y="1832352"/>
                </a:cubicBezTo>
                <a:cubicBezTo>
                  <a:pt x="1024581" y="1814715"/>
                  <a:pt x="1022780" y="1794197"/>
                  <a:pt x="1017378" y="1772960"/>
                </a:cubicBezTo>
                <a:cubicBezTo>
                  <a:pt x="1015217" y="1763962"/>
                  <a:pt x="1010536" y="1755683"/>
                  <a:pt x="1006574" y="1747044"/>
                </a:cubicBezTo>
                <a:cubicBezTo>
                  <a:pt x="1000812" y="1734806"/>
                  <a:pt x="990368" y="1733366"/>
                  <a:pt x="983886" y="1744884"/>
                </a:cubicBezTo>
                <a:cubicBezTo>
                  <a:pt x="977043" y="1757123"/>
                  <a:pt x="970201" y="1755323"/>
                  <a:pt x="959037" y="1751723"/>
                </a:cubicBezTo>
                <a:cubicBezTo>
                  <a:pt x="936348" y="1745244"/>
                  <a:pt x="919782" y="1730126"/>
                  <a:pt x="902856" y="1716088"/>
                </a:cubicBezTo>
                <a:cubicBezTo>
                  <a:pt x="893852" y="1708529"/>
                  <a:pt x="888810" y="1696291"/>
                  <a:pt x="882688" y="1685852"/>
                </a:cubicBezTo>
                <a:cubicBezTo>
                  <a:pt x="876926" y="1676854"/>
                  <a:pt x="869363" y="1672534"/>
                  <a:pt x="858559" y="1670735"/>
                </a:cubicBezTo>
                <a:cubicBezTo>
                  <a:pt x="831189" y="1666415"/>
                  <a:pt x="805619" y="1657776"/>
                  <a:pt x="786172" y="1636179"/>
                </a:cubicBezTo>
                <a:cubicBezTo>
                  <a:pt x="780410" y="1629700"/>
                  <a:pt x="772847" y="1625381"/>
                  <a:pt x="764564" y="1628980"/>
                </a:cubicBezTo>
                <a:cubicBezTo>
                  <a:pt x="744036" y="1636899"/>
                  <a:pt x="725309" y="1628260"/>
                  <a:pt x="707663" y="1621061"/>
                </a:cubicBezTo>
                <a:cubicBezTo>
                  <a:pt x="684254" y="1610983"/>
                  <a:pt x="661566" y="1598745"/>
                  <a:pt x="638877" y="1586506"/>
                </a:cubicBezTo>
                <a:cubicBezTo>
                  <a:pt x="624112" y="1578587"/>
                  <a:pt x="619070" y="1563469"/>
                  <a:pt x="617990" y="1548712"/>
                </a:cubicBezTo>
                <a:cubicBezTo>
                  <a:pt x="616909" y="1536473"/>
                  <a:pt x="614748" y="1526035"/>
                  <a:pt x="607906" y="1516676"/>
                </a:cubicBezTo>
                <a:cubicBezTo>
                  <a:pt x="598182" y="1502278"/>
                  <a:pt x="587378" y="1488240"/>
                  <a:pt x="578375" y="1473482"/>
                </a:cubicBezTo>
                <a:cubicBezTo>
                  <a:pt x="562169" y="1446486"/>
                  <a:pt x="547043" y="1419490"/>
                  <a:pt x="531557" y="1392493"/>
                </a:cubicBezTo>
                <a:cubicBezTo>
                  <a:pt x="528316" y="1386734"/>
                  <a:pt x="526156" y="1380255"/>
                  <a:pt x="522555" y="1374856"/>
                </a:cubicBezTo>
                <a:cubicBezTo>
                  <a:pt x="520033" y="1371976"/>
                  <a:pt x="516072" y="1370536"/>
                  <a:pt x="512831" y="1368017"/>
                </a:cubicBezTo>
                <a:cubicBezTo>
                  <a:pt x="511030" y="1372696"/>
                  <a:pt x="507069" y="1377735"/>
                  <a:pt x="508149" y="1381695"/>
                </a:cubicBezTo>
                <a:cubicBezTo>
                  <a:pt x="511750" y="1393933"/>
                  <a:pt x="517512" y="1405811"/>
                  <a:pt x="522555" y="1418050"/>
                </a:cubicBezTo>
                <a:cubicBezTo>
                  <a:pt x="530477" y="1437847"/>
                  <a:pt x="538401" y="1458004"/>
                  <a:pt x="546683" y="1477801"/>
                </a:cubicBezTo>
                <a:cubicBezTo>
                  <a:pt x="550284" y="1486080"/>
                  <a:pt x="554246" y="1493999"/>
                  <a:pt x="557848" y="1501918"/>
                </a:cubicBezTo>
                <a:lnTo>
                  <a:pt x="555687" y="1504798"/>
                </a:lnTo>
                <a:cubicBezTo>
                  <a:pt x="551005" y="1501918"/>
                  <a:pt x="545243" y="1499758"/>
                  <a:pt x="542002" y="1495439"/>
                </a:cubicBezTo>
                <a:cubicBezTo>
                  <a:pt x="535880" y="1486080"/>
                  <a:pt x="531557" y="1475642"/>
                  <a:pt x="526156" y="1465563"/>
                </a:cubicBezTo>
                <a:cubicBezTo>
                  <a:pt x="524715" y="1462684"/>
                  <a:pt x="523275" y="1459444"/>
                  <a:pt x="521114" y="1457284"/>
                </a:cubicBezTo>
                <a:cubicBezTo>
                  <a:pt x="509230" y="1448645"/>
                  <a:pt x="504908" y="1435327"/>
                  <a:pt x="500226" y="1422009"/>
                </a:cubicBezTo>
                <a:cubicBezTo>
                  <a:pt x="490862" y="1392493"/>
                  <a:pt x="481499" y="1362977"/>
                  <a:pt x="470695" y="1334181"/>
                </a:cubicBezTo>
                <a:cubicBezTo>
                  <a:pt x="468174" y="1326982"/>
                  <a:pt x="460611" y="1320503"/>
                  <a:pt x="453769" y="1315824"/>
                </a:cubicBezTo>
                <a:cubicBezTo>
                  <a:pt x="439003" y="1305025"/>
                  <a:pt x="426038" y="1293147"/>
                  <a:pt x="422077" y="1274070"/>
                </a:cubicBezTo>
                <a:cubicBezTo>
                  <a:pt x="421717" y="1272630"/>
                  <a:pt x="420637" y="1270830"/>
                  <a:pt x="420637" y="1269390"/>
                </a:cubicBezTo>
                <a:cubicBezTo>
                  <a:pt x="422077" y="1245634"/>
                  <a:pt x="412353" y="1224037"/>
                  <a:pt x="406231" y="1202080"/>
                </a:cubicBezTo>
                <a:cubicBezTo>
                  <a:pt x="403710" y="1192361"/>
                  <a:pt x="405151" y="1180843"/>
                  <a:pt x="405511" y="1170404"/>
                </a:cubicBezTo>
                <a:cubicBezTo>
                  <a:pt x="406231" y="1135129"/>
                  <a:pt x="418476" y="1102734"/>
                  <a:pt x="435042" y="1071778"/>
                </a:cubicBezTo>
                <a:cubicBezTo>
                  <a:pt x="442965" y="1057020"/>
                  <a:pt x="444765" y="1042262"/>
                  <a:pt x="443325" y="1025704"/>
                </a:cubicBezTo>
                <a:cubicBezTo>
                  <a:pt x="442965" y="1019945"/>
                  <a:pt x="440804" y="1013826"/>
                  <a:pt x="449447" y="1010946"/>
                </a:cubicBezTo>
                <a:cubicBezTo>
                  <a:pt x="457010" y="1008427"/>
                  <a:pt x="460971" y="1012026"/>
                  <a:pt x="464573" y="1017786"/>
                </a:cubicBezTo>
                <a:cubicBezTo>
                  <a:pt x="465293" y="1018865"/>
                  <a:pt x="467454" y="1019585"/>
                  <a:pt x="470695" y="1021385"/>
                </a:cubicBezTo>
                <a:cubicBezTo>
                  <a:pt x="474657" y="1004827"/>
                  <a:pt x="474657" y="990069"/>
                  <a:pt x="465653" y="975311"/>
                </a:cubicBezTo>
                <a:cubicBezTo>
                  <a:pt x="457730" y="963073"/>
                  <a:pt x="452328" y="949755"/>
                  <a:pt x="442244" y="939316"/>
                </a:cubicBezTo>
                <a:cubicBezTo>
                  <a:pt x="431801" y="928158"/>
                  <a:pt x="430360" y="915920"/>
                  <a:pt x="444765" y="904401"/>
                </a:cubicBezTo>
                <a:cubicBezTo>
                  <a:pt x="432521" y="897202"/>
                  <a:pt x="428560" y="887124"/>
                  <a:pt x="431080" y="874525"/>
                </a:cubicBezTo>
                <a:cubicBezTo>
                  <a:pt x="431080" y="872726"/>
                  <a:pt x="430360" y="870206"/>
                  <a:pt x="429280" y="869126"/>
                </a:cubicBezTo>
                <a:cubicBezTo>
                  <a:pt x="413794" y="856528"/>
                  <a:pt x="420276" y="844290"/>
                  <a:pt x="428199" y="831331"/>
                </a:cubicBezTo>
                <a:cubicBezTo>
                  <a:pt x="428919" y="830612"/>
                  <a:pt x="429280" y="829172"/>
                  <a:pt x="429640" y="828092"/>
                </a:cubicBezTo>
                <a:cubicBezTo>
                  <a:pt x="428199" y="828452"/>
                  <a:pt x="427119" y="828452"/>
                  <a:pt x="426038" y="828452"/>
                </a:cubicBezTo>
                <a:cubicBezTo>
                  <a:pt x="424238" y="820533"/>
                  <a:pt x="422437" y="812614"/>
                  <a:pt x="420997" y="804695"/>
                </a:cubicBezTo>
                <a:cubicBezTo>
                  <a:pt x="419916" y="800376"/>
                  <a:pt x="418476" y="796056"/>
                  <a:pt x="418115" y="791737"/>
                </a:cubicBezTo>
                <a:cubicBezTo>
                  <a:pt x="416315" y="778419"/>
                  <a:pt x="415235" y="765101"/>
                  <a:pt x="413074" y="752143"/>
                </a:cubicBezTo>
                <a:cubicBezTo>
                  <a:pt x="410913" y="742424"/>
                  <a:pt x="407312" y="732705"/>
                  <a:pt x="405151" y="724786"/>
                </a:cubicBezTo>
                <a:cubicBezTo>
                  <a:pt x="393266" y="721907"/>
                  <a:pt x="383903" y="719747"/>
                  <a:pt x="370218" y="716507"/>
                </a:cubicBezTo>
                <a:cubicBezTo>
                  <a:pt x="366977" y="710388"/>
                  <a:pt x="362655" y="699590"/>
                  <a:pt x="356533" y="690591"/>
                </a:cubicBezTo>
                <a:cubicBezTo>
                  <a:pt x="351851" y="683392"/>
                  <a:pt x="345368" y="676553"/>
                  <a:pt x="338886" y="671514"/>
                </a:cubicBezTo>
                <a:cubicBezTo>
                  <a:pt x="324481" y="661435"/>
                  <a:pt x="309355" y="652796"/>
                  <a:pt x="295310" y="642718"/>
                </a:cubicBezTo>
                <a:cubicBezTo>
                  <a:pt x="290988" y="639478"/>
                  <a:pt x="287747" y="633719"/>
                  <a:pt x="286306" y="628320"/>
                </a:cubicBezTo>
                <a:cubicBezTo>
                  <a:pt x="284146" y="619681"/>
                  <a:pt x="278024" y="618601"/>
                  <a:pt x="270821" y="618241"/>
                </a:cubicBezTo>
                <a:cubicBezTo>
                  <a:pt x="263618" y="617881"/>
                  <a:pt x="257856" y="619321"/>
                  <a:pt x="256055" y="627600"/>
                </a:cubicBezTo>
                <a:cubicBezTo>
                  <a:pt x="252814" y="639118"/>
                  <a:pt x="244891" y="644517"/>
                  <a:pt x="233727" y="647397"/>
                </a:cubicBezTo>
                <a:cubicBezTo>
                  <a:pt x="222563" y="650277"/>
                  <a:pt x="211759" y="654956"/>
                  <a:pt x="200955" y="658915"/>
                </a:cubicBezTo>
                <a:cubicBezTo>
                  <a:pt x="199875" y="657836"/>
                  <a:pt x="199154" y="656756"/>
                  <a:pt x="198074" y="655676"/>
                </a:cubicBezTo>
                <a:cubicBezTo>
                  <a:pt x="204196" y="645237"/>
                  <a:pt x="208157" y="632999"/>
                  <a:pt x="216441" y="624360"/>
                </a:cubicBezTo>
                <a:cubicBezTo>
                  <a:pt x="224004" y="616081"/>
                  <a:pt x="235888" y="611762"/>
                  <a:pt x="245972" y="605643"/>
                </a:cubicBezTo>
                <a:cubicBezTo>
                  <a:pt x="244531" y="603483"/>
                  <a:pt x="243451" y="601683"/>
                  <a:pt x="242370" y="599524"/>
                </a:cubicBezTo>
                <a:cubicBezTo>
                  <a:pt x="228685" y="607083"/>
                  <a:pt x="215000" y="614282"/>
                  <a:pt x="202035" y="622201"/>
                </a:cubicBezTo>
                <a:cubicBezTo>
                  <a:pt x="191591" y="628320"/>
                  <a:pt x="181508" y="635519"/>
                  <a:pt x="171784" y="643078"/>
                </a:cubicBezTo>
                <a:cubicBezTo>
                  <a:pt x="168543" y="645597"/>
                  <a:pt x="164582" y="649917"/>
                  <a:pt x="164941" y="653516"/>
                </a:cubicBezTo>
                <a:cubicBezTo>
                  <a:pt x="165302" y="662155"/>
                  <a:pt x="161340" y="667914"/>
                  <a:pt x="153777" y="671874"/>
                </a:cubicBezTo>
                <a:cubicBezTo>
                  <a:pt x="118844" y="692391"/>
                  <a:pt x="84632" y="713628"/>
                  <a:pt x="48978" y="732345"/>
                </a:cubicBezTo>
                <a:cubicBezTo>
                  <a:pt x="34933" y="739544"/>
                  <a:pt x="17647" y="740264"/>
                  <a:pt x="2161" y="744224"/>
                </a:cubicBezTo>
                <a:cubicBezTo>
                  <a:pt x="1441" y="742424"/>
                  <a:pt x="721" y="740624"/>
                  <a:pt x="0" y="738824"/>
                </a:cubicBezTo>
                <a:cubicBezTo>
                  <a:pt x="3601" y="736665"/>
                  <a:pt x="6843" y="733425"/>
                  <a:pt x="10804" y="731985"/>
                </a:cubicBezTo>
                <a:cubicBezTo>
                  <a:pt x="50419" y="719387"/>
                  <a:pt x="82471" y="695990"/>
                  <a:pt x="106600" y="662515"/>
                </a:cubicBezTo>
                <a:cubicBezTo>
                  <a:pt x="113082" y="653516"/>
                  <a:pt x="111642" y="650277"/>
                  <a:pt x="100478" y="647757"/>
                </a:cubicBezTo>
                <a:cubicBezTo>
                  <a:pt x="92915" y="645957"/>
                  <a:pt x="84992" y="644517"/>
                  <a:pt x="78149" y="641278"/>
                </a:cubicBezTo>
                <a:cubicBezTo>
                  <a:pt x="65905" y="635879"/>
                  <a:pt x="63023" y="628320"/>
                  <a:pt x="66625" y="615362"/>
                </a:cubicBezTo>
                <a:cubicBezTo>
                  <a:pt x="68426" y="609242"/>
                  <a:pt x="70587" y="603483"/>
                  <a:pt x="72387" y="595924"/>
                </a:cubicBezTo>
                <a:cubicBezTo>
                  <a:pt x="62303" y="595564"/>
                  <a:pt x="51139" y="607443"/>
                  <a:pt x="45737" y="591605"/>
                </a:cubicBezTo>
                <a:cubicBezTo>
                  <a:pt x="42136" y="580446"/>
                  <a:pt x="42856" y="571088"/>
                  <a:pt x="55101" y="566768"/>
                </a:cubicBezTo>
                <a:cubicBezTo>
                  <a:pt x="44657" y="546251"/>
                  <a:pt x="47898" y="531853"/>
                  <a:pt x="67345" y="521415"/>
                </a:cubicBezTo>
                <a:cubicBezTo>
                  <a:pt x="87513" y="510256"/>
                  <a:pt x="109120" y="501257"/>
                  <a:pt x="130369" y="491899"/>
                </a:cubicBezTo>
                <a:cubicBezTo>
                  <a:pt x="144414" y="485780"/>
                  <a:pt x="158099" y="480020"/>
                  <a:pt x="164582" y="464543"/>
                </a:cubicBezTo>
                <a:cubicBezTo>
                  <a:pt x="168183" y="455544"/>
                  <a:pt x="165662" y="451584"/>
                  <a:pt x="155938" y="451584"/>
                </a:cubicBezTo>
                <a:cubicBezTo>
                  <a:pt x="148015" y="451944"/>
                  <a:pt x="140092" y="450864"/>
                  <a:pt x="131809" y="451584"/>
                </a:cubicBezTo>
                <a:cubicBezTo>
                  <a:pt x="119925" y="452664"/>
                  <a:pt x="112002" y="446185"/>
                  <a:pt x="110201" y="436107"/>
                </a:cubicBezTo>
                <a:cubicBezTo>
                  <a:pt x="107680" y="423508"/>
                  <a:pt x="108761" y="410190"/>
                  <a:pt x="109481" y="397592"/>
                </a:cubicBezTo>
                <a:cubicBezTo>
                  <a:pt x="109841" y="394712"/>
                  <a:pt x="114523" y="390393"/>
                  <a:pt x="118124" y="389313"/>
                </a:cubicBezTo>
                <a:cubicBezTo>
                  <a:pt x="131809" y="384994"/>
                  <a:pt x="145494" y="381034"/>
                  <a:pt x="159539" y="378515"/>
                </a:cubicBezTo>
                <a:cubicBezTo>
                  <a:pt x="162781" y="378155"/>
                  <a:pt x="169263" y="382474"/>
                  <a:pt x="170704" y="385714"/>
                </a:cubicBezTo>
                <a:cubicBezTo>
                  <a:pt x="177546" y="402991"/>
                  <a:pt x="196633" y="408750"/>
                  <a:pt x="210679" y="397232"/>
                </a:cubicBezTo>
                <a:cubicBezTo>
                  <a:pt x="212119" y="395432"/>
                  <a:pt x="212839" y="390393"/>
                  <a:pt x="211759" y="387513"/>
                </a:cubicBezTo>
                <a:cubicBezTo>
                  <a:pt x="209958" y="381754"/>
                  <a:pt x="207798" y="375635"/>
                  <a:pt x="203476" y="371675"/>
                </a:cubicBezTo>
                <a:cubicBezTo>
                  <a:pt x="192672" y="361597"/>
                  <a:pt x="194832" y="348639"/>
                  <a:pt x="194112" y="336400"/>
                </a:cubicBezTo>
                <a:cubicBezTo>
                  <a:pt x="193392" y="327402"/>
                  <a:pt x="192672" y="318403"/>
                  <a:pt x="192672" y="309404"/>
                </a:cubicBezTo>
                <a:cubicBezTo>
                  <a:pt x="192312" y="295726"/>
                  <a:pt x="201315" y="286007"/>
                  <a:pt x="214640" y="287807"/>
                </a:cubicBezTo>
                <a:cubicBezTo>
                  <a:pt x="233367" y="289967"/>
                  <a:pt x="248132" y="282408"/>
                  <a:pt x="262538" y="272689"/>
                </a:cubicBezTo>
                <a:cubicBezTo>
                  <a:pt x="278024" y="262611"/>
                  <a:pt x="292429" y="249293"/>
                  <a:pt x="313677" y="256132"/>
                </a:cubicBezTo>
                <a:cubicBezTo>
                  <a:pt x="315477" y="256492"/>
                  <a:pt x="317638" y="255412"/>
                  <a:pt x="319439" y="253972"/>
                </a:cubicBezTo>
                <a:cubicBezTo>
                  <a:pt x="336005" y="239934"/>
                  <a:pt x="357613" y="240654"/>
                  <a:pt x="377060" y="237414"/>
                </a:cubicBezTo>
                <a:close/>
                <a:moveTo>
                  <a:pt x="1121871" y="232336"/>
                </a:moveTo>
                <a:cubicBezTo>
                  <a:pt x="1125168" y="231531"/>
                  <a:pt x="1129052" y="233766"/>
                  <a:pt x="1135917" y="238415"/>
                </a:cubicBezTo>
                <a:cubicBezTo>
                  <a:pt x="1143504" y="243064"/>
                  <a:pt x="1144227" y="249144"/>
                  <a:pt x="1139891" y="254866"/>
                </a:cubicBezTo>
                <a:cubicBezTo>
                  <a:pt x="1129775" y="267740"/>
                  <a:pt x="1119658" y="279899"/>
                  <a:pt x="1108097" y="291701"/>
                </a:cubicBezTo>
                <a:cubicBezTo>
                  <a:pt x="1105929" y="293847"/>
                  <a:pt x="1097981" y="291343"/>
                  <a:pt x="1092922" y="290628"/>
                </a:cubicBezTo>
                <a:cubicBezTo>
                  <a:pt x="1093284" y="286694"/>
                  <a:pt x="1092200" y="281330"/>
                  <a:pt x="1094368" y="278469"/>
                </a:cubicBezTo>
                <a:cubicBezTo>
                  <a:pt x="1098703" y="273105"/>
                  <a:pt x="1098703" y="269528"/>
                  <a:pt x="1095813" y="263449"/>
                </a:cubicBezTo>
                <a:cubicBezTo>
                  <a:pt x="1093645" y="259157"/>
                  <a:pt x="1094729" y="252005"/>
                  <a:pt x="1096897" y="246998"/>
                </a:cubicBezTo>
                <a:cubicBezTo>
                  <a:pt x="1097619" y="244853"/>
                  <a:pt x="1104845" y="245568"/>
                  <a:pt x="1111349" y="244495"/>
                </a:cubicBezTo>
                <a:cubicBezTo>
                  <a:pt x="1115865" y="236985"/>
                  <a:pt x="1118575" y="233140"/>
                  <a:pt x="1121871" y="232336"/>
                </a:cubicBezTo>
                <a:close/>
                <a:moveTo>
                  <a:pt x="1175567" y="231790"/>
                </a:moveTo>
                <a:cubicBezTo>
                  <a:pt x="1180583" y="234324"/>
                  <a:pt x="1188108" y="238306"/>
                  <a:pt x="1189183" y="243012"/>
                </a:cubicBezTo>
                <a:cubicBezTo>
                  <a:pt x="1191333" y="251699"/>
                  <a:pt x="1194917" y="254595"/>
                  <a:pt x="1203158" y="256405"/>
                </a:cubicBezTo>
                <a:cubicBezTo>
                  <a:pt x="1208175" y="257853"/>
                  <a:pt x="1213192" y="264369"/>
                  <a:pt x="1215342" y="269799"/>
                </a:cubicBezTo>
                <a:cubicBezTo>
                  <a:pt x="1216058" y="272333"/>
                  <a:pt x="1209967" y="277762"/>
                  <a:pt x="1206025" y="283554"/>
                </a:cubicBezTo>
                <a:cubicBezTo>
                  <a:pt x="1212475" y="300930"/>
                  <a:pt x="1227525" y="311789"/>
                  <a:pt x="1247592" y="312151"/>
                </a:cubicBezTo>
                <a:cubicBezTo>
                  <a:pt x="1259775" y="312513"/>
                  <a:pt x="1271958" y="311789"/>
                  <a:pt x="1283783" y="314685"/>
                </a:cubicBezTo>
                <a:cubicBezTo>
                  <a:pt x="1290950" y="316133"/>
                  <a:pt x="1298833" y="321563"/>
                  <a:pt x="1302417" y="327355"/>
                </a:cubicBezTo>
                <a:cubicBezTo>
                  <a:pt x="1304567" y="331336"/>
                  <a:pt x="1301700" y="340748"/>
                  <a:pt x="1298117" y="345816"/>
                </a:cubicBezTo>
                <a:cubicBezTo>
                  <a:pt x="1287367" y="361381"/>
                  <a:pt x="1276975" y="362105"/>
                  <a:pt x="1260133" y="355228"/>
                </a:cubicBezTo>
                <a:cubicBezTo>
                  <a:pt x="1250100" y="351246"/>
                  <a:pt x="1238633" y="352332"/>
                  <a:pt x="1227883" y="351608"/>
                </a:cubicBezTo>
                <a:cubicBezTo>
                  <a:pt x="1217492" y="350884"/>
                  <a:pt x="1207817" y="349074"/>
                  <a:pt x="1201008" y="339662"/>
                </a:cubicBezTo>
                <a:cubicBezTo>
                  <a:pt x="1198858" y="337128"/>
                  <a:pt x="1193842" y="336404"/>
                  <a:pt x="1190258" y="335318"/>
                </a:cubicBezTo>
                <a:cubicBezTo>
                  <a:pt x="1175567" y="330612"/>
                  <a:pt x="1170908" y="319391"/>
                  <a:pt x="1176642" y="305635"/>
                </a:cubicBezTo>
                <a:cubicBezTo>
                  <a:pt x="1180942" y="294776"/>
                  <a:pt x="1185242" y="283554"/>
                  <a:pt x="1188108" y="272333"/>
                </a:cubicBezTo>
                <a:cubicBezTo>
                  <a:pt x="1188825" y="269799"/>
                  <a:pt x="1185600" y="265093"/>
                  <a:pt x="1183092" y="262197"/>
                </a:cubicBezTo>
                <a:cubicBezTo>
                  <a:pt x="1179508" y="257853"/>
                  <a:pt x="1174133" y="254957"/>
                  <a:pt x="1171267" y="250613"/>
                </a:cubicBezTo>
                <a:cubicBezTo>
                  <a:pt x="1168758" y="245908"/>
                  <a:pt x="1168400" y="240116"/>
                  <a:pt x="1168400" y="235048"/>
                </a:cubicBezTo>
                <a:cubicBezTo>
                  <a:pt x="1168400" y="233600"/>
                  <a:pt x="1174492" y="230704"/>
                  <a:pt x="1175567" y="231790"/>
                </a:cubicBezTo>
                <a:close/>
                <a:moveTo>
                  <a:pt x="2332325" y="227894"/>
                </a:moveTo>
                <a:cubicBezTo>
                  <a:pt x="2340227" y="227528"/>
                  <a:pt x="2348129" y="228259"/>
                  <a:pt x="2355671" y="228259"/>
                </a:cubicBezTo>
                <a:cubicBezTo>
                  <a:pt x="2364291" y="228624"/>
                  <a:pt x="2372911" y="227894"/>
                  <a:pt x="2381172" y="229721"/>
                </a:cubicBezTo>
                <a:cubicBezTo>
                  <a:pt x="2392306" y="231913"/>
                  <a:pt x="2395179" y="238490"/>
                  <a:pt x="2391587" y="250182"/>
                </a:cubicBezTo>
                <a:cubicBezTo>
                  <a:pt x="2387637" y="264066"/>
                  <a:pt x="2376502" y="273201"/>
                  <a:pt x="2359981" y="273201"/>
                </a:cubicBezTo>
                <a:cubicBezTo>
                  <a:pt x="2354594" y="271739"/>
                  <a:pt x="2343460" y="272105"/>
                  <a:pt x="2339509" y="266624"/>
                </a:cubicBezTo>
                <a:cubicBezTo>
                  <a:pt x="2333044" y="258220"/>
                  <a:pt x="2326220" y="251643"/>
                  <a:pt x="2317241" y="246893"/>
                </a:cubicBezTo>
                <a:cubicBezTo>
                  <a:pt x="2316163" y="246163"/>
                  <a:pt x="2318677" y="235932"/>
                  <a:pt x="2321551" y="231547"/>
                </a:cubicBezTo>
                <a:cubicBezTo>
                  <a:pt x="2322987" y="228624"/>
                  <a:pt x="2328375" y="227894"/>
                  <a:pt x="2332325" y="227894"/>
                </a:cubicBezTo>
                <a:close/>
                <a:moveTo>
                  <a:pt x="1203966" y="205883"/>
                </a:moveTo>
                <a:cubicBezTo>
                  <a:pt x="1207454" y="206708"/>
                  <a:pt x="1209873" y="210371"/>
                  <a:pt x="1212477" y="216782"/>
                </a:cubicBezTo>
                <a:cubicBezTo>
                  <a:pt x="1212105" y="218247"/>
                  <a:pt x="1211361" y="219347"/>
                  <a:pt x="1210617" y="220812"/>
                </a:cubicBezTo>
                <a:cubicBezTo>
                  <a:pt x="1204292" y="218247"/>
                  <a:pt x="1197595" y="215317"/>
                  <a:pt x="1189037" y="212020"/>
                </a:cubicBezTo>
                <a:cubicBezTo>
                  <a:pt x="1195920" y="207074"/>
                  <a:pt x="1200478" y="205059"/>
                  <a:pt x="1203966" y="205883"/>
                </a:cubicBezTo>
                <a:close/>
                <a:moveTo>
                  <a:pt x="3679477" y="199991"/>
                </a:moveTo>
                <a:cubicBezTo>
                  <a:pt x="3683624" y="200953"/>
                  <a:pt x="3687548" y="203663"/>
                  <a:pt x="3690581" y="209959"/>
                </a:cubicBezTo>
                <a:cubicBezTo>
                  <a:pt x="3682732" y="212758"/>
                  <a:pt x="3675954" y="215906"/>
                  <a:pt x="3668819" y="217305"/>
                </a:cubicBezTo>
                <a:cubicBezTo>
                  <a:pt x="3665965" y="217654"/>
                  <a:pt x="3662398" y="213457"/>
                  <a:pt x="3659187" y="211009"/>
                </a:cubicBezTo>
                <a:cubicBezTo>
                  <a:pt x="3661684" y="207511"/>
                  <a:pt x="3663825" y="201215"/>
                  <a:pt x="3667036" y="200515"/>
                </a:cubicBezTo>
                <a:cubicBezTo>
                  <a:pt x="3670960" y="199816"/>
                  <a:pt x="3675330" y="199029"/>
                  <a:pt x="3679477" y="199991"/>
                </a:cubicBezTo>
                <a:close/>
                <a:moveTo>
                  <a:pt x="964057" y="194552"/>
                </a:moveTo>
                <a:cubicBezTo>
                  <a:pt x="969455" y="194552"/>
                  <a:pt x="975572" y="204278"/>
                  <a:pt x="979530" y="210761"/>
                </a:cubicBezTo>
                <a:cubicBezTo>
                  <a:pt x="984208" y="217605"/>
                  <a:pt x="986727" y="226249"/>
                  <a:pt x="991045" y="233453"/>
                </a:cubicBezTo>
                <a:cubicBezTo>
                  <a:pt x="996082" y="241737"/>
                  <a:pt x="1001840" y="241377"/>
                  <a:pt x="1006158" y="232732"/>
                </a:cubicBezTo>
                <a:cubicBezTo>
                  <a:pt x="1009396" y="226609"/>
                  <a:pt x="1010476" y="219405"/>
                  <a:pt x="1014074" y="213282"/>
                </a:cubicBezTo>
                <a:cubicBezTo>
                  <a:pt x="1017313" y="207879"/>
                  <a:pt x="1022350" y="203557"/>
                  <a:pt x="1027028" y="198515"/>
                </a:cubicBezTo>
                <a:lnTo>
                  <a:pt x="1032066" y="201396"/>
                </a:lnTo>
                <a:cubicBezTo>
                  <a:pt x="1030986" y="208960"/>
                  <a:pt x="1030626" y="217605"/>
                  <a:pt x="1028467" y="225169"/>
                </a:cubicBezTo>
                <a:cubicBezTo>
                  <a:pt x="1026308" y="234173"/>
                  <a:pt x="1028467" y="238496"/>
                  <a:pt x="1037823" y="239216"/>
                </a:cubicBezTo>
                <a:cubicBezTo>
                  <a:pt x="1041781" y="239936"/>
                  <a:pt x="1047539" y="242097"/>
                  <a:pt x="1048258" y="244979"/>
                </a:cubicBezTo>
                <a:cubicBezTo>
                  <a:pt x="1048978" y="248221"/>
                  <a:pt x="1046819" y="253623"/>
                  <a:pt x="1043940" y="256505"/>
                </a:cubicBezTo>
                <a:cubicBezTo>
                  <a:pt x="1035664" y="265149"/>
                  <a:pt x="1027748" y="273434"/>
                  <a:pt x="1012995" y="273074"/>
                </a:cubicBezTo>
                <a:cubicBezTo>
                  <a:pt x="993923" y="273074"/>
                  <a:pt x="974492" y="276315"/>
                  <a:pt x="955061" y="278116"/>
                </a:cubicBezTo>
                <a:cubicBezTo>
                  <a:pt x="941387" y="279557"/>
                  <a:pt x="938869" y="278116"/>
                  <a:pt x="930952" y="263709"/>
                </a:cubicBezTo>
                <a:cubicBezTo>
                  <a:pt x="939228" y="261187"/>
                  <a:pt x="946425" y="259026"/>
                  <a:pt x="953622" y="256865"/>
                </a:cubicBezTo>
                <a:lnTo>
                  <a:pt x="954342" y="253623"/>
                </a:lnTo>
                <a:cubicBezTo>
                  <a:pt x="948584" y="251823"/>
                  <a:pt x="942827" y="250382"/>
                  <a:pt x="937429" y="248941"/>
                </a:cubicBezTo>
                <a:cubicBezTo>
                  <a:pt x="931672" y="246780"/>
                  <a:pt x="925195" y="245699"/>
                  <a:pt x="920517" y="241737"/>
                </a:cubicBezTo>
                <a:cubicBezTo>
                  <a:pt x="914400" y="236334"/>
                  <a:pt x="915120" y="232372"/>
                  <a:pt x="923396" y="227330"/>
                </a:cubicBezTo>
                <a:cubicBezTo>
                  <a:pt x="931312" y="223007"/>
                  <a:pt x="935270" y="212562"/>
                  <a:pt x="942107" y="206439"/>
                </a:cubicBezTo>
                <a:cubicBezTo>
                  <a:pt x="948584" y="200676"/>
                  <a:pt x="956860" y="194192"/>
                  <a:pt x="964057" y="194552"/>
                </a:cubicBezTo>
                <a:close/>
                <a:moveTo>
                  <a:pt x="3184641" y="179903"/>
                </a:moveTo>
                <a:cubicBezTo>
                  <a:pt x="3185721" y="182062"/>
                  <a:pt x="3186801" y="184582"/>
                  <a:pt x="3188242" y="187101"/>
                </a:cubicBezTo>
                <a:cubicBezTo>
                  <a:pt x="3193643" y="196818"/>
                  <a:pt x="3200844" y="203296"/>
                  <a:pt x="3213086" y="201136"/>
                </a:cubicBezTo>
                <a:cubicBezTo>
                  <a:pt x="3220647" y="199697"/>
                  <a:pt x="3225328" y="204735"/>
                  <a:pt x="3227488" y="211933"/>
                </a:cubicBezTo>
                <a:cubicBezTo>
                  <a:pt x="3228208" y="215172"/>
                  <a:pt x="3229649" y="218411"/>
                  <a:pt x="3231449" y="224529"/>
                </a:cubicBezTo>
                <a:cubicBezTo>
                  <a:pt x="3235050" y="219491"/>
                  <a:pt x="3237570" y="217331"/>
                  <a:pt x="3239010" y="214452"/>
                </a:cubicBezTo>
                <a:cubicBezTo>
                  <a:pt x="3246211" y="201136"/>
                  <a:pt x="3263854" y="195018"/>
                  <a:pt x="3277177" y="201496"/>
                </a:cubicBezTo>
                <a:cubicBezTo>
                  <a:pt x="3287979" y="206895"/>
                  <a:pt x="3298420" y="211933"/>
                  <a:pt x="3308502" y="218051"/>
                </a:cubicBezTo>
                <a:cubicBezTo>
                  <a:pt x="3311743" y="220210"/>
                  <a:pt x="3313543" y="224529"/>
                  <a:pt x="3316063" y="228128"/>
                </a:cubicBezTo>
                <a:cubicBezTo>
                  <a:pt x="3317504" y="230647"/>
                  <a:pt x="3318224" y="234246"/>
                  <a:pt x="3320744" y="236045"/>
                </a:cubicBezTo>
                <a:cubicBezTo>
                  <a:pt x="3331186" y="244323"/>
                  <a:pt x="3331186" y="254759"/>
                  <a:pt x="3327945" y="265916"/>
                </a:cubicBezTo>
                <a:cubicBezTo>
                  <a:pt x="3321464" y="290028"/>
                  <a:pt x="3313543" y="313780"/>
                  <a:pt x="3306702" y="337533"/>
                </a:cubicBezTo>
                <a:cubicBezTo>
                  <a:pt x="3305261" y="342571"/>
                  <a:pt x="3305622" y="347610"/>
                  <a:pt x="3308142" y="354087"/>
                </a:cubicBezTo>
                <a:cubicBezTo>
                  <a:pt x="3315703" y="345450"/>
                  <a:pt x="3323265" y="337533"/>
                  <a:pt x="3330106" y="328896"/>
                </a:cubicBezTo>
                <a:cubicBezTo>
                  <a:pt x="3331906" y="326016"/>
                  <a:pt x="3331546" y="320978"/>
                  <a:pt x="3331546" y="317019"/>
                </a:cubicBezTo>
                <a:cubicBezTo>
                  <a:pt x="3331546" y="314500"/>
                  <a:pt x="3329746" y="310541"/>
                  <a:pt x="3331186" y="309822"/>
                </a:cubicBezTo>
                <a:cubicBezTo>
                  <a:pt x="3332626" y="308022"/>
                  <a:pt x="3336227" y="307662"/>
                  <a:pt x="3339107" y="308022"/>
                </a:cubicBezTo>
                <a:cubicBezTo>
                  <a:pt x="3345948" y="309102"/>
                  <a:pt x="3352790" y="309822"/>
                  <a:pt x="3359271" y="312341"/>
                </a:cubicBezTo>
                <a:cubicBezTo>
                  <a:pt x="3375833" y="318459"/>
                  <a:pt x="3386275" y="302624"/>
                  <a:pt x="3400678" y="300105"/>
                </a:cubicBezTo>
                <a:cubicBezTo>
                  <a:pt x="3412200" y="298305"/>
                  <a:pt x="3421921" y="296866"/>
                  <a:pt x="3432363" y="302984"/>
                </a:cubicBezTo>
                <a:cubicBezTo>
                  <a:pt x="3446405" y="310901"/>
                  <a:pt x="3461528" y="313061"/>
                  <a:pt x="3477371" y="306583"/>
                </a:cubicBezTo>
                <a:cubicBezTo>
                  <a:pt x="3484572" y="303704"/>
                  <a:pt x="3490333" y="300465"/>
                  <a:pt x="3488172" y="290748"/>
                </a:cubicBezTo>
                <a:cubicBezTo>
                  <a:pt x="3486012" y="281751"/>
                  <a:pt x="3489613" y="277072"/>
                  <a:pt x="3499334" y="276712"/>
                </a:cubicBezTo>
                <a:cubicBezTo>
                  <a:pt x="3509056" y="276352"/>
                  <a:pt x="3519858" y="272034"/>
                  <a:pt x="3528139" y="274913"/>
                </a:cubicBezTo>
                <a:cubicBezTo>
                  <a:pt x="3540021" y="278512"/>
                  <a:pt x="3550823" y="286789"/>
                  <a:pt x="3560905" y="294706"/>
                </a:cubicBezTo>
                <a:cubicBezTo>
                  <a:pt x="3567746" y="300105"/>
                  <a:pt x="3576027" y="305863"/>
                  <a:pt x="3574587" y="317379"/>
                </a:cubicBezTo>
                <a:cubicBezTo>
                  <a:pt x="3574227" y="319898"/>
                  <a:pt x="3577828" y="324217"/>
                  <a:pt x="3580708" y="326016"/>
                </a:cubicBezTo>
                <a:cubicBezTo>
                  <a:pt x="3594030" y="334654"/>
                  <a:pt x="3607713" y="342571"/>
                  <a:pt x="3621035" y="350489"/>
                </a:cubicBezTo>
                <a:cubicBezTo>
                  <a:pt x="3622475" y="350129"/>
                  <a:pt x="3623915" y="349409"/>
                  <a:pt x="3624996" y="348689"/>
                </a:cubicBezTo>
                <a:cubicBezTo>
                  <a:pt x="3624996" y="342571"/>
                  <a:pt x="3624275" y="336453"/>
                  <a:pt x="3625356" y="330335"/>
                </a:cubicBezTo>
                <a:cubicBezTo>
                  <a:pt x="3626436" y="326016"/>
                  <a:pt x="3629676" y="319898"/>
                  <a:pt x="3632917" y="318819"/>
                </a:cubicBezTo>
                <a:cubicBezTo>
                  <a:pt x="3645159" y="315220"/>
                  <a:pt x="3658121" y="311981"/>
                  <a:pt x="3670723" y="311261"/>
                </a:cubicBezTo>
                <a:cubicBezTo>
                  <a:pt x="3685486" y="310901"/>
                  <a:pt x="3697008" y="305863"/>
                  <a:pt x="3701689" y="292547"/>
                </a:cubicBezTo>
                <a:cubicBezTo>
                  <a:pt x="3705649" y="281031"/>
                  <a:pt x="3697368" y="273113"/>
                  <a:pt x="3688006" y="267355"/>
                </a:cubicBezTo>
                <a:cubicBezTo>
                  <a:pt x="3694487" y="241444"/>
                  <a:pt x="3718251" y="232087"/>
                  <a:pt x="3740215" y="245762"/>
                </a:cubicBezTo>
                <a:cubicBezTo>
                  <a:pt x="3746336" y="249001"/>
                  <a:pt x="3752457" y="252240"/>
                  <a:pt x="3758938" y="254759"/>
                </a:cubicBezTo>
                <a:cubicBezTo>
                  <a:pt x="3761099" y="255479"/>
                  <a:pt x="3765419" y="254399"/>
                  <a:pt x="3767220" y="252600"/>
                </a:cubicBezTo>
                <a:cubicBezTo>
                  <a:pt x="3770100" y="249721"/>
                  <a:pt x="3771900" y="245762"/>
                  <a:pt x="3774421" y="242883"/>
                </a:cubicBezTo>
                <a:cubicBezTo>
                  <a:pt x="3785583" y="227768"/>
                  <a:pt x="3802146" y="229207"/>
                  <a:pt x="3809707" y="246122"/>
                </a:cubicBezTo>
                <a:cubicBezTo>
                  <a:pt x="3814388" y="255839"/>
                  <a:pt x="3823029" y="259078"/>
                  <a:pt x="3832751" y="259078"/>
                </a:cubicBezTo>
                <a:cubicBezTo>
                  <a:pt x="3842832" y="259438"/>
                  <a:pt x="3852914" y="256919"/>
                  <a:pt x="3860836" y="266635"/>
                </a:cubicBezTo>
                <a:cubicBezTo>
                  <a:pt x="3862636" y="268435"/>
                  <a:pt x="3869117" y="267715"/>
                  <a:pt x="3872357" y="265916"/>
                </a:cubicBezTo>
                <a:cubicBezTo>
                  <a:pt x="3883519" y="261237"/>
                  <a:pt x="3894321" y="255839"/>
                  <a:pt x="3905483" y="250081"/>
                </a:cubicBezTo>
                <a:cubicBezTo>
                  <a:pt x="3931407" y="236765"/>
                  <a:pt x="3954811" y="244683"/>
                  <a:pt x="3970294" y="273113"/>
                </a:cubicBezTo>
                <a:cubicBezTo>
                  <a:pt x="3972814" y="277432"/>
                  <a:pt x="3978575" y="281391"/>
                  <a:pt x="3983616" y="283550"/>
                </a:cubicBezTo>
                <a:cubicBezTo>
                  <a:pt x="3991178" y="287149"/>
                  <a:pt x="4000179" y="289308"/>
                  <a:pt x="4008460" y="292547"/>
                </a:cubicBezTo>
                <a:cubicBezTo>
                  <a:pt x="4012781" y="272754"/>
                  <a:pt x="4018902" y="267355"/>
                  <a:pt x="4039066" y="263037"/>
                </a:cubicBezTo>
                <a:cubicBezTo>
                  <a:pt x="4048787" y="260877"/>
                  <a:pt x="4057789" y="256199"/>
                  <a:pt x="4067870" y="253680"/>
                </a:cubicBezTo>
                <a:cubicBezTo>
                  <a:pt x="4071831" y="252240"/>
                  <a:pt x="4077232" y="251880"/>
                  <a:pt x="4081193" y="253680"/>
                </a:cubicBezTo>
                <a:cubicBezTo>
                  <a:pt x="4090194" y="257638"/>
                  <a:pt x="4098116" y="263397"/>
                  <a:pt x="4107117" y="267355"/>
                </a:cubicBezTo>
                <a:cubicBezTo>
                  <a:pt x="4110358" y="268795"/>
                  <a:pt x="4115399" y="266995"/>
                  <a:pt x="4119719" y="266635"/>
                </a:cubicBezTo>
                <a:cubicBezTo>
                  <a:pt x="4118999" y="262317"/>
                  <a:pt x="4119359" y="256919"/>
                  <a:pt x="4117199" y="253320"/>
                </a:cubicBezTo>
                <a:cubicBezTo>
                  <a:pt x="4112878" y="246842"/>
                  <a:pt x="4107117" y="241084"/>
                  <a:pt x="4102436" y="235326"/>
                </a:cubicBezTo>
                <a:cubicBezTo>
                  <a:pt x="4096315" y="227048"/>
                  <a:pt x="4099196" y="222370"/>
                  <a:pt x="4108197" y="219131"/>
                </a:cubicBezTo>
                <a:cubicBezTo>
                  <a:pt x="4145284" y="206535"/>
                  <a:pt x="4182010" y="205815"/>
                  <a:pt x="4219456" y="216611"/>
                </a:cubicBezTo>
                <a:cubicBezTo>
                  <a:pt x="4225577" y="218411"/>
                  <a:pt x="4232058" y="218411"/>
                  <a:pt x="4238539" y="219131"/>
                </a:cubicBezTo>
                <a:cubicBezTo>
                  <a:pt x="4259423" y="221650"/>
                  <a:pt x="4280666" y="223089"/>
                  <a:pt x="4301910" y="226328"/>
                </a:cubicBezTo>
                <a:cubicBezTo>
                  <a:pt x="4307671" y="227048"/>
                  <a:pt x="4312712" y="232446"/>
                  <a:pt x="4317753" y="236405"/>
                </a:cubicBezTo>
                <a:cubicBezTo>
                  <a:pt x="4324954" y="242163"/>
                  <a:pt x="4331795" y="247921"/>
                  <a:pt x="4338276" y="254040"/>
                </a:cubicBezTo>
                <a:cubicBezTo>
                  <a:pt x="4339356" y="252960"/>
                  <a:pt x="4340077" y="252600"/>
                  <a:pt x="4341157" y="251880"/>
                </a:cubicBezTo>
                <a:cubicBezTo>
                  <a:pt x="4340437" y="249721"/>
                  <a:pt x="4340437" y="246842"/>
                  <a:pt x="4338996" y="245402"/>
                </a:cubicBezTo>
                <a:cubicBezTo>
                  <a:pt x="4335036" y="240004"/>
                  <a:pt x="4331795" y="235326"/>
                  <a:pt x="4336836" y="229207"/>
                </a:cubicBezTo>
                <a:cubicBezTo>
                  <a:pt x="4342237" y="222730"/>
                  <a:pt x="4347998" y="216971"/>
                  <a:pt x="4357720" y="219491"/>
                </a:cubicBezTo>
                <a:cubicBezTo>
                  <a:pt x="4368521" y="222730"/>
                  <a:pt x="4379323" y="223809"/>
                  <a:pt x="4386164" y="234246"/>
                </a:cubicBezTo>
                <a:cubicBezTo>
                  <a:pt x="4391925" y="243243"/>
                  <a:pt x="4394446" y="251880"/>
                  <a:pt x="4388325" y="260517"/>
                </a:cubicBezTo>
                <a:cubicBezTo>
                  <a:pt x="4384004" y="267355"/>
                  <a:pt x="4385444" y="272394"/>
                  <a:pt x="4390125" y="278152"/>
                </a:cubicBezTo>
                <a:cubicBezTo>
                  <a:pt x="4395166" y="284270"/>
                  <a:pt x="4398766" y="291108"/>
                  <a:pt x="4402007" y="297945"/>
                </a:cubicBezTo>
                <a:cubicBezTo>
                  <a:pt x="4408128" y="310901"/>
                  <a:pt x="4405968" y="315940"/>
                  <a:pt x="4392285" y="317019"/>
                </a:cubicBezTo>
                <a:cubicBezTo>
                  <a:pt x="4382564" y="318099"/>
                  <a:pt x="4372842" y="314860"/>
                  <a:pt x="4363120" y="314500"/>
                </a:cubicBezTo>
                <a:cubicBezTo>
                  <a:pt x="4358440" y="314140"/>
                  <a:pt x="4351238" y="313780"/>
                  <a:pt x="4347998" y="316659"/>
                </a:cubicBezTo>
                <a:cubicBezTo>
                  <a:pt x="4341157" y="323137"/>
                  <a:pt x="4335036" y="324937"/>
                  <a:pt x="4326394" y="319539"/>
                </a:cubicBezTo>
                <a:cubicBezTo>
                  <a:pt x="4324234" y="318099"/>
                  <a:pt x="4320633" y="318819"/>
                  <a:pt x="4317393" y="318819"/>
                </a:cubicBezTo>
                <a:cubicBezTo>
                  <a:pt x="4318113" y="322058"/>
                  <a:pt x="4317753" y="325657"/>
                  <a:pt x="4319553" y="328536"/>
                </a:cubicBezTo>
                <a:cubicBezTo>
                  <a:pt x="4324954" y="337173"/>
                  <a:pt x="4333595" y="345090"/>
                  <a:pt x="4336116" y="354447"/>
                </a:cubicBezTo>
                <a:cubicBezTo>
                  <a:pt x="4341877" y="377480"/>
                  <a:pt x="4335756" y="383598"/>
                  <a:pt x="4312352" y="384678"/>
                </a:cubicBezTo>
                <a:cubicBezTo>
                  <a:pt x="4308751" y="385038"/>
                  <a:pt x="4305151" y="388277"/>
                  <a:pt x="4301550" y="390076"/>
                </a:cubicBezTo>
                <a:cubicBezTo>
                  <a:pt x="4305151" y="392595"/>
                  <a:pt x="4308391" y="396554"/>
                  <a:pt x="4312352" y="396914"/>
                </a:cubicBezTo>
                <a:cubicBezTo>
                  <a:pt x="4328555" y="398713"/>
                  <a:pt x="4341157" y="406631"/>
                  <a:pt x="4351959" y="418867"/>
                </a:cubicBezTo>
                <a:cubicBezTo>
                  <a:pt x="4356639" y="424265"/>
                  <a:pt x="4362760" y="428584"/>
                  <a:pt x="4368521" y="433262"/>
                </a:cubicBezTo>
                <a:cubicBezTo>
                  <a:pt x="4372122" y="436501"/>
                  <a:pt x="4376803" y="438660"/>
                  <a:pt x="4380043" y="442259"/>
                </a:cubicBezTo>
                <a:cubicBezTo>
                  <a:pt x="4390125" y="453056"/>
                  <a:pt x="4389765" y="459534"/>
                  <a:pt x="4376443" y="465652"/>
                </a:cubicBezTo>
                <a:cubicBezTo>
                  <a:pt x="4344757" y="480407"/>
                  <a:pt x="4338636" y="510277"/>
                  <a:pt x="4330715" y="539068"/>
                </a:cubicBezTo>
                <a:cubicBezTo>
                  <a:pt x="4329995" y="541947"/>
                  <a:pt x="4329995" y="544826"/>
                  <a:pt x="4329995" y="547705"/>
                </a:cubicBezTo>
                <a:cubicBezTo>
                  <a:pt x="4326754" y="571098"/>
                  <a:pt x="4326394" y="571458"/>
                  <a:pt x="4304070" y="567139"/>
                </a:cubicBezTo>
                <a:cubicBezTo>
                  <a:pt x="4300470" y="566419"/>
                  <a:pt x="4296149" y="565700"/>
                  <a:pt x="4293269" y="567499"/>
                </a:cubicBezTo>
                <a:cubicBezTo>
                  <a:pt x="4279946" y="575417"/>
                  <a:pt x="4266984" y="584414"/>
                  <a:pt x="4253662" y="593051"/>
                </a:cubicBezTo>
                <a:cubicBezTo>
                  <a:pt x="4246101" y="598089"/>
                  <a:pt x="4243580" y="604567"/>
                  <a:pt x="4245020" y="612845"/>
                </a:cubicBezTo>
                <a:cubicBezTo>
                  <a:pt x="4247541" y="627960"/>
                  <a:pt x="4250421" y="643075"/>
                  <a:pt x="4253662" y="657470"/>
                </a:cubicBezTo>
                <a:cubicBezTo>
                  <a:pt x="4254382" y="661429"/>
                  <a:pt x="4257983" y="665748"/>
                  <a:pt x="4261223" y="667907"/>
                </a:cubicBezTo>
                <a:cubicBezTo>
                  <a:pt x="4279946" y="679063"/>
                  <a:pt x="4286788" y="696338"/>
                  <a:pt x="4286788" y="717211"/>
                </a:cubicBezTo>
                <a:cubicBezTo>
                  <a:pt x="4286788" y="728728"/>
                  <a:pt x="4287148" y="739884"/>
                  <a:pt x="4295069" y="749601"/>
                </a:cubicBezTo>
                <a:cubicBezTo>
                  <a:pt x="4297589" y="752840"/>
                  <a:pt x="4299030" y="758958"/>
                  <a:pt x="4297589" y="761837"/>
                </a:cubicBezTo>
                <a:cubicBezTo>
                  <a:pt x="4284987" y="788828"/>
                  <a:pt x="4283907" y="817979"/>
                  <a:pt x="4282107" y="846770"/>
                </a:cubicBezTo>
                <a:cubicBezTo>
                  <a:pt x="4282107" y="848209"/>
                  <a:pt x="4282467" y="849289"/>
                  <a:pt x="4282107" y="850369"/>
                </a:cubicBezTo>
                <a:cubicBezTo>
                  <a:pt x="4279586" y="855047"/>
                  <a:pt x="4277786" y="861525"/>
                  <a:pt x="4273825" y="863684"/>
                </a:cubicBezTo>
                <a:cubicBezTo>
                  <a:pt x="4271305" y="865124"/>
                  <a:pt x="4263744" y="860445"/>
                  <a:pt x="4261223" y="856847"/>
                </a:cubicBezTo>
                <a:cubicBezTo>
                  <a:pt x="4245381" y="829855"/>
                  <a:pt x="4230258" y="802504"/>
                  <a:pt x="4214775" y="775153"/>
                </a:cubicBezTo>
                <a:cubicBezTo>
                  <a:pt x="4212975" y="771554"/>
                  <a:pt x="4211895" y="767235"/>
                  <a:pt x="4210095" y="763996"/>
                </a:cubicBezTo>
                <a:cubicBezTo>
                  <a:pt x="4191731" y="734126"/>
                  <a:pt x="4191371" y="703176"/>
                  <a:pt x="4201453" y="670066"/>
                </a:cubicBezTo>
                <a:cubicBezTo>
                  <a:pt x="4206854" y="650992"/>
                  <a:pt x="4206854" y="630479"/>
                  <a:pt x="4210815" y="611045"/>
                </a:cubicBezTo>
                <a:cubicBezTo>
                  <a:pt x="4212975" y="599169"/>
                  <a:pt x="4218376" y="588013"/>
                  <a:pt x="4220176" y="576136"/>
                </a:cubicBezTo>
                <a:cubicBezTo>
                  <a:pt x="4221617" y="569299"/>
                  <a:pt x="4219816" y="561741"/>
                  <a:pt x="4218736" y="554903"/>
                </a:cubicBezTo>
                <a:cubicBezTo>
                  <a:pt x="4216576" y="544467"/>
                  <a:pt x="4213695" y="533670"/>
                  <a:pt x="4210095" y="523233"/>
                </a:cubicBezTo>
                <a:cubicBezTo>
                  <a:pt x="4209374" y="519994"/>
                  <a:pt x="4205414" y="517115"/>
                  <a:pt x="4202533" y="514236"/>
                </a:cubicBezTo>
                <a:cubicBezTo>
                  <a:pt x="4200013" y="517835"/>
                  <a:pt x="4196052" y="521074"/>
                  <a:pt x="4195692" y="525033"/>
                </a:cubicBezTo>
                <a:cubicBezTo>
                  <a:pt x="4194972" y="535829"/>
                  <a:pt x="4196412" y="546626"/>
                  <a:pt x="4196052" y="557782"/>
                </a:cubicBezTo>
                <a:cubicBezTo>
                  <a:pt x="4195692" y="561381"/>
                  <a:pt x="4193892" y="565700"/>
                  <a:pt x="4191731" y="568939"/>
                </a:cubicBezTo>
                <a:cubicBezTo>
                  <a:pt x="4184890" y="580455"/>
                  <a:pt x="4180930" y="580455"/>
                  <a:pt x="4173728" y="569299"/>
                </a:cubicBezTo>
                <a:cubicBezTo>
                  <a:pt x="4163287" y="553104"/>
                  <a:pt x="4149604" y="554183"/>
                  <a:pt x="4138802" y="569658"/>
                </a:cubicBezTo>
                <a:cubicBezTo>
                  <a:pt x="4126560" y="588013"/>
                  <a:pt x="4126560" y="608886"/>
                  <a:pt x="4125120" y="629399"/>
                </a:cubicBezTo>
                <a:cubicBezTo>
                  <a:pt x="4124760" y="631919"/>
                  <a:pt x="4126200" y="635517"/>
                  <a:pt x="4128001" y="637317"/>
                </a:cubicBezTo>
                <a:cubicBezTo>
                  <a:pt x="4136642" y="645234"/>
                  <a:pt x="4133042" y="650273"/>
                  <a:pt x="4124400" y="654951"/>
                </a:cubicBezTo>
                <a:cubicBezTo>
                  <a:pt x="4115038" y="659990"/>
                  <a:pt x="4107477" y="666108"/>
                  <a:pt x="4095595" y="656031"/>
                </a:cubicBezTo>
                <a:cubicBezTo>
                  <a:pt x="4087314" y="649193"/>
                  <a:pt x="4073631" y="648833"/>
                  <a:pt x="4061029" y="655311"/>
                </a:cubicBezTo>
                <a:cubicBezTo>
                  <a:pt x="4043026" y="664308"/>
                  <a:pt x="4023223" y="670786"/>
                  <a:pt x="4003780" y="676904"/>
                </a:cubicBezTo>
                <a:cubicBezTo>
                  <a:pt x="3989017" y="681943"/>
                  <a:pt x="3980016" y="688780"/>
                  <a:pt x="3975695" y="705335"/>
                </a:cubicBezTo>
                <a:cubicBezTo>
                  <a:pt x="3966693" y="740964"/>
                  <a:pt x="3955532" y="775872"/>
                  <a:pt x="3944370" y="810781"/>
                </a:cubicBezTo>
                <a:cubicBezTo>
                  <a:pt x="3942569" y="817259"/>
                  <a:pt x="3944010" y="820138"/>
                  <a:pt x="3949410" y="823737"/>
                </a:cubicBezTo>
                <a:cubicBezTo>
                  <a:pt x="3956972" y="828416"/>
                  <a:pt x="3964533" y="833454"/>
                  <a:pt x="3971374" y="838852"/>
                </a:cubicBezTo>
                <a:cubicBezTo>
                  <a:pt x="3977855" y="844610"/>
                  <a:pt x="3983256" y="843891"/>
                  <a:pt x="3990097" y="839572"/>
                </a:cubicBezTo>
                <a:cubicBezTo>
                  <a:pt x="3995858" y="836333"/>
                  <a:pt x="4003420" y="830935"/>
                  <a:pt x="4008820" y="832374"/>
                </a:cubicBezTo>
                <a:cubicBezTo>
                  <a:pt x="4020703" y="835613"/>
                  <a:pt x="4034025" y="839932"/>
                  <a:pt x="4038345" y="853248"/>
                </a:cubicBezTo>
                <a:cubicBezTo>
                  <a:pt x="4043386" y="867283"/>
                  <a:pt x="4046987" y="882038"/>
                  <a:pt x="4050588" y="896794"/>
                </a:cubicBezTo>
                <a:cubicBezTo>
                  <a:pt x="4053108" y="906511"/>
                  <a:pt x="4053828" y="916947"/>
                  <a:pt x="4057789" y="926304"/>
                </a:cubicBezTo>
                <a:cubicBezTo>
                  <a:pt x="4070031" y="957254"/>
                  <a:pt x="4068231" y="988204"/>
                  <a:pt x="4059229" y="1018795"/>
                </a:cubicBezTo>
                <a:cubicBezTo>
                  <a:pt x="4052028" y="1042907"/>
                  <a:pt x="4041946" y="1067019"/>
                  <a:pt x="4032224" y="1090772"/>
                </a:cubicBezTo>
                <a:cubicBezTo>
                  <a:pt x="4027904" y="1101568"/>
                  <a:pt x="4019622" y="1107686"/>
                  <a:pt x="4006300" y="1106966"/>
                </a:cubicBezTo>
                <a:cubicBezTo>
                  <a:pt x="3991898" y="1105887"/>
                  <a:pt x="3974975" y="1118843"/>
                  <a:pt x="3973895" y="1132878"/>
                </a:cubicBezTo>
                <a:cubicBezTo>
                  <a:pt x="3972094" y="1150512"/>
                  <a:pt x="3967774" y="1166347"/>
                  <a:pt x="3957332" y="1180743"/>
                </a:cubicBezTo>
                <a:cubicBezTo>
                  <a:pt x="3952291" y="1187581"/>
                  <a:pt x="3954811" y="1192979"/>
                  <a:pt x="3960212" y="1199097"/>
                </a:cubicBezTo>
                <a:cubicBezTo>
                  <a:pt x="3969934" y="1210973"/>
                  <a:pt x="3980376" y="1222489"/>
                  <a:pt x="3987577" y="1236165"/>
                </a:cubicBezTo>
                <a:cubicBezTo>
                  <a:pt x="3992618" y="1245162"/>
                  <a:pt x="3992618" y="1257038"/>
                  <a:pt x="3994058" y="1267475"/>
                </a:cubicBezTo>
                <a:cubicBezTo>
                  <a:pt x="3995138" y="1275392"/>
                  <a:pt x="3990097" y="1279351"/>
                  <a:pt x="3983616" y="1281870"/>
                </a:cubicBezTo>
                <a:cubicBezTo>
                  <a:pt x="3962013" y="1290508"/>
                  <a:pt x="3958052" y="1288348"/>
                  <a:pt x="3955171" y="1265316"/>
                </a:cubicBezTo>
                <a:cubicBezTo>
                  <a:pt x="3954451" y="1259917"/>
                  <a:pt x="3953011" y="1254879"/>
                  <a:pt x="3952651" y="1249481"/>
                </a:cubicBezTo>
                <a:cubicBezTo>
                  <a:pt x="3951931" y="1237964"/>
                  <a:pt x="3945810" y="1230767"/>
                  <a:pt x="3935008" y="1227168"/>
                </a:cubicBezTo>
                <a:cubicBezTo>
                  <a:pt x="3925286" y="1224289"/>
                  <a:pt x="3922046" y="1218171"/>
                  <a:pt x="3921686" y="1208094"/>
                </a:cubicBezTo>
                <a:cubicBezTo>
                  <a:pt x="3920966" y="1190460"/>
                  <a:pt x="3912684" y="1185421"/>
                  <a:pt x="3895761" y="1191179"/>
                </a:cubicBezTo>
                <a:cubicBezTo>
                  <a:pt x="3892161" y="1192259"/>
                  <a:pt x="3888920" y="1193699"/>
                  <a:pt x="3885320" y="1194778"/>
                </a:cubicBezTo>
                <a:cubicBezTo>
                  <a:pt x="3871277" y="1198017"/>
                  <a:pt x="3868397" y="1195498"/>
                  <a:pt x="3868037" y="1180743"/>
                </a:cubicBezTo>
                <a:cubicBezTo>
                  <a:pt x="3868037" y="1177144"/>
                  <a:pt x="3866236" y="1172465"/>
                  <a:pt x="3863716" y="1171026"/>
                </a:cubicBezTo>
                <a:cubicBezTo>
                  <a:pt x="3860836" y="1169586"/>
                  <a:pt x="3855435" y="1171026"/>
                  <a:pt x="3852914" y="1173185"/>
                </a:cubicBezTo>
                <a:cubicBezTo>
                  <a:pt x="3841752" y="1185421"/>
                  <a:pt x="3830590" y="1198017"/>
                  <a:pt x="3819789" y="1210973"/>
                </a:cubicBezTo>
                <a:cubicBezTo>
                  <a:pt x="3818348" y="1213132"/>
                  <a:pt x="3817988" y="1218171"/>
                  <a:pt x="3819429" y="1220690"/>
                </a:cubicBezTo>
                <a:cubicBezTo>
                  <a:pt x="3826270" y="1234366"/>
                  <a:pt x="3840672" y="1240124"/>
                  <a:pt x="3855435" y="1235445"/>
                </a:cubicBezTo>
                <a:cubicBezTo>
                  <a:pt x="3867317" y="1231487"/>
                  <a:pt x="3878839" y="1232206"/>
                  <a:pt x="3889640" y="1242643"/>
                </a:cubicBezTo>
                <a:cubicBezTo>
                  <a:pt x="3883879" y="1247321"/>
                  <a:pt x="3878839" y="1251640"/>
                  <a:pt x="3873798" y="1255959"/>
                </a:cubicBezTo>
                <a:cubicBezTo>
                  <a:pt x="3852914" y="1275033"/>
                  <a:pt x="3853274" y="1284030"/>
                  <a:pt x="3869117" y="1301664"/>
                </a:cubicBezTo>
                <a:cubicBezTo>
                  <a:pt x="3877758" y="1311381"/>
                  <a:pt x="3888200" y="1321818"/>
                  <a:pt x="3891441" y="1333334"/>
                </a:cubicBezTo>
                <a:cubicBezTo>
                  <a:pt x="3894321" y="1345210"/>
                  <a:pt x="3904763" y="1356726"/>
                  <a:pt x="3896842" y="1370762"/>
                </a:cubicBezTo>
                <a:cubicBezTo>
                  <a:pt x="3896121" y="1371842"/>
                  <a:pt x="3896121" y="1375081"/>
                  <a:pt x="3897562" y="1376160"/>
                </a:cubicBezTo>
                <a:cubicBezTo>
                  <a:pt x="3913404" y="1387677"/>
                  <a:pt x="3906203" y="1403511"/>
                  <a:pt x="3901882" y="1416467"/>
                </a:cubicBezTo>
                <a:cubicBezTo>
                  <a:pt x="3894321" y="1438060"/>
                  <a:pt x="3884239" y="1459294"/>
                  <a:pt x="3872718" y="1479087"/>
                </a:cubicBezTo>
                <a:cubicBezTo>
                  <a:pt x="3861556" y="1498161"/>
                  <a:pt x="3844633" y="1510037"/>
                  <a:pt x="3821229" y="1515076"/>
                </a:cubicBezTo>
                <a:cubicBezTo>
                  <a:pt x="3802146" y="1519034"/>
                  <a:pt x="3784143" y="1530911"/>
                  <a:pt x="3766139" y="1540987"/>
                </a:cubicBezTo>
                <a:cubicBezTo>
                  <a:pt x="3760018" y="1544586"/>
                  <a:pt x="3756418" y="1546746"/>
                  <a:pt x="3750657" y="1541347"/>
                </a:cubicBezTo>
                <a:cubicBezTo>
                  <a:pt x="3743816" y="1534869"/>
                  <a:pt x="3734454" y="1533790"/>
                  <a:pt x="3726893" y="1538828"/>
                </a:cubicBezTo>
                <a:cubicBezTo>
                  <a:pt x="3717531" y="1545666"/>
                  <a:pt x="3706729" y="1550704"/>
                  <a:pt x="3707089" y="1565820"/>
                </a:cubicBezTo>
                <a:cubicBezTo>
                  <a:pt x="3707089" y="1582014"/>
                  <a:pt x="3710690" y="1595690"/>
                  <a:pt x="3724372" y="1605047"/>
                </a:cubicBezTo>
                <a:cubicBezTo>
                  <a:pt x="3740215" y="1615843"/>
                  <a:pt x="3745976" y="1631319"/>
                  <a:pt x="3750657" y="1648953"/>
                </a:cubicBezTo>
                <a:cubicBezTo>
                  <a:pt x="3760739" y="1684581"/>
                  <a:pt x="3761459" y="1684581"/>
                  <a:pt x="3735174" y="1709773"/>
                </a:cubicBezTo>
                <a:cubicBezTo>
                  <a:pt x="3725813" y="1718411"/>
                  <a:pt x="3714651" y="1725968"/>
                  <a:pt x="3704209" y="1734605"/>
                </a:cubicBezTo>
                <a:cubicBezTo>
                  <a:pt x="3689086" y="1704735"/>
                  <a:pt x="3660642" y="1692859"/>
                  <a:pt x="3637958" y="1673785"/>
                </a:cubicBezTo>
                <a:cubicBezTo>
                  <a:pt x="3630397" y="1667667"/>
                  <a:pt x="3625716" y="1670546"/>
                  <a:pt x="3623915" y="1678463"/>
                </a:cubicBezTo>
                <a:cubicBezTo>
                  <a:pt x="3621035" y="1692139"/>
                  <a:pt x="3616354" y="1706534"/>
                  <a:pt x="3618154" y="1719490"/>
                </a:cubicBezTo>
                <a:cubicBezTo>
                  <a:pt x="3619955" y="1731367"/>
                  <a:pt x="3628956" y="1742883"/>
                  <a:pt x="3635797" y="1753679"/>
                </a:cubicBezTo>
                <a:cubicBezTo>
                  <a:pt x="3640478" y="1760517"/>
                  <a:pt x="3646239" y="1767715"/>
                  <a:pt x="3653080" y="1772393"/>
                </a:cubicBezTo>
                <a:cubicBezTo>
                  <a:pt x="3673964" y="1785709"/>
                  <a:pt x="3681885" y="1805863"/>
                  <a:pt x="3685126" y="1828535"/>
                </a:cubicBezTo>
                <a:cubicBezTo>
                  <a:pt x="3685846" y="1834653"/>
                  <a:pt x="3684766" y="1840771"/>
                  <a:pt x="3684766" y="1846890"/>
                </a:cubicBezTo>
                <a:cubicBezTo>
                  <a:pt x="3677925" y="1844730"/>
                  <a:pt x="3670723" y="1842931"/>
                  <a:pt x="3664962" y="1839332"/>
                </a:cubicBezTo>
                <a:cubicBezTo>
                  <a:pt x="3650560" y="1829615"/>
                  <a:pt x="3643359" y="1815220"/>
                  <a:pt x="3636878" y="1799025"/>
                </a:cubicBezTo>
                <a:cubicBezTo>
                  <a:pt x="3630397" y="1782470"/>
                  <a:pt x="3621035" y="1767355"/>
                  <a:pt x="3611313" y="1752240"/>
                </a:cubicBezTo>
                <a:cubicBezTo>
                  <a:pt x="3606272" y="1744322"/>
                  <a:pt x="3602312" y="1737125"/>
                  <a:pt x="3603752" y="1727408"/>
                </a:cubicBezTo>
                <a:cubicBezTo>
                  <a:pt x="3608793" y="1689260"/>
                  <a:pt x="3595831" y="1655071"/>
                  <a:pt x="3580348" y="1621602"/>
                </a:cubicBezTo>
                <a:cubicBezTo>
                  <a:pt x="3578908" y="1618003"/>
                  <a:pt x="3576387" y="1614764"/>
                  <a:pt x="3575307" y="1612964"/>
                </a:cubicBezTo>
                <a:cubicBezTo>
                  <a:pt x="3564865" y="1616923"/>
                  <a:pt x="3556584" y="1620522"/>
                  <a:pt x="3547582" y="1623041"/>
                </a:cubicBezTo>
                <a:cubicBezTo>
                  <a:pt x="3540021" y="1624841"/>
                  <a:pt x="3534980" y="1620882"/>
                  <a:pt x="3534980" y="1613324"/>
                </a:cubicBezTo>
                <a:cubicBezTo>
                  <a:pt x="3534980" y="1589932"/>
                  <a:pt x="3521658" y="1573017"/>
                  <a:pt x="3507616" y="1556103"/>
                </a:cubicBezTo>
                <a:cubicBezTo>
                  <a:pt x="3500415" y="1547465"/>
                  <a:pt x="3493213" y="1538468"/>
                  <a:pt x="3487092" y="1528751"/>
                </a:cubicBezTo>
                <a:cubicBezTo>
                  <a:pt x="3481691" y="1519754"/>
                  <a:pt x="3475570" y="1520474"/>
                  <a:pt x="3467649" y="1524073"/>
                </a:cubicBezTo>
                <a:cubicBezTo>
                  <a:pt x="3459728" y="1528032"/>
                  <a:pt x="3451086" y="1529831"/>
                  <a:pt x="3443165" y="1533790"/>
                </a:cubicBezTo>
                <a:cubicBezTo>
                  <a:pt x="3435243" y="1537748"/>
                  <a:pt x="3427322" y="1541707"/>
                  <a:pt x="3421201" y="1547465"/>
                </a:cubicBezTo>
                <a:cubicBezTo>
                  <a:pt x="3394197" y="1574097"/>
                  <a:pt x="3368272" y="1601808"/>
                  <a:pt x="3341268" y="1628439"/>
                </a:cubicBezTo>
                <a:cubicBezTo>
                  <a:pt x="3334426" y="1634917"/>
                  <a:pt x="3331186" y="1641035"/>
                  <a:pt x="3330826" y="1650392"/>
                </a:cubicBezTo>
                <a:cubicBezTo>
                  <a:pt x="3329746" y="1670906"/>
                  <a:pt x="3329746" y="1691779"/>
                  <a:pt x="3324705" y="1711213"/>
                </a:cubicBezTo>
                <a:cubicBezTo>
                  <a:pt x="3321464" y="1723089"/>
                  <a:pt x="3309942" y="1733166"/>
                  <a:pt x="3300941" y="1742883"/>
                </a:cubicBezTo>
                <a:cubicBezTo>
                  <a:pt x="3295900" y="1748281"/>
                  <a:pt x="3283658" y="1741803"/>
                  <a:pt x="3278977" y="1732086"/>
                </a:cubicBezTo>
                <a:cubicBezTo>
                  <a:pt x="3262054" y="1696458"/>
                  <a:pt x="3243691" y="1660829"/>
                  <a:pt x="3229289" y="1624121"/>
                </a:cubicBezTo>
                <a:cubicBezTo>
                  <a:pt x="3220287" y="1600728"/>
                  <a:pt x="3216687" y="1575177"/>
                  <a:pt x="3210926" y="1550704"/>
                </a:cubicBezTo>
                <a:cubicBezTo>
                  <a:pt x="3209845" y="1546386"/>
                  <a:pt x="3209485" y="1541347"/>
                  <a:pt x="3208405" y="1533790"/>
                </a:cubicBezTo>
                <a:cubicBezTo>
                  <a:pt x="3203364" y="1539188"/>
                  <a:pt x="3200844" y="1543147"/>
                  <a:pt x="3197243" y="1544946"/>
                </a:cubicBezTo>
                <a:cubicBezTo>
                  <a:pt x="3191482" y="1547825"/>
                  <a:pt x="3183561" y="1552504"/>
                  <a:pt x="3179240" y="1550704"/>
                </a:cubicBezTo>
                <a:cubicBezTo>
                  <a:pt x="3173119" y="1547465"/>
                  <a:pt x="3166638" y="1539548"/>
                  <a:pt x="3165558" y="1533070"/>
                </a:cubicBezTo>
                <a:cubicBezTo>
                  <a:pt x="3164118" y="1525153"/>
                  <a:pt x="3161597" y="1520834"/>
                  <a:pt x="3155476" y="1516875"/>
                </a:cubicBezTo>
                <a:cubicBezTo>
                  <a:pt x="3143594" y="1508598"/>
                  <a:pt x="3132072" y="1500320"/>
                  <a:pt x="3121630" y="1490604"/>
                </a:cubicBezTo>
                <a:cubicBezTo>
                  <a:pt x="3114789" y="1484486"/>
                  <a:pt x="3108308" y="1482326"/>
                  <a:pt x="3099667" y="1482326"/>
                </a:cubicBezTo>
                <a:cubicBezTo>
                  <a:pt x="3067261" y="1481606"/>
                  <a:pt x="3034496" y="1480167"/>
                  <a:pt x="3001730" y="1478727"/>
                </a:cubicBezTo>
                <a:cubicBezTo>
                  <a:pt x="2989848" y="1478368"/>
                  <a:pt x="2979766" y="1473689"/>
                  <a:pt x="2972925" y="1463252"/>
                </a:cubicBezTo>
                <a:cubicBezTo>
                  <a:pt x="2968244" y="1456055"/>
                  <a:pt x="2962483" y="1455335"/>
                  <a:pt x="2954922" y="1457494"/>
                </a:cubicBezTo>
                <a:cubicBezTo>
                  <a:pt x="2923597" y="1464692"/>
                  <a:pt x="2900913" y="1449937"/>
                  <a:pt x="2880750" y="1427984"/>
                </a:cubicBezTo>
                <a:cubicBezTo>
                  <a:pt x="2877509" y="1424385"/>
                  <a:pt x="2874629" y="1419346"/>
                  <a:pt x="2871748" y="1415028"/>
                </a:cubicBezTo>
                <a:cubicBezTo>
                  <a:pt x="2864547" y="1405671"/>
                  <a:pt x="2858066" y="1404951"/>
                  <a:pt x="2847624" y="1412509"/>
                </a:cubicBezTo>
                <a:cubicBezTo>
                  <a:pt x="2838623" y="1418627"/>
                  <a:pt x="2844384" y="1425464"/>
                  <a:pt x="2847984" y="1431223"/>
                </a:cubicBezTo>
                <a:cubicBezTo>
                  <a:pt x="2857346" y="1445618"/>
                  <a:pt x="2865627" y="1461453"/>
                  <a:pt x="2877509" y="1472969"/>
                </a:cubicBezTo>
                <a:cubicBezTo>
                  <a:pt x="2885430" y="1480887"/>
                  <a:pt x="2893712" y="1487725"/>
                  <a:pt x="2901273" y="1497082"/>
                </a:cubicBezTo>
                <a:cubicBezTo>
                  <a:pt x="2908114" y="1504999"/>
                  <a:pt x="2930078" y="1501040"/>
                  <a:pt x="2938719" y="1493123"/>
                </a:cubicBezTo>
                <a:cubicBezTo>
                  <a:pt x="2939440" y="1492403"/>
                  <a:pt x="2940520" y="1491323"/>
                  <a:pt x="2941240" y="1490604"/>
                </a:cubicBezTo>
                <a:cubicBezTo>
                  <a:pt x="2959603" y="1472609"/>
                  <a:pt x="2959243" y="1472969"/>
                  <a:pt x="2972925" y="1493483"/>
                </a:cubicBezTo>
                <a:cubicBezTo>
                  <a:pt x="2976526" y="1498881"/>
                  <a:pt x="2984087" y="1502120"/>
                  <a:pt x="2990208" y="1505719"/>
                </a:cubicBezTo>
                <a:cubicBezTo>
                  <a:pt x="2995249" y="1508958"/>
                  <a:pt x="3001010" y="1511117"/>
                  <a:pt x="3006051" y="1515076"/>
                </a:cubicBezTo>
                <a:cubicBezTo>
                  <a:pt x="3015052" y="1521914"/>
                  <a:pt x="3015773" y="1530191"/>
                  <a:pt x="3010732" y="1541707"/>
                </a:cubicBezTo>
                <a:cubicBezTo>
                  <a:pt x="2994889" y="1579855"/>
                  <a:pt x="2967884" y="1606486"/>
                  <a:pt x="2928998" y="1620882"/>
                </a:cubicBezTo>
                <a:cubicBezTo>
                  <a:pt x="2926837" y="1621602"/>
                  <a:pt x="2923957" y="1622681"/>
                  <a:pt x="2922157" y="1624121"/>
                </a:cubicBezTo>
                <a:cubicBezTo>
                  <a:pt x="2892992" y="1652192"/>
                  <a:pt x="2854105" y="1659390"/>
                  <a:pt x="2818099" y="1672705"/>
                </a:cubicBezTo>
                <a:cubicBezTo>
                  <a:pt x="2805497" y="1677024"/>
                  <a:pt x="2793975" y="1679543"/>
                  <a:pt x="2785694" y="1666947"/>
                </a:cubicBezTo>
                <a:cubicBezTo>
                  <a:pt x="2782093" y="1661549"/>
                  <a:pt x="2781733" y="1653991"/>
                  <a:pt x="2778492" y="1647873"/>
                </a:cubicBezTo>
                <a:cubicBezTo>
                  <a:pt x="2766610" y="1623761"/>
                  <a:pt x="2754368" y="1600368"/>
                  <a:pt x="2741406" y="1576616"/>
                </a:cubicBezTo>
                <a:cubicBezTo>
                  <a:pt x="2736365" y="1567259"/>
                  <a:pt x="2729164" y="1559342"/>
                  <a:pt x="2723403" y="1550344"/>
                </a:cubicBezTo>
                <a:cubicBezTo>
                  <a:pt x="2699999" y="1513276"/>
                  <a:pt x="2676235" y="1476208"/>
                  <a:pt x="2652831" y="1438780"/>
                </a:cubicBezTo>
                <a:cubicBezTo>
                  <a:pt x="2651751" y="1437341"/>
                  <a:pt x="2650671" y="1436261"/>
                  <a:pt x="2649591" y="1435181"/>
                </a:cubicBezTo>
                <a:cubicBezTo>
                  <a:pt x="2643830" y="1437341"/>
                  <a:pt x="2638429" y="1439500"/>
                  <a:pt x="2630867" y="1442739"/>
                </a:cubicBezTo>
                <a:cubicBezTo>
                  <a:pt x="2636628" y="1453535"/>
                  <a:pt x="2642389" y="1465412"/>
                  <a:pt x="2648150" y="1476568"/>
                </a:cubicBezTo>
                <a:cubicBezTo>
                  <a:pt x="2658952" y="1496722"/>
                  <a:pt x="2667234" y="1518315"/>
                  <a:pt x="2682356" y="1537029"/>
                </a:cubicBezTo>
                <a:cubicBezTo>
                  <a:pt x="2691358" y="1548185"/>
                  <a:pt x="2692438" y="1565820"/>
                  <a:pt x="2699279" y="1579855"/>
                </a:cubicBezTo>
                <a:cubicBezTo>
                  <a:pt x="2708641" y="1598209"/>
                  <a:pt x="2719442" y="1615843"/>
                  <a:pt x="2729884" y="1633838"/>
                </a:cubicBezTo>
                <a:cubicBezTo>
                  <a:pt x="2732405" y="1637796"/>
                  <a:pt x="2737445" y="1639956"/>
                  <a:pt x="2741406" y="1643195"/>
                </a:cubicBezTo>
                <a:cubicBezTo>
                  <a:pt x="2753288" y="1653991"/>
                  <a:pt x="2765530" y="1664788"/>
                  <a:pt x="2777772" y="1675584"/>
                </a:cubicBezTo>
                <a:cubicBezTo>
                  <a:pt x="2780293" y="1678104"/>
                  <a:pt x="2782813" y="1681343"/>
                  <a:pt x="2783533" y="1684581"/>
                </a:cubicBezTo>
                <a:cubicBezTo>
                  <a:pt x="2789654" y="1705455"/>
                  <a:pt x="2804417" y="1714092"/>
                  <a:pt x="2825300" y="1709414"/>
                </a:cubicBezTo>
                <a:cubicBezTo>
                  <a:pt x="2844744" y="1705095"/>
                  <a:pt x="2864547" y="1701136"/>
                  <a:pt x="2883990" y="1697177"/>
                </a:cubicBezTo>
                <a:cubicBezTo>
                  <a:pt x="2899473" y="1693938"/>
                  <a:pt x="2905954" y="1698617"/>
                  <a:pt x="2901273" y="1713372"/>
                </a:cubicBezTo>
                <a:cubicBezTo>
                  <a:pt x="2893712" y="1735325"/>
                  <a:pt x="2883270" y="1756199"/>
                  <a:pt x="2872468" y="1776352"/>
                </a:cubicBezTo>
                <a:cubicBezTo>
                  <a:pt x="2849424" y="1818459"/>
                  <a:pt x="2811258" y="1846890"/>
                  <a:pt x="2777412" y="1879639"/>
                </a:cubicBezTo>
                <a:cubicBezTo>
                  <a:pt x="2764810" y="1891875"/>
                  <a:pt x="2752208" y="1904831"/>
                  <a:pt x="2740686" y="1918866"/>
                </a:cubicBezTo>
                <a:cubicBezTo>
                  <a:pt x="2722683" y="1940460"/>
                  <a:pt x="2720163" y="1964572"/>
                  <a:pt x="2729884" y="1991203"/>
                </a:cubicBezTo>
                <a:cubicBezTo>
                  <a:pt x="2741406" y="2021074"/>
                  <a:pt x="2745727" y="2052744"/>
                  <a:pt x="2741766" y="2085133"/>
                </a:cubicBezTo>
                <a:cubicBezTo>
                  <a:pt x="2741406" y="2089452"/>
                  <a:pt x="2740326" y="2095210"/>
                  <a:pt x="2737445" y="2098089"/>
                </a:cubicBezTo>
                <a:cubicBezTo>
                  <a:pt x="2723763" y="2110685"/>
                  <a:pt x="2709721" y="2122561"/>
                  <a:pt x="2696038" y="2134437"/>
                </a:cubicBezTo>
                <a:cubicBezTo>
                  <a:pt x="2692078" y="2137676"/>
                  <a:pt x="2688117" y="2140556"/>
                  <a:pt x="2684156" y="2143075"/>
                </a:cubicBezTo>
                <a:cubicBezTo>
                  <a:pt x="2660392" y="2157470"/>
                  <a:pt x="2650671" y="2176904"/>
                  <a:pt x="2657872" y="2205335"/>
                </a:cubicBezTo>
                <a:cubicBezTo>
                  <a:pt x="2663273" y="2226928"/>
                  <a:pt x="2655712" y="2237365"/>
                  <a:pt x="2636268" y="2246362"/>
                </a:cubicBezTo>
                <a:cubicBezTo>
                  <a:pt x="2625466" y="2251760"/>
                  <a:pt x="2619705" y="2258598"/>
                  <a:pt x="2616465" y="2270474"/>
                </a:cubicBezTo>
                <a:cubicBezTo>
                  <a:pt x="2610704" y="2292787"/>
                  <a:pt x="2601342" y="2313660"/>
                  <a:pt x="2584419" y="2330215"/>
                </a:cubicBezTo>
                <a:cubicBezTo>
                  <a:pt x="2565696" y="2348209"/>
                  <a:pt x="2551654" y="2371961"/>
                  <a:pt x="2526450" y="2381678"/>
                </a:cubicBezTo>
                <a:cubicBezTo>
                  <a:pt x="2511687" y="2387436"/>
                  <a:pt x="2496205" y="2390316"/>
                  <a:pt x="2480722" y="2393195"/>
                </a:cubicBezTo>
                <a:cubicBezTo>
                  <a:pt x="2465239" y="2396434"/>
                  <a:pt x="2449757" y="2396793"/>
                  <a:pt x="2434634" y="2400032"/>
                </a:cubicBezTo>
                <a:cubicBezTo>
                  <a:pt x="2417711" y="2403631"/>
                  <a:pt x="2404029" y="2394634"/>
                  <a:pt x="2401509" y="2377360"/>
                </a:cubicBezTo>
                <a:cubicBezTo>
                  <a:pt x="2396828" y="2343890"/>
                  <a:pt x="2383505" y="2315100"/>
                  <a:pt x="2368023" y="2286309"/>
                </a:cubicBezTo>
                <a:cubicBezTo>
                  <a:pt x="2360101" y="2271913"/>
                  <a:pt x="2357221" y="2254279"/>
                  <a:pt x="2354701" y="2238084"/>
                </a:cubicBezTo>
                <a:cubicBezTo>
                  <a:pt x="2351100" y="2210013"/>
                  <a:pt x="2342459" y="2183742"/>
                  <a:pt x="2328056" y="2159989"/>
                </a:cubicBezTo>
                <a:cubicBezTo>
                  <a:pt x="2310413" y="2130119"/>
                  <a:pt x="2314374" y="2100968"/>
                  <a:pt x="2329496" y="2072537"/>
                </a:cubicBezTo>
                <a:cubicBezTo>
                  <a:pt x="2343899" y="2046626"/>
                  <a:pt x="2342819" y="2020354"/>
                  <a:pt x="2337778" y="1992283"/>
                </a:cubicBezTo>
                <a:cubicBezTo>
                  <a:pt x="2332377" y="1959893"/>
                  <a:pt x="2314014" y="1935061"/>
                  <a:pt x="2293850" y="1911669"/>
                </a:cubicBezTo>
                <a:cubicBezTo>
                  <a:pt x="2281248" y="1896194"/>
                  <a:pt x="2280168" y="1881079"/>
                  <a:pt x="2284849" y="1862724"/>
                </a:cubicBezTo>
                <a:cubicBezTo>
                  <a:pt x="2288809" y="1846890"/>
                  <a:pt x="2296011" y="1830695"/>
                  <a:pt x="2285569" y="1814140"/>
                </a:cubicBezTo>
                <a:cubicBezTo>
                  <a:pt x="2280168" y="1805863"/>
                  <a:pt x="2274407" y="1800824"/>
                  <a:pt x="2264685" y="1803343"/>
                </a:cubicBezTo>
                <a:cubicBezTo>
                  <a:pt x="2246322" y="1809102"/>
                  <a:pt x="2232640" y="1800824"/>
                  <a:pt x="2221838" y="1788588"/>
                </a:cubicBezTo>
                <a:cubicBezTo>
                  <a:pt x="2208876" y="1773473"/>
                  <a:pt x="2193753" y="1774553"/>
                  <a:pt x="2177551" y="1778511"/>
                </a:cubicBezTo>
                <a:cubicBezTo>
                  <a:pt x="2167109" y="1781031"/>
                  <a:pt x="2157387" y="1785709"/>
                  <a:pt x="2147305" y="1788228"/>
                </a:cubicBezTo>
                <a:cubicBezTo>
                  <a:pt x="2137224" y="1791107"/>
                  <a:pt x="2126782" y="1792907"/>
                  <a:pt x="2116340" y="1793986"/>
                </a:cubicBezTo>
                <a:cubicBezTo>
                  <a:pt x="2093656" y="1796146"/>
                  <a:pt x="2070973" y="1798665"/>
                  <a:pt x="2048289" y="1800105"/>
                </a:cubicBezTo>
                <a:cubicBezTo>
                  <a:pt x="2040007" y="1800464"/>
                  <a:pt x="2030646" y="1799025"/>
                  <a:pt x="2023805" y="1795066"/>
                </a:cubicBezTo>
                <a:cubicBezTo>
                  <a:pt x="2007602" y="1785349"/>
                  <a:pt x="1992119" y="1773833"/>
                  <a:pt x="1976277" y="1762676"/>
                </a:cubicBezTo>
                <a:cubicBezTo>
                  <a:pt x="1973036" y="1760157"/>
                  <a:pt x="1970155" y="1757278"/>
                  <a:pt x="1968355" y="1753679"/>
                </a:cubicBezTo>
                <a:cubicBezTo>
                  <a:pt x="1957913" y="1729927"/>
                  <a:pt x="1939190" y="1712653"/>
                  <a:pt x="1922627" y="1693579"/>
                </a:cubicBezTo>
                <a:cubicBezTo>
                  <a:pt x="1905705" y="1673785"/>
                  <a:pt x="1897063" y="1650752"/>
                  <a:pt x="1907865" y="1624481"/>
                </a:cubicBezTo>
                <a:cubicBezTo>
                  <a:pt x="1917587" y="1601448"/>
                  <a:pt x="1915426" y="1578056"/>
                  <a:pt x="1908945" y="1555023"/>
                </a:cubicBezTo>
                <a:cubicBezTo>
                  <a:pt x="1906065" y="1545666"/>
                  <a:pt x="1907145" y="1537748"/>
                  <a:pt x="1911826" y="1529111"/>
                </a:cubicBezTo>
                <a:cubicBezTo>
                  <a:pt x="1927668" y="1499241"/>
                  <a:pt x="1942431" y="1466851"/>
                  <a:pt x="1971236" y="1448137"/>
                </a:cubicBezTo>
                <a:cubicBezTo>
                  <a:pt x="1997880" y="1430863"/>
                  <a:pt x="2013003" y="1408910"/>
                  <a:pt x="2019484" y="1378679"/>
                </a:cubicBezTo>
                <a:cubicBezTo>
                  <a:pt x="2021284" y="1370042"/>
                  <a:pt x="2032446" y="1362844"/>
                  <a:pt x="2039647" y="1355287"/>
                </a:cubicBezTo>
                <a:cubicBezTo>
                  <a:pt x="2046488" y="1348089"/>
                  <a:pt x="2053690" y="1341251"/>
                  <a:pt x="2061251" y="1334414"/>
                </a:cubicBezTo>
                <a:cubicBezTo>
                  <a:pt x="2068812" y="1327576"/>
                  <a:pt x="2077094" y="1321818"/>
                  <a:pt x="2088616" y="1324337"/>
                </a:cubicBezTo>
                <a:cubicBezTo>
                  <a:pt x="2107699" y="1328296"/>
                  <a:pt x="2125342" y="1324697"/>
                  <a:pt x="2143705" y="1317139"/>
                </a:cubicBezTo>
                <a:cubicBezTo>
                  <a:pt x="2161708" y="1309222"/>
                  <a:pt x="2181511" y="1304903"/>
                  <a:pt x="2200955" y="1301664"/>
                </a:cubicBezTo>
                <a:cubicBezTo>
                  <a:pt x="2223638" y="1298425"/>
                  <a:pt x="2246682" y="1297705"/>
                  <a:pt x="2269366" y="1296626"/>
                </a:cubicBezTo>
                <a:cubicBezTo>
                  <a:pt x="2293850" y="1295186"/>
                  <a:pt x="2302492" y="1305983"/>
                  <a:pt x="2298171" y="1330095"/>
                </a:cubicBezTo>
                <a:cubicBezTo>
                  <a:pt x="2295291" y="1346650"/>
                  <a:pt x="2300691" y="1355647"/>
                  <a:pt x="2317614" y="1360325"/>
                </a:cubicBezTo>
                <a:cubicBezTo>
                  <a:pt x="2329136" y="1363564"/>
                  <a:pt x="2340658" y="1366443"/>
                  <a:pt x="2351460" y="1370042"/>
                </a:cubicBezTo>
                <a:cubicBezTo>
                  <a:pt x="2355061" y="1370762"/>
                  <a:pt x="2358661" y="1372201"/>
                  <a:pt x="2361182" y="1375081"/>
                </a:cubicBezTo>
                <a:cubicBezTo>
                  <a:pt x="2373784" y="1389476"/>
                  <a:pt x="2391427" y="1395234"/>
                  <a:pt x="2408710" y="1401352"/>
                </a:cubicBezTo>
                <a:cubicBezTo>
                  <a:pt x="2422032" y="1406391"/>
                  <a:pt x="2426353" y="1403871"/>
                  <a:pt x="2430313" y="1389476"/>
                </a:cubicBezTo>
                <a:cubicBezTo>
                  <a:pt x="2436074" y="1367163"/>
                  <a:pt x="2447596" y="1361405"/>
                  <a:pt x="2469560" y="1367883"/>
                </a:cubicBezTo>
                <a:cubicBezTo>
                  <a:pt x="2496565" y="1375800"/>
                  <a:pt x="2523569" y="1383358"/>
                  <a:pt x="2550934" y="1390196"/>
                </a:cubicBezTo>
                <a:cubicBezTo>
                  <a:pt x="2557775" y="1391635"/>
                  <a:pt x="2565336" y="1390196"/>
                  <a:pt x="2572537" y="1389836"/>
                </a:cubicBezTo>
                <a:cubicBezTo>
                  <a:pt x="2585860" y="1389476"/>
                  <a:pt x="2599542" y="1387677"/>
                  <a:pt x="2612864" y="1388396"/>
                </a:cubicBezTo>
                <a:cubicBezTo>
                  <a:pt x="2625106" y="1389116"/>
                  <a:pt x="2633028" y="1385157"/>
                  <a:pt x="2638789" y="1374721"/>
                </a:cubicBezTo>
                <a:cubicBezTo>
                  <a:pt x="2649591" y="1355647"/>
                  <a:pt x="2653911" y="1335133"/>
                  <a:pt x="2653911" y="1313540"/>
                </a:cubicBezTo>
                <a:cubicBezTo>
                  <a:pt x="2653911" y="1302744"/>
                  <a:pt x="2647790" y="1300225"/>
                  <a:pt x="2637708" y="1301304"/>
                </a:cubicBezTo>
                <a:cubicBezTo>
                  <a:pt x="2613584" y="1303823"/>
                  <a:pt x="2589460" y="1305983"/>
                  <a:pt x="2564976" y="1307062"/>
                </a:cubicBezTo>
                <a:cubicBezTo>
                  <a:pt x="2549854" y="1307782"/>
                  <a:pt x="2529690" y="1291947"/>
                  <a:pt x="2525369" y="1277552"/>
                </a:cubicBezTo>
                <a:cubicBezTo>
                  <a:pt x="2522849" y="1267835"/>
                  <a:pt x="2518888" y="1259198"/>
                  <a:pt x="2517088" y="1249481"/>
                </a:cubicBezTo>
                <a:cubicBezTo>
                  <a:pt x="2516008" y="1245882"/>
                  <a:pt x="2518888" y="1237964"/>
                  <a:pt x="2520689" y="1237605"/>
                </a:cubicBezTo>
                <a:cubicBezTo>
                  <a:pt x="2535811" y="1235805"/>
                  <a:pt x="2548053" y="1231127"/>
                  <a:pt x="2560655" y="1221410"/>
                </a:cubicBezTo>
                <a:cubicBezTo>
                  <a:pt x="2571817" y="1212773"/>
                  <a:pt x="2588380" y="1209174"/>
                  <a:pt x="2603143" y="1207014"/>
                </a:cubicBezTo>
                <a:cubicBezTo>
                  <a:pt x="2615385" y="1204495"/>
                  <a:pt x="2628707" y="1206295"/>
                  <a:pt x="2641309" y="1208454"/>
                </a:cubicBezTo>
                <a:cubicBezTo>
                  <a:pt x="2649951" y="1209893"/>
                  <a:pt x="2657872" y="1216731"/>
                  <a:pt x="2666513" y="1217091"/>
                </a:cubicBezTo>
                <a:cubicBezTo>
                  <a:pt x="2681996" y="1217811"/>
                  <a:pt x="2698199" y="1217091"/>
                  <a:pt x="2713321" y="1214212"/>
                </a:cubicBezTo>
                <a:cubicBezTo>
                  <a:pt x="2721243" y="1212413"/>
                  <a:pt x="2722683" y="1203775"/>
                  <a:pt x="2716922" y="1197298"/>
                </a:cubicBezTo>
                <a:cubicBezTo>
                  <a:pt x="2708641" y="1188300"/>
                  <a:pt x="2699639" y="1180023"/>
                  <a:pt x="2690277" y="1172106"/>
                </a:cubicBezTo>
                <a:cubicBezTo>
                  <a:pt x="2680196" y="1163468"/>
                  <a:pt x="2664353" y="1157710"/>
                  <a:pt x="2660032" y="1146914"/>
                </a:cubicBezTo>
                <a:cubicBezTo>
                  <a:pt x="2656072" y="1137557"/>
                  <a:pt x="2665073" y="1123161"/>
                  <a:pt x="2668674" y="1108766"/>
                </a:cubicBezTo>
                <a:cubicBezTo>
                  <a:pt x="2662913" y="1109486"/>
                  <a:pt x="2656792" y="1110205"/>
                  <a:pt x="2651031" y="1111645"/>
                </a:cubicBezTo>
                <a:cubicBezTo>
                  <a:pt x="2634468" y="1116683"/>
                  <a:pt x="2617905" y="1123161"/>
                  <a:pt x="2600982" y="1127480"/>
                </a:cubicBezTo>
                <a:cubicBezTo>
                  <a:pt x="2595221" y="1128919"/>
                  <a:pt x="2587300" y="1126400"/>
                  <a:pt x="2581539" y="1123521"/>
                </a:cubicBezTo>
                <a:cubicBezTo>
                  <a:pt x="2574698" y="1119562"/>
                  <a:pt x="2570737" y="1121362"/>
                  <a:pt x="2566056" y="1126400"/>
                </a:cubicBezTo>
                <a:cubicBezTo>
                  <a:pt x="2549134" y="1144035"/>
                  <a:pt x="2538332" y="1165268"/>
                  <a:pt x="2532931" y="1188300"/>
                </a:cubicBezTo>
                <a:cubicBezTo>
                  <a:pt x="2531130" y="1194059"/>
                  <a:pt x="2534731" y="1201616"/>
                  <a:pt x="2537251" y="1207734"/>
                </a:cubicBezTo>
                <a:cubicBezTo>
                  <a:pt x="2542292" y="1219970"/>
                  <a:pt x="2540492" y="1224649"/>
                  <a:pt x="2527530" y="1227888"/>
                </a:cubicBezTo>
                <a:cubicBezTo>
                  <a:pt x="2521409" y="1228967"/>
                  <a:pt x="2514568" y="1228607"/>
                  <a:pt x="2508087" y="1229687"/>
                </a:cubicBezTo>
                <a:cubicBezTo>
                  <a:pt x="2496925" y="1231127"/>
                  <a:pt x="2485403" y="1232566"/>
                  <a:pt x="2474241" y="1234726"/>
                </a:cubicBezTo>
                <a:cubicBezTo>
                  <a:pt x="2464879" y="1236525"/>
                  <a:pt x="2461279" y="1242643"/>
                  <a:pt x="2465239" y="1252000"/>
                </a:cubicBezTo>
                <a:cubicBezTo>
                  <a:pt x="2466680" y="1255599"/>
                  <a:pt x="2467400" y="1260277"/>
                  <a:pt x="2469920" y="1263156"/>
                </a:cubicBezTo>
                <a:cubicBezTo>
                  <a:pt x="2477841" y="1272154"/>
                  <a:pt x="2475681" y="1280071"/>
                  <a:pt x="2469200" y="1288348"/>
                </a:cubicBezTo>
                <a:cubicBezTo>
                  <a:pt x="2466680" y="1291227"/>
                  <a:pt x="2461639" y="1296626"/>
                  <a:pt x="2460919" y="1295906"/>
                </a:cubicBezTo>
                <a:cubicBezTo>
                  <a:pt x="2456238" y="1293027"/>
                  <a:pt x="2449757" y="1289068"/>
                  <a:pt x="2449397" y="1284749"/>
                </a:cubicBezTo>
                <a:cubicBezTo>
                  <a:pt x="2449397" y="1277192"/>
                  <a:pt x="2444716" y="1273953"/>
                  <a:pt x="2440755" y="1268915"/>
                </a:cubicBezTo>
                <a:cubicBezTo>
                  <a:pt x="2431754" y="1255959"/>
                  <a:pt x="2422392" y="1243003"/>
                  <a:pt x="2415911" y="1228967"/>
                </a:cubicBezTo>
                <a:cubicBezTo>
                  <a:pt x="2409430" y="1213132"/>
                  <a:pt x="2401509" y="1199817"/>
                  <a:pt x="2386026" y="1190460"/>
                </a:cubicBezTo>
                <a:cubicBezTo>
                  <a:pt x="2373064" y="1182902"/>
                  <a:pt x="2362622" y="1171026"/>
                  <a:pt x="2351100" y="1161669"/>
                </a:cubicBezTo>
                <a:cubicBezTo>
                  <a:pt x="2344619" y="1156271"/>
                  <a:pt x="2337418" y="1151592"/>
                  <a:pt x="2329496" y="1147993"/>
                </a:cubicBezTo>
                <a:cubicBezTo>
                  <a:pt x="2326616" y="1146194"/>
                  <a:pt x="2320135" y="1147993"/>
                  <a:pt x="2318334" y="1150153"/>
                </a:cubicBezTo>
                <a:cubicBezTo>
                  <a:pt x="2316174" y="1153032"/>
                  <a:pt x="2316174" y="1159150"/>
                  <a:pt x="2317974" y="1162029"/>
                </a:cubicBezTo>
                <a:cubicBezTo>
                  <a:pt x="2329496" y="1184342"/>
                  <a:pt x="2347139" y="1201256"/>
                  <a:pt x="2368023" y="1214572"/>
                </a:cubicBezTo>
                <a:cubicBezTo>
                  <a:pt x="2377744" y="1220330"/>
                  <a:pt x="2386746" y="1227888"/>
                  <a:pt x="2399348" y="1236885"/>
                </a:cubicBezTo>
                <a:cubicBezTo>
                  <a:pt x="2382065" y="1239044"/>
                  <a:pt x="2379545" y="1246962"/>
                  <a:pt x="2379905" y="1258478"/>
                </a:cubicBezTo>
                <a:cubicBezTo>
                  <a:pt x="2380265" y="1263156"/>
                  <a:pt x="2376304" y="1267835"/>
                  <a:pt x="2371623" y="1272873"/>
                </a:cubicBezTo>
                <a:cubicBezTo>
                  <a:pt x="2370543" y="1244442"/>
                  <a:pt x="2348940" y="1236525"/>
                  <a:pt x="2331657" y="1223209"/>
                </a:cubicBezTo>
                <a:cubicBezTo>
                  <a:pt x="2315814" y="1211333"/>
                  <a:pt x="2301772" y="1196938"/>
                  <a:pt x="2287729" y="1182542"/>
                </a:cubicBezTo>
                <a:cubicBezTo>
                  <a:pt x="2275127" y="1169586"/>
                  <a:pt x="2266126" y="1166707"/>
                  <a:pt x="2250283" y="1175704"/>
                </a:cubicBezTo>
                <a:cubicBezTo>
                  <a:pt x="2237321" y="1183262"/>
                  <a:pt x="2223998" y="1185421"/>
                  <a:pt x="2209236" y="1183622"/>
                </a:cubicBezTo>
                <a:cubicBezTo>
                  <a:pt x="2204195" y="1183262"/>
                  <a:pt x="2196634" y="1187221"/>
                  <a:pt x="2193393" y="1191539"/>
                </a:cubicBezTo>
                <a:cubicBezTo>
                  <a:pt x="2183312" y="1207014"/>
                  <a:pt x="2174310" y="1222489"/>
                  <a:pt x="2160268" y="1235085"/>
                </a:cubicBezTo>
                <a:cubicBezTo>
                  <a:pt x="2153066" y="1241923"/>
                  <a:pt x="2150186" y="1254519"/>
                  <a:pt x="2147305" y="1264596"/>
                </a:cubicBezTo>
                <a:cubicBezTo>
                  <a:pt x="2141905" y="1281151"/>
                  <a:pt x="2132543" y="1291947"/>
                  <a:pt x="2116340" y="1296626"/>
                </a:cubicBezTo>
                <a:cubicBezTo>
                  <a:pt x="2100858" y="1300944"/>
                  <a:pt x="2085015" y="1309941"/>
                  <a:pt x="2068812" y="1303464"/>
                </a:cubicBezTo>
                <a:cubicBezTo>
                  <a:pt x="2055130" y="1298065"/>
                  <a:pt x="2041808" y="1290508"/>
                  <a:pt x="2029926" y="1282230"/>
                </a:cubicBezTo>
                <a:cubicBezTo>
                  <a:pt x="2025245" y="1278631"/>
                  <a:pt x="2023084" y="1269994"/>
                  <a:pt x="2023084" y="1263516"/>
                </a:cubicBezTo>
                <a:cubicBezTo>
                  <a:pt x="2023445" y="1242643"/>
                  <a:pt x="2024885" y="1222130"/>
                  <a:pt x="2026685" y="1201256"/>
                </a:cubicBezTo>
                <a:cubicBezTo>
                  <a:pt x="2028485" y="1182902"/>
                  <a:pt x="2037127" y="1176424"/>
                  <a:pt x="2055130" y="1177144"/>
                </a:cubicBezTo>
                <a:cubicBezTo>
                  <a:pt x="2073853" y="1178584"/>
                  <a:pt x="2092576" y="1179663"/>
                  <a:pt x="2111299" y="1181103"/>
                </a:cubicBezTo>
                <a:cubicBezTo>
                  <a:pt x="2120301" y="1181822"/>
                  <a:pt x="2124982" y="1177864"/>
                  <a:pt x="2128582" y="1169227"/>
                </a:cubicBezTo>
                <a:cubicBezTo>
                  <a:pt x="2140104" y="1141515"/>
                  <a:pt x="2134343" y="1133958"/>
                  <a:pt x="2112020" y="1112365"/>
                </a:cubicBezTo>
                <a:cubicBezTo>
                  <a:pt x="2106979" y="1107326"/>
                  <a:pt x="2101218" y="1103008"/>
                  <a:pt x="2096537" y="1098329"/>
                </a:cubicBezTo>
                <a:cubicBezTo>
                  <a:pt x="2091136" y="1092931"/>
                  <a:pt x="2091496" y="1087893"/>
                  <a:pt x="2099777" y="1086093"/>
                </a:cubicBezTo>
                <a:cubicBezTo>
                  <a:pt x="2137224" y="1079615"/>
                  <a:pt x="2164948" y="1056583"/>
                  <a:pt x="2191953" y="1032110"/>
                </a:cubicBezTo>
                <a:cubicBezTo>
                  <a:pt x="2193753" y="1030671"/>
                  <a:pt x="2195194" y="1028512"/>
                  <a:pt x="2195914" y="1026352"/>
                </a:cubicBezTo>
                <a:cubicBezTo>
                  <a:pt x="2202755" y="1002960"/>
                  <a:pt x="2221838" y="995762"/>
                  <a:pt x="2242722" y="991803"/>
                </a:cubicBezTo>
                <a:cubicBezTo>
                  <a:pt x="2262165" y="987845"/>
                  <a:pt x="2261445" y="988564"/>
                  <a:pt x="2256764" y="969131"/>
                </a:cubicBezTo>
                <a:cubicBezTo>
                  <a:pt x="2254244" y="959054"/>
                  <a:pt x="2254964" y="948257"/>
                  <a:pt x="2255324" y="937821"/>
                </a:cubicBezTo>
                <a:cubicBezTo>
                  <a:pt x="2255684" y="934222"/>
                  <a:pt x="2259284" y="929903"/>
                  <a:pt x="2262885" y="927384"/>
                </a:cubicBezTo>
                <a:cubicBezTo>
                  <a:pt x="2269366" y="922705"/>
                  <a:pt x="2275127" y="924145"/>
                  <a:pt x="2275487" y="933142"/>
                </a:cubicBezTo>
                <a:cubicBezTo>
                  <a:pt x="2275847" y="938900"/>
                  <a:pt x="2274407" y="945018"/>
                  <a:pt x="2272247" y="950417"/>
                </a:cubicBezTo>
                <a:cubicBezTo>
                  <a:pt x="2267566" y="963013"/>
                  <a:pt x="2273687" y="974529"/>
                  <a:pt x="2287009" y="977048"/>
                </a:cubicBezTo>
                <a:cubicBezTo>
                  <a:pt x="2300691" y="979207"/>
                  <a:pt x="2314734" y="981727"/>
                  <a:pt x="2328776" y="982806"/>
                </a:cubicBezTo>
                <a:cubicBezTo>
                  <a:pt x="2333457" y="983166"/>
                  <a:pt x="2338858" y="980287"/>
                  <a:pt x="2343179" y="977768"/>
                </a:cubicBezTo>
                <a:cubicBezTo>
                  <a:pt x="2356861" y="969131"/>
                  <a:pt x="2370543" y="963732"/>
                  <a:pt x="2387826" y="965532"/>
                </a:cubicBezTo>
                <a:cubicBezTo>
                  <a:pt x="2409430" y="968051"/>
                  <a:pt x="2414831" y="961573"/>
                  <a:pt x="2415911" y="939620"/>
                </a:cubicBezTo>
                <a:cubicBezTo>
                  <a:pt x="2415911" y="938180"/>
                  <a:pt x="2416271" y="936381"/>
                  <a:pt x="2416271" y="934942"/>
                </a:cubicBezTo>
                <a:cubicBezTo>
                  <a:pt x="2418791" y="906870"/>
                  <a:pt x="2420592" y="905431"/>
                  <a:pt x="2447236" y="911549"/>
                </a:cubicBezTo>
                <a:cubicBezTo>
                  <a:pt x="2455878" y="904711"/>
                  <a:pt x="2452277" y="896434"/>
                  <a:pt x="2449037" y="888516"/>
                </a:cubicBezTo>
                <a:cubicBezTo>
                  <a:pt x="2443636" y="875561"/>
                  <a:pt x="2450837" y="861165"/>
                  <a:pt x="2464879" y="859366"/>
                </a:cubicBezTo>
                <a:cubicBezTo>
                  <a:pt x="2472080" y="858646"/>
                  <a:pt x="2480002" y="859366"/>
                  <a:pt x="2487923" y="860805"/>
                </a:cubicBezTo>
                <a:cubicBezTo>
                  <a:pt x="2496205" y="862245"/>
                  <a:pt x="2510967" y="852888"/>
                  <a:pt x="2509887" y="844970"/>
                </a:cubicBezTo>
                <a:cubicBezTo>
                  <a:pt x="2509527" y="841731"/>
                  <a:pt x="2503766" y="837413"/>
                  <a:pt x="2500165" y="837053"/>
                </a:cubicBezTo>
                <a:cubicBezTo>
                  <a:pt x="2491884" y="835973"/>
                  <a:pt x="2483962" y="837413"/>
                  <a:pt x="2475681" y="838132"/>
                </a:cubicBezTo>
                <a:cubicBezTo>
                  <a:pt x="2464519" y="839932"/>
                  <a:pt x="2453357" y="842811"/>
                  <a:pt x="2441835" y="843531"/>
                </a:cubicBezTo>
                <a:cubicBezTo>
                  <a:pt x="2425273" y="844970"/>
                  <a:pt x="2409430" y="831295"/>
                  <a:pt x="2406909" y="812581"/>
                </a:cubicBezTo>
                <a:cubicBezTo>
                  <a:pt x="2404749" y="792787"/>
                  <a:pt x="2405109" y="773713"/>
                  <a:pt x="2419872" y="757518"/>
                </a:cubicBezTo>
                <a:cubicBezTo>
                  <a:pt x="2428153" y="748521"/>
                  <a:pt x="2434634" y="737725"/>
                  <a:pt x="2441475" y="728008"/>
                </a:cubicBezTo>
                <a:cubicBezTo>
                  <a:pt x="2446516" y="720810"/>
                  <a:pt x="2444356" y="716491"/>
                  <a:pt x="2436074" y="714692"/>
                </a:cubicBezTo>
                <a:cubicBezTo>
                  <a:pt x="2426713" y="712173"/>
                  <a:pt x="2417351" y="706415"/>
                  <a:pt x="2408710" y="715772"/>
                </a:cubicBezTo>
                <a:cubicBezTo>
                  <a:pt x="2405109" y="719371"/>
                  <a:pt x="2401509" y="724409"/>
                  <a:pt x="2401148" y="728728"/>
                </a:cubicBezTo>
                <a:cubicBezTo>
                  <a:pt x="2400068" y="744562"/>
                  <a:pt x="2394667" y="757518"/>
                  <a:pt x="2382785" y="767595"/>
                </a:cubicBezTo>
                <a:cubicBezTo>
                  <a:pt x="2382065" y="767955"/>
                  <a:pt x="2381705" y="768675"/>
                  <a:pt x="2380985" y="769395"/>
                </a:cubicBezTo>
                <a:cubicBezTo>
                  <a:pt x="2353260" y="790628"/>
                  <a:pt x="2353980" y="816899"/>
                  <a:pt x="2369463" y="844970"/>
                </a:cubicBezTo>
                <a:cubicBezTo>
                  <a:pt x="2371984" y="848929"/>
                  <a:pt x="2372704" y="852888"/>
                  <a:pt x="2374504" y="857566"/>
                </a:cubicBezTo>
                <a:cubicBezTo>
                  <a:pt x="2370903" y="860445"/>
                  <a:pt x="2367663" y="862605"/>
                  <a:pt x="2364422" y="865124"/>
                </a:cubicBezTo>
                <a:cubicBezTo>
                  <a:pt x="2365142" y="868363"/>
                  <a:pt x="2367663" y="873401"/>
                  <a:pt x="2366583" y="874841"/>
                </a:cubicBezTo>
                <a:cubicBezTo>
                  <a:pt x="2353260" y="887797"/>
                  <a:pt x="2357581" y="905431"/>
                  <a:pt x="2353620" y="920906"/>
                </a:cubicBezTo>
                <a:cubicBezTo>
                  <a:pt x="2351460" y="929543"/>
                  <a:pt x="2330216" y="948977"/>
                  <a:pt x="2321215" y="948617"/>
                </a:cubicBezTo>
                <a:cubicBezTo>
                  <a:pt x="2318694" y="948257"/>
                  <a:pt x="2315094" y="946098"/>
                  <a:pt x="2313654" y="943219"/>
                </a:cubicBezTo>
                <a:cubicBezTo>
                  <a:pt x="2306092" y="928464"/>
                  <a:pt x="2298531" y="912989"/>
                  <a:pt x="2290970" y="897513"/>
                </a:cubicBezTo>
                <a:cubicBezTo>
                  <a:pt x="2288809" y="892835"/>
                  <a:pt x="2288089" y="887437"/>
                  <a:pt x="2285929" y="882758"/>
                </a:cubicBezTo>
                <a:cubicBezTo>
                  <a:pt x="2278728" y="864404"/>
                  <a:pt x="2273687" y="862605"/>
                  <a:pt x="2261805" y="878799"/>
                </a:cubicBezTo>
                <a:cubicBezTo>
                  <a:pt x="2253163" y="890676"/>
                  <a:pt x="2242722" y="894275"/>
                  <a:pt x="2229399" y="892835"/>
                </a:cubicBezTo>
                <a:cubicBezTo>
                  <a:pt x="2220398" y="892115"/>
                  <a:pt x="2213197" y="889956"/>
                  <a:pt x="2216797" y="877720"/>
                </a:cubicBezTo>
                <a:cubicBezTo>
                  <a:pt x="2217877" y="875201"/>
                  <a:pt x="2215357" y="871962"/>
                  <a:pt x="2215357" y="869083"/>
                </a:cubicBezTo>
                <a:cubicBezTo>
                  <a:pt x="2214637" y="865124"/>
                  <a:pt x="2213557" y="860445"/>
                  <a:pt x="2215357" y="857566"/>
                </a:cubicBezTo>
                <a:cubicBezTo>
                  <a:pt x="2219318" y="851448"/>
                  <a:pt x="2220398" y="846410"/>
                  <a:pt x="2215717" y="839572"/>
                </a:cubicBezTo>
                <a:cubicBezTo>
                  <a:pt x="2214277" y="837773"/>
                  <a:pt x="2217517" y="832374"/>
                  <a:pt x="2218598" y="827336"/>
                </a:cubicBezTo>
                <a:cubicBezTo>
                  <a:pt x="2211756" y="818699"/>
                  <a:pt x="2211396" y="810781"/>
                  <a:pt x="2221478" y="802144"/>
                </a:cubicBezTo>
                <a:cubicBezTo>
                  <a:pt x="2236601" y="789908"/>
                  <a:pt x="2252443" y="779471"/>
                  <a:pt x="2268646" y="767955"/>
                </a:cubicBezTo>
                <a:cubicBezTo>
                  <a:pt x="2260365" y="759318"/>
                  <a:pt x="2268646" y="751400"/>
                  <a:pt x="2275847" y="744562"/>
                </a:cubicBezTo>
                <a:cubicBezTo>
                  <a:pt x="2287369" y="733406"/>
                  <a:pt x="2293130" y="720090"/>
                  <a:pt x="2297811" y="705335"/>
                </a:cubicBezTo>
                <a:cubicBezTo>
                  <a:pt x="2302132" y="692739"/>
                  <a:pt x="2310053" y="681583"/>
                  <a:pt x="2316534" y="670066"/>
                </a:cubicBezTo>
                <a:cubicBezTo>
                  <a:pt x="2324455" y="656391"/>
                  <a:pt x="2331297" y="642355"/>
                  <a:pt x="2341018" y="630839"/>
                </a:cubicBezTo>
                <a:cubicBezTo>
                  <a:pt x="2349300" y="620402"/>
                  <a:pt x="2361182" y="612485"/>
                  <a:pt x="2371623" y="603848"/>
                </a:cubicBezTo>
                <a:cubicBezTo>
                  <a:pt x="2373424" y="602048"/>
                  <a:pt x="2377384" y="602768"/>
                  <a:pt x="2378105" y="600968"/>
                </a:cubicBezTo>
                <a:cubicBezTo>
                  <a:pt x="2386026" y="584774"/>
                  <a:pt x="2405109" y="586933"/>
                  <a:pt x="2416271" y="576496"/>
                </a:cubicBezTo>
                <a:cubicBezTo>
                  <a:pt x="2418791" y="574337"/>
                  <a:pt x="2424552" y="575777"/>
                  <a:pt x="2428873" y="575057"/>
                </a:cubicBezTo>
                <a:cubicBezTo>
                  <a:pt x="2434274" y="573977"/>
                  <a:pt x="2440035" y="572897"/>
                  <a:pt x="2445436" y="570738"/>
                </a:cubicBezTo>
                <a:cubicBezTo>
                  <a:pt x="2448316" y="569658"/>
                  <a:pt x="2452637" y="565340"/>
                  <a:pt x="2452997" y="565340"/>
                </a:cubicBezTo>
                <a:cubicBezTo>
                  <a:pt x="2460559" y="573977"/>
                  <a:pt x="2471720" y="568219"/>
                  <a:pt x="2479642" y="572538"/>
                </a:cubicBezTo>
                <a:cubicBezTo>
                  <a:pt x="2483962" y="574697"/>
                  <a:pt x="2484683" y="583334"/>
                  <a:pt x="2487203" y="588732"/>
                </a:cubicBezTo>
                <a:cubicBezTo>
                  <a:pt x="2486123" y="589812"/>
                  <a:pt x="2485403" y="590532"/>
                  <a:pt x="2484323" y="591252"/>
                </a:cubicBezTo>
                <a:cubicBezTo>
                  <a:pt x="2501245" y="595930"/>
                  <a:pt x="2518168" y="603488"/>
                  <a:pt x="2535091" y="604927"/>
                </a:cubicBezTo>
                <a:cubicBezTo>
                  <a:pt x="2578659" y="608526"/>
                  <a:pt x="2606383" y="632638"/>
                  <a:pt x="2625106" y="668987"/>
                </a:cubicBezTo>
                <a:cubicBezTo>
                  <a:pt x="2629787" y="677984"/>
                  <a:pt x="2620066" y="683022"/>
                  <a:pt x="2613224" y="686981"/>
                </a:cubicBezTo>
                <a:cubicBezTo>
                  <a:pt x="2596301" y="695618"/>
                  <a:pt x="2579739" y="687701"/>
                  <a:pt x="2563176" y="684102"/>
                </a:cubicBezTo>
                <a:cubicBezTo>
                  <a:pt x="2554174" y="681943"/>
                  <a:pt x="2545893" y="678704"/>
                  <a:pt x="2537251" y="676184"/>
                </a:cubicBezTo>
                <a:cubicBezTo>
                  <a:pt x="2536891" y="677264"/>
                  <a:pt x="2536171" y="678344"/>
                  <a:pt x="2535451" y="679423"/>
                </a:cubicBezTo>
                <a:cubicBezTo>
                  <a:pt x="2538332" y="682302"/>
                  <a:pt x="2541932" y="684822"/>
                  <a:pt x="2544453" y="688061"/>
                </a:cubicBezTo>
                <a:cubicBezTo>
                  <a:pt x="2551294" y="698137"/>
                  <a:pt x="2559935" y="707494"/>
                  <a:pt x="2563536" y="718651"/>
                </a:cubicBezTo>
                <a:cubicBezTo>
                  <a:pt x="2568937" y="734486"/>
                  <a:pt x="2581539" y="738804"/>
                  <a:pt x="2593781" y="744922"/>
                </a:cubicBezTo>
                <a:cubicBezTo>
                  <a:pt x="2594501" y="745282"/>
                  <a:pt x="2596301" y="744922"/>
                  <a:pt x="2597382" y="744562"/>
                </a:cubicBezTo>
                <a:cubicBezTo>
                  <a:pt x="2598102" y="744562"/>
                  <a:pt x="2598462" y="743483"/>
                  <a:pt x="2600262" y="742043"/>
                </a:cubicBezTo>
                <a:cubicBezTo>
                  <a:pt x="2595581" y="735565"/>
                  <a:pt x="2590901" y="728728"/>
                  <a:pt x="2586580" y="722250"/>
                </a:cubicBezTo>
                <a:cubicBezTo>
                  <a:pt x="2586940" y="721170"/>
                  <a:pt x="2587660" y="720090"/>
                  <a:pt x="2588020" y="718651"/>
                </a:cubicBezTo>
                <a:cubicBezTo>
                  <a:pt x="2595221" y="720090"/>
                  <a:pt x="2602423" y="720450"/>
                  <a:pt x="2609624" y="722609"/>
                </a:cubicBezTo>
                <a:cubicBezTo>
                  <a:pt x="2623666" y="727288"/>
                  <a:pt x="2625466" y="726928"/>
                  <a:pt x="2626907" y="712893"/>
                </a:cubicBezTo>
                <a:cubicBezTo>
                  <a:pt x="2628707" y="695978"/>
                  <a:pt x="2634828" y="684462"/>
                  <a:pt x="2653551" y="680863"/>
                </a:cubicBezTo>
                <a:cubicBezTo>
                  <a:pt x="2667594" y="677984"/>
                  <a:pt x="2668674" y="671866"/>
                  <a:pt x="2665433" y="657830"/>
                </a:cubicBezTo>
                <a:cubicBezTo>
                  <a:pt x="2663273" y="648473"/>
                  <a:pt x="2661113" y="638756"/>
                  <a:pt x="2660752" y="629399"/>
                </a:cubicBezTo>
                <a:cubicBezTo>
                  <a:pt x="2660752" y="625441"/>
                  <a:pt x="2665433" y="621482"/>
                  <a:pt x="2667954" y="617523"/>
                </a:cubicBezTo>
                <a:cubicBezTo>
                  <a:pt x="2672995" y="621842"/>
                  <a:pt x="2678395" y="625800"/>
                  <a:pt x="2683076" y="630839"/>
                </a:cubicBezTo>
                <a:cubicBezTo>
                  <a:pt x="2684156" y="631919"/>
                  <a:pt x="2682356" y="636237"/>
                  <a:pt x="2681996" y="639116"/>
                </a:cubicBezTo>
                <a:cubicBezTo>
                  <a:pt x="2680196" y="645594"/>
                  <a:pt x="2680196" y="651352"/>
                  <a:pt x="2687397" y="655671"/>
                </a:cubicBezTo>
                <a:cubicBezTo>
                  <a:pt x="2695318" y="660349"/>
                  <a:pt x="2699999" y="655671"/>
                  <a:pt x="2704680" y="651352"/>
                </a:cubicBezTo>
                <a:cubicBezTo>
                  <a:pt x="2713681" y="641276"/>
                  <a:pt x="2721963" y="630479"/>
                  <a:pt x="2731684" y="621122"/>
                </a:cubicBezTo>
                <a:cubicBezTo>
                  <a:pt x="2743206" y="610685"/>
                  <a:pt x="2756889" y="605287"/>
                  <a:pt x="2773091" y="611405"/>
                </a:cubicBezTo>
                <a:cubicBezTo>
                  <a:pt x="2777772" y="613205"/>
                  <a:pt x="2784253" y="611045"/>
                  <a:pt x="2788934" y="608526"/>
                </a:cubicBezTo>
                <a:cubicBezTo>
                  <a:pt x="2804417" y="600968"/>
                  <a:pt x="2818459" y="593051"/>
                  <a:pt x="2836822" y="599529"/>
                </a:cubicBezTo>
                <a:cubicBezTo>
                  <a:pt x="2844023" y="602408"/>
                  <a:pt x="2850505" y="591252"/>
                  <a:pt x="2846904" y="582974"/>
                </a:cubicBezTo>
                <a:cubicBezTo>
                  <a:pt x="2840063" y="565340"/>
                  <a:pt x="2844023" y="560301"/>
                  <a:pt x="2863467" y="561381"/>
                </a:cubicBezTo>
                <a:cubicBezTo>
                  <a:pt x="2886511" y="562461"/>
                  <a:pt x="2906314" y="573257"/>
                  <a:pt x="2926477" y="583334"/>
                </a:cubicBezTo>
                <a:cubicBezTo>
                  <a:pt x="2931518" y="585853"/>
                  <a:pt x="2936559" y="588013"/>
                  <a:pt x="2941960" y="590892"/>
                </a:cubicBezTo>
                <a:cubicBezTo>
                  <a:pt x="2948441" y="581535"/>
                  <a:pt x="2942680" y="576856"/>
                  <a:pt x="2936919" y="573257"/>
                </a:cubicBezTo>
                <a:cubicBezTo>
                  <a:pt x="2921437" y="562821"/>
                  <a:pt x="2908474" y="550225"/>
                  <a:pt x="2905234" y="531511"/>
                </a:cubicBezTo>
                <a:cubicBezTo>
                  <a:pt x="2902353" y="516755"/>
                  <a:pt x="2903434" y="501640"/>
                  <a:pt x="2903434" y="486525"/>
                </a:cubicBezTo>
                <a:cubicBezTo>
                  <a:pt x="2903434" y="478608"/>
                  <a:pt x="2905954" y="470330"/>
                  <a:pt x="2905594" y="462053"/>
                </a:cubicBezTo>
                <a:cubicBezTo>
                  <a:pt x="2905234" y="450896"/>
                  <a:pt x="2911715" y="448017"/>
                  <a:pt x="2920356" y="446578"/>
                </a:cubicBezTo>
                <a:cubicBezTo>
                  <a:pt x="2928638" y="445138"/>
                  <a:pt x="2935839" y="445498"/>
                  <a:pt x="2940520" y="455575"/>
                </a:cubicBezTo>
                <a:cubicBezTo>
                  <a:pt x="2955642" y="490484"/>
                  <a:pt x="2972205" y="525033"/>
                  <a:pt x="2988408" y="560301"/>
                </a:cubicBezTo>
                <a:cubicBezTo>
                  <a:pt x="2989488" y="562461"/>
                  <a:pt x="2990568" y="565700"/>
                  <a:pt x="2992369" y="567499"/>
                </a:cubicBezTo>
                <a:cubicBezTo>
                  <a:pt x="3008211" y="585134"/>
                  <a:pt x="3003530" y="605647"/>
                  <a:pt x="2997769" y="624361"/>
                </a:cubicBezTo>
                <a:cubicBezTo>
                  <a:pt x="2995969" y="630479"/>
                  <a:pt x="2985887" y="634438"/>
                  <a:pt x="2980126" y="639116"/>
                </a:cubicBezTo>
                <a:cubicBezTo>
                  <a:pt x="2993809" y="650273"/>
                  <a:pt x="3007491" y="647034"/>
                  <a:pt x="3014692" y="627960"/>
                </a:cubicBezTo>
                <a:cubicBezTo>
                  <a:pt x="3019733" y="615364"/>
                  <a:pt x="3024414" y="603128"/>
                  <a:pt x="3018653" y="589092"/>
                </a:cubicBezTo>
                <a:cubicBezTo>
                  <a:pt x="3016853" y="584054"/>
                  <a:pt x="3017933" y="577576"/>
                  <a:pt x="3019013" y="571818"/>
                </a:cubicBezTo>
                <a:cubicBezTo>
                  <a:pt x="3021173" y="561741"/>
                  <a:pt x="3029815" y="559582"/>
                  <a:pt x="3037736" y="566779"/>
                </a:cubicBezTo>
                <a:cubicBezTo>
                  <a:pt x="3042417" y="571458"/>
                  <a:pt x="3047458" y="575777"/>
                  <a:pt x="3053219" y="579015"/>
                </a:cubicBezTo>
                <a:cubicBezTo>
                  <a:pt x="3051779" y="567499"/>
                  <a:pt x="3044217" y="560661"/>
                  <a:pt x="3033776" y="557782"/>
                </a:cubicBezTo>
                <a:cubicBezTo>
                  <a:pt x="3028375" y="556343"/>
                  <a:pt x="3022614" y="556343"/>
                  <a:pt x="3016853" y="556703"/>
                </a:cubicBezTo>
                <a:cubicBezTo>
                  <a:pt x="2999570" y="557782"/>
                  <a:pt x="2992008" y="554543"/>
                  <a:pt x="2989488" y="537989"/>
                </a:cubicBezTo>
                <a:cubicBezTo>
                  <a:pt x="2987328" y="522873"/>
                  <a:pt x="2982287" y="509558"/>
                  <a:pt x="2973285" y="497682"/>
                </a:cubicBezTo>
                <a:cubicBezTo>
                  <a:pt x="2965004" y="486885"/>
                  <a:pt x="2967164" y="477528"/>
                  <a:pt x="2978326" y="468171"/>
                </a:cubicBezTo>
                <a:cubicBezTo>
                  <a:pt x="2986608" y="478967"/>
                  <a:pt x="2995969" y="488324"/>
                  <a:pt x="3010012" y="489404"/>
                </a:cubicBezTo>
                <a:cubicBezTo>
                  <a:pt x="3010732" y="488324"/>
                  <a:pt x="3011092" y="487605"/>
                  <a:pt x="3011812" y="486525"/>
                </a:cubicBezTo>
                <a:cubicBezTo>
                  <a:pt x="3007131" y="484006"/>
                  <a:pt x="3002810" y="481487"/>
                  <a:pt x="2998850" y="478608"/>
                </a:cubicBezTo>
                <a:cubicBezTo>
                  <a:pt x="2996689" y="476808"/>
                  <a:pt x="2994529" y="473569"/>
                  <a:pt x="2994169" y="470690"/>
                </a:cubicBezTo>
                <a:cubicBezTo>
                  <a:pt x="2994169" y="469610"/>
                  <a:pt x="2998490" y="467811"/>
                  <a:pt x="3000290" y="466012"/>
                </a:cubicBezTo>
                <a:cubicBezTo>
                  <a:pt x="3003530" y="462773"/>
                  <a:pt x="3008571" y="459894"/>
                  <a:pt x="3009291" y="455935"/>
                </a:cubicBezTo>
                <a:cubicBezTo>
                  <a:pt x="3011092" y="446938"/>
                  <a:pt x="3016133" y="444778"/>
                  <a:pt x="3023334" y="447298"/>
                </a:cubicBezTo>
                <a:cubicBezTo>
                  <a:pt x="3037736" y="452336"/>
                  <a:pt x="3052499" y="457374"/>
                  <a:pt x="3066901" y="463492"/>
                </a:cubicBezTo>
                <a:cubicBezTo>
                  <a:pt x="3070502" y="465292"/>
                  <a:pt x="3074102" y="471770"/>
                  <a:pt x="3074102" y="476448"/>
                </a:cubicBezTo>
                <a:cubicBezTo>
                  <a:pt x="3074102" y="492643"/>
                  <a:pt x="3087065" y="499481"/>
                  <a:pt x="3097146" y="508118"/>
                </a:cubicBezTo>
                <a:cubicBezTo>
                  <a:pt x="3089225" y="486165"/>
                  <a:pt x="3082744" y="463852"/>
                  <a:pt x="3060780" y="450177"/>
                </a:cubicBezTo>
                <a:cubicBezTo>
                  <a:pt x="3051058" y="444419"/>
                  <a:pt x="3041337" y="437941"/>
                  <a:pt x="3033776" y="430023"/>
                </a:cubicBezTo>
                <a:cubicBezTo>
                  <a:pt x="3028015" y="423905"/>
                  <a:pt x="3025494" y="414908"/>
                  <a:pt x="3023334" y="406991"/>
                </a:cubicBezTo>
                <a:cubicBezTo>
                  <a:pt x="3022614" y="404831"/>
                  <a:pt x="3026574" y="399073"/>
                  <a:pt x="3029455" y="397993"/>
                </a:cubicBezTo>
                <a:cubicBezTo>
                  <a:pt x="3043137" y="393675"/>
                  <a:pt x="3057540" y="390796"/>
                  <a:pt x="3071222" y="386837"/>
                </a:cubicBezTo>
                <a:cubicBezTo>
                  <a:pt x="3075183" y="385757"/>
                  <a:pt x="3079143" y="383958"/>
                  <a:pt x="3082744" y="382158"/>
                </a:cubicBezTo>
                <a:cubicBezTo>
                  <a:pt x="3080944" y="378560"/>
                  <a:pt x="3079863" y="374241"/>
                  <a:pt x="3076983" y="371362"/>
                </a:cubicBezTo>
                <a:cubicBezTo>
                  <a:pt x="3062940" y="358766"/>
                  <a:pt x="3060420" y="342211"/>
                  <a:pt x="3071942" y="327456"/>
                </a:cubicBezTo>
                <a:cubicBezTo>
                  <a:pt x="3082024" y="314860"/>
                  <a:pt x="3093546" y="302984"/>
                  <a:pt x="3104347" y="291108"/>
                </a:cubicBezTo>
                <a:cubicBezTo>
                  <a:pt x="3105788" y="289308"/>
                  <a:pt x="3107228" y="287149"/>
                  <a:pt x="3108308" y="284990"/>
                </a:cubicBezTo>
                <a:cubicBezTo>
                  <a:pt x="3112269" y="274913"/>
                  <a:pt x="3119110" y="272034"/>
                  <a:pt x="3129912" y="274193"/>
                </a:cubicBezTo>
                <a:cubicBezTo>
                  <a:pt x="3134953" y="275273"/>
                  <a:pt x="3142154" y="274553"/>
                  <a:pt x="3146115" y="271674"/>
                </a:cubicBezTo>
                <a:cubicBezTo>
                  <a:pt x="3155836" y="264476"/>
                  <a:pt x="3170239" y="261957"/>
                  <a:pt x="3173119" y="247202"/>
                </a:cubicBezTo>
                <a:cubicBezTo>
                  <a:pt x="3174199" y="243243"/>
                  <a:pt x="3174199" y="238924"/>
                  <a:pt x="3172759" y="234966"/>
                </a:cubicBezTo>
                <a:cubicBezTo>
                  <a:pt x="3170959" y="229927"/>
                  <a:pt x="3166278" y="225609"/>
                  <a:pt x="3164838" y="220210"/>
                </a:cubicBezTo>
                <a:cubicBezTo>
                  <a:pt x="3159437" y="202576"/>
                  <a:pt x="3163397" y="195018"/>
                  <a:pt x="3184641" y="179903"/>
                </a:cubicBezTo>
                <a:close/>
                <a:moveTo>
                  <a:pt x="2594902" y="175142"/>
                </a:moveTo>
                <a:cubicBezTo>
                  <a:pt x="2596304" y="175495"/>
                  <a:pt x="2597706" y="176200"/>
                  <a:pt x="2599108" y="176553"/>
                </a:cubicBezTo>
                <a:cubicBezTo>
                  <a:pt x="2599459" y="180787"/>
                  <a:pt x="2601562" y="185726"/>
                  <a:pt x="2599809" y="188548"/>
                </a:cubicBezTo>
                <a:cubicBezTo>
                  <a:pt x="2596304" y="195251"/>
                  <a:pt x="2591748" y="202306"/>
                  <a:pt x="2585789" y="206539"/>
                </a:cubicBezTo>
                <a:cubicBezTo>
                  <a:pt x="2581233" y="209714"/>
                  <a:pt x="2574924" y="200189"/>
                  <a:pt x="2578780" y="193134"/>
                </a:cubicBezTo>
                <a:cubicBezTo>
                  <a:pt x="2582635" y="186431"/>
                  <a:pt x="2589294" y="181139"/>
                  <a:pt x="2594902" y="175142"/>
                </a:cubicBezTo>
                <a:close/>
                <a:moveTo>
                  <a:pt x="2690812" y="156091"/>
                </a:moveTo>
                <a:cubicBezTo>
                  <a:pt x="2694174" y="159001"/>
                  <a:pt x="2697536" y="162276"/>
                  <a:pt x="2703139" y="167005"/>
                </a:cubicBezTo>
                <a:cubicBezTo>
                  <a:pt x="2699030" y="169551"/>
                  <a:pt x="2695668" y="173189"/>
                  <a:pt x="2694174" y="172462"/>
                </a:cubicBezTo>
                <a:cubicBezTo>
                  <a:pt x="2690439" y="171007"/>
                  <a:pt x="2686330" y="167732"/>
                  <a:pt x="2685209" y="164822"/>
                </a:cubicBezTo>
                <a:cubicBezTo>
                  <a:pt x="2684462" y="162639"/>
                  <a:pt x="2688945" y="159001"/>
                  <a:pt x="2690812" y="156091"/>
                </a:cubicBezTo>
                <a:close/>
                <a:moveTo>
                  <a:pt x="1201560" y="153155"/>
                </a:moveTo>
                <a:cubicBezTo>
                  <a:pt x="1207910" y="154251"/>
                  <a:pt x="1214260" y="165940"/>
                  <a:pt x="1216377" y="174341"/>
                </a:cubicBezTo>
                <a:cubicBezTo>
                  <a:pt x="1218846" y="183473"/>
                  <a:pt x="1208968" y="192239"/>
                  <a:pt x="1200854" y="191508"/>
                </a:cubicBezTo>
                <a:cubicBezTo>
                  <a:pt x="1187449" y="190413"/>
                  <a:pt x="1190624" y="180185"/>
                  <a:pt x="1189566" y="173245"/>
                </a:cubicBezTo>
                <a:cubicBezTo>
                  <a:pt x="1190271" y="163018"/>
                  <a:pt x="1192035" y="151329"/>
                  <a:pt x="1201560" y="153155"/>
                </a:cubicBezTo>
                <a:close/>
                <a:moveTo>
                  <a:pt x="955302" y="139541"/>
                </a:moveTo>
                <a:cubicBezTo>
                  <a:pt x="961782" y="137041"/>
                  <a:pt x="971502" y="142042"/>
                  <a:pt x="979062" y="144185"/>
                </a:cubicBezTo>
                <a:cubicBezTo>
                  <a:pt x="980502" y="144542"/>
                  <a:pt x="982302" y="148828"/>
                  <a:pt x="981942" y="150971"/>
                </a:cubicBezTo>
                <a:cubicBezTo>
                  <a:pt x="979782" y="162044"/>
                  <a:pt x="953142" y="184547"/>
                  <a:pt x="939463" y="185976"/>
                </a:cubicBezTo>
                <a:lnTo>
                  <a:pt x="939463" y="171331"/>
                </a:lnTo>
                <a:cubicBezTo>
                  <a:pt x="930463" y="177403"/>
                  <a:pt x="923263" y="182761"/>
                  <a:pt x="915343" y="187405"/>
                </a:cubicBezTo>
                <a:cubicBezTo>
                  <a:pt x="904183" y="193834"/>
                  <a:pt x="893744" y="191334"/>
                  <a:pt x="887264" y="180618"/>
                </a:cubicBezTo>
                <a:cubicBezTo>
                  <a:pt x="885824" y="178475"/>
                  <a:pt x="887264" y="172760"/>
                  <a:pt x="889064" y="171688"/>
                </a:cubicBezTo>
                <a:cubicBezTo>
                  <a:pt x="910663" y="160616"/>
                  <a:pt x="932623" y="148828"/>
                  <a:pt x="955302" y="139541"/>
                </a:cubicBezTo>
                <a:close/>
                <a:moveTo>
                  <a:pt x="1034438" y="137748"/>
                </a:moveTo>
                <a:cubicBezTo>
                  <a:pt x="1042132" y="138453"/>
                  <a:pt x="1049458" y="140923"/>
                  <a:pt x="1060083" y="143745"/>
                </a:cubicBezTo>
                <a:cubicBezTo>
                  <a:pt x="1053488" y="152212"/>
                  <a:pt x="1049825" y="158914"/>
                  <a:pt x="1043963" y="162795"/>
                </a:cubicBezTo>
                <a:cubicBezTo>
                  <a:pt x="1039201" y="165264"/>
                  <a:pt x="1031508" y="164912"/>
                  <a:pt x="1025646" y="163500"/>
                </a:cubicBezTo>
                <a:cubicBezTo>
                  <a:pt x="1024181" y="163148"/>
                  <a:pt x="1022349" y="155739"/>
                  <a:pt x="1023082" y="151506"/>
                </a:cubicBezTo>
                <a:cubicBezTo>
                  <a:pt x="1024181" y="145156"/>
                  <a:pt x="1024913" y="137042"/>
                  <a:pt x="1034438" y="137748"/>
                </a:cubicBezTo>
                <a:close/>
                <a:moveTo>
                  <a:pt x="2710228" y="124341"/>
                </a:moveTo>
                <a:cubicBezTo>
                  <a:pt x="2712426" y="126199"/>
                  <a:pt x="2715724" y="127685"/>
                  <a:pt x="2716823" y="129914"/>
                </a:cubicBezTo>
                <a:cubicBezTo>
                  <a:pt x="2719021" y="137345"/>
                  <a:pt x="2715724" y="141060"/>
                  <a:pt x="2705099" y="141432"/>
                </a:cubicBezTo>
                <a:cubicBezTo>
                  <a:pt x="2706931" y="134744"/>
                  <a:pt x="2708396" y="129543"/>
                  <a:pt x="2710228" y="124341"/>
                </a:cubicBezTo>
                <a:close/>
                <a:moveTo>
                  <a:pt x="3123278" y="120403"/>
                </a:moveTo>
                <a:cubicBezTo>
                  <a:pt x="3132030" y="123676"/>
                  <a:pt x="3141148" y="127312"/>
                  <a:pt x="3149536" y="131675"/>
                </a:cubicBezTo>
                <a:cubicBezTo>
                  <a:pt x="3160477" y="137493"/>
                  <a:pt x="3161936" y="146220"/>
                  <a:pt x="3153548" y="155310"/>
                </a:cubicBezTo>
                <a:cubicBezTo>
                  <a:pt x="3146983" y="162583"/>
                  <a:pt x="3139689" y="169492"/>
                  <a:pt x="3132030" y="175310"/>
                </a:cubicBezTo>
                <a:cubicBezTo>
                  <a:pt x="3124372" y="181128"/>
                  <a:pt x="3117807" y="179309"/>
                  <a:pt x="3115254" y="169492"/>
                </a:cubicBezTo>
                <a:cubicBezTo>
                  <a:pt x="3112702" y="157129"/>
                  <a:pt x="3110513" y="144402"/>
                  <a:pt x="3109055" y="136766"/>
                </a:cubicBezTo>
                <a:cubicBezTo>
                  <a:pt x="3108325" y="119676"/>
                  <a:pt x="3112337" y="116403"/>
                  <a:pt x="3123278" y="120403"/>
                </a:cubicBezTo>
                <a:close/>
                <a:moveTo>
                  <a:pt x="3624818" y="112093"/>
                </a:moveTo>
                <a:cubicBezTo>
                  <a:pt x="3631317" y="111368"/>
                  <a:pt x="3639621" y="113906"/>
                  <a:pt x="3644315" y="118258"/>
                </a:cubicBezTo>
                <a:cubicBezTo>
                  <a:pt x="3648286" y="122247"/>
                  <a:pt x="3654063" y="130225"/>
                  <a:pt x="3646120" y="137477"/>
                </a:cubicBezTo>
                <a:cubicBezTo>
                  <a:pt x="3635288" y="146905"/>
                  <a:pt x="3625179" y="157059"/>
                  <a:pt x="3614708" y="166487"/>
                </a:cubicBezTo>
                <a:cubicBezTo>
                  <a:pt x="3600627" y="178454"/>
                  <a:pt x="3587990" y="179542"/>
                  <a:pt x="3575353" y="166124"/>
                </a:cubicBezTo>
                <a:cubicBezTo>
                  <a:pt x="3567049" y="157784"/>
                  <a:pt x="3561272" y="145455"/>
                  <a:pt x="3556218" y="134213"/>
                </a:cubicBezTo>
                <a:cubicBezTo>
                  <a:pt x="3554412" y="130225"/>
                  <a:pt x="3556579" y="122247"/>
                  <a:pt x="3560189" y="118983"/>
                </a:cubicBezTo>
                <a:cubicBezTo>
                  <a:pt x="3562355" y="116445"/>
                  <a:pt x="3569577" y="118258"/>
                  <a:pt x="3574631" y="119708"/>
                </a:cubicBezTo>
                <a:cubicBezTo>
                  <a:pt x="3578603" y="120434"/>
                  <a:pt x="3582574" y="122609"/>
                  <a:pt x="3586185" y="124785"/>
                </a:cubicBezTo>
                <a:cubicBezTo>
                  <a:pt x="3595211" y="108467"/>
                  <a:pt x="3599544" y="108467"/>
                  <a:pt x="3610737" y="122609"/>
                </a:cubicBezTo>
                <a:cubicBezTo>
                  <a:pt x="3613264" y="125873"/>
                  <a:pt x="3616153" y="129137"/>
                  <a:pt x="3620846" y="135301"/>
                </a:cubicBezTo>
                <a:cubicBezTo>
                  <a:pt x="3620485" y="130225"/>
                  <a:pt x="3620485" y="128411"/>
                  <a:pt x="3620124" y="126961"/>
                </a:cubicBezTo>
                <a:cubicBezTo>
                  <a:pt x="3618680" y="121159"/>
                  <a:pt x="3616153" y="113181"/>
                  <a:pt x="3624818" y="112093"/>
                </a:cubicBezTo>
                <a:close/>
                <a:moveTo>
                  <a:pt x="3699886" y="110054"/>
                </a:moveTo>
                <a:cubicBezTo>
                  <a:pt x="3703854" y="111105"/>
                  <a:pt x="3707823" y="111105"/>
                  <a:pt x="3710709" y="112856"/>
                </a:cubicBezTo>
                <a:cubicBezTo>
                  <a:pt x="3713596" y="114957"/>
                  <a:pt x="3717564" y="118459"/>
                  <a:pt x="3717564" y="121260"/>
                </a:cubicBezTo>
                <a:cubicBezTo>
                  <a:pt x="3717204" y="124062"/>
                  <a:pt x="3713235" y="128264"/>
                  <a:pt x="3709988" y="129315"/>
                </a:cubicBezTo>
                <a:cubicBezTo>
                  <a:pt x="3698803" y="133517"/>
                  <a:pt x="3688340" y="130015"/>
                  <a:pt x="3679321" y="122661"/>
                </a:cubicBezTo>
                <a:cubicBezTo>
                  <a:pt x="3678238" y="121961"/>
                  <a:pt x="3679321" y="115307"/>
                  <a:pt x="3681125" y="114607"/>
                </a:cubicBezTo>
                <a:cubicBezTo>
                  <a:pt x="3686897" y="112505"/>
                  <a:pt x="3693752" y="111455"/>
                  <a:pt x="3699886" y="110054"/>
                </a:cubicBezTo>
                <a:close/>
                <a:moveTo>
                  <a:pt x="1065547" y="109721"/>
                </a:moveTo>
                <a:cubicBezTo>
                  <a:pt x="1070237" y="109075"/>
                  <a:pt x="1074651" y="110091"/>
                  <a:pt x="1078513" y="114890"/>
                </a:cubicBezTo>
                <a:cubicBezTo>
                  <a:pt x="1080720" y="117474"/>
                  <a:pt x="1078513" y="127073"/>
                  <a:pt x="1075203" y="130765"/>
                </a:cubicBezTo>
                <a:cubicBezTo>
                  <a:pt x="1070421" y="136672"/>
                  <a:pt x="1059385" y="129288"/>
                  <a:pt x="1050925" y="114521"/>
                </a:cubicBezTo>
                <a:cubicBezTo>
                  <a:pt x="1055891" y="112675"/>
                  <a:pt x="1060857" y="110367"/>
                  <a:pt x="1065547" y="109721"/>
                </a:cubicBezTo>
                <a:close/>
                <a:moveTo>
                  <a:pt x="1148176" y="103704"/>
                </a:moveTo>
                <a:cubicBezTo>
                  <a:pt x="1164958" y="109503"/>
                  <a:pt x="1178092" y="119652"/>
                  <a:pt x="1182835" y="136324"/>
                </a:cubicBezTo>
                <a:cubicBezTo>
                  <a:pt x="1188672" y="158071"/>
                  <a:pt x="1174079" y="170031"/>
                  <a:pt x="1159850" y="182717"/>
                </a:cubicBezTo>
                <a:cubicBezTo>
                  <a:pt x="1150000" y="168581"/>
                  <a:pt x="1140879" y="155533"/>
                  <a:pt x="1130299" y="141036"/>
                </a:cubicBezTo>
                <a:cubicBezTo>
                  <a:pt x="1152189" y="136324"/>
                  <a:pt x="1141609" y="117115"/>
                  <a:pt x="1148176" y="103704"/>
                </a:cubicBezTo>
                <a:close/>
                <a:moveTo>
                  <a:pt x="3048952" y="99415"/>
                </a:moveTo>
                <a:cubicBezTo>
                  <a:pt x="3049676" y="99415"/>
                  <a:pt x="3050037" y="100133"/>
                  <a:pt x="3050399" y="99774"/>
                </a:cubicBezTo>
                <a:cubicBezTo>
                  <a:pt x="3082599" y="92592"/>
                  <a:pt x="3078258" y="123832"/>
                  <a:pt x="3089835" y="138195"/>
                </a:cubicBezTo>
                <a:cubicBezTo>
                  <a:pt x="3095262" y="144658"/>
                  <a:pt x="3088026" y="152558"/>
                  <a:pt x="3080067" y="151481"/>
                </a:cubicBezTo>
                <a:cubicBezTo>
                  <a:pt x="3062339" y="148249"/>
                  <a:pt x="3044610" y="143581"/>
                  <a:pt x="3027606" y="137477"/>
                </a:cubicBezTo>
                <a:cubicBezTo>
                  <a:pt x="3022902" y="135681"/>
                  <a:pt x="3021093" y="126345"/>
                  <a:pt x="3017837" y="120959"/>
                </a:cubicBezTo>
                <a:cubicBezTo>
                  <a:pt x="3020732" y="103005"/>
                  <a:pt x="3033033" y="94388"/>
                  <a:pt x="3048952" y="99415"/>
                </a:cubicBezTo>
                <a:close/>
                <a:moveTo>
                  <a:pt x="2994499" y="56323"/>
                </a:moveTo>
                <a:cubicBezTo>
                  <a:pt x="2998409" y="55822"/>
                  <a:pt x="3002496" y="57099"/>
                  <a:pt x="3006228" y="61294"/>
                </a:cubicBezTo>
                <a:cubicBezTo>
                  <a:pt x="3012270" y="67861"/>
                  <a:pt x="3018312" y="74428"/>
                  <a:pt x="3023287" y="81725"/>
                </a:cubicBezTo>
                <a:cubicBezTo>
                  <a:pt x="3025420" y="84279"/>
                  <a:pt x="3025420" y="89751"/>
                  <a:pt x="3024709" y="93400"/>
                </a:cubicBezTo>
                <a:cubicBezTo>
                  <a:pt x="3022221" y="101061"/>
                  <a:pt x="3001607" y="111276"/>
                  <a:pt x="2993788" y="108358"/>
                </a:cubicBezTo>
                <a:cubicBezTo>
                  <a:pt x="2982771" y="104709"/>
                  <a:pt x="2978506" y="95953"/>
                  <a:pt x="2979216" y="84279"/>
                </a:cubicBezTo>
                <a:cubicBezTo>
                  <a:pt x="2979216" y="83184"/>
                  <a:pt x="2979216" y="81725"/>
                  <a:pt x="2979216" y="80266"/>
                </a:cubicBezTo>
                <a:cubicBezTo>
                  <a:pt x="2978861" y="80266"/>
                  <a:pt x="2978506" y="80266"/>
                  <a:pt x="2978150" y="80266"/>
                </a:cubicBezTo>
                <a:cubicBezTo>
                  <a:pt x="2979927" y="74063"/>
                  <a:pt x="2979927" y="66037"/>
                  <a:pt x="2983837" y="62024"/>
                </a:cubicBezTo>
                <a:cubicBezTo>
                  <a:pt x="2986858" y="59105"/>
                  <a:pt x="2990590" y="56825"/>
                  <a:pt x="2994499" y="56323"/>
                </a:cubicBezTo>
                <a:close/>
                <a:moveTo>
                  <a:pt x="1305627" y="51164"/>
                </a:moveTo>
                <a:cubicBezTo>
                  <a:pt x="1307071" y="49728"/>
                  <a:pt x="1314294" y="50446"/>
                  <a:pt x="1315016" y="52240"/>
                </a:cubicBezTo>
                <a:cubicBezTo>
                  <a:pt x="1317544" y="56546"/>
                  <a:pt x="1318266" y="62288"/>
                  <a:pt x="1318988" y="67312"/>
                </a:cubicBezTo>
                <a:cubicBezTo>
                  <a:pt x="1321516" y="80230"/>
                  <a:pt x="1324043" y="93507"/>
                  <a:pt x="1325849" y="106426"/>
                </a:cubicBezTo>
                <a:cubicBezTo>
                  <a:pt x="1326932" y="112885"/>
                  <a:pt x="1326571" y="119344"/>
                  <a:pt x="1326932" y="125803"/>
                </a:cubicBezTo>
                <a:cubicBezTo>
                  <a:pt x="1327293" y="134416"/>
                  <a:pt x="1328377" y="143028"/>
                  <a:pt x="1328016" y="151640"/>
                </a:cubicBezTo>
                <a:cubicBezTo>
                  <a:pt x="1327293" y="156664"/>
                  <a:pt x="1325849" y="163123"/>
                  <a:pt x="1322238" y="165276"/>
                </a:cubicBezTo>
                <a:cubicBezTo>
                  <a:pt x="1314294" y="170659"/>
                  <a:pt x="1304544" y="173530"/>
                  <a:pt x="1295877" y="177118"/>
                </a:cubicBezTo>
                <a:cubicBezTo>
                  <a:pt x="1294072" y="177836"/>
                  <a:pt x="1291905" y="178195"/>
                  <a:pt x="1291183" y="179271"/>
                </a:cubicBezTo>
                <a:cubicBezTo>
                  <a:pt x="1284322" y="193984"/>
                  <a:pt x="1270600" y="195419"/>
                  <a:pt x="1256516" y="195061"/>
                </a:cubicBezTo>
                <a:cubicBezTo>
                  <a:pt x="1252905" y="195061"/>
                  <a:pt x="1246767" y="193266"/>
                  <a:pt x="1246405" y="191831"/>
                </a:cubicBezTo>
                <a:cubicBezTo>
                  <a:pt x="1245322" y="182142"/>
                  <a:pt x="1244600" y="172453"/>
                  <a:pt x="1245322" y="162764"/>
                </a:cubicBezTo>
                <a:cubicBezTo>
                  <a:pt x="1246044" y="153793"/>
                  <a:pt x="1253628" y="154152"/>
                  <a:pt x="1260127" y="154152"/>
                </a:cubicBezTo>
                <a:cubicBezTo>
                  <a:pt x="1262294" y="154152"/>
                  <a:pt x="1264461" y="152717"/>
                  <a:pt x="1264461" y="152717"/>
                </a:cubicBezTo>
                <a:cubicBezTo>
                  <a:pt x="1259044" y="144104"/>
                  <a:pt x="1248933" y="135133"/>
                  <a:pt x="1250016" y="127956"/>
                </a:cubicBezTo>
                <a:cubicBezTo>
                  <a:pt x="1251100" y="118268"/>
                  <a:pt x="1248572" y="98890"/>
                  <a:pt x="1271683" y="105708"/>
                </a:cubicBezTo>
                <a:cubicBezTo>
                  <a:pt x="1270238" y="100684"/>
                  <a:pt x="1268433" y="98172"/>
                  <a:pt x="1268433" y="95660"/>
                </a:cubicBezTo>
                <a:cubicBezTo>
                  <a:pt x="1269155" y="91713"/>
                  <a:pt x="1269155" y="85613"/>
                  <a:pt x="1271322" y="84536"/>
                </a:cubicBezTo>
                <a:cubicBezTo>
                  <a:pt x="1286849" y="77359"/>
                  <a:pt x="1294433" y="62288"/>
                  <a:pt x="1305627" y="51164"/>
                </a:cubicBezTo>
                <a:close/>
                <a:moveTo>
                  <a:pt x="1865257" y="42936"/>
                </a:moveTo>
                <a:cubicBezTo>
                  <a:pt x="1881802" y="46896"/>
                  <a:pt x="1897988" y="51575"/>
                  <a:pt x="1914533" y="56975"/>
                </a:cubicBezTo>
                <a:cubicBezTo>
                  <a:pt x="1917411" y="57695"/>
                  <a:pt x="1919209" y="63455"/>
                  <a:pt x="1921367" y="66694"/>
                </a:cubicBezTo>
                <a:cubicBezTo>
                  <a:pt x="1918130" y="68134"/>
                  <a:pt x="1914893" y="70654"/>
                  <a:pt x="1911296" y="70654"/>
                </a:cubicBezTo>
                <a:cubicBezTo>
                  <a:pt x="1898347" y="70654"/>
                  <a:pt x="1885399" y="69574"/>
                  <a:pt x="1872091" y="69934"/>
                </a:cubicBezTo>
                <a:cubicBezTo>
                  <a:pt x="1865257" y="70294"/>
                  <a:pt x="1858063" y="73174"/>
                  <a:pt x="1851229" y="74614"/>
                </a:cubicBezTo>
                <a:cubicBezTo>
                  <a:pt x="1851229" y="76054"/>
                  <a:pt x="1851589" y="77494"/>
                  <a:pt x="1851948" y="78574"/>
                </a:cubicBezTo>
                <a:cubicBezTo>
                  <a:pt x="1854466" y="78574"/>
                  <a:pt x="1856984" y="79294"/>
                  <a:pt x="1859502" y="79294"/>
                </a:cubicBezTo>
                <a:cubicBezTo>
                  <a:pt x="1881083" y="79294"/>
                  <a:pt x="1903383" y="79294"/>
                  <a:pt x="1925324" y="79294"/>
                </a:cubicBezTo>
                <a:cubicBezTo>
                  <a:pt x="1931079" y="79294"/>
                  <a:pt x="1935035" y="80733"/>
                  <a:pt x="1935754" y="88293"/>
                </a:cubicBezTo>
                <a:cubicBezTo>
                  <a:pt x="1936114" y="90813"/>
                  <a:pt x="1941509" y="94053"/>
                  <a:pt x="1944747" y="94773"/>
                </a:cubicBezTo>
                <a:cubicBezTo>
                  <a:pt x="1960213" y="96932"/>
                  <a:pt x="1956616" y="109172"/>
                  <a:pt x="1958055" y="118531"/>
                </a:cubicBezTo>
                <a:cubicBezTo>
                  <a:pt x="1959853" y="128970"/>
                  <a:pt x="1950861" y="127171"/>
                  <a:pt x="1944747" y="127531"/>
                </a:cubicBezTo>
                <a:cubicBezTo>
                  <a:pt x="1924964" y="128610"/>
                  <a:pt x="1904822" y="129330"/>
                  <a:pt x="1885039" y="131130"/>
                </a:cubicBezTo>
                <a:cubicBezTo>
                  <a:pt x="1875687" y="131850"/>
                  <a:pt x="1867055" y="135810"/>
                  <a:pt x="1858063" y="138330"/>
                </a:cubicBezTo>
                <a:cubicBezTo>
                  <a:pt x="1858063" y="139770"/>
                  <a:pt x="1858423" y="141570"/>
                  <a:pt x="1858782" y="143010"/>
                </a:cubicBezTo>
                <a:cubicBezTo>
                  <a:pt x="1863099" y="142290"/>
                  <a:pt x="1867415" y="141570"/>
                  <a:pt x="1871731" y="141210"/>
                </a:cubicBezTo>
                <a:cubicBezTo>
                  <a:pt x="1881442" y="139770"/>
                  <a:pt x="1891154" y="137610"/>
                  <a:pt x="1900506" y="137970"/>
                </a:cubicBezTo>
                <a:cubicBezTo>
                  <a:pt x="1914173" y="137970"/>
                  <a:pt x="1916332" y="141570"/>
                  <a:pt x="1914893" y="158849"/>
                </a:cubicBezTo>
                <a:cubicBezTo>
                  <a:pt x="1924245" y="155969"/>
                  <a:pt x="1932158" y="153089"/>
                  <a:pt x="1940071" y="150929"/>
                </a:cubicBezTo>
                <a:cubicBezTo>
                  <a:pt x="1944747" y="149849"/>
                  <a:pt x="1949422" y="150209"/>
                  <a:pt x="1953739" y="149849"/>
                </a:cubicBezTo>
                <a:cubicBezTo>
                  <a:pt x="1952660" y="154169"/>
                  <a:pt x="1952660" y="159209"/>
                  <a:pt x="1950142" y="163168"/>
                </a:cubicBezTo>
                <a:cubicBezTo>
                  <a:pt x="1945106" y="171808"/>
                  <a:pt x="1938632" y="179727"/>
                  <a:pt x="1930719" y="190167"/>
                </a:cubicBezTo>
                <a:cubicBezTo>
                  <a:pt x="1951940" y="180807"/>
                  <a:pt x="1970644" y="172888"/>
                  <a:pt x="1988628" y="163168"/>
                </a:cubicBezTo>
                <a:cubicBezTo>
                  <a:pt x="2007331" y="153449"/>
                  <a:pt x="2027833" y="161368"/>
                  <a:pt x="2032869" y="182607"/>
                </a:cubicBezTo>
                <a:cubicBezTo>
                  <a:pt x="2033228" y="184767"/>
                  <a:pt x="2031790" y="188727"/>
                  <a:pt x="2029991" y="189807"/>
                </a:cubicBezTo>
                <a:cubicBezTo>
                  <a:pt x="2017762" y="197006"/>
                  <a:pt x="2010568" y="212485"/>
                  <a:pt x="1994023" y="213925"/>
                </a:cubicBezTo>
                <a:cubicBezTo>
                  <a:pt x="1993304" y="213925"/>
                  <a:pt x="1991865" y="214285"/>
                  <a:pt x="1991865" y="214645"/>
                </a:cubicBezTo>
                <a:cubicBezTo>
                  <a:pt x="1989347" y="230844"/>
                  <a:pt x="1975679" y="227964"/>
                  <a:pt x="1965248" y="231204"/>
                </a:cubicBezTo>
                <a:cubicBezTo>
                  <a:pt x="1963450" y="231564"/>
                  <a:pt x="1962371" y="233724"/>
                  <a:pt x="1959134" y="237324"/>
                </a:cubicBezTo>
                <a:cubicBezTo>
                  <a:pt x="1966687" y="238044"/>
                  <a:pt x="1972442" y="238764"/>
                  <a:pt x="1979995" y="239484"/>
                </a:cubicBezTo>
                <a:cubicBezTo>
                  <a:pt x="1978197" y="244163"/>
                  <a:pt x="1977118" y="247763"/>
                  <a:pt x="1976039" y="251363"/>
                </a:cubicBezTo>
                <a:cubicBezTo>
                  <a:pt x="1969565" y="267202"/>
                  <a:pt x="1963090" y="283041"/>
                  <a:pt x="1956616" y="298880"/>
                </a:cubicBezTo>
                <a:cubicBezTo>
                  <a:pt x="1953739" y="304999"/>
                  <a:pt x="1950142" y="310759"/>
                  <a:pt x="1946545" y="316159"/>
                </a:cubicBezTo>
                <a:cubicBezTo>
                  <a:pt x="1939711" y="325878"/>
                  <a:pt x="1941869" y="334878"/>
                  <a:pt x="1947624" y="343517"/>
                </a:cubicBezTo>
                <a:cubicBezTo>
                  <a:pt x="1961652" y="365476"/>
                  <a:pt x="1961652" y="365476"/>
                  <a:pt x="1937193" y="368715"/>
                </a:cubicBezTo>
                <a:cubicBezTo>
                  <a:pt x="1922806" y="370515"/>
                  <a:pt x="1920288" y="376635"/>
                  <a:pt x="1928561" y="388154"/>
                </a:cubicBezTo>
                <a:cubicBezTo>
                  <a:pt x="1932158" y="393554"/>
                  <a:pt x="1934675" y="400033"/>
                  <a:pt x="1936833" y="405793"/>
                </a:cubicBezTo>
                <a:cubicBezTo>
                  <a:pt x="1942229" y="419832"/>
                  <a:pt x="1941509" y="420552"/>
                  <a:pt x="1923885" y="423792"/>
                </a:cubicBezTo>
                <a:cubicBezTo>
                  <a:pt x="1927482" y="432791"/>
                  <a:pt x="1931079" y="441071"/>
                  <a:pt x="1935395" y="451510"/>
                </a:cubicBezTo>
                <a:cubicBezTo>
                  <a:pt x="1928561" y="453310"/>
                  <a:pt x="1921367" y="455470"/>
                  <a:pt x="1911656" y="457990"/>
                </a:cubicBezTo>
                <a:cubicBezTo>
                  <a:pt x="1913094" y="460870"/>
                  <a:pt x="1915253" y="465909"/>
                  <a:pt x="1918490" y="469869"/>
                </a:cubicBezTo>
                <a:cubicBezTo>
                  <a:pt x="1923885" y="477069"/>
                  <a:pt x="1921727" y="481748"/>
                  <a:pt x="1913454" y="482828"/>
                </a:cubicBezTo>
                <a:cubicBezTo>
                  <a:pt x="1904822" y="483908"/>
                  <a:pt x="1895470" y="487868"/>
                  <a:pt x="1888276" y="477069"/>
                </a:cubicBezTo>
                <a:cubicBezTo>
                  <a:pt x="1886838" y="474909"/>
                  <a:pt x="1878205" y="475629"/>
                  <a:pt x="1873170" y="477069"/>
                </a:cubicBezTo>
                <a:cubicBezTo>
                  <a:pt x="1868134" y="478869"/>
                  <a:pt x="1863458" y="482828"/>
                  <a:pt x="1858063" y="486068"/>
                </a:cubicBezTo>
                <a:cubicBezTo>
                  <a:pt x="1859861" y="489668"/>
                  <a:pt x="1860940" y="494708"/>
                  <a:pt x="1863099" y="499387"/>
                </a:cubicBezTo>
                <a:cubicBezTo>
                  <a:pt x="1867055" y="505507"/>
                  <a:pt x="1870652" y="513786"/>
                  <a:pt x="1876407" y="517386"/>
                </a:cubicBezTo>
                <a:cubicBezTo>
                  <a:pt x="1892593" y="527465"/>
                  <a:pt x="1897268" y="542944"/>
                  <a:pt x="1899786" y="559863"/>
                </a:cubicBezTo>
                <a:cubicBezTo>
                  <a:pt x="1900146" y="563463"/>
                  <a:pt x="1898707" y="569943"/>
                  <a:pt x="1896549" y="571023"/>
                </a:cubicBezTo>
                <a:cubicBezTo>
                  <a:pt x="1892952" y="572823"/>
                  <a:pt x="1886478" y="572463"/>
                  <a:pt x="1883241" y="570303"/>
                </a:cubicBezTo>
                <a:cubicBezTo>
                  <a:pt x="1874249" y="564183"/>
                  <a:pt x="1866336" y="556624"/>
                  <a:pt x="1857344" y="549784"/>
                </a:cubicBezTo>
                <a:cubicBezTo>
                  <a:pt x="1850150" y="556264"/>
                  <a:pt x="1860221" y="572823"/>
                  <a:pt x="1844395" y="573543"/>
                </a:cubicBezTo>
                <a:cubicBezTo>
                  <a:pt x="1840439" y="573543"/>
                  <a:pt x="1836842" y="569583"/>
                  <a:pt x="1833245" y="567423"/>
                </a:cubicBezTo>
                <a:cubicBezTo>
                  <a:pt x="1833605" y="565983"/>
                  <a:pt x="1834324" y="564543"/>
                  <a:pt x="1835043" y="563103"/>
                </a:cubicBezTo>
                <a:cubicBezTo>
                  <a:pt x="1831446" y="565983"/>
                  <a:pt x="1828209" y="568503"/>
                  <a:pt x="1822454" y="573543"/>
                </a:cubicBezTo>
                <a:cubicBezTo>
                  <a:pt x="1829648" y="577142"/>
                  <a:pt x="1834684" y="580742"/>
                  <a:pt x="1840079" y="582182"/>
                </a:cubicBezTo>
                <a:cubicBezTo>
                  <a:pt x="1846553" y="583622"/>
                  <a:pt x="1853747" y="583262"/>
                  <a:pt x="1860581" y="584342"/>
                </a:cubicBezTo>
                <a:cubicBezTo>
                  <a:pt x="1866695" y="585782"/>
                  <a:pt x="1872091" y="588662"/>
                  <a:pt x="1877846" y="590821"/>
                </a:cubicBezTo>
                <a:cubicBezTo>
                  <a:pt x="1874608" y="595861"/>
                  <a:pt x="1872450" y="603421"/>
                  <a:pt x="1867415" y="605940"/>
                </a:cubicBezTo>
                <a:cubicBezTo>
                  <a:pt x="1850150" y="615660"/>
                  <a:pt x="1831806" y="625019"/>
                  <a:pt x="1812743" y="631499"/>
                </a:cubicBezTo>
                <a:cubicBezTo>
                  <a:pt x="1801952" y="635459"/>
                  <a:pt x="1789004" y="632939"/>
                  <a:pt x="1777134" y="634739"/>
                </a:cubicBezTo>
                <a:cubicBezTo>
                  <a:pt x="1773178" y="635099"/>
                  <a:pt x="1769221" y="639058"/>
                  <a:pt x="1765984" y="642658"/>
                </a:cubicBezTo>
                <a:cubicBezTo>
                  <a:pt x="1755194" y="654537"/>
                  <a:pt x="1744763" y="667497"/>
                  <a:pt x="1732893" y="678296"/>
                </a:cubicBezTo>
                <a:cubicBezTo>
                  <a:pt x="1723901" y="686935"/>
                  <a:pt x="1713111" y="695215"/>
                  <a:pt x="1699083" y="686215"/>
                </a:cubicBezTo>
                <a:cubicBezTo>
                  <a:pt x="1697645" y="685135"/>
                  <a:pt x="1694767" y="685135"/>
                  <a:pt x="1693328" y="686215"/>
                </a:cubicBezTo>
                <a:cubicBezTo>
                  <a:pt x="1681818" y="693775"/>
                  <a:pt x="1670309" y="700974"/>
                  <a:pt x="1659158" y="709614"/>
                </a:cubicBezTo>
                <a:cubicBezTo>
                  <a:pt x="1654483" y="713574"/>
                  <a:pt x="1651965" y="720053"/>
                  <a:pt x="1648368" y="725453"/>
                </a:cubicBezTo>
                <a:cubicBezTo>
                  <a:pt x="1642253" y="736252"/>
                  <a:pt x="1636139" y="747412"/>
                  <a:pt x="1630384" y="758211"/>
                </a:cubicBezTo>
                <a:cubicBezTo>
                  <a:pt x="1626427" y="765050"/>
                  <a:pt x="1623190" y="771890"/>
                  <a:pt x="1619953" y="778730"/>
                </a:cubicBezTo>
                <a:cubicBezTo>
                  <a:pt x="1612759" y="795289"/>
                  <a:pt x="1605925" y="811488"/>
                  <a:pt x="1596933" y="832006"/>
                </a:cubicBezTo>
                <a:cubicBezTo>
                  <a:pt x="1589020" y="823367"/>
                  <a:pt x="1583625" y="817607"/>
                  <a:pt x="1577870" y="812207"/>
                </a:cubicBezTo>
                <a:cubicBezTo>
                  <a:pt x="1574633" y="809328"/>
                  <a:pt x="1571396" y="806088"/>
                  <a:pt x="1567439" y="805368"/>
                </a:cubicBezTo>
                <a:cubicBezTo>
                  <a:pt x="1550534" y="803208"/>
                  <a:pt x="1537586" y="796728"/>
                  <a:pt x="1534349" y="777650"/>
                </a:cubicBezTo>
                <a:cubicBezTo>
                  <a:pt x="1532910" y="769010"/>
                  <a:pt x="1528953" y="760731"/>
                  <a:pt x="1526795" y="751731"/>
                </a:cubicBezTo>
                <a:cubicBezTo>
                  <a:pt x="1523918" y="739852"/>
                  <a:pt x="1519602" y="726893"/>
                  <a:pt x="1534708" y="715734"/>
                </a:cubicBezTo>
                <a:cubicBezTo>
                  <a:pt x="1509530" y="710694"/>
                  <a:pt x="1519242" y="691975"/>
                  <a:pt x="1517803" y="679376"/>
                </a:cubicBezTo>
                <a:cubicBezTo>
                  <a:pt x="1516364" y="664257"/>
                  <a:pt x="1519961" y="649138"/>
                  <a:pt x="1521040" y="632939"/>
                </a:cubicBezTo>
                <a:cubicBezTo>
                  <a:pt x="1542981" y="635459"/>
                  <a:pt x="1547297" y="619620"/>
                  <a:pt x="1552692" y="604141"/>
                </a:cubicBezTo>
                <a:cubicBezTo>
                  <a:pt x="1553412" y="601981"/>
                  <a:pt x="1554491" y="599461"/>
                  <a:pt x="1555210" y="597301"/>
                </a:cubicBezTo>
                <a:cubicBezTo>
                  <a:pt x="1565641" y="570663"/>
                  <a:pt x="1565281" y="569583"/>
                  <a:pt x="1540823" y="554824"/>
                </a:cubicBezTo>
                <a:cubicBezTo>
                  <a:pt x="1538305" y="553384"/>
                  <a:pt x="1535068" y="551944"/>
                  <a:pt x="1533989" y="549424"/>
                </a:cubicBezTo>
                <a:cubicBezTo>
                  <a:pt x="1532910" y="546184"/>
                  <a:pt x="1531831" y="541865"/>
                  <a:pt x="1533629" y="538985"/>
                </a:cubicBezTo>
                <a:cubicBezTo>
                  <a:pt x="1534349" y="537545"/>
                  <a:pt x="1539744" y="537905"/>
                  <a:pt x="1542981" y="538265"/>
                </a:cubicBezTo>
                <a:cubicBezTo>
                  <a:pt x="1544420" y="538265"/>
                  <a:pt x="1545858" y="539705"/>
                  <a:pt x="1547297" y="540425"/>
                </a:cubicBezTo>
                <a:cubicBezTo>
                  <a:pt x="1552333" y="541865"/>
                  <a:pt x="1557009" y="543664"/>
                  <a:pt x="1561684" y="545104"/>
                </a:cubicBezTo>
                <a:cubicBezTo>
                  <a:pt x="1562404" y="539345"/>
                  <a:pt x="1563483" y="533585"/>
                  <a:pt x="1563483" y="527465"/>
                </a:cubicBezTo>
                <a:cubicBezTo>
                  <a:pt x="1563483" y="523506"/>
                  <a:pt x="1562404" y="519546"/>
                  <a:pt x="1560965" y="515586"/>
                </a:cubicBezTo>
                <a:cubicBezTo>
                  <a:pt x="1557009" y="508027"/>
                  <a:pt x="1552692" y="499747"/>
                  <a:pt x="1541902" y="508387"/>
                </a:cubicBezTo>
                <a:cubicBezTo>
                  <a:pt x="1538305" y="510906"/>
                  <a:pt x="1533270" y="511266"/>
                  <a:pt x="1526795" y="513426"/>
                </a:cubicBezTo>
                <a:cubicBezTo>
                  <a:pt x="1531111" y="500467"/>
                  <a:pt x="1535068" y="489668"/>
                  <a:pt x="1538305" y="479228"/>
                </a:cubicBezTo>
                <a:cubicBezTo>
                  <a:pt x="1545499" y="453670"/>
                  <a:pt x="1541542" y="428112"/>
                  <a:pt x="1538305" y="402913"/>
                </a:cubicBezTo>
                <a:cubicBezTo>
                  <a:pt x="1537226" y="393914"/>
                  <a:pt x="1533270" y="385274"/>
                  <a:pt x="1533629" y="376275"/>
                </a:cubicBezTo>
                <a:cubicBezTo>
                  <a:pt x="1533629" y="361876"/>
                  <a:pt x="1525716" y="354316"/>
                  <a:pt x="1514566" y="349277"/>
                </a:cubicBezTo>
                <a:cubicBezTo>
                  <a:pt x="1496222" y="340637"/>
                  <a:pt x="1477519" y="332718"/>
                  <a:pt x="1456297" y="332358"/>
                </a:cubicBezTo>
                <a:cubicBezTo>
                  <a:pt x="1438313" y="331998"/>
                  <a:pt x="1438313" y="329118"/>
                  <a:pt x="1436875" y="310039"/>
                </a:cubicBezTo>
                <a:cubicBezTo>
                  <a:pt x="1436875" y="303200"/>
                  <a:pt x="1431120" y="296360"/>
                  <a:pt x="1427163" y="287721"/>
                </a:cubicBezTo>
                <a:cubicBezTo>
                  <a:pt x="1442270" y="285561"/>
                  <a:pt x="1456297" y="283401"/>
                  <a:pt x="1470325" y="280881"/>
                </a:cubicBezTo>
                <a:cubicBezTo>
                  <a:pt x="1470685" y="279801"/>
                  <a:pt x="1470685" y="278361"/>
                  <a:pt x="1471044" y="276921"/>
                </a:cubicBezTo>
                <a:cubicBezTo>
                  <a:pt x="1467448" y="275481"/>
                  <a:pt x="1464210" y="272961"/>
                  <a:pt x="1460614" y="272242"/>
                </a:cubicBezTo>
                <a:cubicBezTo>
                  <a:pt x="1450183" y="269722"/>
                  <a:pt x="1434357" y="253163"/>
                  <a:pt x="1432918" y="243083"/>
                </a:cubicBezTo>
                <a:cubicBezTo>
                  <a:pt x="1431839" y="235524"/>
                  <a:pt x="1434357" y="231204"/>
                  <a:pt x="1441191" y="227244"/>
                </a:cubicBezTo>
                <a:cubicBezTo>
                  <a:pt x="1459894" y="216805"/>
                  <a:pt x="1480396" y="213565"/>
                  <a:pt x="1501258" y="212125"/>
                </a:cubicBezTo>
                <a:cubicBezTo>
                  <a:pt x="1519602" y="210685"/>
                  <a:pt x="1533989" y="198086"/>
                  <a:pt x="1539744" y="178647"/>
                </a:cubicBezTo>
                <a:cubicBezTo>
                  <a:pt x="1534708" y="175408"/>
                  <a:pt x="1529673" y="172168"/>
                  <a:pt x="1523558" y="168208"/>
                </a:cubicBezTo>
                <a:cubicBezTo>
                  <a:pt x="1531471" y="155249"/>
                  <a:pt x="1539744" y="143730"/>
                  <a:pt x="1554491" y="138690"/>
                </a:cubicBezTo>
                <a:cubicBezTo>
                  <a:pt x="1562404" y="136170"/>
                  <a:pt x="1571396" y="135450"/>
                  <a:pt x="1579309" y="132570"/>
                </a:cubicBezTo>
                <a:cubicBezTo>
                  <a:pt x="1584344" y="130410"/>
                  <a:pt x="1589020" y="126091"/>
                  <a:pt x="1592977" y="121411"/>
                </a:cubicBezTo>
                <a:cubicBezTo>
                  <a:pt x="1597293" y="116011"/>
                  <a:pt x="1600530" y="109172"/>
                  <a:pt x="1605206" y="101972"/>
                </a:cubicBezTo>
                <a:cubicBezTo>
                  <a:pt x="1615637" y="115651"/>
                  <a:pt x="1622471" y="109172"/>
                  <a:pt x="1629664" y="100532"/>
                </a:cubicBezTo>
                <a:cubicBezTo>
                  <a:pt x="1641174" y="87213"/>
                  <a:pt x="1657360" y="91173"/>
                  <a:pt x="1671747" y="89373"/>
                </a:cubicBezTo>
                <a:cubicBezTo>
                  <a:pt x="1673186" y="89373"/>
                  <a:pt x="1677143" y="95853"/>
                  <a:pt x="1677143" y="99092"/>
                </a:cubicBezTo>
                <a:cubicBezTo>
                  <a:pt x="1676783" y="105212"/>
                  <a:pt x="1674625" y="110972"/>
                  <a:pt x="1672826" y="117811"/>
                </a:cubicBezTo>
                <a:cubicBezTo>
                  <a:pt x="1681099" y="119971"/>
                  <a:pt x="1688293" y="123931"/>
                  <a:pt x="1695486" y="123571"/>
                </a:cubicBezTo>
                <a:cubicBezTo>
                  <a:pt x="1699803" y="123211"/>
                  <a:pt x="1705198" y="117451"/>
                  <a:pt x="1707716" y="112771"/>
                </a:cubicBezTo>
                <a:cubicBezTo>
                  <a:pt x="1711312" y="106652"/>
                  <a:pt x="1706277" y="93693"/>
                  <a:pt x="1717787" y="94413"/>
                </a:cubicBezTo>
                <a:cubicBezTo>
                  <a:pt x="1722103" y="94773"/>
                  <a:pt x="1726059" y="106292"/>
                  <a:pt x="1729297" y="112771"/>
                </a:cubicBezTo>
                <a:cubicBezTo>
                  <a:pt x="1732534" y="119251"/>
                  <a:pt x="1733253" y="126811"/>
                  <a:pt x="1737210" y="131850"/>
                </a:cubicBezTo>
                <a:cubicBezTo>
                  <a:pt x="1740087" y="135810"/>
                  <a:pt x="1746561" y="136530"/>
                  <a:pt x="1751237" y="138690"/>
                </a:cubicBezTo>
                <a:cubicBezTo>
                  <a:pt x="1751957" y="134730"/>
                  <a:pt x="1753395" y="130770"/>
                  <a:pt x="1752676" y="127171"/>
                </a:cubicBezTo>
                <a:cubicBezTo>
                  <a:pt x="1751957" y="118891"/>
                  <a:pt x="1749799" y="110972"/>
                  <a:pt x="1748360" y="103052"/>
                </a:cubicBezTo>
                <a:cubicBezTo>
                  <a:pt x="1746561" y="91173"/>
                  <a:pt x="1751237" y="84333"/>
                  <a:pt x="1764186" y="84333"/>
                </a:cubicBezTo>
                <a:cubicBezTo>
                  <a:pt x="1769581" y="84333"/>
                  <a:pt x="1775336" y="83973"/>
                  <a:pt x="1782170" y="83613"/>
                </a:cubicBezTo>
                <a:cubicBezTo>
                  <a:pt x="1781091" y="80733"/>
                  <a:pt x="1779292" y="78214"/>
                  <a:pt x="1779292" y="75334"/>
                </a:cubicBezTo>
                <a:cubicBezTo>
                  <a:pt x="1778573" y="71014"/>
                  <a:pt x="1777854" y="64534"/>
                  <a:pt x="1780012" y="62735"/>
                </a:cubicBezTo>
                <a:cubicBezTo>
                  <a:pt x="1783609" y="59855"/>
                  <a:pt x="1789723" y="59495"/>
                  <a:pt x="1794759" y="59135"/>
                </a:cubicBezTo>
                <a:cubicBezTo>
                  <a:pt x="1797277" y="59135"/>
                  <a:pt x="1799794" y="61655"/>
                  <a:pt x="1802312" y="63455"/>
                </a:cubicBezTo>
                <a:cubicBezTo>
                  <a:pt x="1810945" y="69574"/>
                  <a:pt x="1817779" y="68134"/>
                  <a:pt x="1823893" y="59495"/>
                </a:cubicBezTo>
                <a:cubicBezTo>
                  <a:pt x="1833964" y="44736"/>
                  <a:pt x="1847992" y="38616"/>
                  <a:pt x="1865257" y="42936"/>
                </a:cubicBezTo>
                <a:close/>
                <a:moveTo>
                  <a:pt x="1521417" y="1810"/>
                </a:moveTo>
                <a:cubicBezTo>
                  <a:pt x="1529325" y="5413"/>
                  <a:pt x="1538311" y="6494"/>
                  <a:pt x="1546938" y="7575"/>
                </a:cubicBezTo>
                <a:cubicBezTo>
                  <a:pt x="1562755" y="9736"/>
                  <a:pt x="1575695" y="15861"/>
                  <a:pt x="1583603" y="30633"/>
                </a:cubicBezTo>
                <a:cubicBezTo>
                  <a:pt x="1585760" y="34596"/>
                  <a:pt x="1590793" y="39280"/>
                  <a:pt x="1594747" y="39280"/>
                </a:cubicBezTo>
                <a:cubicBezTo>
                  <a:pt x="1603733" y="40361"/>
                  <a:pt x="1608047" y="45405"/>
                  <a:pt x="1611282" y="52250"/>
                </a:cubicBezTo>
                <a:cubicBezTo>
                  <a:pt x="1612001" y="54412"/>
                  <a:pt x="1612360" y="56934"/>
                  <a:pt x="1613798" y="59096"/>
                </a:cubicBezTo>
                <a:cubicBezTo>
                  <a:pt x="1622066" y="73507"/>
                  <a:pt x="1619909" y="79992"/>
                  <a:pt x="1605890" y="90440"/>
                </a:cubicBezTo>
                <a:cubicBezTo>
                  <a:pt x="1592230" y="100528"/>
                  <a:pt x="1577133" y="99808"/>
                  <a:pt x="1561317" y="99808"/>
                </a:cubicBezTo>
                <a:cubicBezTo>
                  <a:pt x="1555206" y="99447"/>
                  <a:pt x="1548736" y="99447"/>
                  <a:pt x="1549095" y="108815"/>
                </a:cubicBezTo>
                <a:cubicBezTo>
                  <a:pt x="1550533" y="109535"/>
                  <a:pt x="1551611" y="109896"/>
                  <a:pt x="1552690" y="110256"/>
                </a:cubicBezTo>
                <a:cubicBezTo>
                  <a:pt x="1555925" y="111697"/>
                  <a:pt x="1558801" y="113138"/>
                  <a:pt x="1561676" y="114219"/>
                </a:cubicBezTo>
                <a:cubicBezTo>
                  <a:pt x="1559519" y="117101"/>
                  <a:pt x="1557722" y="120344"/>
                  <a:pt x="1554846" y="121785"/>
                </a:cubicBezTo>
                <a:cubicBezTo>
                  <a:pt x="1546219" y="127189"/>
                  <a:pt x="1537233" y="132233"/>
                  <a:pt x="1527887" y="136557"/>
                </a:cubicBezTo>
                <a:cubicBezTo>
                  <a:pt x="1516384" y="142321"/>
                  <a:pt x="1504162" y="147005"/>
                  <a:pt x="1492660" y="153130"/>
                </a:cubicBezTo>
                <a:cubicBezTo>
                  <a:pt x="1486549" y="156732"/>
                  <a:pt x="1481157" y="162137"/>
                  <a:pt x="1476484" y="167181"/>
                </a:cubicBezTo>
                <a:cubicBezTo>
                  <a:pt x="1471092" y="173666"/>
                  <a:pt x="1466060" y="177269"/>
                  <a:pt x="1457432" y="172945"/>
                </a:cubicBezTo>
                <a:cubicBezTo>
                  <a:pt x="1454197" y="171504"/>
                  <a:pt x="1449524" y="172945"/>
                  <a:pt x="1445570" y="173305"/>
                </a:cubicBezTo>
                <a:cubicBezTo>
                  <a:pt x="1437662" y="174386"/>
                  <a:pt x="1430113" y="174747"/>
                  <a:pt x="1422924" y="176548"/>
                </a:cubicBezTo>
                <a:cubicBezTo>
                  <a:pt x="1416454" y="178349"/>
                  <a:pt x="1410702" y="181592"/>
                  <a:pt x="1404951" y="184474"/>
                </a:cubicBezTo>
                <a:cubicBezTo>
                  <a:pt x="1407467" y="189158"/>
                  <a:pt x="1410343" y="193481"/>
                  <a:pt x="1412140" y="198525"/>
                </a:cubicBezTo>
                <a:cubicBezTo>
                  <a:pt x="1413578" y="203209"/>
                  <a:pt x="1416094" y="210054"/>
                  <a:pt x="1414297" y="212216"/>
                </a:cubicBezTo>
                <a:cubicBezTo>
                  <a:pt x="1407108" y="221223"/>
                  <a:pt x="1398481" y="229510"/>
                  <a:pt x="1389494" y="237076"/>
                </a:cubicBezTo>
                <a:cubicBezTo>
                  <a:pt x="1380867" y="243921"/>
                  <a:pt x="1371162" y="250046"/>
                  <a:pt x="1361456" y="255811"/>
                </a:cubicBezTo>
                <a:cubicBezTo>
                  <a:pt x="1355345" y="259774"/>
                  <a:pt x="1348156" y="261935"/>
                  <a:pt x="1340248" y="265178"/>
                </a:cubicBezTo>
                <a:cubicBezTo>
                  <a:pt x="1341686" y="268781"/>
                  <a:pt x="1342045" y="272384"/>
                  <a:pt x="1344202" y="274545"/>
                </a:cubicBezTo>
                <a:cubicBezTo>
                  <a:pt x="1349953" y="281391"/>
                  <a:pt x="1350672" y="287155"/>
                  <a:pt x="1342764" y="293280"/>
                </a:cubicBezTo>
                <a:cubicBezTo>
                  <a:pt x="1333059" y="300486"/>
                  <a:pt x="1319399" y="303368"/>
                  <a:pt x="1313648" y="296883"/>
                </a:cubicBezTo>
                <a:cubicBezTo>
                  <a:pt x="1302504" y="284633"/>
                  <a:pt x="1288845" y="282832"/>
                  <a:pt x="1273029" y="283913"/>
                </a:cubicBezTo>
                <a:cubicBezTo>
                  <a:pt x="1257212" y="284993"/>
                  <a:pt x="1245350" y="274185"/>
                  <a:pt x="1233488" y="265538"/>
                </a:cubicBezTo>
                <a:cubicBezTo>
                  <a:pt x="1237442" y="251127"/>
                  <a:pt x="1248585" y="248605"/>
                  <a:pt x="1259729" y="247884"/>
                </a:cubicBezTo>
                <a:cubicBezTo>
                  <a:pt x="1268356" y="246803"/>
                  <a:pt x="1273029" y="244281"/>
                  <a:pt x="1272310" y="234554"/>
                </a:cubicBezTo>
                <a:cubicBezTo>
                  <a:pt x="1271950" y="229870"/>
                  <a:pt x="1274466" y="224826"/>
                  <a:pt x="1276264" y="218341"/>
                </a:cubicBezTo>
                <a:cubicBezTo>
                  <a:pt x="1285969" y="227348"/>
                  <a:pt x="1293518" y="234554"/>
                  <a:pt x="1302504" y="242840"/>
                </a:cubicBezTo>
                <a:cubicBezTo>
                  <a:pt x="1303583" y="232032"/>
                  <a:pt x="1306099" y="224466"/>
                  <a:pt x="1304661" y="216900"/>
                </a:cubicBezTo>
                <a:cubicBezTo>
                  <a:pt x="1303583" y="212576"/>
                  <a:pt x="1296753" y="210054"/>
                  <a:pt x="1291721" y="205731"/>
                </a:cubicBezTo>
                <a:cubicBezTo>
                  <a:pt x="1293518" y="193481"/>
                  <a:pt x="1301785" y="181232"/>
                  <a:pt x="1311491" y="181952"/>
                </a:cubicBezTo>
                <a:cubicBezTo>
                  <a:pt x="1322275" y="183033"/>
                  <a:pt x="1333418" y="186276"/>
                  <a:pt x="1345640" y="188437"/>
                </a:cubicBezTo>
                <a:cubicBezTo>
                  <a:pt x="1326948" y="178349"/>
                  <a:pt x="1335575" y="162857"/>
                  <a:pt x="1337372" y="148806"/>
                </a:cubicBezTo>
                <a:cubicBezTo>
                  <a:pt x="1338091" y="141240"/>
                  <a:pt x="1338810" y="133314"/>
                  <a:pt x="1340607" y="125748"/>
                </a:cubicBezTo>
                <a:cubicBezTo>
                  <a:pt x="1343483" y="114219"/>
                  <a:pt x="1349953" y="112778"/>
                  <a:pt x="1358580" y="121064"/>
                </a:cubicBezTo>
                <a:cubicBezTo>
                  <a:pt x="1361456" y="123586"/>
                  <a:pt x="1364691" y="126829"/>
                  <a:pt x="1367207" y="129351"/>
                </a:cubicBezTo>
                <a:cubicBezTo>
                  <a:pt x="1373318" y="135836"/>
                  <a:pt x="1378351" y="137637"/>
                  <a:pt x="1383024" y="127910"/>
                </a:cubicBezTo>
                <a:cubicBezTo>
                  <a:pt x="1384462" y="125027"/>
                  <a:pt x="1389135" y="123226"/>
                  <a:pt x="1392729" y="122866"/>
                </a:cubicBezTo>
                <a:cubicBezTo>
                  <a:pt x="1408186" y="121064"/>
                  <a:pt x="1424362" y="119623"/>
                  <a:pt x="1442335" y="118182"/>
                </a:cubicBezTo>
                <a:cubicBezTo>
                  <a:pt x="1440538" y="111337"/>
                  <a:pt x="1439459" y="107734"/>
                  <a:pt x="1438381" y="104491"/>
                </a:cubicBezTo>
                <a:cubicBezTo>
                  <a:pt x="1434786" y="105572"/>
                  <a:pt x="1431192" y="105932"/>
                  <a:pt x="1428676" y="107734"/>
                </a:cubicBezTo>
                <a:cubicBezTo>
                  <a:pt x="1416813" y="116381"/>
                  <a:pt x="1406029" y="118903"/>
                  <a:pt x="1393089" y="108454"/>
                </a:cubicBezTo>
                <a:cubicBezTo>
                  <a:pt x="1388775" y="104852"/>
                  <a:pt x="1380148" y="107013"/>
                  <a:pt x="1373678" y="105572"/>
                </a:cubicBezTo>
                <a:cubicBezTo>
                  <a:pt x="1369005" y="104491"/>
                  <a:pt x="1364691" y="101249"/>
                  <a:pt x="1360378" y="99087"/>
                </a:cubicBezTo>
                <a:cubicBezTo>
                  <a:pt x="1363613" y="94764"/>
                  <a:pt x="1366848" y="90440"/>
                  <a:pt x="1369724" y="85756"/>
                </a:cubicBezTo>
                <a:cubicBezTo>
                  <a:pt x="1370083" y="85756"/>
                  <a:pt x="1370802" y="85756"/>
                  <a:pt x="1370802" y="85396"/>
                </a:cubicBezTo>
                <a:cubicBezTo>
                  <a:pt x="1372959" y="83235"/>
                  <a:pt x="1375116" y="81433"/>
                  <a:pt x="1377272" y="78911"/>
                </a:cubicBezTo>
                <a:cubicBezTo>
                  <a:pt x="1377272" y="78551"/>
                  <a:pt x="1375116" y="75669"/>
                  <a:pt x="1374397" y="75669"/>
                </a:cubicBezTo>
                <a:cubicBezTo>
                  <a:pt x="1370802" y="76389"/>
                  <a:pt x="1366848" y="77110"/>
                  <a:pt x="1364691" y="78911"/>
                </a:cubicBezTo>
                <a:cubicBezTo>
                  <a:pt x="1360018" y="82874"/>
                  <a:pt x="1356424" y="87918"/>
                  <a:pt x="1352470" y="92602"/>
                </a:cubicBezTo>
                <a:cubicBezTo>
                  <a:pt x="1338091" y="81793"/>
                  <a:pt x="1343842" y="70264"/>
                  <a:pt x="1349234" y="60176"/>
                </a:cubicBezTo>
                <a:cubicBezTo>
                  <a:pt x="1352110" y="54052"/>
                  <a:pt x="1353188" y="50449"/>
                  <a:pt x="1348515" y="45044"/>
                </a:cubicBezTo>
                <a:cubicBezTo>
                  <a:pt x="1340967" y="35317"/>
                  <a:pt x="1343124" y="29192"/>
                  <a:pt x="1354986" y="28471"/>
                </a:cubicBezTo>
                <a:cubicBezTo>
                  <a:pt x="1366129" y="28111"/>
                  <a:pt x="1377272" y="29192"/>
                  <a:pt x="1387337" y="32434"/>
                </a:cubicBezTo>
                <a:cubicBezTo>
                  <a:pt x="1397043" y="35317"/>
                  <a:pt x="1400997" y="33875"/>
                  <a:pt x="1404232" y="24868"/>
                </a:cubicBezTo>
                <a:cubicBezTo>
                  <a:pt x="1409624" y="10097"/>
                  <a:pt x="1412500" y="9736"/>
                  <a:pt x="1425081" y="19824"/>
                </a:cubicBezTo>
                <a:cubicBezTo>
                  <a:pt x="1427957" y="21986"/>
                  <a:pt x="1433708" y="21986"/>
                  <a:pt x="1437303" y="20545"/>
                </a:cubicBezTo>
                <a:cubicBezTo>
                  <a:pt x="1444492" y="18023"/>
                  <a:pt x="1450962" y="13700"/>
                  <a:pt x="1457432" y="10817"/>
                </a:cubicBezTo>
                <a:cubicBezTo>
                  <a:pt x="1459589" y="9736"/>
                  <a:pt x="1463184" y="10097"/>
                  <a:pt x="1464622" y="8656"/>
                </a:cubicBezTo>
                <a:cubicBezTo>
                  <a:pt x="1474327" y="369"/>
                  <a:pt x="1483314" y="369"/>
                  <a:pt x="1493019" y="8656"/>
                </a:cubicBezTo>
                <a:cubicBezTo>
                  <a:pt x="1494457" y="10097"/>
                  <a:pt x="1500927" y="6854"/>
                  <a:pt x="1504162" y="4332"/>
                </a:cubicBezTo>
                <a:cubicBezTo>
                  <a:pt x="1509554" y="-712"/>
                  <a:pt x="1514227" y="-1072"/>
                  <a:pt x="1521417" y="1810"/>
                </a:cubicBezTo>
                <a:close/>
              </a:path>
            </a:pathLst>
          </a:custGeom>
          <a:solidFill>
            <a:schemeClr val="tx2">
              <a:lumMod val="20000"/>
              <a:lumOff val="80000"/>
              <a:alpha val="25000"/>
            </a:schemeClr>
          </a:solidFill>
          <a:ln>
            <a:noFill/>
          </a:ln>
          <a:effectLst/>
        </p:spPr>
        <p:txBody>
          <a:bodyPr wrap="square" anchor="ctr">
            <a:noAutofit/>
          </a:bodyPr>
          <a:lstStyle/>
          <a:p>
            <a:endParaRPr lang="en-US" dirty="0">
              <a:latin typeface="Lato Light" panose="020F0302020204030203" pitchFamily="34" charset="0"/>
            </a:endParaRPr>
          </a:p>
        </p:txBody>
      </p:sp>
      <p:sp>
        <p:nvSpPr>
          <p:cNvPr id="3" name="TextBox 2">
            <a:extLst>
              <a:ext uri="{FF2B5EF4-FFF2-40B4-BE49-F238E27FC236}">
                <a16:creationId xmlns:a16="http://schemas.microsoft.com/office/drawing/2014/main" id="{F59D7949-5E35-22DE-F1DE-A66ADF4A19D8}"/>
              </a:ext>
            </a:extLst>
          </p:cNvPr>
          <p:cNvSpPr txBox="1"/>
          <p:nvPr/>
        </p:nvSpPr>
        <p:spPr>
          <a:xfrm>
            <a:off x="3036747" y="114076"/>
            <a:ext cx="610776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BUSINESS INFOGRAPHIC</a:t>
            </a:r>
          </a:p>
        </p:txBody>
      </p:sp>
      <p:sp>
        <p:nvSpPr>
          <p:cNvPr id="4" name="TextBox 3">
            <a:extLst>
              <a:ext uri="{FF2B5EF4-FFF2-40B4-BE49-F238E27FC236}">
                <a16:creationId xmlns:a16="http://schemas.microsoft.com/office/drawing/2014/main" id="{ECCCC529-AACF-11D7-2278-437195AE5AF2}"/>
              </a:ext>
            </a:extLst>
          </p:cNvPr>
          <p:cNvSpPr txBox="1"/>
          <p:nvPr/>
        </p:nvSpPr>
        <p:spPr>
          <a:xfrm>
            <a:off x="5248332" y="743888"/>
            <a:ext cx="1695336" cy="353943"/>
          </a:xfrm>
          <a:prstGeom prst="rect">
            <a:avLst/>
          </a:prstGeom>
          <a:noFill/>
        </p:spPr>
        <p:txBody>
          <a:bodyPr wrap="none" rtlCol="0">
            <a:spAutoFit/>
          </a:bodyPr>
          <a:lstStyle/>
          <a:p>
            <a:pPr algn="ctr"/>
            <a:r>
              <a:rPr lang="en-US" sz="1700" spc="-65" dirty="0">
                <a:latin typeface="Lato Light" panose="020F0302020204030203" pitchFamily="34" charset="0"/>
              </a:rPr>
              <a:t>Subtitle goes here</a:t>
            </a:r>
          </a:p>
        </p:txBody>
      </p:sp>
      <p:grpSp>
        <p:nvGrpSpPr>
          <p:cNvPr id="134" name="Group 133">
            <a:extLst>
              <a:ext uri="{FF2B5EF4-FFF2-40B4-BE49-F238E27FC236}">
                <a16:creationId xmlns:a16="http://schemas.microsoft.com/office/drawing/2014/main" id="{1557074B-FA22-E859-24FB-FABF8EA7228F}"/>
              </a:ext>
            </a:extLst>
          </p:cNvPr>
          <p:cNvGrpSpPr/>
          <p:nvPr/>
        </p:nvGrpSpPr>
        <p:grpSpPr>
          <a:xfrm rot="14226474">
            <a:off x="5197783" y="7750911"/>
            <a:ext cx="1348669" cy="1641921"/>
            <a:chOff x="3453813" y="5258221"/>
            <a:chExt cx="1348669" cy="1641921"/>
          </a:xfrm>
        </p:grpSpPr>
        <p:sp>
          <p:nvSpPr>
            <p:cNvPr id="122" name="Freeform: Shape 121">
              <a:extLst>
                <a:ext uri="{FF2B5EF4-FFF2-40B4-BE49-F238E27FC236}">
                  <a16:creationId xmlns:a16="http://schemas.microsoft.com/office/drawing/2014/main" id="{AE725FBF-2D25-0F0E-510C-095C65F8665A}"/>
                </a:ext>
              </a:extLst>
            </p:cNvPr>
            <p:cNvSpPr/>
            <p:nvPr/>
          </p:nvSpPr>
          <p:spPr>
            <a:xfrm rot="18010844">
              <a:off x="3509694" y="5607355"/>
              <a:ext cx="1641921" cy="943654"/>
            </a:xfrm>
            <a:custGeom>
              <a:avLst/>
              <a:gdLst>
                <a:gd name="connsiteX0" fmla="*/ 1641921 w 1641921"/>
                <a:gd name="connsiteY0" fmla="*/ 563771 h 943654"/>
                <a:gd name="connsiteX1" fmla="*/ 1426217 w 1641921"/>
                <a:gd name="connsiteY1" fmla="*/ 940118 h 943654"/>
                <a:gd name="connsiteX2" fmla="*/ 1369931 w 1641921"/>
                <a:gd name="connsiteY2" fmla="*/ 909505 h 943654"/>
                <a:gd name="connsiteX3" fmla="*/ 311525 w 1641921"/>
                <a:gd name="connsiteY3" fmla="*/ 895527 h 943654"/>
                <a:gd name="connsiteX4" fmla="*/ 218242 w 1641921"/>
                <a:gd name="connsiteY4" fmla="*/ 943654 h 943654"/>
                <a:gd name="connsiteX5" fmla="*/ 0 w 1641921"/>
                <a:gd name="connsiteY5" fmla="*/ 568387 h 943654"/>
                <a:gd name="connsiteX6" fmla="*/ 132779 w 1641921"/>
                <a:gd name="connsiteY6" fmla="*/ 499884 h 943654"/>
                <a:gd name="connsiteX7" fmla="*/ 490731 w 1641921"/>
                <a:gd name="connsiteY7" fmla="*/ 383956 h 943654"/>
                <a:gd name="connsiteX8" fmla="*/ 647057 w 1641921"/>
                <a:gd name="connsiteY8" fmla="*/ 361103 h 943654"/>
                <a:gd name="connsiteX9" fmla="*/ 856497 w 1641921"/>
                <a:gd name="connsiteY9" fmla="*/ 0 h 943654"/>
                <a:gd name="connsiteX10" fmla="*/ 1071184 w 1641921"/>
                <a:gd name="connsiteY10" fmla="*/ 370150 h 943654"/>
                <a:gd name="connsiteX11" fmla="*/ 1217059 w 1641921"/>
                <a:gd name="connsiteY11" fmla="*/ 396860 h 943654"/>
                <a:gd name="connsiteX12" fmla="*/ 1559087 w 1641921"/>
                <a:gd name="connsiteY12" fmla="*/ 518721 h 94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921" h="943654">
                  <a:moveTo>
                    <a:pt x="1641921" y="563771"/>
                  </a:moveTo>
                  <a:lnTo>
                    <a:pt x="1426217" y="940118"/>
                  </a:lnTo>
                  <a:lnTo>
                    <a:pt x="1369931" y="909505"/>
                  </a:lnTo>
                  <a:cubicBezTo>
                    <a:pt x="1045012" y="752595"/>
                    <a:pt x="657451" y="738739"/>
                    <a:pt x="311525" y="895527"/>
                  </a:cubicBezTo>
                  <a:lnTo>
                    <a:pt x="218242" y="943654"/>
                  </a:lnTo>
                  <a:lnTo>
                    <a:pt x="0" y="568387"/>
                  </a:lnTo>
                  <a:lnTo>
                    <a:pt x="132779" y="499884"/>
                  </a:lnTo>
                  <a:cubicBezTo>
                    <a:pt x="249321" y="447063"/>
                    <a:pt x="369371" y="408613"/>
                    <a:pt x="490731" y="383956"/>
                  </a:cubicBezTo>
                  <a:lnTo>
                    <a:pt x="647057" y="361103"/>
                  </a:lnTo>
                  <a:lnTo>
                    <a:pt x="856497" y="0"/>
                  </a:lnTo>
                  <a:lnTo>
                    <a:pt x="1071184" y="370150"/>
                  </a:lnTo>
                  <a:lnTo>
                    <a:pt x="1217059" y="396860"/>
                  </a:lnTo>
                  <a:cubicBezTo>
                    <a:pt x="1334880" y="425044"/>
                    <a:pt x="1449622" y="465858"/>
                    <a:pt x="1559087" y="51872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8" name="Oval 127">
              <a:extLst>
                <a:ext uri="{FF2B5EF4-FFF2-40B4-BE49-F238E27FC236}">
                  <a16:creationId xmlns:a16="http://schemas.microsoft.com/office/drawing/2014/main" id="{BC78C4C3-AC6B-AA0D-C4DA-13F679CFFDD7}"/>
                </a:ext>
              </a:extLst>
            </p:cNvPr>
            <p:cNvSpPr/>
            <p:nvPr/>
          </p:nvSpPr>
          <p:spPr>
            <a:xfrm>
              <a:off x="3453813" y="5448300"/>
              <a:ext cx="318087" cy="31808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5" name="Group 134">
            <a:extLst>
              <a:ext uri="{FF2B5EF4-FFF2-40B4-BE49-F238E27FC236}">
                <a16:creationId xmlns:a16="http://schemas.microsoft.com/office/drawing/2014/main" id="{ABF6BE19-742D-457F-4E63-DBDA55AFD413}"/>
              </a:ext>
            </a:extLst>
          </p:cNvPr>
          <p:cNvGrpSpPr/>
          <p:nvPr/>
        </p:nvGrpSpPr>
        <p:grpSpPr>
          <a:xfrm rot="14226474">
            <a:off x="3351580" y="7112479"/>
            <a:ext cx="1642624" cy="1412706"/>
            <a:chOff x="4861938" y="4354943"/>
            <a:chExt cx="1642624" cy="1412706"/>
          </a:xfrm>
        </p:grpSpPr>
        <p:sp>
          <p:nvSpPr>
            <p:cNvPr id="121" name="Freeform: Shape 120">
              <a:extLst>
                <a:ext uri="{FF2B5EF4-FFF2-40B4-BE49-F238E27FC236}">
                  <a16:creationId xmlns:a16="http://schemas.microsoft.com/office/drawing/2014/main" id="{4997492B-BD99-CB94-6ED0-20A23687CBB1}"/>
                </a:ext>
              </a:extLst>
            </p:cNvPr>
            <p:cNvSpPr/>
            <p:nvPr/>
          </p:nvSpPr>
          <p:spPr>
            <a:xfrm>
              <a:off x="4861938" y="4808195"/>
              <a:ext cx="1642624" cy="959454"/>
            </a:xfrm>
            <a:custGeom>
              <a:avLst/>
              <a:gdLst>
                <a:gd name="connsiteX0" fmla="*/ 754200 w 1642624"/>
                <a:gd name="connsiteY0" fmla="*/ 0 h 959454"/>
                <a:gd name="connsiteX1" fmla="*/ 973836 w 1642624"/>
                <a:gd name="connsiteY1" fmla="*/ 378684 h 959454"/>
                <a:gd name="connsiteX2" fmla="*/ 1035665 w 1642624"/>
                <a:gd name="connsiteY2" fmla="*/ 382584 h 959454"/>
                <a:gd name="connsiteX3" fmla="*/ 1623530 w 1642624"/>
                <a:gd name="connsiteY3" fmla="*/ 572192 h 959454"/>
                <a:gd name="connsiteX4" fmla="*/ 1642624 w 1642624"/>
                <a:gd name="connsiteY4" fmla="*/ 583790 h 959454"/>
                <a:gd name="connsiteX5" fmla="*/ 1425735 w 1642624"/>
                <a:gd name="connsiteY5" fmla="*/ 959454 h 959454"/>
                <a:gd name="connsiteX6" fmla="*/ 1416606 w 1642624"/>
                <a:gd name="connsiteY6" fmla="*/ 953909 h 959454"/>
                <a:gd name="connsiteX7" fmla="*/ 821312 w 1642624"/>
                <a:gd name="connsiteY7" fmla="*/ 803176 h 959454"/>
                <a:gd name="connsiteX8" fmla="*/ 226018 w 1642624"/>
                <a:gd name="connsiteY8" fmla="*/ 953909 h 959454"/>
                <a:gd name="connsiteX9" fmla="*/ 216891 w 1642624"/>
                <a:gd name="connsiteY9" fmla="*/ 959454 h 959454"/>
                <a:gd name="connsiteX10" fmla="*/ 0 w 1642624"/>
                <a:gd name="connsiteY10" fmla="*/ 583791 h 959454"/>
                <a:gd name="connsiteX11" fmla="*/ 19094 w 1642624"/>
                <a:gd name="connsiteY11" fmla="*/ 572192 h 959454"/>
                <a:gd name="connsiteX12" fmla="*/ 400704 w 1642624"/>
                <a:gd name="connsiteY12" fmla="*/ 422047 h 959454"/>
                <a:gd name="connsiteX13" fmla="*/ 522982 w 1642624"/>
                <a:gd name="connsiteY13" fmla="*/ 398652 h 9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2624" h="959454">
                  <a:moveTo>
                    <a:pt x="754200" y="0"/>
                  </a:moveTo>
                  <a:lnTo>
                    <a:pt x="973836" y="378684"/>
                  </a:lnTo>
                  <a:lnTo>
                    <a:pt x="1035665" y="382584"/>
                  </a:lnTo>
                  <a:cubicBezTo>
                    <a:pt x="1246245" y="409352"/>
                    <a:pt x="1444678" y="475033"/>
                    <a:pt x="1623530" y="572192"/>
                  </a:cubicBezTo>
                  <a:lnTo>
                    <a:pt x="1642624" y="583790"/>
                  </a:lnTo>
                  <a:lnTo>
                    <a:pt x="1425735" y="959454"/>
                  </a:lnTo>
                  <a:lnTo>
                    <a:pt x="1416606" y="953909"/>
                  </a:lnTo>
                  <a:cubicBezTo>
                    <a:pt x="1239647" y="857779"/>
                    <a:pt x="1036856" y="803175"/>
                    <a:pt x="821312" y="803176"/>
                  </a:cubicBezTo>
                  <a:cubicBezTo>
                    <a:pt x="605768" y="803176"/>
                    <a:pt x="402977" y="857779"/>
                    <a:pt x="226018" y="953909"/>
                  </a:cubicBezTo>
                  <a:lnTo>
                    <a:pt x="216891" y="959454"/>
                  </a:lnTo>
                  <a:lnTo>
                    <a:pt x="0" y="583791"/>
                  </a:lnTo>
                  <a:lnTo>
                    <a:pt x="19094" y="572192"/>
                  </a:lnTo>
                  <a:cubicBezTo>
                    <a:pt x="138329" y="507419"/>
                    <a:pt x="266266" y="456637"/>
                    <a:pt x="400704" y="422047"/>
                  </a:cubicBezTo>
                  <a:lnTo>
                    <a:pt x="522982" y="398652"/>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9" name="Oval 128">
              <a:extLst>
                <a:ext uri="{FF2B5EF4-FFF2-40B4-BE49-F238E27FC236}">
                  <a16:creationId xmlns:a16="http://schemas.microsoft.com/office/drawing/2014/main" id="{C8AABA4B-BA6C-5367-2D13-318FCF8AA6A8}"/>
                </a:ext>
              </a:extLst>
            </p:cNvPr>
            <p:cNvSpPr/>
            <p:nvPr/>
          </p:nvSpPr>
          <p:spPr>
            <a:xfrm>
              <a:off x="5455052" y="4354943"/>
              <a:ext cx="318087" cy="31808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6" name="Group 135">
            <a:extLst>
              <a:ext uri="{FF2B5EF4-FFF2-40B4-BE49-F238E27FC236}">
                <a16:creationId xmlns:a16="http://schemas.microsoft.com/office/drawing/2014/main" id="{B4596F11-526A-F8A3-1FA2-24E3E23DDE4A}"/>
              </a:ext>
            </a:extLst>
          </p:cNvPr>
          <p:cNvGrpSpPr/>
          <p:nvPr/>
        </p:nvGrpSpPr>
        <p:grpSpPr>
          <a:xfrm rot="14226474">
            <a:off x="3528986" y="5171727"/>
            <a:ext cx="1360227" cy="1636806"/>
            <a:chOff x="6519026" y="5266389"/>
            <a:chExt cx="1360227" cy="1636806"/>
          </a:xfrm>
        </p:grpSpPr>
        <p:sp>
          <p:nvSpPr>
            <p:cNvPr id="123" name="Freeform: Shape 122">
              <a:extLst>
                <a:ext uri="{FF2B5EF4-FFF2-40B4-BE49-F238E27FC236}">
                  <a16:creationId xmlns:a16="http://schemas.microsoft.com/office/drawing/2014/main" id="{76341F2B-1947-6C17-F3CA-DA8AFAFEB582}"/>
                </a:ext>
              </a:extLst>
            </p:cNvPr>
            <p:cNvSpPr/>
            <p:nvPr/>
          </p:nvSpPr>
          <p:spPr>
            <a:xfrm rot="3327249">
              <a:off x="6196640" y="5588775"/>
              <a:ext cx="1636806" cy="992033"/>
            </a:xfrm>
            <a:custGeom>
              <a:avLst/>
              <a:gdLst>
                <a:gd name="connsiteX0" fmla="*/ 0 w 1636806"/>
                <a:gd name="connsiteY0" fmla="*/ 504894 h 992033"/>
                <a:gd name="connsiteX1" fmla="*/ 86023 w 1636806"/>
                <a:gd name="connsiteY1" fmla="*/ 466279 h 992033"/>
                <a:gd name="connsiteX2" fmla="*/ 436334 w 1636806"/>
                <a:gd name="connsiteY2" fmla="*/ 370803 h 992033"/>
                <a:gd name="connsiteX3" fmla="*/ 602769 w 1636806"/>
                <a:gd name="connsiteY3" fmla="*/ 353279 h 992033"/>
                <a:gd name="connsiteX4" fmla="*/ 807671 w 1636806"/>
                <a:gd name="connsiteY4" fmla="*/ 0 h 992033"/>
                <a:gd name="connsiteX5" fmla="*/ 1030195 w 1636806"/>
                <a:gd name="connsiteY5" fmla="*/ 383663 h 992033"/>
                <a:gd name="connsiteX6" fmla="*/ 1161537 w 1636806"/>
                <a:gd name="connsiteY6" fmla="*/ 413219 h 992033"/>
                <a:gd name="connsiteX7" fmla="*/ 1509627 w 1636806"/>
                <a:gd name="connsiteY7" fmla="*/ 556055 h 992033"/>
                <a:gd name="connsiteX8" fmla="*/ 1636806 w 1636806"/>
                <a:gd name="connsiteY8" fmla="*/ 634466 h 992033"/>
                <a:gd name="connsiteX9" fmla="*/ 1390636 w 1636806"/>
                <a:gd name="connsiteY9" fmla="*/ 992033 h 992033"/>
                <a:gd name="connsiteX10" fmla="*/ 1301286 w 1636806"/>
                <a:gd name="connsiteY10" fmla="*/ 936946 h 992033"/>
                <a:gd name="connsiteX11" fmla="*/ 244886 w 1636806"/>
                <a:gd name="connsiteY11" fmla="*/ 870326 h 992033"/>
                <a:gd name="connsiteX12" fmla="*/ 186434 w 1636806"/>
                <a:gd name="connsiteY12" fmla="*/ 896565 h 99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806" h="992033">
                  <a:moveTo>
                    <a:pt x="0" y="504894"/>
                  </a:moveTo>
                  <a:lnTo>
                    <a:pt x="86023" y="466279"/>
                  </a:lnTo>
                  <a:cubicBezTo>
                    <a:pt x="199194" y="421901"/>
                    <a:pt x="316709" y="389938"/>
                    <a:pt x="436334" y="370803"/>
                  </a:cubicBezTo>
                  <a:lnTo>
                    <a:pt x="602769" y="353279"/>
                  </a:lnTo>
                  <a:lnTo>
                    <a:pt x="807671" y="0"/>
                  </a:lnTo>
                  <a:lnTo>
                    <a:pt x="1030195" y="383663"/>
                  </a:lnTo>
                  <a:lnTo>
                    <a:pt x="1161537" y="413219"/>
                  </a:lnTo>
                  <a:cubicBezTo>
                    <a:pt x="1280669" y="447042"/>
                    <a:pt x="1397443" y="494517"/>
                    <a:pt x="1509627" y="556055"/>
                  </a:cubicBezTo>
                  <a:lnTo>
                    <a:pt x="1636806" y="634466"/>
                  </a:lnTo>
                  <a:lnTo>
                    <a:pt x="1390636" y="992033"/>
                  </a:lnTo>
                  <a:lnTo>
                    <a:pt x="1301286" y="936946"/>
                  </a:lnTo>
                  <a:cubicBezTo>
                    <a:pt x="968297" y="754284"/>
                    <a:pt x="580806" y="738602"/>
                    <a:pt x="244886" y="870326"/>
                  </a:cubicBezTo>
                  <a:lnTo>
                    <a:pt x="186434" y="89656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0" name="Oval 129">
              <a:extLst>
                <a:ext uri="{FF2B5EF4-FFF2-40B4-BE49-F238E27FC236}">
                  <a16:creationId xmlns:a16="http://schemas.microsoft.com/office/drawing/2014/main" id="{D20CCB24-F026-E254-6047-DBD3E1C17043}"/>
                </a:ext>
              </a:extLst>
            </p:cNvPr>
            <p:cNvSpPr/>
            <p:nvPr/>
          </p:nvSpPr>
          <p:spPr>
            <a:xfrm>
              <a:off x="7561166" y="5450770"/>
              <a:ext cx="318087" cy="3180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8" name="Group 137">
            <a:extLst>
              <a:ext uri="{FF2B5EF4-FFF2-40B4-BE49-F238E27FC236}">
                <a16:creationId xmlns:a16="http://schemas.microsoft.com/office/drawing/2014/main" id="{113C62A6-3263-27B2-2ADA-A7E02B8492FE}"/>
              </a:ext>
            </a:extLst>
          </p:cNvPr>
          <p:cNvGrpSpPr/>
          <p:nvPr/>
        </p:nvGrpSpPr>
        <p:grpSpPr>
          <a:xfrm rot="14226474">
            <a:off x="6353154" y="5107504"/>
            <a:ext cx="1422552" cy="1625790"/>
            <a:chOff x="4995804" y="7707370"/>
            <a:chExt cx="1422552" cy="1625790"/>
          </a:xfrm>
        </p:grpSpPr>
        <p:sp>
          <p:nvSpPr>
            <p:cNvPr id="126" name="Freeform: Shape 125">
              <a:extLst>
                <a:ext uri="{FF2B5EF4-FFF2-40B4-BE49-F238E27FC236}">
                  <a16:creationId xmlns:a16="http://schemas.microsoft.com/office/drawing/2014/main" id="{48AE1F89-D24C-C66F-D3CE-171D9DA140FB}"/>
                </a:ext>
              </a:extLst>
            </p:cNvPr>
            <p:cNvSpPr/>
            <p:nvPr/>
          </p:nvSpPr>
          <p:spPr>
            <a:xfrm rot="18000000">
              <a:off x="5127195" y="7575979"/>
              <a:ext cx="1159770" cy="1422552"/>
            </a:xfrm>
            <a:custGeom>
              <a:avLst/>
              <a:gdLst>
                <a:gd name="connsiteX0" fmla="*/ 1159770 w 1159770"/>
                <a:gd name="connsiteY0" fmla="*/ 1046889 h 1422552"/>
                <a:gd name="connsiteX1" fmla="*/ 942881 w 1159770"/>
                <a:gd name="connsiteY1" fmla="*/ 1422552 h 1422552"/>
                <a:gd name="connsiteX2" fmla="*/ 923289 w 1159770"/>
                <a:gd name="connsiteY2" fmla="*/ 1411817 h 1422552"/>
                <a:gd name="connsiteX3" fmla="*/ 465151 w 1159770"/>
                <a:gd name="connsiteY3" fmla="*/ 997514 h 1422552"/>
                <a:gd name="connsiteX4" fmla="*/ 438197 w 1159770"/>
                <a:gd name="connsiteY4" fmla="*/ 956959 h 1422552"/>
                <a:gd name="connsiteX5" fmla="*/ 0 w 1159770"/>
                <a:gd name="connsiteY5" fmla="*/ 956089 h 1422552"/>
                <a:gd name="connsiteX6" fmla="*/ 227720 w 1159770"/>
                <a:gd name="connsiteY6" fmla="*/ 559852 h 1422552"/>
                <a:gd name="connsiteX7" fmla="*/ 181848 w 1159770"/>
                <a:gd name="connsiteY7" fmla="*/ 427890 h 1422552"/>
                <a:gd name="connsiteX8" fmla="*/ 121071 w 1159770"/>
                <a:gd name="connsiteY8" fmla="*/ 22335 h 1422552"/>
                <a:gd name="connsiteX9" fmla="*/ 121570 w 1159770"/>
                <a:gd name="connsiteY9" fmla="*/ 0 h 1422552"/>
                <a:gd name="connsiteX10" fmla="*/ 555348 w 1159770"/>
                <a:gd name="connsiteY10" fmla="*/ 0 h 1422552"/>
                <a:gd name="connsiteX11" fmla="*/ 555110 w 1159770"/>
                <a:gd name="connsiteY11" fmla="*/ 10677 h 1422552"/>
                <a:gd name="connsiteX12" fmla="*/ 722218 w 1159770"/>
                <a:gd name="connsiteY12" fmla="*/ 601584 h 1422552"/>
                <a:gd name="connsiteX13" fmla="*/ 1150404 w 1159770"/>
                <a:gd name="connsiteY13" fmla="*/ 1041756 h 14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770" h="1422552">
                  <a:moveTo>
                    <a:pt x="1159770" y="1046889"/>
                  </a:moveTo>
                  <a:lnTo>
                    <a:pt x="942881" y="1422552"/>
                  </a:lnTo>
                  <a:lnTo>
                    <a:pt x="923289" y="1411817"/>
                  </a:lnTo>
                  <a:cubicBezTo>
                    <a:pt x="749721" y="1305506"/>
                    <a:pt x="593622" y="1166497"/>
                    <a:pt x="465151" y="997514"/>
                  </a:cubicBezTo>
                  <a:lnTo>
                    <a:pt x="438197" y="956959"/>
                  </a:lnTo>
                  <a:lnTo>
                    <a:pt x="0" y="956089"/>
                  </a:lnTo>
                  <a:lnTo>
                    <a:pt x="227720" y="559852"/>
                  </a:lnTo>
                  <a:lnTo>
                    <a:pt x="181848" y="427890"/>
                  </a:lnTo>
                  <a:cubicBezTo>
                    <a:pt x="144584" y="294170"/>
                    <a:pt x="124594" y="157982"/>
                    <a:pt x="121071" y="22335"/>
                  </a:cubicBezTo>
                  <a:lnTo>
                    <a:pt x="121570" y="0"/>
                  </a:lnTo>
                  <a:lnTo>
                    <a:pt x="555348" y="0"/>
                  </a:lnTo>
                  <a:lnTo>
                    <a:pt x="555110" y="10677"/>
                  </a:lnTo>
                  <a:cubicBezTo>
                    <a:pt x="560339" y="211993"/>
                    <a:pt x="614446" y="414917"/>
                    <a:pt x="722218" y="601584"/>
                  </a:cubicBezTo>
                  <a:cubicBezTo>
                    <a:pt x="829990" y="788250"/>
                    <a:pt x="978673" y="936570"/>
                    <a:pt x="1150404" y="1041756"/>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1" name="Oval 130">
              <a:extLst>
                <a:ext uri="{FF2B5EF4-FFF2-40B4-BE49-F238E27FC236}">
                  <a16:creationId xmlns:a16="http://schemas.microsoft.com/office/drawing/2014/main" id="{33340468-EF32-1BF6-B0F8-B91F273B3DF0}"/>
                </a:ext>
              </a:extLst>
            </p:cNvPr>
            <p:cNvSpPr/>
            <p:nvPr/>
          </p:nvSpPr>
          <p:spPr>
            <a:xfrm>
              <a:off x="5455053" y="9015073"/>
              <a:ext cx="318087" cy="31808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9" name="Group 138">
            <a:extLst>
              <a:ext uri="{FF2B5EF4-FFF2-40B4-BE49-F238E27FC236}">
                <a16:creationId xmlns:a16="http://schemas.microsoft.com/office/drawing/2014/main" id="{4F40ED8A-6146-53C0-7C0F-EAFD54FFE7A3}"/>
              </a:ext>
            </a:extLst>
          </p:cNvPr>
          <p:cNvGrpSpPr/>
          <p:nvPr/>
        </p:nvGrpSpPr>
        <p:grpSpPr>
          <a:xfrm rot="14226474">
            <a:off x="6101461" y="7124085"/>
            <a:ext cx="1723697" cy="1037532"/>
            <a:chOff x="3453812" y="6981197"/>
            <a:chExt cx="1723697" cy="1037532"/>
          </a:xfrm>
          <a:solidFill>
            <a:schemeClr val="accent1"/>
          </a:solidFill>
        </p:grpSpPr>
        <p:sp>
          <p:nvSpPr>
            <p:cNvPr id="125" name="Freeform: Shape 124">
              <a:extLst>
                <a:ext uri="{FF2B5EF4-FFF2-40B4-BE49-F238E27FC236}">
                  <a16:creationId xmlns:a16="http://schemas.microsoft.com/office/drawing/2014/main" id="{E2C6323D-AEF8-5673-3801-1AFC6A7C937C}"/>
                </a:ext>
              </a:extLst>
            </p:cNvPr>
            <p:cNvSpPr/>
            <p:nvPr/>
          </p:nvSpPr>
          <p:spPr>
            <a:xfrm rot="18000000">
              <a:off x="3947627" y="6788847"/>
              <a:ext cx="1037532" cy="1422232"/>
            </a:xfrm>
            <a:custGeom>
              <a:avLst/>
              <a:gdLst>
                <a:gd name="connsiteX0" fmla="*/ 1037532 w 1037532"/>
                <a:gd name="connsiteY0" fmla="*/ 375953 h 1422232"/>
                <a:gd name="connsiteX1" fmla="*/ 949392 w 1037532"/>
                <a:gd name="connsiteY1" fmla="*/ 432953 h 1422232"/>
                <a:gd name="connsiteX2" fmla="*/ 435210 w 1037532"/>
                <a:gd name="connsiteY2" fmla="*/ 1358175 h 1422232"/>
                <a:gd name="connsiteX3" fmla="*/ 433779 w 1037532"/>
                <a:gd name="connsiteY3" fmla="*/ 1422232 h 1422232"/>
                <a:gd name="connsiteX4" fmla="*/ 0 w 1037532"/>
                <a:gd name="connsiteY4" fmla="*/ 1422232 h 1422232"/>
                <a:gd name="connsiteX5" fmla="*/ 2106 w 1037532"/>
                <a:gd name="connsiteY5" fmla="*/ 1327963 h 1422232"/>
                <a:gd name="connsiteX6" fmla="*/ 205745 w 1037532"/>
                <a:gd name="connsiteY6" fmla="*/ 634930 h 1422232"/>
                <a:gd name="connsiteX7" fmla="*/ 231170 w 1037532"/>
                <a:gd name="connsiteY7" fmla="*/ 593989 h 1422232"/>
                <a:gd name="connsiteX8" fmla="*/ 89502 w 1037532"/>
                <a:gd name="connsiteY8" fmla="*/ 259013 h 1422232"/>
                <a:gd name="connsiteX9" fmla="*/ 447892 w 1037532"/>
                <a:gd name="connsiteY9" fmla="*/ 302053 h 1422232"/>
                <a:gd name="connsiteX10" fmla="*/ 547464 w 1037532"/>
                <a:gd name="connsiteY10" fmla="*/ 200770 h 1422232"/>
                <a:gd name="connsiteX11" fmla="*/ 695017 w 1037532"/>
                <a:gd name="connsiteY11" fmla="*/ 81134 h 1422232"/>
                <a:gd name="connsiteX12" fmla="*/ 820475 w 1037532"/>
                <a:gd name="connsiteY12" fmla="*/ 0 h 14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32" h="1422232">
                  <a:moveTo>
                    <a:pt x="1037532" y="375953"/>
                  </a:moveTo>
                  <a:lnTo>
                    <a:pt x="949392" y="432953"/>
                  </a:lnTo>
                  <a:cubicBezTo>
                    <a:pt x="641346" y="655113"/>
                    <a:pt x="460646" y="998250"/>
                    <a:pt x="435210" y="1358175"/>
                  </a:cubicBezTo>
                  <a:lnTo>
                    <a:pt x="433779" y="1422232"/>
                  </a:lnTo>
                  <a:lnTo>
                    <a:pt x="0" y="1422232"/>
                  </a:lnTo>
                  <a:lnTo>
                    <a:pt x="2106" y="1327963"/>
                  </a:lnTo>
                  <a:cubicBezTo>
                    <a:pt x="19245" y="1085446"/>
                    <a:pt x="88692" y="848585"/>
                    <a:pt x="205745" y="634930"/>
                  </a:cubicBezTo>
                  <a:lnTo>
                    <a:pt x="231170" y="593989"/>
                  </a:lnTo>
                  <a:lnTo>
                    <a:pt x="89502" y="259013"/>
                  </a:lnTo>
                  <a:lnTo>
                    <a:pt x="447892" y="302053"/>
                  </a:lnTo>
                  <a:lnTo>
                    <a:pt x="547464" y="200770"/>
                  </a:lnTo>
                  <a:cubicBezTo>
                    <a:pt x="593918" y="158527"/>
                    <a:pt x="643127" y="118557"/>
                    <a:pt x="695017" y="81134"/>
                  </a:cubicBezTo>
                  <a:lnTo>
                    <a:pt x="8204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2" name="Oval 131">
              <a:extLst>
                <a:ext uri="{FF2B5EF4-FFF2-40B4-BE49-F238E27FC236}">
                  <a16:creationId xmlns:a16="http://schemas.microsoft.com/office/drawing/2014/main" id="{0799D7D9-C533-958F-05BF-781C96444D64}"/>
                </a:ext>
              </a:extLst>
            </p:cNvPr>
            <p:cNvSpPr/>
            <p:nvPr/>
          </p:nvSpPr>
          <p:spPr>
            <a:xfrm>
              <a:off x="3453812" y="7664689"/>
              <a:ext cx="318087" cy="31808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7" name="Group 136">
            <a:extLst>
              <a:ext uri="{FF2B5EF4-FFF2-40B4-BE49-F238E27FC236}">
                <a16:creationId xmlns:a16="http://schemas.microsoft.com/office/drawing/2014/main" id="{B90BF5CE-83DE-4DD0-6432-F8AFB357FEFC}"/>
              </a:ext>
            </a:extLst>
          </p:cNvPr>
          <p:cNvGrpSpPr/>
          <p:nvPr/>
        </p:nvGrpSpPr>
        <p:grpSpPr>
          <a:xfrm rot="14226474">
            <a:off x="4833838" y="4322289"/>
            <a:ext cx="1344860" cy="1639536"/>
            <a:chOff x="6534393" y="6814803"/>
            <a:chExt cx="1344860" cy="1639536"/>
          </a:xfrm>
        </p:grpSpPr>
        <p:sp>
          <p:nvSpPr>
            <p:cNvPr id="127" name="Freeform: Shape 126">
              <a:extLst>
                <a:ext uri="{FF2B5EF4-FFF2-40B4-BE49-F238E27FC236}">
                  <a16:creationId xmlns:a16="http://schemas.microsoft.com/office/drawing/2014/main" id="{DA34D165-D040-D914-8A6B-35774319417E}"/>
                </a:ext>
              </a:extLst>
            </p:cNvPr>
            <p:cNvSpPr/>
            <p:nvPr/>
          </p:nvSpPr>
          <p:spPr>
            <a:xfrm rot="7386718">
              <a:off x="6196885" y="7152311"/>
              <a:ext cx="1639536" cy="964520"/>
            </a:xfrm>
            <a:custGeom>
              <a:avLst/>
              <a:gdLst>
                <a:gd name="connsiteX0" fmla="*/ 237146 w 1639536"/>
                <a:gd name="connsiteY0" fmla="*/ 964520 h 964520"/>
                <a:gd name="connsiteX1" fmla="*/ 0 w 1639536"/>
                <a:gd name="connsiteY1" fmla="*/ 600905 h 964520"/>
                <a:gd name="connsiteX2" fmla="*/ 129100 w 1639536"/>
                <a:gd name="connsiteY2" fmla="*/ 525702 h 964520"/>
                <a:gd name="connsiteX3" fmla="*/ 661800 w 1639536"/>
                <a:gd name="connsiteY3" fmla="*/ 355594 h 964520"/>
                <a:gd name="connsiteX4" fmla="*/ 707189 w 1639536"/>
                <a:gd name="connsiteY4" fmla="*/ 351660 h 964520"/>
                <a:gd name="connsiteX5" fmla="*/ 911153 w 1639536"/>
                <a:gd name="connsiteY5" fmla="*/ 0 h 964520"/>
                <a:gd name="connsiteX6" fmla="*/ 1117462 w 1639536"/>
                <a:gd name="connsiteY6" fmla="*/ 355705 h 964520"/>
                <a:gd name="connsiteX7" fmla="*/ 1206693 w 1639536"/>
                <a:gd name="connsiteY7" fmla="*/ 367365 h 964520"/>
                <a:gd name="connsiteX8" fmla="*/ 1554505 w 1639536"/>
                <a:gd name="connsiteY8" fmla="*/ 471576 h 964520"/>
                <a:gd name="connsiteX9" fmla="*/ 1639536 w 1639536"/>
                <a:gd name="connsiteY9" fmla="*/ 512332 h 964520"/>
                <a:gd name="connsiteX10" fmla="*/ 1443360 w 1639536"/>
                <a:gd name="connsiteY10" fmla="*/ 899216 h 964520"/>
                <a:gd name="connsiteX11" fmla="*/ 1385581 w 1639536"/>
                <a:gd name="connsiteY11" fmla="*/ 871522 h 964520"/>
                <a:gd name="connsiteX12" fmla="*/ 327845 w 1639536"/>
                <a:gd name="connsiteY12" fmla="*/ 911687 h 9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536" h="964520">
                  <a:moveTo>
                    <a:pt x="237146" y="964520"/>
                  </a:moveTo>
                  <a:lnTo>
                    <a:pt x="0" y="600905"/>
                  </a:lnTo>
                  <a:lnTo>
                    <a:pt x="129100" y="525702"/>
                  </a:lnTo>
                  <a:cubicBezTo>
                    <a:pt x="299634" y="437633"/>
                    <a:pt x="479700" y="381457"/>
                    <a:pt x="661800" y="355594"/>
                  </a:cubicBezTo>
                  <a:lnTo>
                    <a:pt x="707189" y="351660"/>
                  </a:lnTo>
                  <a:lnTo>
                    <a:pt x="911153" y="0"/>
                  </a:lnTo>
                  <a:lnTo>
                    <a:pt x="1117462" y="355705"/>
                  </a:lnTo>
                  <a:lnTo>
                    <a:pt x="1206693" y="367365"/>
                  </a:lnTo>
                  <a:cubicBezTo>
                    <a:pt x="1325802" y="389487"/>
                    <a:pt x="1442480" y="424381"/>
                    <a:pt x="1554505" y="471576"/>
                  </a:cubicBezTo>
                  <a:lnTo>
                    <a:pt x="1639536" y="512332"/>
                  </a:lnTo>
                  <a:lnTo>
                    <a:pt x="1443360" y="899216"/>
                  </a:lnTo>
                  <a:lnTo>
                    <a:pt x="1385581" y="871522"/>
                  </a:lnTo>
                  <a:cubicBezTo>
                    <a:pt x="1053064" y="731433"/>
                    <a:pt x="665300" y="737415"/>
                    <a:pt x="327845" y="91168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3" name="Oval 132">
              <a:extLst>
                <a:ext uri="{FF2B5EF4-FFF2-40B4-BE49-F238E27FC236}">
                  <a16:creationId xmlns:a16="http://schemas.microsoft.com/office/drawing/2014/main" id="{84DD1B30-8C05-4D2F-DEEA-320018B241D2}"/>
                </a:ext>
              </a:extLst>
            </p:cNvPr>
            <p:cNvSpPr/>
            <p:nvPr/>
          </p:nvSpPr>
          <p:spPr>
            <a:xfrm>
              <a:off x="7561166" y="7969168"/>
              <a:ext cx="318087" cy="3180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0" name="Round Diagonal Corner Rectangle 5">
            <a:extLst>
              <a:ext uri="{FF2B5EF4-FFF2-40B4-BE49-F238E27FC236}">
                <a16:creationId xmlns:a16="http://schemas.microsoft.com/office/drawing/2014/main" id="{36C24680-A867-426D-D4BB-4132C58FFBDF}"/>
              </a:ext>
            </a:extLst>
          </p:cNvPr>
          <p:cNvSpPr/>
          <p:nvPr/>
        </p:nvSpPr>
        <p:spPr>
          <a:xfrm>
            <a:off x="4882750" y="9739334"/>
            <a:ext cx="1746000" cy="882000"/>
          </a:xfrm>
          <a:prstGeom prst="round2DiagRect">
            <a:avLst>
              <a:gd name="adj1" fmla="val 28359"/>
              <a:gd name="adj2" fmla="val 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1" name="Round Diagonal Corner Rectangle 5">
            <a:extLst>
              <a:ext uri="{FF2B5EF4-FFF2-40B4-BE49-F238E27FC236}">
                <a16:creationId xmlns:a16="http://schemas.microsoft.com/office/drawing/2014/main" id="{767DBD60-2EF1-AFB5-1604-F87A86295F50}"/>
              </a:ext>
            </a:extLst>
          </p:cNvPr>
          <p:cNvSpPr/>
          <p:nvPr/>
        </p:nvSpPr>
        <p:spPr>
          <a:xfrm>
            <a:off x="1425702" y="8332904"/>
            <a:ext cx="1746000" cy="882000"/>
          </a:xfrm>
          <a:prstGeom prst="round2DiagRect">
            <a:avLst>
              <a:gd name="adj1" fmla="val 28359"/>
              <a:gd name="adj2" fmla="val 1357"/>
            </a:avLst>
          </a:prstGeom>
          <a:solidFill>
            <a:srgbClr val="7C4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2" name="Round Diagonal Corner Rectangle 5">
            <a:extLst>
              <a:ext uri="{FF2B5EF4-FFF2-40B4-BE49-F238E27FC236}">
                <a16:creationId xmlns:a16="http://schemas.microsoft.com/office/drawing/2014/main" id="{7741FC83-EA9C-8DA3-3F54-8116DAA71984}"/>
              </a:ext>
            </a:extLst>
          </p:cNvPr>
          <p:cNvSpPr/>
          <p:nvPr/>
        </p:nvSpPr>
        <p:spPr>
          <a:xfrm>
            <a:off x="1278604" y="5099458"/>
            <a:ext cx="1746000" cy="882000"/>
          </a:xfrm>
          <a:prstGeom prst="round2DiagRect">
            <a:avLst>
              <a:gd name="adj1" fmla="val 28359"/>
              <a:gd name="adj2" fmla="val 13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3" name="Round Diagonal Corner Rectangle 5">
            <a:extLst>
              <a:ext uri="{FF2B5EF4-FFF2-40B4-BE49-F238E27FC236}">
                <a16:creationId xmlns:a16="http://schemas.microsoft.com/office/drawing/2014/main" id="{73F72018-1ABD-8CCF-A425-3C98027E1826}"/>
              </a:ext>
            </a:extLst>
          </p:cNvPr>
          <p:cNvSpPr/>
          <p:nvPr/>
        </p:nvSpPr>
        <p:spPr>
          <a:xfrm>
            <a:off x="8147300" y="8405432"/>
            <a:ext cx="1746000" cy="882000"/>
          </a:xfrm>
          <a:prstGeom prst="round2DiagRect">
            <a:avLst>
              <a:gd name="adj1" fmla="val 28359"/>
              <a:gd name="adj2" fmla="val 1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4" name="Round Diagonal Corner Rectangle 5">
            <a:extLst>
              <a:ext uri="{FF2B5EF4-FFF2-40B4-BE49-F238E27FC236}">
                <a16:creationId xmlns:a16="http://schemas.microsoft.com/office/drawing/2014/main" id="{FEE00700-F4E9-C07A-0E3F-A0713745EB45}"/>
              </a:ext>
            </a:extLst>
          </p:cNvPr>
          <p:cNvSpPr/>
          <p:nvPr/>
        </p:nvSpPr>
        <p:spPr>
          <a:xfrm>
            <a:off x="3653419" y="1781630"/>
            <a:ext cx="4422905" cy="2236060"/>
          </a:xfrm>
          <a:prstGeom prst="round2DiagRect">
            <a:avLst>
              <a:gd name="adj1" fmla="val 28359"/>
              <a:gd name="adj2" fmla="val 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5" name="Round Diagonal Corner Rectangle 5">
            <a:extLst>
              <a:ext uri="{FF2B5EF4-FFF2-40B4-BE49-F238E27FC236}">
                <a16:creationId xmlns:a16="http://schemas.microsoft.com/office/drawing/2014/main" id="{FD9EA979-0D96-C894-9A14-BD0185FC5BCC}"/>
              </a:ext>
            </a:extLst>
          </p:cNvPr>
          <p:cNvSpPr/>
          <p:nvPr/>
        </p:nvSpPr>
        <p:spPr>
          <a:xfrm>
            <a:off x="8261364" y="4971806"/>
            <a:ext cx="1746000" cy="882000"/>
          </a:xfrm>
          <a:prstGeom prst="round2DiagRect">
            <a:avLst>
              <a:gd name="adj1" fmla="val 28359"/>
              <a:gd name="adj2" fmla="val 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6" name="TextBox 145">
            <a:extLst>
              <a:ext uri="{FF2B5EF4-FFF2-40B4-BE49-F238E27FC236}">
                <a16:creationId xmlns:a16="http://schemas.microsoft.com/office/drawing/2014/main" id="{4FC202C3-DAA6-8FBC-12C4-7B85AF81F795}"/>
              </a:ext>
            </a:extLst>
          </p:cNvPr>
          <p:cNvSpPr txBox="1"/>
          <p:nvPr/>
        </p:nvSpPr>
        <p:spPr>
          <a:xfrm>
            <a:off x="3917649" y="2209276"/>
            <a:ext cx="3164653" cy="1200329"/>
          </a:xfrm>
          <a:prstGeom prst="rect">
            <a:avLst/>
          </a:prstGeom>
          <a:noFill/>
        </p:spPr>
        <p:txBody>
          <a:bodyPr wrap="square" rtlCol="0" anchor="t">
            <a:spAutoFit/>
          </a:bodyPr>
          <a:lstStyle/>
          <a:p>
            <a:r>
              <a:rPr lang="en-US" spc="-10" dirty="0">
                <a:solidFill>
                  <a:schemeClr val="bg1"/>
                </a:solidFill>
                <a:latin typeface="Lato Light" panose="020F0302020204030203" pitchFamily="34" charset="0"/>
                <a:cs typeface="Poppins" pitchFamily="2" charset="77"/>
              </a:rPr>
              <a:t>Lorem ipsum dolor sit </a:t>
            </a:r>
            <a:r>
              <a:rPr lang="en-US" spc="-10" dirty="0" err="1">
                <a:solidFill>
                  <a:schemeClr val="bg1"/>
                </a:solidFill>
                <a:latin typeface="Lato Light" panose="020F0302020204030203" pitchFamily="34" charset="0"/>
                <a:cs typeface="Poppins" pitchFamily="2" charset="77"/>
              </a:rPr>
              <a:t>amet</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consectetur</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adipiscing</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elit</a:t>
            </a:r>
            <a:r>
              <a:rPr lang="en-US" spc="-10" dirty="0">
                <a:solidFill>
                  <a:schemeClr val="bg1"/>
                </a:solidFill>
                <a:latin typeface="Lato Light" panose="020F0302020204030203" pitchFamily="34" charset="0"/>
                <a:cs typeface="Poppins" pitchFamily="2" charset="77"/>
              </a:rPr>
              <a:t>. Integer ac </a:t>
            </a:r>
            <a:r>
              <a:rPr lang="en-US" spc="-10" dirty="0" err="1">
                <a:solidFill>
                  <a:schemeClr val="bg1"/>
                </a:solidFill>
                <a:latin typeface="Lato Light" panose="020F0302020204030203" pitchFamily="34" charset="0"/>
                <a:cs typeface="Poppins" pitchFamily="2" charset="77"/>
              </a:rPr>
              <a:t>ac</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lobortis</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nisl</a:t>
            </a:r>
            <a:r>
              <a:rPr lang="en-US" spc="-10" dirty="0">
                <a:solidFill>
                  <a:schemeClr val="bg1"/>
                </a:solidFill>
                <a:latin typeface="Lato Light" panose="020F0302020204030203" pitchFamily="34" charset="0"/>
                <a:cs typeface="Poppins" pitchFamily="2" charset="77"/>
              </a:rPr>
              <a:t>, id </a:t>
            </a:r>
            <a:r>
              <a:rPr lang="en-US" spc="-10" dirty="0" err="1">
                <a:solidFill>
                  <a:schemeClr val="bg1"/>
                </a:solidFill>
                <a:latin typeface="Lato Light" panose="020F0302020204030203" pitchFamily="34" charset="0"/>
                <a:cs typeface="Poppins" pitchFamily="2" charset="77"/>
              </a:rPr>
              <a:t>finibus</a:t>
            </a:r>
            <a:r>
              <a:rPr lang="en-US" spc="-10" dirty="0">
                <a:solidFill>
                  <a:schemeClr val="bg1"/>
                </a:solidFill>
                <a:latin typeface="Lato Light" panose="020F0302020204030203" pitchFamily="34" charset="0"/>
                <a:cs typeface="Poppins" pitchFamily="2" charset="77"/>
              </a:rPr>
              <a:t> libero. </a:t>
            </a:r>
          </a:p>
        </p:txBody>
      </p:sp>
      <p:sp>
        <p:nvSpPr>
          <p:cNvPr id="147" name="TextBox 146">
            <a:extLst>
              <a:ext uri="{FF2B5EF4-FFF2-40B4-BE49-F238E27FC236}">
                <a16:creationId xmlns:a16="http://schemas.microsoft.com/office/drawing/2014/main" id="{6FC5D3BC-265A-924E-5B38-135080734DE4}"/>
              </a:ext>
            </a:extLst>
          </p:cNvPr>
          <p:cNvSpPr txBox="1"/>
          <p:nvPr/>
        </p:nvSpPr>
        <p:spPr>
          <a:xfrm>
            <a:off x="1508481" y="8364102"/>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1</a:t>
            </a:r>
          </a:p>
        </p:txBody>
      </p:sp>
      <p:sp>
        <p:nvSpPr>
          <p:cNvPr id="149" name="TextBox 148">
            <a:extLst>
              <a:ext uri="{FF2B5EF4-FFF2-40B4-BE49-F238E27FC236}">
                <a16:creationId xmlns:a16="http://schemas.microsoft.com/office/drawing/2014/main" id="{092B02FA-2C56-950C-C149-D7B0B9D3B333}"/>
              </a:ext>
            </a:extLst>
          </p:cNvPr>
          <p:cNvSpPr txBox="1"/>
          <p:nvPr/>
        </p:nvSpPr>
        <p:spPr>
          <a:xfrm>
            <a:off x="3702943" y="9637741"/>
            <a:ext cx="2435986" cy="938719"/>
          </a:xfrm>
          <a:prstGeom prst="rect">
            <a:avLst/>
          </a:prstGeom>
          <a:noFill/>
        </p:spPr>
        <p:txBody>
          <a:bodyPr wrap="square" rtlCol="0" anchor="b">
            <a:spAutoFit/>
          </a:bodyPr>
          <a:lstStyle/>
          <a:p>
            <a:pPr algn="r"/>
            <a:r>
              <a:rPr lang="en-US" sz="5500" b="1" spc="-145" dirty="0">
                <a:solidFill>
                  <a:schemeClr val="bg1"/>
                </a:solidFill>
                <a:latin typeface="Lato Light" panose="020F0302020204030203" pitchFamily="34" charset="0"/>
                <a:cs typeface="Poppins" pitchFamily="2" charset="77"/>
              </a:rPr>
              <a:t>2</a:t>
            </a:r>
          </a:p>
        </p:txBody>
      </p:sp>
      <p:sp>
        <p:nvSpPr>
          <p:cNvPr id="150" name="TextBox 149">
            <a:extLst>
              <a:ext uri="{FF2B5EF4-FFF2-40B4-BE49-F238E27FC236}">
                <a16:creationId xmlns:a16="http://schemas.microsoft.com/office/drawing/2014/main" id="{28802A38-8046-CE4B-2504-E72F3EB150EB}"/>
              </a:ext>
            </a:extLst>
          </p:cNvPr>
          <p:cNvSpPr txBox="1"/>
          <p:nvPr/>
        </p:nvSpPr>
        <p:spPr>
          <a:xfrm>
            <a:off x="8147300" y="8321310"/>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3</a:t>
            </a:r>
          </a:p>
        </p:txBody>
      </p:sp>
      <p:sp>
        <p:nvSpPr>
          <p:cNvPr id="151" name="TextBox 150">
            <a:extLst>
              <a:ext uri="{FF2B5EF4-FFF2-40B4-BE49-F238E27FC236}">
                <a16:creationId xmlns:a16="http://schemas.microsoft.com/office/drawing/2014/main" id="{D201F478-CD71-6F02-8ED5-F7CB13679D15}"/>
              </a:ext>
            </a:extLst>
          </p:cNvPr>
          <p:cNvSpPr txBox="1"/>
          <p:nvPr/>
        </p:nvSpPr>
        <p:spPr>
          <a:xfrm>
            <a:off x="8321864" y="4891147"/>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4</a:t>
            </a:r>
          </a:p>
        </p:txBody>
      </p:sp>
      <p:sp>
        <p:nvSpPr>
          <p:cNvPr id="152" name="TextBox 151">
            <a:extLst>
              <a:ext uri="{FF2B5EF4-FFF2-40B4-BE49-F238E27FC236}">
                <a16:creationId xmlns:a16="http://schemas.microsoft.com/office/drawing/2014/main" id="{57F6B7C0-D793-3019-AF77-5480A0C279F5}"/>
              </a:ext>
            </a:extLst>
          </p:cNvPr>
          <p:cNvSpPr txBox="1"/>
          <p:nvPr/>
        </p:nvSpPr>
        <p:spPr>
          <a:xfrm>
            <a:off x="6815848" y="2238388"/>
            <a:ext cx="1020912" cy="1446550"/>
          </a:xfrm>
          <a:prstGeom prst="rect">
            <a:avLst/>
          </a:prstGeom>
          <a:noFill/>
        </p:spPr>
        <p:txBody>
          <a:bodyPr wrap="square" rtlCol="0" anchor="b">
            <a:spAutoFit/>
          </a:bodyPr>
          <a:lstStyle/>
          <a:p>
            <a:pPr algn="r"/>
            <a:r>
              <a:rPr lang="en-US" sz="8800" b="1" spc="-145" dirty="0">
                <a:solidFill>
                  <a:schemeClr val="bg1"/>
                </a:solidFill>
                <a:latin typeface="Lato Light" panose="020F0302020204030203" pitchFamily="34" charset="0"/>
                <a:cs typeface="Poppins" pitchFamily="2" charset="77"/>
              </a:rPr>
              <a:t>5</a:t>
            </a:r>
          </a:p>
        </p:txBody>
      </p:sp>
      <p:sp>
        <p:nvSpPr>
          <p:cNvPr id="153" name="TextBox 152">
            <a:extLst>
              <a:ext uri="{FF2B5EF4-FFF2-40B4-BE49-F238E27FC236}">
                <a16:creationId xmlns:a16="http://schemas.microsoft.com/office/drawing/2014/main" id="{5D624C9E-202B-D7E4-2FAE-8668BB044240}"/>
              </a:ext>
            </a:extLst>
          </p:cNvPr>
          <p:cNvSpPr txBox="1"/>
          <p:nvPr/>
        </p:nvSpPr>
        <p:spPr>
          <a:xfrm>
            <a:off x="1259080" y="4996433"/>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6</a:t>
            </a:r>
          </a:p>
        </p:txBody>
      </p:sp>
    </p:spTree>
    <p:extLst>
      <p:ext uri="{BB962C8B-B14F-4D97-AF65-F5344CB8AC3E}">
        <p14:creationId xmlns:p14="http://schemas.microsoft.com/office/powerpoint/2010/main" val="3068553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5734-914B-1E17-47A1-02F1299330D4}"/>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3E8C06F0-68B5-0230-700C-383D40DAF57A}"/>
              </a:ext>
            </a:extLst>
          </p:cNvPr>
          <p:cNvSpPr>
            <a:spLocks noChangeArrowheads="1"/>
          </p:cNvSpPr>
          <p:nvPr/>
        </p:nvSpPr>
        <p:spPr bwMode="auto">
          <a:xfrm>
            <a:off x="2036636" y="1667589"/>
            <a:ext cx="8116754" cy="4820419"/>
          </a:xfrm>
          <a:custGeom>
            <a:avLst/>
            <a:gdLst>
              <a:gd name="connsiteX0" fmla="*/ 4583546 w 4691512"/>
              <a:gd name="connsiteY0" fmla="*/ 2645494 h 2786219"/>
              <a:gd name="connsiteX1" fmla="*/ 4595415 w 4691512"/>
              <a:gd name="connsiteY1" fmla="*/ 2647917 h 2786219"/>
              <a:gd name="connsiteX2" fmla="*/ 4600091 w 4691512"/>
              <a:gd name="connsiteY2" fmla="*/ 2675917 h 2786219"/>
              <a:gd name="connsiteX3" fmla="*/ 4559808 w 4691512"/>
              <a:gd name="connsiteY3" fmla="*/ 2718277 h 2786219"/>
              <a:gd name="connsiteX4" fmla="*/ 4530675 w 4691512"/>
              <a:gd name="connsiteY4" fmla="*/ 2749509 h 2786219"/>
              <a:gd name="connsiteX5" fmla="*/ 4504779 w 4691512"/>
              <a:gd name="connsiteY5" fmla="*/ 2774997 h 2786219"/>
              <a:gd name="connsiteX6" fmla="*/ 4491112 w 4691512"/>
              <a:gd name="connsiteY6" fmla="*/ 2781458 h 2786219"/>
              <a:gd name="connsiteX7" fmla="*/ 4470970 w 4691512"/>
              <a:gd name="connsiteY7" fmla="*/ 2767099 h 2786219"/>
              <a:gd name="connsiteX8" fmla="*/ 4475646 w 4691512"/>
              <a:gd name="connsiteY8" fmla="*/ 2750227 h 2786219"/>
              <a:gd name="connsiteX9" fmla="*/ 4515929 w 4691512"/>
              <a:gd name="connsiteY9" fmla="*/ 2708944 h 2786219"/>
              <a:gd name="connsiteX10" fmla="*/ 4575993 w 4691512"/>
              <a:gd name="connsiteY10" fmla="*/ 2654378 h 2786219"/>
              <a:gd name="connsiteX11" fmla="*/ 4583546 w 4691512"/>
              <a:gd name="connsiteY11" fmla="*/ 2645494 h 2786219"/>
              <a:gd name="connsiteX12" fmla="*/ 4193946 w 4691512"/>
              <a:gd name="connsiteY12" fmla="*/ 2606519 h 2786219"/>
              <a:gd name="connsiteX13" fmla="*/ 4213203 w 4691512"/>
              <a:gd name="connsiteY13" fmla="*/ 2607690 h 2786219"/>
              <a:gd name="connsiteX14" fmla="*/ 4225357 w 4691512"/>
              <a:gd name="connsiteY14" fmla="*/ 2646974 h 2786219"/>
              <a:gd name="connsiteX15" fmla="*/ 4216063 w 4691512"/>
              <a:gd name="connsiteY15" fmla="*/ 2656345 h 2786219"/>
              <a:gd name="connsiteX16" fmla="*/ 4191041 w 4691512"/>
              <a:gd name="connsiteY16" fmla="*/ 2647335 h 2786219"/>
              <a:gd name="connsiteX17" fmla="*/ 4187824 w 4691512"/>
              <a:gd name="connsiteY17" fmla="*/ 2625350 h 2786219"/>
              <a:gd name="connsiteX18" fmla="*/ 4193946 w 4691512"/>
              <a:gd name="connsiteY18" fmla="*/ 2606519 h 2786219"/>
              <a:gd name="connsiteX19" fmla="*/ 4640279 w 4691512"/>
              <a:gd name="connsiteY19" fmla="*/ 2507178 h 2786219"/>
              <a:gd name="connsiteX20" fmla="*/ 4652150 w 4691512"/>
              <a:gd name="connsiteY20" fmla="*/ 2518283 h 2786219"/>
              <a:gd name="connsiteX21" fmla="*/ 4652869 w 4691512"/>
              <a:gd name="connsiteY21" fmla="*/ 2524731 h 2786219"/>
              <a:gd name="connsiteX22" fmla="*/ 4652150 w 4691512"/>
              <a:gd name="connsiteY22" fmla="*/ 2530463 h 2786219"/>
              <a:gd name="connsiteX23" fmla="*/ 4684885 w 4691512"/>
              <a:gd name="connsiteY23" fmla="*/ 2576674 h 2786219"/>
              <a:gd name="connsiteX24" fmla="*/ 4688842 w 4691512"/>
              <a:gd name="connsiteY24" fmla="*/ 2591720 h 2786219"/>
              <a:gd name="connsiteX25" fmla="*/ 4639200 w 4691512"/>
              <a:gd name="connsiteY25" fmla="*/ 2649752 h 2786219"/>
              <a:gd name="connsiteX26" fmla="*/ 4630926 w 4691512"/>
              <a:gd name="connsiteY26" fmla="*/ 2656558 h 2786219"/>
              <a:gd name="connsiteX27" fmla="*/ 4623012 w 4691512"/>
              <a:gd name="connsiteY27" fmla="*/ 2656200 h 2786219"/>
              <a:gd name="connsiteX28" fmla="*/ 4621213 w 4691512"/>
              <a:gd name="connsiteY28" fmla="*/ 2649036 h 2786219"/>
              <a:gd name="connsiteX29" fmla="*/ 4621933 w 4691512"/>
              <a:gd name="connsiteY29" fmla="*/ 2615721 h 2786219"/>
              <a:gd name="connsiteX30" fmla="*/ 4625530 w 4691512"/>
              <a:gd name="connsiteY30" fmla="*/ 2600675 h 2786219"/>
              <a:gd name="connsiteX31" fmla="*/ 4639559 w 4691512"/>
              <a:gd name="connsiteY31" fmla="*/ 2535120 h 2786219"/>
              <a:gd name="connsiteX32" fmla="*/ 4637761 w 4691512"/>
              <a:gd name="connsiteY32" fmla="*/ 2520791 h 2786219"/>
              <a:gd name="connsiteX33" fmla="*/ 4640279 w 4691512"/>
              <a:gd name="connsiteY33" fmla="*/ 2507178 h 2786219"/>
              <a:gd name="connsiteX34" fmla="*/ 4568613 w 4691512"/>
              <a:gd name="connsiteY34" fmla="*/ 2207141 h 2786219"/>
              <a:gd name="connsiteX35" fmla="*/ 4587504 w 4691512"/>
              <a:gd name="connsiteY35" fmla="*/ 2229002 h 2786219"/>
              <a:gd name="connsiteX36" fmla="*/ 4565649 w 4691512"/>
              <a:gd name="connsiteY36" fmla="*/ 2209327 h 2786219"/>
              <a:gd name="connsiteX37" fmla="*/ 4568613 w 4691512"/>
              <a:gd name="connsiteY37" fmla="*/ 2207141 h 2786219"/>
              <a:gd name="connsiteX38" fmla="*/ 2871958 w 4691512"/>
              <a:gd name="connsiteY38" fmla="*/ 2061091 h 2786219"/>
              <a:gd name="connsiteX39" fmla="*/ 2880908 w 4691512"/>
              <a:gd name="connsiteY39" fmla="*/ 2076984 h 2786219"/>
              <a:gd name="connsiteX40" fmla="*/ 2881981 w 4691512"/>
              <a:gd name="connsiteY40" fmla="*/ 2086736 h 2786219"/>
              <a:gd name="connsiteX41" fmla="*/ 2884129 w 4691512"/>
              <a:gd name="connsiteY41" fmla="*/ 2087458 h 2786219"/>
              <a:gd name="connsiteX42" fmla="*/ 2873748 w 4691512"/>
              <a:gd name="connsiteY42" fmla="*/ 2117437 h 2786219"/>
              <a:gd name="connsiteX43" fmla="*/ 2854418 w 4691512"/>
              <a:gd name="connsiteY43" fmla="*/ 2179924 h 2786219"/>
              <a:gd name="connsiteX44" fmla="*/ 2819337 w 4691512"/>
              <a:gd name="connsiteY44" fmla="*/ 2243855 h 2786219"/>
              <a:gd name="connsiteX45" fmla="*/ 2783898 w 4691512"/>
              <a:gd name="connsiteY45" fmla="*/ 2241688 h 2786219"/>
              <a:gd name="connsiteX46" fmla="*/ 2778887 w 4691512"/>
              <a:gd name="connsiteY46" fmla="*/ 2197983 h 2786219"/>
              <a:gd name="connsiteX47" fmla="*/ 2789626 w 4691512"/>
              <a:gd name="connsiteY47" fmla="*/ 2135497 h 2786219"/>
              <a:gd name="connsiteX48" fmla="*/ 2809672 w 4691512"/>
              <a:gd name="connsiteY48" fmla="*/ 2108407 h 2786219"/>
              <a:gd name="connsiteX49" fmla="*/ 2858714 w 4691512"/>
              <a:gd name="connsiteY49" fmla="*/ 2070843 h 2786219"/>
              <a:gd name="connsiteX50" fmla="*/ 2871958 w 4691512"/>
              <a:gd name="connsiteY50" fmla="*/ 2061091 h 2786219"/>
              <a:gd name="connsiteX51" fmla="*/ 4254901 w 4691512"/>
              <a:gd name="connsiteY51" fmla="*/ 2046803 h 2786219"/>
              <a:gd name="connsiteX52" fmla="*/ 4264273 w 4691512"/>
              <a:gd name="connsiteY52" fmla="*/ 2069100 h 2786219"/>
              <a:gd name="connsiteX53" fmla="*/ 4283379 w 4691512"/>
              <a:gd name="connsiteY53" fmla="*/ 2099308 h 2786219"/>
              <a:gd name="connsiteX54" fmla="*/ 4291670 w 4691512"/>
              <a:gd name="connsiteY54" fmla="*/ 2123044 h 2786219"/>
              <a:gd name="connsiteX55" fmla="*/ 4298159 w 4691512"/>
              <a:gd name="connsiteY55" fmla="*/ 2153971 h 2786219"/>
              <a:gd name="connsiteX56" fmla="*/ 4320870 w 4691512"/>
              <a:gd name="connsiteY56" fmla="*/ 2189215 h 2786219"/>
              <a:gd name="connsiteX57" fmla="*/ 4330963 w 4691512"/>
              <a:gd name="connsiteY57" fmla="*/ 2200003 h 2786219"/>
              <a:gd name="connsiteX58" fmla="*/ 4374221 w 4691512"/>
              <a:gd name="connsiteY58" fmla="*/ 2279121 h 2786219"/>
              <a:gd name="connsiteX59" fmla="*/ 4381791 w 4691512"/>
              <a:gd name="connsiteY59" fmla="*/ 2331626 h 2786219"/>
              <a:gd name="connsiteX60" fmla="*/ 4342499 w 4691512"/>
              <a:gd name="connsiteY60" fmla="*/ 2434119 h 2786219"/>
              <a:gd name="connsiteX61" fmla="*/ 4290589 w 4691512"/>
              <a:gd name="connsiteY61" fmla="*/ 2523665 h 2786219"/>
              <a:gd name="connsiteX62" fmla="*/ 4279414 w 4691512"/>
              <a:gd name="connsiteY62" fmla="*/ 2535533 h 2786219"/>
              <a:gd name="connsiteX63" fmla="*/ 4233632 w 4691512"/>
              <a:gd name="connsiteY63" fmla="*/ 2553155 h 2786219"/>
              <a:gd name="connsiteX64" fmla="*/ 4217050 w 4691512"/>
              <a:gd name="connsiteY64" fmla="*/ 2548479 h 2786219"/>
              <a:gd name="connsiteX65" fmla="*/ 4201910 w 4691512"/>
              <a:gd name="connsiteY65" fmla="*/ 2545602 h 2786219"/>
              <a:gd name="connsiteX66" fmla="*/ 4170908 w 4691512"/>
              <a:gd name="connsiteY66" fmla="*/ 2544883 h 2786219"/>
              <a:gd name="connsiteX67" fmla="*/ 4142069 w 4691512"/>
              <a:gd name="connsiteY67" fmla="*/ 2500649 h 2786219"/>
              <a:gd name="connsiteX68" fmla="*/ 4132336 w 4691512"/>
              <a:gd name="connsiteY68" fmla="*/ 2462170 h 2786219"/>
              <a:gd name="connsiteX69" fmla="*/ 4117196 w 4691512"/>
              <a:gd name="connsiteY69" fmla="*/ 2466485 h 2786219"/>
              <a:gd name="connsiteX70" fmla="*/ 4130173 w 4691512"/>
              <a:gd name="connsiteY70" fmla="*/ 2433400 h 2786219"/>
              <a:gd name="connsiteX71" fmla="*/ 4127289 w 4691512"/>
              <a:gd name="connsiteY71" fmla="*/ 2431961 h 2786219"/>
              <a:gd name="connsiteX72" fmla="*/ 4095567 w 4691512"/>
              <a:gd name="connsiteY72" fmla="*/ 2457494 h 2786219"/>
              <a:gd name="connsiteX73" fmla="*/ 4086555 w 4691512"/>
              <a:gd name="connsiteY73" fmla="*/ 2434119 h 2786219"/>
              <a:gd name="connsiteX74" fmla="*/ 4025272 w 4691512"/>
              <a:gd name="connsiteY74" fmla="*/ 2395999 h 2786219"/>
              <a:gd name="connsiteX75" fmla="*/ 3964711 w 4691512"/>
              <a:gd name="connsiteY75" fmla="*/ 2405349 h 2786219"/>
              <a:gd name="connsiteX76" fmla="*/ 3927942 w 4691512"/>
              <a:gd name="connsiteY76" fmla="*/ 2424049 h 2786219"/>
              <a:gd name="connsiteX77" fmla="*/ 3905592 w 4691512"/>
              <a:gd name="connsiteY77" fmla="*/ 2431961 h 2786219"/>
              <a:gd name="connsiteX78" fmla="*/ 3848996 w 4691512"/>
              <a:gd name="connsiteY78" fmla="*/ 2444908 h 2786219"/>
              <a:gd name="connsiteX79" fmla="*/ 3802493 w 4691512"/>
              <a:gd name="connsiteY79" fmla="*/ 2436636 h 2786219"/>
              <a:gd name="connsiteX80" fmla="*/ 3800330 w 4691512"/>
              <a:gd name="connsiteY80" fmla="*/ 2425488 h 2786219"/>
              <a:gd name="connsiteX81" fmla="*/ 3805016 w 4691512"/>
              <a:gd name="connsiteY81" fmla="*/ 2325872 h 2786219"/>
              <a:gd name="connsiteX82" fmla="*/ 3804296 w 4691512"/>
              <a:gd name="connsiteY82" fmla="*/ 2290988 h 2786219"/>
              <a:gd name="connsiteX83" fmla="*/ 3803935 w 4691512"/>
              <a:gd name="connsiteY83" fmla="*/ 2258262 h 2786219"/>
              <a:gd name="connsiteX84" fmla="*/ 3860892 w 4691512"/>
              <a:gd name="connsiteY84" fmla="*/ 2196767 h 2786219"/>
              <a:gd name="connsiteX85" fmla="*/ 3912080 w 4691512"/>
              <a:gd name="connsiteY85" fmla="*/ 2179864 h 2786219"/>
              <a:gd name="connsiteX86" fmla="*/ 3944884 w 4691512"/>
              <a:gd name="connsiteY86" fmla="*/ 2146419 h 2786219"/>
              <a:gd name="connsiteX87" fmla="*/ 3953896 w 4691512"/>
              <a:gd name="connsiteY87" fmla="*/ 2138508 h 2786219"/>
              <a:gd name="connsiteX88" fmla="*/ 3978409 w 4691512"/>
              <a:gd name="connsiteY88" fmla="*/ 2124482 h 2786219"/>
              <a:gd name="connsiteX89" fmla="*/ 3983096 w 4691512"/>
              <a:gd name="connsiteY89" fmla="*/ 2117290 h 2786219"/>
              <a:gd name="connsiteX90" fmla="*/ 4035726 w 4691512"/>
              <a:gd name="connsiteY90" fmla="*/ 2102905 h 2786219"/>
              <a:gd name="connsiteX91" fmla="*/ 4056274 w 4691512"/>
              <a:gd name="connsiteY91" fmla="*/ 2098589 h 2786219"/>
              <a:gd name="connsiteX92" fmla="*/ 4095927 w 4691512"/>
              <a:gd name="connsiteY92" fmla="*/ 2059030 h 2786219"/>
              <a:gd name="connsiteX93" fmla="*/ 4142790 w 4691512"/>
              <a:gd name="connsiteY93" fmla="*/ 2059390 h 2786219"/>
              <a:gd name="connsiteX94" fmla="*/ 4154686 w 4691512"/>
              <a:gd name="connsiteY94" fmla="*/ 2085283 h 2786219"/>
              <a:gd name="connsiteX95" fmla="*/ 4160814 w 4691512"/>
              <a:gd name="connsiteY95" fmla="*/ 2116570 h 2786219"/>
              <a:gd name="connsiteX96" fmla="*/ 4204073 w 4691512"/>
              <a:gd name="connsiteY96" fmla="*/ 2146060 h 2786219"/>
              <a:gd name="connsiteX97" fmla="*/ 4219573 w 4691512"/>
              <a:gd name="connsiteY97" fmla="*/ 2142463 h 2786219"/>
              <a:gd name="connsiteX98" fmla="*/ 4239761 w 4691512"/>
              <a:gd name="connsiteY98" fmla="*/ 2081687 h 2786219"/>
              <a:gd name="connsiteX99" fmla="*/ 4245168 w 4691512"/>
              <a:gd name="connsiteY99" fmla="*/ 2060109 h 2786219"/>
              <a:gd name="connsiteX100" fmla="*/ 4254901 w 4691512"/>
              <a:gd name="connsiteY100" fmla="*/ 2046803 h 2786219"/>
              <a:gd name="connsiteX101" fmla="*/ 3993533 w 4691512"/>
              <a:gd name="connsiteY101" fmla="*/ 2011483 h 2786219"/>
              <a:gd name="connsiteX102" fmla="*/ 4014429 w 4691512"/>
              <a:gd name="connsiteY102" fmla="*/ 2013223 h 2786219"/>
              <a:gd name="connsiteX103" fmla="*/ 3978274 w 4691512"/>
              <a:gd name="connsiteY103" fmla="*/ 2028976 h 2786219"/>
              <a:gd name="connsiteX104" fmla="*/ 3993533 w 4691512"/>
              <a:gd name="connsiteY104" fmla="*/ 2011483 h 2786219"/>
              <a:gd name="connsiteX105" fmla="*/ 3733628 w 4691512"/>
              <a:gd name="connsiteY105" fmla="*/ 1964607 h 2786219"/>
              <a:gd name="connsiteX106" fmla="*/ 3741861 w 4691512"/>
              <a:gd name="connsiteY106" fmla="*/ 1966018 h 2786219"/>
              <a:gd name="connsiteX107" fmla="*/ 3794125 w 4691512"/>
              <a:gd name="connsiteY107" fmla="*/ 1974132 h 2786219"/>
              <a:gd name="connsiteX108" fmla="*/ 3830279 w 4691512"/>
              <a:gd name="connsiteY108" fmla="*/ 1993535 h 2786219"/>
              <a:gd name="connsiteX109" fmla="*/ 3829205 w 4691512"/>
              <a:gd name="connsiteY109" fmla="*/ 1998826 h 2786219"/>
              <a:gd name="connsiteX110" fmla="*/ 3789829 w 4691512"/>
              <a:gd name="connsiteY110" fmla="*/ 1996710 h 2786219"/>
              <a:gd name="connsiteX111" fmla="*/ 3737208 w 4691512"/>
              <a:gd name="connsiteY111" fmla="*/ 1986479 h 2786219"/>
              <a:gd name="connsiteX112" fmla="*/ 3727543 w 4691512"/>
              <a:gd name="connsiteY112" fmla="*/ 1982599 h 2786219"/>
              <a:gd name="connsiteX113" fmla="*/ 3721099 w 4691512"/>
              <a:gd name="connsiteY113" fmla="*/ 1968135 h 2786219"/>
              <a:gd name="connsiteX114" fmla="*/ 3733628 w 4691512"/>
              <a:gd name="connsiteY114" fmla="*/ 1964607 h 2786219"/>
              <a:gd name="connsiteX115" fmla="*/ 4398658 w 4691512"/>
              <a:gd name="connsiteY115" fmla="*/ 1940441 h 2786219"/>
              <a:gd name="connsiteX116" fmla="*/ 4403362 w 4691512"/>
              <a:gd name="connsiteY116" fmla="*/ 1942596 h 2786219"/>
              <a:gd name="connsiteX117" fmla="*/ 4361387 w 4691512"/>
              <a:gd name="connsiteY117" fmla="*/ 1965935 h 2786219"/>
              <a:gd name="connsiteX118" fmla="*/ 4354512 w 4691512"/>
              <a:gd name="connsiteY118" fmla="*/ 1961626 h 2786219"/>
              <a:gd name="connsiteX119" fmla="*/ 4359578 w 4691512"/>
              <a:gd name="connsiteY119" fmla="*/ 1956240 h 2786219"/>
              <a:gd name="connsiteX120" fmla="*/ 4395040 w 4691512"/>
              <a:gd name="connsiteY120" fmla="*/ 1941159 h 2786219"/>
              <a:gd name="connsiteX121" fmla="*/ 4398658 w 4691512"/>
              <a:gd name="connsiteY121" fmla="*/ 1940441 h 2786219"/>
              <a:gd name="connsiteX122" fmla="*/ 4181284 w 4691512"/>
              <a:gd name="connsiteY122" fmla="*/ 1902194 h 2786219"/>
              <a:gd name="connsiteX123" fmla="*/ 4196128 w 4691512"/>
              <a:gd name="connsiteY123" fmla="*/ 1902914 h 2786219"/>
              <a:gd name="connsiteX124" fmla="*/ 4323520 w 4691512"/>
              <a:gd name="connsiteY124" fmla="*/ 1961236 h 2786219"/>
              <a:gd name="connsiteX125" fmla="*/ 4330717 w 4691512"/>
              <a:gd name="connsiteY125" fmla="*/ 1973476 h 2786219"/>
              <a:gd name="connsiteX126" fmla="*/ 4339354 w 4691512"/>
              <a:gd name="connsiteY126" fmla="*/ 1995436 h 2786219"/>
              <a:gd name="connsiteX127" fmla="*/ 4365264 w 4691512"/>
              <a:gd name="connsiteY127" fmla="*/ 2027837 h 2786219"/>
              <a:gd name="connsiteX128" fmla="*/ 4362026 w 4691512"/>
              <a:gd name="connsiteY128" fmla="*/ 2032157 h 2786219"/>
              <a:gd name="connsiteX129" fmla="*/ 4325679 w 4691512"/>
              <a:gd name="connsiteY129" fmla="*/ 2019197 h 2786219"/>
              <a:gd name="connsiteX130" fmla="*/ 4309486 w 4691512"/>
              <a:gd name="connsiteY130" fmla="*/ 2002637 h 2786219"/>
              <a:gd name="connsiteX131" fmla="*/ 4275658 w 4691512"/>
              <a:gd name="connsiteY131" fmla="*/ 1994716 h 2786219"/>
              <a:gd name="connsiteX132" fmla="*/ 4265942 w 4691512"/>
              <a:gd name="connsiteY132" fmla="*/ 2002997 h 2786219"/>
              <a:gd name="connsiteX133" fmla="*/ 4249028 w 4691512"/>
              <a:gd name="connsiteY133" fmla="*/ 2012357 h 2786219"/>
              <a:gd name="connsiteX134" fmla="*/ 4201886 w 4691512"/>
              <a:gd name="connsiteY134" fmla="*/ 1980316 h 2786219"/>
              <a:gd name="connsiteX135" fmla="*/ 4162301 w 4691512"/>
              <a:gd name="connsiteY135" fmla="*/ 1943595 h 2786219"/>
              <a:gd name="connsiteX136" fmla="*/ 4120557 w 4691512"/>
              <a:gd name="connsiteY136" fmla="*/ 1927755 h 2786219"/>
              <a:gd name="connsiteX137" fmla="*/ 4115159 w 4691512"/>
              <a:gd name="connsiteY137" fmla="*/ 1922355 h 2786219"/>
              <a:gd name="connsiteX138" fmla="*/ 4118758 w 4691512"/>
              <a:gd name="connsiteY138" fmla="*/ 1915875 h 2786219"/>
              <a:gd name="connsiteX139" fmla="*/ 4136031 w 4691512"/>
              <a:gd name="connsiteY139" fmla="*/ 1914795 h 2786219"/>
              <a:gd name="connsiteX140" fmla="*/ 4169139 w 4691512"/>
              <a:gd name="connsiteY140" fmla="*/ 1909034 h 2786219"/>
              <a:gd name="connsiteX141" fmla="*/ 4181284 w 4691512"/>
              <a:gd name="connsiteY141" fmla="*/ 1902194 h 2786219"/>
              <a:gd name="connsiteX142" fmla="*/ 4111417 w 4691512"/>
              <a:gd name="connsiteY142" fmla="*/ 1880736 h 2786219"/>
              <a:gd name="connsiteX143" fmla="*/ 4132781 w 4691512"/>
              <a:gd name="connsiteY143" fmla="*/ 1895818 h 2786219"/>
              <a:gd name="connsiteX144" fmla="*/ 4119606 w 4691512"/>
              <a:gd name="connsiteY144" fmla="*/ 1908324 h 2786219"/>
              <a:gd name="connsiteX145" fmla="*/ 4097886 w 4691512"/>
              <a:gd name="connsiteY145" fmla="*/ 1893611 h 2786219"/>
              <a:gd name="connsiteX146" fmla="*/ 4111417 w 4691512"/>
              <a:gd name="connsiteY146" fmla="*/ 1880736 h 2786219"/>
              <a:gd name="connsiteX147" fmla="*/ 3995375 w 4691512"/>
              <a:gd name="connsiteY147" fmla="*/ 1855438 h 2786219"/>
              <a:gd name="connsiteX148" fmla="*/ 3980897 w 4691512"/>
              <a:gd name="connsiteY148" fmla="*/ 1867714 h 2786219"/>
              <a:gd name="connsiteX149" fmla="*/ 3941444 w 4691512"/>
              <a:gd name="connsiteY149" fmla="*/ 1868797 h 2786219"/>
              <a:gd name="connsiteX150" fmla="*/ 3930224 w 4691512"/>
              <a:gd name="connsiteY150" fmla="*/ 1877463 h 2786219"/>
              <a:gd name="connsiteX151" fmla="*/ 3945064 w 4691512"/>
              <a:gd name="connsiteY151" fmla="*/ 1888655 h 2786219"/>
              <a:gd name="connsiteX152" fmla="*/ 3966781 w 4691512"/>
              <a:gd name="connsiteY152" fmla="*/ 1883240 h 2786219"/>
              <a:gd name="connsiteX153" fmla="*/ 3967867 w 4691512"/>
              <a:gd name="connsiteY153" fmla="*/ 1886850 h 2786219"/>
              <a:gd name="connsiteX154" fmla="*/ 3958818 w 4691512"/>
              <a:gd name="connsiteY154" fmla="*/ 1926205 h 2786219"/>
              <a:gd name="connsiteX155" fmla="*/ 3954113 w 4691512"/>
              <a:gd name="connsiteY155" fmla="*/ 1942091 h 2786219"/>
              <a:gd name="connsiteX156" fmla="*/ 3942168 w 4691512"/>
              <a:gd name="connsiteY156" fmla="*/ 1932343 h 2786219"/>
              <a:gd name="connsiteX157" fmla="*/ 3935653 w 4691512"/>
              <a:gd name="connsiteY157" fmla="*/ 1925483 h 2786219"/>
              <a:gd name="connsiteX158" fmla="*/ 3930224 w 4691512"/>
              <a:gd name="connsiteY158" fmla="*/ 1932704 h 2786219"/>
              <a:gd name="connsiteX159" fmla="*/ 3919003 w 4691512"/>
              <a:gd name="connsiteY159" fmla="*/ 1954367 h 2786219"/>
              <a:gd name="connsiteX160" fmla="*/ 3913574 w 4691512"/>
              <a:gd name="connsiteY160" fmla="*/ 1893710 h 2786219"/>
              <a:gd name="connsiteX161" fmla="*/ 3962076 w 4691512"/>
              <a:gd name="connsiteY161" fmla="*/ 1856883 h 2786219"/>
              <a:gd name="connsiteX162" fmla="*/ 3995375 w 4691512"/>
              <a:gd name="connsiteY162" fmla="*/ 1855438 h 2786219"/>
              <a:gd name="connsiteX163" fmla="*/ 3579949 w 4691512"/>
              <a:gd name="connsiteY163" fmla="*/ 1791068 h 2786219"/>
              <a:gd name="connsiteX164" fmla="*/ 3604111 w 4691512"/>
              <a:gd name="connsiteY164" fmla="*/ 1803669 h 2786219"/>
              <a:gd name="connsiteX165" fmla="*/ 3676598 w 4691512"/>
              <a:gd name="connsiteY165" fmla="*/ 1865952 h 2786219"/>
              <a:gd name="connsiteX166" fmla="*/ 3717709 w 4691512"/>
              <a:gd name="connsiteY166" fmla="*/ 1919955 h 2786219"/>
              <a:gd name="connsiteX167" fmla="*/ 3719152 w 4691512"/>
              <a:gd name="connsiteY167" fmla="*/ 1926435 h 2786219"/>
              <a:gd name="connsiteX168" fmla="*/ 3717709 w 4691512"/>
              <a:gd name="connsiteY168" fmla="*/ 1940475 h 2786219"/>
              <a:gd name="connsiteX169" fmla="*/ 3709775 w 4691512"/>
              <a:gd name="connsiteY169" fmla="*/ 1954516 h 2786219"/>
              <a:gd name="connsiteX170" fmla="*/ 3688498 w 4691512"/>
              <a:gd name="connsiteY170" fmla="*/ 1951636 h 2786219"/>
              <a:gd name="connsiteX171" fmla="*/ 3636207 w 4691512"/>
              <a:gd name="connsiteY171" fmla="*/ 1892953 h 2786219"/>
              <a:gd name="connsiteX172" fmla="*/ 3571294 w 4691512"/>
              <a:gd name="connsiteY172" fmla="*/ 1804389 h 2786219"/>
              <a:gd name="connsiteX173" fmla="*/ 3565524 w 4691512"/>
              <a:gd name="connsiteY173" fmla="*/ 1793228 h 2786219"/>
              <a:gd name="connsiteX174" fmla="*/ 3579949 w 4691512"/>
              <a:gd name="connsiteY174" fmla="*/ 1791068 h 2786219"/>
              <a:gd name="connsiteX175" fmla="*/ 3878633 w 4691512"/>
              <a:gd name="connsiteY175" fmla="*/ 1773466 h 2786219"/>
              <a:gd name="connsiteX176" fmla="*/ 3889835 w 4691512"/>
              <a:gd name="connsiteY176" fmla="*/ 1778880 h 2786219"/>
              <a:gd name="connsiteX177" fmla="*/ 3898080 w 4691512"/>
              <a:gd name="connsiteY177" fmla="*/ 1801620 h 2786219"/>
              <a:gd name="connsiteX178" fmla="*/ 3895212 w 4691512"/>
              <a:gd name="connsiteY178" fmla="*/ 1846740 h 2786219"/>
              <a:gd name="connsiteX179" fmla="*/ 3894854 w 4691512"/>
              <a:gd name="connsiteY179" fmla="*/ 1862261 h 2786219"/>
              <a:gd name="connsiteX180" fmla="*/ 3866893 w 4691512"/>
              <a:gd name="connsiteY180" fmla="*/ 1918209 h 2786219"/>
              <a:gd name="connsiteX181" fmla="*/ 3853630 w 4691512"/>
              <a:gd name="connsiteY181" fmla="*/ 1933730 h 2786219"/>
              <a:gd name="connsiteX182" fmla="*/ 3794842 w 4691512"/>
              <a:gd name="connsiteY182" fmla="*/ 1920736 h 2786219"/>
              <a:gd name="connsiteX183" fmla="*/ 3784446 w 4691512"/>
              <a:gd name="connsiteY183" fmla="*/ 1910990 h 2786219"/>
              <a:gd name="connsiteX184" fmla="*/ 3764372 w 4691512"/>
              <a:gd name="connsiteY184" fmla="*/ 1870563 h 2786219"/>
              <a:gd name="connsiteX185" fmla="*/ 3777277 w 4691512"/>
              <a:gd name="connsiteY185" fmla="*/ 1848906 h 2786219"/>
              <a:gd name="connsiteX186" fmla="*/ 3803086 w 4691512"/>
              <a:gd name="connsiteY186" fmla="*/ 1836633 h 2786219"/>
              <a:gd name="connsiteX187" fmla="*/ 3866893 w 4691512"/>
              <a:gd name="connsiteY187" fmla="*/ 1777797 h 2786219"/>
              <a:gd name="connsiteX188" fmla="*/ 3878633 w 4691512"/>
              <a:gd name="connsiteY188" fmla="*/ 1773466 h 2786219"/>
              <a:gd name="connsiteX189" fmla="*/ 3337246 w 4691512"/>
              <a:gd name="connsiteY189" fmla="*/ 1735653 h 2786219"/>
              <a:gd name="connsiteX190" fmla="*/ 3354481 w 4691512"/>
              <a:gd name="connsiteY190" fmla="*/ 1768963 h 2786219"/>
              <a:gd name="connsiteX191" fmla="*/ 3341555 w 4691512"/>
              <a:gd name="connsiteY191" fmla="*/ 1776204 h 2786219"/>
              <a:gd name="connsiteX192" fmla="*/ 3334373 w 4691512"/>
              <a:gd name="connsiteY192" fmla="*/ 1770049 h 2786219"/>
              <a:gd name="connsiteX193" fmla="*/ 3337246 w 4691512"/>
              <a:gd name="connsiteY193" fmla="*/ 1735653 h 2786219"/>
              <a:gd name="connsiteX194" fmla="*/ 4003857 w 4691512"/>
              <a:gd name="connsiteY194" fmla="*/ 1730820 h 2786219"/>
              <a:gd name="connsiteX195" fmla="*/ 4012866 w 4691512"/>
              <a:gd name="connsiteY195" fmla="*/ 1734553 h 2786219"/>
              <a:gd name="connsiteX196" fmla="*/ 4016870 w 4691512"/>
              <a:gd name="connsiteY196" fmla="*/ 1759022 h 2786219"/>
              <a:gd name="connsiteX197" fmla="*/ 4008498 w 4691512"/>
              <a:gd name="connsiteY197" fmla="*/ 1773415 h 2786219"/>
              <a:gd name="connsiteX198" fmla="*/ 3989205 w 4691512"/>
              <a:gd name="connsiteY198" fmla="*/ 1775214 h 2786219"/>
              <a:gd name="connsiteX199" fmla="*/ 3960812 w 4691512"/>
              <a:gd name="connsiteY199" fmla="*/ 1748946 h 2786219"/>
              <a:gd name="connsiteX200" fmla="*/ 3975009 w 4691512"/>
              <a:gd name="connsiteY200" fmla="*/ 1743189 h 2786219"/>
              <a:gd name="connsiteX201" fmla="*/ 3993209 w 4691512"/>
              <a:gd name="connsiteY201" fmla="*/ 1735992 h 2786219"/>
              <a:gd name="connsiteX202" fmla="*/ 4003857 w 4691512"/>
              <a:gd name="connsiteY202" fmla="*/ 1730820 h 2786219"/>
              <a:gd name="connsiteX203" fmla="*/ 3929559 w 4691512"/>
              <a:gd name="connsiteY203" fmla="*/ 1583253 h 2786219"/>
              <a:gd name="connsiteX204" fmla="*/ 3942656 w 4691512"/>
              <a:gd name="connsiteY204" fmla="*/ 1589312 h 2786219"/>
              <a:gd name="connsiteX205" fmla="*/ 3947386 w 4691512"/>
              <a:gd name="connsiteY205" fmla="*/ 1610694 h 2786219"/>
              <a:gd name="connsiteX206" fmla="*/ 3939746 w 4691512"/>
              <a:gd name="connsiteY206" fmla="*/ 1646332 h 2786219"/>
              <a:gd name="connsiteX207" fmla="*/ 3935016 w 4691512"/>
              <a:gd name="connsiteY207" fmla="*/ 1652390 h 2786219"/>
              <a:gd name="connsiteX208" fmla="*/ 3929196 w 4691512"/>
              <a:gd name="connsiteY208" fmla="*/ 1649183 h 2786219"/>
              <a:gd name="connsiteX209" fmla="*/ 3913188 w 4691512"/>
              <a:gd name="connsiteY209" fmla="*/ 1617109 h 2786219"/>
              <a:gd name="connsiteX210" fmla="*/ 3919737 w 4691512"/>
              <a:gd name="connsiteY210" fmla="*/ 1591806 h 2786219"/>
              <a:gd name="connsiteX211" fmla="*/ 3929559 w 4691512"/>
              <a:gd name="connsiteY211" fmla="*/ 1583253 h 2786219"/>
              <a:gd name="connsiteX212" fmla="*/ 1102025 w 4691512"/>
              <a:gd name="connsiteY212" fmla="*/ 1568319 h 2786219"/>
              <a:gd name="connsiteX213" fmla="*/ 1150376 w 4691512"/>
              <a:gd name="connsiteY213" fmla="*/ 1582931 h 2786219"/>
              <a:gd name="connsiteX214" fmla="*/ 1152167 w 4691512"/>
              <a:gd name="connsiteY214" fmla="*/ 1588989 h 2786219"/>
              <a:gd name="connsiteX215" fmla="*/ 1116351 w 4691512"/>
              <a:gd name="connsiteY215" fmla="*/ 1595760 h 2786219"/>
              <a:gd name="connsiteX216" fmla="*/ 1097728 w 4691512"/>
              <a:gd name="connsiteY216" fmla="*/ 1572239 h 2786219"/>
              <a:gd name="connsiteX217" fmla="*/ 1102025 w 4691512"/>
              <a:gd name="connsiteY217" fmla="*/ 1568319 h 2786219"/>
              <a:gd name="connsiteX218" fmla="*/ 3765075 w 4691512"/>
              <a:gd name="connsiteY218" fmla="*/ 1559808 h 2786219"/>
              <a:gd name="connsiteX219" fmla="*/ 3771735 w 4691512"/>
              <a:gd name="connsiteY219" fmla="*/ 1568966 h 2786219"/>
              <a:gd name="connsiteX220" fmla="*/ 3752107 w 4691512"/>
              <a:gd name="connsiteY220" fmla="*/ 1582521 h 2786219"/>
              <a:gd name="connsiteX221" fmla="*/ 3747551 w 4691512"/>
              <a:gd name="connsiteY221" fmla="*/ 1572263 h 2786219"/>
              <a:gd name="connsiteX222" fmla="*/ 3765075 w 4691512"/>
              <a:gd name="connsiteY222" fmla="*/ 1559808 h 2786219"/>
              <a:gd name="connsiteX223" fmla="*/ 962799 w 4691512"/>
              <a:gd name="connsiteY223" fmla="*/ 1514480 h 2786219"/>
              <a:gd name="connsiteX224" fmla="*/ 1063018 w 4691512"/>
              <a:gd name="connsiteY224" fmla="*/ 1552836 h 2786219"/>
              <a:gd name="connsiteX225" fmla="*/ 1067313 w 4691512"/>
              <a:gd name="connsiteY225" fmla="*/ 1559289 h 2786219"/>
              <a:gd name="connsiteX226" fmla="*/ 1060513 w 4691512"/>
              <a:gd name="connsiteY226" fmla="*/ 1565024 h 2786219"/>
              <a:gd name="connsiteX227" fmla="*/ 1024362 w 4691512"/>
              <a:gd name="connsiteY227" fmla="*/ 1556421 h 2786219"/>
              <a:gd name="connsiteX228" fmla="*/ 945976 w 4691512"/>
              <a:gd name="connsiteY228" fmla="*/ 1527385 h 2786219"/>
              <a:gd name="connsiteX229" fmla="*/ 936312 w 4691512"/>
              <a:gd name="connsiteY229" fmla="*/ 1527385 h 2786219"/>
              <a:gd name="connsiteX230" fmla="*/ 933449 w 4691512"/>
              <a:gd name="connsiteY230" fmla="*/ 1524517 h 2786219"/>
              <a:gd name="connsiteX231" fmla="*/ 962799 w 4691512"/>
              <a:gd name="connsiteY231" fmla="*/ 1514480 h 2786219"/>
              <a:gd name="connsiteX232" fmla="*/ 3919324 w 4691512"/>
              <a:gd name="connsiteY232" fmla="*/ 1470238 h 2786219"/>
              <a:gd name="connsiteX233" fmla="*/ 3923233 w 4691512"/>
              <a:gd name="connsiteY233" fmla="*/ 1474976 h 2786219"/>
              <a:gd name="connsiteX234" fmla="*/ 3920390 w 4691512"/>
              <a:gd name="connsiteY234" fmla="*/ 1502961 h 2786219"/>
              <a:gd name="connsiteX235" fmla="*/ 3909372 w 4691512"/>
              <a:gd name="connsiteY235" fmla="*/ 1511463 h 2786219"/>
              <a:gd name="connsiteX236" fmla="*/ 3912216 w 4691512"/>
              <a:gd name="connsiteY236" fmla="*/ 1473205 h 2786219"/>
              <a:gd name="connsiteX237" fmla="*/ 3919324 w 4691512"/>
              <a:gd name="connsiteY237" fmla="*/ 1470238 h 2786219"/>
              <a:gd name="connsiteX238" fmla="*/ 4021137 w 4691512"/>
              <a:gd name="connsiteY238" fmla="*/ 1307028 h 2786219"/>
              <a:gd name="connsiteX239" fmla="*/ 4042367 w 4691512"/>
              <a:gd name="connsiteY239" fmla="*/ 1337978 h 2786219"/>
              <a:gd name="connsiteX240" fmla="*/ 4033731 w 4691512"/>
              <a:gd name="connsiteY240" fmla="*/ 1345988 h 2786219"/>
              <a:gd name="connsiteX241" fmla="*/ 4025455 w 4691512"/>
              <a:gd name="connsiteY241" fmla="*/ 1337978 h 2786219"/>
              <a:gd name="connsiteX242" fmla="*/ 4021137 w 4691512"/>
              <a:gd name="connsiteY242" fmla="*/ 1307028 h 2786219"/>
              <a:gd name="connsiteX243" fmla="*/ 4074848 w 4691512"/>
              <a:gd name="connsiteY243" fmla="*/ 1294328 h 2786219"/>
              <a:gd name="connsiteX244" fmla="*/ 4074848 w 4691512"/>
              <a:gd name="connsiteY244" fmla="*/ 1302641 h 2786219"/>
              <a:gd name="connsiteX245" fmla="*/ 4058920 w 4691512"/>
              <a:gd name="connsiteY245" fmla="*/ 1313032 h 2786219"/>
              <a:gd name="connsiteX246" fmla="*/ 4055586 w 4691512"/>
              <a:gd name="connsiteY246" fmla="*/ 1311646 h 2786219"/>
              <a:gd name="connsiteX247" fmla="*/ 4056698 w 4691512"/>
              <a:gd name="connsiteY247" fmla="*/ 1300216 h 2786219"/>
              <a:gd name="connsiteX248" fmla="*/ 4074848 w 4691512"/>
              <a:gd name="connsiteY248" fmla="*/ 1294328 h 2786219"/>
              <a:gd name="connsiteX249" fmla="*/ 2347024 w 4691512"/>
              <a:gd name="connsiteY249" fmla="*/ 1278097 h 2786219"/>
              <a:gd name="connsiteX250" fmla="*/ 2357185 w 4691512"/>
              <a:gd name="connsiteY250" fmla="*/ 1282672 h 2786219"/>
              <a:gd name="connsiteX251" fmla="*/ 2355346 w 4691512"/>
              <a:gd name="connsiteY251" fmla="*/ 1295981 h 2786219"/>
              <a:gd name="connsiteX252" fmla="*/ 2328862 w 4691512"/>
              <a:gd name="connsiteY252" fmla="*/ 1286000 h 2786219"/>
              <a:gd name="connsiteX253" fmla="*/ 2347024 w 4691512"/>
              <a:gd name="connsiteY253" fmla="*/ 1278097 h 2786219"/>
              <a:gd name="connsiteX254" fmla="*/ 2271193 w 4691512"/>
              <a:gd name="connsiteY254" fmla="*/ 1229242 h 2786219"/>
              <a:gd name="connsiteX255" fmla="*/ 2280891 w 4691512"/>
              <a:gd name="connsiteY255" fmla="*/ 1243349 h 2786219"/>
              <a:gd name="connsiteX256" fmla="*/ 2269461 w 4691512"/>
              <a:gd name="connsiteY256" fmla="*/ 1257456 h 2786219"/>
              <a:gd name="connsiteX257" fmla="*/ 2262880 w 4691512"/>
              <a:gd name="connsiteY257" fmla="*/ 1243711 h 2786219"/>
              <a:gd name="connsiteX258" fmla="*/ 2271193 w 4691512"/>
              <a:gd name="connsiteY258" fmla="*/ 1229242 h 2786219"/>
              <a:gd name="connsiteX259" fmla="*/ 4131456 w 4691512"/>
              <a:gd name="connsiteY259" fmla="*/ 1147053 h 2786219"/>
              <a:gd name="connsiteX260" fmla="*/ 4146505 w 4691512"/>
              <a:gd name="connsiteY260" fmla="*/ 1151395 h 2786219"/>
              <a:gd name="connsiteX261" fmla="*/ 4156538 w 4691512"/>
              <a:gd name="connsiteY261" fmla="*/ 1188660 h 2786219"/>
              <a:gd name="connsiteX262" fmla="*/ 4159763 w 4691512"/>
              <a:gd name="connsiteY262" fmla="*/ 1247272 h 2786219"/>
              <a:gd name="connsiteX263" fmla="*/ 4148297 w 4691512"/>
              <a:gd name="connsiteY263" fmla="*/ 1263553 h 2786219"/>
              <a:gd name="connsiteX264" fmla="*/ 4111031 w 4691512"/>
              <a:gd name="connsiteY264" fmla="*/ 1279834 h 2786219"/>
              <a:gd name="connsiteX265" fmla="*/ 4104582 w 4691512"/>
              <a:gd name="connsiteY265" fmla="*/ 1291050 h 2786219"/>
              <a:gd name="connsiteX266" fmla="*/ 4088815 w 4691512"/>
              <a:gd name="connsiteY266" fmla="*/ 1294668 h 2786219"/>
              <a:gd name="connsiteX267" fmla="*/ 4059433 w 4691512"/>
              <a:gd name="connsiteY267" fmla="*/ 1289603 h 2786219"/>
              <a:gd name="connsiteX268" fmla="*/ 4035425 w 4691512"/>
              <a:gd name="connsiteY268" fmla="*/ 1284538 h 2786219"/>
              <a:gd name="connsiteX269" fmla="*/ 4066241 w 4691512"/>
              <a:gd name="connsiteY269" fmla="*/ 1262830 h 2786219"/>
              <a:gd name="connsiteX270" fmla="*/ 4094190 w 4691512"/>
              <a:gd name="connsiteY270" fmla="*/ 1244378 h 2786219"/>
              <a:gd name="connsiteX271" fmla="*/ 4103148 w 4691512"/>
              <a:gd name="connsiteY271" fmla="*/ 1233162 h 2786219"/>
              <a:gd name="connsiteX272" fmla="*/ 4124289 w 4691512"/>
              <a:gd name="connsiteY272" fmla="*/ 1182871 h 2786219"/>
              <a:gd name="connsiteX273" fmla="*/ 4125723 w 4691512"/>
              <a:gd name="connsiteY273" fmla="*/ 1158269 h 2786219"/>
              <a:gd name="connsiteX274" fmla="*/ 4131456 w 4691512"/>
              <a:gd name="connsiteY274" fmla="*/ 1147053 h 2786219"/>
              <a:gd name="connsiteX275" fmla="*/ 2608806 w 4691512"/>
              <a:gd name="connsiteY275" fmla="*/ 1134354 h 2786219"/>
              <a:gd name="connsiteX276" fmla="*/ 2626949 w 4691512"/>
              <a:gd name="connsiteY276" fmla="*/ 1142682 h 2786219"/>
              <a:gd name="connsiteX277" fmla="*/ 2614249 w 4691512"/>
              <a:gd name="connsiteY277" fmla="*/ 1154267 h 2786219"/>
              <a:gd name="connsiteX278" fmla="*/ 2601912 w 4691512"/>
              <a:gd name="connsiteY278" fmla="*/ 1140509 h 2786219"/>
              <a:gd name="connsiteX279" fmla="*/ 2608806 w 4691512"/>
              <a:gd name="connsiteY279" fmla="*/ 1134354 h 2786219"/>
              <a:gd name="connsiteX280" fmla="*/ 4122188 w 4691512"/>
              <a:gd name="connsiteY280" fmla="*/ 1048538 h 2786219"/>
              <a:gd name="connsiteX281" fmla="*/ 4133756 w 4691512"/>
              <a:gd name="connsiteY281" fmla="*/ 1051257 h 2786219"/>
              <a:gd name="connsiteX282" fmla="*/ 4171353 w 4691512"/>
              <a:gd name="connsiteY282" fmla="*/ 1071566 h 2786219"/>
              <a:gd name="connsiteX283" fmla="*/ 4175330 w 4691512"/>
              <a:gd name="connsiteY283" fmla="*/ 1088249 h 2786219"/>
              <a:gd name="connsiteX284" fmla="*/ 4157254 w 4691512"/>
              <a:gd name="connsiteY284" fmla="*/ 1107107 h 2786219"/>
              <a:gd name="connsiteX285" fmla="*/ 4148578 w 4691512"/>
              <a:gd name="connsiteY285" fmla="*/ 1109283 h 2786219"/>
              <a:gd name="connsiteX286" fmla="*/ 4121103 w 4691512"/>
              <a:gd name="connsiteY286" fmla="*/ 1128867 h 2786219"/>
              <a:gd name="connsiteX287" fmla="*/ 4113511 w 4691512"/>
              <a:gd name="connsiteY287" fmla="*/ 1099129 h 2786219"/>
              <a:gd name="connsiteX288" fmla="*/ 4119296 w 4691512"/>
              <a:gd name="connsiteY288" fmla="*/ 1061049 h 2786219"/>
              <a:gd name="connsiteX289" fmla="*/ 4122188 w 4691512"/>
              <a:gd name="connsiteY289" fmla="*/ 1048538 h 2786219"/>
              <a:gd name="connsiteX290" fmla="*/ 1294321 w 4691512"/>
              <a:gd name="connsiteY290" fmla="*/ 1040328 h 2786219"/>
              <a:gd name="connsiteX291" fmla="*/ 1309339 w 4691512"/>
              <a:gd name="connsiteY291" fmla="*/ 1047472 h 2786219"/>
              <a:gd name="connsiteX292" fmla="*/ 1307942 w 4691512"/>
              <a:gd name="connsiteY292" fmla="*/ 1051984 h 2786219"/>
              <a:gd name="connsiteX293" fmla="*/ 1292225 w 4691512"/>
              <a:gd name="connsiteY293" fmla="*/ 1044840 h 2786219"/>
              <a:gd name="connsiteX294" fmla="*/ 1294321 w 4691512"/>
              <a:gd name="connsiteY294" fmla="*/ 1040328 h 2786219"/>
              <a:gd name="connsiteX295" fmla="*/ 1396726 w 4691512"/>
              <a:gd name="connsiteY295" fmla="*/ 1018103 h 2786219"/>
              <a:gd name="connsiteX296" fmla="*/ 1394215 w 4691512"/>
              <a:gd name="connsiteY296" fmla="*/ 1031132 h 2786219"/>
              <a:gd name="connsiteX297" fmla="*/ 1401030 w 4691512"/>
              <a:gd name="connsiteY297" fmla="*/ 1049590 h 2786219"/>
              <a:gd name="connsiteX298" fmla="*/ 1407846 w 4691512"/>
              <a:gd name="connsiteY298" fmla="*/ 1051762 h 2786219"/>
              <a:gd name="connsiteX299" fmla="*/ 1422553 w 4691512"/>
              <a:gd name="connsiteY299" fmla="*/ 1064429 h 2786219"/>
              <a:gd name="connsiteX300" fmla="*/ 1404617 w 4691512"/>
              <a:gd name="connsiteY300" fmla="*/ 1087591 h 2786219"/>
              <a:gd name="connsiteX301" fmla="*/ 1354038 w 4691512"/>
              <a:gd name="connsiteY301" fmla="*/ 1083610 h 2786219"/>
              <a:gd name="connsiteX302" fmla="*/ 1350451 w 4691512"/>
              <a:gd name="connsiteY302" fmla="*/ 1074924 h 2786219"/>
              <a:gd name="connsiteX303" fmla="*/ 1381301 w 4691512"/>
              <a:gd name="connsiteY303" fmla="*/ 1027875 h 2786219"/>
              <a:gd name="connsiteX304" fmla="*/ 1396726 w 4691512"/>
              <a:gd name="connsiteY304" fmla="*/ 1018103 h 2786219"/>
              <a:gd name="connsiteX305" fmla="*/ 2050688 w 4691512"/>
              <a:gd name="connsiteY305" fmla="*/ 960092 h 2786219"/>
              <a:gd name="connsiteX306" fmla="*/ 2058292 w 4691512"/>
              <a:gd name="connsiteY306" fmla="*/ 960092 h 2786219"/>
              <a:gd name="connsiteX307" fmla="*/ 2070240 w 4691512"/>
              <a:gd name="connsiteY307" fmla="*/ 979312 h 2786219"/>
              <a:gd name="connsiteX308" fmla="*/ 2065171 w 4691512"/>
              <a:gd name="connsiteY308" fmla="*/ 1007234 h 2786219"/>
              <a:gd name="connsiteX309" fmla="*/ 2025706 w 4691512"/>
              <a:gd name="connsiteY309" fmla="*/ 1027541 h 2786219"/>
              <a:gd name="connsiteX310" fmla="*/ 2020999 w 4691512"/>
              <a:gd name="connsiteY310" fmla="*/ 1022827 h 2786219"/>
              <a:gd name="connsiteX311" fmla="*/ 2050688 w 4691512"/>
              <a:gd name="connsiteY311" fmla="*/ 960092 h 2786219"/>
              <a:gd name="connsiteX312" fmla="*/ 427089 w 4691512"/>
              <a:gd name="connsiteY312" fmla="*/ 945435 h 2786219"/>
              <a:gd name="connsiteX313" fmla="*/ 447857 w 4691512"/>
              <a:gd name="connsiteY313" fmla="*/ 962909 h 2786219"/>
              <a:gd name="connsiteX314" fmla="*/ 457330 w 4691512"/>
              <a:gd name="connsiteY314" fmla="*/ 981096 h 2786219"/>
              <a:gd name="connsiteX315" fmla="*/ 454415 w 4691512"/>
              <a:gd name="connsiteY315" fmla="*/ 993935 h 2786219"/>
              <a:gd name="connsiteX316" fmla="*/ 443484 w 4691512"/>
              <a:gd name="connsiteY316" fmla="*/ 990725 h 2786219"/>
              <a:gd name="connsiteX317" fmla="*/ 418709 w 4691512"/>
              <a:gd name="connsiteY317" fmla="*/ 958986 h 2786219"/>
              <a:gd name="connsiteX318" fmla="*/ 427089 w 4691512"/>
              <a:gd name="connsiteY318" fmla="*/ 945435 h 2786219"/>
              <a:gd name="connsiteX319" fmla="*/ 2091908 w 4691512"/>
              <a:gd name="connsiteY319" fmla="*/ 888774 h 2786219"/>
              <a:gd name="connsiteX320" fmla="*/ 2099615 w 4691512"/>
              <a:gd name="connsiteY320" fmla="*/ 895347 h 2786219"/>
              <a:gd name="connsiteX321" fmla="*/ 2103604 w 4691512"/>
              <a:gd name="connsiteY321" fmla="*/ 901470 h 2786219"/>
              <a:gd name="connsiteX322" fmla="*/ 2114122 w 4691512"/>
              <a:gd name="connsiteY322" fmla="*/ 931366 h 2786219"/>
              <a:gd name="connsiteX323" fmla="*/ 2119925 w 4691512"/>
              <a:gd name="connsiteY323" fmla="*/ 948655 h 2786219"/>
              <a:gd name="connsiteX324" fmla="*/ 2143137 w 4691512"/>
              <a:gd name="connsiteY324" fmla="*/ 980352 h 2786219"/>
              <a:gd name="connsiteX325" fmla="*/ 2162722 w 4691512"/>
              <a:gd name="connsiteY325" fmla="*/ 1004484 h 2786219"/>
              <a:gd name="connsiteX326" fmla="*/ 2167437 w 4691512"/>
              <a:gd name="connsiteY326" fmla="*/ 1017811 h 2786219"/>
              <a:gd name="connsiteX327" fmla="*/ 2136246 w 4691512"/>
              <a:gd name="connsiteY327" fmla="*/ 1048788 h 2786219"/>
              <a:gd name="connsiteX328" fmla="*/ 2085833 w 4691512"/>
              <a:gd name="connsiteY328" fmla="*/ 1057432 h 2786219"/>
              <a:gd name="connsiteX329" fmla="*/ 2081118 w 4691512"/>
              <a:gd name="connsiteY329" fmla="*/ 1052029 h 2786219"/>
              <a:gd name="connsiteX330" fmla="*/ 2105781 w 4691512"/>
              <a:gd name="connsiteY330" fmla="*/ 1039062 h 2786219"/>
              <a:gd name="connsiteX331" fmla="*/ 2094537 w 4691512"/>
              <a:gd name="connsiteY331" fmla="*/ 1005925 h 2786219"/>
              <a:gd name="connsiteX332" fmla="*/ 2100703 w 4691512"/>
              <a:gd name="connsiteY332" fmla="*/ 995480 h 2786219"/>
              <a:gd name="connsiteX333" fmla="*/ 2094537 w 4691512"/>
              <a:gd name="connsiteY333" fmla="*/ 965944 h 2786219"/>
              <a:gd name="connsiteX334" fmla="*/ 2084382 w 4691512"/>
              <a:gd name="connsiteY334" fmla="*/ 952257 h 2786219"/>
              <a:gd name="connsiteX335" fmla="*/ 2077491 w 4691512"/>
              <a:gd name="connsiteY335" fmla="*/ 933887 h 2786219"/>
              <a:gd name="connsiteX336" fmla="*/ 2083657 w 4691512"/>
              <a:gd name="connsiteY336" fmla="*/ 893546 h 2786219"/>
              <a:gd name="connsiteX337" fmla="*/ 2091908 w 4691512"/>
              <a:gd name="connsiteY337" fmla="*/ 888774 h 2786219"/>
              <a:gd name="connsiteX338" fmla="*/ 385419 w 4691512"/>
              <a:gd name="connsiteY338" fmla="*/ 853003 h 2786219"/>
              <a:gd name="connsiteX339" fmla="*/ 383016 w 4691512"/>
              <a:gd name="connsiteY339" fmla="*/ 874858 h 2786219"/>
              <a:gd name="connsiteX340" fmla="*/ 377868 w 4691512"/>
              <a:gd name="connsiteY340" fmla="*/ 873747 h 2786219"/>
              <a:gd name="connsiteX341" fmla="*/ 385419 w 4691512"/>
              <a:gd name="connsiteY341" fmla="*/ 853003 h 2786219"/>
              <a:gd name="connsiteX342" fmla="*/ 4053754 w 4691512"/>
              <a:gd name="connsiteY342" fmla="*/ 839436 h 2786219"/>
              <a:gd name="connsiteX343" fmla="*/ 4061692 w 4691512"/>
              <a:gd name="connsiteY343" fmla="*/ 842675 h 2786219"/>
              <a:gd name="connsiteX344" fmla="*/ 4068547 w 4691512"/>
              <a:gd name="connsiteY344" fmla="*/ 851313 h 2786219"/>
              <a:gd name="connsiteX345" fmla="*/ 4108234 w 4691512"/>
              <a:gd name="connsiteY345" fmla="*/ 927256 h 2786219"/>
              <a:gd name="connsiteX346" fmla="*/ 4109677 w 4691512"/>
              <a:gd name="connsiteY346" fmla="*/ 945252 h 2786219"/>
              <a:gd name="connsiteX347" fmla="*/ 4115089 w 4691512"/>
              <a:gd name="connsiteY347" fmla="*/ 989882 h 2786219"/>
              <a:gd name="connsiteX348" fmla="*/ 4121944 w 4691512"/>
              <a:gd name="connsiteY348" fmla="*/ 999960 h 2786219"/>
              <a:gd name="connsiteX349" fmla="*/ 4115450 w 4691512"/>
              <a:gd name="connsiteY349" fmla="*/ 1015796 h 2786219"/>
              <a:gd name="connsiteX350" fmla="*/ 4105709 w 4691512"/>
              <a:gd name="connsiteY350" fmla="*/ 1007158 h 2786219"/>
              <a:gd name="connsiteX351" fmla="*/ 4076845 w 4691512"/>
              <a:gd name="connsiteY351" fmla="*/ 917539 h 2786219"/>
              <a:gd name="connsiteX352" fmla="*/ 4060609 w 4691512"/>
              <a:gd name="connsiteY352" fmla="*/ 885866 h 2786219"/>
              <a:gd name="connsiteX353" fmla="*/ 4046538 w 4691512"/>
              <a:gd name="connsiteY353" fmla="*/ 848074 h 2786219"/>
              <a:gd name="connsiteX354" fmla="*/ 4053754 w 4691512"/>
              <a:gd name="connsiteY354" fmla="*/ 839436 h 2786219"/>
              <a:gd name="connsiteX355" fmla="*/ 1950729 w 4691512"/>
              <a:gd name="connsiteY355" fmla="*/ 697643 h 2786219"/>
              <a:gd name="connsiteX356" fmla="*/ 1974197 w 4691512"/>
              <a:gd name="connsiteY356" fmla="*/ 713845 h 2786219"/>
              <a:gd name="connsiteX357" fmla="*/ 1969864 w 4691512"/>
              <a:gd name="connsiteY357" fmla="*/ 740489 h 2786219"/>
              <a:gd name="connsiteX358" fmla="*/ 1914264 w 4691512"/>
              <a:gd name="connsiteY358" fmla="*/ 765332 h 2786219"/>
              <a:gd name="connsiteX359" fmla="*/ 1881410 w 4691512"/>
              <a:gd name="connsiteY359" fmla="*/ 758131 h 2786219"/>
              <a:gd name="connsiteX360" fmla="*/ 1877800 w 4691512"/>
              <a:gd name="connsiteY360" fmla="*/ 722846 h 2786219"/>
              <a:gd name="connsiteX361" fmla="*/ 1950729 w 4691512"/>
              <a:gd name="connsiteY361" fmla="*/ 697643 h 2786219"/>
              <a:gd name="connsiteX362" fmla="*/ 1880902 w 4691512"/>
              <a:gd name="connsiteY362" fmla="*/ 695842 h 2786219"/>
              <a:gd name="connsiteX363" fmla="*/ 1887189 w 4691512"/>
              <a:gd name="connsiteY363" fmla="*/ 704158 h 2786219"/>
              <a:gd name="connsiteX364" fmla="*/ 1875314 w 4691512"/>
              <a:gd name="connsiteY364" fmla="*/ 710961 h 2786219"/>
              <a:gd name="connsiteX365" fmla="*/ 1870075 w 4691512"/>
              <a:gd name="connsiteY365" fmla="*/ 706048 h 2786219"/>
              <a:gd name="connsiteX366" fmla="*/ 1880902 w 4691512"/>
              <a:gd name="connsiteY366" fmla="*/ 695842 h 2786219"/>
              <a:gd name="connsiteX367" fmla="*/ 158898 w 4691512"/>
              <a:gd name="connsiteY367" fmla="*/ 695842 h 2786219"/>
              <a:gd name="connsiteX368" fmla="*/ 159978 w 4691512"/>
              <a:gd name="connsiteY368" fmla="*/ 700172 h 2786219"/>
              <a:gd name="connsiteX369" fmla="*/ 143425 w 4691512"/>
              <a:gd name="connsiteY369" fmla="*/ 710635 h 2786219"/>
              <a:gd name="connsiteX370" fmla="*/ 133349 w 4691512"/>
              <a:gd name="connsiteY370" fmla="*/ 706666 h 2786219"/>
              <a:gd name="connsiteX371" fmla="*/ 138747 w 4691512"/>
              <a:gd name="connsiteY371" fmla="*/ 697646 h 2786219"/>
              <a:gd name="connsiteX372" fmla="*/ 158898 w 4691512"/>
              <a:gd name="connsiteY372" fmla="*/ 695842 h 2786219"/>
              <a:gd name="connsiteX373" fmla="*/ 1109991 w 4691512"/>
              <a:gd name="connsiteY373" fmla="*/ 633928 h 2786219"/>
              <a:gd name="connsiteX374" fmla="*/ 1150576 w 4691512"/>
              <a:gd name="connsiteY374" fmla="*/ 696527 h 2786219"/>
              <a:gd name="connsiteX375" fmla="*/ 1131370 w 4691512"/>
              <a:gd name="connsiteY375" fmla="*/ 688702 h 2786219"/>
              <a:gd name="connsiteX376" fmla="*/ 1115426 w 4691512"/>
              <a:gd name="connsiteY376" fmla="*/ 689057 h 2786219"/>
              <a:gd name="connsiteX377" fmla="*/ 1110716 w 4691512"/>
              <a:gd name="connsiteY377" fmla="*/ 692970 h 2786219"/>
              <a:gd name="connsiteX378" fmla="*/ 1092960 w 4691512"/>
              <a:gd name="connsiteY378" fmla="*/ 697238 h 2786219"/>
              <a:gd name="connsiteX379" fmla="*/ 1086437 w 4691512"/>
              <a:gd name="connsiteY379" fmla="*/ 675542 h 2786219"/>
              <a:gd name="connsiteX380" fmla="*/ 1109991 w 4691512"/>
              <a:gd name="connsiteY380" fmla="*/ 633928 h 2786219"/>
              <a:gd name="connsiteX381" fmla="*/ 1253505 w 4691512"/>
              <a:gd name="connsiteY381" fmla="*/ 578366 h 2786219"/>
              <a:gd name="connsiteX382" fmla="*/ 1260947 w 4691512"/>
              <a:gd name="connsiteY382" fmla="*/ 586896 h 2786219"/>
              <a:gd name="connsiteX383" fmla="*/ 1246436 w 4691512"/>
              <a:gd name="connsiteY383" fmla="*/ 601823 h 2786219"/>
              <a:gd name="connsiteX384" fmla="*/ 1238250 w 4691512"/>
              <a:gd name="connsiteY384" fmla="*/ 592938 h 2786219"/>
              <a:gd name="connsiteX385" fmla="*/ 1253505 w 4691512"/>
              <a:gd name="connsiteY385" fmla="*/ 578366 h 2786219"/>
              <a:gd name="connsiteX386" fmla="*/ 1529942 w 4691512"/>
              <a:gd name="connsiteY386" fmla="*/ 554554 h 2786219"/>
              <a:gd name="connsiteX387" fmla="*/ 1547447 w 4691512"/>
              <a:gd name="connsiteY387" fmla="*/ 570883 h 2786219"/>
              <a:gd name="connsiteX388" fmla="*/ 1535777 w 4691512"/>
              <a:gd name="connsiteY388" fmla="*/ 578866 h 2786219"/>
              <a:gd name="connsiteX389" fmla="*/ 1521554 w 4691512"/>
              <a:gd name="connsiteY389" fmla="*/ 565803 h 2786219"/>
              <a:gd name="connsiteX390" fmla="*/ 1529942 w 4691512"/>
              <a:gd name="connsiteY390" fmla="*/ 554554 h 2786219"/>
              <a:gd name="connsiteX391" fmla="*/ 2817148 w 4691512"/>
              <a:gd name="connsiteY391" fmla="*/ 545028 h 2786219"/>
              <a:gd name="connsiteX392" fmla="*/ 2836505 w 4691512"/>
              <a:gd name="connsiteY392" fmla="*/ 560198 h 2786219"/>
              <a:gd name="connsiteX393" fmla="*/ 2817148 w 4691512"/>
              <a:gd name="connsiteY393" fmla="*/ 545028 h 2786219"/>
              <a:gd name="connsiteX394" fmla="*/ 1891531 w 4691512"/>
              <a:gd name="connsiteY394" fmla="*/ 498992 h 2786219"/>
              <a:gd name="connsiteX395" fmla="*/ 1895116 w 4691512"/>
              <a:gd name="connsiteY395" fmla="*/ 501215 h 2786219"/>
              <a:gd name="connsiteX396" fmla="*/ 1895116 w 4691512"/>
              <a:gd name="connsiteY396" fmla="*/ 520847 h 2786219"/>
              <a:gd name="connsiteX397" fmla="*/ 1884362 w 4691512"/>
              <a:gd name="connsiteY397" fmla="*/ 511586 h 2786219"/>
              <a:gd name="connsiteX398" fmla="*/ 1891531 w 4691512"/>
              <a:gd name="connsiteY398" fmla="*/ 498992 h 2786219"/>
              <a:gd name="connsiteX399" fmla="*/ 885177 w 4691512"/>
              <a:gd name="connsiteY399" fmla="*/ 493414 h 2786219"/>
              <a:gd name="connsiteX400" fmla="*/ 902930 w 4691512"/>
              <a:gd name="connsiteY400" fmla="*/ 497268 h 2786219"/>
              <a:gd name="connsiteX401" fmla="*/ 877888 w 4691512"/>
              <a:gd name="connsiteY401" fmla="*/ 506557 h 2786219"/>
              <a:gd name="connsiteX402" fmla="*/ 885177 w 4691512"/>
              <a:gd name="connsiteY402" fmla="*/ 493414 h 2786219"/>
              <a:gd name="connsiteX403" fmla="*/ 1021580 w 4691512"/>
              <a:gd name="connsiteY403" fmla="*/ 492562 h 2786219"/>
              <a:gd name="connsiteX404" fmla="*/ 1029925 w 4691512"/>
              <a:gd name="connsiteY404" fmla="*/ 512372 h 2786219"/>
              <a:gd name="connsiteX405" fmla="*/ 1020491 w 4691512"/>
              <a:gd name="connsiteY405" fmla="*/ 527140 h 2786219"/>
              <a:gd name="connsiteX406" fmla="*/ 992188 w 4691512"/>
              <a:gd name="connsiteY406" fmla="*/ 507330 h 2786219"/>
              <a:gd name="connsiteX407" fmla="*/ 1021580 w 4691512"/>
              <a:gd name="connsiteY407" fmla="*/ 492562 h 2786219"/>
              <a:gd name="connsiteX408" fmla="*/ 25186 w 4691512"/>
              <a:gd name="connsiteY408" fmla="*/ 454908 h 2786219"/>
              <a:gd name="connsiteX409" fmla="*/ 40926 w 4691512"/>
              <a:gd name="connsiteY409" fmla="*/ 467363 h 2786219"/>
              <a:gd name="connsiteX410" fmla="*/ 32881 w 4691512"/>
              <a:gd name="connsiteY410" fmla="*/ 472492 h 2786219"/>
              <a:gd name="connsiteX411" fmla="*/ 20638 w 4691512"/>
              <a:gd name="connsiteY411" fmla="*/ 460036 h 2786219"/>
              <a:gd name="connsiteX412" fmla="*/ 25186 w 4691512"/>
              <a:gd name="connsiteY412" fmla="*/ 454908 h 2786219"/>
              <a:gd name="connsiteX413" fmla="*/ 1274094 w 4691512"/>
              <a:gd name="connsiteY413" fmla="*/ 396333 h 2786219"/>
              <a:gd name="connsiteX414" fmla="*/ 1289326 w 4691512"/>
              <a:gd name="connsiteY414" fmla="*/ 401625 h 2786219"/>
              <a:gd name="connsiteX415" fmla="*/ 1294993 w 4691512"/>
              <a:gd name="connsiteY415" fmla="*/ 405858 h 2786219"/>
              <a:gd name="connsiteX416" fmla="*/ 1303141 w 4691512"/>
              <a:gd name="connsiteY416" fmla="*/ 424555 h 2786219"/>
              <a:gd name="connsiteX417" fmla="*/ 1287200 w 4691512"/>
              <a:gd name="connsiteY417" fmla="*/ 431963 h 2786219"/>
              <a:gd name="connsiteX418" fmla="*/ 1266655 w 4691512"/>
              <a:gd name="connsiteY418" fmla="*/ 412561 h 2786219"/>
              <a:gd name="connsiteX419" fmla="*/ 1274094 w 4691512"/>
              <a:gd name="connsiteY419" fmla="*/ 396333 h 2786219"/>
              <a:gd name="connsiteX420" fmla="*/ 1193064 w 4691512"/>
              <a:gd name="connsiteY420" fmla="*/ 375527 h 2786219"/>
              <a:gd name="connsiteX421" fmla="*/ 1213916 w 4691512"/>
              <a:gd name="connsiteY421" fmla="*/ 376607 h 2786219"/>
              <a:gd name="connsiteX422" fmla="*/ 1206007 w 4691512"/>
              <a:gd name="connsiteY422" fmla="*/ 395701 h 2786219"/>
              <a:gd name="connsiteX423" fmla="*/ 1182279 w 4691512"/>
              <a:gd name="connsiteY423" fmla="*/ 438931 h 2786219"/>
              <a:gd name="connsiteX424" fmla="*/ 1185155 w 4691512"/>
              <a:gd name="connsiteY424" fmla="*/ 460546 h 2786219"/>
              <a:gd name="connsiteX425" fmla="*/ 1188391 w 4691512"/>
              <a:gd name="connsiteY425" fmla="*/ 460546 h 2786219"/>
              <a:gd name="connsiteX426" fmla="*/ 1189829 w 4691512"/>
              <a:gd name="connsiteY426" fmla="*/ 456223 h 2786219"/>
              <a:gd name="connsiteX427" fmla="*/ 1218590 w 4691512"/>
              <a:gd name="connsiteY427" fmla="*/ 401104 h 2786219"/>
              <a:gd name="connsiteX428" fmla="*/ 1253462 w 4691512"/>
              <a:gd name="connsiteY428" fmla="*/ 390297 h 2786219"/>
              <a:gd name="connsiteX429" fmla="*/ 1259574 w 4691512"/>
              <a:gd name="connsiteY429" fmla="*/ 407949 h 2786219"/>
              <a:gd name="connsiteX430" fmla="*/ 1248789 w 4691512"/>
              <a:gd name="connsiteY430" fmla="*/ 441813 h 2786219"/>
              <a:gd name="connsiteX431" fmla="*/ 1265326 w 4691512"/>
              <a:gd name="connsiteY431" fmla="*/ 447217 h 2786219"/>
              <a:gd name="connsiteX432" fmla="*/ 1282223 w 4691512"/>
              <a:gd name="connsiteY432" fmla="*/ 441453 h 2786219"/>
              <a:gd name="connsiteX433" fmla="*/ 1305591 w 4691512"/>
              <a:gd name="connsiteY433" fmla="*/ 447937 h 2786219"/>
              <a:gd name="connsiteX434" fmla="*/ 1308467 w 4691512"/>
              <a:gd name="connsiteY434" fmla="*/ 470633 h 2786219"/>
              <a:gd name="connsiteX435" fmla="*/ 1315298 w 4691512"/>
              <a:gd name="connsiteY435" fmla="*/ 486844 h 2786219"/>
              <a:gd name="connsiteX436" fmla="*/ 1329678 w 4691512"/>
              <a:gd name="connsiteY436" fmla="*/ 485763 h 2786219"/>
              <a:gd name="connsiteX437" fmla="*/ 1337947 w 4691512"/>
              <a:gd name="connsiteY437" fmla="*/ 486484 h 2786219"/>
              <a:gd name="connsiteX438" fmla="*/ 1338307 w 4691512"/>
              <a:gd name="connsiteY438" fmla="*/ 495490 h 2786219"/>
              <a:gd name="connsiteX439" fmla="*/ 1333633 w 4691512"/>
              <a:gd name="connsiteY439" fmla="*/ 504857 h 2786219"/>
              <a:gd name="connsiteX440" fmla="*/ 1335430 w 4691512"/>
              <a:gd name="connsiteY440" fmla="*/ 516385 h 2786219"/>
              <a:gd name="connsiteX441" fmla="*/ 1345497 w 4691512"/>
              <a:gd name="connsiteY441" fmla="*/ 516745 h 2786219"/>
              <a:gd name="connsiteX442" fmla="*/ 1363113 w 4691512"/>
              <a:gd name="connsiteY442" fmla="*/ 515664 h 2786219"/>
              <a:gd name="connsiteX443" fmla="*/ 1357720 w 4691512"/>
              <a:gd name="connsiteY443" fmla="*/ 527192 h 2786219"/>
              <a:gd name="connsiteX444" fmla="*/ 1351249 w 4691512"/>
              <a:gd name="connsiteY444" fmla="*/ 536919 h 2786219"/>
              <a:gd name="connsiteX445" fmla="*/ 1361675 w 4691512"/>
              <a:gd name="connsiteY445" fmla="*/ 536919 h 2786219"/>
              <a:gd name="connsiteX446" fmla="*/ 1369224 w 4691512"/>
              <a:gd name="connsiteY446" fmla="*/ 536919 h 2786219"/>
              <a:gd name="connsiteX447" fmla="*/ 1364551 w 4691512"/>
              <a:gd name="connsiteY447" fmla="*/ 560335 h 2786219"/>
              <a:gd name="connsiteX448" fmla="*/ 1367786 w 4691512"/>
              <a:gd name="connsiteY448" fmla="*/ 562137 h 2786219"/>
              <a:gd name="connsiteX449" fmla="*/ 1359158 w 4691512"/>
              <a:gd name="connsiteY449" fmla="*/ 565019 h 2786219"/>
              <a:gd name="connsiteX450" fmla="*/ 1354125 w 4691512"/>
              <a:gd name="connsiteY450" fmla="*/ 586994 h 2786219"/>
              <a:gd name="connsiteX451" fmla="*/ 1391874 w 4691512"/>
              <a:gd name="connsiteY451" fmla="*/ 631665 h 2786219"/>
              <a:gd name="connsiteX452" fmla="*/ 1396547 w 4691512"/>
              <a:gd name="connsiteY452" fmla="*/ 635628 h 2786219"/>
              <a:gd name="connsiteX453" fmla="*/ 1398345 w 4691512"/>
              <a:gd name="connsiteY453" fmla="*/ 657964 h 2786219"/>
              <a:gd name="connsiteX454" fmla="*/ 1380729 w 4691512"/>
              <a:gd name="connsiteY454" fmla="*/ 676336 h 2786219"/>
              <a:gd name="connsiteX455" fmla="*/ 1369584 w 4691512"/>
              <a:gd name="connsiteY455" fmla="*/ 680659 h 2786219"/>
              <a:gd name="connsiteX456" fmla="*/ 1362753 w 4691512"/>
              <a:gd name="connsiteY456" fmla="*/ 670933 h 2786219"/>
              <a:gd name="connsiteX457" fmla="*/ 1350889 w 4691512"/>
              <a:gd name="connsiteY457" fmla="*/ 651479 h 2786219"/>
              <a:gd name="connsiteX458" fmla="*/ 1333273 w 4691512"/>
              <a:gd name="connsiteY458" fmla="*/ 652560 h 2786219"/>
              <a:gd name="connsiteX459" fmla="*/ 1331116 w 4691512"/>
              <a:gd name="connsiteY459" fmla="*/ 665889 h 2786219"/>
              <a:gd name="connsiteX460" fmla="*/ 1345497 w 4691512"/>
              <a:gd name="connsiteY460" fmla="*/ 698312 h 2786219"/>
              <a:gd name="connsiteX461" fmla="*/ 1348013 w 4691512"/>
              <a:gd name="connsiteY461" fmla="*/ 703716 h 2786219"/>
              <a:gd name="connsiteX462" fmla="*/ 1345856 w 4691512"/>
              <a:gd name="connsiteY462" fmla="*/ 727132 h 2786219"/>
              <a:gd name="connsiteX463" fmla="*/ 1320691 w 4691512"/>
              <a:gd name="connsiteY463" fmla="*/ 727132 h 2786219"/>
              <a:gd name="connsiteX464" fmla="*/ 1305232 w 4691512"/>
              <a:gd name="connsiteY464" fmla="*/ 717405 h 2786219"/>
              <a:gd name="connsiteX465" fmla="*/ 1319612 w 4691512"/>
              <a:gd name="connsiteY465" fmla="*/ 757393 h 2786219"/>
              <a:gd name="connsiteX466" fmla="*/ 1272516 w 4691512"/>
              <a:gd name="connsiteY466" fmla="*/ 730014 h 2786219"/>
              <a:gd name="connsiteX467" fmla="*/ 1257776 w 4691512"/>
              <a:gd name="connsiteY467" fmla="*/ 702275 h 2786219"/>
              <a:gd name="connsiteX468" fmla="*/ 1231173 w 4691512"/>
              <a:gd name="connsiteY468" fmla="*/ 686423 h 2786219"/>
              <a:gd name="connsiteX469" fmla="*/ 1196300 w 4691512"/>
              <a:gd name="connsiteY469" fmla="*/ 675256 h 2786219"/>
              <a:gd name="connsiteX470" fmla="*/ 1216073 w 4691512"/>
              <a:gd name="connsiteY470" fmla="*/ 661566 h 2786219"/>
              <a:gd name="connsiteX471" fmla="*/ 1234408 w 4691512"/>
              <a:gd name="connsiteY471" fmla="*/ 661926 h 2786219"/>
              <a:gd name="connsiteX472" fmla="*/ 1257776 w 4691512"/>
              <a:gd name="connsiteY472" fmla="*/ 646436 h 2786219"/>
              <a:gd name="connsiteX473" fmla="*/ 1271438 w 4691512"/>
              <a:gd name="connsiteY473" fmla="*/ 626982 h 2786219"/>
              <a:gd name="connsiteX474" fmla="*/ 1287975 w 4691512"/>
              <a:gd name="connsiteY474" fmla="*/ 603205 h 2786219"/>
              <a:gd name="connsiteX475" fmla="*/ 1285099 w 4691512"/>
              <a:gd name="connsiteY475" fmla="*/ 576907 h 2786219"/>
              <a:gd name="connsiteX476" fmla="*/ 1253462 w 4691512"/>
              <a:gd name="connsiteY476" fmla="*/ 515664 h 2786219"/>
              <a:gd name="connsiteX477" fmla="*/ 1244834 w 4691512"/>
              <a:gd name="connsiteY477" fmla="*/ 504136 h 2786219"/>
              <a:gd name="connsiteX478" fmla="*/ 1220747 w 4691512"/>
              <a:gd name="connsiteY478" fmla="*/ 518546 h 2786219"/>
              <a:gd name="connsiteX479" fmla="*/ 1150283 w 4691512"/>
              <a:gd name="connsiteY479" fmla="*/ 494049 h 2786219"/>
              <a:gd name="connsiteX480" fmla="*/ 1142374 w 4691512"/>
              <a:gd name="connsiteY480" fmla="*/ 488645 h 2786219"/>
              <a:gd name="connsiteX481" fmla="*/ 1147047 w 4691512"/>
              <a:gd name="connsiteY481" fmla="*/ 466670 h 2786219"/>
              <a:gd name="connsiteX482" fmla="*/ 1143093 w 4691512"/>
              <a:gd name="connsiteY482" fmla="*/ 459465 h 2786219"/>
              <a:gd name="connsiteX483" fmla="*/ 1139857 w 4691512"/>
              <a:gd name="connsiteY483" fmla="*/ 429924 h 2786219"/>
              <a:gd name="connsiteX484" fmla="*/ 1188750 w 4691512"/>
              <a:gd name="connsiteY484" fmla="*/ 377688 h 2786219"/>
              <a:gd name="connsiteX485" fmla="*/ 1193064 w 4691512"/>
              <a:gd name="connsiteY485" fmla="*/ 375527 h 2786219"/>
              <a:gd name="connsiteX486" fmla="*/ 1136940 w 4691512"/>
              <a:gd name="connsiteY486" fmla="*/ 344665 h 2786219"/>
              <a:gd name="connsiteX487" fmla="*/ 1156840 w 4691512"/>
              <a:gd name="connsiteY487" fmla="*/ 355770 h 2786219"/>
              <a:gd name="connsiteX488" fmla="*/ 1156840 w 4691512"/>
              <a:gd name="connsiteY488" fmla="*/ 373827 h 2786219"/>
              <a:gd name="connsiteX489" fmla="*/ 1117130 w 4691512"/>
              <a:gd name="connsiteY489" fmla="*/ 397662 h 2786219"/>
              <a:gd name="connsiteX490" fmla="*/ 1104966 w 4691512"/>
              <a:gd name="connsiteY490" fmla="*/ 405968 h 2786219"/>
              <a:gd name="connsiteX491" fmla="*/ 1089941 w 4691512"/>
              <a:gd name="connsiteY491" fmla="*/ 416080 h 2786219"/>
              <a:gd name="connsiteX492" fmla="*/ 1115699 w 4691512"/>
              <a:gd name="connsiteY492" fmla="*/ 351437 h 2786219"/>
              <a:gd name="connsiteX493" fmla="*/ 1136940 w 4691512"/>
              <a:gd name="connsiteY493" fmla="*/ 344665 h 2786219"/>
              <a:gd name="connsiteX494" fmla="*/ 1058144 w 4691512"/>
              <a:gd name="connsiteY494" fmla="*/ 340960 h 2786219"/>
              <a:gd name="connsiteX495" fmla="*/ 1088662 w 4691512"/>
              <a:gd name="connsiteY495" fmla="*/ 346709 h 2786219"/>
              <a:gd name="connsiteX496" fmla="*/ 1085755 w 4691512"/>
              <a:gd name="connsiteY496" fmla="*/ 357129 h 2786219"/>
              <a:gd name="connsiteX497" fmla="*/ 1079216 w 4691512"/>
              <a:gd name="connsiteY497" fmla="*/ 387311 h 2786219"/>
              <a:gd name="connsiteX498" fmla="*/ 1058870 w 4691512"/>
              <a:gd name="connsiteY498" fmla="*/ 420726 h 2786219"/>
              <a:gd name="connsiteX499" fmla="*/ 1040705 w 4691512"/>
              <a:gd name="connsiteY499" fmla="*/ 426475 h 2786219"/>
              <a:gd name="connsiteX500" fmla="*/ 1032349 w 4691512"/>
              <a:gd name="connsiteY500" fmla="*/ 423242 h 2786219"/>
              <a:gd name="connsiteX501" fmla="*/ 1017090 w 4691512"/>
              <a:gd name="connsiteY501" fmla="*/ 380843 h 2786219"/>
              <a:gd name="connsiteX502" fmla="*/ 1019996 w 4691512"/>
              <a:gd name="connsiteY502" fmla="*/ 365752 h 2786219"/>
              <a:gd name="connsiteX503" fmla="*/ 1034165 w 4691512"/>
              <a:gd name="connsiteY503" fmla="*/ 370423 h 2786219"/>
              <a:gd name="connsiteX504" fmla="*/ 1041431 w 4691512"/>
              <a:gd name="connsiteY504" fmla="*/ 375094 h 2786219"/>
              <a:gd name="connsiteX505" fmla="*/ 1048334 w 4691512"/>
              <a:gd name="connsiteY505" fmla="*/ 358925 h 2786219"/>
              <a:gd name="connsiteX506" fmla="*/ 1058144 w 4691512"/>
              <a:gd name="connsiteY506" fmla="*/ 340960 h 2786219"/>
              <a:gd name="connsiteX507" fmla="*/ 991190 w 4691512"/>
              <a:gd name="connsiteY507" fmla="*/ 325953 h 2786219"/>
              <a:gd name="connsiteX508" fmla="*/ 1007434 w 4691512"/>
              <a:gd name="connsiteY508" fmla="*/ 336997 h 2786219"/>
              <a:gd name="connsiteX509" fmla="*/ 993036 w 4691512"/>
              <a:gd name="connsiteY509" fmla="*/ 350985 h 2786219"/>
              <a:gd name="connsiteX510" fmla="*/ 977899 w 4691512"/>
              <a:gd name="connsiteY510" fmla="*/ 334420 h 2786219"/>
              <a:gd name="connsiteX511" fmla="*/ 991190 w 4691512"/>
              <a:gd name="connsiteY511" fmla="*/ 325953 h 2786219"/>
              <a:gd name="connsiteX512" fmla="*/ 2360573 w 4691512"/>
              <a:gd name="connsiteY512" fmla="*/ 316515 h 2786219"/>
              <a:gd name="connsiteX513" fmla="*/ 2377004 w 4691512"/>
              <a:gd name="connsiteY513" fmla="*/ 334633 h 2786219"/>
              <a:gd name="connsiteX514" fmla="*/ 2366288 w 4691512"/>
              <a:gd name="connsiteY514" fmla="*/ 346229 h 2786219"/>
              <a:gd name="connsiteX515" fmla="*/ 2350572 w 4691512"/>
              <a:gd name="connsiteY515" fmla="*/ 329560 h 2786219"/>
              <a:gd name="connsiteX516" fmla="*/ 2360573 w 4691512"/>
              <a:gd name="connsiteY516" fmla="*/ 316515 h 2786219"/>
              <a:gd name="connsiteX517" fmla="*/ 2826952 w 4691512"/>
              <a:gd name="connsiteY517" fmla="*/ 308348 h 2786219"/>
              <a:gd name="connsiteX518" fmla="*/ 2838404 w 4691512"/>
              <a:gd name="connsiteY518" fmla="*/ 310514 h 2786219"/>
              <a:gd name="connsiteX519" fmla="*/ 2839478 w 4691512"/>
              <a:gd name="connsiteY519" fmla="*/ 321706 h 2786219"/>
              <a:gd name="connsiteX520" fmla="*/ 2820868 w 4691512"/>
              <a:gd name="connsiteY520" fmla="*/ 350226 h 2786219"/>
              <a:gd name="connsiteX521" fmla="*/ 2778639 w 4691512"/>
              <a:gd name="connsiteY521" fmla="*/ 400768 h 2786219"/>
              <a:gd name="connsiteX522" fmla="*/ 2766471 w 4691512"/>
              <a:gd name="connsiteY522" fmla="*/ 429649 h 2786219"/>
              <a:gd name="connsiteX523" fmla="*/ 2762535 w 4691512"/>
              <a:gd name="connsiteY523" fmla="*/ 442284 h 2786219"/>
              <a:gd name="connsiteX524" fmla="*/ 2758240 w 4691512"/>
              <a:gd name="connsiteY524" fmla="*/ 478747 h 2786219"/>
              <a:gd name="connsiteX525" fmla="*/ 2782934 w 4691512"/>
              <a:gd name="connsiteY525" fmla="*/ 528206 h 2786219"/>
              <a:gd name="connsiteX526" fmla="*/ 2789018 w 4691512"/>
              <a:gd name="connsiteY526" fmla="*/ 539036 h 2786219"/>
              <a:gd name="connsiteX527" fmla="*/ 2749293 w 4691512"/>
              <a:gd name="connsiteY527" fmla="*/ 532538 h 2786219"/>
              <a:gd name="connsiteX528" fmla="*/ 2733189 w 4691512"/>
              <a:gd name="connsiteY528" fmla="*/ 523151 h 2786219"/>
              <a:gd name="connsiteX529" fmla="*/ 2721379 w 4691512"/>
              <a:gd name="connsiteY529" fmla="*/ 500046 h 2786219"/>
              <a:gd name="connsiteX530" fmla="*/ 2723884 w 4691512"/>
              <a:gd name="connsiteY530" fmla="*/ 479469 h 2786219"/>
              <a:gd name="connsiteX531" fmla="*/ 2726747 w 4691512"/>
              <a:gd name="connsiteY531" fmla="*/ 466833 h 2786219"/>
              <a:gd name="connsiteX532" fmla="*/ 2728894 w 4691512"/>
              <a:gd name="connsiteY532" fmla="*/ 444450 h 2786219"/>
              <a:gd name="connsiteX533" fmla="*/ 2729252 w 4691512"/>
              <a:gd name="connsiteY533" fmla="*/ 439757 h 2786219"/>
              <a:gd name="connsiteX534" fmla="*/ 2736052 w 4691512"/>
              <a:gd name="connsiteY534" fmla="*/ 402573 h 2786219"/>
              <a:gd name="connsiteX535" fmla="*/ 2787228 w 4691512"/>
              <a:gd name="connsiteY535" fmla="*/ 335785 h 2786219"/>
              <a:gd name="connsiteX536" fmla="*/ 2802975 w 4691512"/>
              <a:gd name="connsiteY536" fmla="*/ 324594 h 2786219"/>
              <a:gd name="connsiteX537" fmla="*/ 2826952 w 4691512"/>
              <a:gd name="connsiteY537" fmla="*/ 308348 h 2786219"/>
              <a:gd name="connsiteX538" fmla="*/ 1148770 w 4691512"/>
              <a:gd name="connsiteY538" fmla="*/ 291029 h 2786219"/>
              <a:gd name="connsiteX539" fmla="*/ 1145488 w 4691512"/>
              <a:gd name="connsiteY539" fmla="*/ 319397 h 2786219"/>
              <a:gd name="connsiteX540" fmla="*/ 1128712 w 4691512"/>
              <a:gd name="connsiteY540" fmla="*/ 305752 h 2786219"/>
              <a:gd name="connsiteX541" fmla="*/ 1148770 w 4691512"/>
              <a:gd name="connsiteY541" fmla="*/ 291029 h 2786219"/>
              <a:gd name="connsiteX542" fmla="*/ 831157 w 4691512"/>
              <a:gd name="connsiteY542" fmla="*/ 251775 h 2786219"/>
              <a:gd name="connsiteX543" fmla="*/ 849466 w 4691512"/>
              <a:gd name="connsiteY543" fmla="*/ 254784 h 2786219"/>
              <a:gd name="connsiteX544" fmla="*/ 876752 w 4691512"/>
              <a:gd name="connsiteY544" fmla="*/ 275626 h 2786219"/>
              <a:gd name="connsiteX545" fmla="*/ 873880 w 4691512"/>
              <a:gd name="connsiteY545" fmla="*/ 314795 h 2786219"/>
              <a:gd name="connsiteX546" fmla="*/ 887882 w 4691512"/>
              <a:gd name="connsiteY546" fmla="*/ 330607 h 2786219"/>
              <a:gd name="connsiteX547" fmla="*/ 897934 w 4691512"/>
              <a:gd name="connsiteY547" fmla="*/ 335637 h 2786219"/>
              <a:gd name="connsiteX548" fmla="*/ 911577 w 4691512"/>
              <a:gd name="connsiteY548" fmla="*/ 344621 h 2786219"/>
              <a:gd name="connsiteX549" fmla="*/ 933836 w 4691512"/>
              <a:gd name="connsiteY549" fmla="*/ 351449 h 2786219"/>
              <a:gd name="connsiteX550" fmla="*/ 933836 w 4691512"/>
              <a:gd name="connsiteY550" fmla="*/ 389899 h 2786219"/>
              <a:gd name="connsiteX551" fmla="*/ 937786 w 4691512"/>
              <a:gd name="connsiteY551" fmla="*/ 390618 h 2786219"/>
              <a:gd name="connsiteX552" fmla="*/ 953583 w 4691512"/>
              <a:gd name="connsiteY552" fmla="*/ 354324 h 2786219"/>
              <a:gd name="connsiteX553" fmla="*/ 970097 w 4691512"/>
              <a:gd name="connsiteY553" fmla="*/ 340668 h 2786219"/>
              <a:gd name="connsiteX554" fmla="*/ 979432 w 4691512"/>
              <a:gd name="connsiteY554" fmla="*/ 364385 h 2786219"/>
              <a:gd name="connsiteX555" fmla="*/ 966148 w 4691512"/>
              <a:gd name="connsiteY555" fmla="*/ 412538 h 2786219"/>
              <a:gd name="connsiteX556" fmla="*/ 967225 w 4691512"/>
              <a:gd name="connsiteY556" fmla="*/ 433021 h 2786219"/>
              <a:gd name="connsiteX557" fmla="*/ 979432 w 4691512"/>
              <a:gd name="connsiteY557" fmla="*/ 462487 h 2786219"/>
              <a:gd name="connsiteX558" fmla="*/ 970456 w 4691512"/>
              <a:gd name="connsiteY558" fmla="*/ 473986 h 2786219"/>
              <a:gd name="connsiteX559" fmla="*/ 958609 w 4691512"/>
              <a:gd name="connsiteY559" fmla="*/ 475065 h 2786219"/>
              <a:gd name="connsiteX560" fmla="*/ 952864 w 4691512"/>
              <a:gd name="connsiteY560" fmla="*/ 485126 h 2786219"/>
              <a:gd name="connsiteX561" fmla="*/ 942812 w 4691512"/>
              <a:gd name="connsiteY561" fmla="*/ 499141 h 2786219"/>
              <a:gd name="connsiteX562" fmla="*/ 914449 w 4691512"/>
              <a:gd name="connsiteY562" fmla="*/ 482970 h 2786219"/>
              <a:gd name="connsiteX563" fmla="*/ 901166 w 4691512"/>
              <a:gd name="connsiteY563" fmla="*/ 477939 h 2786219"/>
              <a:gd name="connsiteX564" fmla="*/ 848748 w 4691512"/>
              <a:gd name="connsiteY564" fmla="*/ 489079 h 2786219"/>
              <a:gd name="connsiteX565" fmla="*/ 814282 w 4691512"/>
              <a:gd name="connsiteY565" fmla="*/ 468596 h 2786219"/>
              <a:gd name="connsiteX566" fmla="*/ 798486 w 4691512"/>
              <a:gd name="connsiteY566" fmla="*/ 442723 h 2786219"/>
              <a:gd name="connsiteX567" fmla="*/ 797409 w 4691512"/>
              <a:gd name="connsiteY567" fmla="*/ 425115 h 2786219"/>
              <a:gd name="connsiteX568" fmla="*/ 815360 w 4691512"/>
              <a:gd name="connsiteY568" fmla="*/ 419725 h 2786219"/>
              <a:gd name="connsiteX569" fmla="*/ 848748 w 4691512"/>
              <a:gd name="connsiteY569" fmla="*/ 426553 h 2786219"/>
              <a:gd name="connsiteX570" fmla="*/ 859878 w 4691512"/>
              <a:gd name="connsiteY570" fmla="*/ 424037 h 2786219"/>
              <a:gd name="connsiteX571" fmla="*/ 849825 w 4691512"/>
              <a:gd name="connsiteY571" fmla="*/ 415772 h 2786219"/>
              <a:gd name="connsiteX572" fmla="*/ 813205 w 4691512"/>
              <a:gd name="connsiteY572" fmla="*/ 396367 h 2786219"/>
              <a:gd name="connsiteX573" fmla="*/ 805307 w 4691512"/>
              <a:gd name="connsiteY573" fmla="*/ 388462 h 2786219"/>
              <a:gd name="connsiteX574" fmla="*/ 816437 w 4691512"/>
              <a:gd name="connsiteY574" fmla="*/ 380197 h 2786219"/>
              <a:gd name="connsiteX575" fmla="*/ 833670 w 4691512"/>
              <a:gd name="connsiteY575" fmla="*/ 377322 h 2786219"/>
              <a:gd name="connsiteX576" fmla="*/ 824335 w 4691512"/>
              <a:gd name="connsiteY576" fmla="*/ 369776 h 2786219"/>
              <a:gd name="connsiteX577" fmla="*/ 821822 w 4691512"/>
              <a:gd name="connsiteY577" fmla="*/ 344262 h 2786219"/>
              <a:gd name="connsiteX578" fmla="*/ 864186 w 4691512"/>
              <a:gd name="connsiteY578" fmla="*/ 315873 h 2786219"/>
              <a:gd name="connsiteX579" fmla="*/ 828643 w 4691512"/>
              <a:gd name="connsiteY579" fmla="*/ 328810 h 2786219"/>
              <a:gd name="connsiteX580" fmla="*/ 793459 w 4691512"/>
              <a:gd name="connsiteY580" fmla="*/ 354683 h 2786219"/>
              <a:gd name="connsiteX581" fmla="*/ 757198 w 4691512"/>
              <a:gd name="connsiteY581" fmla="*/ 358636 h 2786219"/>
              <a:gd name="connsiteX582" fmla="*/ 754685 w 4691512"/>
              <a:gd name="connsiteY582" fmla="*/ 324138 h 2786219"/>
              <a:gd name="connsiteX583" fmla="*/ 813923 w 4691512"/>
              <a:gd name="connsiteY583" fmla="*/ 257659 h 2786219"/>
              <a:gd name="connsiteX584" fmla="*/ 831157 w 4691512"/>
              <a:gd name="connsiteY584" fmla="*/ 251775 h 2786219"/>
              <a:gd name="connsiteX585" fmla="*/ 2297242 w 4691512"/>
              <a:gd name="connsiteY585" fmla="*/ 247736 h 2786219"/>
              <a:gd name="connsiteX586" fmla="*/ 2305345 w 4691512"/>
              <a:gd name="connsiteY586" fmla="*/ 250030 h 2786219"/>
              <a:gd name="connsiteX587" fmla="*/ 2335043 w 4691512"/>
              <a:gd name="connsiteY587" fmla="*/ 281695 h 2786219"/>
              <a:gd name="connsiteX588" fmla="*/ 2336130 w 4691512"/>
              <a:gd name="connsiteY588" fmla="*/ 300766 h 2786219"/>
              <a:gd name="connsiteX589" fmla="*/ 2325627 w 4691512"/>
              <a:gd name="connsiteY589" fmla="*/ 332791 h 2786219"/>
              <a:gd name="connsiteX590" fmla="*/ 2316210 w 4691512"/>
              <a:gd name="connsiteY590" fmla="*/ 369494 h 2786219"/>
              <a:gd name="connsiteX591" fmla="*/ 2303535 w 4691512"/>
              <a:gd name="connsiteY591" fmla="*/ 372733 h 2786219"/>
              <a:gd name="connsiteX592" fmla="*/ 2285064 w 4691512"/>
              <a:gd name="connsiteY592" fmla="*/ 346825 h 2786219"/>
              <a:gd name="connsiteX593" fmla="*/ 2295929 w 4691512"/>
              <a:gd name="connsiteY593" fmla="*/ 336749 h 2786219"/>
              <a:gd name="connsiteX594" fmla="*/ 2290497 w 4691512"/>
              <a:gd name="connsiteY594" fmla="*/ 332791 h 2786219"/>
              <a:gd name="connsiteX595" fmla="*/ 2289048 w 4691512"/>
              <a:gd name="connsiteY595" fmla="*/ 317678 h 2786219"/>
              <a:gd name="connsiteX596" fmla="*/ 2296291 w 4691512"/>
              <a:gd name="connsiteY596" fmla="*/ 303285 h 2786219"/>
              <a:gd name="connsiteX597" fmla="*/ 2279994 w 4691512"/>
              <a:gd name="connsiteY597" fmla="*/ 310122 h 2786219"/>
              <a:gd name="connsiteX598" fmla="*/ 2266956 w 4691512"/>
              <a:gd name="connsiteY598" fmla="*/ 310122 h 2786219"/>
              <a:gd name="connsiteX599" fmla="*/ 2246674 w 4691512"/>
              <a:gd name="connsiteY599" fmla="*/ 264783 h 2786219"/>
              <a:gd name="connsiteX600" fmla="*/ 2254642 w 4691512"/>
              <a:gd name="connsiteY600" fmla="*/ 255787 h 2786219"/>
              <a:gd name="connsiteX601" fmla="*/ 2265145 w 4691512"/>
              <a:gd name="connsiteY601" fmla="*/ 256507 h 2786219"/>
              <a:gd name="connsiteX602" fmla="*/ 2277459 w 4691512"/>
              <a:gd name="connsiteY602" fmla="*/ 262264 h 2786219"/>
              <a:gd name="connsiteX603" fmla="*/ 2290134 w 4691512"/>
              <a:gd name="connsiteY603" fmla="*/ 268021 h 2786219"/>
              <a:gd name="connsiteX604" fmla="*/ 2291583 w 4691512"/>
              <a:gd name="connsiteY604" fmla="*/ 254348 h 2786219"/>
              <a:gd name="connsiteX605" fmla="*/ 2297242 w 4691512"/>
              <a:gd name="connsiteY605" fmla="*/ 247736 h 2786219"/>
              <a:gd name="connsiteX606" fmla="*/ 377060 w 4691512"/>
              <a:gd name="connsiteY606" fmla="*/ 237414 h 2786219"/>
              <a:gd name="connsiteX607" fmla="*/ 380662 w 4691512"/>
              <a:gd name="connsiteY607" fmla="*/ 238134 h 2786219"/>
              <a:gd name="connsiteX608" fmla="*/ 384263 w 4691512"/>
              <a:gd name="connsiteY608" fmla="*/ 240654 h 2786219"/>
              <a:gd name="connsiteX609" fmla="*/ 379581 w 4691512"/>
              <a:gd name="connsiteY609" fmla="*/ 252532 h 2786219"/>
              <a:gd name="connsiteX610" fmla="*/ 415594 w 4691512"/>
              <a:gd name="connsiteY610" fmla="*/ 284928 h 2786219"/>
              <a:gd name="connsiteX611" fmla="*/ 418836 w 4691512"/>
              <a:gd name="connsiteY611" fmla="*/ 289607 h 2786219"/>
              <a:gd name="connsiteX612" fmla="*/ 470695 w 4691512"/>
              <a:gd name="connsiteY612" fmla="*/ 319843 h 2786219"/>
              <a:gd name="connsiteX613" fmla="*/ 534799 w 4691512"/>
              <a:gd name="connsiteY613" fmla="*/ 371675 h 2786219"/>
              <a:gd name="connsiteX614" fmla="*/ 563969 w 4691512"/>
              <a:gd name="connsiteY614" fmla="*/ 407311 h 2786219"/>
              <a:gd name="connsiteX615" fmla="*/ 572253 w 4691512"/>
              <a:gd name="connsiteY615" fmla="*/ 414510 h 2786219"/>
              <a:gd name="connsiteX616" fmla="*/ 581976 w 4691512"/>
              <a:gd name="connsiteY616" fmla="*/ 390753 h 2786219"/>
              <a:gd name="connsiteX617" fmla="*/ 607906 w 4691512"/>
              <a:gd name="connsiteY617" fmla="*/ 386793 h 2786219"/>
              <a:gd name="connsiteX618" fmla="*/ 645720 w 4691512"/>
              <a:gd name="connsiteY618" fmla="*/ 378155 h 2786219"/>
              <a:gd name="connsiteX619" fmla="*/ 685695 w 4691512"/>
              <a:gd name="connsiteY619" fmla="*/ 381034 h 2786219"/>
              <a:gd name="connsiteX620" fmla="*/ 685695 w 4691512"/>
              <a:gd name="connsiteY620" fmla="*/ 401911 h 2786219"/>
              <a:gd name="connsiteX621" fmla="*/ 696139 w 4691512"/>
              <a:gd name="connsiteY621" fmla="*/ 413430 h 2786219"/>
              <a:gd name="connsiteX622" fmla="*/ 699740 w 4691512"/>
              <a:gd name="connsiteY622" fmla="*/ 413790 h 2786219"/>
              <a:gd name="connsiteX623" fmla="*/ 730711 w 4691512"/>
              <a:gd name="connsiteY623" fmla="*/ 418109 h 2786219"/>
              <a:gd name="connsiteX624" fmla="*/ 740435 w 4691512"/>
              <a:gd name="connsiteY624" fmla="*/ 424228 h 2786219"/>
              <a:gd name="connsiteX625" fmla="*/ 794455 w 4691512"/>
              <a:gd name="connsiteY625" fmla="*/ 467782 h 2786219"/>
              <a:gd name="connsiteX626" fmla="*/ 796976 w 4691512"/>
              <a:gd name="connsiteY626" fmla="*/ 490819 h 2786219"/>
              <a:gd name="connsiteX627" fmla="*/ 790854 w 4691512"/>
              <a:gd name="connsiteY627" fmla="*/ 503057 h 2786219"/>
              <a:gd name="connsiteX628" fmla="*/ 802378 w 4691512"/>
              <a:gd name="connsiteY628" fmla="*/ 508456 h 2786219"/>
              <a:gd name="connsiteX629" fmla="*/ 834790 w 4691512"/>
              <a:gd name="connsiteY629" fmla="*/ 513856 h 2786219"/>
              <a:gd name="connsiteX630" fmla="*/ 846675 w 4691512"/>
              <a:gd name="connsiteY630" fmla="*/ 526454 h 2786219"/>
              <a:gd name="connsiteX631" fmla="*/ 855678 w 4691512"/>
              <a:gd name="connsiteY631" fmla="*/ 550931 h 2786219"/>
              <a:gd name="connsiteX632" fmla="*/ 876205 w 4691512"/>
              <a:gd name="connsiteY632" fmla="*/ 522854 h 2786219"/>
              <a:gd name="connsiteX633" fmla="*/ 914020 w 4691512"/>
              <a:gd name="connsiteY633" fmla="*/ 518895 h 2786219"/>
              <a:gd name="connsiteX634" fmla="*/ 978844 w 4691512"/>
              <a:gd name="connsiteY634" fmla="*/ 545531 h 2786219"/>
              <a:gd name="connsiteX635" fmla="*/ 990368 w 4691512"/>
              <a:gd name="connsiteY635" fmla="*/ 539412 h 2786219"/>
              <a:gd name="connsiteX636" fmla="*/ 1003693 w 4691512"/>
              <a:gd name="connsiteY636" fmla="*/ 533653 h 2786219"/>
              <a:gd name="connsiteX637" fmla="*/ 1010896 w 4691512"/>
              <a:gd name="connsiteY637" fmla="*/ 552370 h 2786219"/>
              <a:gd name="connsiteX638" fmla="*/ 1004053 w 4691512"/>
              <a:gd name="connsiteY638" fmla="*/ 571088 h 2786219"/>
              <a:gd name="connsiteX639" fmla="*/ 1007295 w 4691512"/>
              <a:gd name="connsiteY639" fmla="*/ 572887 h 2786219"/>
              <a:gd name="connsiteX640" fmla="*/ 1013057 w 4691512"/>
              <a:gd name="connsiteY640" fmla="*/ 566408 h 2786219"/>
              <a:gd name="connsiteX641" fmla="*/ 1038986 w 4691512"/>
              <a:gd name="connsiteY641" fmla="*/ 537252 h 2786219"/>
              <a:gd name="connsiteX642" fmla="*/ 1049430 w 4691512"/>
              <a:gd name="connsiteY642" fmla="*/ 518535 h 2786219"/>
              <a:gd name="connsiteX643" fmla="*/ 1064556 w 4691512"/>
              <a:gd name="connsiteY643" fmla="*/ 506657 h 2786219"/>
              <a:gd name="connsiteX644" fmla="*/ 1047990 w 4691512"/>
              <a:gd name="connsiteY644" fmla="*/ 489739 h 2786219"/>
              <a:gd name="connsiteX645" fmla="*/ 1043668 w 4691512"/>
              <a:gd name="connsiteY645" fmla="*/ 465262 h 2786219"/>
              <a:gd name="connsiteX646" fmla="*/ 1076800 w 4691512"/>
              <a:gd name="connsiteY646" fmla="*/ 427108 h 2786219"/>
              <a:gd name="connsiteX647" fmla="*/ 1092646 w 4691512"/>
              <a:gd name="connsiteY647" fmla="*/ 435387 h 2786219"/>
              <a:gd name="connsiteX648" fmla="*/ 1082563 w 4691512"/>
              <a:gd name="connsiteY648" fmla="*/ 495858 h 2786219"/>
              <a:gd name="connsiteX649" fmla="*/ 1080402 w 4691512"/>
              <a:gd name="connsiteY649" fmla="*/ 504137 h 2786219"/>
              <a:gd name="connsiteX650" fmla="*/ 1092646 w 4691512"/>
              <a:gd name="connsiteY650" fmla="*/ 537252 h 2786219"/>
              <a:gd name="connsiteX651" fmla="*/ 1105971 w 4691512"/>
              <a:gd name="connsiteY651" fmla="*/ 529334 h 2786219"/>
              <a:gd name="connsiteX652" fmla="*/ 1112093 w 4691512"/>
              <a:gd name="connsiteY652" fmla="*/ 549851 h 2786219"/>
              <a:gd name="connsiteX653" fmla="*/ 1109212 w 4691512"/>
              <a:gd name="connsiteY653" fmla="*/ 572528 h 2786219"/>
              <a:gd name="connsiteX654" fmla="*/ 1113174 w 4691512"/>
              <a:gd name="connsiteY654" fmla="*/ 580086 h 2786219"/>
              <a:gd name="connsiteX655" fmla="*/ 1120016 w 4691512"/>
              <a:gd name="connsiteY655" fmla="*/ 576127 h 2786219"/>
              <a:gd name="connsiteX656" fmla="*/ 1155670 w 4691512"/>
              <a:gd name="connsiteY656" fmla="*/ 532573 h 2786219"/>
              <a:gd name="connsiteX657" fmla="*/ 1192043 w 4691512"/>
              <a:gd name="connsiteY657" fmla="*/ 530773 h 2786219"/>
              <a:gd name="connsiteX658" fmla="*/ 1192763 w 4691512"/>
              <a:gd name="connsiteY658" fmla="*/ 554170 h 2786219"/>
              <a:gd name="connsiteX659" fmla="*/ 1180519 w 4691512"/>
              <a:gd name="connsiteY659" fmla="*/ 586926 h 2786219"/>
              <a:gd name="connsiteX660" fmla="*/ 1145946 w 4691512"/>
              <a:gd name="connsiteY660" fmla="*/ 614282 h 2786219"/>
              <a:gd name="connsiteX661" fmla="*/ 1116055 w 4691512"/>
              <a:gd name="connsiteY661" fmla="*/ 613922 h 2786219"/>
              <a:gd name="connsiteX662" fmla="*/ 1110293 w 4691512"/>
              <a:gd name="connsiteY662" fmla="*/ 620401 h 2786219"/>
              <a:gd name="connsiteX663" fmla="*/ 1102370 w 4691512"/>
              <a:gd name="connsiteY663" fmla="*/ 631199 h 2786219"/>
              <a:gd name="connsiteX664" fmla="*/ 1071038 w 4691512"/>
              <a:gd name="connsiteY664" fmla="*/ 630839 h 2786219"/>
              <a:gd name="connsiteX665" fmla="*/ 1064556 w 4691512"/>
              <a:gd name="connsiteY665" fmla="*/ 630839 h 2786219"/>
              <a:gd name="connsiteX666" fmla="*/ 1082202 w 4691512"/>
              <a:gd name="connsiteY666" fmla="*/ 649197 h 2786219"/>
              <a:gd name="connsiteX667" fmla="*/ 1029623 w 4691512"/>
              <a:gd name="connsiteY667" fmla="*/ 676913 h 2786219"/>
              <a:gd name="connsiteX668" fmla="*/ 1014497 w 4691512"/>
              <a:gd name="connsiteY668" fmla="*/ 677633 h 2786219"/>
              <a:gd name="connsiteX669" fmla="*/ 1013417 w 4691512"/>
              <a:gd name="connsiteY669" fmla="*/ 680872 h 2786219"/>
              <a:gd name="connsiteX670" fmla="*/ 1018819 w 4691512"/>
              <a:gd name="connsiteY670" fmla="*/ 697430 h 2786219"/>
              <a:gd name="connsiteX671" fmla="*/ 1002253 w 4691512"/>
              <a:gd name="connsiteY671" fmla="*/ 701750 h 2786219"/>
              <a:gd name="connsiteX672" fmla="*/ 995050 w 4691512"/>
              <a:gd name="connsiteY672" fmla="*/ 706429 h 2786219"/>
              <a:gd name="connsiteX673" fmla="*/ 938149 w 4691512"/>
              <a:gd name="connsiteY673" fmla="*/ 788137 h 2786219"/>
              <a:gd name="connsiteX674" fmla="*/ 939229 w 4691512"/>
              <a:gd name="connsiteY674" fmla="*/ 812254 h 2786219"/>
              <a:gd name="connsiteX675" fmla="*/ 952914 w 4691512"/>
              <a:gd name="connsiteY675" fmla="*/ 846089 h 2786219"/>
              <a:gd name="connsiteX676" fmla="*/ 949313 w 4691512"/>
              <a:gd name="connsiteY676" fmla="*/ 848249 h 2786219"/>
              <a:gd name="connsiteX677" fmla="*/ 956156 w 4691512"/>
              <a:gd name="connsiteY677" fmla="*/ 849329 h 2786219"/>
              <a:gd name="connsiteX678" fmla="*/ 987487 w 4691512"/>
              <a:gd name="connsiteY678" fmla="*/ 860487 h 2786219"/>
              <a:gd name="connsiteX679" fmla="*/ 1054472 w 4691512"/>
              <a:gd name="connsiteY679" fmla="*/ 909081 h 2786219"/>
              <a:gd name="connsiteX680" fmla="*/ 1062755 w 4691512"/>
              <a:gd name="connsiteY680" fmla="*/ 929958 h 2786219"/>
              <a:gd name="connsiteX681" fmla="*/ 1068877 w 4691512"/>
              <a:gd name="connsiteY681" fmla="*/ 983230 h 2786219"/>
              <a:gd name="connsiteX682" fmla="*/ 1079681 w 4691512"/>
              <a:gd name="connsiteY682" fmla="*/ 992589 h 2786219"/>
              <a:gd name="connsiteX683" fmla="*/ 1094447 w 4691512"/>
              <a:gd name="connsiteY683" fmla="*/ 985030 h 2786219"/>
              <a:gd name="connsiteX684" fmla="*/ 1098048 w 4691512"/>
              <a:gd name="connsiteY684" fmla="*/ 954794 h 2786219"/>
              <a:gd name="connsiteX685" fmla="*/ 1129020 w 4691512"/>
              <a:gd name="connsiteY685" fmla="*/ 906201 h 2786219"/>
              <a:gd name="connsiteX686" fmla="*/ 1149547 w 4691512"/>
              <a:gd name="connsiteY686" fmla="*/ 856168 h 2786219"/>
              <a:gd name="connsiteX687" fmla="*/ 1152068 w 4691512"/>
              <a:gd name="connsiteY687" fmla="*/ 815854 h 2786219"/>
              <a:gd name="connsiteX688" fmla="*/ 1170795 w 4691512"/>
              <a:gd name="connsiteY688" fmla="*/ 755382 h 2786219"/>
              <a:gd name="connsiteX689" fmla="*/ 1199246 w 4691512"/>
              <a:gd name="connsiteY689" fmla="*/ 737025 h 2786219"/>
              <a:gd name="connsiteX690" fmla="*/ 1264430 w 4691512"/>
              <a:gd name="connsiteY690" fmla="*/ 791017 h 2786219"/>
              <a:gd name="connsiteX691" fmla="*/ 1263710 w 4691512"/>
              <a:gd name="connsiteY691" fmla="*/ 802535 h 2786219"/>
              <a:gd name="connsiteX692" fmla="*/ 1269112 w 4691512"/>
              <a:gd name="connsiteY692" fmla="*/ 841410 h 2786219"/>
              <a:gd name="connsiteX693" fmla="*/ 1286758 w 4691512"/>
              <a:gd name="connsiteY693" fmla="*/ 848249 h 2786219"/>
              <a:gd name="connsiteX694" fmla="*/ 1311608 w 4691512"/>
              <a:gd name="connsiteY694" fmla="*/ 827732 h 2786219"/>
              <a:gd name="connsiteX695" fmla="*/ 1327093 w 4691512"/>
              <a:gd name="connsiteY695" fmla="*/ 808655 h 2786219"/>
              <a:gd name="connsiteX696" fmla="*/ 1337897 w 4691512"/>
              <a:gd name="connsiteY696" fmla="*/ 846449 h 2786219"/>
              <a:gd name="connsiteX697" fmla="*/ 1342219 w 4691512"/>
              <a:gd name="connsiteY697" fmla="*/ 866607 h 2786219"/>
              <a:gd name="connsiteX698" fmla="*/ 1347981 w 4691512"/>
              <a:gd name="connsiteY698" fmla="*/ 890723 h 2786219"/>
              <a:gd name="connsiteX699" fmla="*/ 1372830 w 4691512"/>
              <a:gd name="connsiteY699" fmla="*/ 937157 h 2786219"/>
              <a:gd name="connsiteX700" fmla="*/ 1372830 w 4691512"/>
              <a:gd name="connsiteY700" fmla="*/ 955154 h 2786219"/>
              <a:gd name="connsiteX701" fmla="*/ 1360946 w 4691512"/>
              <a:gd name="connsiteY701" fmla="*/ 963793 h 2786219"/>
              <a:gd name="connsiteX702" fmla="*/ 1367068 w 4691512"/>
              <a:gd name="connsiteY702" fmla="*/ 963073 h 2786219"/>
              <a:gd name="connsiteX703" fmla="*/ 1401641 w 4691512"/>
              <a:gd name="connsiteY703" fmla="*/ 967393 h 2786219"/>
              <a:gd name="connsiteX704" fmla="*/ 1396239 w 4691512"/>
              <a:gd name="connsiteY704" fmla="*/ 1006987 h 2786219"/>
              <a:gd name="connsiteX705" fmla="*/ 1347981 w 4691512"/>
              <a:gd name="connsiteY705" fmla="*/ 1030024 h 2786219"/>
              <a:gd name="connsiteX706" fmla="*/ 1337177 w 4691512"/>
              <a:gd name="connsiteY706" fmla="*/ 1032184 h 2786219"/>
              <a:gd name="connsiteX707" fmla="*/ 1288199 w 4691512"/>
              <a:gd name="connsiteY707" fmla="*/ 1030024 h 2786219"/>
              <a:gd name="connsiteX708" fmla="*/ 1245703 w 4691512"/>
              <a:gd name="connsiteY708" fmla="*/ 1040462 h 2786219"/>
              <a:gd name="connsiteX709" fmla="*/ 1209330 w 4691512"/>
              <a:gd name="connsiteY709" fmla="*/ 1066379 h 2786219"/>
              <a:gd name="connsiteX710" fmla="*/ 1211490 w 4691512"/>
              <a:gd name="connsiteY710" fmla="*/ 1069978 h 2786219"/>
              <a:gd name="connsiteX711" fmla="*/ 1226616 w 4691512"/>
              <a:gd name="connsiteY711" fmla="*/ 1062779 h 2786219"/>
              <a:gd name="connsiteX712" fmla="*/ 1265511 w 4691512"/>
              <a:gd name="connsiteY712" fmla="*/ 1057020 h 2786219"/>
              <a:gd name="connsiteX713" fmla="*/ 1272713 w 4691512"/>
              <a:gd name="connsiteY713" fmla="*/ 1061699 h 2786219"/>
              <a:gd name="connsiteX714" fmla="*/ 1270913 w 4691512"/>
              <a:gd name="connsiteY714" fmla="*/ 1070698 h 2786219"/>
              <a:gd name="connsiteX715" fmla="*/ 1263350 w 4691512"/>
              <a:gd name="connsiteY715" fmla="*/ 1080777 h 2786219"/>
              <a:gd name="connsiteX716" fmla="*/ 1278115 w 4691512"/>
              <a:gd name="connsiteY716" fmla="*/ 1109213 h 2786219"/>
              <a:gd name="connsiteX717" fmla="*/ 1305125 w 4691512"/>
              <a:gd name="connsiteY717" fmla="*/ 1127570 h 2786219"/>
              <a:gd name="connsiteX718" fmla="*/ 1248944 w 4691512"/>
              <a:gd name="connsiteY718" fmla="*/ 1154207 h 2786219"/>
              <a:gd name="connsiteX719" fmla="*/ 1242102 w 4691512"/>
              <a:gd name="connsiteY719" fmla="*/ 1151687 h 2786219"/>
              <a:gd name="connsiteX720" fmla="*/ 1243902 w 4691512"/>
              <a:gd name="connsiteY720" fmla="*/ 1144488 h 2786219"/>
              <a:gd name="connsiteX721" fmla="*/ 1256507 w 4691512"/>
              <a:gd name="connsiteY721" fmla="*/ 1134769 h 2786219"/>
              <a:gd name="connsiteX722" fmla="*/ 1267311 w 4691512"/>
              <a:gd name="connsiteY722" fmla="*/ 1130090 h 2786219"/>
              <a:gd name="connsiteX723" fmla="*/ 1262629 w 4691512"/>
              <a:gd name="connsiteY723" fmla="*/ 1124331 h 2786219"/>
              <a:gd name="connsiteX724" fmla="*/ 1243182 w 4691512"/>
              <a:gd name="connsiteY724" fmla="*/ 1129730 h 2786219"/>
              <a:gd name="connsiteX725" fmla="*/ 1204288 w 4691512"/>
              <a:gd name="connsiteY725" fmla="*/ 1144848 h 2786219"/>
              <a:gd name="connsiteX726" fmla="*/ 1170795 w 4691512"/>
              <a:gd name="connsiteY726" fmla="*/ 1181923 h 2786219"/>
              <a:gd name="connsiteX727" fmla="*/ 1151708 w 4691512"/>
              <a:gd name="connsiteY727" fmla="*/ 1199200 h 2786219"/>
              <a:gd name="connsiteX728" fmla="*/ 1128300 w 4691512"/>
              <a:gd name="connsiteY728" fmla="*/ 1208919 h 2786219"/>
              <a:gd name="connsiteX729" fmla="*/ 1116415 w 4691512"/>
              <a:gd name="connsiteY729" fmla="*/ 1220437 h 2786219"/>
              <a:gd name="connsiteX730" fmla="*/ 1099489 w 4691512"/>
              <a:gd name="connsiteY730" fmla="*/ 1238435 h 2786219"/>
              <a:gd name="connsiteX731" fmla="*/ 1087604 w 4691512"/>
              <a:gd name="connsiteY731" fmla="*/ 1256792 h 2786219"/>
              <a:gd name="connsiteX732" fmla="*/ 1075360 w 4691512"/>
              <a:gd name="connsiteY732" fmla="*/ 1246714 h 2786219"/>
              <a:gd name="connsiteX733" fmla="*/ 1072839 w 4691512"/>
              <a:gd name="connsiteY733" fmla="*/ 1260392 h 2786219"/>
              <a:gd name="connsiteX734" fmla="*/ 1074640 w 4691512"/>
              <a:gd name="connsiteY734" fmla="*/ 1273710 h 2786219"/>
              <a:gd name="connsiteX735" fmla="*/ 1052311 w 4691512"/>
              <a:gd name="connsiteY735" fmla="*/ 1326263 h 2786219"/>
              <a:gd name="connsiteX736" fmla="*/ 1005134 w 4691512"/>
              <a:gd name="connsiteY736" fmla="*/ 1363337 h 2786219"/>
              <a:gd name="connsiteX737" fmla="*/ 990368 w 4691512"/>
              <a:gd name="connsiteY737" fmla="*/ 1415170 h 2786219"/>
              <a:gd name="connsiteX738" fmla="*/ 995770 w 4691512"/>
              <a:gd name="connsiteY738" fmla="*/ 1459804 h 2786219"/>
              <a:gd name="connsiteX739" fmla="*/ 987847 w 4691512"/>
              <a:gd name="connsiteY739" fmla="*/ 1474562 h 2786219"/>
              <a:gd name="connsiteX740" fmla="*/ 977043 w 4691512"/>
              <a:gd name="connsiteY740" fmla="*/ 1466643 h 2786219"/>
              <a:gd name="connsiteX741" fmla="*/ 963358 w 4691512"/>
              <a:gd name="connsiteY741" fmla="*/ 1437127 h 2786219"/>
              <a:gd name="connsiteX742" fmla="*/ 960117 w 4691512"/>
              <a:gd name="connsiteY742" fmla="*/ 1421289 h 2786219"/>
              <a:gd name="connsiteX743" fmla="*/ 937429 w 4691512"/>
              <a:gd name="connsiteY743" fmla="*/ 1401132 h 2786219"/>
              <a:gd name="connsiteX744" fmla="*/ 912939 w 4691512"/>
              <a:gd name="connsiteY744" fmla="*/ 1396453 h 2786219"/>
              <a:gd name="connsiteX745" fmla="*/ 858559 w 4691512"/>
              <a:gd name="connsiteY745" fmla="*/ 1406531 h 2786219"/>
              <a:gd name="connsiteX746" fmla="*/ 839832 w 4691512"/>
              <a:gd name="connsiteY746" fmla="*/ 1410131 h 2786219"/>
              <a:gd name="connsiteX747" fmla="*/ 797336 w 4691512"/>
              <a:gd name="connsiteY747" fmla="*/ 1407251 h 2786219"/>
              <a:gd name="connsiteX748" fmla="*/ 765644 w 4691512"/>
              <a:gd name="connsiteY748" fmla="*/ 1428128 h 2786219"/>
              <a:gd name="connsiteX749" fmla="*/ 737914 w 4691512"/>
              <a:gd name="connsiteY749" fmla="*/ 1506237 h 2786219"/>
              <a:gd name="connsiteX750" fmla="*/ 742236 w 4691512"/>
              <a:gd name="connsiteY750" fmla="*/ 1554111 h 2786219"/>
              <a:gd name="connsiteX751" fmla="*/ 798056 w 4691512"/>
              <a:gd name="connsiteY751" fmla="*/ 1589746 h 2786219"/>
              <a:gd name="connsiteX752" fmla="*/ 834790 w 4691512"/>
              <a:gd name="connsiteY752" fmla="*/ 1564549 h 2786219"/>
              <a:gd name="connsiteX753" fmla="*/ 890971 w 4691512"/>
              <a:gd name="connsiteY753" fmla="*/ 1548712 h 2786219"/>
              <a:gd name="connsiteX754" fmla="*/ 876205 w 4691512"/>
              <a:gd name="connsiteY754" fmla="*/ 1582907 h 2786219"/>
              <a:gd name="connsiteX755" fmla="*/ 863961 w 4691512"/>
              <a:gd name="connsiteY755" fmla="*/ 1618542 h 2786219"/>
              <a:gd name="connsiteX756" fmla="*/ 871524 w 4691512"/>
              <a:gd name="connsiteY756" fmla="*/ 1628980 h 2786219"/>
              <a:gd name="connsiteX757" fmla="*/ 917981 w 4691512"/>
              <a:gd name="connsiteY757" fmla="*/ 1634020 h 2786219"/>
              <a:gd name="connsiteX758" fmla="*/ 935628 w 4691512"/>
              <a:gd name="connsiteY758" fmla="*/ 1654537 h 2786219"/>
              <a:gd name="connsiteX759" fmla="*/ 933467 w 4691512"/>
              <a:gd name="connsiteY759" fmla="*/ 1676494 h 2786219"/>
              <a:gd name="connsiteX760" fmla="*/ 949313 w 4691512"/>
              <a:gd name="connsiteY760" fmla="*/ 1725807 h 2786219"/>
              <a:gd name="connsiteX761" fmla="*/ 971281 w 4691512"/>
              <a:gd name="connsiteY761" fmla="*/ 1731926 h 2786219"/>
              <a:gd name="connsiteX762" fmla="*/ 1023861 w 4691512"/>
              <a:gd name="connsiteY762" fmla="*/ 1740565 h 2786219"/>
              <a:gd name="connsiteX763" fmla="*/ 1028542 w 4691512"/>
              <a:gd name="connsiteY763" fmla="*/ 1742365 h 2786219"/>
              <a:gd name="connsiteX764" fmla="*/ 1032504 w 4691512"/>
              <a:gd name="connsiteY764" fmla="*/ 1737685 h 2786219"/>
              <a:gd name="connsiteX765" fmla="*/ 1095167 w 4691512"/>
              <a:gd name="connsiteY765" fmla="*/ 1689452 h 2786219"/>
              <a:gd name="connsiteX766" fmla="*/ 1107412 w 4691512"/>
              <a:gd name="connsiteY766" fmla="*/ 1698451 h 2786219"/>
              <a:gd name="connsiteX767" fmla="*/ 1103810 w 4691512"/>
              <a:gd name="connsiteY767" fmla="*/ 1719688 h 2786219"/>
              <a:gd name="connsiteX768" fmla="*/ 1108132 w 4691512"/>
              <a:gd name="connsiteY768" fmla="*/ 1723287 h 2786219"/>
              <a:gd name="connsiteX769" fmla="*/ 1111733 w 4691512"/>
              <a:gd name="connsiteY769" fmla="*/ 1715008 h 2786219"/>
              <a:gd name="connsiteX770" fmla="*/ 1149908 w 4691512"/>
              <a:gd name="connsiteY770" fmla="*/ 1702410 h 2786219"/>
              <a:gd name="connsiteX771" fmla="*/ 1217973 w 4691512"/>
              <a:gd name="connsiteY771" fmla="*/ 1710329 h 2786219"/>
              <a:gd name="connsiteX772" fmla="*/ 1251825 w 4691512"/>
              <a:gd name="connsiteY772" fmla="*/ 1724007 h 2786219"/>
              <a:gd name="connsiteX773" fmla="*/ 1311968 w 4691512"/>
              <a:gd name="connsiteY773" fmla="*/ 1771161 h 2786219"/>
              <a:gd name="connsiteX774" fmla="*/ 1335737 w 4691512"/>
              <a:gd name="connsiteY774" fmla="*/ 1778000 h 2786219"/>
              <a:gd name="connsiteX775" fmla="*/ 1421088 w 4691512"/>
              <a:gd name="connsiteY775" fmla="*/ 1844590 h 2786219"/>
              <a:gd name="connsiteX776" fmla="*/ 1418207 w 4691512"/>
              <a:gd name="connsiteY776" fmla="*/ 1858268 h 2786219"/>
              <a:gd name="connsiteX777" fmla="*/ 1404882 w 4691512"/>
              <a:gd name="connsiteY777" fmla="*/ 1880225 h 2786219"/>
              <a:gd name="connsiteX778" fmla="*/ 1427211 w 4691512"/>
              <a:gd name="connsiteY778" fmla="*/ 1874106 h 2786219"/>
              <a:gd name="connsiteX779" fmla="*/ 1441976 w 4691512"/>
              <a:gd name="connsiteY779" fmla="*/ 1879505 h 2786219"/>
              <a:gd name="connsiteX780" fmla="*/ 1435854 w 4691512"/>
              <a:gd name="connsiteY780" fmla="*/ 1893544 h 2786219"/>
              <a:gd name="connsiteX781" fmla="*/ 1431172 w 4691512"/>
              <a:gd name="connsiteY781" fmla="*/ 1899663 h 2786219"/>
              <a:gd name="connsiteX782" fmla="*/ 1432973 w 4691512"/>
              <a:gd name="connsiteY782" fmla="*/ 1901822 h 2786219"/>
              <a:gd name="connsiteX783" fmla="*/ 1449899 w 4691512"/>
              <a:gd name="connsiteY783" fmla="*/ 1888864 h 2786219"/>
              <a:gd name="connsiteX784" fmla="*/ 1471147 w 4691512"/>
              <a:gd name="connsiteY784" fmla="*/ 1884905 h 2786219"/>
              <a:gd name="connsiteX785" fmla="*/ 1506440 w 4691512"/>
              <a:gd name="connsiteY785" fmla="*/ 1906142 h 2786219"/>
              <a:gd name="connsiteX786" fmla="*/ 1516164 w 4691512"/>
              <a:gd name="connsiteY786" fmla="*/ 1908661 h 2786219"/>
              <a:gd name="connsiteX787" fmla="*/ 1546775 w 4691512"/>
              <a:gd name="connsiteY787" fmla="*/ 1909021 h 2786219"/>
              <a:gd name="connsiteX788" fmla="*/ 1637169 w 4691512"/>
              <a:gd name="connsiteY788" fmla="*/ 1952935 h 2786219"/>
              <a:gd name="connsiteX789" fmla="*/ 1644371 w 4691512"/>
              <a:gd name="connsiteY789" fmla="*/ 1990370 h 2786219"/>
              <a:gd name="connsiteX790" fmla="*/ 1604757 w 4691512"/>
              <a:gd name="connsiteY790" fmla="*/ 2053361 h 2786219"/>
              <a:gd name="connsiteX791" fmla="*/ 1589271 w 4691512"/>
              <a:gd name="connsiteY791" fmla="*/ 2104834 h 2786219"/>
              <a:gd name="connsiteX792" fmla="*/ 1577026 w 4691512"/>
              <a:gd name="connsiteY792" fmla="*/ 2169625 h 2786219"/>
              <a:gd name="connsiteX793" fmla="*/ 1523006 w 4691512"/>
              <a:gd name="connsiteY793" fmla="*/ 2220378 h 2786219"/>
              <a:gd name="connsiteX794" fmla="*/ 1458182 w 4691512"/>
              <a:gd name="connsiteY794" fmla="*/ 2295608 h 2786219"/>
              <a:gd name="connsiteX795" fmla="*/ 1430092 w 4691512"/>
              <a:gd name="connsiteY795" fmla="*/ 2339881 h 2786219"/>
              <a:gd name="connsiteX796" fmla="*/ 1423609 w 4691512"/>
              <a:gd name="connsiteY796" fmla="*/ 2346360 h 2786219"/>
              <a:gd name="connsiteX797" fmla="*/ 1401641 w 4691512"/>
              <a:gd name="connsiteY797" fmla="*/ 2393154 h 2786219"/>
              <a:gd name="connsiteX798" fmla="*/ 1368869 w 4691512"/>
              <a:gd name="connsiteY798" fmla="*/ 2417271 h 2786219"/>
              <a:gd name="connsiteX799" fmla="*/ 1338258 w 4691512"/>
              <a:gd name="connsiteY799" fmla="*/ 2411871 h 2786219"/>
              <a:gd name="connsiteX800" fmla="*/ 1351943 w 4691512"/>
              <a:gd name="connsiteY800" fmla="*/ 2442467 h 2786219"/>
              <a:gd name="connsiteX801" fmla="*/ 1327814 w 4691512"/>
              <a:gd name="connsiteY801" fmla="*/ 2484581 h 2786219"/>
              <a:gd name="connsiteX802" fmla="*/ 1296842 w 4691512"/>
              <a:gd name="connsiteY802" fmla="*/ 2490340 h 2786219"/>
              <a:gd name="connsiteX803" fmla="*/ 1286758 w 4691512"/>
              <a:gd name="connsiteY803" fmla="*/ 2501499 h 2786219"/>
              <a:gd name="connsiteX804" fmla="*/ 1286758 w 4691512"/>
              <a:gd name="connsiteY804" fmla="*/ 2504018 h 2786219"/>
              <a:gd name="connsiteX805" fmla="*/ 1261909 w 4691512"/>
              <a:gd name="connsiteY805" fmla="*/ 2529575 h 2786219"/>
              <a:gd name="connsiteX806" fmla="*/ 1252906 w 4691512"/>
              <a:gd name="connsiteY806" fmla="*/ 2541813 h 2786219"/>
              <a:gd name="connsiteX807" fmla="*/ 1235980 w 4691512"/>
              <a:gd name="connsiteY807" fmla="*/ 2619562 h 2786219"/>
              <a:gd name="connsiteX808" fmla="*/ 1237420 w 4691512"/>
              <a:gd name="connsiteY808" fmla="*/ 2635400 h 2786219"/>
              <a:gd name="connsiteX809" fmla="*/ 1246063 w 4691512"/>
              <a:gd name="connsiteY809" fmla="*/ 2689033 h 2786219"/>
              <a:gd name="connsiteX810" fmla="*/ 1238861 w 4691512"/>
              <a:gd name="connsiteY810" fmla="*/ 2702351 h 2786219"/>
              <a:gd name="connsiteX811" fmla="*/ 1233459 w 4691512"/>
              <a:gd name="connsiteY811" fmla="*/ 2740146 h 2786219"/>
              <a:gd name="connsiteX812" fmla="*/ 1228777 w 4691512"/>
              <a:gd name="connsiteY812" fmla="*/ 2760663 h 2786219"/>
              <a:gd name="connsiteX813" fmla="*/ 1208249 w 4691512"/>
              <a:gd name="connsiteY813" fmla="*/ 2786219 h 2786219"/>
              <a:gd name="connsiteX814" fmla="*/ 1179439 w 4691512"/>
              <a:gd name="connsiteY814" fmla="*/ 2767862 h 2786219"/>
              <a:gd name="connsiteX815" fmla="*/ 1168274 w 4691512"/>
              <a:gd name="connsiteY815" fmla="*/ 2739786 h 2786219"/>
              <a:gd name="connsiteX816" fmla="*/ 1147747 w 4691512"/>
              <a:gd name="connsiteY816" fmla="*/ 2703431 h 2786219"/>
              <a:gd name="connsiteX817" fmla="*/ 1140544 w 4691512"/>
              <a:gd name="connsiteY817" fmla="*/ 2701991 h 2786219"/>
              <a:gd name="connsiteX818" fmla="*/ 1143065 w 4691512"/>
              <a:gd name="connsiteY818" fmla="*/ 2692272 h 2786219"/>
              <a:gd name="connsiteX819" fmla="*/ 1134422 w 4691512"/>
              <a:gd name="connsiteY819" fmla="*/ 2649078 h 2786219"/>
              <a:gd name="connsiteX820" fmla="*/ 1126499 w 4691512"/>
              <a:gd name="connsiteY820" fmla="*/ 2635040 h 2786219"/>
              <a:gd name="connsiteX821" fmla="*/ 1150268 w 4691512"/>
              <a:gd name="connsiteY821" fmla="*/ 2600485 h 2786219"/>
              <a:gd name="connsiteX822" fmla="*/ 1145226 w 4691512"/>
              <a:gd name="connsiteY822" fmla="*/ 2559091 h 2786219"/>
              <a:gd name="connsiteX823" fmla="*/ 1136583 w 4691512"/>
              <a:gd name="connsiteY823" fmla="*/ 2547572 h 2786219"/>
              <a:gd name="connsiteX824" fmla="*/ 1126139 w 4691512"/>
              <a:gd name="connsiteY824" fmla="*/ 2529935 h 2786219"/>
              <a:gd name="connsiteX825" fmla="*/ 1119296 w 4691512"/>
              <a:gd name="connsiteY825" fmla="*/ 2476662 h 2786219"/>
              <a:gd name="connsiteX826" fmla="*/ 1120016 w 4691512"/>
              <a:gd name="connsiteY826" fmla="*/ 2465864 h 2786219"/>
              <a:gd name="connsiteX827" fmla="*/ 1130820 w 4691512"/>
              <a:gd name="connsiteY827" fmla="*/ 2420870 h 2786219"/>
              <a:gd name="connsiteX828" fmla="*/ 1133341 w 4691512"/>
              <a:gd name="connsiteY828" fmla="*/ 2387035 h 2786219"/>
              <a:gd name="connsiteX829" fmla="*/ 1134782 w 4691512"/>
              <a:gd name="connsiteY829" fmla="*/ 2272211 h 2786219"/>
              <a:gd name="connsiteX830" fmla="*/ 1130820 w 4691512"/>
              <a:gd name="connsiteY830" fmla="*/ 2164586 h 2786219"/>
              <a:gd name="connsiteX831" fmla="*/ 1100929 w 4691512"/>
              <a:gd name="connsiteY831" fmla="*/ 2128951 h 2786219"/>
              <a:gd name="connsiteX832" fmla="*/ 1088685 w 4691512"/>
              <a:gd name="connsiteY832" fmla="*/ 2121392 h 2786219"/>
              <a:gd name="connsiteX833" fmla="*/ 1008015 w 4691512"/>
              <a:gd name="connsiteY833" fmla="*/ 2020246 h 2786219"/>
              <a:gd name="connsiteX834" fmla="*/ 972001 w 4691512"/>
              <a:gd name="connsiteY834" fmla="*/ 1969853 h 2786219"/>
              <a:gd name="connsiteX835" fmla="*/ 966960 w 4691512"/>
              <a:gd name="connsiteY835" fmla="*/ 1936018 h 2786219"/>
              <a:gd name="connsiteX836" fmla="*/ 970921 w 4691512"/>
              <a:gd name="connsiteY836" fmla="*/ 1903262 h 2786219"/>
              <a:gd name="connsiteX837" fmla="*/ 981725 w 4691512"/>
              <a:gd name="connsiteY837" fmla="*/ 1863668 h 2786219"/>
              <a:gd name="connsiteX838" fmla="*/ 1007295 w 4691512"/>
              <a:gd name="connsiteY838" fmla="*/ 1832352 h 2786219"/>
              <a:gd name="connsiteX839" fmla="*/ 1017378 w 4691512"/>
              <a:gd name="connsiteY839" fmla="*/ 1772960 h 2786219"/>
              <a:gd name="connsiteX840" fmla="*/ 1006574 w 4691512"/>
              <a:gd name="connsiteY840" fmla="*/ 1747044 h 2786219"/>
              <a:gd name="connsiteX841" fmla="*/ 983886 w 4691512"/>
              <a:gd name="connsiteY841" fmla="*/ 1744884 h 2786219"/>
              <a:gd name="connsiteX842" fmla="*/ 959037 w 4691512"/>
              <a:gd name="connsiteY842" fmla="*/ 1751723 h 2786219"/>
              <a:gd name="connsiteX843" fmla="*/ 902856 w 4691512"/>
              <a:gd name="connsiteY843" fmla="*/ 1716088 h 2786219"/>
              <a:gd name="connsiteX844" fmla="*/ 882688 w 4691512"/>
              <a:gd name="connsiteY844" fmla="*/ 1685852 h 2786219"/>
              <a:gd name="connsiteX845" fmla="*/ 858559 w 4691512"/>
              <a:gd name="connsiteY845" fmla="*/ 1670735 h 2786219"/>
              <a:gd name="connsiteX846" fmla="*/ 786172 w 4691512"/>
              <a:gd name="connsiteY846" fmla="*/ 1636179 h 2786219"/>
              <a:gd name="connsiteX847" fmla="*/ 764564 w 4691512"/>
              <a:gd name="connsiteY847" fmla="*/ 1628980 h 2786219"/>
              <a:gd name="connsiteX848" fmla="*/ 707663 w 4691512"/>
              <a:gd name="connsiteY848" fmla="*/ 1621061 h 2786219"/>
              <a:gd name="connsiteX849" fmla="*/ 638877 w 4691512"/>
              <a:gd name="connsiteY849" fmla="*/ 1586506 h 2786219"/>
              <a:gd name="connsiteX850" fmla="*/ 617990 w 4691512"/>
              <a:gd name="connsiteY850" fmla="*/ 1548712 h 2786219"/>
              <a:gd name="connsiteX851" fmla="*/ 607906 w 4691512"/>
              <a:gd name="connsiteY851" fmla="*/ 1516676 h 2786219"/>
              <a:gd name="connsiteX852" fmla="*/ 578375 w 4691512"/>
              <a:gd name="connsiteY852" fmla="*/ 1473482 h 2786219"/>
              <a:gd name="connsiteX853" fmla="*/ 531557 w 4691512"/>
              <a:gd name="connsiteY853" fmla="*/ 1392493 h 2786219"/>
              <a:gd name="connsiteX854" fmla="*/ 522555 w 4691512"/>
              <a:gd name="connsiteY854" fmla="*/ 1374856 h 2786219"/>
              <a:gd name="connsiteX855" fmla="*/ 512831 w 4691512"/>
              <a:gd name="connsiteY855" fmla="*/ 1368017 h 2786219"/>
              <a:gd name="connsiteX856" fmla="*/ 508149 w 4691512"/>
              <a:gd name="connsiteY856" fmla="*/ 1381695 h 2786219"/>
              <a:gd name="connsiteX857" fmla="*/ 522555 w 4691512"/>
              <a:gd name="connsiteY857" fmla="*/ 1418050 h 2786219"/>
              <a:gd name="connsiteX858" fmla="*/ 546683 w 4691512"/>
              <a:gd name="connsiteY858" fmla="*/ 1477801 h 2786219"/>
              <a:gd name="connsiteX859" fmla="*/ 557848 w 4691512"/>
              <a:gd name="connsiteY859" fmla="*/ 1501918 h 2786219"/>
              <a:gd name="connsiteX860" fmla="*/ 555687 w 4691512"/>
              <a:gd name="connsiteY860" fmla="*/ 1504798 h 2786219"/>
              <a:gd name="connsiteX861" fmla="*/ 542002 w 4691512"/>
              <a:gd name="connsiteY861" fmla="*/ 1495439 h 2786219"/>
              <a:gd name="connsiteX862" fmla="*/ 526156 w 4691512"/>
              <a:gd name="connsiteY862" fmla="*/ 1465563 h 2786219"/>
              <a:gd name="connsiteX863" fmla="*/ 521114 w 4691512"/>
              <a:gd name="connsiteY863" fmla="*/ 1457284 h 2786219"/>
              <a:gd name="connsiteX864" fmla="*/ 500226 w 4691512"/>
              <a:gd name="connsiteY864" fmla="*/ 1422009 h 2786219"/>
              <a:gd name="connsiteX865" fmla="*/ 470695 w 4691512"/>
              <a:gd name="connsiteY865" fmla="*/ 1334181 h 2786219"/>
              <a:gd name="connsiteX866" fmla="*/ 453769 w 4691512"/>
              <a:gd name="connsiteY866" fmla="*/ 1315824 h 2786219"/>
              <a:gd name="connsiteX867" fmla="*/ 422077 w 4691512"/>
              <a:gd name="connsiteY867" fmla="*/ 1274070 h 2786219"/>
              <a:gd name="connsiteX868" fmla="*/ 420637 w 4691512"/>
              <a:gd name="connsiteY868" fmla="*/ 1269390 h 2786219"/>
              <a:gd name="connsiteX869" fmla="*/ 406231 w 4691512"/>
              <a:gd name="connsiteY869" fmla="*/ 1202080 h 2786219"/>
              <a:gd name="connsiteX870" fmla="*/ 405511 w 4691512"/>
              <a:gd name="connsiteY870" fmla="*/ 1170404 h 2786219"/>
              <a:gd name="connsiteX871" fmla="*/ 435042 w 4691512"/>
              <a:gd name="connsiteY871" fmla="*/ 1071778 h 2786219"/>
              <a:gd name="connsiteX872" fmla="*/ 443325 w 4691512"/>
              <a:gd name="connsiteY872" fmla="*/ 1025704 h 2786219"/>
              <a:gd name="connsiteX873" fmla="*/ 449447 w 4691512"/>
              <a:gd name="connsiteY873" fmla="*/ 1010946 h 2786219"/>
              <a:gd name="connsiteX874" fmla="*/ 464573 w 4691512"/>
              <a:gd name="connsiteY874" fmla="*/ 1017786 h 2786219"/>
              <a:gd name="connsiteX875" fmla="*/ 470695 w 4691512"/>
              <a:gd name="connsiteY875" fmla="*/ 1021385 h 2786219"/>
              <a:gd name="connsiteX876" fmla="*/ 465653 w 4691512"/>
              <a:gd name="connsiteY876" fmla="*/ 975311 h 2786219"/>
              <a:gd name="connsiteX877" fmla="*/ 442244 w 4691512"/>
              <a:gd name="connsiteY877" fmla="*/ 939316 h 2786219"/>
              <a:gd name="connsiteX878" fmla="*/ 444765 w 4691512"/>
              <a:gd name="connsiteY878" fmla="*/ 904401 h 2786219"/>
              <a:gd name="connsiteX879" fmla="*/ 431080 w 4691512"/>
              <a:gd name="connsiteY879" fmla="*/ 874525 h 2786219"/>
              <a:gd name="connsiteX880" fmla="*/ 429280 w 4691512"/>
              <a:gd name="connsiteY880" fmla="*/ 869126 h 2786219"/>
              <a:gd name="connsiteX881" fmla="*/ 428199 w 4691512"/>
              <a:gd name="connsiteY881" fmla="*/ 831331 h 2786219"/>
              <a:gd name="connsiteX882" fmla="*/ 429640 w 4691512"/>
              <a:gd name="connsiteY882" fmla="*/ 828092 h 2786219"/>
              <a:gd name="connsiteX883" fmla="*/ 426038 w 4691512"/>
              <a:gd name="connsiteY883" fmla="*/ 828452 h 2786219"/>
              <a:gd name="connsiteX884" fmla="*/ 420997 w 4691512"/>
              <a:gd name="connsiteY884" fmla="*/ 804695 h 2786219"/>
              <a:gd name="connsiteX885" fmla="*/ 418115 w 4691512"/>
              <a:gd name="connsiteY885" fmla="*/ 791737 h 2786219"/>
              <a:gd name="connsiteX886" fmla="*/ 413074 w 4691512"/>
              <a:gd name="connsiteY886" fmla="*/ 752143 h 2786219"/>
              <a:gd name="connsiteX887" fmla="*/ 405151 w 4691512"/>
              <a:gd name="connsiteY887" fmla="*/ 724786 h 2786219"/>
              <a:gd name="connsiteX888" fmla="*/ 370218 w 4691512"/>
              <a:gd name="connsiteY888" fmla="*/ 716507 h 2786219"/>
              <a:gd name="connsiteX889" fmla="*/ 356533 w 4691512"/>
              <a:gd name="connsiteY889" fmla="*/ 690591 h 2786219"/>
              <a:gd name="connsiteX890" fmla="*/ 338886 w 4691512"/>
              <a:gd name="connsiteY890" fmla="*/ 671514 h 2786219"/>
              <a:gd name="connsiteX891" fmla="*/ 295310 w 4691512"/>
              <a:gd name="connsiteY891" fmla="*/ 642718 h 2786219"/>
              <a:gd name="connsiteX892" fmla="*/ 286306 w 4691512"/>
              <a:gd name="connsiteY892" fmla="*/ 628320 h 2786219"/>
              <a:gd name="connsiteX893" fmla="*/ 270821 w 4691512"/>
              <a:gd name="connsiteY893" fmla="*/ 618241 h 2786219"/>
              <a:gd name="connsiteX894" fmla="*/ 256055 w 4691512"/>
              <a:gd name="connsiteY894" fmla="*/ 627600 h 2786219"/>
              <a:gd name="connsiteX895" fmla="*/ 233727 w 4691512"/>
              <a:gd name="connsiteY895" fmla="*/ 647397 h 2786219"/>
              <a:gd name="connsiteX896" fmla="*/ 200955 w 4691512"/>
              <a:gd name="connsiteY896" fmla="*/ 658915 h 2786219"/>
              <a:gd name="connsiteX897" fmla="*/ 198074 w 4691512"/>
              <a:gd name="connsiteY897" fmla="*/ 655676 h 2786219"/>
              <a:gd name="connsiteX898" fmla="*/ 216441 w 4691512"/>
              <a:gd name="connsiteY898" fmla="*/ 624360 h 2786219"/>
              <a:gd name="connsiteX899" fmla="*/ 245972 w 4691512"/>
              <a:gd name="connsiteY899" fmla="*/ 605643 h 2786219"/>
              <a:gd name="connsiteX900" fmla="*/ 242370 w 4691512"/>
              <a:gd name="connsiteY900" fmla="*/ 599524 h 2786219"/>
              <a:gd name="connsiteX901" fmla="*/ 202035 w 4691512"/>
              <a:gd name="connsiteY901" fmla="*/ 622201 h 2786219"/>
              <a:gd name="connsiteX902" fmla="*/ 171784 w 4691512"/>
              <a:gd name="connsiteY902" fmla="*/ 643078 h 2786219"/>
              <a:gd name="connsiteX903" fmla="*/ 164941 w 4691512"/>
              <a:gd name="connsiteY903" fmla="*/ 653516 h 2786219"/>
              <a:gd name="connsiteX904" fmla="*/ 153777 w 4691512"/>
              <a:gd name="connsiteY904" fmla="*/ 671874 h 2786219"/>
              <a:gd name="connsiteX905" fmla="*/ 48978 w 4691512"/>
              <a:gd name="connsiteY905" fmla="*/ 732345 h 2786219"/>
              <a:gd name="connsiteX906" fmla="*/ 2161 w 4691512"/>
              <a:gd name="connsiteY906" fmla="*/ 744224 h 2786219"/>
              <a:gd name="connsiteX907" fmla="*/ 0 w 4691512"/>
              <a:gd name="connsiteY907" fmla="*/ 738824 h 2786219"/>
              <a:gd name="connsiteX908" fmla="*/ 10804 w 4691512"/>
              <a:gd name="connsiteY908" fmla="*/ 731985 h 2786219"/>
              <a:gd name="connsiteX909" fmla="*/ 106600 w 4691512"/>
              <a:gd name="connsiteY909" fmla="*/ 662515 h 2786219"/>
              <a:gd name="connsiteX910" fmla="*/ 100478 w 4691512"/>
              <a:gd name="connsiteY910" fmla="*/ 647757 h 2786219"/>
              <a:gd name="connsiteX911" fmla="*/ 78149 w 4691512"/>
              <a:gd name="connsiteY911" fmla="*/ 641278 h 2786219"/>
              <a:gd name="connsiteX912" fmla="*/ 66625 w 4691512"/>
              <a:gd name="connsiteY912" fmla="*/ 615362 h 2786219"/>
              <a:gd name="connsiteX913" fmla="*/ 72387 w 4691512"/>
              <a:gd name="connsiteY913" fmla="*/ 595924 h 2786219"/>
              <a:gd name="connsiteX914" fmla="*/ 45737 w 4691512"/>
              <a:gd name="connsiteY914" fmla="*/ 591605 h 2786219"/>
              <a:gd name="connsiteX915" fmla="*/ 55101 w 4691512"/>
              <a:gd name="connsiteY915" fmla="*/ 566768 h 2786219"/>
              <a:gd name="connsiteX916" fmla="*/ 67345 w 4691512"/>
              <a:gd name="connsiteY916" fmla="*/ 521415 h 2786219"/>
              <a:gd name="connsiteX917" fmla="*/ 130369 w 4691512"/>
              <a:gd name="connsiteY917" fmla="*/ 491899 h 2786219"/>
              <a:gd name="connsiteX918" fmla="*/ 164582 w 4691512"/>
              <a:gd name="connsiteY918" fmla="*/ 464543 h 2786219"/>
              <a:gd name="connsiteX919" fmla="*/ 155938 w 4691512"/>
              <a:gd name="connsiteY919" fmla="*/ 451584 h 2786219"/>
              <a:gd name="connsiteX920" fmla="*/ 131809 w 4691512"/>
              <a:gd name="connsiteY920" fmla="*/ 451584 h 2786219"/>
              <a:gd name="connsiteX921" fmla="*/ 110201 w 4691512"/>
              <a:gd name="connsiteY921" fmla="*/ 436107 h 2786219"/>
              <a:gd name="connsiteX922" fmla="*/ 109481 w 4691512"/>
              <a:gd name="connsiteY922" fmla="*/ 397592 h 2786219"/>
              <a:gd name="connsiteX923" fmla="*/ 118124 w 4691512"/>
              <a:gd name="connsiteY923" fmla="*/ 389313 h 2786219"/>
              <a:gd name="connsiteX924" fmla="*/ 159539 w 4691512"/>
              <a:gd name="connsiteY924" fmla="*/ 378515 h 2786219"/>
              <a:gd name="connsiteX925" fmla="*/ 170704 w 4691512"/>
              <a:gd name="connsiteY925" fmla="*/ 385714 h 2786219"/>
              <a:gd name="connsiteX926" fmla="*/ 210679 w 4691512"/>
              <a:gd name="connsiteY926" fmla="*/ 397232 h 2786219"/>
              <a:gd name="connsiteX927" fmla="*/ 211759 w 4691512"/>
              <a:gd name="connsiteY927" fmla="*/ 387513 h 2786219"/>
              <a:gd name="connsiteX928" fmla="*/ 203476 w 4691512"/>
              <a:gd name="connsiteY928" fmla="*/ 371675 h 2786219"/>
              <a:gd name="connsiteX929" fmla="*/ 194112 w 4691512"/>
              <a:gd name="connsiteY929" fmla="*/ 336400 h 2786219"/>
              <a:gd name="connsiteX930" fmla="*/ 192672 w 4691512"/>
              <a:gd name="connsiteY930" fmla="*/ 309404 h 2786219"/>
              <a:gd name="connsiteX931" fmla="*/ 214640 w 4691512"/>
              <a:gd name="connsiteY931" fmla="*/ 287807 h 2786219"/>
              <a:gd name="connsiteX932" fmla="*/ 262538 w 4691512"/>
              <a:gd name="connsiteY932" fmla="*/ 272689 h 2786219"/>
              <a:gd name="connsiteX933" fmla="*/ 313677 w 4691512"/>
              <a:gd name="connsiteY933" fmla="*/ 256132 h 2786219"/>
              <a:gd name="connsiteX934" fmla="*/ 319439 w 4691512"/>
              <a:gd name="connsiteY934" fmla="*/ 253972 h 2786219"/>
              <a:gd name="connsiteX935" fmla="*/ 377060 w 4691512"/>
              <a:gd name="connsiteY935" fmla="*/ 237414 h 2786219"/>
              <a:gd name="connsiteX936" fmla="*/ 1121871 w 4691512"/>
              <a:gd name="connsiteY936" fmla="*/ 232336 h 2786219"/>
              <a:gd name="connsiteX937" fmla="*/ 1135917 w 4691512"/>
              <a:gd name="connsiteY937" fmla="*/ 238415 h 2786219"/>
              <a:gd name="connsiteX938" fmla="*/ 1139891 w 4691512"/>
              <a:gd name="connsiteY938" fmla="*/ 254866 h 2786219"/>
              <a:gd name="connsiteX939" fmla="*/ 1108097 w 4691512"/>
              <a:gd name="connsiteY939" fmla="*/ 291701 h 2786219"/>
              <a:gd name="connsiteX940" fmla="*/ 1092922 w 4691512"/>
              <a:gd name="connsiteY940" fmla="*/ 290628 h 2786219"/>
              <a:gd name="connsiteX941" fmla="*/ 1094368 w 4691512"/>
              <a:gd name="connsiteY941" fmla="*/ 278469 h 2786219"/>
              <a:gd name="connsiteX942" fmla="*/ 1095813 w 4691512"/>
              <a:gd name="connsiteY942" fmla="*/ 263449 h 2786219"/>
              <a:gd name="connsiteX943" fmla="*/ 1096897 w 4691512"/>
              <a:gd name="connsiteY943" fmla="*/ 246998 h 2786219"/>
              <a:gd name="connsiteX944" fmla="*/ 1111349 w 4691512"/>
              <a:gd name="connsiteY944" fmla="*/ 244495 h 2786219"/>
              <a:gd name="connsiteX945" fmla="*/ 1121871 w 4691512"/>
              <a:gd name="connsiteY945" fmla="*/ 232336 h 2786219"/>
              <a:gd name="connsiteX946" fmla="*/ 1175567 w 4691512"/>
              <a:gd name="connsiteY946" fmla="*/ 231790 h 2786219"/>
              <a:gd name="connsiteX947" fmla="*/ 1189183 w 4691512"/>
              <a:gd name="connsiteY947" fmla="*/ 243012 h 2786219"/>
              <a:gd name="connsiteX948" fmla="*/ 1203158 w 4691512"/>
              <a:gd name="connsiteY948" fmla="*/ 256405 h 2786219"/>
              <a:gd name="connsiteX949" fmla="*/ 1215342 w 4691512"/>
              <a:gd name="connsiteY949" fmla="*/ 269799 h 2786219"/>
              <a:gd name="connsiteX950" fmla="*/ 1206025 w 4691512"/>
              <a:gd name="connsiteY950" fmla="*/ 283554 h 2786219"/>
              <a:gd name="connsiteX951" fmla="*/ 1247592 w 4691512"/>
              <a:gd name="connsiteY951" fmla="*/ 312151 h 2786219"/>
              <a:gd name="connsiteX952" fmla="*/ 1283783 w 4691512"/>
              <a:gd name="connsiteY952" fmla="*/ 314685 h 2786219"/>
              <a:gd name="connsiteX953" fmla="*/ 1302417 w 4691512"/>
              <a:gd name="connsiteY953" fmla="*/ 327355 h 2786219"/>
              <a:gd name="connsiteX954" fmla="*/ 1298117 w 4691512"/>
              <a:gd name="connsiteY954" fmla="*/ 345816 h 2786219"/>
              <a:gd name="connsiteX955" fmla="*/ 1260133 w 4691512"/>
              <a:gd name="connsiteY955" fmla="*/ 355228 h 2786219"/>
              <a:gd name="connsiteX956" fmla="*/ 1227883 w 4691512"/>
              <a:gd name="connsiteY956" fmla="*/ 351608 h 2786219"/>
              <a:gd name="connsiteX957" fmla="*/ 1201008 w 4691512"/>
              <a:gd name="connsiteY957" fmla="*/ 339662 h 2786219"/>
              <a:gd name="connsiteX958" fmla="*/ 1190258 w 4691512"/>
              <a:gd name="connsiteY958" fmla="*/ 335318 h 2786219"/>
              <a:gd name="connsiteX959" fmla="*/ 1176642 w 4691512"/>
              <a:gd name="connsiteY959" fmla="*/ 305635 h 2786219"/>
              <a:gd name="connsiteX960" fmla="*/ 1188108 w 4691512"/>
              <a:gd name="connsiteY960" fmla="*/ 272333 h 2786219"/>
              <a:gd name="connsiteX961" fmla="*/ 1183092 w 4691512"/>
              <a:gd name="connsiteY961" fmla="*/ 262197 h 2786219"/>
              <a:gd name="connsiteX962" fmla="*/ 1171267 w 4691512"/>
              <a:gd name="connsiteY962" fmla="*/ 250613 h 2786219"/>
              <a:gd name="connsiteX963" fmla="*/ 1168400 w 4691512"/>
              <a:gd name="connsiteY963" fmla="*/ 235048 h 2786219"/>
              <a:gd name="connsiteX964" fmla="*/ 1175567 w 4691512"/>
              <a:gd name="connsiteY964" fmla="*/ 231790 h 2786219"/>
              <a:gd name="connsiteX965" fmla="*/ 2332325 w 4691512"/>
              <a:gd name="connsiteY965" fmla="*/ 227894 h 2786219"/>
              <a:gd name="connsiteX966" fmla="*/ 2355671 w 4691512"/>
              <a:gd name="connsiteY966" fmla="*/ 228259 h 2786219"/>
              <a:gd name="connsiteX967" fmla="*/ 2381172 w 4691512"/>
              <a:gd name="connsiteY967" fmla="*/ 229721 h 2786219"/>
              <a:gd name="connsiteX968" fmla="*/ 2391587 w 4691512"/>
              <a:gd name="connsiteY968" fmla="*/ 250182 h 2786219"/>
              <a:gd name="connsiteX969" fmla="*/ 2359981 w 4691512"/>
              <a:gd name="connsiteY969" fmla="*/ 273201 h 2786219"/>
              <a:gd name="connsiteX970" fmla="*/ 2339509 w 4691512"/>
              <a:gd name="connsiteY970" fmla="*/ 266624 h 2786219"/>
              <a:gd name="connsiteX971" fmla="*/ 2317241 w 4691512"/>
              <a:gd name="connsiteY971" fmla="*/ 246893 h 2786219"/>
              <a:gd name="connsiteX972" fmla="*/ 2321551 w 4691512"/>
              <a:gd name="connsiteY972" fmla="*/ 231547 h 2786219"/>
              <a:gd name="connsiteX973" fmla="*/ 2332325 w 4691512"/>
              <a:gd name="connsiteY973" fmla="*/ 227894 h 2786219"/>
              <a:gd name="connsiteX974" fmla="*/ 1203966 w 4691512"/>
              <a:gd name="connsiteY974" fmla="*/ 205883 h 2786219"/>
              <a:gd name="connsiteX975" fmla="*/ 1212477 w 4691512"/>
              <a:gd name="connsiteY975" fmla="*/ 216782 h 2786219"/>
              <a:gd name="connsiteX976" fmla="*/ 1210617 w 4691512"/>
              <a:gd name="connsiteY976" fmla="*/ 220812 h 2786219"/>
              <a:gd name="connsiteX977" fmla="*/ 1189037 w 4691512"/>
              <a:gd name="connsiteY977" fmla="*/ 212020 h 2786219"/>
              <a:gd name="connsiteX978" fmla="*/ 1203966 w 4691512"/>
              <a:gd name="connsiteY978" fmla="*/ 205883 h 2786219"/>
              <a:gd name="connsiteX979" fmla="*/ 3679477 w 4691512"/>
              <a:gd name="connsiteY979" fmla="*/ 199991 h 2786219"/>
              <a:gd name="connsiteX980" fmla="*/ 3690581 w 4691512"/>
              <a:gd name="connsiteY980" fmla="*/ 209959 h 2786219"/>
              <a:gd name="connsiteX981" fmla="*/ 3668819 w 4691512"/>
              <a:gd name="connsiteY981" fmla="*/ 217305 h 2786219"/>
              <a:gd name="connsiteX982" fmla="*/ 3659187 w 4691512"/>
              <a:gd name="connsiteY982" fmla="*/ 211009 h 2786219"/>
              <a:gd name="connsiteX983" fmla="*/ 3667036 w 4691512"/>
              <a:gd name="connsiteY983" fmla="*/ 200515 h 2786219"/>
              <a:gd name="connsiteX984" fmla="*/ 3679477 w 4691512"/>
              <a:gd name="connsiteY984" fmla="*/ 199991 h 2786219"/>
              <a:gd name="connsiteX985" fmla="*/ 964057 w 4691512"/>
              <a:gd name="connsiteY985" fmla="*/ 194552 h 2786219"/>
              <a:gd name="connsiteX986" fmla="*/ 979530 w 4691512"/>
              <a:gd name="connsiteY986" fmla="*/ 210761 h 2786219"/>
              <a:gd name="connsiteX987" fmla="*/ 991045 w 4691512"/>
              <a:gd name="connsiteY987" fmla="*/ 233453 h 2786219"/>
              <a:gd name="connsiteX988" fmla="*/ 1006158 w 4691512"/>
              <a:gd name="connsiteY988" fmla="*/ 232732 h 2786219"/>
              <a:gd name="connsiteX989" fmla="*/ 1014074 w 4691512"/>
              <a:gd name="connsiteY989" fmla="*/ 213282 h 2786219"/>
              <a:gd name="connsiteX990" fmla="*/ 1027028 w 4691512"/>
              <a:gd name="connsiteY990" fmla="*/ 198515 h 2786219"/>
              <a:gd name="connsiteX991" fmla="*/ 1032066 w 4691512"/>
              <a:gd name="connsiteY991" fmla="*/ 201396 h 2786219"/>
              <a:gd name="connsiteX992" fmla="*/ 1028467 w 4691512"/>
              <a:gd name="connsiteY992" fmla="*/ 225169 h 2786219"/>
              <a:gd name="connsiteX993" fmla="*/ 1037823 w 4691512"/>
              <a:gd name="connsiteY993" fmla="*/ 239216 h 2786219"/>
              <a:gd name="connsiteX994" fmla="*/ 1048258 w 4691512"/>
              <a:gd name="connsiteY994" fmla="*/ 244979 h 2786219"/>
              <a:gd name="connsiteX995" fmla="*/ 1043940 w 4691512"/>
              <a:gd name="connsiteY995" fmla="*/ 256505 h 2786219"/>
              <a:gd name="connsiteX996" fmla="*/ 1012995 w 4691512"/>
              <a:gd name="connsiteY996" fmla="*/ 273074 h 2786219"/>
              <a:gd name="connsiteX997" fmla="*/ 955061 w 4691512"/>
              <a:gd name="connsiteY997" fmla="*/ 278116 h 2786219"/>
              <a:gd name="connsiteX998" fmla="*/ 930952 w 4691512"/>
              <a:gd name="connsiteY998" fmla="*/ 263709 h 2786219"/>
              <a:gd name="connsiteX999" fmla="*/ 953622 w 4691512"/>
              <a:gd name="connsiteY999" fmla="*/ 256865 h 2786219"/>
              <a:gd name="connsiteX1000" fmla="*/ 954342 w 4691512"/>
              <a:gd name="connsiteY1000" fmla="*/ 253623 h 2786219"/>
              <a:gd name="connsiteX1001" fmla="*/ 937429 w 4691512"/>
              <a:gd name="connsiteY1001" fmla="*/ 248941 h 2786219"/>
              <a:gd name="connsiteX1002" fmla="*/ 920517 w 4691512"/>
              <a:gd name="connsiteY1002" fmla="*/ 241737 h 2786219"/>
              <a:gd name="connsiteX1003" fmla="*/ 923396 w 4691512"/>
              <a:gd name="connsiteY1003" fmla="*/ 227330 h 2786219"/>
              <a:gd name="connsiteX1004" fmla="*/ 942107 w 4691512"/>
              <a:gd name="connsiteY1004" fmla="*/ 206439 h 2786219"/>
              <a:gd name="connsiteX1005" fmla="*/ 964057 w 4691512"/>
              <a:gd name="connsiteY1005" fmla="*/ 194552 h 2786219"/>
              <a:gd name="connsiteX1006" fmla="*/ 3184641 w 4691512"/>
              <a:gd name="connsiteY1006" fmla="*/ 179903 h 2786219"/>
              <a:gd name="connsiteX1007" fmla="*/ 3188242 w 4691512"/>
              <a:gd name="connsiteY1007" fmla="*/ 187101 h 2786219"/>
              <a:gd name="connsiteX1008" fmla="*/ 3213086 w 4691512"/>
              <a:gd name="connsiteY1008" fmla="*/ 201136 h 2786219"/>
              <a:gd name="connsiteX1009" fmla="*/ 3227488 w 4691512"/>
              <a:gd name="connsiteY1009" fmla="*/ 211933 h 2786219"/>
              <a:gd name="connsiteX1010" fmla="*/ 3231449 w 4691512"/>
              <a:gd name="connsiteY1010" fmla="*/ 224529 h 2786219"/>
              <a:gd name="connsiteX1011" fmla="*/ 3239010 w 4691512"/>
              <a:gd name="connsiteY1011" fmla="*/ 214452 h 2786219"/>
              <a:gd name="connsiteX1012" fmla="*/ 3277177 w 4691512"/>
              <a:gd name="connsiteY1012" fmla="*/ 201496 h 2786219"/>
              <a:gd name="connsiteX1013" fmla="*/ 3308502 w 4691512"/>
              <a:gd name="connsiteY1013" fmla="*/ 218051 h 2786219"/>
              <a:gd name="connsiteX1014" fmla="*/ 3316063 w 4691512"/>
              <a:gd name="connsiteY1014" fmla="*/ 228128 h 2786219"/>
              <a:gd name="connsiteX1015" fmla="*/ 3320744 w 4691512"/>
              <a:gd name="connsiteY1015" fmla="*/ 236045 h 2786219"/>
              <a:gd name="connsiteX1016" fmla="*/ 3327945 w 4691512"/>
              <a:gd name="connsiteY1016" fmla="*/ 265916 h 2786219"/>
              <a:gd name="connsiteX1017" fmla="*/ 3306702 w 4691512"/>
              <a:gd name="connsiteY1017" fmla="*/ 337533 h 2786219"/>
              <a:gd name="connsiteX1018" fmla="*/ 3308142 w 4691512"/>
              <a:gd name="connsiteY1018" fmla="*/ 354087 h 2786219"/>
              <a:gd name="connsiteX1019" fmla="*/ 3330106 w 4691512"/>
              <a:gd name="connsiteY1019" fmla="*/ 328896 h 2786219"/>
              <a:gd name="connsiteX1020" fmla="*/ 3331546 w 4691512"/>
              <a:gd name="connsiteY1020" fmla="*/ 317019 h 2786219"/>
              <a:gd name="connsiteX1021" fmla="*/ 3331186 w 4691512"/>
              <a:gd name="connsiteY1021" fmla="*/ 309822 h 2786219"/>
              <a:gd name="connsiteX1022" fmla="*/ 3339107 w 4691512"/>
              <a:gd name="connsiteY1022" fmla="*/ 308022 h 2786219"/>
              <a:gd name="connsiteX1023" fmla="*/ 3359271 w 4691512"/>
              <a:gd name="connsiteY1023" fmla="*/ 312341 h 2786219"/>
              <a:gd name="connsiteX1024" fmla="*/ 3400678 w 4691512"/>
              <a:gd name="connsiteY1024" fmla="*/ 300105 h 2786219"/>
              <a:gd name="connsiteX1025" fmla="*/ 3432363 w 4691512"/>
              <a:gd name="connsiteY1025" fmla="*/ 302984 h 2786219"/>
              <a:gd name="connsiteX1026" fmla="*/ 3477371 w 4691512"/>
              <a:gd name="connsiteY1026" fmla="*/ 306583 h 2786219"/>
              <a:gd name="connsiteX1027" fmla="*/ 3488172 w 4691512"/>
              <a:gd name="connsiteY1027" fmla="*/ 290748 h 2786219"/>
              <a:gd name="connsiteX1028" fmla="*/ 3499334 w 4691512"/>
              <a:gd name="connsiteY1028" fmla="*/ 276712 h 2786219"/>
              <a:gd name="connsiteX1029" fmla="*/ 3528139 w 4691512"/>
              <a:gd name="connsiteY1029" fmla="*/ 274913 h 2786219"/>
              <a:gd name="connsiteX1030" fmla="*/ 3560905 w 4691512"/>
              <a:gd name="connsiteY1030" fmla="*/ 294706 h 2786219"/>
              <a:gd name="connsiteX1031" fmla="*/ 3574587 w 4691512"/>
              <a:gd name="connsiteY1031" fmla="*/ 317379 h 2786219"/>
              <a:gd name="connsiteX1032" fmla="*/ 3580708 w 4691512"/>
              <a:gd name="connsiteY1032" fmla="*/ 326016 h 2786219"/>
              <a:gd name="connsiteX1033" fmla="*/ 3621035 w 4691512"/>
              <a:gd name="connsiteY1033" fmla="*/ 350489 h 2786219"/>
              <a:gd name="connsiteX1034" fmla="*/ 3624996 w 4691512"/>
              <a:gd name="connsiteY1034" fmla="*/ 348689 h 2786219"/>
              <a:gd name="connsiteX1035" fmla="*/ 3625356 w 4691512"/>
              <a:gd name="connsiteY1035" fmla="*/ 330335 h 2786219"/>
              <a:gd name="connsiteX1036" fmla="*/ 3632917 w 4691512"/>
              <a:gd name="connsiteY1036" fmla="*/ 318819 h 2786219"/>
              <a:gd name="connsiteX1037" fmla="*/ 3670723 w 4691512"/>
              <a:gd name="connsiteY1037" fmla="*/ 311261 h 2786219"/>
              <a:gd name="connsiteX1038" fmla="*/ 3701689 w 4691512"/>
              <a:gd name="connsiteY1038" fmla="*/ 292547 h 2786219"/>
              <a:gd name="connsiteX1039" fmla="*/ 3688006 w 4691512"/>
              <a:gd name="connsiteY1039" fmla="*/ 267355 h 2786219"/>
              <a:gd name="connsiteX1040" fmla="*/ 3740215 w 4691512"/>
              <a:gd name="connsiteY1040" fmla="*/ 245762 h 2786219"/>
              <a:gd name="connsiteX1041" fmla="*/ 3758938 w 4691512"/>
              <a:gd name="connsiteY1041" fmla="*/ 254759 h 2786219"/>
              <a:gd name="connsiteX1042" fmla="*/ 3767220 w 4691512"/>
              <a:gd name="connsiteY1042" fmla="*/ 252600 h 2786219"/>
              <a:gd name="connsiteX1043" fmla="*/ 3774421 w 4691512"/>
              <a:gd name="connsiteY1043" fmla="*/ 242883 h 2786219"/>
              <a:gd name="connsiteX1044" fmla="*/ 3809707 w 4691512"/>
              <a:gd name="connsiteY1044" fmla="*/ 246122 h 2786219"/>
              <a:gd name="connsiteX1045" fmla="*/ 3832751 w 4691512"/>
              <a:gd name="connsiteY1045" fmla="*/ 259078 h 2786219"/>
              <a:gd name="connsiteX1046" fmla="*/ 3860836 w 4691512"/>
              <a:gd name="connsiteY1046" fmla="*/ 266635 h 2786219"/>
              <a:gd name="connsiteX1047" fmla="*/ 3872357 w 4691512"/>
              <a:gd name="connsiteY1047" fmla="*/ 265916 h 2786219"/>
              <a:gd name="connsiteX1048" fmla="*/ 3905483 w 4691512"/>
              <a:gd name="connsiteY1048" fmla="*/ 250081 h 2786219"/>
              <a:gd name="connsiteX1049" fmla="*/ 3970294 w 4691512"/>
              <a:gd name="connsiteY1049" fmla="*/ 273113 h 2786219"/>
              <a:gd name="connsiteX1050" fmla="*/ 3983616 w 4691512"/>
              <a:gd name="connsiteY1050" fmla="*/ 283550 h 2786219"/>
              <a:gd name="connsiteX1051" fmla="*/ 4008460 w 4691512"/>
              <a:gd name="connsiteY1051" fmla="*/ 292547 h 2786219"/>
              <a:gd name="connsiteX1052" fmla="*/ 4039066 w 4691512"/>
              <a:gd name="connsiteY1052" fmla="*/ 263037 h 2786219"/>
              <a:gd name="connsiteX1053" fmla="*/ 4067870 w 4691512"/>
              <a:gd name="connsiteY1053" fmla="*/ 253680 h 2786219"/>
              <a:gd name="connsiteX1054" fmla="*/ 4081193 w 4691512"/>
              <a:gd name="connsiteY1054" fmla="*/ 253680 h 2786219"/>
              <a:gd name="connsiteX1055" fmla="*/ 4107117 w 4691512"/>
              <a:gd name="connsiteY1055" fmla="*/ 267355 h 2786219"/>
              <a:gd name="connsiteX1056" fmla="*/ 4119719 w 4691512"/>
              <a:gd name="connsiteY1056" fmla="*/ 266635 h 2786219"/>
              <a:gd name="connsiteX1057" fmla="*/ 4117199 w 4691512"/>
              <a:gd name="connsiteY1057" fmla="*/ 253320 h 2786219"/>
              <a:gd name="connsiteX1058" fmla="*/ 4102436 w 4691512"/>
              <a:gd name="connsiteY1058" fmla="*/ 235326 h 2786219"/>
              <a:gd name="connsiteX1059" fmla="*/ 4108197 w 4691512"/>
              <a:gd name="connsiteY1059" fmla="*/ 219131 h 2786219"/>
              <a:gd name="connsiteX1060" fmla="*/ 4219456 w 4691512"/>
              <a:gd name="connsiteY1060" fmla="*/ 216611 h 2786219"/>
              <a:gd name="connsiteX1061" fmla="*/ 4238539 w 4691512"/>
              <a:gd name="connsiteY1061" fmla="*/ 219131 h 2786219"/>
              <a:gd name="connsiteX1062" fmla="*/ 4301910 w 4691512"/>
              <a:gd name="connsiteY1062" fmla="*/ 226328 h 2786219"/>
              <a:gd name="connsiteX1063" fmla="*/ 4317753 w 4691512"/>
              <a:gd name="connsiteY1063" fmla="*/ 236405 h 2786219"/>
              <a:gd name="connsiteX1064" fmla="*/ 4338276 w 4691512"/>
              <a:gd name="connsiteY1064" fmla="*/ 254040 h 2786219"/>
              <a:gd name="connsiteX1065" fmla="*/ 4341157 w 4691512"/>
              <a:gd name="connsiteY1065" fmla="*/ 251880 h 2786219"/>
              <a:gd name="connsiteX1066" fmla="*/ 4338996 w 4691512"/>
              <a:gd name="connsiteY1066" fmla="*/ 245402 h 2786219"/>
              <a:gd name="connsiteX1067" fmla="*/ 4336836 w 4691512"/>
              <a:gd name="connsiteY1067" fmla="*/ 229207 h 2786219"/>
              <a:gd name="connsiteX1068" fmla="*/ 4357720 w 4691512"/>
              <a:gd name="connsiteY1068" fmla="*/ 219491 h 2786219"/>
              <a:gd name="connsiteX1069" fmla="*/ 4386164 w 4691512"/>
              <a:gd name="connsiteY1069" fmla="*/ 234246 h 2786219"/>
              <a:gd name="connsiteX1070" fmla="*/ 4388325 w 4691512"/>
              <a:gd name="connsiteY1070" fmla="*/ 260517 h 2786219"/>
              <a:gd name="connsiteX1071" fmla="*/ 4390125 w 4691512"/>
              <a:gd name="connsiteY1071" fmla="*/ 278152 h 2786219"/>
              <a:gd name="connsiteX1072" fmla="*/ 4402007 w 4691512"/>
              <a:gd name="connsiteY1072" fmla="*/ 297945 h 2786219"/>
              <a:gd name="connsiteX1073" fmla="*/ 4392285 w 4691512"/>
              <a:gd name="connsiteY1073" fmla="*/ 317019 h 2786219"/>
              <a:gd name="connsiteX1074" fmla="*/ 4363120 w 4691512"/>
              <a:gd name="connsiteY1074" fmla="*/ 314500 h 2786219"/>
              <a:gd name="connsiteX1075" fmla="*/ 4347998 w 4691512"/>
              <a:gd name="connsiteY1075" fmla="*/ 316659 h 2786219"/>
              <a:gd name="connsiteX1076" fmla="*/ 4326394 w 4691512"/>
              <a:gd name="connsiteY1076" fmla="*/ 319539 h 2786219"/>
              <a:gd name="connsiteX1077" fmla="*/ 4317393 w 4691512"/>
              <a:gd name="connsiteY1077" fmla="*/ 318819 h 2786219"/>
              <a:gd name="connsiteX1078" fmla="*/ 4319553 w 4691512"/>
              <a:gd name="connsiteY1078" fmla="*/ 328536 h 2786219"/>
              <a:gd name="connsiteX1079" fmla="*/ 4336116 w 4691512"/>
              <a:gd name="connsiteY1079" fmla="*/ 354447 h 2786219"/>
              <a:gd name="connsiteX1080" fmla="*/ 4312352 w 4691512"/>
              <a:gd name="connsiteY1080" fmla="*/ 384678 h 2786219"/>
              <a:gd name="connsiteX1081" fmla="*/ 4301550 w 4691512"/>
              <a:gd name="connsiteY1081" fmla="*/ 390076 h 2786219"/>
              <a:gd name="connsiteX1082" fmla="*/ 4312352 w 4691512"/>
              <a:gd name="connsiteY1082" fmla="*/ 396914 h 2786219"/>
              <a:gd name="connsiteX1083" fmla="*/ 4351959 w 4691512"/>
              <a:gd name="connsiteY1083" fmla="*/ 418867 h 2786219"/>
              <a:gd name="connsiteX1084" fmla="*/ 4368521 w 4691512"/>
              <a:gd name="connsiteY1084" fmla="*/ 433262 h 2786219"/>
              <a:gd name="connsiteX1085" fmla="*/ 4380043 w 4691512"/>
              <a:gd name="connsiteY1085" fmla="*/ 442259 h 2786219"/>
              <a:gd name="connsiteX1086" fmla="*/ 4376443 w 4691512"/>
              <a:gd name="connsiteY1086" fmla="*/ 465652 h 2786219"/>
              <a:gd name="connsiteX1087" fmla="*/ 4330715 w 4691512"/>
              <a:gd name="connsiteY1087" fmla="*/ 539068 h 2786219"/>
              <a:gd name="connsiteX1088" fmla="*/ 4329995 w 4691512"/>
              <a:gd name="connsiteY1088" fmla="*/ 547705 h 2786219"/>
              <a:gd name="connsiteX1089" fmla="*/ 4304070 w 4691512"/>
              <a:gd name="connsiteY1089" fmla="*/ 567139 h 2786219"/>
              <a:gd name="connsiteX1090" fmla="*/ 4293269 w 4691512"/>
              <a:gd name="connsiteY1090" fmla="*/ 567499 h 2786219"/>
              <a:gd name="connsiteX1091" fmla="*/ 4253662 w 4691512"/>
              <a:gd name="connsiteY1091" fmla="*/ 593051 h 2786219"/>
              <a:gd name="connsiteX1092" fmla="*/ 4245020 w 4691512"/>
              <a:gd name="connsiteY1092" fmla="*/ 612845 h 2786219"/>
              <a:gd name="connsiteX1093" fmla="*/ 4253662 w 4691512"/>
              <a:gd name="connsiteY1093" fmla="*/ 657470 h 2786219"/>
              <a:gd name="connsiteX1094" fmla="*/ 4261223 w 4691512"/>
              <a:gd name="connsiteY1094" fmla="*/ 667907 h 2786219"/>
              <a:gd name="connsiteX1095" fmla="*/ 4286788 w 4691512"/>
              <a:gd name="connsiteY1095" fmla="*/ 717211 h 2786219"/>
              <a:gd name="connsiteX1096" fmla="*/ 4295069 w 4691512"/>
              <a:gd name="connsiteY1096" fmla="*/ 749601 h 2786219"/>
              <a:gd name="connsiteX1097" fmla="*/ 4297589 w 4691512"/>
              <a:gd name="connsiteY1097" fmla="*/ 761837 h 2786219"/>
              <a:gd name="connsiteX1098" fmla="*/ 4282107 w 4691512"/>
              <a:gd name="connsiteY1098" fmla="*/ 846770 h 2786219"/>
              <a:gd name="connsiteX1099" fmla="*/ 4282107 w 4691512"/>
              <a:gd name="connsiteY1099" fmla="*/ 850369 h 2786219"/>
              <a:gd name="connsiteX1100" fmla="*/ 4273825 w 4691512"/>
              <a:gd name="connsiteY1100" fmla="*/ 863684 h 2786219"/>
              <a:gd name="connsiteX1101" fmla="*/ 4261223 w 4691512"/>
              <a:gd name="connsiteY1101" fmla="*/ 856847 h 2786219"/>
              <a:gd name="connsiteX1102" fmla="*/ 4214775 w 4691512"/>
              <a:gd name="connsiteY1102" fmla="*/ 775153 h 2786219"/>
              <a:gd name="connsiteX1103" fmla="*/ 4210095 w 4691512"/>
              <a:gd name="connsiteY1103" fmla="*/ 763996 h 2786219"/>
              <a:gd name="connsiteX1104" fmla="*/ 4201453 w 4691512"/>
              <a:gd name="connsiteY1104" fmla="*/ 670066 h 2786219"/>
              <a:gd name="connsiteX1105" fmla="*/ 4210815 w 4691512"/>
              <a:gd name="connsiteY1105" fmla="*/ 611045 h 2786219"/>
              <a:gd name="connsiteX1106" fmla="*/ 4220176 w 4691512"/>
              <a:gd name="connsiteY1106" fmla="*/ 576136 h 2786219"/>
              <a:gd name="connsiteX1107" fmla="*/ 4218736 w 4691512"/>
              <a:gd name="connsiteY1107" fmla="*/ 554903 h 2786219"/>
              <a:gd name="connsiteX1108" fmla="*/ 4210095 w 4691512"/>
              <a:gd name="connsiteY1108" fmla="*/ 523233 h 2786219"/>
              <a:gd name="connsiteX1109" fmla="*/ 4202533 w 4691512"/>
              <a:gd name="connsiteY1109" fmla="*/ 514236 h 2786219"/>
              <a:gd name="connsiteX1110" fmla="*/ 4195692 w 4691512"/>
              <a:gd name="connsiteY1110" fmla="*/ 525033 h 2786219"/>
              <a:gd name="connsiteX1111" fmla="*/ 4196052 w 4691512"/>
              <a:gd name="connsiteY1111" fmla="*/ 557782 h 2786219"/>
              <a:gd name="connsiteX1112" fmla="*/ 4191731 w 4691512"/>
              <a:gd name="connsiteY1112" fmla="*/ 568939 h 2786219"/>
              <a:gd name="connsiteX1113" fmla="*/ 4173728 w 4691512"/>
              <a:gd name="connsiteY1113" fmla="*/ 569299 h 2786219"/>
              <a:gd name="connsiteX1114" fmla="*/ 4138802 w 4691512"/>
              <a:gd name="connsiteY1114" fmla="*/ 569658 h 2786219"/>
              <a:gd name="connsiteX1115" fmla="*/ 4125120 w 4691512"/>
              <a:gd name="connsiteY1115" fmla="*/ 629399 h 2786219"/>
              <a:gd name="connsiteX1116" fmla="*/ 4128001 w 4691512"/>
              <a:gd name="connsiteY1116" fmla="*/ 637317 h 2786219"/>
              <a:gd name="connsiteX1117" fmla="*/ 4124400 w 4691512"/>
              <a:gd name="connsiteY1117" fmla="*/ 654951 h 2786219"/>
              <a:gd name="connsiteX1118" fmla="*/ 4095595 w 4691512"/>
              <a:gd name="connsiteY1118" fmla="*/ 656031 h 2786219"/>
              <a:gd name="connsiteX1119" fmla="*/ 4061029 w 4691512"/>
              <a:gd name="connsiteY1119" fmla="*/ 655311 h 2786219"/>
              <a:gd name="connsiteX1120" fmla="*/ 4003780 w 4691512"/>
              <a:gd name="connsiteY1120" fmla="*/ 676904 h 2786219"/>
              <a:gd name="connsiteX1121" fmla="*/ 3975695 w 4691512"/>
              <a:gd name="connsiteY1121" fmla="*/ 705335 h 2786219"/>
              <a:gd name="connsiteX1122" fmla="*/ 3944370 w 4691512"/>
              <a:gd name="connsiteY1122" fmla="*/ 810781 h 2786219"/>
              <a:gd name="connsiteX1123" fmla="*/ 3949410 w 4691512"/>
              <a:gd name="connsiteY1123" fmla="*/ 823737 h 2786219"/>
              <a:gd name="connsiteX1124" fmla="*/ 3971374 w 4691512"/>
              <a:gd name="connsiteY1124" fmla="*/ 838852 h 2786219"/>
              <a:gd name="connsiteX1125" fmla="*/ 3990097 w 4691512"/>
              <a:gd name="connsiteY1125" fmla="*/ 839572 h 2786219"/>
              <a:gd name="connsiteX1126" fmla="*/ 4008820 w 4691512"/>
              <a:gd name="connsiteY1126" fmla="*/ 832374 h 2786219"/>
              <a:gd name="connsiteX1127" fmla="*/ 4038345 w 4691512"/>
              <a:gd name="connsiteY1127" fmla="*/ 853248 h 2786219"/>
              <a:gd name="connsiteX1128" fmla="*/ 4050588 w 4691512"/>
              <a:gd name="connsiteY1128" fmla="*/ 896794 h 2786219"/>
              <a:gd name="connsiteX1129" fmla="*/ 4057789 w 4691512"/>
              <a:gd name="connsiteY1129" fmla="*/ 926304 h 2786219"/>
              <a:gd name="connsiteX1130" fmla="*/ 4059229 w 4691512"/>
              <a:gd name="connsiteY1130" fmla="*/ 1018795 h 2786219"/>
              <a:gd name="connsiteX1131" fmla="*/ 4032224 w 4691512"/>
              <a:gd name="connsiteY1131" fmla="*/ 1090772 h 2786219"/>
              <a:gd name="connsiteX1132" fmla="*/ 4006300 w 4691512"/>
              <a:gd name="connsiteY1132" fmla="*/ 1106966 h 2786219"/>
              <a:gd name="connsiteX1133" fmla="*/ 3973895 w 4691512"/>
              <a:gd name="connsiteY1133" fmla="*/ 1132878 h 2786219"/>
              <a:gd name="connsiteX1134" fmla="*/ 3957332 w 4691512"/>
              <a:gd name="connsiteY1134" fmla="*/ 1180743 h 2786219"/>
              <a:gd name="connsiteX1135" fmla="*/ 3960212 w 4691512"/>
              <a:gd name="connsiteY1135" fmla="*/ 1199097 h 2786219"/>
              <a:gd name="connsiteX1136" fmla="*/ 3987577 w 4691512"/>
              <a:gd name="connsiteY1136" fmla="*/ 1236165 h 2786219"/>
              <a:gd name="connsiteX1137" fmla="*/ 3994058 w 4691512"/>
              <a:gd name="connsiteY1137" fmla="*/ 1267475 h 2786219"/>
              <a:gd name="connsiteX1138" fmla="*/ 3983616 w 4691512"/>
              <a:gd name="connsiteY1138" fmla="*/ 1281870 h 2786219"/>
              <a:gd name="connsiteX1139" fmla="*/ 3955171 w 4691512"/>
              <a:gd name="connsiteY1139" fmla="*/ 1265316 h 2786219"/>
              <a:gd name="connsiteX1140" fmla="*/ 3952651 w 4691512"/>
              <a:gd name="connsiteY1140" fmla="*/ 1249481 h 2786219"/>
              <a:gd name="connsiteX1141" fmla="*/ 3935008 w 4691512"/>
              <a:gd name="connsiteY1141" fmla="*/ 1227168 h 2786219"/>
              <a:gd name="connsiteX1142" fmla="*/ 3921686 w 4691512"/>
              <a:gd name="connsiteY1142" fmla="*/ 1208094 h 2786219"/>
              <a:gd name="connsiteX1143" fmla="*/ 3895761 w 4691512"/>
              <a:gd name="connsiteY1143" fmla="*/ 1191179 h 2786219"/>
              <a:gd name="connsiteX1144" fmla="*/ 3885320 w 4691512"/>
              <a:gd name="connsiteY1144" fmla="*/ 1194778 h 2786219"/>
              <a:gd name="connsiteX1145" fmla="*/ 3868037 w 4691512"/>
              <a:gd name="connsiteY1145" fmla="*/ 1180743 h 2786219"/>
              <a:gd name="connsiteX1146" fmla="*/ 3863716 w 4691512"/>
              <a:gd name="connsiteY1146" fmla="*/ 1171026 h 2786219"/>
              <a:gd name="connsiteX1147" fmla="*/ 3852914 w 4691512"/>
              <a:gd name="connsiteY1147" fmla="*/ 1173185 h 2786219"/>
              <a:gd name="connsiteX1148" fmla="*/ 3819789 w 4691512"/>
              <a:gd name="connsiteY1148" fmla="*/ 1210973 h 2786219"/>
              <a:gd name="connsiteX1149" fmla="*/ 3819429 w 4691512"/>
              <a:gd name="connsiteY1149" fmla="*/ 1220690 h 2786219"/>
              <a:gd name="connsiteX1150" fmla="*/ 3855435 w 4691512"/>
              <a:gd name="connsiteY1150" fmla="*/ 1235445 h 2786219"/>
              <a:gd name="connsiteX1151" fmla="*/ 3889640 w 4691512"/>
              <a:gd name="connsiteY1151" fmla="*/ 1242643 h 2786219"/>
              <a:gd name="connsiteX1152" fmla="*/ 3873798 w 4691512"/>
              <a:gd name="connsiteY1152" fmla="*/ 1255959 h 2786219"/>
              <a:gd name="connsiteX1153" fmla="*/ 3869117 w 4691512"/>
              <a:gd name="connsiteY1153" fmla="*/ 1301664 h 2786219"/>
              <a:gd name="connsiteX1154" fmla="*/ 3891441 w 4691512"/>
              <a:gd name="connsiteY1154" fmla="*/ 1333334 h 2786219"/>
              <a:gd name="connsiteX1155" fmla="*/ 3896842 w 4691512"/>
              <a:gd name="connsiteY1155" fmla="*/ 1370762 h 2786219"/>
              <a:gd name="connsiteX1156" fmla="*/ 3897562 w 4691512"/>
              <a:gd name="connsiteY1156" fmla="*/ 1376160 h 2786219"/>
              <a:gd name="connsiteX1157" fmla="*/ 3901882 w 4691512"/>
              <a:gd name="connsiteY1157" fmla="*/ 1416467 h 2786219"/>
              <a:gd name="connsiteX1158" fmla="*/ 3872718 w 4691512"/>
              <a:gd name="connsiteY1158" fmla="*/ 1479087 h 2786219"/>
              <a:gd name="connsiteX1159" fmla="*/ 3821229 w 4691512"/>
              <a:gd name="connsiteY1159" fmla="*/ 1515076 h 2786219"/>
              <a:gd name="connsiteX1160" fmla="*/ 3766139 w 4691512"/>
              <a:gd name="connsiteY1160" fmla="*/ 1540987 h 2786219"/>
              <a:gd name="connsiteX1161" fmla="*/ 3750657 w 4691512"/>
              <a:gd name="connsiteY1161" fmla="*/ 1541347 h 2786219"/>
              <a:gd name="connsiteX1162" fmla="*/ 3726893 w 4691512"/>
              <a:gd name="connsiteY1162" fmla="*/ 1538828 h 2786219"/>
              <a:gd name="connsiteX1163" fmla="*/ 3707089 w 4691512"/>
              <a:gd name="connsiteY1163" fmla="*/ 1565820 h 2786219"/>
              <a:gd name="connsiteX1164" fmla="*/ 3724372 w 4691512"/>
              <a:gd name="connsiteY1164" fmla="*/ 1605047 h 2786219"/>
              <a:gd name="connsiteX1165" fmla="*/ 3750657 w 4691512"/>
              <a:gd name="connsiteY1165" fmla="*/ 1648953 h 2786219"/>
              <a:gd name="connsiteX1166" fmla="*/ 3735174 w 4691512"/>
              <a:gd name="connsiteY1166" fmla="*/ 1709773 h 2786219"/>
              <a:gd name="connsiteX1167" fmla="*/ 3704209 w 4691512"/>
              <a:gd name="connsiteY1167" fmla="*/ 1734605 h 2786219"/>
              <a:gd name="connsiteX1168" fmla="*/ 3637958 w 4691512"/>
              <a:gd name="connsiteY1168" fmla="*/ 1673785 h 2786219"/>
              <a:gd name="connsiteX1169" fmla="*/ 3623915 w 4691512"/>
              <a:gd name="connsiteY1169" fmla="*/ 1678463 h 2786219"/>
              <a:gd name="connsiteX1170" fmla="*/ 3618154 w 4691512"/>
              <a:gd name="connsiteY1170" fmla="*/ 1719490 h 2786219"/>
              <a:gd name="connsiteX1171" fmla="*/ 3635797 w 4691512"/>
              <a:gd name="connsiteY1171" fmla="*/ 1753679 h 2786219"/>
              <a:gd name="connsiteX1172" fmla="*/ 3653080 w 4691512"/>
              <a:gd name="connsiteY1172" fmla="*/ 1772393 h 2786219"/>
              <a:gd name="connsiteX1173" fmla="*/ 3685126 w 4691512"/>
              <a:gd name="connsiteY1173" fmla="*/ 1828535 h 2786219"/>
              <a:gd name="connsiteX1174" fmla="*/ 3684766 w 4691512"/>
              <a:gd name="connsiteY1174" fmla="*/ 1846890 h 2786219"/>
              <a:gd name="connsiteX1175" fmla="*/ 3664962 w 4691512"/>
              <a:gd name="connsiteY1175" fmla="*/ 1839332 h 2786219"/>
              <a:gd name="connsiteX1176" fmla="*/ 3636878 w 4691512"/>
              <a:gd name="connsiteY1176" fmla="*/ 1799025 h 2786219"/>
              <a:gd name="connsiteX1177" fmla="*/ 3611313 w 4691512"/>
              <a:gd name="connsiteY1177" fmla="*/ 1752240 h 2786219"/>
              <a:gd name="connsiteX1178" fmla="*/ 3603752 w 4691512"/>
              <a:gd name="connsiteY1178" fmla="*/ 1727408 h 2786219"/>
              <a:gd name="connsiteX1179" fmla="*/ 3580348 w 4691512"/>
              <a:gd name="connsiteY1179" fmla="*/ 1621602 h 2786219"/>
              <a:gd name="connsiteX1180" fmla="*/ 3575307 w 4691512"/>
              <a:gd name="connsiteY1180" fmla="*/ 1612964 h 2786219"/>
              <a:gd name="connsiteX1181" fmla="*/ 3547582 w 4691512"/>
              <a:gd name="connsiteY1181" fmla="*/ 1623041 h 2786219"/>
              <a:gd name="connsiteX1182" fmla="*/ 3534980 w 4691512"/>
              <a:gd name="connsiteY1182" fmla="*/ 1613324 h 2786219"/>
              <a:gd name="connsiteX1183" fmla="*/ 3507616 w 4691512"/>
              <a:gd name="connsiteY1183" fmla="*/ 1556103 h 2786219"/>
              <a:gd name="connsiteX1184" fmla="*/ 3487092 w 4691512"/>
              <a:gd name="connsiteY1184" fmla="*/ 1528751 h 2786219"/>
              <a:gd name="connsiteX1185" fmla="*/ 3467649 w 4691512"/>
              <a:gd name="connsiteY1185" fmla="*/ 1524073 h 2786219"/>
              <a:gd name="connsiteX1186" fmla="*/ 3443165 w 4691512"/>
              <a:gd name="connsiteY1186" fmla="*/ 1533790 h 2786219"/>
              <a:gd name="connsiteX1187" fmla="*/ 3421201 w 4691512"/>
              <a:gd name="connsiteY1187" fmla="*/ 1547465 h 2786219"/>
              <a:gd name="connsiteX1188" fmla="*/ 3341268 w 4691512"/>
              <a:gd name="connsiteY1188" fmla="*/ 1628439 h 2786219"/>
              <a:gd name="connsiteX1189" fmla="*/ 3330826 w 4691512"/>
              <a:gd name="connsiteY1189" fmla="*/ 1650392 h 2786219"/>
              <a:gd name="connsiteX1190" fmla="*/ 3324705 w 4691512"/>
              <a:gd name="connsiteY1190" fmla="*/ 1711213 h 2786219"/>
              <a:gd name="connsiteX1191" fmla="*/ 3300941 w 4691512"/>
              <a:gd name="connsiteY1191" fmla="*/ 1742883 h 2786219"/>
              <a:gd name="connsiteX1192" fmla="*/ 3278977 w 4691512"/>
              <a:gd name="connsiteY1192" fmla="*/ 1732086 h 2786219"/>
              <a:gd name="connsiteX1193" fmla="*/ 3229289 w 4691512"/>
              <a:gd name="connsiteY1193" fmla="*/ 1624121 h 2786219"/>
              <a:gd name="connsiteX1194" fmla="*/ 3210926 w 4691512"/>
              <a:gd name="connsiteY1194" fmla="*/ 1550704 h 2786219"/>
              <a:gd name="connsiteX1195" fmla="*/ 3208405 w 4691512"/>
              <a:gd name="connsiteY1195" fmla="*/ 1533790 h 2786219"/>
              <a:gd name="connsiteX1196" fmla="*/ 3197243 w 4691512"/>
              <a:gd name="connsiteY1196" fmla="*/ 1544946 h 2786219"/>
              <a:gd name="connsiteX1197" fmla="*/ 3179240 w 4691512"/>
              <a:gd name="connsiteY1197" fmla="*/ 1550704 h 2786219"/>
              <a:gd name="connsiteX1198" fmla="*/ 3165558 w 4691512"/>
              <a:gd name="connsiteY1198" fmla="*/ 1533070 h 2786219"/>
              <a:gd name="connsiteX1199" fmla="*/ 3155476 w 4691512"/>
              <a:gd name="connsiteY1199" fmla="*/ 1516875 h 2786219"/>
              <a:gd name="connsiteX1200" fmla="*/ 3121630 w 4691512"/>
              <a:gd name="connsiteY1200" fmla="*/ 1490604 h 2786219"/>
              <a:gd name="connsiteX1201" fmla="*/ 3099667 w 4691512"/>
              <a:gd name="connsiteY1201" fmla="*/ 1482326 h 2786219"/>
              <a:gd name="connsiteX1202" fmla="*/ 3001730 w 4691512"/>
              <a:gd name="connsiteY1202" fmla="*/ 1478727 h 2786219"/>
              <a:gd name="connsiteX1203" fmla="*/ 2972925 w 4691512"/>
              <a:gd name="connsiteY1203" fmla="*/ 1463252 h 2786219"/>
              <a:gd name="connsiteX1204" fmla="*/ 2954922 w 4691512"/>
              <a:gd name="connsiteY1204" fmla="*/ 1457494 h 2786219"/>
              <a:gd name="connsiteX1205" fmla="*/ 2880750 w 4691512"/>
              <a:gd name="connsiteY1205" fmla="*/ 1427984 h 2786219"/>
              <a:gd name="connsiteX1206" fmla="*/ 2871748 w 4691512"/>
              <a:gd name="connsiteY1206" fmla="*/ 1415028 h 2786219"/>
              <a:gd name="connsiteX1207" fmla="*/ 2847624 w 4691512"/>
              <a:gd name="connsiteY1207" fmla="*/ 1412509 h 2786219"/>
              <a:gd name="connsiteX1208" fmla="*/ 2847984 w 4691512"/>
              <a:gd name="connsiteY1208" fmla="*/ 1431223 h 2786219"/>
              <a:gd name="connsiteX1209" fmla="*/ 2877509 w 4691512"/>
              <a:gd name="connsiteY1209" fmla="*/ 1472969 h 2786219"/>
              <a:gd name="connsiteX1210" fmla="*/ 2901273 w 4691512"/>
              <a:gd name="connsiteY1210" fmla="*/ 1497082 h 2786219"/>
              <a:gd name="connsiteX1211" fmla="*/ 2938719 w 4691512"/>
              <a:gd name="connsiteY1211" fmla="*/ 1493123 h 2786219"/>
              <a:gd name="connsiteX1212" fmla="*/ 2941240 w 4691512"/>
              <a:gd name="connsiteY1212" fmla="*/ 1490604 h 2786219"/>
              <a:gd name="connsiteX1213" fmla="*/ 2972925 w 4691512"/>
              <a:gd name="connsiteY1213" fmla="*/ 1493483 h 2786219"/>
              <a:gd name="connsiteX1214" fmla="*/ 2990208 w 4691512"/>
              <a:gd name="connsiteY1214" fmla="*/ 1505719 h 2786219"/>
              <a:gd name="connsiteX1215" fmla="*/ 3006051 w 4691512"/>
              <a:gd name="connsiteY1215" fmla="*/ 1515076 h 2786219"/>
              <a:gd name="connsiteX1216" fmla="*/ 3010732 w 4691512"/>
              <a:gd name="connsiteY1216" fmla="*/ 1541707 h 2786219"/>
              <a:gd name="connsiteX1217" fmla="*/ 2928998 w 4691512"/>
              <a:gd name="connsiteY1217" fmla="*/ 1620882 h 2786219"/>
              <a:gd name="connsiteX1218" fmla="*/ 2922157 w 4691512"/>
              <a:gd name="connsiteY1218" fmla="*/ 1624121 h 2786219"/>
              <a:gd name="connsiteX1219" fmla="*/ 2818099 w 4691512"/>
              <a:gd name="connsiteY1219" fmla="*/ 1672705 h 2786219"/>
              <a:gd name="connsiteX1220" fmla="*/ 2785694 w 4691512"/>
              <a:gd name="connsiteY1220" fmla="*/ 1666947 h 2786219"/>
              <a:gd name="connsiteX1221" fmla="*/ 2778492 w 4691512"/>
              <a:gd name="connsiteY1221" fmla="*/ 1647873 h 2786219"/>
              <a:gd name="connsiteX1222" fmla="*/ 2741406 w 4691512"/>
              <a:gd name="connsiteY1222" fmla="*/ 1576616 h 2786219"/>
              <a:gd name="connsiteX1223" fmla="*/ 2723403 w 4691512"/>
              <a:gd name="connsiteY1223" fmla="*/ 1550344 h 2786219"/>
              <a:gd name="connsiteX1224" fmla="*/ 2652831 w 4691512"/>
              <a:gd name="connsiteY1224" fmla="*/ 1438780 h 2786219"/>
              <a:gd name="connsiteX1225" fmla="*/ 2649591 w 4691512"/>
              <a:gd name="connsiteY1225" fmla="*/ 1435181 h 2786219"/>
              <a:gd name="connsiteX1226" fmla="*/ 2630867 w 4691512"/>
              <a:gd name="connsiteY1226" fmla="*/ 1442739 h 2786219"/>
              <a:gd name="connsiteX1227" fmla="*/ 2648150 w 4691512"/>
              <a:gd name="connsiteY1227" fmla="*/ 1476568 h 2786219"/>
              <a:gd name="connsiteX1228" fmla="*/ 2682356 w 4691512"/>
              <a:gd name="connsiteY1228" fmla="*/ 1537029 h 2786219"/>
              <a:gd name="connsiteX1229" fmla="*/ 2699279 w 4691512"/>
              <a:gd name="connsiteY1229" fmla="*/ 1579855 h 2786219"/>
              <a:gd name="connsiteX1230" fmla="*/ 2729884 w 4691512"/>
              <a:gd name="connsiteY1230" fmla="*/ 1633838 h 2786219"/>
              <a:gd name="connsiteX1231" fmla="*/ 2741406 w 4691512"/>
              <a:gd name="connsiteY1231" fmla="*/ 1643195 h 2786219"/>
              <a:gd name="connsiteX1232" fmla="*/ 2777772 w 4691512"/>
              <a:gd name="connsiteY1232" fmla="*/ 1675584 h 2786219"/>
              <a:gd name="connsiteX1233" fmla="*/ 2783533 w 4691512"/>
              <a:gd name="connsiteY1233" fmla="*/ 1684581 h 2786219"/>
              <a:gd name="connsiteX1234" fmla="*/ 2825300 w 4691512"/>
              <a:gd name="connsiteY1234" fmla="*/ 1709414 h 2786219"/>
              <a:gd name="connsiteX1235" fmla="*/ 2883990 w 4691512"/>
              <a:gd name="connsiteY1235" fmla="*/ 1697177 h 2786219"/>
              <a:gd name="connsiteX1236" fmla="*/ 2901273 w 4691512"/>
              <a:gd name="connsiteY1236" fmla="*/ 1713372 h 2786219"/>
              <a:gd name="connsiteX1237" fmla="*/ 2872468 w 4691512"/>
              <a:gd name="connsiteY1237" fmla="*/ 1776352 h 2786219"/>
              <a:gd name="connsiteX1238" fmla="*/ 2777412 w 4691512"/>
              <a:gd name="connsiteY1238" fmla="*/ 1879639 h 2786219"/>
              <a:gd name="connsiteX1239" fmla="*/ 2740686 w 4691512"/>
              <a:gd name="connsiteY1239" fmla="*/ 1918866 h 2786219"/>
              <a:gd name="connsiteX1240" fmla="*/ 2729884 w 4691512"/>
              <a:gd name="connsiteY1240" fmla="*/ 1991203 h 2786219"/>
              <a:gd name="connsiteX1241" fmla="*/ 2741766 w 4691512"/>
              <a:gd name="connsiteY1241" fmla="*/ 2085133 h 2786219"/>
              <a:gd name="connsiteX1242" fmla="*/ 2737445 w 4691512"/>
              <a:gd name="connsiteY1242" fmla="*/ 2098089 h 2786219"/>
              <a:gd name="connsiteX1243" fmla="*/ 2696038 w 4691512"/>
              <a:gd name="connsiteY1243" fmla="*/ 2134437 h 2786219"/>
              <a:gd name="connsiteX1244" fmla="*/ 2684156 w 4691512"/>
              <a:gd name="connsiteY1244" fmla="*/ 2143075 h 2786219"/>
              <a:gd name="connsiteX1245" fmla="*/ 2657872 w 4691512"/>
              <a:gd name="connsiteY1245" fmla="*/ 2205335 h 2786219"/>
              <a:gd name="connsiteX1246" fmla="*/ 2636268 w 4691512"/>
              <a:gd name="connsiteY1246" fmla="*/ 2246362 h 2786219"/>
              <a:gd name="connsiteX1247" fmla="*/ 2616465 w 4691512"/>
              <a:gd name="connsiteY1247" fmla="*/ 2270474 h 2786219"/>
              <a:gd name="connsiteX1248" fmla="*/ 2584419 w 4691512"/>
              <a:gd name="connsiteY1248" fmla="*/ 2330215 h 2786219"/>
              <a:gd name="connsiteX1249" fmla="*/ 2526450 w 4691512"/>
              <a:gd name="connsiteY1249" fmla="*/ 2381678 h 2786219"/>
              <a:gd name="connsiteX1250" fmla="*/ 2480722 w 4691512"/>
              <a:gd name="connsiteY1250" fmla="*/ 2393195 h 2786219"/>
              <a:gd name="connsiteX1251" fmla="*/ 2434634 w 4691512"/>
              <a:gd name="connsiteY1251" fmla="*/ 2400032 h 2786219"/>
              <a:gd name="connsiteX1252" fmla="*/ 2401509 w 4691512"/>
              <a:gd name="connsiteY1252" fmla="*/ 2377360 h 2786219"/>
              <a:gd name="connsiteX1253" fmla="*/ 2368023 w 4691512"/>
              <a:gd name="connsiteY1253" fmla="*/ 2286309 h 2786219"/>
              <a:gd name="connsiteX1254" fmla="*/ 2354701 w 4691512"/>
              <a:gd name="connsiteY1254" fmla="*/ 2238084 h 2786219"/>
              <a:gd name="connsiteX1255" fmla="*/ 2328056 w 4691512"/>
              <a:gd name="connsiteY1255" fmla="*/ 2159989 h 2786219"/>
              <a:gd name="connsiteX1256" fmla="*/ 2329496 w 4691512"/>
              <a:gd name="connsiteY1256" fmla="*/ 2072537 h 2786219"/>
              <a:gd name="connsiteX1257" fmla="*/ 2337778 w 4691512"/>
              <a:gd name="connsiteY1257" fmla="*/ 1992283 h 2786219"/>
              <a:gd name="connsiteX1258" fmla="*/ 2293850 w 4691512"/>
              <a:gd name="connsiteY1258" fmla="*/ 1911669 h 2786219"/>
              <a:gd name="connsiteX1259" fmla="*/ 2284849 w 4691512"/>
              <a:gd name="connsiteY1259" fmla="*/ 1862724 h 2786219"/>
              <a:gd name="connsiteX1260" fmla="*/ 2285569 w 4691512"/>
              <a:gd name="connsiteY1260" fmla="*/ 1814140 h 2786219"/>
              <a:gd name="connsiteX1261" fmla="*/ 2264685 w 4691512"/>
              <a:gd name="connsiteY1261" fmla="*/ 1803343 h 2786219"/>
              <a:gd name="connsiteX1262" fmla="*/ 2221838 w 4691512"/>
              <a:gd name="connsiteY1262" fmla="*/ 1788588 h 2786219"/>
              <a:gd name="connsiteX1263" fmla="*/ 2177551 w 4691512"/>
              <a:gd name="connsiteY1263" fmla="*/ 1778511 h 2786219"/>
              <a:gd name="connsiteX1264" fmla="*/ 2147305 w 4691512"/>
              <a:gd name="connsiteY1264" fmla="*/ 1788228 h 2786219"/>
              <a:gd name="connsiteX1265" fmla="*/ 2116340 w 4691512"/>
              <a:gd name="connsiteY1265" fmla="*/ 1793986 h 2786219"/>
              <a:gd name="connsiteX1266" fmla="*/ 2048289 w 4691512"/>
              <a:gd name="connsiteY1266" fmla="*/ 1800105 h 2786219"/>
              <a:gd name="connsiteX1267" fmla="*/ 2023805 w 4691512"/>
              <a:gd name="connsiteY1267" fmla="*/ 1795066 h 2786219"/>
              <a:gd name="connsiteX1268" fmla="*/ 1976277 w 4691512"/>
              <a:gd name="connsiteY1268" fmla="*/ 1762676 h 2786219"/>
              <a:gd name="connsiteX1269" fmla="*/ 1968355 w 4691512"/>
              <a:gd name="connsiteY1269" fmla="*/ 1753679 h 2786219"/>
              <a:gd name="connsiteX1270" fmla="*/ 1922627 w 4691512"/>
              <a:gd name="connsiteY1270" fmla="*/ 1693579 h 2786219"/>
              <a:gd name="connsiteX1271" fmla="*/ 1907865 w 4691512"/>
              <a:gd name="connsiteY1271" fmla="*/ 1624481 h 2786219"/>
              <a:gd name="connsiteX1272" fmla="*/ 1908945 w 4691512"/>
              <a:gd name="connsiteY1272" fmla="*/ 1555023 h 2786219"/>
              <a:gd name="connsiteX1273" fmla="*/ 1911826 w 4691512"/>
              <a:gd name="connsiteY1273" fmla="*/ 1529111 h 2786219"/>
              <a:gd name="connsiteX1274" fmla="*/ 1971236 w 4691512"/>
              <a:gd name="connsiteY1274" fmla="*/ 1448137 h 2786219"/>
              <a:gd name="connsiteX1275" fmla="*/ 2019484 w 4691512"/>
              <a:gd name="connsiteY1275" fmla="*/ 1378679 h 2786219"/>
              <a:gd name="connsiteX1276" fmla="*/ 2039647 w 4691512"/>
              <a:gd name="connsiteY1276" fmla="*/ 1355287 h 2786219"/>
              <a:gd name="connsiteX1277" fmla="*/ 2061251 w 4691512"/>
              <a:gd name="connsiteY1277" fmla="*/ 1334414 h 2786219"/>
              <a:gd name="connsiteX1278" fmla="*/ 2088616 w 4691512"/>
              <a:gd name="connsiteY1278" fmla="*/ 1324337 h 2786219"/>
              <a:gd name="connsiteX1279" fmla="*/ 2143705 w 4691512"/>
              <a:gd name="connsiteY1279" fmla="*/ 1317139 h 2786219"/>
              <a:gd name="connsiteX1280" fmla="*/ 2200955 w 4691512"/>
              <a:gd name="connsiteY1280" fmla="*/ 1301664 h 2786219"/>
              <a:gd name="connsiteX1281" fmla="*/ 2269366 w 4691512"/>
              <a:gd name="connsiteY1281" fmla="*/ 1296626 h 2786219"/>
              <a:gd name="connsiteX1282" fmla="*/ 2298171 w 4691512"/>
              <a:gd name="connsiteY1282" fmla="*/ 1330095 h 2786219"/>
              <a:gd name="connsiteX1283" fmla="*/ 2317614 w 4691512"/>
              <a:gd name="connsiteY1283" fmla="*/ 1360325 h 2786219"/>
              <a:gd name="connsiteX1284" fmla="*/ 2351460 w 4691512"/>
              <a:gd name="connsiteY1284" fmla="*/ 1370042 h 2786219"/>
              <a:gd name="connsiteX1285" fmla="*/ 2361182 w 4691512"/>
              <a:gd name="connsiteY1285" fmla="*/ 1375081 h 2786219"/>
              <a:gd name="connsiteX1286" fmla="*/ 2408710 w 4691512"/>
              <a:gd name="connsiteY1286" fmla="*/ 1401352 h 2786219"/>
              <a:gd name="connsiteX1287" fmla="*/ 2430313 w 4691512"/>
              <a:gd name="connsiteY1287" fmla="*/ 1389476 h 2786219"/>
              <a:gd name="connsiteX1288" fmla="*/ 2469560 w 4691512"/>
              <a:gd name="connsiteY1288" fmla="*/ 1367883 h 2786219"/>
              <a:gd name="connsiteX1289" fmla="*/ 2550934 w 4691512"/>
              <a:gd name="connsiteY1289" fmla="*/ 1390196 h 2786219"/>
              <a:gd name="connsiteX1290" fmla="*/ 2572537 w 4691512"/>
              <a:gd name="connsiteY1290" fmla="*/ 1389836 h 2786219"/>
              <a:gd name="connsiteX1291" fmla="*/ 2612864 w 4691512"/>
              <a:gd name="connsiteY1291" fmla="*/ 1388396 h 2786219"/>
              <a:gd name="connsiteX1292" fmla="*/ 2638789 w 4691512"/>
              <a:gd name="connsiteY1292" fmla="*/ 1374721 h 2786219"/>
              <a:gd name="connsiteX1293" fmla="*/ 2653911 w 4691512"/>
              <a:gd name="connsiteY1293" fmla="*/ 1313540 h 2786219"/>
              <a:gd name="connsiteX1294" fmla="*/ 2637708 w 4691512"/>
              <a:gd name="connsiteY1294" fmla="*/ 1301304 h 2786219"/>
              <a:gd name="connsiteX1295" fmla="*/ 2564976 w 4691512"/>
              <a:gd name="connsiteY1295" fmla="*/ 1307062 h 2786219"/>
              <a:gd name="connsiteX1296" fmla="*/ 2525369 w 4691512"/>
              <a:gd name="connsiteY1296" fmla="*/ 1277552 h 2786219"/>
              <a:gd name="connsiteX1297" fmla="*/ 2517088 w 4691512"/>
              <a:gd name="connsiteY1297" fmla="*/ 1249481 h 2786219"/>
              <a:gd name="connsiteX1298" fmla="*/ 2520689 w 4691512"/>
              <a:gd name="connsiteY1298" fmla="*/ 1237605 h 2786219"/>
              <a:gd name="connsiteX1299" fmla="*/ 2560655 w 4691512"/>
              <a:gd name="connsiteY1299" fmla="*/ 1221410 h 2786219"/>
              <a:gd name="connsiteX1300" fmla="*/ 2603143 w 4691512"/>
              <a:gd name="connsiteY1300" fmla="*/ 1207014 h 2786219"/>
              <a:gd name="connsiteX1301" fmla="*/ 2641309 w 4691512"/>
              <a:gd name="connsiteY1301" fmla="*/ 1208454 h 2786219"/>
              <a:gd name="connsiteX1302" fmla="*/ 2666513 w 4691512"/>
              <a:gd name="connsiteY1302" fmla="*/ 1217091 h 2786219"/>
              <a:gd name="connsiteX1303" fmla="*/ 2713321 w 4691512"/>
              <a:gd name="connsiteY1303" fmla="*/ 1214212 h 2786219"/>
              <a:gd name="connsiteX1304" fmla="*/ 2716922 w 4691512"/>
              <a:gd name="connsiteY1304" fmla="*/ 1197298 h 2786219"/>
              <a:gd name="connsiteX1305" fmla="*/ 2690277 w 4691512"/>
              <a:gd name="connsiteY1305" fmla="*/ 1172106 h 2786219"/>
              <a:gd name="connsiteX1306" fmla="*/ 2660032 w 4691512"/>
              <a:gd name="connsiteY1306" fmla="*/ 1146914 h 2786219"/>
              <a:gd name="connsiteX1307" fmla="*/ 2668674 w 4691512"/>
              <a:gd name="connsiteY1307" fmla="*/ 1108766 h 2786219"/>
              <a:gd name="connsiteX1308" fmla="*/ 2651031 w 4691512"/>
              <a:gd name="connsiteY1308" fmla="*/ 1111645 h 2786219"/>
              <a:gd name="connsiteX1309" fmla="*/ 2600982 w 4691512"/>
              <a:gd name="connsiteY1309" fmla="*/ 1127480 h 2786219"/>
              <a:gd name="connsiteX1310" fmla="*/ 2581539 w 4691512"/>
              <a:gd name="connsiteY1310" fmla="*/ 1123521 h 2786219"/>
              <a:gd name="connsiteX1311" fmla="*/ 2566056 w 4691512"/>
              <a:gd name="connsiteY1311" fmla="*/ 1126400 h 2786219"/>
              <a:gd name="connsiteX1312" fmla="*/ 2532931 w 4691512"/>
              <a:gd name="connsiteY1312" fmla="*/ 1188300 h 2786219"/>
              <a:gd name="connsiteX1313" fmla="*/ 2537251 w 4691512"/>
              <a:gd name="connsiteY1313" fmla="*/ 1207734 h 2786219"/>
              <a:gd name="connsiteX1314" fmla="*/ 2527530 w 4691512"/>
              <a:gd name="connsiteY1314" fmla="*/ 1227888 h 2786219"/>
              <a:gd name="connsiteX1315" fmla="*/ 2508087 w 4691512"/>
              <a:gd name="connsiteY1315" fmla="*/ 1229687 h 2786219"/>
              <a:gd name="connsiteX1316" fmla="*/ 2474241 w 4691512"/>
              <a:gd name="connsiteY1316" fmla="*/ 1234726 h 2786219"/>
              <a:gd name="connsiteX1317" fmla="*/ 2465239 w 4691512"/>
              <a:gd name="connsiteY1317" fmla="*/ 1252000 h 2786219"/>
              <a:gd name="connsiteX1318" fmla="*/ 2469920 w 4691512"/>
              <a:gd name="connsiteY1318" fmla="*/ 1263156 h 2786219"/>
              <a:gd name="connsiteX1319" fmla="*/ 2469200 w 4691512"/>
              <a:gd name="connsiteY1319" fmla="*/ 1288348 h 2786219"/>
              <a:gd name="connsiteX1320" fmla="*/ 2460919 w 4691512"/>
              <a:gd name="connsiteY1320" fmla="*/ 1295906 h 2786219"/>
              <a:gd name="connsiteX1321" fmla="*/ 2449397 w 4691512"/>
              <a:gd name="connsiteY1321" fmla="*/ 1284749 h 2786219"/>
              <a:gd name="connsiteX1322" fmla="*/ 2440755 w 4691512"/>
              <a:gd name="connsiteY1322" fmla="*/ 1268915 h 2786219"/>
              <a:gd name="connsiteX1323" fmla="*/ 2415911 w 4691512"/>
              <a:gd name="connsiteY1323" fmla="*/ 1228967 h 2786219"/>
              <a:gd name="connsiteX1324" fmla="*/ 2386026 w 4691512"/>
              <a:gd name="connsiteY1324" fmla="*/ 1190460 h 2786219"/>
              <a:gd name="connsiteX1325" fmla="*/ 2351100 w 4691512"/>
              <a:gd name="connsiteY1325" fmla="*/ 1161669 h 2786219"/>
              <a:gd name="connsiteX1326" fmla="*/ 2329496 w 4691512"/>
              <a:gd name="connsiteY1326" fmla="*/ 1147993 h 2786219"/>
              <a:gd name="connsiteX1327" fmla="*/ 2318334 w 4691512"/>
              <a:gd name="connsiteY1327" fmla="*/ 1150153 h 2786219"/>
              <a:gd name="connsiteX1328" fmla="*/ 2317974 w 4691512"/>
              <a:gd name="connsiteY1328" fmla="*/ 1162029 h 2786219"/>
              <a:gd name="connsiteX1329" fmla="*/ 2368023 w 4691512"/>
              <a:gd name="connsiteY1329" fmla="*/ 1214572 h 2786219"/>
              <a:gd name="connsiteX1330" fmla="*/ 2399348 w 4691512"/>
              <a:gd name="connsiteY1330" fmla="*/ 1236885 h 2786219"/>
              <a:gd name="connsiteX1331" fmla="*/ 2379905 w 4691512"/>
              <a:gd name="connsiteY1331" fmla="*/ 1258478 h 2786219"/>
              <a:gd name="connsiteX1332" fmla="*/ 2371623 w 4691512"/>
              <a:gd name="connsiteY1332" fmla="*/ 1272873 h 2786219"/>
              <a:gd name="connsiteX1333" fmla="*/ 2331657 w 4691512"/>
              <a:gd name="connsiteY1333" fmla="*/ 1223209 h 2786219"/>
              <a:gd name="connsiteX1334" fmla="*/ 2287729 w 4691512"/>
              <a:gd name="connsiteY1334" fmla="*/ 1182542 h 2786219"/>
              <a:gd name="connsiteX1335" fmla="*/ 2250283 w 4691512"/>
              <a:gd name="connsiteY1335" fmla="*/ 1175704 h 2786219"/>
              <a:gd name="connsiteX1336" fmla="*/ 2209236 w 4691512"/>
              <a:gd name="connsiteY1336" fmla="*/ 1183622 h 2786219"/>
              <a:gd name="connsiteX1337" fmla="*/ 2193393 w 4691512"/>
              <a:gd name="connsiteY1337" fmla="*/ 1191539 h 2786219"/>
              <a:gd name="connsiteX1338" fmla="*/ 2160268 w 4691512"/>
              <a:gd name="connsiteY1338" fmla="*/ 1235085 h 2786219"/>
              <a:gd name="connsiteX1339" fmla="*/ 2147305 w 4691512"/>
              <a:gd name="connsiteY1339" fmla="*/ 1264596 h 2786219"/>
              <a:gd name="connsiteX1340" fmla="*/ 2116340 w 4691512"/>
              <a:gd name="connsiteY1340" fmla="*/ 1296626 h 2786219"/>
              <a:gd name="connsiteX1341" fmla="*/ 2068812 w 4691512"/>
              <a:gd name="connsiteY1341" fmla="*/ 1303464 h 2786219"/>
              <a:gd name="connsiteX1342" fmla="*/ 2029926 w 4691512"/>
              <a:gd name="connsiteY1342" fmla="*/ 1282230 h 2786219"/>
              <a:gd name="connsiteX1343" fmla="*/ 2023084 w 4691512"/>
              <a:gd name="connsiteY1343" fmla="*/ 1263516 h 2786219"/>
              <a:gd name="connsiteX1344" fmla="*/ 2026685 w 4691512"/>
              <a:gd name="connsiteY1344" fmla="*/ 1201256 h 2786219"/>
              <a:gd name="connsiteX1345" fmla="*/ 2055130 w 4691512"/>
              <a:gd name="connsiteY1345" fmla="*/ 1177144 h 2786219"/>
              <a:gd name="connsiteX1346" fmla="*/ 2111299 w 4691512"/>
              <a:gd name="connsiteY1346" fmla="*/ 1181103 h 2786219"/>
              <a:gd name="connsiteX1347" fmla="*/ 2128582 w 4691512"/>
              <a:gd name="connsiteY1347" fmla="*/ 1169227 h 2786219"/>
              <a:gd name="connsiteX1348" fmla="*/ 2112020 w 4691512"/>
              <a:gd name="connsiteY1348" fmla="*/ 1112365 h 2786219"/>
              <a:gd name="connsiteX1349" fmla="*/ 2096537 w 4691512"/>
              <a:gd name="connsiteY1349" fmla="*/ 1098329 h 2786219"/>
              <a:gd name="connsiteX1350" fmla="*/ 2099777 w 4691512"/>
              <a:gd name="connsiteY1350" fmla="*/ 1086093 h 2786219"/>
              <a:gd name="connsiteX1351" fmla="*/ 2191953 w 4691512"/>
              <a:gd name="connsiteY1351" fmla="*/ 1032110 h 2786219"/>
              <a:gd name="connsiteX1352" fmla="*/ 2195914 w 4691512"/>
              <a:gd name="connsiteY1352" fmla="*/ 1026352 h 2786219"/>
              <a:gd name="connsiteX1353" fmla="*/ 2242722 w 4691512"/>
              <a:gd name="connsiteY1353" fmla="*/ 991803 h 2786219"/>
              <a:gd name="connsiteX1354" fmla="*/ 2256764 w 4691512"/>
              <a:gd name="connsiteY1354" fmla="*/ 969131 h 2786219"/>
              <a:gd name="connsiteX1355" fmla="*/ 2255324 w 4691512"/>
              <a:gd name="connsiteY1355" fmla="*/ 937821 h 2786219"/>
              <a:gd name="connsiteX1356" fmla="*/ 2262885 w 4691512"/>
              <a:gd name="connsiteY1356" fmla="*/ 927384 h 2786219"/>
              <a:gd name="connsiteX1357" fmla="*/ 2275487 w 4691512"/>
              <a:gd name="connsiteY1357" fmla="*/ 933142 h 2786219"/>
              <a:gd name="connsiteX1358" fmla="*/ 2272247 w 4691512"/>
              <a:gd name="connsiteY1358" fmla="*/ 950417 h 2786219"/>
              <a:gd name="connsiteX1359" fmla="*/ 2287009 w 4691512"/>
              <a:gd name="connsiteY1359" fmla="*/ 977048 h 2786219"/>
              <a:gd name="connsiteX1360" fmla="*/ 2328776 w 4691512"/>
              <a:gd name="connsiteY1360" fmla="*/ 982806 h 2786219"/>
              <a:gd name="connsiteX1361" fmla="*/ 2343179 w 4691512"/>
              <a:gd name="connsiteY1361" fmla="*/ 977768 h 2786219"/>
              <a:gd name="connsiteX1362" fmla="*/ 2387826 w 4691512"/>
              <a:gd name="connsiteY1362" fmla="*/ 965532 h 2786219"/>
              <a:gd name="connsiteX1363" fmla="*/ 2415911 w 4691512"/>
              <a:gd name="connsiteY1363" fmla="*/ 939620 h 2786219"/>
              <a:gd name="connsiteX1364" fmla="*/ 2416271 w 4691512"/>
              <a:gd name="connsiteY1364" fmla="*/ 934942 h 2786219"/>
              <a:gd name="connsiteX1365" fmla="*/ 2447236 w 4691512"/>
              <a:gd name="connsiteY1365" fmla="*/ 911549 h 2786219"/>
              <a:gd name="connsiteX1366" fmla="*/ 2449037 w 4691512"/>
              <a:gd name="connsiteY1366" fmla="*/ 888516 h 2786219"/>
              <a:gd name="connsiteX1367" fmla="*/ 2464879 w 4691512"/>
              <a:gd name="connsiteY1367" fmla="*/ 859366 h 2786219"/>
              <a:gd name="connsiteX1368" fmla="*/ 2487923 w 4691512"/>
              <a:gd name="connsiteY1368" fmla="*/ 860805 h 2786219"/>
              <a:gd name="connsiteX1369" fmla="*/ 2509887 w 4691512"/>
              <a:gd name="connsiteY1369" fmla="*/ 844970 h 2786219"/>
              <a:gd name="connsiteX1370" fmla="*/ 2500165 w 4691512"/>
              <a:gd name="connsiteY1370" fmla="*/ 837053 h 2786219"/>
              <a:gd name="connsiteX1371" fmla="*/ 2475681 w 4691512"/>
              <a:gd name="connsiteY1371" fmla="*/ 838132 h 2786219"/>
              <a:gd name="connsiteX1372" fmla="*/ 2441835 w 4691512"/>
              <a:gd name="connsiteY1372" fmla="*/ 843531 h 2786219"/>
              <a:gd name="connsiteX1373" fmla="*/ 2406909 w 4691512"/>
              <a:gd name="connsiteY1373" fmla="*/ 812581 h 2786219"/>
              <a:gd name="connsiteX1374" fmla="*/ 2419872 w 4691512"/>
              <a:gd name="connsiteY1374" fmla="*/ 757518 h 2786219"/>
              <a:gd name="connsiteX1375" fmla="*/ 2441475 w 4691512"/>
              <a:gd name="connsiteY1375" fmla="*/ 728008 h 2786219"/>
              <a:gd name="connsiteX1376" fmla="*/ 2436074 w 4691512"/>
              <a:gd name="connsiteY1376" fmla="*/ 714692 h 2786219"/>
              <a:gd name="connsiteX1377" fmla="*/ 2408710 w 4691512"/>
              <a:gd name="connsiteY1377" fmla="*/ 715772 h 2786219"/>
              <a:gd name="connsiteX1378" fmla="*/ 2401148 w 4691512"/>
              <a:gd name="connsiteY1378" fmla="*/ 728728 h 2786219"/>
              <a:gd name="connsiteX1379" fmla="*/ 2382785 w 4691512"/>
              <a:gd name="connsiteY1379" fmla="*/ 767595 h 2786219"/>
              <a:gd name="connsiteX1380" fmla="*/ 2380985 w 4691512"/>
              <a:gd name="connsiteY1380" fmla="*/ 769395 h 2786219"/>
              <a:gd name="connsiteX1381" fmla="*/ 2369463 w 4691512"/>
              <a:gd name="connsiteY1381" fmla="*/ 844970 h 2786219"/>
              <a:gd name="connsiteX1382" fmla="*/ 2374504 w 4691512"/>
              <a:gd name="connsiteY1382" fmla="*/ 857566 h 2786219"/>
              <a:gd name="connsiteX1383" fmla="*/ 2364422 w 4691512"/>
              <a:gd name="connsiteY1383" fmla="*/ 865124 h 2786219"/>
              <a:gd name="connsiteX1384" fmla="*/ 2366583 w 4691512"/>
              <a:gd name="connsiteY1384" fmla="*/ 874841 h 2786219"/>
              <a:gd name="connsiteX1385" fmla="*/ 2353620 w 4691512"/>
              <a:gd name="connsiteY1385" fmla="*/ 920906 h 2786219"/>
              <a:gd name="connsiteX1386" fmla="*/ 2321215 w 4691512"/>
              <a:gd name="connsiteY1386" fmla="*/ 948617 h 2786219"/>
              <a:gd name="connsiteX1387" fmla="*/ 2313654 w 4691512"/>
              <a:gd name="connsiteY1387" fmla="*/ 943219 h 2786219"/>
              <a:gd name="connsiteX1388" fmla="*/ 2290970 w 4691512"/>
              <a:gd name="connsiteY1388" fmla="*/ 897513 h 2786219"/>
              <a:gd name="connsiteX1389" fmla="*/ 2285929 w 4691512"/>
              <a:gd name="connsiteY1389" fmla="*/ 882758 h 2786219"/>
              <a:gd name="connsiteX1390" fmla="*/ 2261805 w 4691512"/>
              <a:gd name="connsiteY1390" fmla="*/ 878799 h 2786219"/>
              <a:gd name="connsiteX1391" fmla="*/ 2229399 w 4691512"/>
              <a:gd name="connsiteY1391" fmla="*/ 892835 h 2786219"/>
              <a:gd name="connsiteX1392" fmla="*/ 2216797 w 4691512"/>
              <a:gd name="connsiteY1392" fmla="*/ 877720 h 2786219"/>
              <a:gd name="connsiteX1393" fmla="*/ 2215357 w 4691512"/>
              <a:gd name="connsiteY1393" fmla="*/ 869083 h 2786219"/>
              <a:gd name="connsiteX1394" fmla="*/ 2215357 w 4691512"/>
              <a:gd name="connsiteY1394" fmla="*/ 857566 h 2786219"/>
              <a:gd name="connsiteX1395" fmla="*/ 2215717 w 4691512"/>
              <a:gd name="connsiteY1395" fmla="*/ 839572 h 2786219"/>
              <a:gd name="connsiteX1396" fmla="*/ 2218598 w 4691512"/>
              <a:gd name="connsiteY1396" fmla="*/ 827336 h 2786219"/>
              <a:gd name="connsiteX1397" fmla="*/ 2221478 w 4691512"/>
              <a:gd name="connsiteY1397" fmla="*/ 802144 h 2786219"/>
              <a:gd name="connsiteX1398" fmla="*/ 2268646 w 4691512"/>
              <a:gd name="connsiteY1398" fmla="*/ 767955 h 2786219"/>
              <a:gd name="connsiteX1399" fmla="*/ 2275847 w 4691512"/>
              <a:gd name="connsiteY1399" fmla="*/ 744562 h 2786219"/>
              <a:gd name="connsiteX1400" fmla="*/ 2297811 w 4691512"/>
              <a:gd name="connsiteY1400" fmla="*/ 705335 h 2786219"/>
              <a:gd name="connsiteX1401" fmla="*/ 2316534 w 4691512"/>
              <a:gd name="connsiteY1401" fmla="*/ 670066 h 2786219"/>
              <a:gd name="connsiteX1402" fmla="*/ 2341018 w 4691512"/>
              <a:gd name="connsiteY1402" fmla="*/ 630839 h 2786219"/>
              <a:gd name="connsiteX1403" fmla="*/ 2371623 w 4691512"/>
              <a:gd name="connsiteY1403" fmla="*/ 603848 h 2786219"/>
              <a:gd name="connsiteX1404" fmla="*/ 2378105 w 4691512"/>
              <a:gd name="connsiteY1404" fmla="*/ 600968 h 2786219"/>
              <a:gd name="connsiteX1405" fmla="*/ 2416271 w 4691512"/>
              <a:gd name="connsiteY1405" fmla="*/ 576496 h 2786219"/>
              <a:gd name="connsiteX1406" fmla="*/ 2428873 w 4691512"/>
              <a:gd name="connsiteY1406" fmla="*/ 575057 h 2786219"/>
              <a:gd name="connsiteX1407" fmla="*/ 2445436 w 4691512"/>
              <a:gd name="connsiteY1407" fmla="*/ 570738 h 2786219"/>
              <a:gd name="connsiteX1408" fmla="*/ 2452997 w 4691512"/>
              <a:gd name="connsiteY1408" fmla="*/ 565340 h 2786219"/>
              <a:gd name="connsiteX1409" fmla="*/ 2479642 w 4691512"/>
              <a:gd name="connsiteY1409" fmla="*/ 572538 h 2786219"/>
              <a:gd name="connsiteX1410" fmla="*/ 2487203 w 4691512"/>
              <a:gd name="connsiteY1410" fmla="*/ 588732 h 2786219"/>
              <a:gd name="connsiteX1411" fmla="*/ 2484323 w 4691512"/>
              <a:gd name="connsiteY1411" fmla="*/ 591252 h 2786219"/>
              <a:gd name="connsiteX1412" fmla="*/ 2535091 w 4691512"/>
              <a:gd name="connsiteY1412" fmla="*/ 604927 h 2786219"/>
              <a:gd name="connsiteX1413" fmla="*/ 2625106 w 4691512"/>
              <a:gd name="connsiteY1413" fmla="*/ 668987 h 2786219"/>
              <a:gd name="connsiteX1414" fmla="*/ 2613224 w 4691512"/>
              <a:gd name="connsiteY1414" fmla="*/ 686981 h 2786219"/>
              <a:gd name="connsiteX1415" fmla="*/ 2563176 w 4691512"/>
              <a:gd name="connsiteY1415" fmla="*/ 684102 h 2786219"/>
              <a:gd name="connsiteX1416" fmla="*/ 2537251 w 4691512"/>
              <a:gd name="connsiteY1416" fmla="*/ 676184 h 2786219"/>
              <a:gd name="connsiteX1417" fmla="*/ 2535451 w 4691512"/>
              <a:gd name="connsiteY1417" fmla="*/ 679423 h 2786219"/>
              <a:gd name="connsiteX1418" fmla="*/ 2544453 w 4691512"/>
              <a:gd name="connsiteY1418" fmla="*/ 688061 h 2786219"/>
              <a:gd name="connsiteX1419" fmla="*/ 2563536 w 4691512"/>
              <a:gd name="connsiteY1419" fmla="*/ 718651 h 2786219"/>
              <a:gd name="connsiteX1420" fmla="*/ 2593781 w 4691512"/>
              <a:gd name="connsiteY1420" fmla="*/ 744922 h 2786219"/>
              <a:gd name="connsiteX1421" fmla="*/ 2597382 w 4691512"/>
              <a:gd name="connsiteY1421" fmla="*/ 744562 h 2786219"/>
              <a:gd name="connsiteX1422" fmla="*/ 2600262 w 4691512"/>
              <a:gd name="connsiteY1422" fmla="*/ 742043 h 2786219"/>
              <a:gd name="connsiteX1423" fmla="*/ 2586580 w 4691512"/>
              <a:gd name="connsiteY1423" fmla="*/ 722250 h 2786219"/>
              <a:gd name="connsiteX1424" fmla="*/ 2588020 w 4691512"/>
              <a:gd name="connsiteY1424" fmla="*/ 718651 h 2786219"/>
              <a:gd name="connsiteX1425" fmla="*/ 2609624 w 4691512"/>
              <a:gd name="connsiteY1425" fmla="*/ 722609 h 2786219"/>
              <a:gd name="connsiteX1426" fmla="*/ 2626907 w 4691512"/>
              <a:gd name="connsiteY1426" fmla="*/ 712893 h 2786219"/>
              <a:gd name="connsiteX1427" fmla="*/ 2653551 w 4691512"/>
              <a:gd name="connsiteY1427" fmla="*/ 680863 h 2786219"/>
              <a:gd name="connsiteX1428" fmla="*/ 2665433 w 4691512"/>
              <a:gd name="connsiteY1428" fmla="*/ 657830 h 2786219"/>
              <a:gd name="connsiteX1429" fmla="*/ 2660752 w 4691512"/>
              <a:gd name="connsiteY1429" fmla="*/ 629399 h 2786219"/>
              <a:gd name="connsiteX1430" fmla="*/ 2667954 w 4691512"/>
              <a:gd name="connsiteY1430" fmla="*/ 617523 h 2786219"/>
              <a:gd name="connsiteX1431" fmla="*/ 2683076 w 4691512"/>
              <a:gd name="connsiteY1431" fmla="*/ 630839 h 2786219"/>
              <a:gd name="connsiteX1432" fmla="*/ 2681996 w 4691512"/>
              <a:gd name="connsiteY1432" fmla="*/ 639116 h 2786219"/>
              <a:gd name="connsiteX1433" fmla="*/ 2687397 w 4691512"/>
              <a:gd name="connsiteY1433" fmla="*/ 655671 h 2786219"/>
              <a:gd name="connsiteX1434" fmla="*/ 2704680 w 4691512"/>
              <a:gd name="connsiteY1434" fmla="*/ 651352 h 2786219"/>
              <a:gd name="connsiteX1435" fmla="*/ 2731684 w 4691512"/>
              <a:gd name="connsiteY1435" fmla="*/ 621122 h 2786219"/>
              <a:gd name="connsiteX1436" fmla="*/ 2773091 w 4691512"/>
              <a:gd name="connsiteY1436" fmla="*/ 611405 h 2786219"/>
              <a:gd name="connsiteX1437" fmla="*/ 2788934 w 4691512"/>
              <a:gd name="connsiteY1437" fmla="*/ 608526 h 2786219"/>
              <a:gd name="connsiteX1438" fmla="*/ 2836822 w 4691512"/>
              <a:gd name="connsiteY1438" fmla="*/ 599529 h 2786219"/>
              <a:gd name="connsiteX1439" fmla="*/ 2846904 w 4691512"/>
              <a:gd name="connsiteY1439" fmla="*/ 582974 h 2786219"/>
              <a:gd name="connsiteX1440" fmla="*/ 2863467 w 4691512"/>
              <a:gd name="connsiteY1440" fmla="*/ 561381 h 2786219"/>
              <a:gd name="connsiteX1441" fmla="*/ 2926477 w 4691512"/>
              <a:gd name="connsiteY1441" fmla="*/ 583334 h 2786219"/>
              <a:gd name="connsiteX1442" fmla="*/ 2941960 w 4691512"/>
              <a:gd name="connsiteY1442" fmla="*/ 590892 h 2786219"/>
              <a:gd name="connsiteX1443" fmla="*/ 2936919 w 4691512"/>
              <a:gd name="connsiteY1443" fmla="*/ 573257 h 2786219"/>
              <a:gd name="connsiteX1444" fmla="*/ 2905234 w 4691512"/>
              <a:gd name="connsiteY1444" fmla="*/ 531511 h 2786219"/>
              <a:gd name="connsiteX1445" fmla="*/ 2903434 w 4691512"/>
              <a:gd name="connsiteY1445" fmla="*/ 486525 h 2786219"/>
              <a:gd name="connsiteX1446" fmla="*/ 2905594 w 4691512"/>
              <a:gd name="connsiteY1446" fmla="*/ 462053 h 2786219"/>
              <a:gd name="connsiteX1447" fmla="*/ 2920356 w 4691512"/>
              <a:gd name="connsiteY1447" fmla="*/ 446578 h 2786219"/>
              <a:gd name="connsiteX1448" fmla="*/ 2940520 w 4691512"/>
              <a:gd name="connsiteY1448" fmla="*/ 455575 h 2786219"/>
              <a:gd name="connsiteX1449" fmla="*/ 2988408 w 4691512"/>
              <a:gd name="connsiteY1449" fmla="*/ 560301 h 2786219"/>
              <a:gd name="connsiteX1450" fmla="*/ 2992369 w 4691512"/>
              <a:gd name="connsiteY1450" fmla="*/ 567499 h 2786219"/>
              <a:gd name="connsiteX1451" fmla="*/ 2997769 w 4691512"/>
              <a:gd name="connsiteY1451" fmla="*/ 624361 h 2786219"/>
              <a:gd name="connsiteX1452" fmla="*/ 2980126 w 4691512"/>
              <a:gd name="connsiteY1452" fmla="*/ 639116 h 2786219"/>
              <a:gd name="connsiteX1453" fmla="*/ 3014692 w 4691512"/>
              <a:gd name="connsiteY1453" fmla="*/ 627960 h 2786219"/>
              <a:gd name="connsiteX1454" fmla="*/ 3018653 w 4691512"/>
              <a:gd name="connsiteY1454" fmla="*/ 589092 h 2786219"/>
              <a:gd name="connsiteX1455" fmla="*/ 3019013 w 4691512"/>
              <a:gd name="connsiteY1455" fmla="*/ 571818 h 2786219"/>
              <a:gd name="connsiteX1456" fmla="*/ 3037736 w 4691512"/>
              <a:gd name="connsiteY1456" fmla="*/ 566779 h 2786219"/>
              <a:gd name="connsiteX1457" fmla="*/ 3053219 w 4691512"/>
              <a:gd name="connsiteY1457" fmla="*/ 579015 h 2786219"/>
              <a:gd name="connsiteX1458" fmla="*/ 3033776 w 4691512"/>
              <a:gd name="connsiteY1458" fmla="*/ 557782 h 2786219"/>
              <a:gd name="connsiteX1459" fmla="*/ 3016853 w 4691512"/>
              <a:gd name="connsiteY1459" fmla="*/ 556703 h 2786219"/>
              <a:gd name="connsiteX1460" fmla="*/ 2989488 w 4691512"/>
              <a:gd name="connsiteY1460" fmla="*/ 537989 h 2786219"/>
              <a:gd name="connsiteX1461" fmla="*/ 2973285 w 4691512"/>
              <a:gd name="connsiteY1461" fmla="*/ 497682 h 2786219"/>
              <a:gd name="connsiteX1462" fmla="*/ 2978326 w 4691512"/>
              <a:gd name="connsiteY1462" fmla="*/ 468171 h 2786219"/>
              <a:gd name="connsiteX1463" fmla="*/ 3010012 w 4691512"/>
              <a:gd name="connsiteY1463" fmla="*/ 489404 h 2786219"/>
              <a:gd name="connsiteX1464" fmla="*/ 3011812 w 4691512"/>
              <a:gd name="connsiteY1464" fmla="*/ 486525 h 2786219"/>
              <a:gd name="connsiteX1465" fmla="*/ 2998850 w 4691512"/>
              <a:gd name="connsiteY1465" fmla="*/ 478608 h 2786219"/>
              <a:gd name="connsiteX1466" fmla="*/ 2994169 w 4691512"/>
              <a:gd name="connsiteY1466" fmla="*/ 470690 h 2786219"/>
              <a:gd name="connsiteX1467" fmla="*/ 3000290 w 4691512"/>
              <a:gd name="connsiteY1467" fmla="*/ 466012 h 2786219"/>
              <a:gd name="connsiteX1468" fmla="*/ 3009291 w 4691512"/>
              <a:gd name="connsiteY1468" fmla="*/ 455935 h 2786219"/>
              <a:gd name="connsiteX1469" fmla="*/ 3023334 w 4691512"/>
              <a:gd name="connsiteY1469" fmla="*/ 447298 h 2786219"/>
              <a:gd name="connsiteX1470" fmla="*/ 3066901 w 4691512"/>
              <a:gd name="connsiteY1470" fmla="*/ 463492 h 2786219"/>
              <a:gd name="connsiteX1471" fmla="*/ 3074102 w 4691512"/>
              <a:gd name="connsiteY1471" fmla="*/ 476448 h 2786219"/>
              <a:gd name="connsiteX1472" fmla="*/ 3097146 w 4691512"/>
              <a:gd name="connsiteY1472" fmla="*/ 508118 h 2786219"/>
              <a:gd name="connsiteX1473" fmla="*/ 3060780 w 4691512"/>
              <a:gd name="connsiteY1473" fmla="*/ 450177 h 2786219"/>
              <a:gd name="connsiteX1474" fmla="*/ 3033776 w 4691512"/>
              <a:gd name="connsiteY1474" fmla="*/ 430023 h 2786219"/>
              <a:gd name="connsiteX1475" fmla="*/ 3023334 w 4691512"/>
              <a:gd name="connsiteY1475" fmla="*/ 406991 h 2786219"/>
              <a:gd name="connsiteX1476" fmla="*/ 3029455 w 4691512"/>
              <a:gd name="connsiteY1476" fmla="*/ 397993 h 2786219"/>
              <a:gd name="connsiteX1477" fmla="*/ 3071222 w 4691512"/>
              <a:gd name="connsiteY1477" fmla="*/ 386837 h 2786219"/>
              <a:gd name="connsiteX1478" fmla="*/ 3082744 w 4691512"/>
              <a:gd name="connsiteY1478" fmla="*/ 382158 h 2786219"/>
              <a:gd name="connsiteX1479" fmla="*/ 3076983 w 4691512"/>
              <a:gd name="connsiteY1479" fmla="*/ 371362 h 2786219"/>
              <a:gd name="connsiteX1480" fmla="*/ 3071942 w 4691512"/>
              <a:gd name="connsiteY1480" fmla="*/ 327456 h 2786219"/>
              <a:gd name="connsiteX1481" fmla="*/ 3104347 w 4691512"/>
              <a:gd name="connsiteY1481" fmla="*/ 291108 h 2786219"/>
              <a:gd name="connsiteX1482" fmla="*/ 3108308 w 4691512"/>
              <a:gd name="connsiteY1482" fmla="*/ 284990 h 2786219"/>
              <a:gd name="connsiteX1483" fmla="*/ 3129912 w 4691512"/>
              <a:gd name="connsiteY1483" fmla="*/ 274193 h 2786219"/>
              <a:gd name="connsiteX1484" fmla="*/ 3146115 w 4691512"/>
              <a:gd name="connsiteY1484" fmla="*/ 271674 h 2786219"/>
              <a:gd name="connsiteX1485" fmla="*/ 3173119 w 4691512"/>
              <a:gd name="connsiteY1485" fmla="*/ 247202 h 2786219"/>
              <a:gd name="connsiteX1486" fmla="*/ 3172759 w 4691512"/>
              <a:gd name="connsiteY1486" fmla="*/ 234966 h 2786219"/>
              <a:gd name="connsiteX1487" fmla="*/ 3164838 w 4691512"/>
              <a:gd name="connsiteY1487" fmla="*/ 220210 h 2786219"/>
              <a:gd name="connsiteX1488" fmla="*/ 3184641 w 4691512"/>
              <a:gd name="connsiteY1488" fmla="*/ 179903 h 2786219"/>
              <a:gd name="connsiteX1489" fmla="*/ 2594902 w 4691512"/>
              <a:gd name="connsiteY1489" fmla="*/ 175142 h 2786219"/>
              <a:gd name="connsiteX1490" fmla="*/ 2599108 w 4691512"/>
              <a:gd name="connsiteY1490" fmla="*/ 176553 h 2786219"/>
              <a:gd name="connsiteX1491" fmla="*/ 2599809 w 4691512"/>
              <a:gd name="connsiteY1491" fmla="*/ 188548 h 2786219"/>
              <a:gd name="connsiteX1492" fmla="*/ 2585789 w 4691512"/>
              <a:gd name="connsiteY1492" fmla="*/ 206539 h 2786219"/>
              <a:gd name="connsiteX1493" fmla="*/ 2578780 w 4691512"/>
              <a:gd name="connsiteY1493" fmla="*/ 193134 h 2786219"/>
              <a:gd name="connsiteX1494" fmla="*/ 2594902 w 4691512"/>
              <a:gd name="connsiteY1494" fmla="*/ 175142 h 2786219"/>
              <a:gd name="connsiteX1495" fmla="*/ 2690812 w 4691512"/>
              <a:gd name="connsiteY1495" fmla="*/ 156091 h 2786219"/>
              <a:gd name="connsiteX1496" fmla="*/ 2703139 w 4691512"/>
              <a:gd name="connsiteY1496" fmla="*/ 167005 h 2786219"/>
              <a:gd name="connsiteX1497" fmla="*/ 2694174 w 4691512"/>
              <a:gd name="connsiteY1497" fmla="*/ 172462 h 2786219"/>
              <a:gd name="connsiteX1498" fmla="*/ 2685209 w 4691512"/>
              <a:gd name="connsiteY1498" fmla="*/ 164822 h 2786219"/>
              <a:gd name="connsiteX1499" fmla="*/ 2690812 w 4691512"/>
              <a:gd name="connsiteY1499" fmla="*/ 156091 h 2786219"/>
              <a:gd name="connsiteX1500" fmla="*/ 1201560 w 4691512"/>
              <a:gd name="connsiteY1500" fmla="*/ 153155 h 2786219"/>
              <a:gd name="connsiteX1501" fmla="*/ 1216377 w 4691512"/>
              <a:gd name="connsiteY1501" fmla="*/ 174341 h 2786219"/>
              <a:gd name="connsiteX1502" fmla="*/ 1200854 w 4691512"/>
              <a:gd name="connsiteY1502" fmla="*/ 191508 h 2786219"/>
              <a:gd name="connsiteX1503" fmla="*/ 1189566 w 4691512"/>
              <a:gd name="connsiteY1503" fmla="*/ 173245 h 2786219"/>
              <a:gd name="connsiteX1504" fmla="*/ 1201560 w 4691512"/>
              <a:gd name="connsiteY1504" fmla="*/ 153155 h 2786219"/>
              <a:gd name="connsiteX1505" fmla="*/ 955302 w 4691512"/>
              <a:gd name="connsiteY1505" fmla="*/ 139541 h 2786219"/>
              <a:gd name="connsiteX1506" fmla="*/ 979062 w 4691512"/>
              <a:gd name="connsiteY1506" fmla="*/ 144185 h 2786219"/>
              <a:gd name="connsiteX1507" fmla="*/ 981942 w 4691512"/>
              <a:gd name="connsiteY1507" fmla="*/ 150971 h 2786219"/>
              <a:gd name="connsiteX1508" fmla="*/ 939463 w 4691512"/>
              <a:gd name="connsiteY1508" fmla="*/ 185976 h 2786219"/>
              <a:gd name="connsiteX1509" fmla="*/ 939463 w 4691512"/>
              <a:gd name="connsiteY1509" fmla="*/ 171331 h 2786219"/>
              <a:gd name="connsiteX1510" fmla="*/ 915343 w 4691512"/>
              <a:gd name="connsiteY1510" fmla="*/ 187405 h 2786219"/>
              <a:gd name="connsiteX1511" fmla="*/ 887264 w 4691512"/>
              <a:gd name="connsiteY1511" fmla="*/ 180618 h 2786219"/>
              <a:gd name="connsiteX1512" fmla="*/ 889064 w 4691512"/>
              <a:gd name="connsiteY1512" fmla="*/ 171688 h 2786219"/>
              <a:gd name="connsiteX1513" fmla="*/ 955302 w 4691512"/>
              <a:gd name="connsiteY1513" fmla="*/ 139541 h 2786219"/>
              <a:gd name="connsiteX1514" fmla="*/ 1034438 w 4691512"/>
              <a:gd name="connsiteY1514" fmla="*/ 137748 h 2786219"/>
              <a:gd name="connsiteX1515" fmla="*/ 1060083 w 4691512"/>
              <a:gd name="connsiteY1515" fmla="*/ 143745 h 2786219"/>
              <a:gd name="connsiteX1516" fmla="*/ 1043963 w 4691512"/>
              <a:gd name="connsiteY1516" fmla="*/ 162795 h 2786219"/>
              <a:gd name="connsiteX1517" fmla="*/ 1025646 w 4691512"/>
              <a:gd name="connsiteY1517" fmla="*/ 163500 h 2786219"/>
              <a:gd name="connsiteX1518" fmla="*/ 1023082 w 4691512"/>
              <a:gd name="connsiteY1518" fmla="*/ 151506 h 2786219"/>
              <a:gd name="connsiteX1519" fmla="*/ 1034438 w 4691512"/>
              <a:gd name="connsiteY1519" fmla="*/ 137748 h 2786219"/>
              <a:gd name="connsiteX1520" fmla="*/ 2710228 w 4691512"/>
              <a:gd name="connsiteY1520" fmla="*/ 124341 h 2786219"/>
              <a:gd name="connsiteX1521" fmla="*/ 2716823 w 4691512"/>
              <a:gd name="connsiteY1521" fmla="*/ 129914 h 2786219"/>
              <a:gd name="connsiteX1522" fmla="*/ 2705099 w 4691512"/>
              <a:gd name="connsiteY1522" fmla="*/ 141432 h 2786219"/>
              <a:gd name="connsiteX1523" fmla="*/ 2710228 w 4691512"/>
              <a:gd name="connsiteY1523" fmla="*/ 124341 h 2786219"/>
              <a:gd name="connsiteX1524" fmla="*/ 3123278 w 4691512"/>
              <a:gd name="connsiteY1524" fmla="*/ 120403 h 2786219"/>
              <a:gd name="connsiteX1525" fmla="*/ 3149536 w 4691512"/>
              <a:gd name="connsiteY1525" fmla="*/ 131675 h 2786219"/>
              <a:gd name="connsiteX1526" fmla="*/ 3153548 w 4691512"/>
              <a:gd name="connsiteY1526" fmla="*/ 155310 h 2786219"/>
              <a:gd name="connsiteX1527" fmla="*/ 3132030 w 4691512"/>
              <a:gd name="connsiteY1527" fmla="*/ 175310 h 2786219"/>
              <a:gd name="connsiteX1528" fmla="*/ 3115254 w 4691512"/>
              <a:gd name="connsiteY1528" fmla="*/ 169492 h 2786219"/>
              <a:gd name="connsiteX1529" fmla="*/ 3109055 w 4691512"/>
              <a:gd name="connsiteY1529" fmla="*/ 136766 h 2786219"/>
              <a:gd name="connsiteX1530" fmla="*/ 3123278 w 4691512"/>
              <a:gd name="connsiteY1530" fmla="*/ 120403 h 2786219"/>
              <a:gd name="connsiteX1531" fmla="*/ 3624818 w 4691512"/>
              <a:gd name="connsiteY1531" fmla="*/ 112093 h 2786219"/>
              <a:gd name="connsiteX1532" fmla="*/ 3644315 w 4691512"/>
              <a:gd name="connsiteY1532" fmla="*/ 118258 h 2786219"/>
              <a:gd name="connsiteX1533" fmla="*/ 3646120 w 4691512"/>
              <a:gd name="connsiteY1533" fmla="*/ 137477 h 2786219"/>
              <a:gd name="connsiteX1534" fmla="*/ 3614708 w 4691512"/>
              <a:gd name="connsiteY1534" fmla="*/ 166487 h 2786219"/>
              <a:gd name="connsiteX1535" fmla="*/ 3575353 w 4691512"/>
              <a:gd name="connsiteY1535" fmla="*/ 166124 h 2786219"/>
              <a:gd name="connsiteX1536" fmla="*/ 3556218 w 4691512"/>
              <a:gd name="connsiteY1536" fmla="*/ 134213 h 2786219"/>
              <a:gd name="connsiteX1537" fmla="*/ 3560189 w 4691512"/>
              <a:gd name="connsiteY1537" fmla="*/ 118983 h 2786219"/>
              <a:gd name="connsiteX1538" fmla="*/ 3574631 w 4691512"/>
              <a:gd name="connsiteY1538" fmla="*/ 119708 h 2786219"/>
              <a:gd name="connsiteX1539" fmla="*/ 3586185 w 4691512"/>
              <a:gd name="connsiteY1539" fmla="*/ 124785 h 2786219"/>
              <a:gd name="connsiteX1540" fmla="*/ 3610737 w 4691512"/>
              <a:gd name="connsiteY1540" fmla="*/ 122609 h 2786219"/>
              <a:gd name="connsiteX1541" fmla="*/ 3620846 w 4691512"/>
              <a:gd name="connsiteY1541" fmla="*/ 135301 h 2786219"/>
              <a:gd name="connsiteX1542" fmla="*/ 3620124 w 4691512"/>
              <a:gd name="connsiteY1542" fmla="*/ 126961 h 2786219"/>
              <a:gd name="connsiteX1543" fmla="*/ 3624818 w 4691512"/>
              <a:gd name="connsiteY1543" fmla="*/ 112093 h 2786219"/>
              <a:gd name="connsiteX1544" fmla="*/ 3699886 w 4691512"/>
              <a:gd name="connsiteY1544" fmla="*/ 110054 h 2786219"/>
              <a:gd name="connsiteX1545" fmla="*/ 3710709 w 4691512"/>
              <a:gd name="connsiteY1545" fmla="*/ 112856 h 2786219"/>
              <a:gd name="connsiteX1546" fmla="*/ 3717564 w 4691512"/>
              <a:gd name="connsiteY1546" fmla="*/ 121260 h 2786219"/>
              <a:gd name="connsiteX1547" fmla="*/ 3709988 w 4691512"/>
              <a:gd name="connsiteY1547" fmla="*/ 129315 h 2786219"/>
              <a:gd name="connsiteX1548" fmla="*/ 3679321 w 4691512"/>
              <a:gd name="connsiteY1548" fmla="*/ 122661 h 2786219"/>
              <a:gd name="connsiteX1549" fmla="*/ 3681125 w 4691512"/>
              <a:gd name="connsiteY1549" fmla="*/ 114607 h 2786219"/>
              <a:gd name="connsiteX1550" fmla="*/ 3699886 w 4691512"/>
              <a:gd name="connsiteY1550" fmla="*/ 110054 h 2786219"/>
              <a:gd name="connsiteX1551" fmla="*/ 1065547 w 4691512"/>
              <a:gd name="connsiteY1551" fmla="*/ 109721 h 2786219"/>
              <a:gd name="connsiteX1552" fmla="*/ 1078513 w 4691512"/>
              <a:gd name="connsiteY1552" fmla="*/ 114890 h 2786219"/>
              <a:gd name="connsiteX1553" fmla="*/ 1075203 w 4691512"/>
              <a:gd name="connsiteY1553" fmla="*/ 130765 h 2786219"/>
              <a:gd name="connsiteX1554" fmla="*/ 1050925 w 4691512"/>
              <a:gd name="connsiteY1554" fmla="*/ 114521 h 2786219"/>
              <a:gd name="connsiteX1555" fmla="*/ 1065547 w 4691512"/>
              <a:gd name="connsiteY1555" fmla="*/ 109721 h 2786219"/>
              <a:gd name="connsiteX1556" fmla="*/ 1148176 w 4691512"/>
              <a:gd name="connsiteY1556" fmla="*/ 103704 h 2786219"/>
              <a:gd name="connsiteX1557" fmla="*/ 1182835 w 4691512"/>
              <a:gd name="connsiteY1557" fmla="*/ 136324 h 2786219"/>
              <a:gd name="connsiteX1558" fmla="*/ 1159850 w 4691512"/>
              <a:gd name="connsiteY1558" fmla="*/ 182717 h 2786219"/>
              <a:gd name="connsiteX1559" fmla="*/ 1130299 w 4691512"/>
              <a:gd name="connsiteY1559" fmla="*/ 141036 h 2786219"/>
              <a:gd name="connsiteX1560" fmla="*/ 1148176 w 4691512"/>
              <a:gd name="connsiteY1560" fmla="*/ 103704 h 2786219"/>
              <a:gd name="connsiteX1561" fmla="*/ 3048952 w 4691512"/>
              <a:gd name="connsiteY1561" fmla="*/ 99415 h 2786219"/>
              <a:gd name="connsiteX1562" fmla="*/ 3050399 w 4691512"/>
              <a:gd name="connsiteY1562" fmla="*/ 99774 h 2786219"/>
              <a:gd name="connsiteX1563" fmla="*/ 3089835 w 4691512"/>
              <a:gd name="connsiteY1563" fmla="*/ 138195 h 2786219"/>
              <a:gd name="connsiteX1564" fmla="*/ 3080067 w 4691512"/>
              <a:gd name="connsiteY1564" fmla="*/ 151481 h 2786219"/>
              <a:gd name="connsiteX1565" fmla="*/ 3027606 w 4691512"/>
              <a:gd name="connsiteY1565" fmla="*/ 137477 h 2786219"/>
              <a:gd name="connsiteX1566" fmla="*/ 3017837 w 4691512"/>
              <a:gd name="connsiteY1566" fmla="*/ 120959 h 2786219"/>
              <a:gd name="connsiteX1567" fmla="*/ 3048952 w 4691512"/>
              <a:gd name="connsiteY1567" fmla="*/ 99415 h 2786219"/>
              <a:gd name="connsiteX1568" fmla="*/ 2994499 w 4691512"/>
              <a:gd name="connsiteY1568" fmla="*/ 56323 h 2786219"/>
              <a:gd name="connsiteX1569" fmla="*/ 3006228 w 4691512"/>
              <a:gd name="connsiteY1569" fmla="*/ 61294 h 2786219"/>
              <a:gd name="connsiteX1570" fmla="*/ 3023287 w 4691512"/>
              <a:gd name="connsiteY1570" fmla="*/ 81725 h 2786219"/>
              <a:gd name="connsiteX1571" fmla="*/ 3024709 w 4691512"/>
              <a:gd name="connsiteY1571" fmla="*/ 93400 h 2786219"/>
              <a:gd name="connsiteX1572" fmla="*/ 2993788 w 4691512"/>
              <a:gd name="connsiteY1572" fmla="*/ 108358 h 2786219"/>
              <a:gd name="connsiteX1573" fmla="*/ 2979216 w 4691512"/>
              <a:gd name="connsiteY1573" fmla="*/ 84279 h 2786219"/>
              <a:gd name="connsiteX1574" fmla="*/ 2979216 w 4691512"/>
              <a:gd name="connsiteY1574" fmla="*/ 80266 h 2786219"/>
              <a:gd name="connsiteX1575" fmla="*/ 2978150 w 4691512"/>
              <a:gd name="connsiteY1575" fmla="*/ 80266 h 2786219"/>
              <a:gd name="connsiteX1576" fmla="*/ 2983837 w 4691512"/>
              <a:gd name="connsiteY1576" fmla="*/ 62024 h 2786219"/>
              <a:gd name="connsiteX1577" fmla="*/ 2994499 w 4691512"/>
              <a:gd name="connsiteY1577" fmla="*/ 56323 h 2786219"/>
              <a:gd name="connsiteX1578" fmla="*/ 1305627 w 4691512"/>
              <a:gd name="connsiteY1578" fmla="*/ 51164 h 2786219"/>
              <a:gd name="connsiteX1579" fmla="*/ 1315016 w 4691512"/>
              <a:gd name="connsiteY1579" fmla="*/ 52240 h 2786219"/>
              <a:gd name="connsiteX1580" fmla="*/ 1318988 w 4691512"/>
              <a:gd name="connsiteY1580" fmla="*/ 67312 h 2786219"/>
              <a:gd name="connsiteX1581" fmla="*/ 1325849 w 4691512"/>
              <a:gd name="connsiteY1581" fmla="*/ 106426 h 2786219"/>
              <a:gd name="connsiteX1582" fmla="*/ 1326932 w 4691512"/>
              <a:gd name="connsiteY1582" fmla="*/ 125803 h 2786219"/>
              <a:gd name="connsiteX1583" fmla="*/ 1328016 w 4691512"/>
              <a:gd name="connsiteY1583" fmla="*/ 151640 h 2786219"/>
              <a:gd name="connsiteX1584" fmla="*/ 1322238 w 4691512"/>
              <a:gd name="connsiteY1584" fmla="*/ 165276 h 2786219"/>
              <a:gd name="connsiteX1585" fmla="*/ 1295877 w 4691512"/>
              <a:gd name="connsiteY1585" fmla="*/ 177118 h 2786219"/>
              <a:gd name="connsiteX1586" fmla="*/ 1291183 w 4691512"/>
              <a:gd name="connsiteY1586" fmla="*/ 179271 h 2786219"/>
              <a:gd name="connsiteX1587" fmla="*/ 1256516 w 4691512"/>
              <a:gd name="connsiteY1587" fmla="*/ 195061 h 2786219"/>
              <a:gd name="connsiteX1588" fmla="*/ 1246405 w 4691512"/>
              <a:gd name="connsiteY1588" fmla="*/ 191831 h 2786219"/>
              <a:gd name="connsiteX1589" fmla="*/ 1245322 w 4691512"/>
              <a:gd name="connsiteY1589" fmla="*/ 162764 h 2786219"/>
              <a:gd name="connsiteX1590" fmla="*/ 1260127 w 4691512"/>
              <a:gd name="connsiteY1590" fmla="*/ 154152 h 2786219"/>
              <a:gd name="connsiteX1591" fmla="*/ 1264461 w 4691512"/>
              <a:gd name="connsiteY1591" fmla="*/ 152717 h 2786219"/>
              <a:gd name="connsiteX1592" fmla="*/ 1250016 w 4691512"/>
              <a:gd name="connsiteY1592" fmla="*/ 127956 h 2786219"/>
              <a:gd name="connsiteX1593" fmla="*/ 1271683 w 4691512"/>
              <a:gd name="connsiteY1593" fmla="*/ 105708 h 2786219"/>
              <a:gd name="connsiteX1594" fmla="*/ 1268433 w 4691512"/>
              <a:gd name="connsiteY1594" fmla="*/ 95660 h 2786219"/>
              <a:gd name="connsiteX1595" fmla="*/ 1271322 w 4691512"/>
              <a:gd name="connsiteY1595" fmla="*/ 84536 h 2786219"/>
              <a:gd name="connsiteX1596" fmla="*/ 1305627 w 4691512"/>
              <a:gd name="connsiteY1596" fmla="*/ 51164 h 2786219"/>
              <a:gd name="connsiteX1597" fmla="*/ 1865257 w 4691512"/>
              <a:gd name="connsiteY1597" fmla="*/ 42936 h 2786219"/>
              <a:gd name="connsiteX1598" fmla="*/ 1914533 w 4691512"/>
              <a:gd name="connsiteY1598" fmla="*/ 56975 h 2786219"/>
              <a:gd name="connsiteX1599" fmla="*/ 1921367 w 4691512"/>
              <a:gd name="connsiteY1599" fmla="*/ 66694 h 2786219"/>
              <a:gd name="connsiteX1600" fmla="*/ 1911296 w 4691512"/>
              <a:gd name="connsiteY1600" fmla="*/ 70654 h 2786219"/>
              <a:gd name="connsiteX1601" fmla="*/ 1872091 w 4691512"/>
              <a:gd name="connsiteY1601" fmla="*/ 69934 h 2786219"/>
              <a:gd name="connsiteX1602" fmla="*/ 1851229 w 4691512"/>
              <a:gd name="connsiteY1602" fmla="*/ 74614 h 2786219"/>
              <a:gd name="connsiteX1603" fmla="*/ 1851948 w 4691512"/>
              <a:gd name="connsiteY1603" fmla="*/ 78574 h 2786219"/>
              <a:gd name="connsiteX1604" fmla="*/ 1859502 w 4691512"/>
              <a:gd name="connsiteY1604" fmla="*/ 79294 h 2786219"/>
              <a:gd name="connsiteX1605" fmla="*/ 1925324 w 4691512"/>
              <a:gd name="connsiteY1605" fmla="*/ 79294 h 2786219"/>
              <a:gd name="connsiteX1606" fmla="*/ 1935754 w 4691512"/>
              <a:gd name="connsiteY1606" fmla="*/ 88293 h 2786219"/>
              <a:gd name="connsiteX1607" fmla="*/ 1944747 w 4691512"/>
              <a:gd name="connsiteY1607" fmla="*/ 94773 h 2786219"/>
              <a:gd name="connsiteX1608" fmla="*/ 1958055 w 4691512"/>
              <a:gd name="connsiteY1608" fmla="*/ 118531 h 2786219"/>
              <a:gd name="connsiteX1609" fmla="*/ 1944747 w 4691512"/>
              <a:gd name="connsiteY1609" fmla="*/ 127531 h 2786219"/>
              <a:gd name="connsiteX1610" fmla="*/ 1885039 w 4691512"/>
              <a:gd name="connsiteY1610" fmla="*/ 131130 h 2786219"/>
              <a:gd name="connsiteX1611" fmla="*/ 1858063 w 4691512"/>
              <a:gd name="connsiteY1611" fmla="*/ 138330 h 2786219"/>
              <a:gd name="connsiteX1612" fmla="*/ 1858782 w 4691512"/>
              <a:gd name="connsiteY1612" fmla="*/ 143010 h 2786219"/>
              <a:gd name="connsiteX1613" fmla="*/ 1871731 w 4691512"/>
              <a:gd name="connsiteY1613" fmla="*/ 141210 h 2786219"/>
              <a:gd name="connsiteX1614" fmla="*/ 1900506 w 4691512"/>
              <a:gd name="connsiteY1614" fmla="*/ 137970 h 2786219"/>
              <a:gd name="connsiteX1615" fmla="*/ 1914893 w 4691512"/>
              <a:gd name="connsiteY1615" fmla="*/ 158849 h 2786219"/>
              <a:gd name="connsiteX1616" fmla="*/ 1940071 w 4691512"/>
              <a:gd name="connsiteY1616" fmla="*/ 150929 h 2786219"/>
              <a:gd name="connsiteX1617" fmla="*/ 1953739 w 4691512"/>
              <a:gd name="connsiteY1617" fmla="*/ 149849 h 2786219"/>
              <a:gd name="connsiteX1618" fmla="*/ 1950142 w 4691512"/>
              <a:gd name="connsiteY1618" fmla="*/ 163168 h 2786219"/>
              <a:gd name="connsiteX1619" fmla="*/ 1930719 w 4691512"/>
              <a:gd name="connsiteY1619" fmla="*/ 190167 h 2786219"/>
              <a:gd name="connsiteX1620" fmla="*/ 1988628 w 4691512"/>
              <a:gd name="connsiteY1620" fmla="*/ 163168 h 2786219"/>
              <a:gd name="connsiteX1621" fmla="*/ 2032869 w 4691512"/>
              <a:gd name="connsiteY1621" fmla="*/ 182607 h 2786219"/>
              <a:gd name="connsiteX1622" fmla="*/ 2029991 w 4691512"/>
              <a:gd name="connsiteY1622" fmla="*/ 189807 h 2786219"/>
              <a:gd name="connsiteX1623" fmla="*/ 1994023 w 4691512"/>
              <a:gd name="connsiteY1623" fmla="*/ 213925 h 2786219"/>
              <a:gd name="connsiteX1624" fmla="*/ 1991865 w 4691512"/>
              <a:gd name="connsiteY1624" fmla="*/ 214645 h 2786219"/>
              <a:gd name="connsiteX1625" fmla="*/ 1965248 w 4691512"/>
              <a:gd name="connsiteY1625" fmla="*/ 231204 h 2786219"/>
              <a:gd name="connsiteX1626" fmla="*/ 1959134 w 4691512"/>
              <a:gd name="connsiteY1626" fmla="*/ 237324 h 2786219"/>
              <a:gd name="connsiteX1627" fmla="*/ 1979995 w 4691512"/>
              <a:gd name="connsiteY1627" fmla="*/ 239484 h 2786219"/>
              <a:gd name="connsiteX1628" fmla="*/ 1976039 w 4691512"/>
              <a:gd name="connsiteY1628" fmla="*/ 251363 h 2786219"/>
              <a:gd name="connsiteX1629" fmla="*/ 1956616 w 4691512"/>
              <a:gd name="connsiteY1629" fmla="*/ 298880 h 2786219"/>
              <a:gd name="connsiteX1630" fmla="*/ 1946545 w 4691512"/>
              <a:gd name="connsiteY1630" fmla="*/ 316159 h 2786219"/>
              <a:gd name="connsiteX1631" fmla="*/ 1947624 w 4691512"/>
              <a:gd name="connsiteY1631" fmla="*/ 343517 h 2786219"/>
              <a:gd name="connsiteX1632" fmla="*/ 1937193 w 4691512"/>
              <a:gd name="connsiteY1632" fmla="*/ 368715 h 2786219"/>
              <a:gd name="connsiteX1633" fmla="*/ 1928561 w 4691512"/>
              <a:gd name="connsiteY1633" fmla="*/ 388154 h 2786219"/>
              <a:gd name="connsiteX1634" fmla="*/ 1936833 w 4691512"/>
              <a:gd name="connsiteY1634" fmla="*/ 405793 h 2786219"/>
              <a:gd name="connsiteX1635" fmla="*/ 1923885 w 4691512"/>
              <a:gd name="connsiteY1635" fmla="*/ 423792 h 2786219"/>
              <a:gd name="connsiteX1636" fmla="*/ 1935395 w 4691512"/>
              <a:gd name="connsiteY1636" fmla="*/ 451510 h 2786219"/>
              <a:gd name="connsiteX1637" fmla="*/ 1911656 w 4691512"/>
              <a:gd name="connsiteY1637" fmla="*/ 457990 h 2786219"/>
              <a:gd name="connsiteX1638" fmla="*/ 1918490 w 4691512"/>
              <a:gd name="connsiteY1638" fmla="*/ 469869 h 2786219"/>
              <a:gd name="connsiteX1639" fmla="*/ 1913454 w 4691512"/>
              <a:gd name="connsiteY1639" fmla="*/ 482828 h 2786219"/>
              <a:gd name="connsiteX1640" fmla="*/ 1888276 w 4691512"/>
              <a:gd name="connsiteY1640" fmla="*/ 477069 h 2786219"/>
              <a:gd name="connsiteX1641" fmla="*/ 1873170 w 4691512"/>
              <a:gd name="connsiteY1641" fmla="*/ 477069 h 2786219"/>
              <a:gd name="connsiteX1642" fmla="*/ 1858063 w 4691512"/>
              <a:gd name="connsiteY1642" fmla="*/ 486068 h 2786219"/>
              <a:gd name="connsiteX1643" fmla="*/ 1863099 w 4691512"/>
              <a:gd name="connsiteY1643" fmla="*/ 499387 h 2786219"/>
              <a:gd name="connsiteX1644" fmla="*/ 1876407 w 4691512"/>
              <a:gd name="connsiteY1644" fmla="*/ 517386 h 2786219"/>
              <a:gd name="connsiteX1645" fmla="*/ 1899786 w 4691512"/>
              <a:gd name="connsiteY1645" fmla="*/ 559863 h 2786219"/>
              <a:gd name="connsiteX1646" fmla="*/ 1896549 w 4691512"/>
              <a:gd name="connsiteY1646" fmla="*/ 571023 h 2786219"/>
              <a:gd name="connsiteX1647" fmla="*/ 1883241 w 4691512"/>
              <a:gd name="connsiteY1647" fmla="*/ 570303 h 2786219"/>
              <a:gd name="connsiteX1648" fmla="*/ 1857344 w 4691512"/>
              <a:gd name="connsiteY1648" fmla="*/ 549784 h 2786219"/>
              <a:gd name="connsiteX1649" fmla="*/ 1844395 w 4691512"/>
              <a:gd name="connsiteY1649" fmla="*/ 573543 h 2786219"/>
              <a:gd name="connsiteX1650" fmla="*/ 1833245 w 4691512"/>
              <a:gd name="connsiteY1650" fmla="*/ 567423 h 2786219"/>
              <a:gd name="connsiteX1651" fmla="*/ 1835043 w 4691512"/>
              <a:gd name="connsiteY1651" fmla="*/ 563103 h 2786219"/>
              <a:gd name="connsiteX1652" fmla="*/ 1822454 w 4691512"/>
              <a:gd name="connsiteY1652" fmla="*/ 573543 h 2786219"/>
              <a:gd name="connsiteX1653" fmla="*/ 1840079 w 4691512"/>
              <a:gd name="connsiteY1653" fmla="*/ 582182 h 2786219"/>
              <a:gd name="connsiteX1654" fmla="*/ 1860581 w 4691512"/>
              <a:gd name="connsiteY1654" fmla="*/ 584342 h 2786219"/>
              <a:gd name="connsiteX1655" fmla="*/ 1877846 w 4691512"/>
              <a:gd name="connsiteY1655" fmla="*/ 590821 h 2786219"/>
              <a:gd name="connsiteX1656" fmla="*/ 1867415 w 4691512"/>
              <a:gd name="connsiteY1656" fmla="*/ 605940 h 2786219"/>
              <a:gd name="connsiteX1657" fmla="*/ 1812743 w 4691512"/>
              <a:gd name="connsiteY1657" fmla="*/ 631499 h 2786219"/>
              <a:gd name="connsiteX1658" fmla="*/ 1777134 w 4691512"/>
              <a:gd name="connsiteY1658" fmla="*/ 634739 h 2786219"/>
              <a:gd name="connsiteX1659" fmla="*/ 1765984 w 4691512"/>
              <a:gd name="connsiteY1659" fmla="*/ 642658 h 2786219"/>
              <a:gd name="connsiteX1660" fmla="*/ 1732893 w 4691512"/>
              <a:gd name="connsiteY1660" fmla="*/ 678296 h 2786219"/>
              <a:gd name="connsiteX1661" fmla="*/ 1699083 w 4691512"/>
              <a:gd name="connsiteY1661" fmla="*/ 686215 h 2786219"/>
              <a:gd name="connsiteX1662" fmla="*/ 1693328 w 4691512"/>
              <a:gd name="connsiteY1662" fmla="*/ 686215 h 2786219"/>
              <a:gd name="connsiteX1663" fmla="*/ 1659158 w 4691512"/>
              <a:gd name="connsiteY1663" fmla="*/ 709614 h 2786219"/>
              <a:gd name="connsiteX1664" fmla="*/ 1648368 w 4691512"/>
              <a:gd name="connsiteY1664" fmla="*/ 725453 h 2786219"/>
              <a:gd name="connsiteX1665" fmla="*/ 1630384 w 4691512"/>
              <a:gd name="connsiteY1665" fmla="*/ 758211 h 2786219"/>
              <a:gd name="connsiteX1666" fmla="*/ 1619953 w 4691512"/>
              <a:gd name="connsiteY1666" fmla="*/ 778730 h 2786219"/>
              <a:gd name="connsiteX1667" fmla="*/ 1596933 w 4691512"/>
              <a:gd name="connsiteY1667" fmla="*/ 832006 h 2786219"/>
              <a:gd name="connsiteX1668" fmla="*/ 1577870 w 4691512"/>
              <a:gd name="connsiteY1668" fmla="*/ 812207 h 2786219"/>
              <a:gd name="connsiteX1669" fmla="*/ 1567439 w 4691512"/>
              <a:gd name="connsiteY1669" fmla="*/ 805368 h 2786219"/>
              <a:gd name="connsiteX1670" fmla="*/ 1534349 w 4691512"/>
              <a:gd name="connsiteY1670" fmla="*/ 777650 h 2786219"/>
              <a:gd name="connsiteX1671" fmla="*/ 1526795 w 4691512"/>
              <a:gd name="connsiteY1671" fmla="*/ 751731 h 2786219"/>
              <a:gd name="connsiteX1672" fmla="*/ 1534708 w 4691512"/>
              <a:gd name="connsiteY1672" fmla="*/ 715734 h 2786219"/>
              <a:gd name="connsiteX1673" fmla="*/ 1517803 w 4691512"/>
              <a:gd name="connsiteY1673" fmla="*/ 679376 h 2786219"/>
              <a:gd name="connsiteX1674" fmla="*/ 1521040 w 4691512"/>
              <a:gd name="connsiteY1674" fmla="*/ 632939 h 2786219"/>
              <a:gd name="connsiteX1675" fmla="*/ 1552692 w 4691512"/>
              <a:gd name="connsiteY1675" fmla="*/ 604141 h 2786219"/>
              <a:gd name="connsiteX1676" fmla="*/ 1555210 w 4691512"/>
              <a:gd name="connsiteY1676" fmla="*/ 597301 h 2786219"/>
              <a:gd name="connsiteX1677" fmla="*/ 1540823 w 4691512"/>
              <a:gd name="connsiteY1677" fmla="*/ 554824 h 2786219"/>
              <a:gd name="connsiteX1678" fmla="*/ 1533989 w 4691512"/>
              <a:gd name="connsiteY1678" fmla="*/ 549424 h 2786219"/>
              <a:gd name="connsiteX1679" fmla="*/ 1533629 w 4691512"/>
              <a:gd name="connsiteY1679" fmla="*/ 538985 h 2786219"/>
              <a:gd name="connsiteX1680" fmla="*/ 1542981 w 4691512"/>
              <a:gd name="connsiteY1680" fmla="*/ 538265 h 2786219"/>
              <a:gd name="connsiteX1681" fmla="*/ 1547297 w 4691512"/>
              <a:gd name="connsiteY1681" fmla="*/ 540425 h 2786219"/>
              <a:gd name="connsiteX1682" fmla="*/ 1561684 w 4691512"/>
              <a:gd name="connsiteY1682" fmla="*/ 545104 h 2786219"/>
              <a:gd name="connsiteX1683" fmla="*/ 1563483 w 4691512"/>
              <a:gd name="connsiteY1683" fmla="*/ 527465 h 2786219"/>
              <a:gd name="connsiteX1684" fmla="*/ 1560965 w 4691512"/>
              <a:gd name="connsiteY1684" fmla="*/ 515586 h 2786219"/>
              <a:gd name="connsiteX1685" fmla="*/ 1541902 w 4691512"/>
              <a:gd name="connsiteY1685" fmla="*/ 508387 h 2786219"/>
              <a:gd name="connsiteX1686" fmla="*/ 1526795 w 4691512"/>
              <a:gd name="connsiteY1686" fmla="*/ 513426 h 2786219"/>
              <a:gd name="connsiteX1687" fmla="*/ 1538305 w 4691512"/>
              <a:gd name="connsiteY1687" fmla="*/ 479228 h 2786219"/>
              <a:gd name="connsiteX1688" fmla="*/ 1538305 w 4691512"/>
              <a:gd name="connsiteY1688" fmla="*/ 402913 h 2786219"/>
              <a:gd name="connsiteX1689" fmla="*/ 1533629 w 4691512"/>
              <a:gd name="connsiteY1689" fmla="*/ 376275 h 2786219"/>
              <a:gd name="connsiteX1690" fmla="*/ 1514566 w 4691512"/>
              <a:gd name="connsiteY1690" fmla="*/ 349277 h 2786219"/>
              <a:gd name="connsiteX1691" fmla="*/ 1456297 w 4691512"/>
              <a:gd name="connsiteY1691" fmla="*/ 332358 h 2786219"/>
              <a:gd name="connsiteX1692" fmla="*/ 1436875 w 4691512"/>
              <a:gd name="connsiteY1692" fmla="*/ 310039 h 2786219"/>
              <a:gd name="connsiteX1693" fmla="*/ 1427163 w 4691512"/>
              <a:gd name="connsiteY1693" fmla="*/ 287721 h 2786219"/>
              <a:gd name="connsiteX1694" fmla="*/ 1470325 w 4691512"/>
              <a:gd name="connsiteY1694" fmla="*/ 280881 h 2786219"/>
              <a:gd name="connsiteX1695" fmla="*/ 1471044 w 4691512"/>
              <a:gd name="connsiteY1695" fmla="*/ 276921 h 2786219"/>
              <a:gd name="connsiteX1696" fmla="*/ 1460614 w 4691512"/>
              <a:gd name="connsiteY1696" fmla="*/ 272242 h 2786219"/>
              <a:gd name="connsiteX1697" fmla="*/ 1432918 w 4691512"/>
              <a:gd name="connsiteY1697" fmla="*/ 243083 h 2786219"/>
              <a:gd name="connsiteX1698" fmla="*/ 1441191 w 4691512"/>
              <a:gd name="connsiteY1698" fmla="*/ 227244 h 2786219"/>
              <a:gd name="connsiteX1699" fmla="*/ 1501258 w 4691512"/>
              <a:gd name="connsiteY1699" fmla="*/ 212125 h 2786219"/>
              <a:gd name="connsiteX1700" fmla="*/ 1539744 w 4691512"/>
              <a:gd name="connsiteY1700" fmla="*/ 178647 h 2786219"/>
              <a:gd name="connsiteX1701" fmla="*/ 1523558 w 4691512"/>
              <a:gd name="connsiteY1701" fmla="*/ 168208 h 2786219"/>
              <a:gd name="connsiteX1702" fmla="*/ 1554491 w 4691512"/>
              <a:gd name="connsiteY1702" fmla="*/ 138690 h 2786219"/>
              <a:gd name="connsiteX1703" fmla="*/ 1579309 w 4691512"/>
              <a:gd name="connsiteY1703" fmla="*/ 132570 h 2786219"/>
              <a:gd name="connsiteX1704" fmla="*/ 1592977 w 4691512"/>
              <a:gd name="connsiteY1704" fmla="*/ 121411 h 2786219"/>
              <a:gd name="connsiteX1705" fmla="*/ 1605206 w 4691512"/>
              <a:gd name="connsiteY1705" fmla="*/ 101972 h 2786219"/>
              <a:gd name="connsiteX1706" fmla="*/ 1629664 w 4691512"/>
              <a:gd name="connsiteY1706" fmla="*/ 100532 h 2786219"/>
              <a:gd name="connsiteX1707" fmla="*/ 1671747 w 4691512"/>
              <a:gd name="connsiteY1707" fmla="*/ 89373 h 2786219"/>
              <a:gd name="connsiteX1708" fmla="*/ 1677143 w 4691512"/>
              <a:gd name="connsiteY1708" fmla="*/ 99092 h 2786219"/>
              <a:gd name="connsiteX1709" fmla="*/ 1672826 w 4691512"/>
              <a:gd name="connsiteY1709" fmla="*/ 117811 h 2786219"/>
              <a:gd name="connsiteX1710" fmla="*/ 1695486 w 4691512"/>
              <a:gd name="connsiteY1710" fmla="*/ 123571 h 2786219"/>
              <a:gd name="connsiteX1711" fmla="*/ 1707716 w 4691512"/>
              <a:gd name="connsiteY1711" fmla="*/ 112771 h 2786219"/>
              <a:gd name="connsiteX1712" fmla="*/ 1717787 w 4691512"/>
              <a:gd name="connsiteY1712" fmla="*/ 94413 h 2786219"/>
              <a:gd name="connsiteX1713" fmla="*/ 1729297 w 4691512"/>
              <a:gd name="connsiteY1713" fmla="*/ 112771 h 2786219"/>
              <a:gd name="connsiteX1714" fmla="*/ 1737210 w 4691512"/>
              <a:gd name="connsiteY1714" fmla="*/ 131850 h 2786219"/>
              <a:gd name="connsiteX1715" fmla="*/ 1751237 w 4691512"/>
              <a:gd name="connsiteY1715" fmla="*/ 138690 h 2786219"/>
              <a:gd name="connsiteX1716" fmla="*/ 1752676 w 4691512"/>
              <a:gd name="connsiteY1716" fmla="*/ 127171 h 2786219"/>
              <a:gd name="connsiteX1717" fmla="*/ 1748360 w 4691512"/>
              <a:gd name="connsiteY1717" fmla="*/ 103052 h 2786219"/>
              <a:gd name="connsiteX1718" fmla="*/ 1764186 w 4691512"/>
              <a:gd name="connsiteY1718" fmla="*/ 84333 h 2786219"/>
              <a:gd name="connsiteX1719" fmla="*/ 1782170 w 4691512"/>
              <a:gd name="connsiteY1719" fmla="*/ 83613 h 2786219"/>
              <a:gd name="connsiteX1720" fmla="*/ 1779292 w 4691512"/>
              <a:gd name="connsiteY1720" fmla="*/ 75334 h 2786219"/>
              <a:gd name="connsiteX1721" fmla="*/ 1780012 w 4691512"/>
              <a:gd name="connsiteY1721" fmla="*/ 62735 h 2786219"/>
              <a:gd name="connsiteX1722" fmla="*/ 1794759 w 4691512"/>
              <a:gd name="connsiteY1722" fmla="*/ 59135 h 2786219"/>
              <a:gd name="connsiteX1723" fmla="*/ 1802312 w 4691512"/>
              <a:gd name="connsiteY1723" fmla="*/ 63455 h 2786219"/>
              <a:gd name="connsiteX1724" fmla="*/ 1823893 w 4691512"/>
              <a:gd name="connsiteY1724" fmla="*/ 59495 h 2786219"/>
              <a:gd name="connsiteX1725" fmla="*/ 1865257 w 4691512"/>
              <a:gd name="connsiteY1725" fmla="*/ 42936 h 2786219"/>
              <a:gd name="connsiteX1726" fmla="*/ 1521417 w 4691512"/>
              <a:gd name="connsiteY1726" fmla="*/ 1810 h 2786219"/>
              <a:gd name="connsiteX1727" fmla="*/ 1546938 w 4691512"/>
              <a:gd name="connsiteY1727" fmla="*/ 7575 h 2786219"/>
              <a:gd name="connsiteX1728" fmla="*/ 1583603 w 4691512"/>
              <a:gd name="connsiteY1728" fmla="*/ 30633 h 2786219"/>
              <a:gd name="connsiteX1729" fmla="*/ 1594747 w 4691512"/>
              <a:gd name="connsiteY1729" fmla="*/ 39280 h 2786219"/>
              <a:gd name="connsiteX1730" fmla="*/ 1611282 w 4691512"/>
              <a:gd name="connsiteY1730" fmla="*/ 52250 h 2786219"/>
              <a:gd name="connsiteX1731" fmla="*/ 1613798 w 4691512"/>
              <a:gd name="connsiteY1731" fmla="*/ 59096 h 2786219"/>
              <a:gd name="connsiteX1732" fmla="*/ 1605890 w 4691512"/>
              <a:gd name="connsiteY1732" fmla="*/ 90440 h 2786219"/>
              <a:gd name="connsiteX1733" fmla="*/ 1561317 w 4691512"/>
              <a:gd name="connsiteY1733" fmla="*/ 99808 h 2786219"/>
              <a:gd name="connsiteX1734" fmla="*/ 1549095 w 4691512"/>
              <a:gd name="connsiteY1734" fmla="*/ 108815 h 2786219"/>
              <a:gd name="connsiteX1735" fmla="*/ 1552690 w 4691512"/>
              <a:gd name="connsiteY1735" fmla="*/ 110256 h 2786219"/>
              <a:gd name="connsiteX1736" fmla="*/ 1561676 w 4691512"/>
              <a:gd name="connsiteY1736" fmla="*/ 114219 h 2786219"/>
              <a:gd name="connsiteX1737" fmla="*/ 1554846 w 4691512"/>
              <a:gd name="connsiteY1737" fmla="*/ 121785 h 2786219"/>
              <a:gd name="connsiteX1738" fmla="*/ 1527887 w 4691512"/>
              <a:gd name="connsiteY1738" fmla="*/ 136557 h 2786219"/>
              <a:gd name="connsiteX1739" fmla="*/ 1492660 w 4691512"/>
              <a:gd name="connsiteY1739" fmla="*/ 153130 h 2786219"/>
              <a:gd name="connsiteX1740" fmla="*/ 1476484 w 4691512"/>
              <a:gd name="connsiteY1740" fmla="*/ 167181 h 2786219"/>
              <a:gd name="connsiteX1741" fmla="*/ 1457432 w 4691512"/>
              <a:gd name="connsiteY1741" fmla="*/ 172945 h 2786219"/>
              <a:gd name="connsiteX1742" fmla="*/ 1445570 w 4691512"/>
              <a:gd name="connsiteY1742" fmla="*/ 173305 h 2786219"/>
              <a:gd name="connsiteX1743" fmla="*/ 1422924 w 4691512"/>
              <a:gd name="connsiteY1743" fmla="*/ 176548 h 2786219"/>
              <a:gd name="connsiteX1744" fmla="*/ 1404951 w 4691512"/>
              <a:gd name="connsiteY1744" fmla="*/ 184474 h 2786219"/>
              <a:gd name="connsiteX1745" fmla="*/ 1412140 w 4691512"/>
              <a:gd name="connsiteY1745" fmla="*/ 198525 h 2786219"/>
              <a:gd name="connsiteX1746" fmla="*/ 1414297 w 4691512"/>
              <a:gd name="connsiteY1746" fmla="*/ 212216 h 2786219"/>
              <a:gd name="connsiteX1747" fmla="*/ 1389494 w 4691512"/>
              <a:gd name="connsiteY1747" fmla="*/ 237076 h 2786219"/>
              <a:gd name="connsiteX1748" fmla="*/ 1361456 w 4691512"/>
              <a:gd name="connsiteY1748" fmla="*/ 255811 h 2786219"/>
              <a:gd name="connsiteX1749" fmla="*/ 1340248 w 4691512"/>
              <a:gd name="connsiteY1749" fmla="*/ 265178 h 2786219"/>
              <a:gd name="connsiteX1750" fmla="*/ 1344202 w 4691512"/>
              <a:gd name="connsiteY1750" fmla="*/ 274545 h 2786219"/>
              <a:gd name="connsiteX1751" fmla="*/ 1342764 w 4691512"/>
              <a:gd name="connsiteY1751" fmla="*/ 293280 h 2786219"/>
              <a:gd name="connsiteX1752" fmla="*/ 1313648 w 4691512"/>
              <a:gd name="connsiteY1752" fmla="*/ 296883 h 2786219"/>
              <a:gd name="connsiteX1753" fmla="*/ 1273029 w 4691512"/>
              <a:gd name="connsiteY1753" fmla="*/ 283913 h 2786219"/>
              <a:gd name="connsiteX1754" fmla="*/ 1233488 w 4691512"/>
              <a:gd name="connsiteY1754" fmla="*/ 265538 h 2786219"/>
              <a:gd name="connsiteX1755" fmla="*/ 1259729 w 4691512"/>
              <a:gd name="connsiteY1755" fmla="*/ 247884 h 2786219"/>
              <a:gd name="connsiteX1756" fmla="*/ 1272310 w 4691512"/>
              <a:gd name="connsiteY1756" fmla="*/ 234554 h 2786219"/>
              <a:gd name="connsiteX1757" fmla="*/ 1276264 w 4691512"/>
              <a:gd name="connsiteY1757" fmla="*/ 218341 h 2786219"/>
              <a:gd name="connsiteX1758" fmla="*/ 1302504 w 4691512"/>
              <a:gd name="connsiteY1758" fmla="*/ 242840 h 2786219"/>
              <a:gd name="connsiteX1759" fmla="*/ 1304661 w 4691512"/>
              <a:gd name="connsiteY1759" fmla="*/ 216900 h 2786219"/>
              <a:gd name="connsiteX1760" fmla="*/ 1291721 w 4691512"/>
              <a:gd name="connsiteY1760" fmla="*/ 205731 h 2786219"/>
              <a:gd name="connsiteX1761" fmla="*/ 1311491 w 4691512"/>
              <a:gd name="connsiteY1761" fmla="*/ 181952 h 2786219"/>
              <a:gd name="connsiteX1762" fmla="*/ 1345640 w 4691512"/>
              <a:gd name="connsiteY1762" fmla="*/ 188437 h 2786219"/>
              <a:gd name="connsiteX1763" fmla="*/ 1337372 w 4691512"/>
              <a:gd name="connsiteY1763" fmla="*/ 148806 h 2786219"/>
              <a:gd name="connsiteX1764" fmla="*/ 1340607 w 4691512"/>
              <a:gd name="connsiteY1764" fmla="*/ 125748 h 2786219"/>
              <a:gd name="connsiteX1765" fmla="*/ 1358580 w 4691512"/>
              <a:gd name="connsiteY1765" fmla="*/ 121064 h 2786219"/>
              <a:gd name="connsiteX1766" fmla="*/ 1367207 w 4691512"/>
              <a:gd name="connsiteY1766" fmla="*/ 129351 h 2786219"/>
              <a:gd name="connsiteX1767" fmla="*/ 1383024 w 4691512"/>
              <a:gd name="connsiteY1767" fmla="*/ 127910 h 2786219"/>
              <a:gd name="connsiteX1768" fmla="*/ 1392729 w 4691512"/>
              <a:gd name="connsiteY1768" fmla="*/ 122866 h 2786219"/>
              <a:gd name="connsiteX1769" fmla="*/ 1442335 w 4691512"/>
              <a:gd name="connsiteY1769" fmla="*/ 118182 h 2786219"/>
              <a:gd name="connsiteX1770" fmla="*/ 1438381 w 4691512"/>
              <a:gd name="connsiteY1770" fmla="*/ 104491 h 2786219"/>
              <a:gd name="connsiteX1771" fmla="*/ 1428676 w 4691512"/>
              <a:gd name="connsiteY1771" fmla="*/ 107734 h 2786219"/>
              <a:gd name="connsiteX1772" fmla="*/ 1393089 w 4691512"/>
              <a:gd name="connsiteY1772" fmla="*/ 108454 h 2786219"/>
              <a:gd name="connsiteX1773" fmla="*/ 1373678 w 4691512"/>
              <a:gd name="connsiteY1773" fmla="*/ 105572 h 2786219"/>
              <a:gd name="connsiteX1774" fmla="*/ 1360378 w 4691512"/>
              <a:gd name="connsiteY1774" fmla="*/ 99087 h 2786219"/>
              <a:gd name="connsiteX1775" fmla="*/ 1369724 w 4691512"/>
              <a:gd name="connsiteY1775" fmla="*/ 85756 h 2786219"/>
              <a:gd name="connsiteX1776" fmla="*/ 1370802 w 4691512"/>
              <a:gd name="connsiteY1776" fmla="*/ 85396 h 2786219"/>
              <a:gd name="connsiteX1777" fmla="*/ 1377272 w 4691512"/>
              <a:gd name="connsiteY1777" fmla="*/ 78911 h 2786219"/>
              <a:gd name="connsiteX1778" fmla="*/ 1374397 w 4691512"/>
              <a:gd name="connsiteY1778" fmla="*/ 75669 h 2786219"/>
              <a:gd name="connsiteX1779" fmla="*/ 1364691 w 4691512"/>
              <a:gd name="connsiteY1779" fmla="*/ 78911 h 2786219"/>
              <a:gd name="connsiteX1780" fmla="*/ 1352470 w 4691512"/>
              <a:gd name="connsiteY1780" fmla="*/ 92602 h 2786219"/>
              <a:gd name="connsiteX1781" fmla="*/ 1349234 w 4691512"/>
              <a:gd name="connsiteY1781" fmla="*/ 60176 h 2786219"/>
              <a:gd name="connsiteX1782" fmla="*/ 1348515 w 4691512"/>
              <a:gd name="connsiteY1782" fmla="*/ 45044 h 2786219"/>
              <a:gd name="connsiteX1783" fmla="*/ 1354986 w 4691512"/>
              <a:gd name="connsiteY1783" fmla="*/ 28471 h 2786219"/>
              <a:gd name="connsiteX1784" fmla="*/ 1387337 w 4691512"/>
              <a:gd name="connsiteY1784" fmla="*/ 32434 h 2786219"/>
              <a:gd name="connsiteX1785" fmla="*/ 1404232 w 4691512"/>
              <a:gd name="connsiteY1785" fmla="*/ 24868 h 2786219"/>
              <a:gd name="connsiteX1786" fmla="*/ 1425081 w 4691512"/>
              <a:gd name="connsiteY1786" fmla="*/ 19824 h 2786219"/>
              <a:gd name="connsiteX1787" fmla="*/ 1437303 w 4691512"/>
              <a:gd name="connsiteY1787" fmla="*/ 20545 h 2786219"/>
              <a:gd name="connsiteX1788" fmla="*/ 1457432 w 4691512"/>
              <a:gd name="connsiteY1788" fmla="*/ 10817 h 2786219"/>
              <a:gd name="connsiteX1789" fmla="*/ 1464622 w 4691512"/>
              <a:gd name="connsiteY1789" fmla="*/ 8656 h 2786219"/>
              <a:gd name="connsiteX1790" fmla="*/ 1493019 w 4691512"/>
              <a:gd name="connsiteY1790" fmla="*/ 8656 h 2786219"/>
              <a:gd name="connsiteX1791" fmla="*/ 1504162 w 4691512"/>
              <a:gd name="connsiteY1791" fmla="*/ 4332 h 2786219"/>
              <a:gd name="connsiteX1792" fmla="*/ 1521417 w 4691512"/>
              <a:gd name="connsiteY1792" fmla="*/ 1810 h 278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Lst>
            <a:rect l="l" t="t" r="r" b="b"/>
            <a:pathLst>
              <a:path w="4691512" h="2786219">
                <a:moveTo>
                  <a:pt x="4583546" y="2645494"/>
                </a:moveTo>
                <a:cubicBezTo>
                  <a:pt x="4586513" y="2643519"/>
                  <a:pt x="4590200" y="2643429"/>
                  <a:pt x="4595415" y="2647917"/>
                </a:cubicBezTo>
                <a:cubicBezTo>
                  <a:pt x="4603328" y="2654378"/>
                  <a:pt x="4606565" y="2668738"/>
                  <a:pt x="4600091" y="2675917"/>
                </a:cubicBezTo>
                <a:cubicBezTo>
                  <a:pt x="4586783" y="2690277"/>
                  <a:pt x="4573116" y="2704277"/>
                  <a:pt x="4559808" y="2718277"/>
                </a:cubicBezTo>
                <a:cubicBezTo>
                  <a:pt x="4550097" y="2728688"/>
                  <a:pt x="4540746" y="2739457"/>
                  <a:pt x="4530675" y="2749509"/>
                </a:cubicBezTo>
                <a:cubicBezTo>
                  <a:pt x="4522403" y="2758483"/>
                  <a:pt x="4513771" y="2767099"/>
                  <a:pt x="4504779" y="2774997"/>
                </a:cubicBezTo>
                <a:cubicBezTo>
                  <a:pt x="4501542" y="2777868"/>
                  <a:pt x="4496866" y="2778945"/>
                  <a:pt x="4491112" y="2781458"/>
                </a:cubicBezTo>
                <a:cubicBezTo>
                  <a:pt x="4483918" y="2776791"/>
                  <a:pt x="4475646" y="2773561"/>
                  <a:pt x="4470970" y="2767099"/>
                </a:cubicBezTo>
                <a:cubicBezTo>
                  <a:pt x="4468812" y="2764227"/>
                  <a:pt x="4473128" y="2755612"/>
                  <a:pt x="4475646" y="2750227"/>
                </a:cubicBezTo>
                <a:cubicBezTo>
                  <a:pt x="4483918" y="2731919"/>
                  <a:pt x="4497586" y="2718277"/>
                  <a:pt x="4515929" y="2708944"/>
                </a:cubicBezTo>
                <a:cubicBezTo>
                  <a:pt x="4540746" y="2696379"/>
                  <a:pt x="4558369" y="2675558"/>
                  <a:pt x="4575993" y="2654378"/>
                </a:cubicBezTo>
                <a:cubicBezTo>
                  <a:pt x="4578331" y="2651327"/>
                  <a:pt x="4580579" y="2647468"/>
                  <a:pt x="4583546" y="2645494"/>
                </a:cubicBezTo>
                <a:close/>
                <a:moveTo>
                  <a:pt x="4193946" y="2606519"/>
                </a:moveTo>
                <a:cubicBezTo>
                  <a:pt x="4197833" y="2603726"/>
                  <a:pt x="4203910" y="2604266"/>
                  <a:pt x="4213203" y="2607690"/>
                </a:cubicBezTo>
                <a:cubicBezTo>
                  <a:pt x="4241442" y="2617781"/>
                  <a:pt x="4240369" y="2621385"/>
                  <a:pt x="4225357" y="2646974"/>
                </a:cubicBezTo>
                <a:cubicBezTo>
                  <a:pt x="4223212" y="2650578"/>
                  <a:pt x="4219637" y="2653822"/>
                  <a:pt x="4216063" y="2656345"/>
                </a:cubicBezTo>
                <a:cubicBezTo>
                  <a:pt x="4202122" y="2667157"/>
                  <a:pt x="4193901" y="2663913"/>
                  <a:pt x="4191041" y="2647335"/>
                </a:cubicBezTo>
                <a:cubicBezTo>
                  <a:pt x="4189969" y="2639766"/>
                  <a:pt x="4188897" y="2632558"/>
                  <a:pt x="4187824" y="2625350"/>
                </a:cubicBezTo>
                <a:cubicBezTo>
                  <a:pt x="4188360" y="2615439"/>
                  <a:pt x="4190058" y="2609312"/>
                  <a:pt x="4193946" y="2606519"/>
                </a:cubicBezTo>
                <a:close/>
                <a:moveTo>
                  <a:pt x="4640279" y="2507178"/>
                </a:moveTo>
                <a:cubicBezTo>
                  <a:pt x="4644236" y="2510761"/>
                  <a:pt x="4648553" y="2514343"/>
                  <a:pt x="4652150" y="2518283"/>
                </a:cubicBezTo>
                <a:cubicBezTo>
                  <a:pt x="4653589" y="2520074"/>
                  <a:pt x="4652869" y="2523298"/>
                  <a:pt x="4652869" y="2524731"/>
                </a:cubicBezTo>
                <a:cubicBezTo>
                  <a:pt x="4652510" y="2527239"/>
                  <a:pt x="4652150" y="2528672"/>
                  <a:pt x="4652150" y="2530463"/>
                </a:cubicBezTo>
                <a:cubicBezTo>
                  <a:pt x="4649272" y="2553389"/>
                  <a:pt x="4661863" y="2571301"/>
                  <a:pt x="4684885" y="2576674"/>
                </a:cubicBezTo>
                <a:cubicBezTo>
                  <a:pt x="4691360" y="2578465"/>
                  <a:pt x="4693879" y="2586346"/>
                  <a:pt x="4688842" y="2591720"/>
                </a:cubicBezTo>
                <a:cubicBezTo>
                  <a:pt x="4672655" y="2611422"/>
                  <a:pt x="4655747" y="2630408"/>
                  <a:pt x="4639200" y="2649752"/>
                </a:cubicBezTo>
                <a:cubicBezTo>
                  <a:pt x="4637041" y="2652618"/>
                  <a:pt x="4634163" y="2655125"/>
                  <a:pt x="4630926" y="2656558"/>
                </a:cubicBezTo>
                <a:cubicBezTo>
                  <a:pt x="4628408" y="2657633"/>
                  <a:pt x="4624811" y="2657633"/>
                  <a:pt x="4623012" y="2656200"/>
                </a:cubicBezTo>
                <a:cubicBezTo>
                  <a:pt x="4621213" y="2655125"/>
                  <a:pt x="4621213" y="2651543"/>
                  <a:pt x="4621213" y="2649036"/>
                </a:cubicBezTo>
                <a:cubicBezTo>
                  <a:pt x="4621213" y="2637931"/>
                  <a:pt x="4621213" y="2626826"/>
                  <a:pt x="4621933" y="2615721"/>
                </a:cubicBezTo>
                <a:cubicBezTo>
                  <a:pt x="4622292" y="2610705"/>
                  <a:pt x="4622652" y="2604257"/>
                  <a:pt x="4625530" y="2600675"/>
                </a:cubicBezTo>
                <a:cubicBezTo>
                  <a:pt x="4643876" y="2581689"/>
                  <a:pt x="4640998" y="2558405"/>
                  <a:pt x="4639559" y="2535120"/>
                </a:cubicBezTo>
                <a:cubicBezTo>
                  <a:pt x="4638840" y="2530463"/>
                  <a:pt x="4637401" y="2525806"/>
                  <a:pt x="4637761" y="2520791"/>
                </a:cubicBezTo>
                <a:cubicBezTo>
                  <a:pt x="4637761" y="2516134"/>
                  <a:pt x="4639559" y="2511835"/>
                  <a:pt x="4640279" y="2507178"/>
                </a:cubicBezTo>
                <a:close/>
                <a:moveTo>
                  <a:pt x="4568613" y="2207141"/>
                </a:moveTo>
                <a:cubicBezTo>
                  <a:pt x="4574169" y="2213699"/>
                  <a:pt x="4580095" y="2220622"/>
                  <a:pt x="4587504" y="2229002"/>
                </a:cubicBezTo>
                <a:cubicBezTo>
                  <a:pt x="4574169" y="2227909"/>
                  <a:pt x="4568242" y="2221351"/>
                  <a:pt x="4565649" y="2209327"/>
                </a:cubicBezTo>
                <a:cubicBezTo>
                  <a:pt x="4566760" y="2208599"/>
                  <a:pt x="4567501" y="2207870"/>
                  <a:pt x="4568613" y="2207141"/>
                </a:cubicBezTo>
                <a:close/>
                <a:moveTo>
                  <a:pt x="2871958" y="2061091"/>
                </a:moveTo>
                <a:cubicBezTo>
                  <a:pt x="2875180" y="2066509"/>
                  <a:pt x="2878402" y="2071566"/>
                  <a:pt x="2880908" y="2076984"/>
                </a:cubicBezTo>
                <a:cubicBezTo>
                  <a:pt x="2882339" y="2079512"/>
                  <a:pt x="2881624" y="2083485"/>
                  <a:pt x="2881981" y="2086736"/>
                </a:cubicBezTo>
                <a:cubicBezTo>
                  <a:pt x="2882697" y="2086736"/>
                  <a:pt x="2883413" y="2087097"/>
                  <a:pt x="2884129" y="2087458"/>
                </a:cubicBezTo>
                <a:cubicBezTo>
                  <a:pt x="2880550" y="2097572"/>
                  <a:pt x="2876612" y="2107324"/>
                  <a:pt x="2873748" y="2117437"/>
                </a:cubicBezTo>
                <a:cubicBezTo>
                  <a:pt x="2866947" y="2138386"/>
                  <a:pt x="2860145" y="2158974"/>
                  <a:pt x="2854418" y="2179924"/>
                </a:cubicBezTo>
                <a:cubicBezTo>
                  <a:pt x="2847975" y="2204485"/>
                  <a:pt x="2833298" y="2223628"/>
                  <a:pt x="2819337" y="2243855"/>
                </a:cubicBezTo>
                <a:cubicBezTo>
                  <a:pt x="2809314" y="2257580"/>
                  <a:pt x="2792490" y="2255774"/>
                  <a:pt x="2783898" y="2241688"/>
                </a:cubicBezTo>
                <a:cubicBezTo>
                  <a:pt x="2775307" y="2227601"/>
                  <a:pt x="2774949" y="2213515"/>
                  <a:pt x="2778887" y="2197983"/>
                </a:cubicBezTo>
                <a:cubicBezTo>
                  <a:pt x="2783898" y="2177395"/>
                  <a:pt x="2792490" y="2157891"/>
                  <a:pt x="2789626" y="2135497"/>
                </a:cubicBezTo>
                <a:cubicBezTo>
                  <a:pt x="2787836" y="2122855"/>
                  <a:pt x="2796427" y="2112019"/>
                  <a:pt x="2809672" y="2108407"/>
                </a:cubicBezTo>
                <a:cubicBezTo>
                  <a:pt x="2831508" y="2102990"/>
                  <a:pt x="2846185" y="2088903"/>
                  <a:pt x="2858714" y="2070843"/>
                </a:cubicBezTo>
                <a:cubicBezTo>
                  <a:pt x="2861577" y="2066509"/>
                  <a:pt x="2867305" y="2064342"/>
                  <a:pt x="2871958" y="2061091"/>
                </a:cubicBezTo>
                <a:close/>
                <a:moveTo>
                  <a:pt x="4254901" y="2046803"/>
                </a:moveTo>
                <a:cubicBezTo>
                  <a:pt x="4258866" y="2056513"/>
                  <a:pt x="4260669" y="2063346"/>
                  <a:pt x="4264273" y="2069100"/>
                </a:cubicBezTo>
                <a:cubicBezTo>
                  <a:pt x="4270041" y="2079169"/>
                  <a:pt x="4277611" y="2088879"/>
                  <a:pt x="4283379" y="2099308"/>
                </a:cubicBezTo>
                <a:cubicBezTo>
                  <a:pt x="4287344" y="2106501"/>
                  <a:pt x="4289507" y="2115132"/>
                  <a:pt x="4291670" y="2123044"/>
                </a:cubicBezTo>
                <a:cubicBezTo>
                  <a:pt x="4294194" y="2133113"/>
                  <a:pt x="4294915" y="2144262"/>
                  <a:pt x="4298159" y="2153971"/>
                </a:cubicBezTo>
                <a:cubicBezTo>
                  <a:pt x="4302845" y="2167277"/>
                  <a:pt x="4307532" y="2181303"/>
                  <a:pt x="4320870" y="2189215"/>
                </a:cubicBezTo>
                <a:cubicBezTo>
                  <a:pt x="4324835" y="2191732"/>
                  <a:pt x="4328440" y="2196047"/>
                  <a:pt x="4330963" y="2200003"/>
                </a:cubicBezTo>
                <a:cubicBezTo>
                  <a:pt x="4345382" y="2226256"/>
                  <a:pt x="4359441" y="2252868"/>
                  <a:pt x="4374221" y="2279121"/>
                </a:cubicBezTo>
                <a:cubicBezTo>
                  <a:pt x="4383594" y="2295663"/>
                  <a:pt x="4384315" y="2314004"/>
                  <a:pt x="4381791" y="2331626"/>
                </a:cubicBezTo>
                <a:cubicBezTo>
                  <a:pt x="4377105" y="2368667"/>
                  <a:pt x="4367011" y="2403910"/>
                  <a:pt x="4342499" y="2434119"/>
                </a:cubicBezTo>
                <a:cubicBezTo>
                  <a:pt x="4320509" y="2461091"/>
                  <a:pt x="4302485" y="2490580"/>
                  <a:pt x="4290589" y="2523665"/>
                </a:cubicBezTo>
                <a:cubicBezTo>
                  <a:pt x="4289147" y="2528341"/>
                  <a:pt x="4284100" y="2533375"/>
                  <a:pt x="4279414" y="2535533"/>
                </a:cubicBezTo>
                <a:cubicBezTo>
                  <a:pt x="4264634" y="2542006"/>
                  <a:pt x="4248773" y="2547041"/>
                  <a:pt x="4233632" y="2553155"/>
                </a:cubicBezTo>
                <a:cubicBezTo>
                  <a:pt x="4226783" y="2556032"/>
                  <a:pt x="4221015" y="2555312"/>
                  <a:pt x="4217050" y="2548479"/>
                </a:cubicBezTo>
                <a:cubicBezTo>
                  <a:pt x="4212724" y="2542006"/>
                  <a:pt x="4208038" y="2540927"/>
                  <a:pt x="4201910" y="2545602"/>
                </a:cubicBezTo>
                <a:cubicBezTo>
                  <a:pt x="4191456" y="2553514"/>
                  <a:pt x="4181362" y="2550997"/>
                  <a:pt x="4170908" y="2544883"/>
                </a:cubicBezTo>
                <a:cubicBezTo>
                  <a:pt x="4153605" y="2535173"/>
                  <a:pt x="4142430" y="2522587"/>
                  <a:pt x="4142069" y="2500649"/>
                </a:cubicBezTo>
                <a:cubicBezTo>
                  <a:pt x="4142069" y="2488063"/>
                  <a:pt x="4135941" y="2475835"/>
                  <a:pt x="4132336" y="2462170"/>
                </a:cubicBezTo>
                <a:cubicBezTo>
                  <a:pt x="4126568" y="2463608"/>
                  <a:pt x="4123324" y="2464687"/>
                  <a:pt x="4117196" y="2466485"/>
                </a:cubicBezTo>
                <a:cubicBezTo>
                  <a:pt x="4122243" y="2454258"/>
                  <a:pt x="4126208" y="2443469"/>
                  <a:pt x="4130173" y="2433400"/>
                </a:cubicBezTo>
                <a:lnTo>
                  <a:pt x="4127289" y="2431961"/>
                </a:lnTo>
                <a:cubicBezTo>
                  <a:pt x="4117196" y="2439873"/>
                  <a:pt x="4107463" y="2448144"/>
                  <a:pt x="4095567" y="2457494"/>
                </a:cubicBezTo>
                <a:cubicBezTo>
                  <a:pt x="4091601" y="2448144"/>
                  <a:pt x="4088718" y="2440952"/>
                  <a:pt x="4086555" y="2434119"/>
                </a:cubicBezTo>
                <a:cubicBezTo>
                  <a:pt x="4078264" y="2411103"/>
                  <a:pt x="4049425" y="2392402"/>
                  <a:pt x="4025272" y="2395999"/>
                </a:cubicBezTo>
                <a:cubicBezTo>
                  <a:pt x="4004725" y="2398516"/>
                  <a:pt x="3984538" y="2400314"/>
                  <a:pt x="3964711" y="2405349"/>
                </a:cubicBezTo>
                <a:cubicBezTo>
                  <a:pt x="3951734" y="2408945"/>
                  <a:pt x="3940198" y="2418295"/>
                  <a:pt x="3927942" y="2424049"/>
                </a:cubicBezTo>
                <a:cubicBezTo>
                  <a:pt x="3920732" y="2427646"/>
                  <a:pt x="3913162" y="2430163"/>
                  <a:pt x="3905592" y="2431961"/>
                </a:cubicBezTo>
                <a:cubicBezTo>
                  <a:pt x="3886846" y="2436277"/>
                  <a:pt x="3866299" y="2436996"/>
                  <a:pt x="3848996" y="2444908"/>
                </a:cubicBezTo>
                <a:cubicBezTo>
                  <a:pt x="3829890" y="2453179"/>
                  <a:pt x="3816912" y="2444188"/>
                  <a:pt x="3802493" y="2436636"/>
                </a:cubicBezTo>
                <a:cubicBezTo>
                  <a:pt x="3800330" y="2435557"/>
                  <a:pt x="3798888" y="2428005"/>
                  <a:pt x="3800330" y="2425488"/>
                </a:cubicBezTo>
                <a:cubicBezTo>
                  <a:pt x="3818715" y="2392762"/>
                  <a:pt x="3808621" y="2359317"/>
                  <a:pt x="3805016" y="2325872"/>
                </a:cubicBezTo>
                <a:cubicBezTo>
                  <a:pt x="3803935" y="2314364"/>
                  <a:pt x="3804656" y="2302496"/>
                  <a:pt x="3804296" y="2290988"/>
                </a:cubicBezTo>
                <a:cubicBezTo>
                  <a:pt x="3804296" y="2279840"/>
                  <a:pt x="3803214" y="2269051"/>
                  <a:pt x="3803935" y="2258262"/>
                </a:cubicBezTo>
                <a:cubicBezTo>
                  <a:pt x="3805737" y="2221940"/>
                  <a:pt x="3830611" y="2206477"/>
                  <a:pt x="3860892" y="2196767"/>
                </a:cubicBezTo>
                <a:cubicBezTo>
                  <a:pt x="3878195" y="2190653"/>
                  <a:pt x="3895859" y="2186338"/>
                  <a:pt x="3912080" y="2179864"/>
                </a:cubicBezTo>
                <a:cubicBezTo>
                  <a:pt x="3927221" y="2173391"/>
                  <a:pt x="3938035" y="2161883"/>
                  <a:pt x="3944884" y="2146419"/>
                </a:cubicBezTo>
                <a:cubicBezTo>
                  <a:pt x="3945966" y="2142823"/>
                  <a:pt x="3950652" y="2138508"/>
                  <a:pt x="3953896" y="2138508"/>
                </a:cubicBezTo>
                <a:cubicBezTo>
                  <a:pt x="3965432" y="2138867"/>
                  <a:pt x="3971921" y="2132034"/>
                  <a:pt x="3978409" y="2124482"/>
                </a:cubicBezTo>
                <a:cubicBezTo>
                  <a:pt x="3980212" y="2122324"/>
                  <a:pt x="3981654" y="2119807"/>
                  <a:pt x="3983096" y="2117290"/>
                </a:cubicBezTo>
                <a:cubicBezTo>
                  <a:pt x="3998957" y="2093554"/>
                  <a:pt x="4008690" y="2090677"/>
                  <a:pt x="4035726" y="2102905"/>
                </a:cubicBezTo>
                <a:cubicBezTo>
                  <a:pt x="4043297" y="2106501"/>
                  <a:pt x="4053390" y="2108659"/>
                  <a:pt x="4056274" y="2098589"/>
                </a:cubicBezTo>
                <a:cubicBezTo>
                  <a:pt x="4063123" y="2078091"/>
                  <a:pt x="4078624" y="2068021"/>
                  <a:pt x="4095927" y="2059030"/>
                </a:cubicBezTo>
                <a:cubicBezTo>
                  <a:pt x="4111068" y="2051119"/>
                  <a:pt x="4127289" y="2056513"/>
                  <a:pt x="4142790" y="2059390"/>
                </a:cubicBezTo>
                <a:cubicBezTo>
                  <a:pt x="4165501" y="2063346"/>
                  <a:pt x="4165140" y="2064065"/>
                  <a:pt x="4154686" y="2085283"/>
                </a:cubicBezTo>
                <a:cubicBezTo>
                  <a:pt x="4150000" y="2095353"/>
                  <a:pt x="4151802" y="2109738"/>
                  <a:pt x="4160814" y="2116570"/>
                </a:cubicBezTo>
                <a:cubicBezTo>
                  <a:pt x="4174873" y="2127000"/>
                  <a:pt x="4189653" y="2136350"/>
                  <a:pt x="4204073" y="2146060"/>
                </a:cubicBezTo>
                <a:cubicBezTo>
                  <a:pt x="4210561" y="2150735"/>
                  <a:pt x="4214527" y="2147858"/>
                  <a:pt x="4219573" y="2142463"/>
                </a:cubicBezTo>
                <a:cubicBezTo>
                  <a:pt x="4234714" y="2124482"/>
                  <a:pt x="4233632" y="2101826"/>
                  <a:pt x="4239761" y="2081687"/>
                </a:cubicBezTo>
                <a:cubicBezTo>
                  <a:pt x="4241923" y="2074494"/>
                  <a:pt x="4242644" y="2066942"/>
                  <a:pt x="4245168" y="2060109"/>
                </a:cubicBezTo>
                <a:cubicBezTo>
                  <a:pt x="4246249" y="2056153"/>
                  <a:pt x="4250215" y="2052917"/>
                  <a:pt x="4254901" y="2046803"/>
                </a:cubicBezTo>
                <a:close/>
                <a:moveTo>
                  <a:pt x="3993533" y="2011483"/>
                </a:moveTo>
                <a:cubicBezTo>
                  <a:pt x="3999574" y="2008827"/>
                  <a:pt x="4006554" y="2009376"/>
                  <a:pt x="4014429" y="2013223"/>
                </a:cubicBezTo>
                <a:cubicBezTo>
                  <a:pt x="4001900" y="2018718"/>
                  <a:pt x="3991519" y="2023481"/>
                  <a:pt x="3978274" y="2028976"/>
                </a:cubicBezTo>
                <a:cubicBezTo>
                  <a:pt x="3982391" y="2020000"/>
                  <a:pt x="3987492" y="2014139"/>
                  <a:pt x="3993533" y="2011483"/>
                </a:cubicBezTo>
                <a:close/>
                <a:moveTo>
                  <a:pt x="3733628" y="1964607"/>
                </a:moveTo>
                <a:cubicBezTo>
                  <a:pt x="3736134" y="1964254"/>
                  <a:pt x="3739356" y="1965313"/>
                  <a:pt x="3741861" y="1966018"/>
                </a:cubicBezTo>
                <a:cubicBezTo>
                  <a:pt x="3758686" y="1972368"/>
                  <a:pt x="3775510" y="1975543"/>
                  <a:pt x="3794125" y="1974132"/>
                </a:cubicBezTo>
                <a:cubicBezTo>
                  <a:pt x="3809875" y="1973426"/>
                  <a:pt x="3819898" y="1984363"/>
                  <a:pt x="3830279" y="1993535"/>
                </a:cubicBezTo>
                <a:lnTo>
                  <a:pt x="3829205" y="1998826"/>
                </a:lnTo>
                <a:cubicBezTo>
                  <a:pt x="3815961" y="1998121"/>
                  <a:pt x="3802716" y="1998474"/>
                  <a:pt x="3789829" y="1996710"/>
                </a:cubicBezTo>
                <a:cubicBezTo>
                  <a:pt x="3771931" y="1994240"/>
                  <a:pt x="3754748" y="1990007"/>
                  <a:pt x="3737208" y="1986479"/>
                </a:cubicBezTo>
                <a:cubicBezTo>
                  <a:pt x="3733628" y="1985774"/>
                  <a:pt x="3728975" y="1985068"/>
                  <a:pt x="3727543" y="1982599"/>
                </a:cubicBezTo>
                <a:cubicBezTo>
                  <a:pt x="3724321" y="1978718"/>
                  <a:pt x="3722889" y="1973074"/>
                  <a:pt x="3721099" y="1968135"/>
                </a:cubicBezTo>
                <a:cubicBezTo>
                  <a:pt x="3725037" y="1967076"/>
                  <a:pt x="3728975" y="1965313"/>
                  <a:pt x="3733628" y="1964607"/>
                </a:cubicBezTo>
                <a:close/>
                <a:moveTo>
                  <a:pt x="4398658" y="1940441"/>
                </a:moveTo>
                <a:cubicBezTo>
                  <a:pt x="4399744" y="1940800"/>
                  <a:pt x="4400468" y="1941518"/>
                  <a:pt x="4403362" y="1942596"/>
                </a:cubicBezTo>
                <a:cubicBezTo>
                  <a:pt x="4391783" y="1956599"/>
                  <a:pt x="4381651" y="1970244"/>
                  <a:pt x="4361387" y="1965935"/>
                </a:cubicBezTo>
                <a:cubicBezTo>
                  <a:pt x="4358854" y="1965217"/>
                  <a:pt x="4356683" y="1963063"/>
                  <a:pt x="4354512" y="1961626"/>
                </a:cubicBezTo>
                <a:cubicBezTo>
                  <a:pt x="4356322" y="1960190"/>
                  <a:pt x="4357769" y="1956599"/>
                  <a:pt x="4359578" y="1956240"/>
                </a:cubicBezTo>
                <a:cubicBezTo>
                  <a:pt x="4372605" y="1954086"/>
                  <a:pt x="4385632" y="1951572"/>
                  <a:pt x="4395040" y="1941159"/>
                </a:cubicBezTo>
                <a:cubicBezTo>
                  <a:pt x="4395763" y="1940441"/>
                  <a:pt x="4397211" y="1940441"/>
                  <a:pt x="4398658" y="1940441"/>
                </a:cubicBezTo>
                <a:close/>
                <a:moveTo>
                  <a:pt x="4181284" y="1902194"/>
                </a:moveTo>
                <a:cubicBezTo>
                  <a:pt x="4185692" y="1901384"/>
                  <a:pt x="4190551" y="1901834"/>
                  <a:pt x="4196128" y="1902914"/>
                </a:cubicBezTo>
                <a:cubicBezTo>
                  <a:pt x="4242911" y="1912995"/>
                  <a:pt x="4286454" y="1929555"/>
                  <a:pt x="4323520" y="1961236"/>
                </a:cubicBezTo>
                <a:cubicBezTo>
                  <a:pt x="4326759" y="1964116"/>
                  <a:pt x="4328918" y="1969156"/>
                  <a:pt x="4330717" y="1973476"/>
                </a:cubicBezTo>
                <a:cubicBezTo>
                  <a:pt x="4333596" y="1981036"/>
                  <a:pt x="4335036" y="1989316"/>
                  <a:pt x="4339354" y="1995436"/>
                </a:cubicBezTo>
                <a:cubicBezTo>
                  <a:pt x="4346911" y="2006597"/>
                  <a:pt x="4356268" y="2017037"/>
                  <a:pt x="4365264" y="2027837"/>
                </a:cubicBezTo>
                <a:cubicBezTo>
                  <a:pt x="4364185" y="2029277"/>
                  <a:pt x="4363105" y="2030717"/>
                  <a:pt x="4362026" y="2032157"/>
                </a:cubicBezTo>
                <a:cubicBezTo>
                  <a:pt x="4349430" y="2029637"/>
                  <a:pt x="4336115" y="2029637"/>
                  <a:pt x="4325679" y="2019197"/>
                </a:cubicBezTo>
                <a:cubicBezTo>
                  <a:pt x="4320281" y="2013797"/>
                  <a:pt x="4314883" y="2008397"/>
                  <a:pt x="4309486" y="2002637"/>
                </a:cubicBezTo>
                <a:cubicBezTo>
                  <a:pt x="4300129" y="1991836"/>
                  <a:pt x="4287534" y="1992916"/>
                  <a:pt x="4275658" y="1994716"/>
                </a:cubicBezTo>
                <a:cubicBezTo>
                  <a:pt x="4272060" y="1995436"/>
                  <a:pt x="4266662" y="1999757"/>
                  <a:pt x="4265942" y="2002997"/>
                </a:cubicBezTo>
                <a:cubicBezTo>
                  <a:pt x="4263423" y="2012717"/>
                  <a:pt x="4256586" y="2013437"/>
                  <a:pt x="4249028" y="2012357"/>
                </a:cubicBezTo>
                <a:cubicBezTo>
                  <a:pt x="4227796" y="2009837"/>
                  <a:pt x="4210523" y="2000117"/>
                  <a:pt x="4201886" y="1980316"/>
                </a:cubicBezTo>
                <a:cubicBezTo>
                  <a:pt x="4193609" y="1961956"/>
                  <a:pt x="4181374" y="1949715"/>
                  <a:pt x="4162301" y="1943595"/>
                </a:cubicBezTo>
                <a:cubicBezTo>
                  <a:pt x="4148267" y="1938915"/>
                  <a:pt x="4134232" y="1933155"/>
                  <a:pt x="4120557" y="1927755"/>
                </a:cubicBezTo>
                <a:cubicBezTo>
                  <a:pt x="4118398" y="1926675"/>
                  <a:pt x="4115159" y="1924515"/>
                  <a:pt x="4115159" y="1922355"/>
                </a:cubicBezTo>
                <a:cubicBezTo>
                  <a:pt x="4114799" y="1920555"/>
                  <a:pt x="4116958" y="1916235"/>
                  <a:pt x="4118758" y="1915875"/>
                </a:cubicBezTo>
                <a:cubicBezTo>
                  <a:pt x="4124516" y="1914795"/>
                  <a:pt x="4131713" y="1912635"/>
                  <a:pt x="4136031" y="1914795"/>
                </a:cubicBezTo>
                <a:cubicBezTo>
                  <a:pt x="4149346" y="1922355"/>
                  <a:pt x="4159782" y="1919475"/>
                  <a:pt x="4169139" y="1909034"/>
                </a:cubicBezTo>
                <a:cubicBezTo>
                  <a:pt x="4172917" y="1905074"/>
                  <a:pt x="4176876" y="1903004"/>
                  <a:pt x="4181284" y="1902194"/>
                </a:cubicBezTo>
                <a:close/>
                <a:moveTo>
                  <a:pt x="4111417" y="1880736"/>
                </a:moveTo>
                <a:cubicBezTo>
                  <a:pt x="4119250" y="1878529"/>
                  <a:pt x="4133493" y="1889564"/>
                  <a:pt x="4132781" y="1895818"/>
                </a:cubicBezTo>
                <a:cubicBezTo>
                  <a:pt x="4132425" y="1906117"/>
                  <a:pt x="4126016" y="1908324"/>
                  <a:pt x="4119606" y="1908324"/>
                </a:cubicBezTo>
                <a:cubicBezTo>
                  <a:pt x="4108924" y="1908324"/>
                  <a:pt x="4095749" y="1899496"/>
                  <a:pt x="4097886" y="1893611"/>
                </a:cubicBezTo>
                <a:cubicBezTo>
                  <a:pt x="4100022" y="1888461"/>
                  <a:pt x="4105719" y="1882576"/>
                  <a:pt x="4111417" y="1880736"/>
                </a:cubicBezTo>
                <a:close/>
                <a:moveTo>
                  <a:pt x="3995375" y="1855438"/>
                </a:moveTo>
                <a:cubicBezTo>
                  <a:pt x="3994651" y="1866270"/>
                  <a:pt x="3987412" y="1867353"/>
                  <a:pt x="3980897" y="1867714"/>
                </a:cubicBezTo>
                <a:cubicBezTo>
                  <a:pt x="3967867" y="1868436"/>
                  <a:pt x="3954475" y="1868436"/>
                  <a:pt x="3941444" y="1868797"/>
                </a:cubicBezTo>
                <a:cubicBezTo>
                  <a:pt x="3935653" y="1868797"/>
                  <a:pt x="3928414" y="1868436"/>
                  <a:pt x="3930224" y="1877463"/>
                </a:cubicBezTo>
                <a:cubicBezTo>
                  <a:pt x="3931672" y="1884684"/>
                  <a:pt x="3934205" y="1891905"/>
                  <a:pt x="3945064" y="1888655"/>
                </a:cubicBezTo>
                <a:cubicBezTo>
                  <a:pt x="3952303" y="1886489"/>
                  <a:pt x="3959542" y="1885045"/>
                  <a:pt x="3966781" y="1883240"/>
                </a:cubicBezTo>
                <a:cubicBezTo>
                  <a:pt x="3967505" y="1885406"/>
                  <a:pt x="3968229" y="1886489"/>
                  <a:pt x="3967867" y="1886850"/>
                </a:cubicBezTo>
                <a:cubicBezTo>
                  <a:pt x="3955923" y="1898043"/>
                  <a:pt x="3951579" y="1910319"/>
                  <a:pt x="3958818" y="1926205"/>
                </a:cubicBezTo>
                <a:cubicBezTo>
                  <a:pt x="3960266" y="1930177"/>
                  <a:pt x="3955923" y="1936676"/>
                  <a:pt x="3954113" y="1942091"/>
                </a:cubicBezTo>
                <a:cubicBezTo>
                  <a:pt x="3949769" y="1938842"/>
                  <a:pt x="3945788" y="1935592"/>
                  <a:pt x="3942168" y="1932343"/>
                </a:cubicBezTo>
                <a:cubicBezTo>
                  <a:pt x="3939635" y="1930177"/>
                  <a:pt x="3937825" y="1927649"/>
                  <a:pt x="3935653" y="1925483"/>
                </a:cubicBezTo>
                <a:cubicBezTo>
                  <a:pt x="3934205" y="1927649"/>
                  <a:pt x="3931310" y="1929816"/>
                  <a:pt x="3930224" y="1932704"/>
                </a:cubicBezTo>
                <a:cubicBezTo>
                  <a:pt x="3926604" y="1939925"/>
                  <a:pt x="3924071" y="1947507"/>
                  <a:pt x="3919003" y="1954367"/>
                </a:cubicBezTo>
                <a:cubicBezTo>
                  <a:pt x="3915384" y="1934148"/>
                  <a:pt x="3905249" y="1915012"/>
                  <a:pt x="3913574" y="1893710"/>
                </a:cubicBezTo>
                <a:cubicBezTo>
                  <a:pt x="3928776" y="1854716"/>
                  <a:pt x="3921537" y="1860493"/>
                  <a:pt x="3962076" y="1856883"/>
                </a:cubicBezTo>
                <a:cubicBezTo>
                  <a:pt x="3972934" y="1855799"/>
                  <a:pt x="3984155" y="1855799"/>
                  <a:pt x="3995375" y="1855438"/>
                </a:cubicBezTo>
                <a:close/>
                <a:moveTo>
                  <a:pt x="3579949" y="1791068"/>
                </a:moveTo>
                <a:cubicBezTo>
                  <a:pt x="3588604" y="1793948"/>
                  <a:pt x="3597259" y="1798269"/>
                  <a:pt x="3604111" y="1803669"/>
                </a:cubicBezTo>
                <a:cubicBezTo>
                  <a:pt x="3628995" y="1823830"/>
                  <a:pt x="3654239" y="1843631"/>
                  <a:pt x="3676598" y="1865952"/>
                </a:cubicBezTo>
                <a:cubicBezTo>
                  <a:pt x="3692465" y="1881793"/>
                  <a:pt x="3704366" y="1901954"/>
                  <a:pt x="3717709" y="1919955"/>
                </a:cubicBezTo>
                <a:cubicBezTo>
                  <a:pt x="3719152" y="1922115"/>
                  <a:pt x="3718791" y="1925355"/>
                  <a:pt x="3719152" y="1926435"/>
                </a:cubicBezTo>
                <a:cubicBezTo>
                  <a:pt x="3718430" y="1932555"/>
                  <a:pt x="3718791" y="1936875"/>
                  <a:pt x="3717709" y="1940475"/>
                </a:cubicBezTo>
                <a:cubicBezTo>
                  <a:pt x="3715545" y="1945516"/>
                  <a:pt x="3713021" y="1953796"/>
                  <a:pt x="3709775" y="1954516"/>
                </a:cubicBezTo>
                <a:cubicBezTo>
                  <a:pt x="3702923" y="1955956"/>
                  <a:pt x="3693908" y="1955236"/>
                  <a:pt x="3688498" y="1951636"/>
                </a:cubicBezTo>
                <a:cubicBezTo>
                  <a:pt x="3665418" y="1937595"/>
                  <a:pt x="3648829" y="1916354"/>
                  <a:pt x="3636207" y="1892953"/>
                </a:cubicBezTo>
                <a:cubicBezTo>
                  <a:pt x="3618176" y="1860552"/>
                  <a:pt x="3597259" y="1830670"/>
                  <a:pt x="3571294" y="1804389"/>
                </a:cubicBezTo>
                <a:cubicBezTo>
                  <a:pt x="3568409" y="1801869"/>
                  <a:pt x="3567327" y="1796829"/>
                  <a:pt x="3565524" y="1793228"/>
                </a:cubicBezTo>
                <a:cubicBezTo>
                  <a:pt x="3570573" y="1792508"/>
                  <a:pt x="3575982" y="1789628"/>
                  <a:pt x="3579949" y="1791068"/>
                </a:cubicBezTo>
                <a:close/>
                <a:moveTo>
                  <a:pt x="3878633" y="1773466"/>
                </a:moveTo>
                <a:cubicBezTo>
                  <a:pt x="3882487" y="1773917"/>
                  <a:pt x="3886250" y="1775993"/>
                  <a:pt x="3889835" y="1778880"/>
                </a:cubicBezTo>
                <a:cubicBezTo>
                  <a:pt x="3897005" y="1784656"/>
                  <a:pt x="3904891" y="1791153"/>
                  <a:pt x="3898080" y="1801620"/>
                </a:cubicBezTo>
                <a:cubicBezTo>
                  <a:pt x="3887684" y="1816420"/>
                  <a:pt x="3888401" y="1830858"/>
                  <a:pt x="3895212" y="1846740"/>
                </a:cubicBezTo>
                <a:cubicBezTo>
                  <a:pt x="3897005" y="1851071"/>
                  <a:pt x="3897005" y="1857930"/>
                  <a:pt x="3894854" y="1862261"/>
                </a:cubicBezTo>
                <a:cubicBezTo>
                  <a:pt x="3886251" y="1881392"/>
                  <a:pt x="3876930" y="1899800"/>
                  <a:pt x="3866893" y="1918209"/>
                </a:cubicBezTo>
                <a:cubicBezTo>
                  <a:pt x="3863309" y="1924345"/>
                  <a:pt x="3857215" y="1929760"/>
                  <a:pt x="3853630" y="1933730"/>
                </a:cubicBezTo>
                <a:cubicBezTo>
                  <a:pt x="3831405" y="1928677"/>
                  <a:pt x="3812765" y="1925428"/>
                  <a:pt x="3794842" y="1920736"/>
                </a:cubicBezTo>
                <a:cubicBezTo>
                  <a:pt x="3790898" y="1919653"/>
                  <a:pt x="3786597" y="1914961"/>
                  <a:pt x="3784446" y="1910990"/>
                </a:cubicBezTo>
                <a:cubicBezTo>
                  <a:pt x="3777277" y="1897635"/>
                  <a:pt x="3770466" y="1884640"/>
                  <a:pt x="3764372" y="1870563"/>
                </a:cubicBezTo>
                <a:cubicBezTo>
                  <a:pt x="3760787" y="1861900"/>
                  <a:pt x="3768315" y="1851793"/>
                  <a:pt x="3777277" y="1848906"/>
                </a:cubicBezTo>
                <a:cubicBezTo>
                  <a:pt x="3786238" y="1846018"/>
                  <a:pt x="3795917" y="1842408"/>
                  <a:pt x="3803086" y="1836633"/>
                </a:cubicBezTo>
                <a:cubicBezTo>
                  <a:pt x="3824953" y="1817863"/>
                  <a:pt x="3845744" y="1797289"/>
                  <a:pt x="3866893" y="1777797"/>
                </a:cubicBezTo>
                <a:cubicBezTo>
                  <a:pt x="3870836" y="1774188"/>
                  <a:pt x="3874780" y="1773015"/>
                  <a:pt x="3878633" y="1773466"/>
                </a:cubicBezTo>
                <a:close/>
                <a:moveTo>
                  <a:pt x="3337246" y="1735653"/>
                </a:moveTo>
                <a:cubicBezTo>
                  <a:pt x="3349813" y="1740360"/>
                  <a:pt x="3358790" y="1757377"/>
                  <a:pt x="3354481" y="1768963"/>
                </a:cubicBezTo>
                <a:cubicBezTo>
                  <a:pt x="3352686" y="1772584"/>
                  <a:pt x="3346223" y="1774756"/>
                  <a:pt x="3341555" y="1776204"/>
                </a:cubicBezTo>
                <a:cubicBezTo>
                  <a:pt x="3339759" y="1776566"/>
                  <a:pt x="3335810" y="1772584"/>
                  <a:pt x="3334373" y="1770049"/>
                </a:cubicBezTo>
                <a:cubicBezTo>
                  <a:pt x="3329705" y="1758463"/>
                  <a:pt x="3328987" y="1747239"/>
                  <a:pt x="3337246" y="1735653"/>
                </a:cubicBezTo>
                <a:close/>
                <a:moveTo>
                  <a:pt x="4003857" y="1730820"/>
                </a:moveTo>
                <a:cubicBezTo>
                  <a:pt x="4007315" y="1730235"/>
                  <a:pt x="4010500" y="1731135"/>
                  <a:pt x="4012866" y="1734553"/>
                </a:cubicBezTo>
                <a:cubicBezTo>
                  <a:pt x="4016870" y="1741030"/>
                  <a:pt x="4017598" y="1750746"/>
                  <a:pt x="4016870" y="1759022"/>
                </a:cubicBezTo>
                <a:cubicBezTo>
                  <a:pt x="4016870" y="1764059"/>
                  <a:pt x="4011410" y="1768737"/>
                  <a:pt x="4008498" y="1773415"/>
                </a:cubicBezTo>
                <a:cubicBezTo>
                  <a:pt x="4003766" y="1780972"/>
                  <a:pt x="3995393" y="1781331"/>
                  <a:pt x="3989205" y="1775214"/>
                </a:cubicBezTo>
                <a:cubicBezTo>
                  <a:pt x="3980833" y="1766938"/>
                  <a:pt x="3971733" y="1759382"/>
                  <a:pt x="3960812" y="1748946"/>
                </a:cubicBezTo>
                <a:cubicBezTo>
                  <a:pt x="3964452" y="1747507"/>
                  <a:pt x="3969913" y="1744988"/>
                  <a:pt x="3975009" y="1743189"/>
                </a:cubicBezTo>
                <a:cubicBezTo>
                  <a:pt x="3981197" y="1740670"/>
                  <a:pt x="3988113" y="1739231"/>
                  <a:pt x="3993209" y="1735992"/>
                </a:cubicBezTo>
                <a:cubicBezTo>
                  <a:pt x="3996667" y="1733473"/>
                  <a:pt x="4000399" y="1731404"/>
                  <a:pt x="4003857" y="1730820"/>
                </a:cubicBezTo>
                <a:close/>
                <a:moveTo>
                  <a:pt x="3929559" y="1583253"/>
                </a:moveTo>
                <a:cubicBezTo>
                  <a:pt x="3933925" y="1583253"/>
                  <a:pt x="3941201" y="1585748"/>
                  <a:pt x="3942656" y="1589312"/>
                </a:cubicBezTo>
                <a:cubicBezTo>
                  <a:pt x="3945930" y="1595726"/>
                  <a:pt x="3947749" y="1603567"/>
                  <a:pt x="3947386" y="1610694"/>
                </a:cubicBezTo>
                <a:cubicBezTo>
                  <a:pt x="3945930" y="1622455"/>
                  <a:pt x="3942656" y="1634215"/>
                  <a:pt x="3939746" y="1646332"/>
                </a:cubicBezTo>
                <a:cubicBezTo>
                  <a:pt x="3939382" y="1648470"/>
                  <a:pt x="3937563" y="1650965"/>
                  <a:pt x="3935016" y="1652390"/>
                </a:cubicBezTo>
                <a:cubicBezTo>
                  <a:pt x="3933925" y="1652747"/>
                  <a:pt x="3930287" y="1650965"/>
                  <a:pt x="3929196" y="1649183"/>
                </a:cubicBezTo>
                <a:cubicBezTo>
                  <a:pt x="3923375" y="1638492"/>
                  <a:pt x="3918281" y="1627088"/>
                  <a:pt x="3913188" y="1617109"/>
                </a:cubicBezTo>
                <a:cubicBezTo>
                  <a:pt x="3915735" y="1607487"/>
                  <a:pt x="3916826" y="1599290"/>
                  <a:pt x="3919737" y="1591806"/>
                </a:cubicBezTo>
                <a:cubicBezTo>
                  <a:pt x="3921192" y="1588243"/>
                  <a:pt x="3925921" y="1583610"/>
                  <a:pt x="3929559" y="1583253"/>
                </a:cubicBezTo>
                <a:close/>
                <a:moveTo>
                  <a:pt x="1102025" y="1568319"/>
                </a:moveTo>
                <a:cubicBezTo>
                  <a:pt x="1114561" y="1562617"/>
                  <a:pt x="1142855" y="1571170"/>
                  <a:pt x="1150376" y="1582931"/>
                </a:cubicBezTo>
                <a:cubicBezTo>
                  <a:pt x="1151092" y="1584000"/>
                  <a:pt x="1151092" y="1585782"/>
                  <a:pt x="1152167" y="1588989"/>
                </a:cubicBezTo>
                <a:cubicBezTo>
                  <a:pt x="1139273" y="1591484"/>
                  <a:pt x="1127812" y="1594335"/>
                  <a:pt x="1116351" y="1595760"/>
                </a:cubicBezTo>
                <a:cubicBezTo>
                  <a:pt x="1104891" y="1597186"/>
                  <a:pt x="1093788" y="1582931"/>
                  <a:pt x="1097728" y="1572239"/>
                </a:cubicBezTo>
                <a:cubicBezTo>
                  <a:pt x="1098444" y="1570814"/>
                  <a:pt x="1100235" y="1569032"/>
                  <a:pt x="1102025" y="1568319"/>
                </a:cubicBezTo>
                <a:close/>
                <a:moveTo>
                  <a:pt x="3765075" y="1559808"/>
                </a:moveTo>
                <a:cubicBezTo>
                  <a:pt x="3765776" y="1559441"/>
                  <a:pt x="3771384" y="1565669"/>
                  <a:pt x="3771735" y="1568966"/>
                </a:cubicBezTo>
                <a:cubicBezTo>
                  <a:pt x="3773137" y="1577025"/>
                  <a:pt x="3765075" y="1582887"/>
                  <a:pt x="3752107" y="1582521"/>
                </a:cubicBezTo>
                <a:cubicBezTo>
                  <a:pt x="3751056" y="1579956"/>
                  <a:pt x="3746499" y="1572996"/>
                  <a:pt x="3747551" y="1572263"/>
                </a:cubicBezTo>
                <a:cubicBezTo>
                  <a:pt x="3752458" y="1567134"/>
                  <a:pt x="3758767" y="1563105"/>
                  <a:pt x="3765075" y="1559808"/>
                </a:cubicBezTo>
                <a:close/>
                <a:moveTo>
                  <a:pt x="962799" y="1514480"/>
                </a:moveTo>
                <a:cubicBezTo>
                  <a:pt x="1000023" y="1517347"/>
                  <a:pt x="1030805" y="1537780"/>
                  <a:pt x="1063018" y="1552836"/>
                </a:cubicBezTo>
                <a:cubicBezTo>
                  <a:pt x="1065166" y="1554270"/>
                  <a:pt x="1068029" y="1558213"/>
                  <a:pt x="1067313" y="1559289"/>
                </a:cubicBezTo>
                <a:cubicBezTo>
                  <a:pt x="1066239" y="1561798"/>
                  <a:pt x="1063376" y="1564666"/>
                  <a:pt x="1060513" y="1565024"/>
                </a:cubicBezTo>
                <a:cubicBezTo>
                  <a:pt x="1047627" y="1566816"/>
                  <a:pt x="1035816" y="1568609"/>
                  <a:pt x="1024362" y="1556421"/>
                </a:cubicBezTo>
                <a:cubicBezTo>
                  <a:pt x="1003602" y="1534196"/>
                  <a:pt x="976042" y="1526309"/>
                  <a:pt x="945976" y="1527385"/>
                </a:cubicBezTo>
                <a:cubicBezTo>
                  <a:pt x="942755" y="1527385"/>
                  <a:pt x="939534" y="1527385"/>
                  <a:pt x="936312" y="1527385"/>
                </a:cubicBezTo>
                <a:cubicBezTo>
                  <a:pt x="935596" y="1527385"/>
                  <a:pt x="935239" y="1526309"/>
                  <a:pt x="933449" y="1524517"/>
                </a:cubicBezTo>
                <a:cubicBezTo>
                  <a:pt x="942039" y="1517347"/>
                  <a:pt x="951703" y="1513404"/>
                  <a:pt x="962799" y="1514480"/>
                </a:cubicBezTo>
                <a:close/>
                <a:moveTo>
                  <a:pt x="3919324" y="1470238"/>
                </a:moveTo>
                <a:cubicBezTo>
                  <a:pt x="3921367" y="1470460"/>
                  <a:pt x="3922878" y="1471965"/>
                  <a:pt x="3923233" y="1474976"/>
                </a:cubicBezTo>
                <a:cubicBezTo>
                  <a:pt x="3923944" y="1484187"/>
                  <a:pt x="3922878" y="1494105"/>
                  <a:pt x="3920390" y="1502961"/>
                </a:cubicBezTo>
                <a:cubicBezTo>
                  <a:pt x="3919679" y="1506504"/>
                  <a:pt x="3913282" y="1508629"/>
                  <a:pt x="3909372" y="1511463"/>
                </a:cubicBezTo>
                <a:cubicBezTo>
                  <a:pt x="3900487" y="1497648"/>
                  <a:pt x="3901909" y="1482415"/>
                  <a:pt x="3912216" y="1473205"/>
                </a:cubicBezTo>
                <a:cubicBezTo>
                  <a:pt x="3914704" y="1471080"/>
                  <a:pt x="3917280" y="1470017"/>
                  <a:pt x="3919324" y="1470238"/>
                </a:cubicBezTo>
                <a:close/>
                <a:moveTo>
                  <a:pt x="4021137" y="1307028"/>
                </a:moveTo>
                <a:cubicBezTo>
                  <a:pt x="4046325" y="1318316"/>
                  <a:pt x="4047764" y="1320500"/>
                  <a:pt x="4042367" y="1337978"/>
                </a:cubicBezTo>
                <a:cubicBezTo>
                  <a:pt x="4041288" y="1341255"/>
                  <a:pt x="4036970" y="1345624"/>
                  <a:pt x="4033731" y="1345988"/>
                </a:cubicBezTo>
                <a:cubicBezTo>
                  <a:pt x="4031212" y="1346352"/>
                  <a:pt x="4026175" y="1341255"/>
                  <a:pt x="4025455" y="1337978"/>
                </a:cubicBezTo>
                <a:cubicBezTo>
                  <a:pt x="4023296" y="1328511"/>
                  <a:pt x="4022936" y="1319044"/>
                  <a:pt x="4021137" y="1307028"/>
                </a:cubicBezTo>
                <a:close/>
                <a:moveTo>
                  <a:pt x="4074848" y="1294328"/>
                </a:moveTo>
                <a:cubicBezTo>
                  <a:pt x="4074848" y="1297099"/>
                  <a:pt x="4076330" y="1301256"/>
                  <a:pt x="4074848" y="1302641"/>
                </a:cubicBezTo>
                <a:cubicBezTo>
                  <a:pt x="4070033" y="1306797"/>
                  <a:pt x="4064476" y="1309568"/>
                  <a:pt x="4058920" y="1313032"/>
                </a:cubicBezTo>
                <a:cubicBezTo>
                  <a:pt x="4058179" y="1312686"/>
                  <a:pt x="4056698" y="1311993"/>
                  <a:pt x="4055586" y="1311646"/>
                </a:cubicBezTo>
                <a:cubicBezTo>
                  <a:pt x="4055586" y="1307490"/>
                  <a:pt x="4054475" y="1301256"/>
                  <a:pt x="4056698" y="1300216"/>
                </a:cubicBezTo>
                <a:cubicBezTo>
                  <a:pt x="4061884" y="1297099"/>
                  <a:pt x="4068551" y="1296060"/>
                  <a:pt x="4074848" y="1294328"/>
                </a:cubicBezTo>
                <a:close/>
                <a:moveTo>
                  <a:pt x="2347024" y="1278097"/>
                </a:moveTo>
                <a:cubicBezTo>
                  <a:pt x="2351851" y="1277497"/>
                  <a:pt x="2355346" y="1278975"/>
                  <a:pt x="2357185" y="1282672"/>
                </a:cubicBezTo>
                <a:cubicBezTo>
                  <a:pt x="2358656" y="1286369"/>
                  <a:pt x="2357921" y="1293393"/>
                  <a:pt x="2355346" y="1295981"/>
                </a:cubicBezTo>
                <a:cubicBezTo>
                  <a:pt x="2350196" y="1301897"/>
                  <a:pt x="2337322" y="1296721"/>
                  <a:pt x="2328862" y="1286000"/>
                </a:cubicBezTo>
                <a:cubicBezTo>
                  <a:pt x="2336035" y="1281379"/>
                  <a:pt x="2342196" y="1278698"/>
                  <a:pt x="2347024" y="1278097"/>
                </a:cubicBezTo>
                <a:close/>
                <a:moveTo>
                  <a:pt x="2271193" y="1229242"/>
                </a:moveTo>
                <a:cubicBezTo>
                  <a:pt x="2273963" y="1233221"/>
                  <a:pt x="2277081" y="1237200"/>
                  <a:pt x="2280891" y="1243349"/>
                </a:cubicBezTo>
                <a:cubicBezTo>
                  <a:pt x="2276388" y="1248775"/>
                  <a:pt x="2272924" y="1253115"/>
                  <a:pt x="2269461" y="1257456"/>
                </a:cubicBezTo>
                <a:cubicBezTo>
                  <a:pt x="2267036" y="1252753"/>
                  <a:pt x="2262187" y="1248051"/>
                  <a:pt x="2262880" y="1243711"/>
                </a:cubicBezTo>
                <a:cubicBezTo>
                  <a:pt x="2263226" y="1238647"/>
                  <a:pt x="2268075" y="1233944"/>
                  <a:pt x="2271193" y="1229242"/>
                </a:cubicBezTo>
                <a:close/>
                <a:moveTo>
                  <a:pt x="4131456" y="1147053"/>
                </a:moveTo>
                <a:cubicBezTo>
                  <a:pt x="4136472" y="1146691"/>
                  <a:pt x="4145430" y="1148138"/>
                  <a:pt x="4146505" y="1151395"/>
                </a:cubicBezTo>
                <a:cubicBezTo>
                  <a:pt x="4151522" y="1162972"/>
                  <a:pt x="4155463" y="1175997"/>
                  <a:pt x="4156538" y="1188660"/>
                </a:cubicBezTo>
                <a:cubicBezTo>
                  <a:pt x="4159047" y="1207836"/>
                  <a:pt x="4158330" y="1227373"/>
                  <a:pt x="4159763" y="1247272"/>
                </a:cubicBezTo>
                <a:cubicBezTo>
                  <a:pt x="4160480" y="1256317"/>
                  <a:pt x="4160122" y="1261383"/>
                  <a:pt x="4148297" y="1263553"/>
                </a:cubicBezTo>
                <a:cubicBezTo>
                  <a:pt x="4135397" y="1266086"/>
                  <a:pt x="4122856" y="1273322"/>
                  <a:pt x="4111031" y="1279834"/>
                </a:cubicBezTo>
                <a:cubicBezTo>
                  <a:pt x="4107806" y="1281282"/>
                  <a:pt x="4106373" y="1287071"/>
                  <a:pt x="4104582" y="1291050"/>
                </a:cubicBezTo>
                <a:cubicBezTo>
                  <a:pt x="4100998" y="1299734"/>
                  <a:pt x="4095265" y="1301904"/>
                  <a:pt x="4088815" y="1294668"/>
                </a:cubicBezTo>
                <a:cubicBezTo>
                  <a:pt x="4080216" y="1284538"/>
                  <a:pt x="4070899" y="1284176"/>
                  <a:pt x="4059433" y="1289603"/>
                </a:cubicBezTo>
                <a:cubicBezTo>
                  <a:pt x="4050833" y="1293583"/>
                  <a:pt x="4041875" y="1296839"/>
                  <a:pt x="4035425" y="1284538"/>
                </a:cubicBezTo>
                <a:cubicBezTo>
                  <a:pt x="4043308" y="1273684"/>
                  <a:pt x="4051908" y="1264639"/>
                  <a:pt x="4066241" y="1262830"/>
                </a:cubicBezTo>
                <a:cubicBezTo>
                  <a:pt x="4078066" y="1261383"/>
                  <a:pt x="4088815" y="1258126"/>
                  <a:pt x="4094190" y="1244378"/>
                </a:cubicBezTo>
                <a:cubicBezTo>
                  <a:pt x="4095623" y="1240398"/>
                  <a:pt x="4099207" y="1236056"/>
                  <a:pt x="4103148" y="1233162"/>
                </a:cubicBezTo>
                <a:cubicBezTo>
                  <a:pt x="4120706" y="1220499"/>
                  <a:pt x="4125006" y="1202771"/>
                  <a:pt x="4124289" y="1182871"/>
                </a:cubicBezTo>
                <a:cubicBezTo>
                  <a:pt x="4123931" y="1174550"/>
                  <a:pt x="4124648" y="1166229"/>
                  <a:pt x="4125723" y="1158269"/>
                </a:cubicBezTo>
                <a:cubicBezTo>
                  <a:pt x="4126439" y="1153927"/>
                  <a:pt x="4128948" y="1147053"/>
                  <a:pt x="4131456" y="1147053"/>
                </a:cubicBezTo>
                <a:close/>
                <a:moveTo>
                  <a:pt x="2608806" y="1134354"/>
                </a:moveTo>
                <a:cubicBezTo>
                  <a:pt x="2613886" y="1135440"/>
                  <a:pt x="2618966" y="1138699"/>
                  <a:pt x="2626949" y="1142682"/>
                </a:cubicBezTo>
                <a:cubicBezTo>
                  <a:pt x="2620781" y="1148112"/>
                  <a:pt x="2617515" y="1151371"/>
                  <a:pt x="2614249" y="1154267"/>
                </a:cubicBezTo>
                <a:cubicBezTo>
                  <a:pt x="2610258" y="1149923"/>
                  <a:pt x="2605541" y="1145578"/>
                  <a:pt x="2601912" y="1140509"/>
                </a:cubicBezTo>
                <a:cubicBezTo>
                  <a:pt x="2601912" y="1140147"/>
                  <a:pt x="2606992" y="1133992"/>
                  <a:pt x="2608806" y="1134354"/>
                </a:cubicBezTo>
                <a:close/>
                <a:moveTo>
                  <a:pt x="4122188" y="1048538"/>
                </a:moveTo>
                <a:cubicBezTo>
                  <a:pt x="4124176" y="1047087"/>
                  <a:pt x="4127610" y="1048175"/>
                  <a:pt x="4133756" y="1051257"/>
                </a:cubicBezTo>
                <a:cubicBezTo>
                  <a:pt x="4146047" y="1058148"/>
                  <a:pt x="4158700" y="1065039"/>
                  <a:pt x="4171353" y="1071566"/>
                </a:cubicBezTo>
                <a:cubicBezTo>
                  <a:pt x="4179668" y="1075556"/>
                  <a:pt x="4181114" y="1081358"/>
                  <a:pt x="4175330" y="1088249"/>
                </a:cubicBezTo>
                <a:cubicBezTo>
                  <a:pt x="4169907" y="1095139"/>
                  <a:pt x="4163761" y="1101304"/>
                  <a:pt x="4157254" y="1107107"/>
                </a:cubicBezTo>
                <a:cubicBezTo>
                  <a:pt x="4155447" y="1108920"/>
                  <a:pt x="4151470" y="1109646"/>
                  <a:pt x="4148578" y="1109283"/>
                </a:cubicBezTo>
                <a:cubicBezTo>
                  <a:pt x="4127610" y="1108558"/>
                  <a:pt x="4127610" y="1108195"/>
                  <a:pt x="4121103" y="1128867"/>
                </a:cubicBezTo>
                <a:cubicBezTo>
                  <a:pt x="4113150" y="1118712"/>
                  <a:pt x="4108450" y="1111459"/>
                  <a:pt x="4113511" y="1099129"/>
                </a:cubicBezTo>
                <a:cubicBezTo>
                  <a:pt x="4118211" y="1087523"/>
                  <a:pt x="4118934" y="1073742"/>
                  <a:pt x="4119296" y="1061049"/>
                </a:cubicBezTo>
                <a:cubicBezTo>
                  <a:pt x="4119657" y="1053978"/>
                  <a:pt x="4120199" y="1049988"/>
                  <a:pt x="4122188" y="1048538"/>
                </a:cubicBezTo>
                <a:close/>
                <a:moveTo>
                  <a:pt x="1294321" y="1040328"/>
                </a:moveTo>
                <a:cubicBezTo>
                  <a:pt x="1299210" y="1042584"/>
                  <a:pt x="1304449" y="1045216"/>
                  <a:pt x="1309339" y="1047472"/>
                </a:cubicBezTo>
                <a:cubicBezTo>
                  <a:pt x="1308990" y="1048976"/>
                  <a:pt x="1308291" y="1050480"/>
                  <a:pt x="1307942" y="1051984"/>
                </a:cubicBezTo>
                <a:cubicBezTo>
                  <a:pt x="1301306" y="1054240"/>
                  <a:pt x="1296067" y="1052736"/>
                  <a:pt x="1292225" y="1044840"/>
                </a:cubicBezTo>
                <a:cubicBezTo>
                  <a:pt x="1292924" y="1043336"/>
                  <a:pt x="1293622" y="1041832"/>
                  <a:pt x="1294321" y="1040328"/>
                </a:cubicBezTo>
                <a:close/>
                <a:moveTo>
                  <a:pt x="1396726" y="1018103"/>
                </a:moveTo>
                <a:cubicBezTo>
                  <a:pt x="1395291" y="1024256"/>
                  <a:pt x="1396008" y="1028599"/>
                  <a:pt x="1394215" y="1031132"/>
                </a:cubicBezTo>
                <a:cubicBezTo>
                  <a:pt x="1387040" y="1041266"/>
                  <a:pt x="1392421" y="1045971"/>
                  <a:pt x="1401030" y="1049590"/>
                </a:cubicBezTo>
                <a:cubicBezTo>
                  <a:pt x="1403541" y="1050314"/>
                  <a:pt x="1405694" y="1051038"/>
                  <a:pt x="1407846" y="1051762"/>
                </a:cubicBezTo>
                <a:cubicBezTo>
                  <a:pt x="1414662" y="1053933"/>
                  <a:pt x="1423629" y="1053209"/>
                  <a:pt x="1422553" y="1064429"/>
                </a:cubicBezTo>
                <a:cubicBezTo>
                  <a:pt x="1422195" y="1075286"/>
                  <a:pt x="1413944" y="1087591"/>
                  <a:pt x="1404617" y="1087591"/>
                </a:cubicBezTo>
                <a:cubicBezTo>
                  <a:pt x="1387758" y="1087591"/>
                  <a:pt x="1370898" y="1085782"/>
                  <a:pt x="1354038" y="1083610"/>
                </a:cubicBezTo>
                <a:cubicBezTo>
                  <a:pt x="1352245" y="1083610"/>
                  <a:pt x="1349375" y="1076734"/>
                  <a:pt x="1350451" y="1074924"/>
                </a:cubicBezTo>
                <a:cubicBezTo>
                  <a:pt x="1360137" y="1059000"/>
                  <a:pt x="1370539" y="1043076"/>
                  <a:pt x="1381301" y="1027875"/>
                </a:cubicBezTo>
                <a:cubicBezTo>
                  <a:pt x="1384171" y="1023894"/>
                  <a:pt x="1389551" y="1022084"/>
                  <a:pt x="1396726" y="1018103"/>
                </a:cubicBezTo>
                <a:close/>
                <a:moveTo>
                  <a:pt x="2050688" y="960092"/>
                </a:moveTo>
                <a:cubicBezTo>
                  <a:pt x="2053223" y="959730"/>
                  <a:pt x="2055757" y="959367"/>
                  <a:pt x="2058292" y="960092"/>
                </a:cubicBezTo>
                <a:cubicBezTo>
                  <a:pt x="2068792" y="961906"/>
                  <a:pt x="2071326" y="964444"/>
                  <a:pt x="2070240" y="979312"/>
                </a:cubicBezTo>
                <a:cubicBezTo>
                  <a:pt x="2069154" y="986201"/>
                  <a:pt x="2067705" y="996718"/>
                  <a:pt x="2065171" y="1007234"/>
                </a:cubicBezTo>
                <a:cubicBezTo>
                  <a:pt x="2062999" y="1016662"/>
                  <a:pt x="2035120" y="1030442"/>
                  <a:pt x="2025706" y="1027541"/>
                </a:cubicBezTo>
                <a:cubicBezTo>
                  <a:pt x="2023896" y="1027178"/>
                  <a:pt x="2022085" y="1024640"/>
                  <a:pt x="2020999" y="1022827"/>
                </a:cubicBezTo>
                <a:cubicBezTo>
                  <a:pt x="2009775" y="999981"/>
                  <a:pt x="2025706" y="966257"/>
                  <a:pt x="2050688" y="960092"/>
                </a:cubicBezTo>
                <a:close/>
                <a:moveTo>
                  <a:pt x="427089" y="945435"/>
                </a:moveTo>
                <a:cubicBezTo>
                  <a:pt x="432918" y="950071"/>
                  <a:pt x="441298" y="955777"/>
                  <a:pt x="447857" y="962909"/>
                </a:cubicBezTo>
                <a:cubicBezTo>
                  <a:pt x="452593" y="967545"/>
                  <a:pt x="455508" y="974321"/>
                  <a:pt x="457330" y="981096"/>
                </a:cubicBezTo>
                <a:cubicBezTo>
                  <a:pt x="458423" y="985019"/>
                  <a:pt x="455508" y="989655"/>
                  <a:pt x="454415" y="993935"/>
                </a:cubicBezTo>
                <a:cubicBezTo>
                  <a:pt x="450407" y="992865"/>
                  <a:pt x="445671" y="992865"/>
                  <a:pt x="443484" y="990725"/>
                </a:cubicBezTo>
                <a:cubicBezTo>
                  <a:pt x="434741" y="980383"/>
                  <a:pt x="426360" y="970041"/>
                  <a:pt x="418709" y="958986"/>
                </a:cubicBezTo>
                <a:cubicBezTo>
                  <a:pt x="414337" y="952567"/>
                  <a:pt x="417616" y="945078"/>
                  <a:pt x="427089" y="945435"/>
                </a:cubicBezTo>
                <a:close/>
                <a:moveTo>
                  <a:pt x="2091908" y="888774"/>
                </a:moveTo>
                <a:cubicBezTo>
                  <a:pt x="2094809" y="889134"/>
                  <a:pt x="2097620" y="891385"/>
                  <a:pt x="2099615" y="895347"/>
                </a:cubicBezTo>
                <a:cubicBezTo>
                  <a:pt x="2101066" y="897508"/>
                  <a:pt x="2101791" y="900390"/>
                  <a:pt x="2103604" y="901470"/>
                </a:cubicBezTo>
                <a:cubicBezTo>
                  <a:pt x="2117386" y="907954"/>
                  <a:pt x="2115573" y="919119"/>
                  <a:pt x="2114122" y="931366"/>
                </a:cubicBezTo>
                <a:cubicBezTo>
                  <a:pt x="2113397" y="936769"/>
                  <a:pt x="2116661" y="943612"/>
                  <a:pt x="2119925" y="948655"/>
                </a:cubicBezTo>
                <a:cubicBezTo>
                  <a:pt x="2126816" y="959821"/>
                  <a:pt x="2135158" y="969906"/>
                  <a:pt x="2143137" y="980352"/>
                </a:cubicBezTo>
                <a:cubicBezTo>
                  <a:pt x="2149303" y="988636"/>
                  <a:pt x="2156557" y="996200"/>
                  <a:pt x="2162722" y="1004484"/>
                </a:cubicBezTo>
                <a:cubicBezTo>
                  <a:pt x="2165261" y="1008086"/>
                  <a:pt x="2168162" y="1013849"/>
                  <a:pt x="2167437" y="1017811"/>
                </a:cubicBezTo>
                <a:cubicBezTo>
                  <a:pt x="2163448" y="1041944"/>
                  <a:pt x="2160546" y="1044465"/>
                  <a:pt x="2136246" y="1048788"/>
                </a:cubicBezTo>
                <a:cubicBezTo>
                  <a:pt x="2119200" y="1051309"/>
                  <a:pt x="2102516" y="1054551"/>
                  <a:pt x="2085833" y="1057432"/>
                </a:cubicBezTo>
                <a:lnTo>
                  <a:pt x="2081118" y="1052029"/>
                </a:lnTo>
                <a:cubicBezTo>
                  <a:pt x="2088734" y="1047707"/>
                  <a:pt x="2096713" y="1043745"/>
                  <a:pt x="2105781" y="1039062"/>
                </a:cubicBezTo>
                <a:cubicBezTo>
                  <a:pt x="2085107" y="1024295"/>
                  <a:pt x="2085107" y="1022854"/>
                  <a:pt x="2094537" y="1005925"/>
                </a:cubicBezTo>
                <a:cubicBezTo>
                  <a:pt x="2096351" y="1002683"/>
                  <a:pt x="2098527" y="999081"/>
                  <a:pt x="2100703" y="995480"/>
                </a:cubicBezTo>
                <a:cubicBezTo>
                  <a:pt x="2107957" y="984314"/>
                  <a:pt x="2105418" y="974589"/>
                  <a:pt x="2094537" y="965944"/>
                </a:cubicBezTo>
                <a:cubicBezTo>
                  <a:pt x="2090185" y="962702"/>
                  <a:pt x="2086921" y="957299"/>
                  <a:pt x="2084382" y="952257"/>
                </a:cubicBezTo>
                <a:cubicBezTo>
                  <a:pt x="2081481" y="946494"/>
                  <a:pt x="2079667" y="940010"/>
                  <a:pt x="2077491" y="933887"/>
                </a:cubicBezTo>
                <a:cubicBezTo>
                  <a:pt x="2071688" y="919119"/>
                  <a:pt x="2075678" y="905792"/>
                  <a:pt x="2083657" y="893546"/>
                </a:cubicBezTo>
                <a:cubicBezTo>
                  <a:pt x="2086014" y="889944"/>
                  <a:pt x="2089006" y="888413"/>
                  <a:pt x="2091908" y="888774"/>
                </a:cubicBezTo>
                <a:close/>
                <a:moveTo>
                  <a:pt x="385419" y="853003"/>
                </a:moveTo>
                <a:cubicBezTo>
                  <a:pt x="384389" y="862264"/>
                  <a:pt x="384046" y="868561"/>
                  <a:pt x="383016" y="874858"/>
                </a:cubicBezTo>
                <a:cubicBezTo>
                  <a:pt x="381300" y="874487"/>
                  <a:pt x="379584" y="874117"/>
                  <a:pt x="377868" y="873747"/>
                </a:cubicBezTo>
                <a:cubicBezTo>
                  <a:pt x="377181" y="867079"/>
                  <a:pt x="373062" y="859671"/>
                  <a:pt x="385419" y="853003"/>
                </a:cubicBezTo>
                <a:close/>
                <a:moveTo>
                  <a:pt x="4053754" y="839436"/>
                </a:moveTo>
                <a:cubicBezTo>
                  <a:pt x="4055919" y="838716"/>
                  <a:pt x="4059527" y="840876"/>
                  <a:pt x="4061692" y="842675"/>
                </a:cubicBezTo>
                <a:cubicBezTo>
                  <a:pt x="4064578" y="844835"/>
                  <a:pt x="4067104" y="848074"/>
                  <a:pt x="4068547" y="851313"/>
                </a:cubicBezTo>
                <a:cubicBezTo>
                  <a:pt x="4082257" y="876508"/>
                  <a:pt x="4095606" y="901702"/>
                  <a:pt x="4108234" y="927256"/>
                </a:cubicBezTo>
                <a:cubicBezTo>
                  <a:pt x="4110760" y="932295"/>
                  <a:pt x="4111121" y="939853"/>
                  <a:pt x="4109677" y="945252"/>
                </a:cubicBezTo>
                <a:cubicBezTo>
                  <a:pt x="4104987" y="961449"/>
                  <a:pt x="4108956" y="975485"/>
                  <a:pt x="4115089" y="989882"/>
                </a:cubicBezTo>
                <a:cubicBezTo>
                  <a:pt x="4116893" y="993481"/>
                  <a:pt x="4120141" y="996361"/>
                  <a:pt x="4121944" y="999960"/>
                </a:cubicBezTo>
                <a:cubicBezTo>
                  <a:pt x="4125552" y="1007158"/>
                  <a:pt x="4122666" y="1013637"/>
                  <a:pt x="4115450" y="1015796"/>
                </a:cubicBezTo>
                <a:cubicBezTo>
                  <a:pt x="4112925" y="1016156"/>
                  <a:pt x="4107152" y="1010758"/>
                  <a:pt x="4105709" y="1007158"/>
                </a:cubicBezTo>
                <a:cubicBezTo>
                  <a:pt x="4095967" y="976925"/>
                  <a:pt x="4087308" y="947052"/>
                  <a:pt x="4076845" y="917539"/>
                </a:cubicBezTo>
                <a:cubicBezTo>
                  <a:pt x="4073237" y="906381"/>
                  <a:pt x="4065300" y="896663"/>
                  <a:pt x="4060609" y="885866"/>
                </a:cubicBezTo>
                <a:cubicBezTo>
                  <a:pt x="4055558" y="873988"/>
                  <a:pt x="4051589" y="861031"/>
                  <a:pt x="4046538" y="848074"/>
                </a:cubicBezTo>
                <a:cubicBezTo>
                  <a:pt x="4049425" y="844475"/>
                  <a:pt x="4051229" y="840516"/>
                  <a:pt x="4053754" y="839436"/>
                </a:cubicBezTo>
                <a:close/>
                <a:moveTo>
                  <a:pt x="1950729" y="697643"/>
                </a:moveTo>
                <a:cubicBezTo>
                  <a:pt x="1963365" y="695842"/>
                  <a:pt x="1969503" y="704844"/>
                  <a:pt x="1974197" y="713845"/>
                </a:cubicBezTo>
                <a:cubicBezTo>
                  <a:pt x="1979251" y="723206"/>
                  <a:pt x="1978529" y="732928"/>
                  <a:pt x="1969864" y="740489"/>
                </a:cubicBezTo>
                <a:cubicBezTo>
                  <a:pt x="1954340" y="754171"/>
                  <a:pt x="1936288" y="763532"/>
                  <a:pt x="1914264" y="765332"/>
                </a:cubicBezTo>
                <a:cubicBezTo>
                  <a:pt x="1903433" y="763172"/>
                  <a:pt x="1892241" y="761012"/>
                  <a:pt x="1881410" y="758131"/>
                </a:cubicBezTo>
                <a:cubicBezTo>
                  <a:pt x="1873828" y="755971"/>
                  <a:pt x="1871662" y="727167"/>
                  <a:pt x="1877800" y="722846"/>
                </a:cubicBezTo>
                <a:cubicBezTo>
                  <a:pt x="1900184" y="708444"/>
                  <a:pt x="1925096" y="701603"/>
                  <a:pt x="1950729" y="697643"/>
                </a:cubicBezTo>
                <a:close/>
                <a:moveTo>
                  <a:pt x="1880902" y="695842"/>
                </a:moveTo>
                <a:cubicBezTo>
                  <a:pt x="1883696" y="699622"/>
                  <a:pt x="1885443" y="701890"/>
                  <a:pt x="1887189" y="704158"/>
                </a:cubicBezTo>
                <a:cubicBezTo>
                  <a:pt x="1883347" y="706426"/>
                  <a:pt x="1879505" y="709827"/>
                  <a:pt x="1875314" y="710961"/>
                </a:cubicBezTo>
                <a:cubicBezTo>
                  <a:pt x="1874266" y="711339"/>
                  <a:pt x="1871821" y="707560"/>
                  <a:pt x="1870075" y="706048"/>
                </a:cubicBezTo>
                <a:cubicBezTo>
                  <a:pt x="1873218" y="703024"/>
                  <a:pt x="1876711" y="700000"/>
                  <a:pt x="1880902" y="695842"/>
                </a:cubicBezTo>
                <a:close/>
                <a:moveTo>
                  <a:pt x="158898" y="695842"/>
                </a:moveTo>
                <a:cubicBezTo>
                  <a:pt x="159258" y="697285"/>
                  <a:pt x="159618" y="698729"/>
                  <a:pt x="159978" y="700172"/>
                </a:cubicBezTo>
                <a:cubicBezTo>
                  <a:pt x="154580" y="703780"/>
                  <a:pt x="149182" y="708109"/>
                  <a:pt x="143425" y="710635"/>
                </a:cubicBezTo>
                <a:cubicBezTo>
                  <a:pt x="140906" y="711356"/>
                  <a:pt x="136948" y="708109"/>
                  <a:pt x="133349" y="706666"/>
                </a:cubicBezTo>
                <a:cubicBezTo>
                  <a:pt x="135149" y="703780"/>
                  <a:pt x="136228" y="698368"/>
                  <a:pt x="138747" y="697646"/>
                </a:cubicBezTo>
                <a:cubicBezTo>
                  <a:pt x="145224" y="696203"/>
                  <a:pt x="152061" y="696203"/>
                  <a:pt x="158898" y="695842"/>
                </a:cubicBezTo>
                <a:close/>
                <a:moveTo>
                  <a:pt x="1109991" y="633928"/>
                </a:moveTo>
                <a:cubicBezTo>
                  <a:pt x="1139705" y="660604"/>
                  <a:pt x="1144778" y="668073"/>
                  <a:pt x="1150576" y="696527"/>
                </a:cubicBezTo>
                <a:cubicBezTo>
                  <a:pt x="1142966" y="693681"/>
                  <a:pt x="1136081" y="692614"/>
                  <a:pt x="1131370" y="688702"/>
                </a:cubicBezTo>
                <a:cubicBezTo>
                  <a:pt x="1125210" y="683722"/>
                  <a:pt x="1120862" y="684078"/>
                  <a:pt x="1115426" y="689057"/>
                </a:cubicBezTo>
                <a:cubicBezTo>
                  <a:pt x="1113977" y="690836"/>
                  <a:pt x="1112528" y="692614"/>
                  <a:pt x="1110716" y="692970"/>
                </a:cubicBezTo>
                <a:cubicBezTo>
                  <a:pt x="1104556" y="694748"/>
                  <a:pt x="1094047" y="698661"/>
                  <a:pt x="1092960" y="697238"/>
                </a:cubicBezTo>
                <a:cubicBezTo>
                  <a:pt x="1088611" y="690836"/>
                  <a:pt x="1084263" y="681588"/>
                  <a:pt x="1086437" y="675542"/>
                </a:cubicBezTo>
                <a:cubicBezTo>
                  <a:pt x="1092235" y="661315"/>
                  <a:pt x="1101294" y="648155"/>
                  <a:pt x="1109991" y="633928"/>
                </a:cubicBezTo>
                <a:close/>
                <a:moveTo>
                  <a:pt x="1253505" y="578366"/>
                </a:moveTo>
                <a:cubicBezTo>
                  <a:pt x="1256110" y="581209"/>
                  <a:pt x="1261691" y="586185"/>
                  <a:pt x="1260947" y="586896"/>
                </a:cubicBezTo>
                <a:cubicBezTo>
                  <a:pt x="1256854" y="592227"/>
                  <a:pt x="1251273" y="596847"/>
                  <a:pt x="1246436" y="601823"/>
                </a:cubicBezTo>
                <a:cubicBezTo>
                  <a:pt x="1244575" y="599690"/>
                  <a:pt x="1242343" y="597203"/>
                  <a:pt x="1238250" y="592938"/>
                </a:cubicBezTo>
                <a:cubicBezTo>
                  <a:pt x="1243831" y="587251"/>
                  <a:pt x="1248668" y="582986"/>
                  <a:pt x="1253505" y="578366"/>
                </a:cubicBezTo>
                <a:close/>
                <a:moveTo>
                  <a:pt x="1529942" y="554554"/>
                </a:moveTo>
                <a:cubicBezTo>
                  <a:pt x="1535412" y="559634"/>
                  <a:pt x="1540518" y="564351"/>
                  <a:pt x="1547447" y="570883"/>
                </a:cubicBezTo>
                <a:cubicBezTo>
                  <a:pt x="1542342" y="574511"/>
                  <a:pt x="1537236" y="579591"/>
                  <a:pt x="1535777" y="578866"/>
                </a:cubicBezTo>
                <a:cubicBezTo>
                  <a:pt x="1530306" y="575600"/>
                  <a:pt x="1524836" y="570883"/>
                  <a:pt x="1521554" y="565803"/>
                </a:cubicBezTo>
                <a:cubicBezTo>
                  <a:pt x="1520824" y="563989"/>
                  <a:pt x="1527389" y="558183"/>
                  <a:pt x="1529942" y="554554"/>
                </a:cubicBezTo>
                <a:close/>
                <a:moveTo>
                  <a:pt x="2817148" y="545028"/>
                </a:moveTo>
                <a:cubicBezTo>
                  <a:pt x="2823600" y="550320"/>
                  <a:pt x="2829335" y="554553"/>
                  <a:pt x="2836505" y="560198"/>
                </a:cubicBezTo>
                <a:cubicBezTo>
                  <a:pt x="2820732" y="563725"/>
                  <a:pt x="2814638" y="558787"/>
                  <a:pt x="2817148" y="545028"/>
                </a:cubicBezTo>
                <a:close/>
                <a:moveTo>
                  <a:pt x="1891531" y="498992"/>
                </a:moveTo>
                <a:cubicBezTo>
                  <a:pt x="1892607" y="499733"/>
                  <a:pt x="1893682" y="500474"/>
                  <a:pt x="1895116" y="501215"/>
                </a:cubicBezTo>
                <a:lnTo>
                  <a:pt x="1895116" y="520847"/>
                </a:lnTo>
                <a:cubicBezTo>
                  <a:pt x="1890456" y="516772"/>
                  <a:pt x="1884362" y="513809"/>
                  <a:pt x="1884362" y="511586"/>
                </a:cubicBezTo>
                <a:cubicBezTo>
                  <a:pt x="1885079" y="507141"/>
                  <a:pt x="1889022" y="503437"/>
                  <a:pt x="1891531" y="498992"/>
                </a:cubicBezTo>
                <a:close/>
                <a:moveTo>
                  <a:pt x="885177" y="493414"/>
                </a:moveTo>
                <a:cubicBezTo>
                  <a:pt x="889068" y="491974"/>
                  <a:pt x="894702" y="493367"/>
                  <a:pt x="902930" y="497268"/>
                </a:cubicBezTo>
                <a:cubicBezTo>
                  <a:pt x="892913" y="500612"/>
                  <a:pt x="886116" y="503213"/>
                  <a:pt x="877888" y="506557"/>
                </a:cubicBezTo>
                <a:cubicBezTo>
                  <a:pt x="879140" y="499126"/>
                  <a:pt x="881287" y="494853"/>
                  <a:pt x="885177" y="493414"/>
                </a:cubicBezTo>
                <a:close/>
                <a:moveTo>
                  <a:pt x="1021580" y="492562"/>
                </a:moveTo>
                <a:cubicBezTo>
                  <a:pt x="1026297" y="494363"/>
                  <a:pt x="1029562" y="505529"/>
                  <a:pt x="1029925" y="512372"/>
                </a:cubicBezTo>
                <a:cubicBezTo>
                  <a:pt x="1029925" y="517415"/>
                  <a:pt x="1024845" y="526060"/>
                  <a:pt x="1020491" y="527140"/>
                </a:cubicBezTo>
                <a:cubicBezTo>
                  <a:pt x="1005251" y="530382"/>
                  <a:pt x="1001260" y="515614"/>
                  <a:pt x="992188" y="507330"/>
                </a:cubicBezTo>
                <a:cubicBezTo>
                  <a:pt x="1001260" y="498685"/>
                  <a:pt x="1009242" y="487879"/>
                  <a:pt x="1021580" y="492562"/>
                </a:cubicBezTo>
                <a:close/>
                <a:moveTo>
                  <a:pt x="25186" y="454908"/>
                </a:moveTo>
                <a:cubicBezTo>
                  <a:pt x="30432" y="458205"/>
                  <a:pt x="34630" y="462235"/>
                  <a:pt x="40926" y="467363"/>
                </a:cubicBezTo>
                <a:cubicBezTo>
                  <a:pt x="36728" y="470294"/>
                  <a:pt x="33580" y="473225"/>
                  <a:pt x="32881" y="472492"/>
                </a:cubicBezTo>
                <a:cubicBezTo>
                  <a:pt x="28683" y="468829"/>
                  <a:pt x="24486" y="464433"/>
                  <a:pt x="20638" y="460036"/>
                </a:cubicBezTo>
                <a:cubicBezTo>
                  <a:pt x="20638" y="459670"/>
                  <a:pt x="25186" y="454541"/>
                  <a:pt x="25186" y="454908"/>
                </a:cubicBezTo>
                <a:close/>
                <a:moveTo>
                  <a:pt x="1274094" y="396333"/>
                </a:moveTo>
                <a:cubicBezTo>
                  <a:pt x="1276219" y="394216"/>
                  <a:pt x="1284012" y="399508"/>
                  <a:pt x="1289326" y="401625"/>
                </a:cubicBezTo>
                <a:cubicBezTo>
                  <a:pt x="1291451" y="402683"/>
                  <a:pt x="1292868" y="404447"/>
                  <a:pt x="1294993" y="405858"/>
                </a:cubicBezTo>
                <a:cubicBezTo>
                  <a:pt x="1301369" y="410444"/>
                  <a:pt x="1307746" y="416794"/>
                  <a:pt x="1303141" y="424555"/>
                </a:cubicBezTo>
                <a:cubicBezTo>
                  <a:pt x="1300661" y="428788"/>
                  <a:pt x="1292868" y="429494"/>
                  <a:pt x="1287200" y="431963"/>
                </a:cubicBezTo>
                <a:cubicBezTo>
                  <a:pt x="1271614" y="429494"/>
                  <a:pt x="1265238" y="424908"/>
                  <a:pt x="1266655" y="412561"/>
                </a:cubicBezTo>
                <a:cubicBezTo>
                  <a:pt x="1267363" y="406916"/>
                  <a:pt x="1269489" y="399508"/>
                  <a:pt x="1274094" y="396333"/>
                </a:cubicBezTo>
                <a:close/>
                <a:moveTo>
                  <a:pt x="1193064" y="375527"/>
                </a:moveTo>
                <a:cubicBezTo>
                  <a:pt x="1199895" y="375887"/>
                  <a:pt x="1206726" y="376247"/>
                  <a:pt x="1213916" y="376607"/>
                </a:cubicBezTo>
                <a:cubicBezTo>
                  <a:pt x="1211040" y="383092"/>
                  <a:pt x="1210321" y="391378"/>
                  <a:pt x="1206007" y="395701"/>
                </a:cubicBezTo>
                <a:cubicBezTo>
                  <a:pt x="1193064" y="407589"/>
                  <a:pt x="1185515" y="421999"/>
                  <a:pt x="1182279" y="438931"/>
                </a:cubicBezTo>
                <a:cubicBezTo>
                  <a:pt x="1180841" y="445776"/>
                  <a:pt x="1183717" y="453341"/>
                  <a:pt x="1185155" y="460546"/>
                </a:cubicBezTo>
                <a:cubicBezTo>
                  <a:pt x="1185874" y="460546"/>
                  <a:pt x="1187312" y="460546"/>
                  <a:pt x="1188391" y="460546"/>
                </a:cubicBezTo>
                <a:cubicBezTo>
                  <a:pt x="1188750" y="459105"/>
                  <a:pt x="1189829" y="458024"/>
                  <a:pt x="1189829" y="456223"/>
                </a:cubicBezTo>
                <a:cubicBezTo>
                  <a:pt x="1191626" y="433887"/>
                  <a:pt x="1203131" y="415514"/>
                  <a:pt x="1218590" y="401104"/>
                </a:cubicBezTo>
                <a:cubicBezTo>
                  <a:pt x="1226858" y="393539"/>
                  <a:pt x="1241239" y="390657"/>
                  <a:pt x="1253462" y="390297"/>
                </a:cubicBezTo>
                <a:cubicBezTo>
                  <a:pt x="1261371" y="389937"/>
                  <a:pt x="1262090" y="400384"/>
                  <a:pt x="1259574" y="407949"/>
                </a:cubicBezTo>
                <a:cubicBezTo>
                  <a:pt x="1256338" y="419477"/>
                  <a:pt x="1252384" y="430645"/>
                  <a:pt x="1248789" y="441813"/>
                </a:cubicBezTo>
                <a:cubicBezTo>
                  <a:pt x="1255619" y="444335"/>
                  <a:pt x="1260652" y="447217"/>
                  <a:pt x="1265326" y="447217"/>
                </a:cubicBezTo>
                <a:cubicBezTo>
                  <a:pt x="1271078" y="446496"/>
                  <a:pt x="1277909" y="444695"/>
                  <a:pt x="1282223" y="441453"/>
                </a:cubicBezTo>
                <a:cubicBezTo>
                  <a:pt x="1292649" y="433527"/>
                  <a:pt x="1302356" y="435688"/>
                  <a:pt x="1305591" y="447937"/>
                </a:cubicBezTo>
                <a:cubicBezTo>
                  <a:pt x="1307748" y="455142"/>
                  <a:pt x="1307029" y="463068"/>
                  <a:pt x="1308467" y="470633"/>
                </a:cubicBezTo>
                <a:cubicBezTo>
                  <a:pt x="1309905" y="476037"/>
                  <a:pt x="1312062" y="482161"/>
                  <a:pt x="1315298" y="486844"/>
                </a:cubicBezTo>
                <a:cubicBezTo>
                  <a:pt x="1320331" y="495130"/>
                  <a:pt x="1325005" y="487565"/>
                  <a:pt x="1329678" y="485763"/>
                </a:cubicBezTo>
                <a:cubicBezTo>
                  <a:pt x="1332195" y="485403"/>
                  <a:pt x="1336869" y="485043"/>
                  <a:pt x="1337947" y="486484"/>
                </a:cubicBezTo>
                <a:cubicBezTo>
                  <a:pt x="1339385" y="488285"/>
                  <a:pt x="1339385" y="492608"/>
                  <a:pt x="1338307" y="495490"/>
                </a:cubicBezTo>
                <a:cubicBezTo>
                  <a:pt x="1337228" y="498732"/>
                  <a:pt x="1334352" y="501614"/>
                  <a:pt x="1333633" y="504857"/>
                </a:cubicBezTo>
                <a:cubicBezTo>
                  <a:pt x="1333273" y="508820"/>
                  <a:pt x="1333273" y="513503"/>
                  <a:pt x="1335430" y="516385"/>
                </a:cubicBezTo>
                <a:cubicBezTo>
                  <a:pt x="1336509" y="518186"/>
                  <a:pt x="1341902" y="516745"/>
                  <a:pt x="1345497" y="516745"/>
                </a:cubicBezTo>
                <a:cubicBezTo>
                  <a:pt x="1350530" y="516385"/>
                  <a:pt x="1355563" y="516025"/>
                  <a:pt x="1363113" y="515664"/>
                </a:cubicBezTo>
                <a:cubicBezTo>
                  <a:pt x="1360237" y="521428"/>
                  <a:pt x="1359158" y="524310"/>
                  <a:pt x="1357720" y="527192"/>
                </a:cubicBezTo>
                <a:cubicBezTo>
                  <a:pt x="1355923" y="529714"/>
                  <a:pt x="1354125" y="532236"/>
                  <a:pt x="1351249" y="536919"/>
                </a:cubicBezTo>
                <a:lnTo>
                  <a:pt x="1361675" y="536919"/>
                </a:lnTo>
                <a:lnTo>
                  <a:pt x="1369224" y="536919"/>
                </a:lnTo>
                <a:cubicBezTo>
                  <a:pt x="1367786" y="545565"/>
                  <a:pt x="1366348" y="552770"/>
                  <a:pt x="1364551" y="560335"/>
                </a:cubicBezTo>
                <a:lnTo>
                  <a:pt x="1367786" y="562137"/>
                </a:lnTo>
                <a:cubicBezTo>
                  <a:pt x="1364910" y="563217"/>
                  <a:pt x="1362034" y="563578"/>
                  <a:pt x="1359158" y="565019"/>
                </a:cubicBezTo>
                <a:cubicBezTo>
                  <a:pt x="1350530" y="568982"/>
                  <a:pt x="1348013" y="579429"/>
                  <a:pt x="1354125" y="586994"/>
                </a:cubicBezTo>
                <a:cubicBezTo>
                  <a:pt x="1366708" y="602125"/>
                  <a:pt x="1379291" y="616535"/>
                  <a:pt x="1391874" y="631665"/>
                </a:cubicBezTo>
                <a:cubicBezTo>
                  <a:pt x="1393312" y="633106"/>
                  <a:pt x="1395109" y="634547"/>
                  <a:pt x="1396547" y="635628"/>
                </a:cubicBezTo>
                <a:cubicBezTo>
                  <a:pt x="1410928" y="644995"/>
                  <a:pt x="1410928" y="644995"/>
                  <a:pt x="1398345" y="657964"/>
                </a:cubicBezTo>
                <a:cubicBezTo>
                  <a:pt x="1392233" y="663728"/>
                  <a:pt x="1387200" y="670572"/>
                  <a:pt x="1380729" y="676336"/>
                </a:cubicBezTo>
                <a:cubicBezTo>
                  <a:pt x="1377853" y="679218"/>
                  <a:pt x="1372460" y="682100"/>
                  <a:pt x="1369584" y="680659"/>
                </a:cubicBezTo>
                <a:cubicBezTo>
                  <a:pt x="1366708" y="679939"/>
                  <a:pt x="1362753" y="674535"/>
                  <a:pt x="1362753" y="670933"/>
                </a:cubicBezTo>
                <a:cubicBezTo>
                  <a:pt x="1363113" y="661206"/>
                  <a:pt x="1358439" y="654721"/>
                  <a:pt x="1350889" y="651479"/>
                </a:cubicBezTo>
                <a:cubicBezTo>
                  <a:pt x="1345856" y="649318"/>
                  <a:pt x="1338307" y="650038"/>
                  <a:pt x="1333273" y="652560"/>
                </a:cubicBezTo>
                <a:cubicBezTo>
                  <a:pt x="1331116" y="653641"/>
                  <a:pt x="1329678" y="661926"/>
                  <a:pt x="1331116" y="665889"/>
                </a:cubicBezTo>
                <a:cubicBezTo>
                  <a:pt x="1335071" y="676697"/>
                  <a:pt x="1340464" y="687504"/>
                  <a:pt x="1345497" y="698312"/>
                </a:cubicBezTo>
                <a:cubicBezTo>
                  <a:pt x="1346216" y="700113"/>
                  <a:pt x="1348013" y="701914"/>
                  <a:pt x="1348013" y="703716"/>
                </a:cubicBezTo>
                <a:cubicBezTo>
                  <a:pt x="1348013" y="712001"/>
                  <a:pt x="1349811" y="724610"/>
                  <a:pt x="1345856" y="727132"/>
                </a:cubicBezTo>
                <a:cubicBezTo>
                  <a:pt x="1339745" y="730734"/>
                  <a:pt x="1329319" y="728213"/>
                  <a:pt x="1320691" y="727132"/>
                </a:cubicBezTo>
                <a:cubicBezTo>
                  <a:pt x="1316376" y="726051"/>
                  <a:pt x="1312422" y="721728"/>
                  <a:pt x="1305232" y="717405"/>
                </a:cubicBezTo>
                <a:cubicBezTo>
                  <a:pt x="1310624" y="732175"/>
                  <a:pt x="1314938" y="743703"/>
                  <a:pt x="1319612" y="757393"/>
                </a:cubicBezTo>
                <a:cubicBezTo>
                  <a:pt x="1297322" y="755592"/>
                  <a:pt x="1283661" y="744424"/>
                  <a:pt x="1272516" y="730014"/>
                </a:cubicBezTo>
                <a:cubicBezTo>
                  <a:pt x="1266405" y="721728"/>
                  <a:pt x="1262090" y="712001"/>
                  <a:pt x="1257776" y="702275"/>
                </a:cubicBezTo>
                <a:cubicBezTo>
                  <a:pt x="1252384" y="690386"/>
                  <a:pt x="1244834" y="684262"/>
                  <a:pt x="1231173" y="686423"/>
                </a:cubicBezTo>
                <a:cubicBezTo>
                  <a:pt x="1217871" y="688225"/>
                  <a:pt x="1206366" y="683181"/>
                  <a:pt x="1196300" y="675256"/>
                </a:cubicBezTo>
                <a:cubicBezTo>
                  <a:pt x="1199536" y="665169"/>
                  <a:pt x="1206366" y="661206"/>
                  <a:pt x="1216073" y="661566"/>
                </a:cubicBezTo>
                <a:cubicBezTo>
                  <a:pt x="1222185" y="661926"/>
                  <a:pt x="1228296" y="661926"/>
                  <a:pt x="1234408" y="661926"/>
                </a:cubicBezTo>
                <a:cubicBezTo>
                  <a:pt x="1245553" y="661926"/>
                  <a:pt x="1253462" y="658684"/>
                  <a:pt x="1257776" y="646436"/>
                </a:cubicBezTo>
                <a:cubicBezTo>
                  <a:pt x="1260293" y="639231"/>
                  <a:pt x="1267124" y="633467"/>
                  <a:pt x="1271438" y="626982"/>
                </a:cubicBezTo>
                <a:cubicBezTo>
                  <a:pt x="1277190" y="619056"/>
                  <a:pt x="1282582" y="611491"/>
                  <a:pt x="1287975" y="603205"/>
                </a:cubicBezTo>
                <a:cubicBezTo>
                  <a:pt x="1293368" y="594199"/>
                  <a:pt x="1291211" y="585193"/>
                  <a:pt x="1285099" y="576907"/>
                </a:cubicBezTo>
                <a:cubicBezTo>
                  <a:pt x="1271438" y="558174"/>
                  <a:pt x="1257417" y="539441"/>
                  <a:pt x="1253462" y="515664"/>
                </a:cubicBezTo>
                <a:cubicBezTo>
                  <a:pt x="1253103" y="511702"/>
                  <a:pt x="1248429" y="508459"/>
                  <a:pt x="1244834" y="504136"/>
                </a:cubicBezTo>
                <a:cubicBezTo>
                  <a:pt x="1239082" y="521428"/>
                  <a:pt x="1238722" y="520348"/>
                  <a:pt x="1220747" y="518546"/>
                </a:cubicBezTo>
                <a:cubicBezTo>
                  <a:pt x="1195222" y="516025"/>
                  <a:pt x="1171134" y="508820"/>
                  <a:pt x="1150283" y="494049"/>
                </a:cubicBezTo>
                <a:cubicBezTo>
                  <a:pt x="1147766" y="492248"/>
                  <a:pt x="1144531" y="490807"/>
                  <a:pt x="1142374" y="488645"/>
                </a:cubicBezTo>
                <a:cubicBezTo>
                  <a:pt x="1128712" y="476037"/>
                  <a:pt x="1129431" y="472434"/>
                  <a:pt x="1147047" y="466670"/>
                </a:cubicBezTo>
                <a:cubicBezTo>
                  <a:pt x="1145969" y="464148"/>
                  <a:pt x="1144890" y="461266"/>
                  <a:pt x="1143093" y="459465"/>
                </a:cubicBezTo>
                <a:cubicBezTo>
                  <a:pt x="1131948" y="450459"/>
                  <a:pt x="1133745" y="441453"/>
                  <a:pt x="1139857" y="429924"/>
                </a:cubicBezTo>
                <a:cubicBezTo>
                  <a:pt x="1151361" y="407229"/>
                  <a:pt x="1168977" y="391738"/>
                  <a:pt x="1188750" y="377688"/>
                </a:cubicBezTo>
                <a:cubicBezTo>
                  <a:pt x="1189829" y="376607"/>
                  <a:pt x="1191626" y="375166"/>
                  <a:pt x="1193064" y="375527"/>
                </a:cubicBezTo>
                <a:close/>
                <a:moveTo>
                  <a:pt x="1136940" y="344665"/>
                </a:moveTo>
                <a:cubicBezTo>
                  <a:pt x="1144408" y="345568"/>
                  <a:pt x="1151652" y="349450"/>
                  <a:pt x="1156840" y="355770"/>
                </a:cubicBezTo>
                <a:cubicBezTo>
                  <a:pt x="1162206" y="361909"/>
                  <a:pt x="1163279" y="367327"/>
                  <a:pt x="1156840" y="373827"/>
                </a:cubicBezTo>
                <a:cubicBezTo>
                  <a:pt x="1145750" y="385383"/>
                  <a:pt x="1136806" y="399829"/>
                  <a:pt x="1117130" y="397662"/>
                </a:cubicBezTo>
                <a:cubicBezTo>
                  <a:pt x="1113552" y="396940"/>
                  <a:pt x="1109259" y="403079"/>
                  <a:pt x="1104966" y="405968"/>
                </a:cubicBezTo>
                <a:cubicBezTo>
                  <a:pt x="1100673" y="408857"/>
                  <a:pt x="1096738" y="411746"/>
                  <a:pt x="1089941" y="416080"/>
                </a:cubicBezTo>
                <a:cubicBezTo>
                  <a:pt x="1087437" y="386467"/>
                  <a:pt x="1098527" y="366965"/>
                  <a:pt x="1115699" y="351437"/>
                </a:cubicBezTo>
                <a:cubicBezTo>
                  <a:pt x="1121781" y="345839"/>
                  <a:pt x="1129472" y="343762"/>
                  <a:pt x="1136940" y="344665"/>
                </a:cubicBezTo>
                <a:close/>
                <a:moveTo>
                  <a:pt x="1058144" y="340960"/>
                </a:moveTo>
                <a:cubicBezTo>
                  <a:pt x="1067953" y="340241"/>
                  <a:pt x="1078126" y="344553"/>
                  <a:pt x="1088662" y="346709"/>
                </a:cubicBezTo>
                <a:cubicBezTo>
                  <a:pt x="1087572" y="350302"/>
                  <a:pt x="1087935" y="354973"/>
                  <a:pt x="1085755" y="357129"/>
                </a:cubicBezTo>
                <a:cubicBezTo>
                  <a:pt x="1076672" y="366111"/>
                  <a:pt x="1073766" y="374735"/>
                  <a:pt x="1079216" y="387311"/>
                </a:cubicBezTo>
                <a:cubicBezTo>
                  <a:pt x="1083575" y="397731"/>
                  <a:pt x="1070496" y="417133"/>
                  <a:pt x="1058870" y="420726"/>
                </a:cubicBezTo>
                <a:cubicBezTo>
                  <a:pt x="1052694" y="422523"/>
                  <a:pt x="1046881" y="425757"/>
                  <a:pt x="1040705" y="426475"/>
                </a:cubicBezTo>
                <a:cubicBezTo>
                  <a:pt x="1038162" y="427194"/>
                  <a:pt x="1033075" y="425038"/>
                  <a:pt x="1032349" y="423242"/>
                </a:cubicBezTo>
                <a:cubicBezTo>
                  <a:pt x="1026536" y="409229"/>
                  <a:pt x="1021450" y="395215"/>
                  <a:pt x="1017090" y="380843"/>
                </a:cubicBezTo>
                <a:cubicBezTo>
                  <a:pt x="1016000" y="376531"/>
                  <a:pt x="1018543" y="370782"/>
                  <a:pt x="1019996" y="365752"/>
                </a:cubicBezTo>
                <a:cubicBezTo>
                  <a:pt x="1024356" y="367189"/>
                  <a:pt x="1029442" y="368627"/>
                  <a:pt x="1034165" y="370423"/>
                </a:cubicBezTo>
                <a:cubicBezTo>
                  <a:pt x="1035982" y="371142"/>
                  <a:pt x="1037435" y="372579"/>
                  <a:pt x="1041431" y="375094"/>
                </a:cubicBezTo>
                <a:cubicBezTo>
                  <a:pt x="1043975" y="368986"/>
                  <a:pt x="1045791" y="363956"/>
                  <a:pt x="1048334" y="358925"/>
                </a:cubicBezTo>
                <a:cubicBezTo>
                  <a:pt x="1051241" y="352458"/>
                  <a:pt x="1054511" y="341319"/>
                  <a:pt x="1058144" y="340960"/>
                </a:cubicBezTo>
                <a:close/>
                <a:moveTo>
                  <a:pt x="991190" y="325953"/>
                </a:moveTo>
                <a:cubicBezTo>
                  <a:pt x="998204" y="326689"/>
                  <a:pt x="1009280" y="326321"/>
                  <a:pt x="1007434" y="336997"/>
                </a:cubicBezTo>
                <a:cubicBezTo>
                  <a:pt x="1006326" y="342150"/>
                  <a:pt x="998204" y="346200"/>
                  <a:pt x="993036" y="350985"/>
                </a:cubicBezTo>
                <a:cubicBezTo>
                  <a:pt x="988606" y="346200"/>
                  <a:pt x="984544" y="341782"/>
                  <a:pt x="977899" y="334420"/>
                </a:cubicBezTo>
                <a:cubicBezTo>
                  <a:pt x="984544" y="330003"/>
                  <a:pt x="987867" y="325953"/>
                  <a:pt x="991190" y="325953"/>
                </a:cubicBezTo>
                <a:close/>
                <a:moveTo>
                  <a:pt x="2360573" y="316515"/>
                </a:moveTo>
                <a:cubicBezTo>
                  <a:pt x="2367360" y="319051"/>
                  <a:pt x="2372360" y="327748"/>
                  <a:pt x="2377004" y="334633"/>
                </a:cubicBezTo>
                <a:cubicBezTo>
                  <a:pt x="2377718" y="335720"/>
                  <a:pt x="2369860" y="342243"/>
                  <a:pt x="2366288" y="346229"/>
                </a:cubicBezTo>
                <a:cubicBezTo>
                  <a:pt x="2353429" y="344779"/>
                  <a:pt x="2349500" y="338619"/>
                  <a:pt x="2350572" y="329560"/>
                </a:cubicBezTo>
                <a:cubicBezTo>
                  <a:pt x="2351286" y="323400"/>
                  <a:pt x="2351643" y="313253"/>
                  <a:pt x="2360573" y="316515"/>
                </a:cubicBezTo>
                <a:close/>
                <a:moveTo>
                  <a:pt x="2826952" y="308348"/>
                </a:moveTo>
                <a:cubicBezTo>
                  <a:pt x="2829815" y="306904"/>
                  <a:pt x="2836257" y="307987"/>
                  <a:pt x="2838404" y="310514"/>
                </a:cubicBezTo>
                <a:cubicBezTo>
                  <a:pt x="2840552" y="312680"/>
                  <a:pt x="2841267" y="318818"/>
                  <a:pt x="2839478" y="321706"/>
                </a:cubicBezTo>
                <a:cubicBezTo>
                  <a:pt x="2834110" y="331814"/>
                  <a:pt x="2827668" y="341562"/>
                  <a:pt x="2820868" y="350226"/>
                </a:cubicBezTo>
                <a:cubicBezTo>
                  <a:pt x="2806911" y="367194"/>
                  <a:pt x="2791523" y="383078"/>
                  <a:pt x="2778639" y="400768"/>
                </a:cubicBezTo>
                <a:cubicBezTo>
                  <a:pt x="2772555" y="409071"/>
                  <a:pt x="2770050" y="419901"/>
                  <a:pt x="2766471" y="429649"/>
                </a:cubicBezTo>
                <a:cubicBezTo>
                  <a:pt x="2764682" y="433981"/>
                  <a:pt x="2765040" y="439396"/>
                  <a:pt x="2762535" y="442284"/>
                </a:cubicBezTo>
                <a:cubicBezTo>
                  <a:pt x="2752156" y="453837"/>
                  <a:pt x="2755019" y="465389"/>
                  <a:pt x="2758240" y="478747"/>
                </a:cubicBezTo>
                <a:cubicBezTo>
                  <a:pt x="2762535" y="497158"/>
                  <a:pt x="2768261" y="514848"/>
                  <a:pt x="2782934" y="528206"/>
                </a:cubicBezTo>
                <a:cubicBezTo>
                  <a:pt x="2785797" y="530733"/>
                  <a:pt x="2787228" y="535065"/>
                  <a:pt x="2789018" y="539036"/>
                </a:cubicBezTo>
                <a:cubicBezTo>
                  <a:pt x="2770766" y="546256"/>
                  <a:pt x="2760745" y="544090"/>
                  <a:pt x="2749293" y="532538"/>
                </a:cubicBezTo>
                <a:cubicBezTo>
                  <a:pt x="2744999" y="528567"/>
                  <a:pt x="2738915" y="525317"/>
                  <a:pt x="2733189" y="523151"/>
                </a:cubicBezTo>
                <a:cubicBezTo>
                  <a:pt x="2722095" y="519541"/>
                  <a:pt x="2717800" y="511599"/>
                  <a:pt x="2721379" y="500046"/>
                </a:cubicBezTo>
                <a:cubicBezTo>
                  <a:pt x="2722811" y="493909"/>
                  <a:pt x="2722811" y="486689"/>
                  <a:pt x="2723884" y="479469"/>
                </a:cubicBezTo>
                <a:cubicBezTo>
                  <a:pt x="2724600" y="475498"/>
                  <a:pt x="2724600" y="470443"/>
                  <a:pt x="2726747" y="466833"/>
                </a:cubicBezTo>
                <a:cubicBezTo>
                  <a:pt x="2731042" y="459613"/>
                  <a:pt x="2737841" y="453115"/>
                  <a:pt x="2728894" y="444450"/>
                </a:cubicBezTo>
                <a:cubicBezTo>
                  <a:pt x="2728537" y="443367"/>
                  <a:pt x="2728537" y="440840"/>
                  <a:pt x="2729252" y="439757"/>
                </a:cubicBezTo>
                <a:cubicBezTo>
                  <a:pt x="2737483" y="428205"/>
                  <a:pt x="2732831" y="414486"/>
                  <a:pt x="2736052" y="402573"/>
                </a:cubicBezTo>
                <a:cubicBezTo>
                  <a:pt x="2742852" y="373692"/>
                  <a:pt x="2756093" y="347338"/>
                  <a:pt x="2787228" y="335785"/>
                </a:cubicBezTo>
                <a:cubicBezTo>
                  <a:pt x="2792954" y="333619"/>
                  <a:pt x="2797607" y="328204"/>
                  <a:pt x="2802975" y="324594"/>
                </a:cubicBezTo>
                <a:cubicBezTo>
                  <a:pt x="2810848" y="318818"/>
                  <a:pt x="2818721" y="313041"/>
                  <a:pt x="2826952" y="308348"/>
                </a:cubicBezTo>
                <a:close/>
                <a:moveTo>
                  <a:pt x="1148770" y="291029"/>
                </a:moveTo>
                <a:cubicBezTo>
                  <a:pt x="1155334" y="307906"/>
                  <a:pt x="1154240" y="316165"/>
                  <a:pt x="1145488" y="319397"/>
                </a:cubicBezTo>
                <a:cubicBezTo>
                  <a:pt x="1139653" y="320833"/>
                  <a:pt x="1129077" y="313651"/>
                  <a:pt x="1128712" y="305752"/>
                </a:cubicBezTo>
                <a:cubicBezTo>
                  <a:pt x="1128712" y="292825"/>
                  <a:pt x="1141476" y="295338"/>
                  <a:pt x="1148770" y="291029"/>
                </a:cubicBezTo>
                <a:close/>
                <a:moveTo>
                  <a:pt x="831157" y="251775"/>
                </a:moveTo>
                <a:cubicBezTo>
                  <a:pt x="838427" y="251281"/>
                  <a:pt x="845876" y="252269"/>
                  <a:pt x="849466" y="254784"/>
                </a:cubicBezTo>
                <a:cubicBezTo>
                  <a:pt x="858442" y="261612"/>
                  <a:pt x="866699" y="269517"/>
                  <a:pt x="876752" y="275626"/>
                </a:cubicBezTo>
                <a:cubicBezTo>
                  <a:pt x="891113" y="284610"/>
                  <a:pt x="888600" y="306890"/>
                  <a:pt x="873880" y="314795"/>
                </a:cubicBezTo>
                <a:cubicBezTo>
                  <a:pt x="883932" y="316592"/>
                  <a:pt x="888959" y="320904"/>
                  <a:pt x="887882" y="330607"/>
                </a:cubicBezTo>
                <a:cubicBezTo>
                  <a:pt x="887523" y="331685"/>
                  <a:pt x="894703" y="333481"/>
                  <a:pt x="897934" y="335637"/>
                </a:cubicBezTo>
                <a:cubicBezTo>
                  <a:pt x="902961" y="338512"/>
                  <a:pt x="909782" y="340668"/>
                  <a:pt x="911577" y="344621"/>
                </a:cubicBezTo>
                <a:cubicBezTo>
                  <a:pt x="917321" y="360432"/>
                  <a:pt x="916603" y="360432"/>
                  <a:pt x="933836" y="351449"/>
                </a:cubicBezTo>
                <a:lnTo>
                  <a:pt x="933836" y="389899"/>
                </a:lnTo>
                <a:cubicBezTo>
                  <a:pt x="935272" y="389899"/>
                  <a:pt x="936350" y="390258"/>
                  <a:pt x="937786" y="390618"/>
                </a:cubicBezTo>
                <a:cubicBezTo>
                  <a:pt x="943171" y="378400"/>
                  <a:pt x="948556" y="366182"/>
                  <a:pt x="953583" y="354324"/>
                </a:cubicBezTo>
                <a:cubicBezTo>
                  <a:pt x="956814" y="347137"/>
                  <a:pt x="958609" y="337794"/>
                  <a:pt x="970097" y="340668"/>
                </a:cubicBezTo>
                <a:cubicBezTo>
                  <a:pt x="977278" y="342465"/>
                  <a:pt x="982304" y="354324"/>
                  <a:pt x="979432" y="364385"/>
                </a:cubicBezTo>
                <a:cubicBezTo>
                  <a:pt x="975483" y="380556"/>
                  <a:pt x="969738" y="396367"/>
                  <a:pt x="966148" y="412538"/>
                </a:cubicBezTo>
                <a:cubicBezTo>
                  <a:pt x="964712" y="419006"/>
                  <a:pt x="965430" y="426553"/>
                  <a:pt x="967225" y="433021"/>
                </a:cubicBezTo>
                <a:cubicBezTo>
                  <a:pt x="970456" y="443083"/>
                  <a:pt x="975483" y="452785"/>
                  <a:pt x="979432" y="462487"/>
                </a:cubicBezTo>
                <a:cubicBezTo>
                  <a:pt x="982304" y="470393"/>
                  <a:pt x="978714" y="473986"/>
                  <a:pt x="970456" y="473986"/>
                </a:cubicBezTo>
                <a:cubicBezTo>
                  <a:pt x="966507" y="474346"/>
                  <a:pt x="962558" y="474346"/>
                  <a:pt x="958609" y="475065"/>
                </a:cubicBezTo>
                <a:cubicBezTo>
                  <a:pt x="952864" y="476143"/>
                  <a:pt x="949992" y="478299"/>
                  <a:pt x="952864" y="485126"/>
                </a:cubicBezTo>
                <a:cubicBezTo>
                  <a:pt x="956814" y="495547"/>
                  <a:pt x="954301" y="498422"/>
                  <a:pt x="942812" y="499141"/>
                </a:cubicBezTo>
                <a:cubicBezTo>
                  <a:pt x="929528" y="500219"/>
                  <a:pt x="919476" y="496266"/>
                  <a:pt x="914449" y="482970"/>
                </a:cubicBezTo>
                <a:cubicBezTo>
                  <a:pt x="911936" y="475783"/>
                  <a:pt x="907628" y="476502"/>
                  <a:pt x="901166" y="477939"/>
                </a:cubicBezTo>
                <a:cubicBezTo>
                  <a:pt x="883932" y="482611"/>
                  <a:pt x="866340" y="486564"/>
                  <a:pt x="848748" y="489079"/>
                </a:cubicBezTo>
                <a:cubicBezTo>
                  <a:pt x="829720" y="491235"/>
                  <a:pt x="823258" y="486204"/>
                  <a:pt x="814282" y="468596"/>
                </a:cubicBezTo>
                <a:cubicBezTo>
                  <a:pt x="809974" y="459613"/>
                  <a:pt x="802435" y="451707"/>
                  <a:pt x="798486" y="442723"/>
                </a:cubicBezTo>
                <a:cubicBezTo>
                  <a:pt x="795972" y="437333"/>
                  <a:pt x="794536" y="428349"/>
                  <a:pt x="797409" y="425115"/>
                </a:cubicBezTo>
                <a:cubicBezTo>
                  <a:pt x="800999" y="421162"/>
                  <a:pt x="809256" y="419006"/>
                  <a:pt x="815360" y="419725"/>
                </a:cubicBezTo>
                <a:cubicBezTo>
                  <a:pt x="826848" y="420803"/>
                  <a:pt x="837619" y="424396"/>
                  <a:pt x="848748" y="426553"/>
                </a:cubicBezTo>
                <a:cubicBezTo>
                  <a:pt x="851621" y="427271"/>
                  <a:pt x="855211" y="426912"/>
                  <a:pt x="859878" y="424037"/>
                </a:cubicBezTo>
                <a:cubicBezTo>
                  <a:pt x="856288" y="421162"/>
                  <a:pt x="853416" y="417928"/>
                  <a:pt x="849825" y="415772"/>
                </a:cubicBezTo>
                <a:cubicBezTo>
                  <a:pt x="837619" y="409304"/>
                  <a:pt x="825053" y="403195"/>
                  <a:pt x="813205" y="396367"/>
                </a:cubicBezTo>
                <a:cubicBezTo>
                  <a:pt x="809974" y="394571"/>
                  <a:pt x="807820" y="390977"/>
                  <a:pt x="805307" y="388462"/>
                </a:cubicBezTo>
                <a:cubicBezTo>
                  <a:pt x="808897" y="385227"/>
                  <a:pt x="812128" y="381634"/>
                  <a:pt x="816437" y="380197"/>
                </a:cubicBezTo>
                <a:cubicBezTo>
                  <a:pt x="821104" y="378400"/>
                  <a:pt x="826489" y="378400"/>
                  <a:pt x="833670" y="377322"/>
                </a:cubicBezTo>
                <a:cubicBezTo>
                  <a:pt x="829002" y="373728"/>
                  <a:pt x="826848" y="371213"/>
                  <a:pt x="824335" y="369776"/>
                </a:cubicBezTo>
                <a:cubicBezTo>
                  <a:pt x="809256" y="360432"/>
                  <a:pt x="808179" y="355761"/>
                  <a:pt x="821822" y="344262"/>
                </a:cubicBezTo>
                <a:cubicBezTo>
                  <a:pt x="834747" y="333841"/>
                  <a:pt x="849825" y="326294"/>
                  <a:pt x="864186" y="315873"/>
                </a:cubicBezTo>
                <a:cubicBezTo>
                  <a:pt x="851980" y="319826"/>
                  <a:pt x="839414" y="322701"/>
                  <a:pt x="828643" y="328810"/>
                </a:cubicBezTo>
                <a:cubicBezTo>
                  <a:pt x="815719" y="335637"/>
                  <a:pt x="804589" y="345699"/>
                  <a:pt x="793459" y="354683"/>
                </a:cubicBezTo>
                <a:cubicBezTo>
                  <a:pt x="787715" y="358636"/>
                  <a:pt x="762225" y="362229"/>
                  <a:pt x="757198" y="358636"/>
                </a:cubicBezTo>
                <a:cubicBezTo>
                  <a:pt x="751813" y="355042"/>
                  <a:pt x="749300" y="330247"/>
                  <a:pt x="754685" y="324138"/>
                </a:cubicBezTo>
                <a:cubicBezTo>
                  <a:pt x="774072" y="301859"/>
                  <a:pt x="793818" y="279579"/>
                  <a:pt x="813923" y="257659"/>
                </a:cubicBezTo>
                <a:cubicBezTo>
                  <a:pt x="816796" y="254245"/>
                  <a:pt x="823886" y="252269"/>
                  <a:pt x="831157" y="251775"/>
                </a:cubicBezTo>
                <a:close/>
                <a:moveTo>
                  <a:pt x="2297242" y="247736"/>
                </a:moveTo>
                <a:cubicBezTo>
                  <a:pt x="2300003" y="246881"/>
                  <a:pt x="2303172" y="247511"/>
                  <a:pt x="2305345" y="250030"/>
                </a:cubicBezTo>
                <a:cubicBezTo>
                  <a:pt x="2315486" y="260465"/>
                  <a:pt x="2324902" y="271260"/>
                  <a:pt x="2335043" y="281695"/>
                </a:cubicBezTo>
                <a:cubicBezTo>
                  <a:pt x="2341200" y="288172"/>
                  <a:pt x="2341200" y="292490"/>
                  <a:pt x="2336130" y="300766"/>
                </a:cubicBezTo>
                <a:cubicBezTo>
                  <a:pt x="2330697" y="310122"/>
                  <a:pt x="2328524" y="321636"/>
                  <a:pt x="2325627" y="332791"/>
                </a:cubicBezTo>
                <a:cubicBezTo>
                  <a:pt x="2322367" y="344666"/>
                  <a:pt x="2319832" y="357260"/>
                  <a:pt x="2316210" y="369494"/>
                </a:cubicBezTo>
                <a:cubicBezTo>
                  <a:pt x="2314037" y="377770"/>
                  <a:pt x="2309329" y="379569"/>
                  <a:pt x="2303535" y="372733"/>
                </a:cubicBezTo>
                <a:cubicBezTo>
                  <a:pt x="2297016" y="364456"/>
                  <a:pt x="2291221" y="355461"/>
                  <a:pt x="2285064" y="346825"/>
                </a:cubicBezTo>
                <a:cubicBezTo>
                  <a:pt x="2289410" y="343226"/>
                  <a:pt x="2292307" y="340348"/>
                  <a:pt x="2295929" y="336749"/>
                </a:cubicBezTo>
                <a:cubicBezTo>
                  <a:pt x="2294118" y="335310"/>
                  <a:pt x="2292307" y="333871"/>
                  <a:pt x="2290497" y="332791"/>
                </a:cubicBezTo>
                <a:cubicBezTo>
                  <a:pt x="2282529" y="328473"/>
                  <a:pt x="2282529" y="323795"/>
                  <a:pt x="2289048" y="317678"/>
                </a:cubicBezTo>
                <a:cubicBezTo>
                  <a:pt x="2293032" y="314080"/>
                  <a:pt x="2303897" y="310482"/>
                  <a:pt x="2296291" y="303285"/>
                </a:cubicBezTo>
                <a:cubicBezTo>
                  <a:pt x="2288686" y="296088"/>
                  <a:pt x="2283978" y="305084"/>
                  <a:pt x="2279994" y="310122"/>
                </a:cubicBezTo>
                <a:cubicBezTo>
                  <a:pt x="2275286" y="315879"/>
                  <a:pt x="2269853" y="315879"/>
                  <a:pt x="2266956" y="310122"/>
                </a:cubicBezTo>
                <a:cubicBezTo>
                  <a:pt x="2259350" y="295369"/>
                  <a:pt x="2252831" y="280256"/>
                  <a:pt x="2246674" y="264783"/>
                </a:cubicBezTo>
                <a:cubicBezTo>
                  <a:pt x="2246312" y="262984"/>
                  <a:pt x="2251020" y="257586"/>
                  <a:pt x="2254642" y="255787"/>
                </a:cubicBezTo>
                <a:cubicBezTo>
                  <a:pt x="2257539" y="254708"/>
                  <a:pt x="2264420" y="254708"/>
                  <a:pt x="2265145" y="256507"/>
                </a:cubicBezTo>
                <a:cubicBezTo>
                  <a:pt x="2267680" y="262984"/>
                  <a:pt x="2271302" y="262984"/>
                  <a:pt x="2277459" y="262264"/>
                </a:cubicBezTo>
                <a:cubicBezTo>
                  <a:pt x="2281080" y="261545"/>
                  <a:pt x="2285064" y="265503"/>
                  <a:pt x="2290134" y="268021"/>
                </a:cubicBezTo>
                <a:cubicBezTo>
                  <a:pt x="2290497" y="262624"/>
                  <a:pt x="2290497" y="258666"/>
                  <a:pt x="2291583" y="254348"/>
                </a:cubicBezTo>
                <a:cubicBezTo>
                  <a:pt x="2292126" y="250930"/>
                  <a:pt x="2294480" y="248591"/>
                  <a:pt x="2297242" y="247736"/>
                </a:cubicBezTo>
                <a:close/>
                <a:moveTo>
                  <a:pt x="377060" y="237414"/>
                </a:moveTo>
                <a:cubicBezTo>
                  <a:pt x="378501" y="237054"/>
                  <a:pt x="379581" y="237414"/>
                  <a:pt x="380662" y="238134"/>
                </a:cubicBezTo>
                <a:cubicBezTo>
                  <a:pt x="381742" y="238494"/>
                  <a:pt x="382822" y="239574"/>
                  <a:pt x="384263" y="240654"/>
                </a:cubicBezTo>
                <a:cubicBezTo>
                  <a:pt x="382822" y="244253"/>
                  <a:pt x="381022" y="247853"/>
                  <a:pt x="379581" y="252532"/>
                </a:cubicBezTo>
                <a:cubicBezTo>
                  <a:pt x="399749" y="254332"/>
                  <a:pt x="410913" y="266210"/>
                  <a:pt x="415594" y="284928"/>
                </a:cubicBezTo>
                <a:cubicBezTo>
                  <a:pt x="415955" y="286727"/>
                  <a:pt x="417395" y="289607"/>
                  <a:pt x="418836" y="289607"/>
                </a:cubicBezTo>
                <a:cubicBezTo>
                  <a:pt x="440444" y="292846"/>
                  <a:pt x="451608" y="313364"/>
                  <a:pt x="470695" y="319843"/>
                </a:cubicBezTo>
                <a:cubicBezTo>
                  <a:pt x="498425" y="329201"/>
                  <a:pt x="516432" y="350798"/>
                  <a:pt x="534799" y="371675"/>
                </a:cubicBezTo>
                <a:cubicBezTo>
                  <a:pt x="544882" y="383194"/>
                  <a:pt x="554246" y="395432"/>
                  <a:pt x="563969" y="407311"/>
                </a:cubicBezTo>
                <a:cubicBezTo>
                  <a:pt x="565770" y="409470"/>
                  <a:pt x="568291" y="410910"/>
                  <a:pt x="572253" y="414510"/>
                </a:cubicBezTo>
                <a:cubicBezTo>
                  <a:pt x="576214" y="404791"/>
                  <a:pt x="579455" y="396872"/>
                  <a:pt x="581976" y="390753"/>
                </a:cubicBezTo>
                <a:cubicBezTo>
                  <a:pt x="591700" y="389313"/>
                  <a:pt x="599983" y="388233"/>
                  <a:pt x="607906" y="386793"/>
                </a:cubicBezTo>
                <a:cubicBezTo>
                  <a:pt x="621231" y="383914"/>
                  <a:pt x="634196" y="380674"/>
                  <a:pt x="645720" y="378155"/>
                </a:cubicBezTo>
                <a:cubicBezTo>
                  <a:pt x="659045" y="404431"/>
                  <a:pt x="670569" y="378155"/>
                  <a:pt x="685695" y="381034"/>
                </a:cubicBezTo>
                <a:cubicBezTo>
                  <a:pt x="685695" y="387513"/>
                  <a:pt x="686055" y="394712"/>
                  <a:pt x="685695" y="401911"/>
                </a:cubicBezTo>
                <a:cubicBezTo>
                  <a:pt x="684974" y="409830"/>
                  <a:pt x="688576" y="413430"/>
                  <a:pt x="696139" y="413430"/>
                </a:cubicBezTo>
                <a:cubicBezTo>
                  <a:pt x="697579" y="413430"/>
                  <a:pt x="699380" y="413070"/>
                  <a:pt x="699740" y="413790"/>
                </a:cubicBezTo>
                <a:cubicBezTo>
                  <a:pt x="709464" y="421709"/>
                  <a:pt x="719547" y="421709"/>
                  <a:pt x="730711" y="418109"/>
                </a:cubicBezTo>
                <a:cubicBezTo>
                  <a:pt x="733232" y="417029"/>
                  <a:pt x="737914" y="421349"/>
                  <a:pt x="740435" y="424228"/>
                </a:cubicBezTo>
                <a:cubicBezTo>
                  <a:pt x="757001" y="440786"/>
                  <a:pt x="773567" y="456624"/>
                  <a:pt x="794455" y="467782"/>
                </a:cubicBezTo>
                <a:cubicBezTo>
                  <a:pt x="806700" y="473901"/>
                  <a:pt x="806340" y="481100"/>
                  <a:pt x="796976" y="490819"/>
                </a:cubicBezTo>
                <a:cubicBezTo>
                  <a:pt x="794095" y="494058"/>
                  <a:pt x="792654" y="499098"/>
                  <a:pt x="790854" y="503057"/>
                </a:cubicBezTo>
                <a:cubicBezTo>
                  <a:pt x="794455" y="504857"/>
                  <a:pt x="798417" y="507737"/>
                  <a:pt x="802378" y="508456"/>
                </a:cubicBezTo>
                <a:cubicBezTo>
                  <a:pt x="813182" y="510616"/>
                  <a:pt x="824706" y="510616"/>
                  <a:pt x="834790" y="513856"/>
                </a:cubicBezTo>
                <a:cubicBezTo>
                  <a:pt x="839832" y="515295"/>
                  <a:pt x="844154" y="521415"/>
                  <a:pt x="846675" y="526454"/>
                </a:cubicBezTo>
                <a:cubicBezTo>
                  <a:pt x="850636" y="533293"/>
                  <a:pt x="852437" y="541212"/>
                  <a:pt x="855678" y="550931"/>
                </a:cubicBezTo>
                <a:cubicBezTo>
                  <a:pt x="863961" y="539772"/>
                  <a:pt x="870443" y="531493"/>
                  <a:pt x="876205" y="522854"/>
                </a:cubicBezTo>
                <a:cubicBezTo>
                  <a:pt x="887010" y="505217"/>
                  <a:pt x="902496" y="506657"/>
                  <a:pt x="914020" y="518895"/>
                </a:cubicBezTo>
                <a:cubicBezTo>
                  <a:pt x="932387" y="538332"/>
                  <a:pt x="954715" y="543372"/>
                  <a:pt x="978844" y="545531"/>
                </a:cubicBezTo>
                <a:cubicBezTo>
                  <a:pt x="982445" y="545891"/>
                  <a:pt x="986767" y="542292"/>
                  <a:pt x="990368" y="539412"/>
                </a:cubicBezTo>
                <a:cubicBezTo>
                  <a:pt x="994690" y="536533"/>
                  <a:pt x="996490" y="528254"/>
                  <a:pt x="1003693" y="533653"/>
                </a:cubicBezTo>
                <a:cubicBezTo>
                  <a:pt x="1009815" y="538332"/>
                  <a:pt x="1015217" y="543372"/>
                  <a:pt x="1010896" y="552370"/>
                </a:cubicBezTo>
                <a:cubicBezTo>
                  <a:pt x="1008015" y="558489"/>
                  <a:pt x="1006214" y="564969"/>
                  <a:pt x="1004053" y="571088"/>
                </a:cubicBezTo>
                <a:cubicBezTo>
                  <a:pt x="1005134" y="571808"/>
                  <a:pt x="1006214" y="572528"/>
                  <a:pt x="1007295" y="572887"/>
                </a:cubicBezTo>
                <a:cubicBezTo>
                  <a:pt x="1009095" y="570728"/>
                  <a:pt x="1011256" y="568568"/>
                  <a:pt x="1013057" y="566408"/>
                </a:cubicBezTo>
                <a:cubicBezTo>
                  <a:pt x="1021340" y="556690"/>
                  <a:pt x="1029983" y="546611"/>
                  <a:pt x="1038986" y="537252"/>
                </a:cubicBezTo>
                <a:cubicBezTo>
                  <a:pt x="1044028" y="531853"/>
                  <a:pt x="1051591" y="528614"/>
                  <a:pt x="1049430" y="518535"/>
                </a:cubicBezTo>
                <a:cubicBezTo>
                  <a:pt x="1049070" y="516015"/>
                  <a:pt x="1057713" y="512056"/>
                  <a:pt x="1064556" y="506657"/>
                </a:cubicBezTo>
                <a:cubicBezTo>
                  <a:pt x="1059874" y="501617"/>
                  <a:pt x="1054472" y="494778"/>
                  <a:pt x="1047990" y="489739"/>
                </a:cubicBezTo>
                <a:cubicBezTo>
                  <a:pt x="1039346" y="482180"/>
                  <a:pt x="1038266" y="475341"/>
                  <a:pt x="1043668" y="465262"/>
                </a:cubicBezTo>
                <a:cubicBezTo>
                  <a:pt x="1051231" y="449065"/>
                  <a:pt x="1060594" y="435027"/>
                  <a:pt x="1076800" y="427108"/>
                </a:cubicBezTo>
                <a:cubicBezTo>
                  <a:pt x="1086524" y="422428"/>
                  <a:pt x="1092286" y="424948"/>
                  <a:pt x="1092646" y="435387"/>
                </a:cubicBezTo>
                <a:cubicBezTo>
                  <a:pt x="1094087" y="455904"/>
                  <a:pt x="1096608" y="477141"/>
                  <a:pt x="1082563" y="495858"/>
                </a:cubicBezTo>
                <a:cubicBezTo>
                  <a:pt x="1081122" y="498018"/>
                  <a:pt x="1079681" y="501977"/>
                  <a:pt x="1080402" y="504137"/>
                </a:cubicBezTo>
                <a:cubicBezTo>
                  <a:pt x="1083643" y="514936"/>
                  <a:pt x="1087965" y="525374"/>
                  <a:pt x="1092646" y="537252"/>
                </a:cubicBezTo>
                <a:cubicBezTo>
                  <a:pt x="1096608" y="535093"/>
                  <a:pt x="1101289" y="531853"/>
                  <a:pt x="1105971" y="529334"/>
                </a:cubicBezTo>
                <a:cubicBezTo>
                  <a:pt x="1114254" y="534733"/>
                  <a:pt x="1114614" y="541212"/>
                  <a:pt x="1112093" y="549851"/>
                </a:cubicBezTo>
                <a:cubicBezTo>
                  <a:pt x="1109933" y="556690"/>
                  <a:pt x="1109212" y="564609"/>
                  <a:pt x="1109212" y="572528"/>
                </a:cubicBezTo>
                <a:cubicBezTo>
                  <a:pt x="1108852" y="575047"/>
                  <a:pt x="1111373" y="577567"/>
                  <a:pt x="1113174" y="580086"/>
                </a:cubicBezTo>
                <a:cubicBezTo>
                  <a:pt x="1115335" y="579007"/>
                  <a:pt x="1118216" y="577927"/>
                  <a:pt x="1120016" y="576127"/>
                </a:cubicBezTo>
                <a:cubicBezTo>
                  <a:pt x="1131901" y="561729"/>
                  <a:pt x="1144506" y="548051"/>
                  <a:pt x="1155670" y="532573"/>
                </a:cubicBezTo>
                <a:cubicBezTo>
                  <a:pt x="1170435" y="512416"/>
                  <a:pt x="1174757" y="511696"/>
                  <a:pt x="1192043" y="530773"/>
                </a:cubicBezTo>
                <a:cubicBezTo>
                  <a:pt x="1199246" y="539052"/>
                  <a:pt x="1200686" y="546251"/>
                  <a:pt x="1192763" y="554170"/>
                </a:cubicBezTo>
                <a:cubicBezTo>
                  <a:pt x="1183400" y="563169"/>
                  <a:pt x="1179439" y="573247"/>
                  <a:pt x="1180519" y="586926"/>
                </a:cubicBezTo>
                <a:cubicBezTo>
                  <a:pt x="1182320" y="602043"/>
                  <a:pt x="1160712" y="616801"/>
                  <a:pt x="1145946" y="614282"/>
                </a:cubicBezTo>
                <a:cubicBezTo>
                  <a:pt x="1136583" y="612482"/>
                  <a:pt x="1126139" y="613202"/>
                  <a:pt x="1116055" y="613922"/>
                </a:cubicBezTo>
                <a:cubicBezTo>
                  <a:pt x="1113894" y="613922"/>
                  <a:pt x="1112093" y="618241"/>
                  <a:pt x="1110293" y="620401"/>
                </a:cubicBezTo>
                <a:cubicBezTo>
                  <a:pt x="1107772" y="624360"/>
                  <a:pt x="1105971" y="628680"/>
                  <a:pt x="1102370" y="631199"/>
                </a:cubicBezTo>
                <a:cubicBezTo>
                  <a:pt x="1088685" y="641998"/>
                  <a:pt x="1085804" y="641998"/>
                  <a:pt x="1071038" y="630839"/>
                </a:cubicBezTo>
                <a:cubicBezTo>
                  <a:pt x="1069598" y="630120"/>
                  <a:pt x="1067797" y="629400"/>
                  <a:pt x="1064556" y="630839"/>
                </a:cubicBezTo>
                <a:cubicBezTo>
                  <a:pt x="1070678" y="636959"/>
                  <a:pt x="1076800" y="643438"/>
                  <a:pt x="1082202" y="649197"/>
                </a:cubicBezTo>
                <a:cubicBezTo>
                  <a:pt x="1072839" y="676193"/>
                  <a:pt x="1050150" y="674393"/>
                  <a:pt x="1029623" y="676913"/>
                </a:cubicBezTo>
                <a:cubicBezTo>
                  <a:pt x="1024581" y="677633"/>
                  <a:pt x="1019179" y="677273"/>
                  <a:pt x="1014497" y="677633"/>
                </a:cubicBezTo>
                <a:cubicBezTo>
                  <a:pt x="1013777" y="679433"/>
                  <a:pt x="1013417" y="680512"/>
                  <a:pt x="1013417" y="680872"/>
                </a:cubicBezTo>
                <a:cubicBezTo>
                  <a:pt x="1015217" y="686632"/>
                  <a:pt x="1017018" y="692031"/>
                  <a:pt x="1018819" y="697430"/>
                </a:cubicBezTo>
                <a:cubicBezTo>
                  <a:pt x="1013417" y="698870"/>
                  <a:pt x="1007655" y="699950"/>
                  <a:pt x="1002253" y="701750"/>
                </a:cubicBezTo>
                <a:cubicBezTo>
                  <a:pt x="999732" y="702829"/>
                  <a:pt x="996851" y="704269"/>
                  <a:pt x="995050" y="706429"/>
                </a:cubicBezTo>
                <a:cubicBezTo>
                  <a:pt x="973082" y="731625"/>
                  <a:pt x="948953" y="755022"/>
                  <a:pt x="938149" y="788137"/>
                </a:cubicBezTo>
                <a:cubicBezTo>
                  <a:pt x="934908" y="797136"/>
                  <a:pt x="934547" y="803615"/>
                  <a:pt x="939229" y="812254"/>
                </a:cubicBezTo>
                <a:cubicBezTo>
                  <a:pt x="944991" y="822693"/>
                  <a:pt x="948233" y="834571"/>
                  <a:pt x="952914" y="846089"/>
                </a:cubicBezTo>
                <a:cubicBezTo>
                  <a:pt x="951474" y="846449"/>
                  <a:pt x="950393" y="847169"/>
                  <a:pt x="949313" y="848249"/>
                </a:cubicBezTo>
                <a:cubicBezTo>
                  <a:pt x="951474" y="848609"/>
                  <a:pt x="953995" y="849689"/>
                  <a:pt x="956156" y="849329"/>
                </a:cubicBezTo>
                <a:cubicBezTo>
                  <a:pt x="968400" y="848249"/>
                  <a:pt x="978484" y="852569"/>
                  <a:pt x="987487" y="860487"/>
                </a:cubicBezTo>
                <a:cubicBezTo>
                  <a:pt x="1008375" y="879205"/>
                  <a:pt x="1028182" y="898642"/>
                  <a:pt x="1054472" y="909081"/>
                </a:cubicBezTo>
                <a:cubicBezTo>
                  <a:pt x="1064556" y="913040"/>
                  <a:pt x="1066356" y="920599"/>
                  <a:pt x="1062755" y="929958"/>
                </a:cubicBezTo>
                <a:cubicBezTo>
                  <a:pt x="1055552" y="949035"/>
                  <a:pt x="1056633" y="966673"/>
                  <a:pt x="1068877" y="983230"/>
                </a:cubicBezTo>
                <a:cubicBezTo>
                  <a:pt x="1071759" y="986830"/>
                  <a:pt x="1075720" y="991149"/>
                  <a:pt x="1079681" y="992589"/>
                </a:cubicBezTo>
                <a:cubicBezTo>
                  <a:pt x="1087244" y="996189"/>
                  <a:pt x="1093727" y="995469"/>
                  <a:pt x="1094447" y="985030"/>
                </a:cubicBezTo>
                <a:cubicBezTo>
                  <a:pt x="1095527" y="974951"/>
                  <a:pt x="1098048" y="964873"/>
                  <a:pt x="1098048" y="954794"/>
                </a:cubicBezTo>
                <a:cubicBezTo>
                  <a:pt x="1098408" y="931757"/>
                  <a:pt x="1109573" y="916640"/>
                  <a:pt x="1129020" y="906201"/>
                </a:cubicBezTo>
                <a:cubicBezTo>
                  <a:pt x="1149908" y="894683"/>
                  <a:pt x="1156750" y="881005"/>
                  <a:pt x="1149547" y="856168"/>
                </a:cubicBezTo>
                <a:cubicBezTo>
                  <a:pt x="1145586" y="841410"/>
                  <a:pt x="1148467" y="829172"/>
                  <a:pt x="1152068" y="815854"/>
                </a:cubicBezTo>
                <a:cubicBezTo>
                  <a:pt x="1158191" y="795696"/>
                  <a:pt x="1164673" y="775539"/>
                  <a:pt x="1170795" y="755382"/>
                </a:cubicBezTo>
                <a:cubicBezTo>
                  <a:pt x="1176557" y="734865"/>
                  <a:pt x="1177998" y="735585"/>
                  <a:pt x="1199246" y="737025"/>
                </a:cubicBezTo>
                <a:cubicBezTo>
                  <a:pt x="1234179" y="740264"/>
                  <a:pt x="1246423" y="768700"/>
                  <a:pt x="1264430" y="791017"/>
                </a:cubicBezTo>
                <a:cubicBezTo>
                  <a:pt x="1266231" y="793177"/>
                  <a:pt x="1265150" y="798936"/>
                  <a:pt x="1263710" y="802535"/>
                </a:cubicBezTo>
                <a:cubicBezTo>
                  <a:pt x="1259748" y="816574"/>
                  <a:pt x="1262990" y="829172"/>
                  <a:pt x="1269112" y="841410"/>
                </a:cubicBezTo>
                <a:cubicBezTo>
                  <a:pt x="1273073" y="849329"/>
                  <a:pt x="1278835" y="853288"/>
                  <a:pt x="1286758" y="848249"/>
                </a:cubicBezTo>
                <a:cubicBezTo>
                  <a:pt x="1295762" y="842130"/>
                  <a:pt x="1303685" y="835291"/>
                  <a:pt x="1311608" y="827732"/>
                </a:cubicBezTo>
                <a:cubicBezTo>
                  <a:pt x="1317010" y="822693"/>
                  <a:pt x="1320971" y="816214"/>
                  <a:pt x="1327093" y="808655"/>
                </a:cubicBezTo>
                <a:cubicBezTo>
                  <a:pt x="1335376" y="821973"/>
                  <a:pt x="1336817" y="833851"/>
                  <a:pt x="1337897" y="846449"/>
                </a:cubicBezTo>
                <a:cubicBezTo>
                  <a:pt x="1338258" y="853288"/>
                  <a:pt x="1340778" y="859768"/>
                  <a:pt x="1342219" y="866607"/>
                </a:cubicBezTo>
                <a:cubicBezTo>
                  <a:pt x="1344380" y="874525"/>
                  <a:pt x="1347621" y="882804"/>
                  <a:pt x="1347981" y="890723"/>
                </a:cubicBezTo>
                <a:cubicBezTo>
                  <a:pt x="1348341" y="910520"/>
                  <a:pt x="1352663" y="927438"/>
                  <a:pt x="1372830" y="937157"/>
                </a:cubicBezTo>
                <a:cubicBezTo>
                  <a:pt x="1385795" y="943276"/>
                  <a:pt x="1385075" y="947955"/>
                  <a:pt x="1372830" y="955154"/>
                </a:cubicBezTo>
                <a:cubicBezTo>
                  <a:pt x="1368869" y="957674"/>
                  <a:pt x="1364547" y="959834"/>
                  <a:pt x="1360946" y="963793"/>
                </a:cubicBezTo>
                <a:cubicBezTo>
                  <a:pt x="1363107" y="963433"/>
                  <a:pt x="1365628" y="963793"/>
                  <a:pt x="1367068" y="963073"/>
                </a:cubicBezTo>
                <a:cubicBezTo>
                  <a:pt x="1380033" y="954074"/>
                  <a:pt x="1391197" y="959834"/>
                  <a:pt x="1401641" y="967393"/>
                </a:cubicBezTo>
                <a:cubicBezTo>
                  <a:pt x="1411725" y="974592"/>
                  <a:pt x="1407763" y="1001228"/>
                  <a:pt x="1396239" y="1006987"/>
                </a:cubicBezTo>
                <a:cubicBezTo>
                  <a:pt x="1380033" y="1014906"/>
                  <a:pt x="1363827" y="1022465"/>
                  <a:pt x="1347981" y="1030024"/>
                </a:cubicBezTo>
                <a:cubicBezTo>
                  <a:pt x="1344380" y="1031464"/>
                  <a:pt x="1340778" y="1032543"/>
                  <a:pt x="1337177" y="1032184"/>
                </a:cubicBezTo>
                <a:cubicBezTo>
                  <a:pt x="1320971" y="1031824"/>
                  <a:pt x="1304405" y="1032543"/>
                  <a:pt x="1288199" y="1030024"/>
                </a:cubicBezTo>
                <a:cubicBezTo>
                  <a:pt x="1272353" y="1027864"/>
                  <a:pt x="1258308" y="1030384"/>
                  <a:pt x="1245703" y="1040462"/>
                </a:cubicBezTo>
                <a:cubicBezTo>
                  <a:pt x="1233819" y="1049461"/>
                  <a:pt x="1221574" y="1057740"/>
                  <a:pt x="1209330" y="1066379"/>
                </a:cubicBezTo>
                <a:cubicBezTo>
                  <a:pt x="1210050" y="1067459"/>
                  <a:pt x="1210770" y="1068538"/>
                  <a:pt x="1211490" y="1069978"/>
                </a:cubicBezTo>
                <a:cubicBezTo>
                  <a:pt x="1216172" y="1067459"/>
                  <a:pt x="1221934" y="1066019"/>
                  <a:pt x="1226616" y="1062779"/>
                </a:cubicBezTo>
                <a:cubicBezTo>
                  <a:pt x="1238500" y="1054860"/>
                  <a:pt x="1252186" y="1055220"/>
                  <a:pt x="1265511" y="1057020"/>
                </a:cubicBezTo>
                <a:cubicBezTo>
                  <a:pt x="1268031" y="1057380"/>
                  <a:pt x="1271993" y="1059540"/>
                  <a:pt x="1272713" y="1061699"/>
                </a:cubicBezTo>
                <a:cubicBezTo>
                  <a:pt x="1273794" y="1064219"/>
                  <a:pt x="1272353" y="1067819"/>
                  <a:pt x="1270913" y="1070698"/>
                </a:cubicBezTo>
                <a:cubicBezTo>
                  <a:pt x="1268752" y="1074298"/>
                  <a:pt x="1262629" y="1078617"/>
                  <a:pt x="1263350" y="1080777"/>
                </a:cubicBezTo>
                <a:cubicBezTo>
                  <a:pt x="1267311" y="1090855"/>
                  <a:pt x="1271273" y="1101294"/>
                  <a:pt x="1278115" y="1109213"/>
                </a:cubicBezTo>
                <a:cubicBezTo>
                  <a:pt x="1284237" y="1116052"/>
                  <a:pt x="1293961" y="1120011"/>
                  <a:pt x="1305125" y="1127570"/>
                </a:cubicBezTo>
                <a:cubicBezTo>
                  <a:pt x="1284598" y="1137289"/>
                  <a:pt x="1266951" y="1145928"/>
                  <a:pt x="1248944" y="1154207"/>
                </a:cubicBezTo>
                <a:cubicBezTo>
                  <a:pt x="1247144" y="1155286"/>
                  <a:pt x="1242822" y="1153487"/>
                  <a:pt x="1242102" y="1151687"/>
                </a:cubicBezTo>
                <a:cubicBezTo>
                  <a:pt x="1241021" y="1149887"/>
                  <a:pt x="1242462" y="1145928"/>
                  <a:pt x="1243902" y="1144488"/>
                </a:cubicBezTo>
                <a:cubicBezTo>
                  <a:pt x="1247504" y="1140888"/>
                  <a:pt x="1252186" y="1137649"/>
                  <a:pt x="1256507" y="1134769"/>
                </a:cubicBezTo>
                <a:cubicBezTo>
                  <a:pt x="1259748" y="1132969"/>
                  <a:pt x="1263350" y="1131530"/>
                  <a:pt x="1267311" y="1130090"/>
                </a:cubicBezTo>
                <a:cubicBezTo>
                  <a:pt x="1265511" y="1127930"/>
                  <a:pt x="1264070" y="1126130"/>
                  <a:pt x="1262629" y="1124331"/>
                </a:cubicBezTo>
                <a:cubicBezTo>
                  <a:pt x="1256147" y="1126130"/>
                  <a:pt x="1249304" y="1127570"/>
                  <a:pt x="1243182" y="1129730"/>
                </a:cubicBezTo>
                <a:cubicBezTo>
                  <a:pt x="1230217" y="1134769"/>
                  <a:pt x="1217613" y="1140528"/>
                  <a:pt x="1204288" y="1144848"/>
                </a:cubicBezTo>
                <a:cubicBezTo>
                  <a:pt x="1185561" y="1150607"/>
                  <a:pt x="1178718" y="1167165"/>
                  <a:pt x="1170795" y="1181923"/>
                </a:cubicBezTo>
                <a:cubicBezTo>
                  <a:pt x="1166474" y="1190921"/>
                  <a:pt x="1160712" y="1195961"/>
                  <a:pt x="1151708" y="1199200"/>
                </a:cubicBezTo>
                <a:cubicBezTo>
                  <a:pt x="1143785" y="1202080"/>
                  <a:pt x="1135862" y="1204959"/>
                  <a:pt x="1128300" y="1208919"/>
                </a:cubicBezTo>
                <a:cubicBezTo>
                  <a:pt x="1123618" y="1211798"/>
                  <a:pt x="1120377" y="1216478"/>
                  <a:pt x="1116415" y="1220437"/>
                </a:cubicBezTo>
                <a:cubicBezTo>
                  <a:pt x="1110653" y="1226556"/>
                  <a:pt x="1104531" y="1231956"/>
                  <a:pt x="1099489" y="1238435"/>
                </a:cubicBezTo>
                <a:cubicBezTo>
                  <a:pt x="1095167" y="1243834"/>
                  <a:pt x="1091566" y="1250313"/>
                  <a:pt x="1087604" y="1256792"/>
                </a:cubicBezTo>
                <a:cubicBezTo>
                  <a:pt x="1084003" y="1253913"/>
                  <a:pt x="1080762" y="1251033"/>
                  <a:pt x="1075360" y="1246714"/>
                </a:cubicBezTo>
                <a:cubicBezTo>
                  <a:pt x="1074279" y="1252473"/>
                  <a:pt x="1072839" y="1256432"/>
                  <a:pt x="1072839" y="1260392"/>
                </a:cubicBezTo>
                <a:cubicBezTo>
                  <a:pt x="1072839" y="1264711"/>
                  <a:pt x="1073919" y="1269031"/>
                  <a:pt x="1074640" y="1273710"/>
                </a:cubicBezTo>
                <a:cubicBezTo>
                  <a:pt x="1076800" y="1295307"/>
                  <a:pt x="1072839" y="1313304"/>
                  <a:pt x="1052311" y="1326263"/>
                </a:cubicBezTo>
                <a:cubicBezTo>
                  <a:pt x="1035385" y="1336701"/>
                  <a:pt x="1021340" y="1351459"/>
                  <a:pt x="1005134" y="1363337"/>
                </a:cubicBezTo>
                <a:cubicBezTo>
                  <a:pt x="986047" y="1377015"/>
                  <a:pt x="988207" y="1395733"/>
                  <a:pt x="990368" y="1415170"/>
                </a:cubicBezTo>
                <a:cubicBezTo>
                  <a:pt x="992169" y="1429928"/>
                  <a:pt x="995050" y="1445046"/>
                  <a:pt x="995770" y="1459804"/>
                </a:cubicBezTo>
                <a:cubicBezTo>
                  <a:pt x="996130" y="1464483"/>
                  <a:pt x="990728" y="1469523"/>
                  <a:pt x="987847" y="1474562"/>
                </a:cubicBezTo>
                <a:cubicBezTo>
                  <a:pt x="983886" y="1472042"/>
                  <a:pt x="978844" y="1470242"/>
                  <a:pt x="977043" y="1466643"/>
                </a:cubicBezTo>
                <a:cubicBezTo>
                  <a:pt x="971641" y="1457284"/>
                  <a:pt x="967680" y="1446846"/>
                  <a:pt x="963358" y="1437127"/>
                </a:cubicBezTo>
                <a:cubicBezTo>
                  <a:pt x="961918" y="1432088"/>
                  <a:pt x="961918" y="1426689"/>
                  <a:pt x="960117" y="1421289"/>
                </a:cubicBezTo>
                <a:cubicBezTo>
                  <a:pt x="956156" y="1410851"/>
                  <a:pt x="950393" y="1402212"/>
                  <a:pt x="937429" y="1401132"/>
                </a:cubicBezTo>
                <a:cubicBezTo>
                  <a:pt x="929145" y="1400412"/>
                  <a:pt x="920862" y="1398612"/>
                  <a:pt x="912939" y="1396453"/>
                </a:cubicBezTo>
                <a:cubicBezTo>
                  <a:pt x="893132" y="1391054"/>
                  <a:pt x="875125" y="1389974"/>
                  <a:pt x="858559" y="1406531"/>
                </a:cubicBezTo>
                <a:cubicBezTo>
                  <a:pt x="854958" y="1410491"/>
                  <a:pt x="845954" y="1410491"/>
                  <a:pt x="839832" y="1410131"/>
                </a:cubicBezTo>
                <a:cubicBezTo>
                  <a:pt x="825427" y="1409771"/>
                  <a:pt x="811021" y="1404372"/>
                  <a:pt x="797336" y="1407251"/>
                </a:cubicBezTo>
                <a:cubicBezTo>
                  <a:pt x="785812" y="1409771"/>
                  <a:pt x="773927" y="1418770"/>
                  <a:pt x="765644" y="1428128"/>
                </a:cubicBezTo>
                <a:cubicBezTo>
                  <a:pt x="746197" y="1449725"/>
                  <a:pt x="739715" y="1477082"/>
                  <a:pt x="737914" y="1506237"/>
                </a:cubicBezTo>
                <a:cubicBezTo>
                  <a:pt x="736834" y="1522435"/>
                  <a:pt x="736113" y="1538273"/>
                  <a:pt x="742236" y="1554111"/>
                </a:cubicBezTo>
                <a:cubicBezTo>
                  <a:pt x="751959" y="1578947"/>
                  <a:pt x="772487" y="1590106"/>
                  <a:pt x="798056" y="1589746"/>
                </a:cubicBezTo>
                <a:cubicBezTo>
                  <a:pt x="817864" y="1589746"/>
                  <a:pt x="826507" y="1579667"/>
                  <a:pt x="834790" y="1564549"/>
                </a:cubicBezTo>
                <a:cubicBezTo>
                  <a:pt x="848475" y="1540433"/>
                  <a:pt x="866842" y="1535393"/>
                  <a:pt x="890971" y="1548712"/>
                </a:cubicBezTo>
                <a:cubicBezTo>
                  <a:pt x="885929" y="1560230"/>
                  <a:pt x="880527" y="1571388"/>
                  <a:pt x="876205" y="1582907"/>
                </a:cubicBezTo>
                <a:cubicBezTo>
                  <a:pt x="871524" y="1594785"/>
                  <a:pt x="867922" y="1606663"/>
                  <a:pt x="863961" y="1618542"/>
                </a:cubicBezTo>
                <a:cubicBezTo>
                  <a:pt x="861800" y="1625381"/>
                  <a:pt x="864681" y="1628260"/>
                  <a:pt x="871524" y="1628980"/>
                </a:cubicBezTo>
                <a:cubicBezTo>
                  <a:pt x="887370" y="1630060"/>
                  <a:pt x="902856" y="1631860"/>
                  <a:pt x="917981" y="1634020"/>
                </a:cubicBezTo>
                <a:cubicBezTo>
                  <a:pt x="933107" y="1635819"/>
                  <a:pt x="936348" y="1639779"/>
                  <a:pt x="935628" y="1654537"/>
                </a:cubicBezTo>
                <a:cubicBezTo>
                  <a:pt x="935268" y="1661736"/>
                  <a:pt x="935628" y="1669655"/>
                  <a:pt x="933467" y="1676494"/>
                </a:cubicBezTo>
                <a:cubicBezTo>
                  <a:pt x="926264" y="1697371"/>
                  <a:pt x="933107" y="1713569"/>
                  <a:pt x="949313" y="1725807"/>
                </a:cubicBezTo>
                <a:cubicBezTo>
                  <a:pt x="955075" y="1730486"/>
                  <a:pt x="965519" y="1734446"/>
                  <a:pt x="971281" y="1731926"/>
                </a:cubicBezTo>
                <a:cubicBezTo>
                  <a:pt x="991088" y="1724007"/>
                  <a:pt x="1007655" y="1728327"/>
                  <a:pt x="1023861" y="1740565"/>
                </a:cubicBezTo>
                <a:cubicBezTo>
                  <a:pt x="1025301" y="1741285"/>
                  <a:pt x="1027102" y="1741645"/>
                  <a:pt x="1028542" y="1742365"/>
                </a:cubicBezTo>
                <a:cubicBezTo>
                  <a:pt x="1029983" y="1740925"/>
                  <a:pt x="1032144" y="1739485"/>
                  <a:pt x="1032504" y="1737685"/>
                </a:cubicBezTo>
                <a:cubicBezTo>
                  <a:pt x="1045109" y="1710689"/>
                  <a:pt x="1069958" y="1699890"/>
                  <a:pt x="1095167" y="1689452"/>
                </a:cubicBezTo>
                <a:cubicBezTo>
                  <a:pt x="1104171" y="1685852"/>
                  <a:pt x="1108132" y="1688372"/>
                  <a:pt x="1107412" y="1698451"/>
                </a:cubicBezTo>
                <a:cubicBezTo>
                  <a:pt x="1106331" y="1705650"/>
                  <a:pt x="1104531" y="1712489"/>
                  <a:pt x="1103810" y="1719688"/>
                </a:cubicBezTo>
                <a:cubicBezTo>
                  <a:pt x="1105251" y="1720768"/>
                  <a:pt x="1106691" y="1722207"/>
                  <a:pt x="1108132" y="1723287"/>
                </a:cubicBezTo>
                <a:cubicBezTo>
                  <a:pt x="1109212" y="1720408"/>
                  <a:pt x="1110293" y="1717528"/>
                  <a:pt x="1111733" y="1715008"/>
                </a:cubicBezTo>
                <a:cubicBezTo>
                  <a:pt x="1121097" y="1698811"/>
                  <a:pt x="1133702" y="1693771"/>
                  <a:pt x="1149908" y="1702410"/>
                </a:cubicBezTo>
                <a:cubicBezTo>
                  <a:pt x="1171876" y="1713209"/>
                  <a:pt x="1194924" y="1716448"/>
                  <a:pt x="1217973" y="1710329"/>
                </a:cubicBezTo>
                <a:cubicBezTo>
                  <a:pt x="1233819" y="1706370"/>
                  <a:pt x="1242102" y="1715728"/>
                  <a:pt x="1251825" y="1724007"/>
                </a:cubicBezTo>
                <a:cubicBezTo>
                  <a:pt x="1271273" y="1740205"/>
                  <a:pt x="1291080" y="1756043"/>
                  <a:pt x="1311968" y="1771161"/>
                </a:cubicBezTo>
                <a:cubicBezTo>
                  <a:pt x="1318450" y="1775840"/>
                  <a:pt x="1327454" y="1778000"/>
                  <a:pt x="1335737" y="1778000"/>
                </a:cubicBezTo>
                <a:cubicBezTo>
                  <a:pt x="1385435" y="1779799"/>
                  <a:pt x="1404882" y="1805716"/>
                  <a:pt x="1421088" y="1844590"/>
                </a:cubicBezTo>
                <a:cubicBezTo>
                  <a:pt x="1422169" y="1848190"/>
                  <a:pt x="1420008" y="1854309"/>
                  <a:pt x="1418207" y="1858268"/>
                </a:cubicBezTo>
                <a:cubicBezTo>
                  <a:pt x="1414966" y="1865107"/>
                  <a:pt x="1410644" y="1871227"/>
                  <a:pt x="1404882" y="1880225"/>
                </a:cubicBezTo>
                <a:cubicBezTo>
                  <a:pt x="1414606" y="1877706"/>
                  <a:pt x="1421088" y="1874106"/>
                  <a:pt x="1427211" y="1874106"/>
                </a:cubicBezTo>
                <a:cubicBezTo>
                  <a:pt x="1432252" y="1873746"/>
                  <a:pt x="1436934" y="1877346"/>
                  <a:pt x="1441976" y="1879505"/>
                </a:cubicBezTo>
                <a:cubicBezTo>
                  <a:pt x="1439815" y="1884185"/>
                  <a:pt x="1438015" y="1888864"/>
                  <a:pt x="1435854" y="1893544"/>
                </a:cubicBezTo>
                <a:cubicBezTo>
                  <a:pt x="1434773" y="1895703"/>
                  <a:pt x="1432613" y="1897503"/>
                  <a:pt x="1431172" y="1899663"/>
                </a:cubicBezTo>
                <a:cubicBezTo>
                  <a:pt x="1431892" y="1900383"/>
                  <a:pt x="1432613" y="1900743"/>
                  <a:pt x="1432973" y="1901822"/>
                </a:cubicBezTo>
                <a:cubicBezTo>
                  <a:pt x="1438735" y="1897503"/>
                  <a:pt x="1444857" y="1893544"/>
                  <a:pt x="1449899" y="1888864"/>
                </a:cubicBezTo>
                <a:cubicBezTo>
                  <a:pt x="1456381" y="1882745"/>
                  <a:pt x="1463224" y="1882025"/>
                  <a:pt x="1471147" y="1884905"/>
                </a:cubicBezTo>
                <a:cubicBezTo>
                  <a:pt x="1484472" y="1889584"/>
                  <a:pt x="1499958" y="1890304"/>
                  <a:pt x="1506440" y="1906142"/>
                </a:cubicBezTo>
                <a:cubicBezTo>
                  <a:pt x="1507160" y="1907942"/>
                  <a:pt x="1512922" y="1908661"/>
                  <a:pt x="1516164" y="1908661"/>
                </a:cubicBezTo>
                <a:cubicBezTo>
                  <a:pt x="1526247" y="1909021"/>
                  <a:pt x="1536691" y="1909021"/>
                  <a:pt x="1546775" y="1909021"/>
                </a:cubicBezTo>
                <a:cubicBezTo>
                  <a:pt x="1583509" y="1910461"/>
                  <a:pt x="1608718" y="1935298"/>
                  <a:pt x="1637169" y="1952935"/>
                </a:cubicBezTo>
                <a:cubicBezTo>
                  <a:pt x="1646172" y="1958694"/>
                  <a:pt x="1649053" y="1980291"/>
                  <a:pt x="1644371" y="1990370"/>
                </a:cubicBezTo>
                <a:cubicBezTo>
                  <a:pt x="1633927" y="2013047"/>
                  <a:pt x="1618802" y="2032844"/>
                  <a:pt x="1604757" y="2053361"/>
                </a:cubicBezTo>
                <a:cubicBezTo>
                  <a:pt x="1595033" y="2067399"/>
                  <a:pt x="1593232" y="2087197"/>
                  <a:pt x="1589271" y="2104834"/>
                </a:cubicBezTo>
                <a:cubicBezTo>
                  <a:pt x="1584229" y="2126431"/>
                  <a:pt x="1581708" y="2148388"/>
                  <a:pt x="1577026" y="2169625"/>
                </a:cubicBezTo>
                <a:cubicBezTo>
                  <a:pt x="1570544" y="2198421"/>
                  <a:pt x="1550737" y="2210659"/>
                  <a:pt x="1523006" y="2220378"/>
                </a:cubicBezTo>
                <a:cubicBezTo>
                  <a:pt x="1481231" y="2234776"/>
                  <a:pt x="1461423" y="2250974"/>
                  <a:pt x="1458182" y="2295608"/>
                </a:cubicBezTo>
                <a:cubicBezTo>
                  <a:pt x="1456742" y="2312525"/>
                  <a:pt x="1449539" y="2331603"/>
                  <a:pt x="1430092" y="2339881"/>
                </a:cubicBezTo>
                <a:cubicBezTo>
                  <a:pt x="1427211" y="2340961"/>
                  <a:pt x="1425050" y="2343841"/>
                  <a:pt x="1423609" y="2346360"/>
                </a:cubicBezTo>
                <a:cubicBezTo>
                  <a:pt x="1416046" y="2361478"/>
                  <a:pt x="1403802" y="2373717"/>
                  <a:pt x="1401641" y="2393154"/>
                </a:cubicBezTo>
                <a:cubicBezTo>
                  <a:pt x="1400201" y="2408632"/>
                  <a:pt x="1387596" y="2419430"/>
                  <a:pt x="1368869" y="2417271"/>
                </a:cubicBezTo>
                <a:cubicBezTo>
                  <a:pt x="1358065" y="2415831"/>
                  <a:pt x="1347621" y="2413671"/>
                  <a:pt x="1338258" y="2411871"/>
                </a:cubicBezTo>
                <a:cubicBezTo>
                  <a:pt x="1342939" y="2421950"/>
                  <a:pt x="1347981" y="2432028"/>
                  <a:pt x="1351943" y="2442467"/>
                </a:cubicBezTo>
                <a:cubicBezTo>
                  <a:pt x="1359505" y="2462624"/>
                  <a:pt x="1349422" y="2479902"/>
                  <a:pt x="1327814" y="2484581"/>
                </a:cubicBezTo>
                <a:cubicBezTo>
                  <a:pt x="1317730" y="2486741"/>
                  <a:pt x="1306926" y="2489261"/>
                  <a:pt x="1296842" y="2490340"/>
                </a:cubicBezTo>
                <a:cubicBezTo>
                  <a:pt x="1289639" y="2491420"/>
                  <a:pt x="1286398" y="2494660"/>
                  <a:pt x="1286758" y="2501499"/>
                </a:cubicBezTo>
                <a:cubicBezTo>
                  <a:pt x="1286758" y="2502219"/>
                  <a:pt x="1286758" y="2503299"/>
                  <a:pt x="1286758" y="2504018"/>
                </a:cubicBezTo>
                <a:cubicBezTo>
                  <a:pt x="1284598" y="2530295"/>
                  <a:pt x="1288919" y="2526695"/>
                  <a:pt x="1261909" y="2529575"/>
                </a:cubicBezTo>
                <a:cubicBezTo>
                  <a:pt x="1252906" y="2530655"/>
                  <a:pt x="1250385" y="2534254"/>
                  <a:pt x="1252906" y="2541813"/>
                </a:cubicBezTo>
                <a:cubicBezTo>
                  <a:pt x="1262629" y="2571329"/>
                  <a:pt x="1254346" y="2596886"/>
                  <a:pt x="1235980" y="2619562"/>
                </a:cubicBezTo>
                <a:cubicBezTo>
                  <a:pt x="1230938" y="2625682"/>
                  <a:pt x="1232378" y="2630361"/>
                  <a:pt x="1237420" y="2635400"/>
                </a:cubicBezTo>
                <a:cubicBezTo>
                  <a:pt x="1260829" y="2659517"/>
                  <a:pt x="1260829" y="2659517"/>
                  <a:pt x="1246063" y="2689033"/>
                </a:cubicBezTo>
                <a:cubicBezTo>
                  <a:pt x="1243902" y="2693712"/>
                  <a:pt x="1242102" y="2698391"/>
                  <a:pt x="1238861" y="2702351"/>
                </a:cubicBezTo>
                <a:cubicBezTo>
                  <a:pt x="1230217" y="2713869"/>
                  <a:pt x="1229497" y="2726827"/>
                  <a:pt x="1233459" y="2740146"/>
                </a:cubicBezTo>
                <a:cubicBezTo>
                  <a:pt x="1235619" y="2748424"/>
                  <a:pt x="1233819" y="2754184"/>
                  <a:pt x="1228777" y="2760663"/>
                </a:cubicBezTo>
                <a:cubicBezTo>
                  <a:pt x="1221934" y="2768582"/>
                  <a:pt x="1216172" y="2776860"/>
                  <a:pt x="1208249" y="2786219"/>
                </a:cubicBezTo>
                <a:cubicBezTo>
                  <a:pt x="1205368" y="2767142"/>
                  <a:pt x="1192403" y="2767142"/>
                  <a:pt x="1179439" y="2767862"/>
                </a:cubicBezTo>
                <a:cubicBezTo>
                  <a:pt x="1180159" y="2751304"/>
                  <a:pt x="1178718" y="2752384"/>
                  <a:pt x="1168274" y="2739786"/>
                </a:cubicBezTo>
                <a:cubicBezTo>
                  <a:pt x="1159991" y="2729707"/>
                  <a:pt x="1155310" y="2716749"/>
                  <a:pt x="1147747" y="2703431"/>
                </a:cubicBezTo>
                <a:cubicBezTo>
                  <a:pt x="1147387" y="2703431"/>
                  <a:pt x="1143785" y="2702711"/>
                  <a:pt x="1140544" y="2701991"/>
                </a:cubicBezTo>
                <a:cubicBezTo>
                  <a:pt x="1141624" y="2698751"/>
                  <a:pt x="1141624" y="2695152"/>
                  <a:pt x="1143065" y="2692272"/>
                </a:cubicBezTo>
                <a:cubicBezTo>
                  <a:pt x="1150628" y="2679314"/>
                  <a:pt x="1147747" y="2664916"/>
                  <a:pt x="1134422" y="2649078"/>
                </a:cubicBezTo>
                <a:cubicBezTo>
                  <a:pt x="1131181" y="2645479"/>
                  <a:pt x="1129380" y="2640439"/>
                  <a:pt x="1126499" y="2635040"/>
                </a:cubicBezTo>
                <a:cubicBezTo>
                  <a:pt x="1142705" y="2632881"/>
                  <a:pt x="1151708" y="2618123"/>
                  <a:pt x="1150268" y="2600485"/>
                </a:cubicBezTo>
                <a:cubicBezTo>
                  <a:pt x="1148827" y="2586807"/>
                  <a:pt x="1147747" y="2572769"/>
                  <a:pt x="1145226" y="2559091"/>
                </a:cubicBezTo>
                <a:cubicBezTo>
                  <a:pt x="1144506" y="2554771"/>
                  <a:pt x="1140544" y="2549732"/>
                  <a:pt x="1136583" y="2547572"/>
                </a:cubicBezTo>
                <a:cubicBezTo>
                  <a:pt x="1129020" y="2543253"/>
                  <a:pt x="1125418" y="2538214"/>
                  <a:pt x="1126139" y="2529935"/>
                </a:cubicBezTo>
                <a:cubicBezTo>
                  <a:pt x="1126859" y="2511937"/>
                  <a:pt x="1126499" y="2493940"/>
                  <a:pt x="1119296" y="2476662"/>
                </a:cubicBezTo>
                <a:cubicBezTo>
                  <a:pt x="1118216" y="2473783"/>
                  <a:pt x="1119296" y="2469463"/>
                  <a:pt x="1120016" y="2465864"/>
                </a:cubicBezTo>
                <a:cubicBezTo>
                  <a:pt x="1123618" y="2451106"/>
                  <a:pt x="1128300" y="2435988"/>
                  <a:pt x="1130820" y="2420870"/>
                </a:cubicBezTo>
                <a:cubicBezTo>
                  <a:pt x="1132981" y="2409712"/>
                  <a:pt x="1133341" y="2398553"/>
                  <a:pt x="1133341" y="2387035"/>
                </a:cubicBezTo>
                <a:cubicBezTo>
                  <a:pt x="1134062" y="2348520"/>
                  <a:pt x="1135142" y="2310365"/>
                  <a:pt x="1134782" y="2272211"/>
                </a:cubicBezTo>
                <a:cubicBezTo>
                  <a:pt x="1134422" y="2236216"/>
                  <a:pt x="1133341" y="2200221"/>
                  <a:pt x="1130820" y="2164586"/>
                </a:cubicBezTo>
                <a:cubicBezTo>
                  <a:pt x="1129380" y="2146948"/>
                  <a:pt x="1112814" y="2139389"/>
                  <a:pt x="1100929" y="2128951"/>
                </a:cubicBezTo>
                <a:cubicBezTo>
                  <a:pt x="1097328" y="2125711"/>
                  <a:pt x="1093006" y="2123192"/>
                  <a:pt x="1088685" y="2121392"/>
                </a:cubicBezTo>
                <a:cubicBezTo>
                  <a:pt x="1044388" y="2101235"/>
                  <a:pt x="1028182" y="2058761"/>
                  <a:pt x="1008015" y="2020246"/>
                </a:cubicBezTo>
                <a:cubicBezTo>
                  <a:pt x="998291" y="2001528"/>
                  <a:pt x="988568" y="1983531"/>
                  <a:pt x="972001" y="1969853"/>
                </a:cubicBezTo>
                <a:cubicBezTo>
                  <a:pt x="963358" y="1962654"/>
                  <a:pt x="961197" y="1945736"/>
                  <a:pt x="966960" y="1936018"/>
                </a:cubicBezTo>
                <a:cubicBezTo>
                  <a:pt x="973082" y="1925219"/>
                  <a:pt x="974162" y="1916580"/>
                  <a:pt x="970921" y="1903262"/>
                </a:cubicBezTo>
                <a:cubicBezTo>
                  <a:pt x="967680" y="1891744"/>
                  <a:pt x="975603" y="1875906"/>
                  <a:pt x="981725" y="1863668"/>
                </a:cubicBezTo>
                <a:cubicBezTo>
                  <a:pt x="987847" y="1852149"/>
                  <a:pt x="997931" y="1842071"/>
                  <a:pt x="1007295" y="1832352"/>
                </a:cubicBezTo>
                <a:cubicBezTo>
                  <a:pt x="1024581" y="1814715"/>
                  <a:pt x="1022780" y="1794197"/>
                  <a:pt x="1017378" y="1772960"/>
                </a:cubicBezTo>
                <a:cubicBezTo>
                  <a:pt x="1015217" y="1763962"/>
                  <a:pt x="1010536" y="1755683"/>
                  <a:pt x="1006574" y="1747044"/>
                </a:cubicBezTo>
                <a:cubicBezTo>
                  <a:pt x="1000812" y="1734806"/>
                  <a:pt x="990368" y="1733366"/>
                  <a:pt x="983886" y="1744884"/>
                </a:cubicBezTo>
                <a:cubicBezTo>
                  <a:pt x="977043" y="1757123"/>
                  <a:pt x="970201" y="1755323"/>
                  <a:pt x="959037" y="1751723"/>
                </a:cubicBezTo>
                <a:cubicBezTo>
                  <a:pt x="936348" y="1745244"/>
                  <a:pt x="919782" y="1730126"/>
                  <a:pt x="902856" y="1716088"/>
                </a:cubicBezTo>
                <a:cubicBezTo>
                  <a:pt x="893852" y="1708529"/>
                  <a:pt x="888810" y="1696291"/>
                  <a:pt x="882688" y="1685852"/>
                </a:cubicBezTo>
                <a:cubicBezTo>
                  <a:pt x="876926" y="1676854"/>
                  <a:pt x="869363" y="1672534"/>
                  <a:pt x="858559" y="1670735"/>
                </a:cubicBezTo>
                <a:cubicBezTo>
                  <a:pt x="831189" y="1666415"/>
                  <a:pt x="805619" y="1657776"/>
                  <a:pt x="786172" y="1636179"/>
                </a:cubicBezTo>
                <a:cubicBezTo>
                  <a:pt x="780410" y="1629700"/>
                  <a:pt x="772847" y="1625381"/>
                  <a:pt x="764564" y="1628980"/>
                </a:cubicBezTo>
                <a:cubicBezTo>
                  <a:pt x="744036" y="1636899"/>
                  <a:pt x="725309" y="1628260"/>
                  <a:pt x="707663" y="1621061"/>
                </a:cubicBezTo>
                <a:cubicBezTo>
                  <a:pt x="684254" y="1610983"/>
                  <a:pt x="661566" y="1598745"/>
                  <a:pt x="638877" y="1586506"/>
                </a:cubicBezTo>
                <a:cubicBezTo>
                  <a:pt x="624112" y="1578587"/>
                  <a:pt x="619070" y="1563469"/>
                  <a:pt x="617990" y="1548712"/>
                </a:cubicBezTo>
                <a:cubicBezTo>
                  <a:pt x="616909" y="1536473"/>
                  <a:pt x="614748" y="1526035"/>
                  <a:pt x="607906" y="1516676"/>
                </a:cubicBezTo>
                <a:cubicBezTo>
                  <a:pt x="598182" y="1502278"/>
                  <a:pt x="587378" y="1488240"/>
                  <a:pt x="578375" y="1473482"/>
                </a:cubicBezTo>
                <a:cubicBezTo>
                  <a:pt x="562169" y="1446486"/>
                  <a:pt x="547043" y="1419490"/>
                  <a:pt x="531557" y="1392493"/>
                </a:cubicBezTo>
                <a:cubicBezTo>
                  <a:pt x="528316" y="1386734"/>
                  <a:pt x="526156" y="1380255"/>
                  <a:pt x="522555" y="1374856"/>
                </a:cubicBezTo>
                <a:cubicBezTo>
                  <a:pt x="520033" y="1371976"/>
                  <a:pt x="516072" y="1370536"/>
                  <a:pt x="512831" y="1368017"/>
                </a:cubicBezTo>
                <a:cubicBezTo>
                  <a:pt x="511030" y="1372696"/>
                  <a:pt x="507069" y="1377735"/>
                  <a:pt x="508149" y="1381695"/>
                </a:cubicBezTo>
                <a:cubicBezTo>
                  <a:pt x="511750" y="1393933"/>
                  <a:pt x="517512" y="1405811"/>
                  <a:pt x="522555" y="1418050"/>
                </a:cubicBezTo>
                <a:cubicBezTo>
                  <a:pt x="530477" y="1437847"/>
                  <a:pt x="538401" y="1458004"/>
                  <a:pt x="546683" y="1477801"/>
                </a:cubicBezTo>
                <a:cubicBezTo>
                  <a:pt x="550284" y="1486080"/>
                  <a:pt x="554246" y="1493999"/>
                  <a:pt x="557848" y="1501918"/>
                </a:cubicBezTo>
                <a:lnTo>
                  <a:pt x="555687" y="1504798"/>
                </a:lnTo>
                <a:cubicBezTo>
                  <a:pt x="551005" y="1501918"/>
                  <a:pt x="545243" y="1499758"/>
                  <a:pt x="542002" y="1495439"/>
                </a:cubicBezTo>
                <a:cubicBezTo>
                  <a:pt x="535880" y="1486080"/>
                  <a:pt x="531557" y="1475642"/>
                  <a:pt x="526156" y="1465563"/>
                </a:cubicBezTo>
                <a:cubicBezTo>
                  <a:pt x="524715" y="1462684"/>
                  <a:pt x="523275" y="1459444"/>
                  <a:pt x="521114" y="1457284"/>
                </a:cubicBezTo>
                <a:cubicBezTo>
                  <a:pt x="509230" y="1448645"/>
                  <a:pt x="504908" y="1435327"/>
                  <a:pt x="500226" y="1422009"/>
                </a:cubicBezTo>
                <a:cubicBezTo>
                  <a:pt x="490862" y="1392493"/>
                  <a:pt x="481499" y="1362977"/>
                  <a:pt x="470695" y="1334181"/>
                </a:cubicBezTo>
                <a:cubicBezTo>
                  <a:pt x="468174" y="1326982"/>
                  <a:pt x="460611" y="1320503"/>
                  <a:pt x="453769" y="1315824"/>
                </a:cubicBezTo>
                <a:cubicBezTo>
                  <a:pt x="439003" y="1305025"/>
                  <a:pt x="426038" y="1293147"/>
                  <a:pt x="422077" y="1274070"/>
                </a:cubicBezTo>
                <a:cubicBezTo>
                  <a:pt x="421717" y="1272630"/>
                  <a:pt x="420637" y="1270830"/>
                  <a:pt x="420637" y="1269390"/>
                </a:cubicBezTo>
                <a:cubicBezTo>
                  <a:pt x="422077" y="1245634"/>
                  <a:pt x="412353" y="1224037"/>
                  <a:pt x="406231" y="1202080"/>
                </a:cubicBezTo>
                <a:cubicBezTo>
                  <a:pt x="403710" y="1192361"/>
                  <a:pt x="405151" y="1180843"/>
                  <a:pt x="405511" y="1170404"/>
                </a:cubicBezTo>
                <a:cubicBezTo>
                  <a:pt x="406231" y="1135129"/>
                  <a:pt x="418476" y="1102734"/>
                  <a:pt x="435042" y="1071778"/>
                </a:cubicBezTo>
                <a:cubicBezTo>
                  <a:pt x="442965" y="1057020"/>
                  <a:pt x="444765" y="1042262"/>
                  <a:pt x="443325" y="1025704"/>
                </a:cubicBezTo>
                <a:cubicBezTo>
                  <a:pt x="442965" y="1019945"/>
                  <a:pt x="440804" y="1013826"/>
                  <a:pt x="449447" y="1010946"/>
                </a:cubicBezTo>
                <a:cubicBezTo>
                  <a:pt x="457010" y="1008427"/>
                  <a:pt x="460971" y="1012026"/>
                  <a:pt x="464573" y="1017786"/>
                </a:cubicBezTo>
                <a:cubicBezTo>
                  <a:pt x="465293" y="1018865"/>
                  <a:pt x="467454" y="1019585"/>
                  <a:pt x="470695" y="1021385"/>
                </a:cubicBezTo>
                <a:cubicBezTo>
                  <a:pt x="474657" y="1004827"/>
                  <a:pt x="474657" y="990069"/>
                  <a:pt x="465653" y="975311"/>
                </a:cubicBezTo>
                <a:cubicBezTo>
                  <a:pt x="457730" y="963073"/>
                  <a:pt x="452328" y="949755"/>
                  <a:pt x="442244" y="939316"/>
                </a:cubicBezTo>
                <a:cubicBezTo>
                  <a:pt x="431801" y="928158"/>
                  <a:pt x="430360" y="915920"/>
                  <a:pt x="444765" y="904401"/>
                </a:cubicBezTo>
                <a:cubicBezTo>
                  <a:pt x="432521" y="897202"/>
                  <a:pt x="428560" y="887124"/>
                  <a:pt x="431080" y="874525"/>
                </a:cubicBezTo>
                <a:cubicBezTo>
                  <a:pt x="431080" y="872726"/>
                  <a:pt x="430360" y="870206"/>
                  <a:pt x="429280" y="869126"/>
                </a:cubicBezTo>
                <a:cubicBezTo>
                  <a:pt x="413794" y="856528"/>
                  <a:pt x="420276" y="844290"/>
                  <a:pt x="428199" y="831331"/>
                </a:cubicBezTo>
                <a:cubicBezTo>
                  <a:pt x="428919" y="830612"/>
                  <a:pt x="429280" y="829172"/>
                  <a:pt x="429640" y="828092"/>
                </a:cubicBezTo>
                <a:cubicBezTo>
                  <a:pt x="428199" y="828452"/>
                  <a:pt x="427119" y="828452"/>
                  <a:pt x="426038" y="828452"/>
                </a:cubicBezTo>
                <a:cubicBezTo>
                  <a:pt x="424238" y="820533"/>
                  <a:pt x="422437" y="812614"/>
                  <a:pt x="420997" y="804695"/>
                </a:cubicBezTo>
                <a:cubicBezTo>
                  <a:pt x="419916" y="800376"/>
                  <a:pt x="418476" y="796056"/>
                  <a:pt x="418115" y="791737"/>
                </a:cubicBezTo>
                <a:cubicBezTo>
                  <a:pt x="416315" y="778419"/>
                  <a:pt x="415235" y="765101"/>
                  <a:pt x="413074" y="752143"/>
                </a:cubicBezTo>
                <a:cubicBezTo>
                  <a:pt x="410913" y="742424"/>
                  <a:pt x="407312" y="732705"/>
                  <a:pt x="405151" y="724786"/>
                </a:cubicBezTo>
                <a:cubicBezTo>
                  <a:pt x="393266" y="721907"/>
                  <a:pt x="383903" y="719747"/>
                  <a:pt x="370218" y="716507"/>
                </a:cubicBezTo>
                <a:cubicBezTo>
                  <a:pt x="366977" y="710388"/>
                  <a:pt x="362655" y="699590"/>
                  <a:pt x="356533" y="690591"/>
                </a:cubicBezTo>
                <a:cubicBezTo>
                  <a:pt x="351851" y="683392"/>
                  <a:pt x="345368" y="676553"/>
                  <a:pt x="338886" y="671514"/>
                </a:cubicBezTo>
                <a:cubicBezTo>
                  <a:pt x="324481" y="661435"/>
                  <a:pt x="309355" y="652796"/>
                  <a:pt x="295310" y="642718"/>
                </a:cubicBezTo>
                <a:cubicBezTo>
                  <a:pt x="290988" y="639478"/>
                  <a:pt x="287747" y="633719"/>
                  <a:pt x="286306" y="628320"/>
                </a:cubicBezTo>
                <a:cubicBezTo>
                  <a:pt x="284146" y="619681"/>
                  <a:pt x="278024" y="618601"/>
                  <a:pt x="270821" y="618241"/>
                </a:cubicBezTo>
                <a:cubicBezTo>
                  <a:pt x="263618" y="617881"/>
                  <a:pt x="257856" y="619321"/>
                  <a:pt x="256055" y="627600"/>
                </a:cubicBezTo>
                <a:cubicBezTo>
                  <a:pt x="252814" y="639118"/>
                  <a:pt x="244891" y="644517"/>
                  <a:pt x="233727" y="647397"/>
                </a:cubicBezTo>
                <a:cubicBezTo>
                  <a:pt x="222563" y="650277"/>
                  <a:pt x="211759" y="654956"/>
                  <a:pt x="200955" y="658915"/>
                </a:cubicBezTo>
                <a:cubicBezTo>
                  <a:pt x="199875" y="657836"/>
                  <a:pt x="199154" y="656756"/>
                  <a:pt x="198074" y="655676"/>
                </a:cubicBezTo>
                <a:cubicBezTo>
                  <a:pt x="204196" y="645237"/>
                  <a:pt x="208157" y="632999"/>
                  <a:pt x="216441" y="624360"/>
                </a:cubicBezTo>
                <a:cubicBezTo>
                  <a:pt x="224004" y="616081"/>
                  <a:pt x="235888" y="611762"/>
                  <a:pt x="245972" y="605643"/>
                </a:cubicBezTo>
                <a:cubicBezTo>
                  <a:pt x="244531" y="603483"/>
                  <a:pt x="243451" y="601683"/>
                  <a:pt x="242370" y="599524"/>
                </a:cubicBezTo>
                <a:cubicBezTo>
                  <a:pt x="228685" y="607083"/>
                  <a:pt x="215000" y="614282"/>
                  <a:pt x="202035" y="622201"/>
                </a:cubicBezTo>
                <a:cubicBezTo>
                  <a:pt x="191591" y="628320"/>
                  <a:pt x="181508" y="635519"/>
                  <a:pt x="171784" y="643078"/>
                </a:cubicBezTo>
                <a:cubicBezTo>
                  <a:pt x="168543" y="645597"/>
                  <a:pt x="164582" y="649917"/>
                  <a:pt x="164941" y="653516"/>
                </a:cubicBezTo>
                <a:cubicBezTo>
                  <a:pt x="165302" y="662155"/>
                  <a:pt x="161340" y="667914"/>
                  <a:pt x="153777" y="671874"/>
                </a:cubicBezTo>
                <a:cubicBezTo>
                  <a:pt x="118844" y="692391"/>
                  <a:pt x="84632" y="713628"/>
                  <a:pt x="48978" y="732345"/>
                </a:cubicBezTo>
                <a:cubicBezTo>
                  <a:pt x="34933" y="739544"/>
                  <a:pt x="17647" y="740264"/>
                  <a:pt x="2161" y="744224"/>
                </a:cubicBezTo>
                <a:cubicBezTo>
                  <a:pt x="1441" y="742424"/>
                  <a:pt x="721" y="740624"/>
                  <a:pt x="0" y="738824"/>
                </a:cubicBezTo>
                <a:cubicBezTo>
                  <a:pt x="3601" y="736665"/>
                  <a:pt x="6843" y="733425"/>
                  <a:pt x="10804" y="731985"/>
                </a:cubicBezTo>
                <a:cubicBezTo>
                  <a:pt x="50419" y="719387"/>
                  <a:pt x="82471" y="695990"/>
                  <a:pt x="106600" y="662515"/>
                </a:cubicBezTo>
                <a:cubicBezTo>
                  <a:pt x="113082" y="653516"/>
                  <a:pt x="111642" y="650277"/>
                  <a:pt x="100478" y="647757"/>
                </a:cubicBezTo>
                <a:cubicBezTo>
                  <a:pt x="92915" y="645957"/>
                  <a:pt x="84992" y="644517"/>
                  <a:pt x="78149" y="641278"/>
                </a:cubicBezTo>
                <a:cubicBezTo>
                  <a:pt x="65905" y="635879"/>
                  <a:pt x="63023" y="628320"/>
                  <a:pt x="66625" y="615362"/>
                </a:cubicBezTo>
                <a:cubicBezTo>
                  <a:pt x="68426" y="609242"/>
                  <a:pt x="70587" y="603483"/>
                  <a:pt x="72387" y="595924"/>
                </a:cubicBezTo>
                <a:cubicBezTo>
                  <a:pt x="62303" y="595564"/>
                  <a:pt x="51139" y="607443"/>
                  <a:pt x="45737" y="591605"/>
                </a:cubicBezTo>
                <a:cubicBezTo>
                  <a:pt x="42136" y="580446"/>
                  <a:pt x="42856" y="571088"/>
                  <a:pt x="55101" y="566768"/>
                </a:cubicBezTo>
                <a:cubicBezTo>
                  <a:pt x="44657" y="546251"/>
                  <a:pt x="47898" y="531853"/>
                  <a:pt x="67345" y="521415"/>
                </a:cubicBezTo>
                <a:cubicBezTo>
                  <a:pt x="87513" y="510256"/>
                  <a:pt x="109120" y="501257"/>
                  <a:pt x="130369" y="491899"/>
                </a:cubicBezTo>
                <a:cubicBezTo>
                  <a:pt x="144414" y="485780"/>
                  <a:pt x="158099" y="480020"/>
                  <a:pt x="164582" y="464543"/>
                </a:cubicBezTo>
                <a:cubicBezTo>
                  <a:pt x="168183" y="455544"/>
                  <a:pt x="165662" y="451584"/>
                  <a:pt x="155938" y="451584"/>
                </a:cubicBezTo>
                <a:cubicBezTo>
                  <a:pt x="148015" y="451944"/>
                  <a:pt x="140092" y="450864"/>
                  <a:pt x="131809" y="451584"/>
                </a:cubicBezTo>
                <a:cubicBezTo>
                  <a:pt x="119925" y="452664"/>
                  <a:pt x="112002" y="446185"/>
                  <a:pt x="110201" y="436107"/>
                </a:cubicBezTo>
                <a:cubicBezTo>
                  <a:pt x="107680" y="423508"/>
                  <a:pt x="108761" y="410190"/>
                  <a:pt x="109481" y="397592"/>
                </a:cubicBezTo>
                <a:cubicBezTo>
                  <a:pt x="109841" y="394712"/>
                  <a:pt x="114523" y="390393"/>
                  <a:pt x="118124" y="389313"/>
                </a:cubicBezTo>
                <a:cubicBezTo>
                  <a:pt x="131809" y="384994"/>
                  <a:pt x="145494" y="381034"/>
                  <a:pt x="159539" y="378515"/>
                </a:cubicBezTo>
                <a:cubicBezTo>
                  <a:pt x="162781" y="378155"/>
                  <a:pt x="169263" y="382474"/>
                  <a:pt x="170704" y="385714"/>
                </a:cubicBezTo>
                <a:cubicBezTo>
                  <a:pt x="177546" y="402991"/>
                  <a:pt x="196633" y="408750"/>
                  <a:pt x="210679" y="397232"/>
                </a:cubicBezTo>
                <a:cubicBezTo>
                  <a:pt x="212119" y="395432"/>
                  <a:pt x="212839" y="390393"/>
                  <a:pt x="211759" y="387513"/>
                </a:cubicBezTo>
                <a:cubicBezTo>
                  <a:pt x="209958" y="381754"/>
                  <a:pt x="207798" y="375635"/>
                  <a:pt x="203476" y="371675"/>
                </a:cubicBezTo>
                <a:cubicBezTo>
                  <a:pt x="192672" y="361597"/>
                  <a:pt x="194832" y="348639"/>
                  <a:pt x="194112" y="336400"/>
                </a:cubicBezTo>
                <a:cubicBezTo>
                  <a:pt x="193392" y="327402"/>
                  <a:pt x="192672" y="318403"/>
                  <a:pt x="192672" y="309404"/>
                </a:cubicBezTo>
                <a:cubicBezTo>
                  <a:pt x="192312" y="295726"/>
                  <a:pt x="201315" y="286007"/>
                  <a:pt x="214640" y="287807"/>
                </a:cubicBezTo>
                <a:cubicBezTo>
                  <a:pt x="233367" y="289967"/>
                  <a:pt x="248132" y="282408"/>
                  <a:pt x="262538" y="272689"/>
                </a:cubicBezTo>
                <a:cubicBezTo>
                  <a:pt x="278024" y="262611"/>
                  <a:pt x="292429" y="249293"/>
                  <a:pt x="313677" y="256132"/>
                </a:cubicBezTo>
                <a:cubicBezTo>
                  <a:pt x="315477" y="256492"/>
                  <a:pt x="317638" y="255412"/>
                  <a:pt x="319439" y="253972"/>
                </a:cubicBezTo>
                <a:cubicBezTo>
                  <a:pt x="336005" y="239934"/>
                  <a:pt x="357613" y="240654"/>
                  <a:pt x="377060" y="237414"/>
                </a:cubicBezTo>
                <a:close/>
                <a:moveTo>
                  <a:pt x="1121871" y="232336"/>
                </a:moveTo>
                <a:cubicBezTo>
                  <a:pt x="1125168" y="231531"/>
                  <a:pt x="1129052" y="233766"/>
                  <a:pt x="1135917" y="238415"/>
                </a:cubicBezTo>
                <a:cubicBezTo>
                  <a:pt x="1143504" y="243064"/>
                  <a:pt x="1144227" y="249144"/>
                  <a:pt x="1139891" y="254866"/>
                </a:cubicBezTo>
                <a:cubicBezTo>
                  <a:pt x="1129775" y="267740"/>
                  <a:pt x="1119658" y="279899"/>
                  <a:pt x="1108097" y="291701"/>
                </a:cubicBezTo>
                <a:cubicBezTo>
                  <a:pt x="1105929" y="293847"/>
                  <a:pt x="1097981" y="291343"/>
                  <a:pt x="1092922" y="290628"/>
                </a:cubicBezTo>
                <a:cubicBezTo>
                  <a:pt x="1093284" y="286694"/>
                  <a:pt x="1092200" y="281330"/>
                  <a:pt x="1094368" y="278469"/>
                </a:cubicBezTo>
                <a:cubicBezTo>
                  <a:pt x="1098703" y="273105"/>
                  <a:pt x="1098703" y="269528"/>
                  <a:pt x="1095813" y="263449"/>
                </a:cubicBezTo>
                <a:cubicBezTo>
                  <a:pt x="1093645" y="259157"/>
                  <a:pt x="1094729" y="252005"/>
                  <a:pt x="1096897" y="246998"/>
                </a:cubicBezTo>
                <a:cubicBezTo>
                  <a:pt x="1097619" y="244853"/>
                  <a:pt x="1104845" y="245568"/>
                  <a:pt x="1111349" y="244495"/>
                </a:cubicBezTo>
                <a:cubicBezTo>
                  <a:pt x="1115865" y="236985"/>
                  <a:pt x="1118575" y="233140"/>
                  <a:pt x="1121871" y="232336"/>
                </a:cubicBezTo>
                <a:close/>
                <a:moveTo>
                  <a:pt x="1175567" y="231790"/>
                </a:moveTo>
                <a:cubicBezTo>
                  <a:pt x="1180583" y="234324"/>
                  <a:pt x="1188108" y="238306"/>
                  <a:pt x="1189183" y="243012"/>
                </a:cubicBezTo>
                <a:cubicBezTo>
                  <a:pt x="1191333" y="251699"/>
                  <a:pt x="1194917" y="254595"/>
                  <a:pt x="1203158" y="256405"/>
                </a:cubicBezTo>
                <a:cubicBezTo>
                  <a:pt x="1208175" y="257853"/>
                  <a:pt x="1213192" y="264369"/>
                  <a:pt x="1215342" y="269799"/>
                </a:cubicBezTo>
                <a:cubicBezTo>
                  <a:pt x="1216058" y="272333"/>
                  <a:pt x="1209967" y="277762"/>
                  <a:pt x="1206025" y="283554"/>
                </a:cubicBezTo>
                <a:cubicBezTo>
                  <a:pt x="1212475" y="300930"/>
                  <a:pt x="1227525" y="311789"/>
                  <a:pt x="1247592" y="312151"/>
                </a:cubicBezTo>
                <a:cubicBezTo>
                  <a:pt x="1259775" y="312513"/>
                  <a:pt x="1271958" y="311789"/>
                  <a:pt x="1283783" y="314685"/>
                </a:cubicBezTo>
                <a:cubicBezTo>
                  <a:pt x="1290950" y="316133"/>
                  <a:pt x="1298833" y="321563"/>
                  <a:pt x="1302417" y="327355"/>
                </a:cubicBezTo>
                <a:cubicBezTo>
                  <a:pt x="1304567" y="331336"/>
                  <a:pt x="1301700" y="340748"/>
                  <a:pt x="1298117" y="345816"/>
                </a:cubicBezTo>
                <a:cubicBezTo>
                  <a:pt x="1287367" y="361381"/>
                  <a:pt x="1276975" y="362105"/>
                  <a:pt x="1260133" y="355228"/>
                </a:cubicBezTo>
                <a:cubicBezTo>
                  <a:pt x="1250100" y="351246"/>
                  <a:pt x="1238633" y="352332"/>
                  <a:pt x="1227883" y="351608"/>
                </a:cubicBezTo>
                <a:cubicBezTo>
                  <a:pt x="1217492" y="350884"/>
                  <a:pt x="1207817" y="349074"/>
                  <a:pt x="1201008" y="339662"/>
                </a:cubicBezTo>
                <a:cubicBezTo>
                  <a:pt x="1198858" y="337128"/>
                  <a:pt x="1193842" y="336404"/>
                  <a:pt x="1190258" y="335318"/>
                </a:cubicBezTo>
                <a:cubicBezTo>
                  <a:pt x="1175567" y="330612"/>
                  <a:pt x="1170908" y="319391"/>
                  <a:pt x="1176642" y="305635"/>
                </a:cubicBezTo>
                <a:cubicBezTo>
                  <a:pt x="1180942" y="294776"/>
                  <a:pt x="1185242" y="283554"/>
                  <a:pt x="1188108" y="272333"/>
                </a:cubicBezTo>
                <a:cubicBezTo>
                  <a:pt x="1188825" y="269799"/>
                  <a:pt x="1185600" y="265093"/>
                  <a:pt x="1183092" y="262197"/>
                </a:cubicBezTo>
                <a:cubicBezTo>
                  <a:pt x="1179508" y="257853"/>
                  <a:pt x="1174133" y="254957"/>
                  <a:pt x="1171267" y="250613"/>
                </a:cubicBezTo>
                <a:cubicBezTo>
                  <a:pt x="1168758" y="245908"/>
                  <a:pt x="1168400" y="240116"/>
                  <a:pt x="1168400" y="235048"/>
                </a:cubicBezTo>
                <a:cubicBezTo>
                  <a:pt x="1168400" y="233600"/>
                  <a:pt x="1174492" y="230704"/>
                  <a:pt x="1175567" y="231790"/>
                </a:cubicBezTo>
                <a:close/>
                <a:moveTo>
                  <a:pt x="2332325" y="227894"/>
                </a:moveTo>
                <a:cubicBezTo>
                  <a:pt x="2340227" y="227528"/>
                  <a:pt x="2348129" y="228259"/>
                  <a:pt x="2355671" y="228259"/>
                </a:cubicBezTo>
                <a:cubicBezTo>
                  <a:pt x="2364291" y="228624"/>
                  <a:pt x="2372911" y="227894"/>
                  <a:pt x="2381172" y="229721"/>
                </a:cubicBezTo>
                <a:cubicBezTo>
                  <a:pt x="2392306" y="231913"/>
                  <a:pt x="2395179" y="238490"/>
                  <a:pt x="2391587" y="250182"/>
                </a:cubicBezTo>
                <a:cubicBezTo>
                  <a:pt x="2387637" y="264066"/>
                  <a:pt x="2376502" y="273201"/>
                  <a:pt x="2359981" y="273201"/>
                </a:cubicBezTo>
                <a:cubicBezTo>
                  <a:pt x="2354594" y="271739"/>
                  <a:pt x="2343460" y="272105"/>
                  <a:pt x="2339509" y="266624"/>
                </a:cubicBezTo>
                <a:cubicBezTo>
                  <a:pt x="2333044" y="258220"/>
                  <a:pt x="2326220" y="251643"/>
                  <a:pt x="2317241" y="246893"/>
                </a:cubicBezTo>
                <a:cubicBezTo>
                  <a:pt x="2316163" y="246163"/>
                  <a:pt x="2318677" y="235932"/>
                  <a:pt x="2321551" y="231547"/>
                </a:cubicBezTo>
                <a:cubicBezTo>
                  <a:pt x="2322987" y="228624"/>
                  <a:pt x="2328375" y="227894"/>
                  <a:pt x="2332325" y="227894"/>
                </a:cubicBezTo>
                <a:close/>
                <a:moveTo>
                  <a:pt x="1203966" y="205883"/>
                </a:moveTo>
                <a:cubicBezTo>
                  <a:pt x="1207454" y="206708"/>
                  <a:pt x="1209873" y="210371"/>
                  <a:pt x="1212477" y="216782"/>
                </a:cubicBezTo>
                <a:cubicBezTo>
                  <a:pt x="1212105" y="218247"/>
                  <a:pt x="1211361" y="219347"/>
                  <a:pt x="1210617" y="220812"/>
                </a:cubicBezTo>
                <a:cubicBezTo>
                  <a:pt x="1204292" y="218247"/>
                  <a:pt x="1197595" y="215317"/>
                  <a:pt x="1189037" y="212020"/>
                </a:cubicBezTo>
                <a:cubicBezTo>
                  <a:pt x="1195920" y="207074"/>
                  <a:pt x="1200478" y="205059"/>
                  <a:pt x="1203966" y="205883"/>
                </a:cubicBezTo>
                <a:close/>
                <a:moveTo>
                  <a:pt x="3679477" y="199991"/>
                </a:moveTo>
                <a:cubicBezTo>
                  <a:pt x="3683624" y="200953"/>
                  <a:pt x="3687548" y="203663"/>
                  <a:pt x="3690581" y="209959"/>
                </a:cubicBezTo>
                <a:cubicBezTo>
                  <a:pt x="3682732" y="212758"/>
                  <a:pt x="3675954" y="215906"/>
                  <a:pt x="3668819" y="217305"/>
                </a:cubicBezTo>
                <a:cubicBezTo>
                  <a:pt x="3665965" y="217654"/>
                  <a:pt x="3662398" y="213457"/>
                  <a:pt x="3659187" y="211009"/>
                </a:cubicBezTo>
                <a:cubicBezTo>
                  <a:pt x="3661684" y="207511"/>
                  <a:pt x="3663825" y="201215"/>
                  <a:pt x="3667036" y="200515"/>
                </a:cubicBezTo>
                <a:cubicBezTo>
                  <a:pt x="3670960" y="199816"/>
                  <a:pt x="3675330" y="199029"/>
                  <a:pt x="3679477" y="199991"/>
                </a:cubicBezTo>
                <a:close/>
                <a:moveTo>
                  <a:pt x="964057" y="194552"/>
                </a:moveTo>
                <a:cubicBezTo>
                  <a:pt x="969455" y="194552"/>
                  <a:pt x="975572" y="204278"/>
                  <a:pt x="979530" y="210761"/>
                </a:cubicBezTo>
                <a:cubicBezTo>
                  <a:pt x="984208" y="217605"/>
                  <a:pt x="986727" y="226249"/>
                  <a:pt x="991045" y="233453"/>
                </a:cubicBezTo>
                <a:cubicBezTo>
                  <a:pt x="996082" y="241737"/>
                  <a:pt x="1001840" y="241377"/>
                  <a:pt x="1006158" y="232732"/>
                </a:cubicBezTo>
                <a:cubicBezTo>
                  <a:pt x="1009396" y="226609"/>
                  <a:pt x="1010476" y="219405"/>
                  <a:pt x="1014074" y="213282"/>
                </a:cubicBezTo>
                <a:cubicBezTo>
                  <a:pt x="1017313" y="207879"/>
                  <a:pt x="1022350" y="203557"/>
                  <a:pt x="1027028" y="198515"/>
                </a:cubicBezTo>
                <a:lnTo>
                  <a:pt x="1032066" y="201396"/>
                </a:lnTo>
                <a:cubicBezTo>
                  <a:pt x="1030986" y="208960"/>
                  <a:pt x="1030626" y="217605"/>
                  <a:pt x="1028467" y="225169"/>
                </a:cubicBezTo>
                <a:cubicBezTo>
                  <a:pt x="1026308" y="234173"/>
                  <a:pt x="1028467" y="238496"/>
                  <a:pt x="1037823" y="239216"/>
                </a:cubicBezTo>
                <a:cubicBezTo>
                  <a:pt x="1041781" y="239936"/>
                  <a:pt x="1047539" y="242097"/>
                  <a:pt x="1048258" y="244979"/>
                </a:cubicBezTo>
                <a:cubicBezTo>
                  <a:pt x="1048978" y="248221"/>
                  <a:pt x="1046819" y="253623"/>
                  <a:pt x="1043940" y="256505"/>
                </a:cubicBezTo>
                <a:cubicBezTo>
                  <a:pt x="1035664" y="265149"/>
                  <a:pt x="1027748" y="273434"/>
                  <a:pt x="1012995" y="273074"/>
                </a:cubicBezTo>
                <a:cubicBezTo>
                  <a:pt x="993923" y="273074"/>
                  <a:pt x="974492" y="276315"/>
                  <a:pt x="955061" y="278116"/>
                </a:cubicBezTo>
                <a:cubicBezTo>
                  <a:pt x="941387" y="279557"/>
                  <a:pt x="938869" y="278116"/>
                  <a:pt x="930952" y="263709"/>
                </a:cubicBezTo>
                <a:cubicBezTo>
                  <a:pt x="939228" y="261187"/>
                  <a:pt x="946425" y="259026"/>
                  <a:pt x="953622" y="256865"/>
                </a:cubicBezTo>
                <a:lnTo>
                  <a:pt x="954342" y="253623"/>
                </a:lnTo>
                <a:cubicBezTo>
                  <a:pt x="948584" y="251823"/>
                  <a:pt x="942827" y="250382"/>
                  <a:pt x="937429" y="248941"/>
                </a:cubicBezTo>
                <a:cubicBezTo>
                  <a:pt x="931672" y="246780"/>
                  <a:pt x="925195" y="245699"/>
                  <a:pt x="920517" y="241737"/>
                </a:cubicBezTo>
                <a:cubicBezTo>
                  <a:pt x="914400" y="236334"/>
                  <a:pt x="915120" y="232372"/>
                  <a:pt x="923396" y="227330"/>
                </a:cubicBezTo>
                <a:cubicBezTo>
                  <a:pt x="931312" y="223007"/>
                  <a:pt x="935270" y="212562"/>
                  <a:pt x="942107" y="206439"/>
                </a:cubicBezTo>
                <a:cubicBezTo>
                  <a:pt x="948584" y="200676"/>
                  <a:pt x="956860" y="194192"/>
                  <a:pt x="964057" y="194552"/>
                </a:cubicBezTo>
                <a:close/>
                <a:moveTo>
                  <a:pt x="3184641" y="179903"/>
                </a:moveTo>
                <a:cubicBezTo>
                  <a:pt x="3185721" y="182062"/>
                  <a:pt x="3186801" y="184582"/>
                  <a:pt x="3188242" y="187101"/>
                </a:cubicBezTo>
                <a:cubicBezTo>
                  <a:pt x="3193643" y="196818"/>
                  <a:pt x="3200844" y="203296"/>
                  <a:pt x="3213086" y="201136"/>
                </a:cubicBezTo>
                <a:cubicBezTo>
                  <a:pt x="3220647" y="199697"/>
                  <a:pt x="3225328" y="204735"/>
                  <a:pt x="3227488" y="211933"/>
                </a:cubicBezTo>
                <a:cubicBezTo>
                  <a:pt x="3228208" y="215172"/>
                  <a:pt x="3229649" y="218411"/>
                  <a:pt x="3231449" y="224529"/>
                </a:cubicBezTo>
                <a:cubicBezTo>
                  <a:pt x="3235050" y="219491"/>
                  <a:pt x="3237570" y="217331"/>
                  <a:pt x="3239010" y="214452"/>
                </a:cubicBezTo>
                <a:cubicBezTo>
                  <a:pt x="3246211" y="201136"/>
                  <a:pt x="3263854" y="195018"/>
                  <a:pt x="3277177" y="201496"/>
                </a:cubicBezTo>
                <a:cubicBezTo>
                  <a:pt x="3287979" y="206895"/>
                  <a:pt x="3298420" y="211933"/>
                  <a:pt x="3308502" y="218051"/>
                </a:cubicBezTo>
                <a:cubicBezTo>
                  <a:pt x="3311743" y="220210"/>
                  <a:pt x="3313543" y="224529"/>
                  <a:pt x="3316063" y="228128"/>
                </a:cubicBezTo>
                <a:cubicBezTo>
                  <a:pt x="3317504" y="230647"/>
                  <a:pt x="3318224" y="234246"/>
                  <a:pt x="3320744" y="236045"/>
                </a:cubicBezTo>
                <a:cubicBezTo>
                  <a:pt x="3331186" y="244323"/>
                  <a:pt x="3331186" y="254759"/>
                  <a:pt x="3327945" y="265916"/>
                </a:cubicBezTo>
                <a:cubicBezTo>
                  <a:pt x="3321464" y="290028"/>
                  <a:pt x="3313543" y="313780"/>
                  <a:pt x="3306702" y="337533"/>
                </a:cubicBezTo>
                <a:cubicBezTo>
                  <a:pt x="3305261" y="342571"/>
                  <a:pt x="3305622" y="347610"/>
                  <a:pt x="3308142" y="354087"/>
                </a:cubicBezTo>
                <a:cubicBezTo>
                  <a:pt x="3315703" y="345450"/>
                  <a:pt x="3323265" y="337533"/>
                  <a:pt x="3330106" y="328896"/>
                </a:cubicBezTo>
                <a:cubicBezTo>
                  <a:pt x="3331906" y="326016"/>
                  <a:pt x="3331546" y="320978"/>
                  <a:pt x="3331546" y="317019"/>
                </a:cubicBezTo>
                <a:cubicBezTo>
                  <a:pt x="3331546" y="314500"/>
                  <a:pt x="3329746" y="310541"/>
                  <a:pt x="3331186" y="309822"/>
                </a:cubicBezTo>
                <a:cubicBezTo>
                  <a:pt x="3332626" y="308022"/>
                  <a:pt x="3336227" y="307662"/>
                  <a:pt x="3339107" y="308022"/>
                </a:cubicBezTo>
                <a:cubicBezTo>
                  <a:pt x="3345948" y="309102"/>
                  <a:pt x="3352790" y="309822"/>
                  <a:pt x="3359271" y="312341"/>
                </a:cubicBezTo>
                <a:cubicBezTo>
                  <a:pt x="3375833" y="318459"/>
                  <a:pt x="3386275" y="302624"/>
                  <a:pt x="3400678" y="300105"/>
                </a:cubicBezTo>
                <a:cubicBezTo>
                  <a:pt x="3412200" y="298305"/>
                  <a:pt x="3421921" y="296866"/>
                  <a:pt x="3432363" y="302984"/>
                </a:cubicBezTo>
                <a:cubicBezTo>
                  <a:pt x="3446405" y="310901"/>
                  <a:pt x="3461528" y="313061"/>
                  <a:pt x="3477371" y="306583"/>
                </a:cubicBezTo>
                <a:cubicBezTo>
                  <a:pt x="3484572" y="303704"/>
                  <a:pt x="3490333" y="300465"/>
                  <a:pt x="3488172" y="290748"/>
                </a:cubicBezTo>
                <a:cubicBezTo>
                  <a:pt x="3486012" y="281751"/>
                  <a:pt x="3489613" y="277072"/>
                  <a:pt x="3499334" y="276712"/>
                </a:cubicBezTo>
                <a:cubicBezTo>
                  <a:pt x="3509056" y="276352"/>
                  <a:pt x="3519858" y="272034"/>
                  <a:pt x="3528139" y="274913"/>
                </a:cubicBezTo>
                <a:cubicBezTo>
                  <a:pt x="3540021" y="278512"/>
                  <a:pt x="3550823" y="286789"/>
                  <a:pt x="3560905" y="294706"/>
                </a:cubicBezTo>
                <a:cubicBezTo>
                  <a:pt x="3567746" y="300105"/>
                  <a:pt x="3576027" y="305863"/>
                  <a:pt x="3574587" y="317379"/>
                </a:cubicBezTo>
                <a:cubicBezTo>
                  <a:pt x="3574227" y="319898"/>
                  <a:pt x="3577828" y="324217"/>
                  <a:pt x="3580708" y="326016"/>
                </a:cubicBezTo>
                <a:cubicBezTo>
                  <a:pt x="3594030" y="334654"/>
                  <a:pt x="3607713" y="342571"/>
                  <a:pt x="3621035" y="350489"/>
                </a:cubicBezTo>
                <a:cubicBezTo>
                  <a:pt x="3622475" y="350129"/>
                  <a:pt x="3623915" y="349409"/>
                  <a:pt x="3624996" y="348689"/>
                </a:cubicBezTo>
                <a:cubicBezTo>
                  <a:pt x="3624996" y="342571"/>
                  <a:pt x="3624275" y="336453"/>
                  <a:pt x="3625356" y="330335"/>
                </a:cubicBezTo>
                <a:cubicBezTo>
                  <a:pt x="3626436" y="326016"/>
                  <a:pt x="3629676" y="319898"/>
                  <a:pt x="3632917" y="318819"/>
                </a:cubicBezTo>
                <a:cubicBezTo>
                  <a:pt x="3645159" y="315220"/>
                  <a:pt x="3658121" y="311981"/>
                  <a:pt x="3670723" y="311261"/>
                </a:cubicBezTo>
                <a:cubicBezTo>
                  <a:pt x="3685486" y="310901"/>
                  <a:pt x="3697008" y="305863"/>
                  <a:pt x="3701689" y="292547"/>
                </a:cubicBezTo>
                <a:cubicBezTo>
                  <a:pt x="3705649" y="281031"/>
                  <a:pt x="3697368" y="273113"/>
                  <a:pt x="3688006" y="267355"/>
                </a:cubicBezTo>
                <a:cubicBezTo>
                  <a:pt x="3694487" y="241444"/>
                  <a:pt x="3718251" y="232087"/>
                  <a:pt x="3740215" y="245762"/>
                </a:cubicBezTo>
                <a:cubicBezTo>
                  <a:pt x="3746336" y="249001"/>
                  <a:pt x="3752457" y="252240"/>
                  <a:pt x="3758938" y="254759"/>
                </a:cubicBezTo>
                <a:cubicBezTo>
                  <a:pt x="3761099" y="255479"/>
                  <a:pt x="3765419" y="254399"/>
                  <a:pt x="3767220" y="252600"/>
                </a:cubicBezTo>
                <a:cubicBezTo>
                  <a:pt x="3770100" y="249721"/>
                  <a:pt x="3771900" y="245762"/>
                  <a:pt x="3774421" y="242883"/>
                </a:cubicBezTo>
                <a:cubicBezTo>
                  <a:pt x="3785583" y="227768"/>
                  <a:pt x="3802146" y="229207"/>
                  <a:pt x="3809707" y="246122"/>
                </a:cubicBezTo>
                <a:cubicBezTo>
                  <a:pt x="3814388" y="255839"/>
                  <a:pt x="3823029" y="259078"/>
                  <a:pt x="3832751" y="259078"/>
                </a:cubicBezTo>
                <a:cubicBezTo>
                  <a:pt x="3842832" y="259438"/>
                  <a:pt x="3852914" y="256919"/>
                  <a:pt x="3860836" y="266635"/>
                </a:cubicBezTo>
                <a:cubicBezTo>
                  <a:pt x="3862636" y="268435"/>
                  <a:pt x="3869117" y="267715"/>
                  <a:pt x="3872357" y="265916"/>
                </a:cubicBezTo>
                <a:cubicBezTo>
                  <a:pt x="3883519" y="261237"/>
                  <a:pt x="3894321" y="255839"/>
                  <a:pt x="3905483" y="250081"/>
                </a:cubicBezTo>
                <a:cubicBezTo>
                  <a:pt x="3931407" y="236765"/>
                  <a:pt x="3954811" y="244683"/>
                  <a:pt x="3970294" y="273113"/>
                </a:cubicBezTo>
                <a:cubicBezTo>
                  <a:pt x="3972814" y="277432"/>
                  <a:pt x="3978575" y="281391"/>
                  <a:pt x="3983616" y="283550"/>
                </a:cubicBezTo>
                <a:cubicBezTo>
                  <a:pt x="3991178" y="287149"/>
                  <a:pt x="4000179" y="289308"/>
                  <a:pt x="4008460" y="292547"/>
                </a:cubicBezTo>
                <a:cubicBezTo>
                  <a:pt x="4012781" y="272754"/>
                  <a:pt x="4018902" y="267355"/>
                  <a:pt x="4039066" y="263037"/>
                </a:cubicBezTo>
                <a:cubicBezTo>
                  <a:pt x="4048787" y="260877"/>
                  <a:pt x="4057789" y="256199"/>
                  <a:pt x="4067870" y="253680"/>
                </a:cubicBezTo>
                <a:cubicBezTo>
                  <a:pt x="4071831" y="252240"/>
                  <a:pt x="4077232" y="251880"/>
                  <a:pt x="4081193" y="253680"/>
                </a:cubicBezTo>
                <a:cubicBezTo>
                  <a:pt x="4090194" y="257638"/>
                  <a:pt x="4098116" y="263397"/>
                  <a:pt x="4107117" y="267355"/>
                </a:cubicBezTo>
                <a:cubicBezTo>
                  <a:pt x="4110358" y="268795"/>
                  <a:pt x="4115399" y="266995"/>
                  <a:pt x="4119719" y="266635"/>
                </a:cubicBezTo>
                <a:cubicBezTo>
                  <a:pt x="4118999" y="262317"/>
                  <a:pt x="4119359" y="256919"/>
                  <a:pt x="4117199" y="253320"/>
                </a:cubicBezTo>
                <a:cubicBezTo>
                  <a:pt x="4112878" y="246842"/>
                  <a:pt x="4107117" y="241084"/>
                  <a:pt x="4102436" y="235326"/>
                </a:cubicBezTo>
                <a:cubicBezTo>
                  <a:pt x="4096315" y="227048"/>
                  <a:pt x="4099196" y="222370"/>
                  <a:pt x="4108197" y="219131"/>
                </a:cubicBezTo>
                <a:cubicBezTo>
                  <a:pt x="4145284" y="206535"/>
                  <a:pt x="4182010" y="205815"/>
                  <a:pt x="4219456" y="216611"/>
                </a:cubicBezTo>
                <a:cubicBezTo>
                  <a:pt x="4225577" y="218411"/>
                  <a:pt x="4232058" y="218411"/>
                  <a:pt x="4238539" y="219131"/>
                </a:cubicBezTo>
                <a:cubicBezTo>
                  <a:pt x="4259423" y="221650"/>
                  <a:pt x="4280666" y="223089"/>
                  <a:pt x="4301910" y="226328"/>
                </a:cubicBezTo>
                <a:cubicBezTo>
                  <a:pt x="4307671" y="227048"/>
                  <a:pt x="4312712" y="232446"/>
                  <a:pt x="4317753" y="236405"/>
                </a:cubicBezTo>
                <a:cubicBezTo>
                  <a:pt x="4324954" y="242163"/>
                  <a:pt x="4331795" y="247921"/>
                  <a:pt x="4338276" y="254040"/>
                </a:cubicBezTo>
                <a:cubicBezTo>
                  <a:pt x="4339356" y="252960"/>
                  <a:pt x="4340077" y="252600"/>
                  <a:pt x="4341157" y="251880"/>
                </a:cubicBezTo>
                <a:cubicBezTo>
                  <a:pt x="4340437" y="249721"/>
                  <a:pt x="4340437" y="246842"/>
                  <a:pt x="4338996" y="245402"/>
                </a:cubicBezTo>
                <a:cubicBezTo>
                  <a:pt x="4335036" y="240004"/>
                  <a:pt x="4331795" y="235326"/>
                  <a:pt x="4336836" y="229207"/>
                </a:cubicBezTo>
                <a:cubicBezTo>
                  <a:pt x="4342237" y="222730"/>
                  <a:pt x="4347998" y="216971"/>
                  <a:pt x="4357720" y="219491"/>
                </a:cubicBezTo>
                <a:cubicBezTo>
                  <a:pt x="4368521" y="222730"/>
                  <a:pt x="4379323" y="223809"/>
                  <a:pt x="4386164" y="234246"/>
                </a:cubicBezTo>
                <a:cubicBezTo>
                  <a:pt x="4391925" y="243243"/>
                  <a:pt x="4394446" y="251880"/>
                  <a:pt x="4388325" y="260517"/>
                </a:cubicBezTo>
                <a:cubicBezTo>
                  <a:pt x="4384004" y="267355"/>
                  <a:pt x="4385444" y="272394"/>
                  <a:pt x="4390125" y="278152"/>
                </a:cubicBezTo>
                <a:cubicBezTo>
                  <a:pt x="4395166" y="284270"/>
                  <a:pt x="4398766" y="291108"/>
                  <a:pt x="4402007" y="297945"/>
                </a:cubicBezTo>
                <a:cubicBezTo>
                  <a:pt x="4408128" y="310901"/>
                  <a:pt x="4405968" y="315940"/>
                  <a:pt x="4392285" y="317019"/>
                </a:cubicBezTo>
                <a:cubicBezTo>
                  <a:pt x="4382564" y="318099"/>
                  <a:pt x="4372842" y="314860"/>
                  <a:pt x="4363120" y="314500"/>
                </a:cubicBezTo>
                <a:cubicBezTo>
                  <a:pt x="4358440" y="314140"/>
                  <a:pt x="4351238" y="313780"/>
                  <a:pt x="4347998" y="316659"/>
                </a:cubicBezTo>
                <a:cubicBezTo>
                  <a:pt x="4341157" y="323137"/>
                  <a:pt x="4335036" y="324937"/>
                  <a:pt x="4326394" y="319539"/>
                </a:cubicBezTo>
                <a:cubicBezTo>
                  <a:pt x="4324234" y="318099"/>
                  <a:pt x="4320633" y="318819"/>
                  <a:pt x="4317393" y="318819"/>
                </a:cubicBezTo>
                <a:cubicBezTo>
                  <a:pt x="4318113" y="322058"/>
                  <a:pt x="4317753" y="325657"/>
                  <a:pt x="4319553" y="328536"/>
                </a:cubicBezTo>
                <a:cubicBezTo>
                  <a:pt x="4324954" y="337173"/>
                  <a:pt x="4333595" y="345090"/>
                  <a:pt x="4336116" y="354447"/>
                </a:cubicBezTo>
                <a:cubicBezTo>
                  <a:pt x="4341877" y="377480"/>
                  <a:pt x="4335756" y="383598"/>
                  <a:pt x="4312352" y="384678"/>
                </a:cubicBezTo>
                <a:cubicBezTo>
                  <a:pt x="4308751" y="385038"/>
                  <a:pt x="4305151" y="388277"/>
                  <a:pt x="4301550" y="390076"/>
                </a:cubicBezTo>
                <a:cubicBezTo>
                  <a:pt x="4305151" y="392595"/>
                  <a:pt x="4308391" y="396554"/>
                  <a:pt x="4312352" y="396914"/>
                </a:cubicBezTo>
                <a:cubicBezTo>
                  <a:pt x="4328555" y="398713"/>
                  <a:pt x="4341157" y="406631"/>
                  <a:pt x="4351959" y="418867"/>
                </a:cubicBezTo>
                <a:cubicBezTo>
                  <a:pt x="4356639" y="424265"/>
                  <a:pt x="4362760" y="428584"/>
                  <a:pt x="4368521" y="433262"/>
                </a:cubicBezTo>
                <a:cubicBezTo>
                  <a:pt x="4372122" y="436501"/>
                  <a:pt x="4376803" y="438660"/>
                  <a:pt x="4380043" y="442259"/>
                </a:cubicBezTo>
                <a:cubicBezTo>
                  <a:pt x="4390125" y="453056"/>
                  <a:pt x="4389765" y="459534"/>
                  <a:pt x="4376443" y="465652"/>
                </a:cubicBezTo>
                <a:cubicBezTo>
                  <a:pt x="4344757" y="480407"/>
                  <a:pt x="4338636" y="510277"/>
                  <a:pt x="4330715" y="539068"/>
                </a:cubicBezTo>
                <a:cubicBezTo>
                  <a:pt x="4329995" y="541947"/>
                  <a:pt x="4329995" y="544826"/>
                  <a:pt x="4329995" y="547705"/>
                </a:cubicBezTo>
                <a:cubicBezTo>
                  <a:pt x="4326754" y="571098"/>
                  <a:pt x="4326394" y="571458"/>
                  <a:pt x="4304070" y="567139"/>
                </a:cubicBezTo>
                <a:cubicBezTo>
                  <a:pt x="4300470" y="566419"/>
                  <a:pt x="4296149" y="565700"/>
                  <a:pt x="4293269" y="567499"/>
                </a:cubicBezTo>
                <a:cubicBezTo>
                  <a:pt x="4279946" y="575417"/>
                  <a:pt x="4266984" y="584414"/>
                  <a:pt x="4253662" y="593051"/>
                </a:cubicBezTo>
                <a:cubicBezTo>
                  <a:pt x="4246101" y="598089"/>
                  <a:pt x="4243580" y="604567"/>
                  <a:pt x="4245020" y="612845"/>
                </a:cubicBezTo>
                <a:cubicBezTo>
                  <a:pt x="4247541" y="627960"/>
                  <a:pt x="4250421" y="643075"/>
                  <a:pt x="4253662" y="657470"/>
                </a:cubicBezTo>
                <a:cubicBezTo>
                  <a:pt x="4254382" y="661429"/>
                  <a:pt x="4257983" y="665748"/>
                  <a:pt x="4261223" y="667907"/>
                </a:cubicBezTo>
                <a:cubicBezTo>
                  <a:pt x="4279946" y="679063"/>
                  <a:pt x="4286788" y="696338"/>
                  <a:pt x="4286788" y="717211"/>
                </a:cubicBezTo>
                <a:cubicBezTo>
                  <a:pt x="4286788" y="728728"/>
                  <a:pt x="4287148" y="739884"/>
                  <a:pt x="4295069" y="749601"/>
                </a:cubicBezTo>
                <a:cubicBezTo>
                  <a:pt x="4297589" y="752840"/>
                  <a:pt x="4299030" y="758958"/>
                  <a:pt x="4297589" y="761837"/>
                </a:cubicBezTo>
                <a:cubicBezTo>
                  <a:pt x="4284987" y="788828"/>
                  <a:pt x="4283907" y="817979"/>
                  <a:pt x="4282107" y="846770"/>
                </a:cubicBezTo>
                <a:cubicBezTo>
                  <a:pt x="4282107" y="848209"/>
                  <a:pt x="4282467" y="849289"/>
                  <a:pt x="4282107" y="850369"/>
                </a:cubicBezTo>
                <a:cubicBezTo>
                  <a:pt x="4279586" y="855047"/>
                  <a:pt x="4277786" y="861525"/>
                  <a:pt x="4273825" y="863684"/>
                </a:cubicBezTo>
                <a:cubicBezTo>
                  <a:pt x="4271305" y="865124"/>
                  <a:pt x="4263744" y="860445"/>
                  <a:pt x="4261223" y="856847"/>
                </a:cubicBezTo>
                <a:cubicBezTo>
                  <a:pt x="4245381" y="829855"/>
                  <a:pt x="4230258" y="802504"/>
                  <a:pt x="4214775" y="775153"/>
                </a:cubicBezTo>
                <a:cubicBezTo>
                  <a:pt x="4212975" y="771554"/>
                  <a:pt x="4211895" y="767235"/>
                  <a:pt x="4210095" y="763996"/>
                </a:cubicBezTo>
                <a:cubicBezTo>
                  <a:pt x="4191731" y="734126"/>
                  <a:pt x="4191371" y="703176"/>
                  <a:pt x="4201453" y="670066"/>
                </a:cubicBezTo>
                <a:cubicBezTo>
                  <a:pt x="4206854" y="650992"/>
                  <a:pt x="4206854" y="630479"/>
                  <a:pt x="4210815" y="611045"/>
                </a:cubicBezTo>
                <a:cubicBezTo>
                  <a:pt x="4212975" y="599169"/>
                  <a:pt x="4218376" y="588013"/>
                  <a:pt x="4220176" y="576136"/>
                </a:cubicBezTo>
                <a:cubicBezTo>
                  <a:pt x="4221617" y="569299"/>
                  <a:pt x="4219816" y="561741"/>
                  <a:pt x="4218736" y="554903"/>
                </a:cubicBezTo>
                <a:cubicBezTo>
                  <a:pt x="4216576" y="544467"/>
                  <a:pt x="4213695" y="533670"/>
                  <a:pt x="4210095" y="523233"/>
                </a:cubicBezTo>
                <a:cubicBezTo>
                  <a:pt x="4209374" y="519994"/>
                  <a:pt x="4205414" y="517115"/>
                  <a:pt x="4202533" y="514236"/>
                </a:cubicBezTo>
                <a:cubicBezTo>
                  <a:pt x="4200013" y="517835"/>
                  <a:pt x="4196052" y="521074"/>
                  <a:pt x="4195692" y="525033"/>
                </a:cubicBezTo>
                <a:cubicBezTo>
                  <a:pt x="4194972" y="535829"/>
                  <a:pt x="4196412" y="546626"/>
                  <a:pt x="4196052" y="557782"/>
                </a:cubicBezTo>
                <a:cubicBezTo>
                  <a:pt x="4195692" y="561381"/>
                  <a:pt x="4193892" y="565700"/>
                  <a:pt x="4191731" y="568939"/>
                </a:cubicBezTo>
                <a:cubicBezTo>
                  <a:pt x="4184890" y="580455"/>
                  <a:pt x="4180930" y="580455"/>
                  <a:pt x="4173728" y="569299"/>
                </a:cubicBezTo>
                <a:cubicBezTo>
                  <a:pt x="4163287" y="553104"/>
                  <a:pt x="4149604" y="554183"/>
                  <a:pt x="4138802" y="569658"/>
                </a:cubicBezTo>
                <a:cubicBezTo>
                  <a:pt x="4126560" y="588013"/>
                  <a:pt x="4126560" y="608886"/>
                  <a:pt x="4125120" y="629399"/>
                </a:cubicBezTo>
                <a:cubicBezTo>
                  <a:pt x="4124760" y="631919"/>
                  <a:pt x="4126200" y="635517"/>
                  <a:pt x="4128001" y="637317"/>
                </a:cubicBezTo>
                <a:cubicBezTo>
                  <a:pt x="4136642" y="645234"/>
                  <a:pt x="4133042" y="650273"/>
                  <a:pt x="4124400" y="654951"/>
                </a:cubicBezTo>
                <a:cubicBezTo>
                  <a:pt x="4115038" y="659990"/>
                  <a:pt x="4107477" y="666108"/>
                  <a:pt x="4095595" y="656031"/>
                </a:cubicBezTo>
                <a:cubicBezTo>
                  <a:pt x="4087314" y="649193"/>
                  <a:pt x="4073631" y="648833"/>
                  <a:pt x="4061029" y="655311"/>
                </a:cubicBezTo>
                <a:cubicBezTo>
                  <a:pt x="4043026" y="664308"/>
                  <a:pt x="4023223" y="670786"/>
                  <a:pt x="4003780" y="676904"/>
                </a:cubicBezTo>
                <a:cubicBezTo>
                  <a:pt x="3989017" y="681943"/>
                  <a:pt x="3980016" y="688780"/>
                  <a:pt x="3975695" y="705335"/>
                </a:cubicBezTo>
                <a:cubicBezTo>
                  <a:pt x="3966693" y="740964"/>
                  <a:pt x="3955532" y="775872"/>
                  <a:pt x="3944370" y="810781"/>
                </a:cubicBezTo>
                <a:cubicBezTo>
                  <a:pt x="3942569" y="817259"/>
                  <a:pt x="3944010" y="820138"/>
                  <a:pt x="3949410" y="823737"/>
                </a:cubicBezTo>
                <a:cubicBezTo>
                  <a:pt x="3956972" y="828416"/>
                  <a:pt x="3964533" y="833454"/>
                  <a:pt x="3971374" y="838852"/>
                </a:cubicBezTo>
                <a:cubicBezTo>
                  <a:pt x="3977855" y="844610"/>
                  <a:pt x="3983256" y="843891"/>
                  <a:pt x="3990097" y="839572"/>
                </a:cubicBezTo>
                <a:cubicBezTo>
                  <a:pt x="3995858" y="836333"/>
                  <a:pt x="4003420" y="830935"/>
                  <a:pt x="4008820" y="832374"/>
                </a:cubicBezTo>
                <a:cubicBezTo>
                  <a:pt x="4020703" y="835613"/>
                  <a:pt x="4034025" y="839932"/>
                  <a:pt x="4038345" y="853248"/>
                </a:cubicBezTo>
                <a:cubicBezTo>
                  <a:pt x="4043386" y="867283"/>
                  <a:pt x="4046987" y="882038"/>
                  <a:pt x="4050588" y="896794"/>
                </a:cubicBezTo>
                <a:cubicBezTo>
                  <a:pt x="4053108" y="906511"/>
                  <a:pt x="4053828" y="916947"/>
                  <a:pt x="4057789" y="926304"/>
                </a:cubicBezTo>
                <a:cubicBezTo>
                  <a:pt x="4070031" y="957254"/>
                  <a:pt x="4068231" y="988204"/>
                  <a:pt x="4059229" y="1018795"/>
                </a:cubicBezTo>
                <a:cubicBezTo>
                  <a:pt x="4052028" y="1042907"/>
                  <a:pt x="4041946" y="1067019"/>
                  <a:pt x="4032224" y="1090772"/>
                </a:cubicBezTo>
                <a:cubicBezTo>
                  <a:pt x="4027904" y="1101568"/>
                  <a:pt x="4019622" y="1107686"/>
                  <a:pt x="4006300" y="1106966"/>
                </a:cubicBezTo>
                <a:cubicBezTo>
                  <a:pt x="3991898" y="1105887"/>
                  <a:pt x="3974975" y="1118843"/>
                  <a:pt x="3973895" y="1132878"/>
                </a:cubicBezTo>
                <a:cubicBezTo>
                  <a:pt x="3972094" y="1150512"/>
                  <a:pt x="3967774" y="1166347"/>
                  <a:pt x="3957332" y="1180743"/>
                </a:cubicBezTo>
                <a:cubicBezTo>
                  <a:pt x="3952291" y="1187581"/>
                  <a:pt x="3954811" y="1192979"/>
                  <a:pt x="3960212" y="1199097"/>
                </a:cubicBezTo>
                <a:cubicBezTo>
                  <a:pt x="3969934" y="1210973"/>
                  <a:pt x="3980376" y="1222489"/>
                  <a:pt x="3987577" y="1236165"/>
                </a:cubicBezTo>
                <a:cubicBezTo>
                  <a:pt x="3992618" y="1245162"/>
                  <a:pt x="3992618" y="1257038"/>
                  <a:pt x="3994058" y="1267475"/>
                </a:cubicBezTo>
                <a:cubicBezTo>
                  <a:pt x="3995138" y="1275392"/>
                  <a:pt x="3990097" y="1279351"/>
                  <a:pt x="3983616" y="1281870"/>
                </a:cubicBezTo>
                <a:cubicBezTo>
                  <a:pt x="3962013" y="1290508"/>
                  <a:pt x="3958052" y="1288348"/>
                  <a:pt x="3955171" y="1265316"/>
                </a:cubicBezTo>
                <a:cubicBezTo>
                  <a:pt x="3954451" y="1259917"/>
                  <a:pt x="3953011" y="1254879"/>
                  <a:pt x="3952651" y="1249481"/>
                </a:cubicBezTo>
                <a:cubicBezTo>
                  <a:pt x="3951931" y="1237964"/>
                  <a:pt x="3945810" y="1230767"/>
                  <a:pt x="3935008" y="1227168"/>
                </a:cubicBezTo>
                <a:cubicBezTo>
                  <a:pt x="3925286" y="1224289"/>
                  <a:pt x="3922046" y="1218171"/>
                  <a:pt x="3921686" y="1208094"/>
                </a:cubicBezTo>
                <a:cubicBezTo>
                  <a:pt x="3920966" y="1190460"/>
                  <a:pt x="3912684" y="1185421"/>
                  <a:pt x="3895761" y="1191179"/>
                </a:cubicBezTo>
                <a:cubicBezTo>
                  <a:pt x="3892161" y="1192259"/>
                  <a:pt x="3888920" y="1193699"/>
                  <a:pt x="3885320" y="1194778"/>
                </a:cubicBezTo>
                <a:cubicBezTo>
                  <a:pt x="3871277" y="1198017"/>
                  <a:pt x="3868397" y="1195498"/>
                  <a:pt x="3868037" y="1180743"/>
                </a:cubicBezTo>
                <a:cubicBezTo>
                  <a:pt x="3868037" y="1177144"/>
                  <a:pt x="3866236" y="1172465"/>
                  <a:pt x="3863716" y="1171026"/>
                </a:cubicBezTo>
                <a:cubicBezTo>
                  <a:pt x="3860836" y="1169586"/>
                  <a:pt x="3855435" y="1171026"/>
                  <a:pt x="3852914" y="1173185"/>
                </a:cubicBezTo>
                <a:cubicBezTo>
                  <a:pt x="3841752" y="1185421"/>
                  <a:pt x="3830590" y="1198017"/>
                  <a:pt x="3819789" y="1210973"/>
                </a:cubicBezTo>
                <a:cubicBezTo>
                  <a:pt x="3818348" y="1213132"/>
                  <a:pt x="3817988" y="1218171"/>
                  <a:pt x="3819429" y="1220690"/>
                </a:cubicBezTo>
                <a:cubicBezTo>
                  <a:pt x="3826270" y="1234366"/>
                  <a:pt x="3840672" y="1240124"/>
                  <a:pt x="3855435" y="1235445"/>
                </a:cubicBezTo>
                <a:cubicBezTo>
                  <a:pt x="3867317" y="1231487"/>
                  <a:pt x="3878839" y="1232206"/>
                  <a:pt x="3889640" y="1242643"/>
                </a:cubicBezTo>
                <a:cubicBezTo>
                  <a:pt x="3883879" y="1247321"/>
                  <a:pt x="3878839" y="1251640"/>
                  <a:pt x="3873798" y="1255959"/>
                </a:cubicBezTo>
                <a:cubicBezTo>
                  <a:pt x="3852914" y="1275033"/>
                  <a:pt x="3853274" y="1284030"/>
                  <a:pt x="3869117" y="1301664"/>
                </a:cubicBezTo>
                <a:cubicBezTo>
                  <a:pt x="3877758" y="1311381"/>
                  <a:pt x="3888200" y="1321818"/>
                  <a:pt x="3891441" y="1333334"/>
                </a:cubicBezTo>
                <a:cubicBezTo>
                  <a:pt x="3894321" y="1345210"/>
                  <a:pt x="3904763" y="1356726"/>
                  <a:pt x="3896842" y="1370762"/>
                </a:cubicBezTo>
                <a:cubicBezTo>
                  <a:pt x="3896121" y="1371842"/>
                  <a:pt x="3896121" y="1375081"/>
                  <a:pt x="3897562" y="1376160"/>
                </a:cubicBezTo>
                <a:cubicBezTo>
                  <a:pt x="3913404" y="1387677"/>
                  <a:pt x="3906203" y="1403511"/>
                  <a:pt x="3901882" y="1416467"/>
                </a:cubicBezTo>
                <a:cubicBezTo>
                  <a:pt x="3894321" y="1438060"/>
                  <a:pt x="3884239" y="1459294"/>
                  <a:pt x="3872718" y="1479087"/>
                </a:cubicBezTo>
                <a:cubicBezTo>
                  <a:pt x="3861556" y="1498161"/>
                  <a:pt x="3844633" y="1510037"/>
                  <a:pt x="3821229" y="1515076"/>
                </a:cubicBezTo>
                <a:cubicBezTo>
                  <a:pt x="3802146" y="1519034"/>
                  <a:pt x="3784143" y="1530911"/>
                  <a:pt x="3766139" y="1540987"/>
                </a:cubicBezTo>
                <a:cubicBezTo>
                  <a:pt x="3760018" y="1544586"/>
                  <a:pt x="3756418" y="1546746"/>
                  <a:pt x="3750657" y="1541347"/>
                </a:cubicBezTo>
                <a:cubicBezTo>
                  <a:pt x="3743816" y="1534869"/>
                  <a:pt x="3734454" y="1533790"/>
                  <a:pt x="3726893" y="1538828"/>
                </a:cubicBezTo>
                <a:cubicBezTo>
                  <a:pt x="3717531" y="1545666"/>
                  <a:pt x="3706729" y="1550704"/>
                  <a:pt x="3707089" y="1565820"/>
                </a:cubicBezTo>
                <a:cubicBezTo>
                  <a:pt x="3707089" y="1582014"/>
                  <a:pt x="3710690" y="1595690"/>
                  <a:pt x="3724372" y="1605047"/>
                </a:cubicBezTo>
                <a:cubicBezTo>
                  <a:pt x="3740215" y="1615843"/>
                  <a:pt x="3745976" y="1631319"/>
                  <a:pt x="3750657" y="1648953"/>
                </a:cubicBezTo>
                <a:cubicBezTo>
                  <a:pt x="3760739" y="1684581"/>
                  <a:pt x="3761459" y="1684581"/>
                  <a:pt x="3735174" y="1709773"/>
                </a:cubicBezTo>
                <a:cubicBezTo>
                  <a:pt x="3725813" y="1718411"/>
                  <a:pt x="3714651" y="1725968"/>
                  <a:pt x="3704209" y="1734605"/>
                </a:cubicBezTo>
                <a:cubicBezTo>
                  <a:pt x="3689086" y="1704735"/>
                  <a:pt x="3660642" y="1692859"/>
                  <a:pt x="3637958" y="1673785"/>
                </a:cubicBezTo>
                <a:cubicBezTo>
                  <a:pt x="3630397" y="1667667"/>
                  <a:pt x="3625716" y="1670546"/>
                  <a:pt x="3623915" y="1678463"/>
                </a:cubicBezTo>
                <a:cubicBezTo>
                  <a:pt x="3621035" y="1692139"/>
                  <a:pt x="3616354" y="1706534"/>
                  <a:pt x="3618154" y="1719490"/>
                </a:cubicBezTo>
                <a:cubicBezTo>
                  <a:pt x="3619955" y="1731367"/>
                  <a:pt x="3628956" y="1742883"/>
                  <a:pt x="3635797" y="1753679"/>
                </a:cubicBezTo>
                <a:cubicBezTo>
                  <a:pt x="3640478" y="1760517"/>
                  <a:pt x="3646239" y="1767715"/>
                  <a:pt x="3653080" y="1772393"/>
                </a:cubicBezTo>
                <a:cubicBezTo>
                  <a:pt x="3673964" y="1785709"/>
                  <a:pt x="3681885" y="1805863"/>
                  <a:pt x="3685126" y="1828535"/>
                </a:cubicBezTo>
                <a:cubicBezTo>
                  <a:pt x="3685846" y="1834653"/>
                  <a:pt x="3684766" y="1840771"/>
                  <a:pt x="3684766" y="1846890"/>
                </a:cubicBezTo>
                <a:cubicBezTo>
                  <a:pt x="3677925" y="1844730"/>
                  <a:pt x="3670723" y="1842931"/>
                  <a:pt x="3664962" y="1839332"/>
                </a:cubicBezTo>
                <a:cubicBezTo>
                  <a:pt x="3650560" y="1829615"/>
                  <a:pt x="3643359" y="1815220"/>
                  <a:pt x="3636878" y="1799025"/>
                </a:cubicBezTo>
                <a:cubicBezTo>
                  <a:pt x="3630397" y="1782470"/>
                  <a:pt x="3621035" y="1767355"/>
                  <a:pt x="3611313" y="1752240"/>
                </a:cubicBezTo>
                <a:cubicBezTo>
                  <a:pt x="3606272" y="1744322"/>
                  <a:pt x="3602312" y="1737125"/>
                  <a:pt x="3603752" y="1727408"/>
                </a:cubicBezTo>
                <a:cubicBezTo>
                  <a:pt x="3608793" y="1689260"/>
                  <a:pt x="3595831" y="1655071"/>
                  <a:pt x="3580348" y="1621602"/>
                </a:cubicBezTo>
                <a:cubicBezTo>
                  <a:pt x="3578908" y="1618003"/>
                  <a:pt x="3576387" y="1614764"/>
                  <a:pt x="3575307" y="1612964"/>
                </a:cubicBezTo>
                <a:cubicBezTo>
                  <a:pt x="3564865" y="1616923"/>
                  <a:pt x="3556584" y="1620522"/>
                  <a:pt x="3547582" y="1623041"/>
                </a:cubicBezTo>
                <a:cubicBezTo>
                  <a:pt x="3540021" y="1624841"/>
                  <a:pt x="3534980" y="1620882"/>
                  <a:pt x="3534980" y="1613324"/>
                </a:cubicBezTo>
                <a:cubicBezTo>
                  <a:pt x="3534980" y="1589932"/>
                  <a:pt x="3521658" y="1573017"/>
                  <a:pt x="3507616" y="1556103"/>
                </a:cubicBezTo>
                <a:cubicBezTo>
                  <a:pt x="3500415" y="1547465"/>
                  <a:pt x="3493213" y="1538468"/>
                  <a:pt x="3487092" y="1528751"/>
                </a:cubicBezTo>
                <a:cubicBezTo>
                  <a:pt x="3481691" y="1519754"/>
                  <a:pt x="3475570" y="1520474"/>
                  <a:pt x="3467649" y="1524073"/>
                </a:cubicBezTo>
                <a:cubicBezTo>
                  <a:pt x="3459728" y="1528032"/>
                  <a:pt x="3451086" y="1529831"/>
                  <a:pt x="3443165" y="1533790"/>
                </a:cubicBezTo>
                <a:cubicBezTo>
                  <a:pt x="3435243" y="1537748"/>
                  <a:pt x="3427322" y="1541707"/>
                  <a:pt x="3421201" y="1547465"/>
                </a:cubicBezTo>
                <a:cubicBezTo>
                  <a:pt x="3394197" y="1574097"/>
                  <a:pt x="3368272" y="1601808"/>
                  <a:pt x="3341268" y="1628439"/>
                </a:cubicBezTo>
                <a:cubicBezTo>
                  <a:pt x="3334426" y="1634917"/>
                  <a:pt x="3331186" y="1641035"/>
                  <a:pt x="3330826" y="1650392"/>
                </a:cubicBezTo>
                <a:cubicBezTo>
                  <a:pt x="3329746" y="1670906"/>
                  <a:pt x="3329746" y="1691779"/>
                  <a:pt x="3324705" y="1711213"/>
                </a:cubicBezTo>
                <a:cubicBezTo>
                  <a:pt x="3321464" y="1723089"/>
                  <a:pt x="3309942" y="1733166"/>
                  <a:pt x="3300941" y="1742883"/>
                </a:cubicBezTo>
                <a:cubicBezTo>
                  <a:pt x="3295900" y="1748281"/>
                  <a:pt x="3283658" y="1741803"/>
                  <a:pt x="3278977" y="1732086"/>
                </a:cubicBezTo>
                <a:cubicBezTo>
                  <a:pt x="3262054" y="1696458"/>
                  <a:pt x="3243691" y="1660829"/>
                  <a:pt x="3229289" y="1624121"/>
                </a:cubicBezTo>
                <a:cubicBezTo>
                  <a:pt x="3220287" y="1600728"/>
                  <a:pt x="3216687" y="1575177"/>
                  <a:pt x="3210926" y="1550704"/>
                </a:cubicBezTo>
                <a:cubicBezTo>
                  <a:pt x="3209845" y="1546386"/>
                  <a:pt x="3209485" y="1541347"/>
                  <a:pt x="3208405" y="1533790"/>
                </a:cubicBezTo>
                <a:cubicBezTo>
                  <a:pt x="3203364" y="1539188"/>
                  <a:pt x="3200844" y="1543147"/>
                  <a:pt x="3197243" y="1544946"/>
                </a:cubicBezTo>
                <a:cubicBezTo>
                  <a:pt x="3191482" y="1547825"/>
                  <a:pt x="3183561" y="1552504"/>
                  <a:pt x="3179240" y="1550704"/>
                </a:cubicBezTo>
                <a:cubicBezTo>
                  <a:pt x="3173119" y="1547465"/>
                  <a:pt x="3166638" y="1539548"/>
                  <a:pt x="3165558" y="1533070"/>
                </a:cubicBezTo>
                <a:cubicBezTo>
                  <a:pt x="3164118" y="1525153"/>
                  <a:pt x="3161597" y="1520834"/>
                  <a:pt x="3155476" y="1516875"/>
                </a:cubicBezTo>
                <a:cubicBezTo>
                  <a:pt x="3143594" y="1508598"/>
                  <a:pt x="3132072" y="1500320"/>
                  <a:pt x="3121630" y="1490604"/>
                </a:cubicBezTo>
                <a:cubicBezTo>
                  <a:pt x="3114789" y="1484486"/>
                  <a:pt x="3108308" y="1482326"/>
                  <a:pt x="3099667" y="1482326"/>
                </a:cubicBezTo>
                <a:cubicBezTo>
                  <a:pt x="3067261" y="1481606"/>
                  <a:pt x="3034496" y="1480167"/>
                  <a:pt x="3001730" y="1478727"/>
                </a:cubicBezTo>
                <a:cubicBezTo>
                  <a:pt x="2989848" y="1478368"/>
                  <a:pt x="2979766" y="1473689"/>
                  <a:pt x="2972925" y="1463252"/>
                </a:cubicBezTo>
                <a:cubicBezTo>
                  <a:pt x="2968244" y="1456055"/>
                  <a:pt x="2962483" y="1455335"/>
                  <a:pt x="2954922" y="1457494"/>
                </a:cubicBezTo>
                <a:cubicBezTo>
                  <a:pt x="2923597" y="1464692"/>
                  <a:pt x="2900913" y="1449937"/>
                  <a:pt x="2880750" y="1427984"/>
                </a:cubicBezTo>
                <a:cubicBezTo>
                  <a:pt x="2877509" y="1424385"/>
                  <a:pt x="2874629" y="1419346"/>
                  <a:pt x="2871748" y="1415028"/>
                </a:cubicBezTo>
                <a:cubicBezTo>
                  <a:pt x="2864547" y="1405671"/>
                  <a:pt x="2858066" y="1404951"/>
                  <a:pt x="2847624" y="1412509"/>
                </a:cubicBezTo>
                <a:cubicBezTo>
                  <a:pt x="2838623" y="1418627"/>
                  <a:pt x="2844384" y="1425464"/>
                  <a:pt x="2847984" y="1431223"/>
                </a:cubicBezTo>
                <a:cubicBezTo>
                  <a:pt x="2857346" y="1445618"/>
                  <a:pt x="2865627" y="1461453"/>
                  <a:pt x="2877509" y="1472969"/>
                </a:cubicBezTo>
                <a:cubicBezTo>
                  <a:pt x="2885430" y="1480887"/>
                  <a:pt x="2893712" y="1487725"/>
                  <a:pt x="2901273" y="1497082"/>
                </a:cubicBezTo>
                <a:cubicBezTo>
                  <a:pt x="2908114" y="1504999"/>
                  <a:pt x="2930078" y="1501040"/>
                  <a:pt x="2938719" y="1493123"/>
                </a:cubicBezTo>
                <a:cubicBezTo>
                  <a:pt x="2939440" y="1492403"/>
                  <a:pt x="2940520" y="1491323"/>
                  <a:pt x="2941240" y="1490604"/>
                </a:cubicBezTo>
                <a:cubicBezTo>
                  <a:pt x="2959603" y="1472609"/>
                  <a:pt x="2959243" y="1472969"/>
                  <a:pt x="2972925" y="1493483"/>
                </a:cubicBezTo>
                <a:cubicBezTo>
                  <a:pt x="2976526" y="1498881"/>
                  <a:pt x="2984087" y="1502120"/>
                  <a:pt x="2990208" y="1505719"/>
                </a:cubicBezTo>
                <a:cubicBezTo>
                  <a:pt x="2995249" y="1508958"/>
                  <a:pt x="3001010" y="1511117"/>
                  <a:pt x="3006051" y="1515076"/>
                </a:cubicBezTo>
                <a:cubicBezTo>
                  <a:pt x="3015052" y="1521914"/>
                  <a:pt x="3015773" y="1530191"/>
                  <a:pt x="3010732" y="1541707"/>
                </a:cubicBezTo>
                <a:cubicBezTo>
                  <a:pt x="2994889" y="1579855"/>
                  <a:pt x="2967884" y="1606486"/>
                  <a:pt x="2928998" y="1620882"/>
                </a:cubicBezTo>
                <a:cubicBezTo>
                  <a:pt x="2926837" y="1621602"/>
                  <a:pt x="2923957" y="1622681"/>
                  <a:pt x="2922157" y="1624121"/>
                </a:cubicBezTo>
                <a:cubicBezTo>
                  <a:pt x="2892992" y="1652192"/>
                  <a:pt x="2854105" y="1659390"/>
                  <a:pt x="2818099" y="1672705"/>
                </a:cubicBezTo>
                <a:cubicBezTo>
                  <a:pt x="2805497" y="1677024"/>
                  <a:pt x="2793975" y="1679543"/>
                  <a:pt x="2785694" y="1666947"/>
                </a:cubicBezTo>
                <a:cubicBezTo>
                  <a:pt x="2782093" y="1661549"/>
                  <a:pt x="2781733" y="1653991"/>
                  <a:pt x="2778492" y="1647873"/>
                </a:cubicBezTo>
                <a:cubicBezTo>
                  <a:pt x="2766610" y="1623761"/>
                  <a:pt x="2754368" y="1600368"/>
                  <a:pt x="2741406" y="1576616"/>
                </a:cubicBezTo>
                <a:cubicBezTo>
                  <a:pt x="2736365" y="1567259"/>
                  <a:pt x="2729164" y="1559342"/>
                  <a:pt x="2723403" y="1550344"/>
                </a:cubicBezTo>
                <a:cubicBezTo>
                  <a:pt x="2699999" y="1513276"/>
                  <a:pt x="2676235" y="1476208"/>
                  <a:pt x="2652831" y="1438780"/>
                </a:cubicBezTo>
                <a:cubicBezTo>
                  <a:pt x="2651751" y="1437341"/>
                  <a:pt x="2650671" y="1436261"/>
                  <a:pt x="2649591" y="1435181"/>
                </a:cubicBezTo>
                <a:cubicBezTo>
                  <a:pt x="2643830" y="1437341"/>
                  <a:pt x="2638429" y="1439500"/>
                  <a:pt x="2630867" y="1442739"/>
                </a:cubicBezTo>
                <a:cubicBezTo>
                  <a:pt x="2636628" y="1453535"/>
                  <a:pt x="2642389" y="1465412"/>
                  <a:pt x="2648150" y="1476568"/>
                </a:cubicBezTo>
                <a:cubicBezTo>
                  <a:pt x="2658952" y="1496722"/>
                  <a:pt x="2667234" y="1518315"/>
                  <a:pt x="2682356" y="1537029"/>
                </a:cubicBezTo>
                <a:cubicBezTo>
                  <a:pt x="2691358" y="1548185"/>
                  <a:pt x="2692438" y="1565820"/>
                  <a:pt x="2699279" y="1579855"/>
                </a:cubicBezTo>
                <a:cubicBezTo>
                  <a:pt x="2708641" y="1598209"/>
                  <a:pt x="2719442" y="1615843"/>
                  <a:pt x="2729884" y="1633838"/>
                </a:cubicBezTo>
                <a:cubicBezTo>
                  <a:pt x="2732405" y="1637796"/>
                  <a:pt x="2737445" y="1639956"/>
                  <a:pt x="2741406" y="1643195"/>
                </a:cubicBezTo>
                <a:cubicBezTo>
                  <a:pt x="2753288" y="1653991"/>
                  <a:pt x="2765530" y="1664788"/>
                  <a:pt x="2777772" y="1675584"/>
                </a:cubicBezTo>
                <a:cubicBezTo>
                  <a:pt x="2780293" y="1678104"/>
                  <a:pt x="2782813" y="1681343"/>
                  <a:pt x="2783533" y="1684581"/>
                </a:cubicBezTo>
                <a:cubicBezTo>
                  <a:pt x="2789654" y="1705455"/>
                  <a:pt x="2804417" y="1714092"/>
                  <a:pt x="2825300" y="1709414"/>
                </a:cubicBezTo>
                <a:cubicBezTo>
                  <a:pt x="2844744" y="1705095"/>
                  <a:pt x="2864547" y="1701136"/>
                  <a:pt x="2883990" y="1697177"/>
                </a:cubicBezTo>
                <a:cubicBezTo>
                  <a:pt x="2899473" y="1693938"/>
                  <a:pt x="2905954" y="1698617"/>
                  <a:pt x="2901273" y="1713372"/>
                </a:cubicBezTo>
                <a:cubicBezTo>
                  <a:pt x="2893712" y="1735325"/>
                  <a:pt x="2883270" y="1756199"/>
                  <a:pt x="2872468" y="1776352"/>
                </a:cubicBezTo>
                <a:cubicBezTo>
                  <a:pt x="2849424" y="1818459"/>
                  <a:pt x="2811258" y="1846890"/>
                  <a:pt x="2777412" y="1879639"/>
                </a:cubicBezTo>
                <a:cubicBezTo>
                  <a:pt x="2764810" y="1891875"/>
                  <a:pt x="2752208" y="1904831"/>
                  <a:pt x="2740686" y="1918866"/>
                </a:cubicBezTo>
                <a:cubicBezTo>
                  <a:pt x="2722683" y="1940460"/>
                  <a:pt x="2720163" y="1964572"/>
                  <a:pt x="2729884" y="1991203"/>
                </a:cubicBezTo>
                <a:cubicBezTo>
                  <a:pt x="2741406" y="2021074"/>
                  <a:pt x="2745727" y="2052744"/>
                  <a:pt x="2741766" y="2085133"/>
                </a:cubicBezTo>
                <a:cubicBezTo>
                  <a:pt x="2741406" y="2089452"/>
                  <a:pt x="2740326" y="2095210"/>
                  <a:pt x="2737445" y="2098089"/>
                </a:cubicBezTo>
                <a:cubicBezTo>
                  <a:pt x="2723763" y="2110685"/>
                  <a:pt x="2709721" y="2122561"/>
                  <a:pt x="2696038" y="2134437"/>
                </a:cubicBezTo>
                <a:cubicBezTo>
                  <a:pt x="2692078" y="2137676"/>
                  <a:pt x="2688117" y="2140556"/>
                  <a:pt x="2684156" y="2143075"/>
                </a:cubicBezTo>
                <a:cubicBezTo>
                  <a:pt x="2660392" y="2157470"/>
                  <a:pt x="2650671" y="2176904"/>
                  <a:pt x="2657872" y="2205335"/>
                </a:cubicBezTo>
                <a:cubicBezTo>
                  <a:pt x="2663273" y="2226928"/>
                  <a:pt x="2655712" y="2237365"/>
                  <a:pt x="2636268" y="2246362"/>
                </a:cubicBezTo>
                <a:cubicBezTo>
                  <a:pt x="2625466" y="2251760"/>
                  <a:pt x="2619705" y="2258598"/>
                  <a:pt x="2616465" y="2270474"/>
                </a:cubicBezTo>
                <a:cubicBezTo>
                  <a:pt x="2610704" y="2292787"/>
                  <a:pt x="2601342" y="2313660"/>
                  <a:pt x="2584419" y="2330215"/>
                </a:cubicBezTo>
                <a:cubicBezTo>
                  <a:pt x="2565696" y="2348209"/>
                  <a:pt x="2551654" y="2371961"/>
                  <a:pt x="2526450" y="2381678"/>
                </a:cubicBezTo>
                <a:cubicBezTo>
                  <a:pt x="2511687" y="2387436"/>
                  <a:pt x="2496205" y="2390316"/>
                  <a:pt x="2480722" y="2393195"/>
                </a:cubicBezTo>
                <a:cubicBezTo>
                  <a:pt x="2465239" y="2396434"/>
                  <a:pt x="2449757" y="2396793"/>
                  <a:pt x="2434634" y="2400032"/>
                </a:cubicBezTo>
                <a:cubicBezTo>
                  <a:pt x="2417711" y="2403631"/>
                  <a:pt x="2404029" y="2394634"/>
                  <a:pt x="2401509" y="2377360"/>
                </a:cubicBezTo>
                <a:cubicBezTo>
                  <a:pt x="2396828" y="2343890"/>
                  <a:pt x="2383505" y="2315100"/>
                  <a:pt x="2368023" y="2286309"/>
                </a:cubicBezTo>
                <a:cubicBezTo>
                  <a:pt x="2360101" y="2271913"/>
                  <a:pt x="2357221" y="2254279"/>
                  <a:pt x="2354701" y="2238084"/>
                </a:cubicBezTo>
                <a:cubicBezTo>
                  <a:pt x="2351100" y="2210013"/>
                  <a:pt x="2342459" y="2183742"/>
                  <a:pt x="2328056" y="2159989"/>
                </a:cubicBezTo>
                <a:cubicBezTo>
                  <a:pt x="2310413" y="2130119"/>
                  <a:pt x="2314374" y="2100968"/>
                  <a:pt x="2329496" y="2072537"/>
                </a:cubicBezTo>
                <a:cubicBezTo>
                  <a:pt x="2343899" y="2046626"/>
                  <a:pt x="2342819" y="2020354"/>
                  <a:pt x="2337778" y="1992283"/>
                </a:cubicBezTo>
                <a:cubicBezTo>
                  <a:pt x="2332377" y="1959893"/>
                  <a:pt x="2314014" y="1935061"/>
                  <a:pt x="2293850" y="1911669"/>
                </a:cubicBezTo>
                <a:cubicBezTo>
                  <a:pt x="2281248" y="1896194"/>
                  <a:pt x="2280168" y="1881079"/>
                  <a:pt x="2284849" y="1862724"/>
                </a:cubicBezTo>
                <a:cubicBezTo>
                  <a:pt x="2288809" y="1846890"/>
                  <a:pt x="2296011" y="1830695"/>
                  <a:pt x="2285569" y="1814140"/>
                </a:cubicBezTo>
                <a:cubicBezTo>
                  <a:pt x="2280168" y="1805863"/>
                  <a:pt x="2274407" y="1800824"/>
                  <a:pt x="2264685" y="1803343"/>
                </a:cubicBezTo>
                <a:cubicBezTo>
                  <a:pt x="2246322" y="1809102"/>
                  <a:pt x="2232640" y="1800824"/>
                  <a:pt x="2221838" y="1788588"/>
                </a:cubicBezTo>
                <a:cubicBezTo>
                  <a:pt x="2208876" y="1773473"/>
                  <a:pt x="2193753" y="1774553"/>
                  <a:pt x="2177551" y="1778511"/>
                </a:cubicBezTo>
                <a:cubicBezTo>
                  <a:pt x="2167109" y="1781031"/>
                  <a:pt x="2157387" y="1785709"/>
                  <a:pt x="2147305" y="1788228"/>
                </a:cubicBezTo>
                <a:cubicBezTo>
                  <a:pt x="2137224" y="1791107"/>
                  <a:pt x="2126782" y="1792907"/>
                  <a:pt x="2116340" y="1793986"/>
                </a:cubicBezTo>
                <a:cubicBezTo>
                  <a:pt x="2093656" y="1796146"/>
                  <a:pt x="2070973" y="1798665"/>
                  <a:pt x="2048289" y="1800105"/>
                </a:cubicBezTo>
                <a:cubicBezTo>
                  <a:pt x="2040007" y="1800464"/>
                  <a:pt x="2030646" y="1799025"/>
                  <a:pt x="2023805" y="1795066"/>
                </a:cubicBezTo>
                <a:cubicBezTo>
                  <a:pt x="2007602" y="1785349"/>
                  <a:pt x="1992119" y="1773833"/>
                  <a:pt x="1976277" y="1762676"/>
                </a:cubicBezTo>
                <a:cubicBezTo>
                  <a:pt x="1973036" y="1760157"/>
                  <a:pt x="1970155" y="1757278"/>
                  <a:pt x="1968355" y="1753679"/>
                </a:cubicBezTo>
                <a:cubicBezTo>
                  <a:pt x="1957913" y="1729927"/>
                  <a:pt x="1939190" y="1712653"/>
                  <a:pt x="1922627" y="1693579"/>
                </a:cubicBezTo>
                <a:cubicBezTo>
                  <a:pt x="1905705" y="1673785"/>
                  <a:pt x="1897063" y="1650752"/>
                  <a:pt x="1907865" y="1624481"/>
                </a:cubicBezTo>
                <a:cubicBezTo>
                  <a:pt x="1917587" y="1601448"/>
                  <a:pt x="1915426" y="1578056"/>
                  <a:pt x="1908945" y="1555023"/>
                </a:cubicBezTo>
                <a:cubicBezTo>
                  <a:pt x="1906065" y="1545666"/>
                  <a:pt x="1907145" y="1537748"/>
                  <a:pt x="1911826" y="1529111"/>
                </a:cubicBezTo>
                <a:cubicBezTo>
                  <a:pt x="1927668" y="1499241"/>
                  <a:pt x="1942431" y="1466851"/>
                  <a:pt x="1971236" y="1448137"/>
                </a:cubicBezTo>
                <a:cubicBezTo>
                  <a:pt x="1997880" y="1430863"/>
                  <a:pt x="2013003" y="1408910"/>
                  <a:pt x="2019484" y="1378679"/>
                </a:cubicBezTo>
                <a:cubicBezTo>
                  <a:pt x="2021284" y="1370042"/>
                  <a:pt x="2032446" y="1362844"/>
                  <a:pt x="2039647" y="1355287"/>
                </a:cubicBezTo>
                <a:cubicBezTo>
                  <a:pt x="2046488" y="1348089"/>
                  <a:pt x="2053690" y="1341251"/>
                  <a:pt x="2061251" y="1334414"/>
                </a:cubicBezTo>
                <a:cubicBezTo>
                  <a:pt x="2068812" y="1327576"/>
                  <a:pt x="2077094" y="1321818"/>
                  <a:pt x="2088616" y="1324337"/>
                </a:cubicBezTo>
                <a:cubicBezTo>
                  <a:pt x="2107699" y="1328296"/>
                  <a:pt x="2125342" y="1324697"/>
                  <a:pt x="2143705" y="1317139"/>
                </a:cubicBezTo>
                <a:cubicBezTo>
                  <a:pt x="2161708" y="1309222"/>
                  <a:pt x="2181511" y="1304903"/>
                  <a:pt x="2200955" y="1301664"/>
                </a:cubicBezTo>
                <a:cubicBezTo>
                  <a:pt x="2223638" y="1298425"/>
                  <a:pt x="2246682" y="1297705"/>
                  <a:pt x="2269366" y="1296626"/>
                </a:cubicBezTo>
                <a:cubicBezTo>
                  <a:pt x="2293850" y="1295186"/>
                  <a:pt x="2302492" y="1305983"/>
                  <a:pt x="2298171" y="1330095"/>
                </a:cubicBezTo>
                <a:cubicBezTo>
                  <a:pt x="2295291" y="1346650"/>
                  <a:pt x="2300691" y="1355647"/>
                  <a:pt x="2317614" y="1360325"/>
                </a:cubicBezTo>
                <a:cubicBezTo>
                  <a:pt x="2329136" y="1363564"/>
                  <a:pt x="2340658" y="1366443"/>
                  <a:pt x="2351460" y="1370042"/>
                </a:cubicBezTo>
                <a:cubicBezTo>
                  <a:pt x="2355061" y="1370762"/>
                  <a:pt x="2358661" y="1372201"/>
                  <a:pt x="2361182" y="1375081"/>
                </a:cubicBezTo>
                <a:cubicBezTo>
                  <a:pt x="2373784" y="1389476"/>
                  <a:pt x="2391427" y="1395234"/>
                  <a:pt x="2408710" y="1401352"/>
                </a:cubicBezTo>
                <a:cubicBezTo>
                  <a:pt x="2422032" y="1406391"/>
                  <a:pt x="2426353" y="1403871"/>
                  <a:pt x="2430313" y="1389476"/>
                </a:cubicBezTo>
                <a:cubicBezTo>
                  <a:pt x="2436074" y="1367163"/>
                  <a:pt x="2447596" y="1361405"/>
                  <a:pt x="2469560" y="1367883"/>
                </a:cubicBezTo>
                <a:cubicBezTo>
                  <a:pt x="2496565" y="1375800"/>
                  <a:pt x="2523569" y="1383358"/>
                  <a:pt x="2550934" y="1390196"/>
                </a:cubicBezTo>
                <a:cubicBezTo>
                  <a:pt x="2557775" y="1391635"/>
                  <a:pt x="2565336" y="1390196"/>
                  <a:pt x="2572537" y="1389836"/>
                </a:cubicBezTo>
                <a:cubicBezTo>
                  <a:pt x="2585860" y="1389476"/>
                  <a:pt x="2599542" y="1387677"/>
                  <a:pt x="2612864" y="1388396"/>
                </a:cubicBezTo>
                <a:cubicBezTo>
                  <a:pt x="2625106" y="1389116"/>
                  <a:pt x="2633028" y="1385157"/>
                  <a:pt x="2638789" y="1374721"/>
                </a:cubicBezTo>
                <a:cubicBezTo>
                  <a:pt x="2649591" y="1355647"/>
                  <a:pt x="2653911" y="1335133"/>
                  <a:pt x="2653911" y="1313540"/>
                </a:cubicBezTo>
                <a:cubicBezTo>
                  <a:pt x="2653911" y="1302744"/>
                  <a:pt x="2647790" y="1300225"/>
                  <a:pt x="2637708" y="1301304"/>
                </a:cubicBezTo>
                <a:cubicBezTo>
                  <a:pt x="2613584" y="1303823"/>
                  <a:pt x="2589460" y="1305983"/>
                  <a:pt x="2564976" y="1307062"/>
                </a:cubicBezTo>
                <a:cubicBezTo>
                  <a:pt x="2549854" y="1307782"/>
                  <a:pt x="2529690" y="1291947"/>
                  <a:pt x="2525369" y="1277552"/>
                </a:cubicBezTo>
                <a:cubicBezTo>
                  <a:pt x="2522849" y="1267835"/>
                  <a:pt x="2518888" y="1259198"/>
                  <a:pt x="2517088" y="1249481"/>
                </a:cubicBezTo>
                <a:cubicBezTo>
                  <a:pt x="2516008" y="1245882"/>
                  <a:pt x="2518888" y="1237964"/>
                  <a:pt x="2520689" y="1237605"/>
                </a:cubicBezTo>
                <a:cubicBezTo>
                  <a:pt x="2535811" y="1235805"/>
                  <a:pt x="2548053" y="1231127"/>
                  <a:pt x="2560655" y="1221410"/>
                </a:cubicBezTo>
                <a:cubicBezTo>
                  <a:pt x="2571817" y="1212773"/>
                  <a:pt x="2588380" y="1209174"/>
                  <a:pt x="2603143" y="1207014"/>
                </a:cubicBezTo>
                <a:cubicBezTo>
                  <a:pt x="2615385" y="1204495"/>
                  <a:pt x="2628707" y="1206295"/>
                  <a:pt x="2641309" y="1208454"/>
                </a:cubicBezTo>
                <a:cubicBezTo>
                  <a:pt x="2649951" y="1209893"/>
                  <a:pt x="2657872" y="1216731"/>
                  <a:pt x="2666513" y="1217091"/>
                </a:cubicBezTo>
                <a:cubicBezTo>
                  <a:pt x="2681996" y="1217811"/>
                  <a:pt x="2698199" y="1217091"/>
                  <a:pt x="2713321" y="1214212"/>
                </a:cubicBezTo>
                <a:cubicBezTo>
                  <a:pt x="2721243" y="1212413"/>
                  <a:pt x="2722683" y="1203775"/>
                  <a:pt x="2716922" y="1197298"/>
                </a:cubicBezTo>
                <a:cubicBezTo>
                  <a:pt x="2708641" y="1188300"/>
                  <a:pt x="2699639" y="1180023"/>
                  <a:pt x="2690277" y="1172106"/>
                </a:cubicBezTo>
                <a:cubicBezTo>
                  <a:pt x="2680196" y="1163468"/>
                  <a:pt x="2664353" y="1157710"/>
                  <a:pt x="2660032" y="1146914"/>
                </a:cubicBezTo>
                <a:cubicBezTo>
                  <a:pt x="2656072" y="1137557"/>
                  <a:pt x="2665073" y="1123161"/>
                  <a:pt x="2668674" y="1108766"/>
                </a:cubicBezTo>
                <a:cubicBezTo>
                  <a:pt x="2662913" y="1109486"/>
                  <a:pt x="2656792" y="1110205"/>
                  <a:pt x="2651031" y="1111645"/>
                </a:cubicBezTo>
                <a:cubicBezTo>
                  <a:pt x="2634468" y="1116683"/>
                  <a:pt x="2617905" y="1123161"/>
                  <a:pt x="2600982" y="1127480"/>
                </a:cubicBezTo>
                <a:cubicBezTo>
                  <a:pt x="2595221" y="1128919"/>
                  <a:pt x="2587300" y="1126400"/>
                  <a:pt x="2581539" y="1123521"/>
                </a:cubicBezTo>
                <a:cubicBezTo>
                  <a:pt x="2574698" y="1119562"/>
                  <a:pt x="2570737" y="1121362"/>
                  <a:pt x="2566056" y="1126400"/>
                </a:cubicBezTo>
                <a:cubicBezTo>
                  <a:pt x="2549134" y="1144035"/>
                  <a:pt x="2538332" y="1165268"/>
                  <a:pt x="2532931" y="1188300"/>
                </a:cubicBezTo>
                <a:cubicBezTo>
                  <a:pt x="2531130" y="1194059"/>
                  <a:pt x="2534731" y="1201616"/>
                  <a:pt x="2537251" y="1207734"/>
                </a:cubicBezTo>
                <a:cubicBezTo>
                  <a:pt x="2542292" y="1219970"/>
                  <a:pt x="2540492" y="1224649"/>
                  <a:pt x="2527530" y="1227888"/>
                </a:cubicBezTo>
                <a:cubicBezTo>
                  <a:pt x="2521409" y="1228967"/>
                  <a:pt x="2514568" y="1228607"/>
                  <a:pt x="2508087" y="1229687"/>
                </a:cubicBezTo>
                <a:cubicBezTo>
                  <a:pt x="2496925" y="1231127"/>
                  <a:pt x="2485403" y="1232566"/>
                  <a:pt x="2474241" y="1234726"/>
                </a:cubicBezTo>
                <a:cubicBezTo>
                  <a:pt x="2464879" y="1236525"/>
                  <a:pt x="2461279" y="1242643"/>
                  <a:pt x="2465239" y="1252000"/>
                </a:cubicBezTo>
                <a:cubicBezTo>
                  <a:pt x="2466680" y="1255599"/>
                  <a:pt x="2467400" y="1260277"/>
                  <a:pt x="2469920" y="1263156"/>
                </a:cubicBezTo>
                <a:cubicBezTo>
                  <a:pt x="2477841" y="1272154"/>
                  <a:pt x="2475681" y="1280071"/>
                  <a:pt x="2469200" y="1288348"/>
                </a:cubicBezTo>
                <a:cubicBezTo>
                  <a:pt x="2466680" y="1291227"/>
                  <a:pt x="2461639" y="1296626"/>
                  <a:pt x="2460919" y="1295906"/>
                </a:cubicBezTo>
                <a:cubicBezTo>
                  <a:pt x="2456238" y="1293027"/>
                  <a:pt x="2449757" y="1289068"/>
                  <a:pt x="2449397" y="1284749"/>
                </a:cubicBezTo>
                <a:cubicBezTo>
                  <a:pt x="2449397" y="1277192"/>
                  <a:pt x="2444716" y="1273953"/>
                  <a:pt x="2440755" y="1268915"/>
                </a:cubicBezTo>
                <a:cubicBezTo>
                  <a:pt x="2431754" y="1255959"/>
                  <a:pt x="2422392" y="1243003"/>
                  <a:pt x="2415911" y="1228967"/>
                </a:cubicBezTo>
                <a:cubicBezTo>
                  <a:pt x="2409430" y="1213132"/>
                  <a:pt x="2401509" y="1199817"/>
                  <a:pt x="2386026" y="1190460"/>
                </a:cubicBezTo>
                <a:cubicBezTo>
                  <a:pt x="2373064" y="1182902"/>
                  <a:pt x="2362622" y="1171026"/>
                  <a:pt x="2351100" y="1161669"/>
                </a:cubicBezTo>
                <a:cubicBezTo>
                  <a:pt x="2344619" y="1156271"/>
                  <a:pt x="2337418" y="1151592"/>
                  <a:pt x="2329496" y="1147993"/>
                </a:cubicBezTo>
                <a:cubicBezTo>
                  <a:pt x="2326616" y="1146194"/>
                  <a:pt x="2320135" y="1147993"/>
                  <a:pt x="2318334" y="1150153"/>
                </a:cubicBezTo>
                <a:cubicBezTo>
                  <a:pt x="2316174" y="1153032"/>
                  <a:pt x="2316174" y="1159150"/>
                  <a:pt x="2317974" y="1162029"/>
                </a:cubicBezTo>
                <a:cubicBezTo>
                  <a:pt x="2329496" y="1184342"/>
                  <a:pt x="2347139" y="1201256"/>
                  <a:pt x="2368023" y="1214572"/>
                </a:cubicBezTo>
                <a:cubicBezTo>
                  <a:pt x="2377744" y="1220330"/>
                  <a:pt x="2386746" y="1227888"/>
                  <a:pt x="2399348" y="1236885"/>
                </a:cubicBezTo>
                <a:cubicBezTo>
                  <a:pt x="2382065" y="1239044"/>
                  <a:pt x="2379545" y="1246962"/>
                  <a:pt x="2379905" y="1258478"/>
                </a:cubicBezTo>
                <a:cubicBezTo>
                  <a:pt x="2380265" y="1263156"/>
                  <a:pt x="2376304" y="1267835"/>
                  <a:pt x="2371623" y="1272873"/>
                </a:cubicBezTo>
                <a:cubicBezTo>
                  <a:pt x="2370543" y="1244442"/>
                  <a:pt x="2348940" y="1236525"/>
                  <a:pt x="2331657" y="1223209"/>
                </a:cubicBezTo>
                <a:cubicBezTo>
                  <a:pt x="2315814" y="1211333"/>
                  <a:pt x="2301772" y="1196938"/>
                  <a:pt x="2287729" y="1182542"/>
                </a:cubicBezTo>
                <a:cubicBezTo>
                  <a:pt x="2275127" y="1169586"/>
                  <a:pt x="2266126" y="1166707"/>
                  <a:pt x="2250283" y="1175704"/>
                </a:cubicBezTo>
                <a:cubicBezTo>
                  <a:pt x="2237321" y="1183262"/>
                  <a:pt x="2223998" y="1185421"/>
                  <a:pt x="2209236" y="1183622"/>
                </a:cubicBezTo>
                <a:cubicBezTo>
                  <a:pt x="2204195" y="1183262"/>
                  <a:pt x="2196634" y="1187221"/>
                  <a:pt x="2193393" y="1191539"/>
                </a:cubicBezTo>
                <a:cubicBezTo>
                  <a:pt x="2183312" y="1207014"/>
                  <a:pt x="2174310" y="1222489"/>
                  <a:pt x="2160268" y="1235085"/>
                </a:cubicBezTo>
                <a:cubicBezTo>
                  <a:pt x="2153066" y="1241923"/>
                  <a:pt x="2150186" y="1254519"/>
                  <a:pt x="2147305" y="1264596"/>
                </a:cubicBezTo>
                <a:cubicBezTo>
                  <a:pt x="2141905" y="1281151"/>
                  <a:pt x="2132543" y="1291947"/>
                  <a:pt x="2116340" y="1296626"/>
                </a:cubicBezTo>
                <a:cubicBezTo>
                  <a:pt x="2100858" y="1300944"/>
                  <a:pt x="2085015" y="1309941"/>
                  <a:pt x="2068812" y="1303464"/>
                </a:cubicBezTo>
                <a:cubicBezTo>
                  <a:pt x="2055130" y="1298065"/>
                  <a:pt x="2041808" y="1290508"/>
                  <a:pt x="2029926" y="1282230"/>
                </a:cubicBezTo>
                <a:cubicBezTo>
                  <a:pt x="2025245" y="1278631"/>
                  <a:pt x="2023084" y="1269994"/>
                  <a:pt x="2023084" y="1263516"/>
                </a:cubicBezTo>
                <a:cubicBezTo>
                  <a:pt x="2023445" y="1242643"/>
                  <a:pt x="2024885" y="1222130"/>
                  <a:pt x="2026685" y="1201256"/>
                </a:cubicBezTo>
                <a:cubicBezTo>
                  <a:pt x="2028485" y="1182902"/>
                  <a:pt x="2037127" y="1176424"/>
                  <a:pt x="2055130" y="1177144"/>
                </a:cubicBezTo>
                <a:cubicBezTo>
                  <a:pt x="2073853" y="1178584"/>
                  <a:pt x="2092576" y="1179663"/>
                  <a:pt x="2111299" y="1181103"/>
                </a:cubicBezTo>
                <a:cubicBezTo>
                  <a:pt x="2120301" y="1181822"/>
                  <a:pt x="2124982" y="1177864"/>
                  <a:pt x="2128582" y="1169227"/>
                </a:cubicBezTo>
                <a:cubicBezTo>
                  <a:pt x="2140104" y="1141515"/>
                  <a:pt x="2134343" y="1133958"/>
                  <a:pt x="2112020" y="1112365"/>
                </a:cubicBezTo>
                <a:cubicBezTo>
                  <a:pt x="2106979" y="1107326"/>
                  <a:pt x="2101218" y="1103008"/>
                  <a:pt x="2096537" y="1098329"/>
                </a:cubicBezTo>
                <a:cubicBezTo>
                  <a:pt x="2091136" y="1092931"/>
                  <a:pt x="2091496" y="1087893"/>
                  <a:pt x="2099777" y="1086093"/>
                </a:cubicBezTo>
                <a:cubicBezTo>
                  <a:pt x="2137224" y="1079615"/>
                  <a:pt x="2164948" y="1056583"/>
                  <a:pt x="2191953" y="1032110"/>
                </a:cubicBezTo>
                <a:cubicBezTo>
                  <a:pt x="2193753" y="1030671"/>
                  <a:pt x="2195194" y="1028512"/>
                  <a:pt x="2195914" y="1026352"/>
                </a:cubicBezTo>
                <a:cubicBezTo>
                  <a:pt x="2202755" y="1002960"/>
                  <a:pt x="2221838" y="995762"/>
                  <a:pt x="2242722" y="991803"/>
                </a:cubicBezTo>
                <a:cubicBezTo>
                  <a:pt x="2262165" y="987845"/>
                  <a:pt x="2261445" y="988564"/>
                  <a:pt x="2256764" y="969131"/>
                </a:cubicBezTo>
                <a:cubicBezTo>
                  <a:pt x="2254244" y="959054"/>
                  <a:pt x="2254964" y="948257"/>
                  <a:pt x="2255324" y="937821"/>
                </a:cubicBezTo>
                <a:cubicBezTo>
                  <a:pt x="2255684" y="934222"/>
                  <a:pt x="2259284" y="929903"/>
                  <a:pt x="2262885" y="927384"/>
                </a:cubicBezTo>
                <a:cubicBezTo>
                  <a:pt x="2269366" y="922705"/>
                  <a:pt x="2275127" y="924145"/>
                  <a:pt x="2275487" y="933142"/>
                </a:cubicBezTo>
                <a:cubicBezTo>
                  <a:pt x="2275847" y="938900"/>
                  <a:pt x="2274407" y="945018"/>
                  <a:pt x="2272247" y="950417"/>
                </a:cubicBezTo>
                <a:cubicBezTo>
                  <a:pt x="2267566" y="963013"/>
                  <a:pt x="2273687" y="974529"/>
                  <a:pt x="2287009" y="977048"/>
                </a:cubicBezTo>
                <a:cubicBezTo>
                  <a:pt x="2300691" y="979207"/>
                  <a:pt x="2314734" y="981727"/>
                  <a:pt x="2328776" y="982806"/>
                </a:cubicBezTo>
                <a:cubicBezTo>
                  <a:pt x="2333457" y="983166"/>
                  <a:pt x="2338858" y="980287"/>
                  <a:pt x="2343179" y="977768"/>
                </a:cubicBezTo>
                <a:cubicBezTo>
                  <a:pt x="2356861" y="969131"/>
                  <a:pt x="2370543" y="963732"/>
                  <a:pt x="2387826" y="965532"/>
                </a:cubicBezTo>
                <a:cubicBezTo>
                  <a:pt x="2409430" y="968051"/>
                  <a:pt x="2414831" y="961573"/>
                  <a:pt x="2415911" y="939620"/>
                </a:cubicBezTo>
                <a:cubicBezTo>
                  <a:pt x="2415911" y="938180"/>
                  <a:pt x="2416271" y="936381"/>
                  <a:pt x="2416271" y="934942"/>
                </a:cubicBezTo>
                <a:cubicBezTo>
                  <a:pt x="2418791" y="906870"/>
                  <a:pt x="2420592" y="905431"/>
                  <a:pt x="2447236" y="911549"/>
                </a:cubicBezTo>
                <a:cubicBezTo>
                  <a:pt x="2455878" y="904711"/>
                  <a:pt x="2452277" y="896434"/>
                  <a:pt x="2449037" y="888516"/>
                </a:cubicBezTo>
                <a:cubicBezTo>
                  <a:pt x="2443636" y="875561"/>
                  <a:pt x="2450837" y="861165"/>
                  <a:pt x="2464879" y="859366"/>
                </a:cubicBezTo>
                <a:cubicBezTo>
                  <a:pt x="2472080" y="858646"/>
                  <a:pt x="2480002" y="859366"/>
                  <a:pt x="2487923" y="860805"/>
                </a:cubicBezTo>
                <a:cubicBezTo>
                  <a:pt x="2496205" y="862245"/>
                  <a:pt x="2510967" y="852888"/>
                  <a:pt x="2509887" y="844970"/>
                </a:cubicBezTo>
                <a:cubicBezTo>
                  <a:pt x="2509527" y="841731"/>
                  <a:pt x="2503766" y="837413"/>
                  <a:pt x="2500165" y="837053"/>
                </a:cubicBezTo>
                <a:cubicBezTo>
                  <a:pt x="2491884" y="835973"/>
                  <a:pt x="2483962" y="837413"/>
                  <a:pt x="2475681" y="838132"/>
                </a:cubicBezTo>
                <a:cubicBezTo>
                  <a:pt x="2464519" y="839932"/>
                  <a:pt x="2453357" y="842811"/>
                  <a:pt x="2441835" y="843531"/>
                </a:cubicBezTo>
                <a:cubicBezTo>
                  <a:pt x="2425273" y="844970"/>
                  <a:pt x="2409430" y="831295"/>
                  <a:pt x="2406909" y="812581"/>
                </a:cubicBezTo>
                <a:cubicBezTo>
                  <a:pt x="2404749" y="792787"/>
                  <a:pt x="2405109" y="773713"/>
                  <a:pt x="2419872" y="757518"/>
                </a:cubicBezTo>
                <a:cubicBezTo>
                  <a:pt x="2428153" y="748521"/>
                  <a:pt x="2434634" y="737725"/>
                  <a:pt x="2441475" y="728008"/>
                </a:cubicBezTo>
                <a:cubicBezTo>
                  <a:pt x="2446516" y="720810"/>
                  <a:pt x="2444356" y="716491"/>
                  <a:pt x="2436074" y="714692"/>
                </a:cubicBezTo>
                <a:cubicBezTo>
                  <a:pt x="2426713" y="712173"/>
                  <a:pt x="2417351" y="706415"/>
                  <a:pt x="2408710" y="715772"/>
                </a:cubicBezTo>
                <a:cubicBezTo>
                  <a:pt x="2405109" y="719371"/>
                  <a:pt x="2401509" y="724409"/>
                  <a:pt x="2401148" y="728728"/>
                </a:cubicBezTo>
                <a:cubicBezTo>
                  <a:pt x="2400068" y="744562"/>
                  <a:pt x="2394667" y="757518"/>
                  <a:pt x="2382785" y="767595"/>
                </a:cubicBezTo>
                <a:cubicBezTo>
                  <a:pt x="2382065" y="767955"/>
                  <a:pt x="2381705" y="768675"/>
                  <a:pt x="2380985" y="769395"/>
                </a:cubicBezTo>
                <a:cubicBezTo>
                  <a:pt x="2353260" y="790628"/>
                  <a:pt x="2353980" y="816899"/>
                  <a:pt x="2369463" y="844970"/>
                </a:cubicBezTo>
                <a:cubicBezTo>
                  <a:pt x="2371984" y="848929"/>
                  <a:pt x="2372704" y="852888"/>
                  <a:pt x="2374504" y="857566"/>
                </a:cubicBezTo>
                <a:cubicBezTo>
                  <a:pt x="2370903" y="860445"/>
                  <a:pt x="2367663" y="862605"/>
                  <a:pt x="2364422" y="865124"/>
                </a:cubicBezTo>
                <a:cubicBezTo>
                  <a:pt x="2365142" y="868363"/>
                  <a:pt x="2367663" y="873401"/>
                  <a:pt x="2366583" y="874841"/>
                </a:cubicBezTo>
                <a:cubicBezTo>
                  <a:pt x="2353260" y="887797"/>
                  <a:pt x="2357581" y="905431"/>
                  <a:pt x="2353620" y="920906"/>
                </a:cubicBezTo>
                <a:cubicBezTo>
                  <a:pt x="2351460" y="929543"/>
                  <a:pt x="2330216" y="948977"/>
                  <a:pt x="2321215" y="948617"/>
                </a:cubicBezTo>
                <a:cubicBezTo>
                  <a:pt x="2318694" y="948257"/>
                  <a:pt x="2315094" y="946098"/>
                  <a:pt x="2313654" y="943219"/>
                </a:cubicBezTo>
                <a:cubicBezTo>
                  <a:pt x="2306092" y="928464"/>
                  <a:pt x="2298531" y="912989"/>
                  <a:pt x="2290970" y="897513"/>
                </a:cubicBezTo>
                <a:cubicBezTo>
                  <a:pt x="2288809" y="892835"/>
                  <a:pt x="2288089" y="887437"/>
                  <a:pt x="2285929" y="882758"/>
                </a:cubicBezTo>
                <a:cubicBezTo>
                  <a:pt x="2278728" y="864404"/>
                  <a:pt x="2273687" y="862605"/>
                  <a:pt x="2261805" y="878799"/>
                </a:cubicBezTo>
                <a:cubicBezTo>
                  <a:pt x="2253163" y="890676"/>
                  <a:pt x="2242722" y="894275"/>
                  <a:pt x="2229399" y="892835"/>
                </a:cubicBezTo>
                <a:cubicBezTo>
                  <a:pt x="2220398" y="892115"/>
                  <a:pt x="2213197" y="889956"/>
                  <a:pt x="2216797" y="877720"/>
                </a:cubicBezTo>
                <a:cubicBezTo>
                  <a:pt x="2217877" y="875201"/>
                  <a:pt x="2215357" y="871962"/>
                  <a:pt x="2215357" y="869083"/>
                </a:cubicBezTo>
                <a:cubicBezTo>
                  <a:pt x="2214637" y="865124"/>
                  <a:pt x="2213557" y="860445"/>
                  <a:pt x="2215357" y="857566"/>
                </a:cubicBezTo>
                <a:cubicBezTo>
                  <a:pt x="2219318" y="851448"/>
                  <a:pt x="2220398" y="846410"/>
                  <a:pt x="2215717" y="839572"/>
                </a:cubicBezTo>
                <a:cubicBezTo>
                  <a:pt x="2214277" y="837773"/>
                  <a:pt x="2217517" y="832374"/>
                  <a:pt x="2218598" y="827336"/>
                </a:cubicBezTo>
                <a:cubicBezTo>
                  <a:pt x="2211756" y="818699"/>
                  <a:pt x="2211396" y="810781"/>
                  <a:pt x="2221478" y="802144"/>
                </a:cubicBezTo>
                <a:cubicBezTo>
                  <a:pt x="2236601" y="789908"/>
                  <a:pt x="2252443" y="779471"/>
                  <a:pt x="2268646" y="767955"/>
                </a:cubicBezTo>
                <a:cubicBezTo>
                  <a:pt x="2260365" y="759318"/>
                  <a:pt x="2268646" y="751400"/>
                  <a:pt x="2275847" y="744562"/>
                </a:cubicBezTo>
                <a:cubicBezTo>
                  <a:pt x="2287369" y="733406"/>
                  <a:pt x="2293130" y="720090"/>
                  <a:pt x="2297811" y="705335"/>
                </a:cubicBezTo>
                <a:cubicBezTo>
                  <a:pt x="2302132" y="692739"/>
                  <a:pt x="2310053" y="681583"/>
                  <a:pt x="2316534" y="670066"/>
                </a:cubicBezTo>
                <a:cubicBezTo>
                  <a:pt x="2324455" y="656391"/>
                  <a:pt x="2331297" y="642355"/>
                  <a:pt x="2341018" y="630839"/>
                </a:cubicBezTo>
                <a:cubicBezTo>
                  <a:pt x="2349300" y="620402"/>
                  <a:pt x="2361182" y="612485"/>
                  <a:pt x="2371623" y="603848"/>
                </a:cubicBezTo>
                <a:cubicBezTo>
                  <a:pt x="2373424" y="602048"/>
                  <a:pt x="2377384" y="602768"/>
                  <a:pt x="2378105" y="600968"/>
                </a:cubicBezTo>
                <a:cubicBezTo>
                  <a:pt x="2386026" y="584774"/>
                  <a:pt x="2405109" y="586933"/>
                  <a:pt x="2416271" y="576496"/>
                </a:cubicBezTo>
                <a:cubicBezTo>
                  <a:pt x="2418791" y="574337"/>
                  <a:pt x="2424552" y="575777"/>
                  <a:pt x="2428873" y="575057"/>
                </a:cubicBezTo>
                <a:cubicBezTo>
                  <a:pt x="2434274" y="573977"/>
                  <a:pt x="2440035" y="572897"/>
                  <a:pt x="2445436" y="570738"/>
                </a:cubicBezTo>
                <a:cubicBezTo>
                  <a:pt x="2448316" y="569658"/>
                  <a:pt x="2452637" y="565340"/>
                  <a:pt x="2452997" y="565340"/>
                </a:cubicBezTo>
                <a:cubicBezTo>
                  <a:pt x="2460559" y="573977"/>
                  <a:pt x="2471720" y="568219"/>
                  <a:pt x="2479642" y="572538"/>
                </a:cubicBezTo>
                <a:cubicBezTo>
                  <a:pt x="2483962" y="574697"/>
                  <a:pt x="2484683" y="583334"/>
                  <a:pt x="2487203" y="588732"/>
                </a:cubicBezTo>
                <a:cubicBezTo>
                  <a:pt x="2486123" y="589812"/>
                  <a:pt x="2485403" y="590532"/>
                  <a:pt x="2484323" y="591252"/>
                </a:cubicBezTo>
                <a:cubicBezTo>
                  <a:pt x="2501245" y="595930"/>
                  <a:pt x="2518168" y="603488"/>
                  <a:pt x="2535091" y="604927"/>
                </a:cubicBezTo>
                <a:cubicBezTo>
                  <a:pt x="2578659" y="608526"/>
                  <a:pt x="2606383" y="632638"/>
                  <a:pt x="2625106" y="668987"/>
                </a:cubicBezTo>
                <a:cubicBezTo>
                  <a:pt x="2629787" y="677984"/>
                  <a:pt x="2620066" y="683022"/>
                  <a:pt x="2613224" y="686981"/>
                </a:cubicBezTo>
                <a:cubicBezTo>
                  <a:pt x="2596301" y="695618"/>
                  <a:pt x="2579739" y="687701"/>
                  <a:pt x="2563176" y="684102"/>
                </a:cubicBezTo>
                <a:cubicBezTo>
                  <a:pt x="2554174" y="681943"/>
                  <a:pt x="2545893" y="678704"/>
                  <a:pt x="2537251" y="676184"/>
                </a:cubicBezTo>
                <a:cubicBezTo>
                  <a:pt x="2536891" y="677264"/>
                  <a:pt x="2536171" y="678344"/>
                  <a:pt x="2535451" y="679423"/>
                </a:cubicBezTo>
                <a:cubicBezTo>
                  <a:pt x="2538332" y="682302"/>
                  <a:pt x="2541932" y="684822"/>
                  <a:pt x="2544453" y="688061"/>
                </a:cubicBezTo>
                <a:cubicBezTo>
                  <a:pt x="2551294" y="698137"/>
                  <a:pt x="2559935" y="707494"/>
                  <a:pt x="2563536" y="718651"/>
                </a:cubicBezTo>
                <a:cubicBezTo>
                  <a:pt x="2568937" y="734486"/>
                  <a:pt x="2581539" y="738804"/>
                  <a:pt x="2593781" y="744922"/>
                </a:cubicBezTo>
                <a:cubicBezTo>
                  <a:pt x="2594501" y="745282"/>
                  <a:pt x="2596301" y="744922"/>
                  <a:pt x="2597382" y="744562"/>
                </a:cubicBezTo>
                <a:cubicBezTo>
                  <a:pt x="2598102" y="744562"/>
                  <a:pt x="2598462" y="743483"/>
                  <a:pt x="2600262" y="742043"/>
                </a:cubicBezTo>
                <a:cubicBezTo>
                  <a:pt x="2595581" y="735565"/>
                  <a:pt x="2590901" y="728728"/>
                  <a:pt x="2586580" y="722250"/>
                </a:cubicBezTo>
                <a:cubicBezTo>
                  <a:pt x="2586940" y="721170"/>
                  <a:pt x="2587660" y="720090"/>
                  <a:pt x="2588020" y="718651"/>
                </a:cubicBezTo>
                <a:cubicBezTo>
                  <a:pt x="2595221" y="720090"/>
                  <a:pt x="2602423" y="720450"/>
                  <a:pt x="2609624" y="722609"/>
                </a:cubicBezTo>
                <a:cubicBezTo>
                  <a:pt x="2623666" y="727288"/>
                  <a:pt x="2625466" y="726928"/>
                  <a:pt x="2626907" y="712893"/>
                </a:cubicBezTo>
                <a:cubicBezTo>
                  <a:pt x="2628707" y="695978"/>
                  <a:pt x="2634828" y="684462"/>
                  <a:pt x="2653551" y="680863"/>
                </a:cubicBezTo>
                <a:cubicBezTo>
                  <a:pt x="2667594" y="677984"/>
                  <a:pt x="2668674" y="671866"/>
                  <a:pt x="2665433" y="657830"/>
                </a:cubicBezTo>
                <a:cubicBezTo>
                  <a:pt x="2663273" y="648473"/>
                  <a:pt x="2661113" y="638756"/>
                  <a:pt x="2660752" y="629399"/>
                </a:cubicBezTo>
                <a:cubicBezTo>
                  <a:pt x="2660752" y="625441"/>
                  <a:pt x="2665433" y="621482"/>
                  <a:pt x="2667954" y="617523"/>
                </a:cubicBezTo>
                <a:cubicBezTo>
                  <a:pt x="2672995" y="621842"/>
                  <a:pt x="2678395" y="625800"/>
                  <a:pt x="2683076" y="630839"/>
                </a:cubicBezTo>
                <a:cubicBezTo>
                  <a:pt x="2684156" y="631919"/>
                  <a:pt x="2682356" y="636237"/>
                  <a:pt x="2681996" y="639116"/>
                </a:cubicBezTo>
                <a:cubicBezTo>
                  <a:pt x="2680196" y="645594"/>
                  <a:pt x="2680196" y="651352"/>
                  <a:pt x="2687397" y="655671"/>
                </a:cubicBezTo>
                <a:cubicBezTo>
                  <a:pt x="2695318" y="660349"/>
                  <a:pt x="2699999" y="655671"/>
                  <a:pt x="2704680" y="651352"/>
                </a:cubicBezTo>
                <a:cubicBezTo>
                  <a:pt x="2713681" y="641276"/>
                  <a:pt x="2721963" y="630479"/>
                  <a:pt x="2731684" y="621122"/>
                </a:cubicBezTo>
                <a:cubicBezTo>
                  <a:pt x="2743206" y="610685"/>
                  <a:pt x="2756889" y="605287"/>
                  <a:pt x="2773091" y="611405"/>
                </a:cubicBezTo>
                <a:cubicBezTo>
                  <a:pt x="2777772" y="613205"/>
                  <a:pt x="2784253" y="611045"/>
                  <a:pt x="2788934" y="608526"/>
                </a:cubicBezTo>
                <a:cubicBezTo>
                  <a:pt x="2804417" y="600968"/>
                  <a:pt x="2818459" y="593051"/>
                  <a:pt x="2836822" y="599529"/>
                </a:cubicBezTo>
                <a:cubicBezTo>
                  <a:pt x="2844023" y="602408"/>
                  <a:pt x="2850505" y="591252"/>
                  <a:pt x="2846904" y="582974"/>
                </a:cubicBezTo>
                <a:cubicBezTo>
                  <a:pt x="2840063" y="565340"/>
                  <a:pt x="2844023" y="560301"/>
                  <a:pt x="2863467" y="561381"/>
                </a:cubicBezTo>
                <a:cubicBezTo>
                  <a:pt x="2886511" y="562461"/>
                  <a:pt x="2906314" y="573257"/>
                  <a:pt x="2926477" y="583334"/>
                </a:cubicBezTo>
                <a:cubicBezTo>
                  <a:pt x="2931518" y="585853"/>
                  <a:pt x="2936559" y="588013"/>
                  <a:pt x="2941960" y="590892"/>
                </a:cubicBezTo>
                <a:cubicBezTo>
                  <a:pt x="2948441" y="581535"/>
                  <a:pt x="2942680" y="576856"/>
                  <a:pt x="2936919" y="573257"/>
                </a:cubicBezTo>
                <a:cubicBezTo>
                  <a:pt x="2921437" y="562821"/>
                  <a:pt x="2908474" y="550225"/>
                  <a:pt x="2905234" y="531511"/>
                </a:cubicBezTo>
                <a:cubicBezTo>
                  <a:pt x="2902353" y="516755"/>
                  <a:pt x="2903434" y="501640"/>
                  <a:pt x="2903434" y="486525"/>
                </a:cubicBezTo>
                <a:cubicBezTo>
                  <a:pt x="2903434" y="478608"/>
                  <a:pt x="2905954" y="470330"/>
                  <a:pt x="2905594" y="462053"/>
                </a:cubicBezTo>
                <a:cubicBezTo>
                  <a:pt x="2905234" y="450896"/>
                  <a:pt x="2911715" y="448017"/>
                  <a:pt x="2920356" y="446578"/>
                </a:cubicBezTo>
                <a:cubicBezTo>
                  <a:pt x="2928638" y="445138"/>
                  <a:pt x="2935839" y="445498"/>
                  <a:pt x="2940520" y="455575"/>
                </a:cubicBezTo>
                <a:cubicBezTo>
                  <a:pt x="2955642" y="490484"/>
                  <a:pt x="2972205" y="525033"/>
                  <a:pt x="2988408" y="560301"/>
                </a:cubicBezTo>
                <a:cubicBezTo>
                  <a:pt x="2989488" y="562461"/>
                  <a:pt x="2990568" y="565700"/>
                  <a:pt x="2992369" y="567499"/>
                </a:cubicBezTo>
                <a:cubicBezTo>
                  <a:pt x="3008211" y="585134"/>
                  <a:pt x="3003530" y="605647"/>
                  <a:pt x="2997769" y="624361"/>
                </a:cubicBezTo>
                <a:cubicBezTo>
                  <a:pt x="2995969" y="630479"/>
                  <a:pt x="2985887" y="634438"/>
                  <a:pt x="2980126" y="639116"/>
                </a:cubicBezTo>
                <a:cubicBezTo>
                  <a:pt x="2993809" y="650273"/>
                  <a:pt x="3007491" y="647034"/>
                  <a:pt x="3014692" y="627960"/>
                </a:cubicBezTo>
                <a:cubicBezTo>
                  <a:pt x="3019733" y="615364"/>
                  <a:pt x="3024414" y="603128"/>
                  <a:pt x="3018653" y="589092"/>
                </a:cubicBezTo>
                <a:cubicBezTo>
                  <a:pt x="3016853" y="584054"/>
                  <a:pt x="3017933" y="577576"/>
                  <a:pt x="3019013" y="571818"/>
                </a:cubicBezTo>
                <a:cubicBezTo>
                  <a:pt x="3021173" y="561741"/>
                  <a:pt x="3029815" y="559582"/>
                  <a:pt x="3037736" y="566779"/>
                </a:cubicBezTo>
                <a:cubicBezTo>
                  <a:pt x="3042417" y="571458"/>
                  <a:pt x="3047458" y="575777"/>
                  <a:pt x="3053219" y="579015"/>
                </a:cubicBezTo>
                <a:cubicBezTo>
                  <a:pt x="3051779" y="567499"/>
                  <a:pt x="3044217" y="560661"/>
                  <a:pt x="3033776" y="557782"/>
                </a:cubicBezTo>
                <a:cubicBezTo>
                  <a:pt x="3028375" y="556343"/>
                  <a:pt x="3022614" y="556343"/>
                  <a:pt x="3016853" y="556703"/>
                </a:cubicBezTo>
                <a:cubicBezTo>
                  <a:pt x="2999570" y="557782"/>
                  <a:pt x="2992008" y="554543"/>
                  <a:pt x="2989488" y="537989"/>
                </a:cubicBezTo>
                <a:cubicBezTo>
                  <a:pt x="2987328" y="522873"/>
                  <a:pt x="2982287" y="509558"/>
                  <a:pt x="2973285" y="497682"/>
                </a:cubicBezTo>
                <a:cubicBezTo>
                  <a:pt x="2965004" y="486885"/>
                  <a:pt x="2967164" y="477528"/>
                  <a:pt x="2978326" y="468171"/>
                </a:cubicBezTo>
                <a:cubicBezTo>
                  <a:pt x="2986608" y="478967"/>
                  <a:pt x="2995969" y="488324"/>
                  <a:pt x="3010012" y="489404"/>
                </a:cubicBezTo>
                <a:cubicBezTo>
                  <a:pt x="3010732" y="488324"/>
                  <a:pt x="3011092" y="487605"/>
                  <a:pt x="3011812" y="486525"/>
                </a:cubicBezTo>
                <a:cubicBezTo>
                  <a:pt x="3007131" y="484006"/>
                  <a:pt x="3002810" y="481487"/>
                  <a:pt x="2998850" y="478608"/>
                </a:cubicBezTo>
                <a:cubicBezTo>
                  <a:pt x="2996689" y="476808"/>
                  <a:pt x="2994529" y="473569"/>
                  <a:pt x="2994169" y="470690"/>
                </a:cubicBezTo>
                <a:cubicBezTo>
                  <a:pt x="2994169" y="469610"/>
                  <a:pt x="2998490" y="467811"/>
                  <a:pt x="3000290" y="466012"/>
                </a:cubicBezTo>
                <a:cubicBezTo>
                  <a:pt x="3003530" y="462773"/>
                  <a:pt x="3008571" y="459894"/>
                  <a:pt x="3009291" y="455935"/>
                </a:cubicBezTo>
                <a:cubicBezTo>
                  <a:pt x="3011092" y="446938"/>
                  <a:pt x="3016133" y="444778"/>
                  <a:pt x="3023334" y="447298"/>
                </a:cubicBezTo>
                <a:cubicBezTo>
                  <a:pt x="3037736" y="452336"/>
                  <a:pt x="3052499" y="457374"/>
                  <a:pt x="3066901" y="463492"/>
                </a:cubicBezTo>
                <a:cubicBezTo>
                  <a:pt x="3070502" y="465292"/>
                  <a:pt x="3074102" y="471770"/>
                  <a:pt x="3074102" y="476448"/>
                </a:cubicBezTo>
                <a:cubicBezTo>
                  <a:pt x="3074102" y="492643"/>
                  <a:pt x="3087065" y="499481"/>
                  <a:pt x="3097146" y="508118"/>
                </a:cubicBezTo>
                <a:cubicBezTo>
                  <a:pt x="3089225" y="486165"/>
                  <a:pt x="3082744" y="463852"/>
                  <a:pt x="3060780" y="450177"/>
                </a:cubicBezTo>
                <a:cubicBezTo>
                  <a:pt x="3051058" y="444419"/>
                  <a:pt x="3041337" y="437941"/>
                  <a:pt x="3033776" y="430023"/>
                </a:cubicBezTo>
                <a:cubicBezTo>
                  <a:pt x="3028015" y="423905"/>
                  <a:pt x="3025494" y="414908"/>
                  <a:pt x="3023334" y="406991"/>
                </a:cubicBezTo>
                <a:cubicBezTo>
                  <a:pt x="3022614" y="404831"/>
                  <a:pt x="3026574" y="399073"/>
                  <a:pt x="3029455" y="397993"/>
                </a:cubicBezTo>
                <a:cubicBezTo>
                  <a:pt x="3043137" y="393675"/>
                  <a:pt x="3057540" y="390796"/>
                  <a:pt x="3071222" y="386837"/>
                </a:cubicBezTo>
                <a:cubicBezTo>
                  <a:pt x="3075183" y="385757"/>
                  <a:pt x="3079143" y="383958"/>
                  <a:pt x="3082744" y="382158"/>
                </a:cubicBezTo>
                <a:cubicBezTo>
                  <a:pt x="3080944" y="378560"/>
                  <a:pt x="3079863" y="374241"/>
                  <a:pt x="3076983" y="371362"/>
                </a:cubicBezTo>
                <a:cubicBezTo>
                  <a:pt x="3062940" y="358766"/>
                  <a:pt x="3060420" y="342211"/>
                  <a:pt x="3071942" y="327456"/>
                </a:cubicBezTo>
                <a:cubicBezTo>
                  <a:pt x="3082024" y="314860"/>
                  <a:pt x="3093546" y="302984"/>
                  <a:pt x="3104347" y="291108"/>
                </a:cubicBezTo>
                <a:cubicBezTo>
                  <a:pt x="3105788" y="289308"/>
                  <a:pt x="3107228" y="287149"/>
                  <a:pt x="3108308" y="284990"/>
                </a:cubicBezTo>
                <a:cubicBezTo>
                  <a:pt x="3112269" y="274913"/>
                  <a:pt x="3119110" y="272034"/>
                  <a:pt x="3129912" y="274193"/>
                </a:cubicBezTo>
                <a:cubicBezTo>
                  <a:pt x="3134953" y="275273"/>
                  <a:pt x="3142154" y="274553"/>
                  <a:pt x="3146115" y="271674"/>
                </a:cubicBezTo>
                <a:cubicBezTo>
                  <a:pt x="3155836" y="264476"/>
                  <a:pt x="3170239" y="261957"/>
                  <a:pt x="3173119" y="247202"/>
                </a:cubicBezTo>
                <a:cubicBezTo>
                  <a:pt x="3174199" y="243243"/>
                  <a:pt x="3174199" y="238924"/>
                  <a:pt x="3172759" y="234966"/>
                </a:cubicBezTo>
                <a:cubicBezTo>
                  <a:pt x="3170959" y="229927"/>
                  <a:pt x="3166278" y="225609"/>
                  <a:pt x="3164838" y="220210"/>
                </a:cubicBezTo>
                <a:cubicBezTo>
                  <a:pt x="3159437" y="202576"/>
                  <a:pt x="3163397" y="195018"/>
                  <a:pt x="3184641" y="179903"/>
                </a:cubicBezTo>
                <a:close/>
                <a:moveTo>
                  <a:pt x="2594902" y="175142"/>
                </a:moveTo>
                <a:cubicBezTo>
                  <a:pt x="2596304" y="175495"/>
                  <a:pt x="2597706" y="176200"/>
                  <a:pt x="2599108" y="176553"/>
                </a:cubicBezTo>
                <a:cubicBezTo>
                  <a:pt x="2599459" y="180787"/>
                  <a:pt x="2601562" y="185726"/>
                  <a:pt x="2599809" y="188548"/>
                </a:cubicBezTo>
                <a:cubicBezTo>
                  <a:pt x="2596304" y="195251"/>
                  <a:pt x="2591748" y="202306"/>
                  <a:pt x="2585789" y="206539"/>
                </a:cubicBezTo>
                <a:cubicBezTo>
                  <a:pt x="2581233" y="209714"/>
                  <a:pt x="2574924" y="200189"/>
                  <a:pt x="2578780" y="193134"/>
                </a:cubicBezTo>
                <a:cubicBezTo>
                  <a:pt x="2582635" y="186431"/>
                  <a:pt x="2589294" y="181139"/>
                  <a:pt x="2594902" y="175142"/>
                </a:cubicBezTo>
                <a:close/>
                <a:moveTo>
                  <a:pt x="2690812" y="156091"/>
                </a:moveTo>
                <a:cubicBezTo>
                  <a:pt x="2694174" y="159001"/>
                  <a:pt x="2697536" y="162276"/>
                  <a:pt x="2703139" y="167005"/>
                </a:cubicBezTo>
                <a:cubicBezTo>
                  <a:pt x="2699030" y="169551"/>
                  <a:pt x="2695668" y="173189"/>
                  <a:pt x="2694174" y="172462"/>
                </a:cubicBezTo>
                <a:cubicBezTo>
                  <a:pt x="2690439" y="171007"/>
                  <a:pt x="2686330" y="167732"/>
                  <a:pt x="2685209" y="164822"/>
                </a:cubicBezTo>
                <a:cubicBezTo>
                  <a:pt x="2684462" y="162639"/>
                  <a:pt x="2688945" y="159001"/>
                  <a:pt x="2690812" y="156091"/>
                </a:cubicBezTo>
                <a:close/>
                <a:moveTo>
                  <a:pt x="1201560" y="153155"/>
                </a:moveTo>
                <a:cubicBezTo>
                  <a:pt x="1207910" y="154251"/>
                  <a:pt x="1214260" y="165940"/>
                  <a:pt x="1216377" y="174341"/>
                </a:cubicBezTo>
                <a:cubicBezTo>
                  <a:pt x="1218846" y="183473"/>
                  <a:pt x="1208968" y="192239"/>
                  <a:pt x="1200854" y="191508"/>
                </a:cubicBezTo>
                <a:cubicBezTo>
                  <a:pt x="1187449" y="190413"/>
                  <a:pt x="1190624" y="180185"/>
                  <a:pt x="1189566" y="173245"/>
                </a:cubicBezTo>
                <a:cubicBezTo>
                  <a:pt x="1190271" y="163018"/>
                  <a:pt x="1192035" y="151329"/>
                  <a:pt x="1201560" y="153155"/>
                </a:cubicBezTo>
                <a:close/>
                <a:moveTo>
                  <a:pt x="955302" y="139541"/>
                </a:moveTo>
                <a:cubicBezTo>
                  <a:pt x="961782" y="137041"/>
                  <a:pt x="971502" y="142042"/>
                  <a:pt x="979062" y="144185"/>
                </a:cubicBezTo>
                <a:cubicBezTo>
                  <a:pt x="980502" y="144542"/>
                  <a:pt x="982302" y="148828"/>
                  <a:pt x="981942" y="150971"/>
                </a:cubicBezTo>
                <a:cubicBezTo>
                  <a:pt x="979782" y="162044"/>
                  <a:pt x="953142" y="184547"/>
                  <a:pt x="939463" y="185976"/>
                </a:cubicBezTo>
                <a:lnTo>
                  <a:pt x="939463" y="171331"/>
                </a:lnTo>
                <a:cubicBezTo>
                  <a:pt x="930463" y="177403"/>
                  <a:pt x="923263" y="182761"/>
                  <a:pt x="915343" y="187405"/>
                </a:cubicBezTo>
                <a:cubicBezTo>
                  <a:pt x="904183" y="193834"/>
                  <a:pt x="893744" y="191334"/>
                  <a:pt x="887264" y="180618"/>
                </a:cubicBezTo>
                <a:cubicBezTo>
                  <a:pt x="885824" y="178475"/>
                  <a:pt x="887264" y="172760"/>
                  <a:pt x="889064" y="171688"/>
                </a:cubicBezTo>
                <a:cubicBezTo>
                  <a:pt x="910663" y="160616"/>
                  <a:pt x="932623" y="148828"/>
                  <a:pt x="955302" y="139541"/>
                </a:cubicBezTo>
                <a:close/>
                <a:moveTo>
                  <a:pt x="1034438" y="137748"/>
                </a:moveTo>
                <a:cubicBezTo>
                  <a:pt x="1042132" y="138453"/>
                  <a:pt x="1049458" y="140923"/>
                  <a:pt x="1060083" y="143745"/>
                </a:cubicBezTo>
                <a:cubicBezTo>
                  <a:pt x="1053488" y="152212"/>
                  <a:pt x="1049825" y="158914"/>
                  <a:pt x="1043963" y="162795"/>
                </a:cubicBezTo>
                <a:cubicBezTo>
                  <a:pt x="1039201" y="165264"/>
                  <a:pt x="1031508" y="164912"/>
                  <a:pt x="1025646" y="163500"/>
                </a:cubicBezTo>
                <a:cubicBezTo>
                  <a:pt x="1024181" y="163148"/>
                  <a:pt x="1022349" y="155739"/>
                  <a:pt x="1023082" y="151506"/>
                </a:cubicBezTo>
                <a:cubicBezTo>
                  <a:pt x="1024181" y="145156"/>
                  <a:pt x="1024913" y="137042"/>
                  <a:pt x="1034438" y="137748"/>
                </a:cubicBezTo>
                <a:close/>
                <a:moveTo>
                  <a:pt x="2710228" y="124341"/>
                </a:moveTo>
                <a:cubicBezTo>
                  <a:pt x="2712426" y="126199"/>
                  <a:pt x="2715724" y="127685"/>
                  <a:pt x="2716823" y="129914"/>
                </a:cubicBezTo>
                <a:cubicBezTo>
                  <a:pt x="2719021" y="137345"/>
                  <a:pt x="2715724" y="141060"/>
                  <a:pt x="2705099" y="141432"/>
                </a:cubicBezTo>
                <a:cubicBezTo>
                  <a:pt x="2706931" y="134744"/>
                  <a:pt x="2708396" y="129543"/>
                  <a:pt x="2710228" y="124341"/>
                </a:cubicBezTo>
                <a:close/>
                <a:moveTo>
                  <a:pt x="3123278" y="120403"/>
                </a:moveTo>
                <a:cubicBezTo>
                  <a:pt x="3132030" y="123676"/>
                  <a:pt x="3141148" y="127312"/>
                  <a:pt x="3149536" y="131675"/>
                </a:cubicBezTo>
                <a:cubicBezTo>
                  <a:pt x="3160477" y="137493"/>
                  <a:pt x="3161936" y="146220"/>
                  <a:pt x="3153548" y="155310"/>
                </a:cubicBezTo>
                <a:cubicBezTo>
                  <a:pt x="3146983" y="162583"/>
                  <a:pt x="3139689" y="169492"/>
                  <a:pt x="3132030" y="175310"/>
                </a:cubicBezTo>
                <a:cubicBezTo>
                  <a:pt x="3124372" y="181128"/>
                  <a:pt x="3117807" y="179309"/>
                  <a:pt x="3115254" y="169492"/>
                </a:cubicBezTo>
                <a:cubicBezTo>
                  <a:pt x="3112702" y="157129"/>
                  <a:pt x="3110513" y="144402"/>
                  <a:pt x="3109055" y="136766"/>
                </a:cubicBezTo>
                <a:cubicBezTo>
                  <a:pt x="3108325" y="119676"/>
                  <a:pt x="3112337" y="116403"/>
                  <a:pt x="3123278" y="120403"/>
                </a:cubicBezTo>
                <a:close/>
                <a:moveTo>
                  <a:pt x="3624818" y="112093"/>
                </a:moveTo>
                <a:cubicBezTo>
                  <a:pt x="3631317" y="111368"/>
                  <a:pt x="3639621" y="113906"/>
                  <a:pt x="3644315" y="118258"/>
                </a:cubicBezTo>
                <a:cubicBezTo>
                  <a:pt x="3648286" y="122247"/>
                  <a:pt x="3654063" y="130225"/>
                  <a:pt x="3646120" y="137477"/>
                </a:cubicBezTo>
                <a:cubicBezTo>
                  <a:pt x="3635288" y="146905"/>
                  <a:pt x="3625179" y="157059"/>
                  <a:pt x="3614708" y="166487"/>
                </a:cubicBezTo>
                <a:cubicBezTo>
                  <a:pt x="3600627" y="178454"/>
                  <a:pt x="3587990" y="179542"/>
                  <a:pt x="3575353" y="166124"/>
                </a:cubicBezTo>
                <a:cubicBezTo>
                  <a:pt x="3567049" y="157784"/>
                  <a:pt x="3561272" y="145455"/>
                  <a:pt x="3556218" y="134213"/>
                </a:cubicBezTo>
                <a:cubicBezTo>
                  <a:pt x="3554412" y="130225"/>
                  <a:pt x="3556579" y="122247"/>
                  <a:pt x="3560189" y="118983"/>
                </a:cubicBezTo>
                <a:cubicBezTo>
                  <a:pt x="3562355" y="116445"/>
                  <a:pt x="3569577" y="118258"/>
                  <a:pt x="3574631" y="119708"/>
                </a:cubicBezTo>
                <a:cubicBezTo>
                  <a:pt x="3578603" y="120434"/>
                  <a:pt x="3582574" y="122609"/>
                  <a:pt x="3586185" y="124785"/>
                </a:cubicBezTo>
                <a:cubicBezTo>
                  <a:pt x="3595211" y="108467"/>
                  <a:pt x="3599544" y="108467"/>
                  <a:pt x="3610737" y="122609"/>
                </a:cubicBezTo>
                <a:cubicBezTo>
                  <a:pt x="3613264" y="125873"/>
                  <a:pt x="3616153" y="129137"/>
                  <a:pt x="3620846" y="135301"/>
                </a:cubicBezTo>
                <a:cubicBezTo>
                  <a:pt x="3620485" y="130225"/>
                  <a:pt x="3620485" y="128411"/>
                  <a:pt x="3620124" y="126961"/>
                </a:cubicBezTo>
                <a:cubicBezTo>
                  <a:pt x="3618680" y="121159"/>
                  <a:pt x="3616153" y="113181"/>
                  <a:pt x="3624818" y="112093"/>
                </a:cubicBezTo>
                <a:close/>
                <a:moveTo>
                  <a:pt x="3699886" y="110054"/>
                </a:moveTo>
                <a:cubicBezTo>
                  <a:pt x="3703854" y="111105"/>
                  <a:pt x="3707823" y="111105"/>
                  <a:pt x="3710709" y="112856"/>
                </a:cubicBezTo>
                <a:cubicBezTo>
                  <a:pt x="3713596" y="114957"/>
                  <a:pt x="3717564" y="118459"/>
                  <a:pt x="3717564" y="121260"/>
                </a:cubicBezTo>
                <a:cubicBezTo>
                  <a:pt x="3717204" y="124062"/>
                  <a:pt x="3713235" y="128264"/>
                  <a:pt x="3709988" y="129315"/>
                </a:cubicBezTo>
                <a:cubicBezTo>
                  <a:pt x="3698803" y="133517"/>
                  <a:pt x="3688340" y="130015"/>
                  <a:pt x="3679321" y="122661"/>
                </a:cubicBezTo>
                <a:cubicBezTo>
                  <a:pt x="3678238" y="121961"/>
                  <a:pt x="3679321" y="115307"/>
                  <a:pt x="3681125" y="114607"/>
                </a:cubicBezTo>
                <a:cubicBezTo>
                  <a:pt x="3686897" y="112505"/>
                  <a:pt x="3693752" y="111455"/>
                  <a:pt x="3699886" y="110054"/>
                </a:cubicBezTo>
                <a:close/>
                <a:moveTo>
                  <a:pt x="1065547" y="109721"/>
                </a:moveTo>
                <a:cubicBezTo>
                  <a:pt x="1070237" y="109075"/>
                  <a:pt x="1074651" y="110091"/>
                  <a:pt x="1078513" y="114890"/>
                </a:cubicBezTo>
                <a:cubicBezTo>
                  <a:pt x="1080720" y="117474"/>
                  <a:pt x="1078513" y="127073"/>
                  <a:pt x="1075203" y="130765"/>
                </a:cubicBezTo>
                <a:cubicBezTo>
                  <a:pt x="1070421" y="136672"/>
                  <a:pt x="1059385" y="129288"/>
                  <a:pt x="1050925" y="114521"/>
                </a:cubicBezTo>
                <a:cubicBezTo>
                  <a:pt x="1055891" y="112675"/>
                  <a:pt x="1060857" y="110367"/>
                  <a:pt x="1065547" y="109721"/>
                </a:cubicBezTo>
                <a:close/>
                <a:moveTo>
                  <a:pt x="1148176" y="103704"/>
                </a:moveTo>
                <a:cubicBezTo>
                  <a:pt x="1164958" y="109503"/>
                  <a:pt x="1178092" y="119652"/>
                  <a:pt x="1182835" y="136324"/>
                </a:cubicBezTo>
                <a:cubicBezTo>
                  <a:pt x="1188672" y="158071"/>
                  <a:pt x="1174079" y="170031"/>
                  <a:pt x="1159850" y="182717"/>
                </a:cubicBezTo>
                <a:cubicBezTo>
                  <a:pt x="1150000" y="168581"/>
                  <a:pt x="1140879" y="155533"/>
                  <a:pt x="1130299" y="141036"/>
                </a:cubicBezTo>
                <a:cubicBezTo>
                  <a:pt x="1152189" y="136324"/>
                  <a:pt x="1141609" y="117115"/>
                  <a:pt x="1148176" y="103704"/>
                </a:cubicBezTo>
                <a:close/>
                <a:moveTo>
                  <a:pt x="3048952" y="99415"/>
                </a:moveTo>
                <a:cubicBezTo>
                  <a:pt x="3049676" y="99415"/>
                  <a:pt x="3050037" y="100133"/>
                  <a:pt x="3050399" y="99774"/>
                </a:cubicBezTo>
                <a:cubicBezTo>
                  <a:pt x="3082599" y="92592"/>
                  <a:pt x="3078258" y="123832"/>
                  <a:pt x="3089835" y="138195"/>
                </a:cubicBezTo>
                <a:cubicBezTo>
                  <a:pt x="3095262" y="144658"/>
                  <a:pt x="3088026" y="152558"/>
                  <a:pt x="3080067" y="151481"/>
                </a:cubicBezTo>
                <a:cubicBezTo>
                  <a:pt x="3062339" y="148249"/>
                  <a:pt x="3044610" y="143581"/>
                  <a:pt x="3027606" y="137477"/>
                </a:cubicBezTo>
                <a:cubicBezTo>
                  <a:pt x="3022902" y="135681"/>
                  <a:pt x="3021093" y="126345"/>
                  <a:pt x="3017837" y="120959"/>
                </a:cubicBezTo>
                <a:cubicBezTo>
                  <a:pt x="3020732" y="103005"/>
                  <a:pt x="3033033" y="94388"/>
                  <a:pt x="3048952" y="99415"/>
                </a:cubicBezTo>
                <a:close/>
                <a:moveTo>
                  <a:pt x="2994499" y="56323"/>
                </a:moveTo>
                <a:cubicBezTo>
                  <a:pt x="2998409" y="55822"/>
                  <a:pt x="3002496" y="57099"/>
                  <a:pt x="3006228" y="61294"/>
                </a:cubicBezTo>
                <a:cubicBezTo>
                  <a:pt x="3012270" y="67861"/>
                  <a:pt x="3018312" y="74428"/>
                  <a:pt x="3023287" y="81725"/>
                </a:cubicBezTo>
                <a:cubicBezTo>
                  <a:pt x="3025420" y="84279"/>
                  <a:pt x="3025420" y="89751"/>
                  <a:pt x="3024709" y="93400"/>
                </a:cubicBezTo>
                <a:cubicBezTo>
                  <a:pt x="3022221" y="101061"/>
                  <a:pt x="3001607" y="111276"/>
                  <a:pt x="2993788" y="108358"/>
                </a:cubicBezTo>
                <a:cubicBezTo>
                  <a:pt x="2982771" y="104709"/>
                  <a:pt x="2978506" y="95953"/>
                  <a:pt x="2979216" y="84279"/>
                </a:cubicBezTo>
                <a:cubicBezTo>
                  <a:pt x="2979216" y="83184"/>
                  <a:pt x="2979216" y="81725"/>
                  <a:pt x="2979216" y="80266"/>
                </a:cubicBezTo>
                <a:cubicBezTo>
                  <a:pt x="2978861" y="80266"/>
                  <a:pt x="2978506" y="80266"/>
                  <a:pt x="2978150" y="80266"/>
                </a:cubicBezTo>
                <a:cubicBezTo>
                  <a:pt x="2979927" y="74063"/>
                  <a:pt x="2979927" y="66037"/>
                  <a:pt x="2983837" y="62024"/>
                </a:cubicBezTo>
                <a:cubicBezTo>
                  <a:pt x="2986858" y="59105"/>
                  <a:pt x="2990590" y="56825"/>
                  <a:pt x="2994499" y="56323"/>
                </a:cubicBezTo>
                <a:close/>
                <a:moveTo>
                  <a:pt x="1305627" y="51164"/>
                </a:moveTo>
                <a:cubicBezTo>
                  <a:pt x="1307071" y="49728"/>
                  <a:pt x="1314294" y="50446"/>
                  <a:pt x="1315016" y="52240"/>
                </a:cubicBezTo>
                <a:cubicBezTo>
                  <a:pt x="1317544" y="56546"/>
                  <a:pt x="1318266" y="62288"/>
                  <a:pt x="1318988" y="67312"/>
                </a:cubicBezTo>
                <a:cubicBezTo>
                  <a:pt x="1321516" y="80230"/>
                  <a:pt x="1324043" y="93507"/>
                  <a:pt x="1325849" y="106426"/>
                </a:cubicBezTo>
                <a:cubicBezTo>
                  <a:pt x="1326932" y="112885"/>
                  <a:pt x="1326571" y="119344"/>
                  <a:pt x="1326932" y="125803"/>
                </a:cubicBezTo>
                <a:cubicBezTo>
                  <a:pt x="1327293" y="134416"/>
                  <a:pt x="1328377" y="143028"/>
                  <a:pt x="1328016" y="151640"/>
                </a:cubicBezTo>
                <a:cubicBezTo>
                  <a:pt x="1327293" y="156664"/>
                  <a:pt x="1325849" y="163123"/>
                  <a:pt x="1322238" y="165276"/>
                </a:cubicBezTo>
                <a:cubicBezTo>
                  <a:pt x="1314294" y="170659"/>
                  <a:pt x="1304544" y="173530"/>
                  <a:pt x="1295877" y="177118"/>
                </a:cubicBezTo>
                <a:cubicBezTo>
                  <a:pt x="1294072" y="177836"/>
                  <a:pt x="1291905" y="178195"/>
                  <a:pt x="1291183" y="179271"/>
                </a:cubicBezTo>
                <a:cubicBezTo>
                  <a:pt x="1284322" y="193984"/>
                  <a:pt x="1270600" y="195419"/>
                  <a:pt x="1256516" y="195061"/>
                </a:cubicBezTo>
                <a:cubicBezTo>
                  <a:pt x="1252905" y="195061"/>
                  <a:pt x="1246767" y="193266"/>
                  <a:pt x="1246405" y="191831"/>
                </a:cubicBezTo>
                <a:cubicBezTo>
                  <a:pt x="1245322" y="182142"/>
                  <a:pt x="1244600" y="172453"/>
                  <a:pt x="1245322" y="162764"/>
                </a:cubicBezTo>
                <a:cubicBezTo>
                  <a:pt x="1246044" y="153793"/>
                  <a:pt x="1253628" y="154152"/>
                  <a:pt x="1260127" y="154152"/>
                </a:cubicBezTo>
                <a:cubicBezTo>
                  <a:pt x="1262294" y="154152"/>
                  <a:pt x="1264461" y="152717"/>
                  <a:pt x="1264461" y="152717"/>
                </a:cubicBezTo>
                <a:cubicBezTo>
                  <a:pt x="1259044" y="144104"/>
                  <a:pt x="1248933" y="135133"/>
                  <a:pt x="1250016" y="127956"/>
                </a:cubicBezTo>
                <a:cubicBezTo>
                  <a:pt x="1251100" y="118268"/>
                  <a:pt x="1248572" y="98890"/>
                  <a:pt x="1271683" y="105708"/>
                </a:cubicBezTo>
                <a:cubicBezTo>
                  <a:pt x="1270238" y="100684"/>
                  <a:pt x="1268433" y="98172"/>
                  <a:pt x="1268433" y="95660"/>
                </a:cubicBezTo>
                <a:cubicBezTo>
                  <a:pt x="1269155" y="91713"/>
                  <a:pt x="1269155" y="85613"/>
                  <a:pt x="1271322" y="84536"/>
                </a:cubicBezTo>
                <a:cubicBezTo>
                  <a:pt x="1286849" y="77359"/>
                  <a:pt x="1294433" y="62288"/>
                  <a:pt x="1305627" y="51164"/>
                </a:cubicBezTo>
                <a:close/>
                <a:moveTo>
                  <a:pt x="1865257" y="42936"/>
                </a:moveTo>
                <a:cubicBezTo>
                  <a:pt x="1881802" y="46896"/>
                  <a:pt x="1897988" y="51575"/>
                  <a:pt x="1914533" y="56975"/>
                </a:cubicBezTo>
                <a:cubicBezTo>
                  <a:pt x="1917411" y="57695"/>
                  <a:pt x="1919209" y="63455"/>
                  <a:pt x="1921367" y="66694"/>
                </a:cubicBezTo>
                <a:cubicBezTo>
                  <a:pt x="1918130" y="68134"/>
                  <a:pt x="1914893" y="70654"/>
                  <a:pt x="1911296" y="70654"/>
                </a:cubicBezTo>
                <a:cubicBezTo>
                  <a:pt x="1898347" y="70654"/>
                  <a:pt x="1885399" y="69574"/>
                  <a:pt x="1872091" y="69934"/>
                </a:cubicBezTo>
                <a:cubicBezTo>
                  <a:pt x="1865257" y="70294"/>
                  <a:pt x="1858063" y="73174"/>
                  <a:pt x="1851229" y="74614"/>
                </a:cubicBezTo>
                <a:cubicBezTo>
                  <a:pt x="1851229" y="76054"/>
                  <a:pt x="1851589" y="77494"/>
                  <a:pt x="1851948" y="78574"/>
                </a:cubicBezTo>
                <a:cubicBezTo>
                  <a:pt x="1854466" y="78574"/>
                  <a:pt x="1856984" y="79294"/>
                  <a:pt x="1859502" y="79294"/>
                </a:cubicBezTo>
                <a:cubicBezTo>
                  <a:pt x="1881083" y="79294"/>
                  <a:pt x="1903383" y="79294"/>
                  <a:pt x="1925324" y="79294"/>
                </a:cubicBezTo>
                <a:cubicBezTo>
                  <a:pt x="1931079" y="79294"/>
                  <a:pt x="1935035" y="80733"/>
                  <a:pt x="1935754" y="88293"/>
                </a:cubicBezTo>
                <a:cubicBezTo>
                  <a:pt x="1936114" y="90813"/>
                  <a:pt x="1941509" y="94053"/>
                  <a:pt x="1944747" y="94773"/>
                </a:cubicBezTo>
                <a:cubicBezTo>
                  <a:pt x="1960213" y="96932"/>
                  <a:pt x="1956616" y="109172"/>
                  <a:pt x="1958055" y="118531"/>
                </a:cubicBezTo>
                <a:cubicBezTo>
                  <a:pt x="1959853" y="128970"/>
                  <a:pt x="1950861" y="127171"/>
                  <a:pt x="1944747" y="127531"/>
                </a:cubicBezTo>
                <a:cubicBezTo>
                  <a:pt x="1924964" y="128610"/>
                  <a:pt x="1904822" y="129330"/>
                  <a:pt x="1885039" y="131130"/>
                </a:cubicBezTo>
                <a:cubicBezTo>
                  <a:pt x="1875687" y="131850"/>
                  <a:pt x="1867055" y="135810"/>
                  <a:pt x="1858063" y="138330"/>
                </a:cubicBezTo>
                <a:cubicBezTo>
                  <a:pt x="1858063" y="139770"/>
                  <a:pt x="1858423" y="141570"/>
                  <a:pt x="1858782" y="143010"/>
                </a:cubicBezTo>
                <a:cubicBezTo>
                  <a:pt x="1863099" y="142290"/>
                  <a:pt x="1867415" y="141570"/>
                  <a:pt x="1871731" y="141210"/>
                </a:cubicBezTo>
                <a:cubicBezTo>
                  <a:pt x="1881442" y="139770"/>
                  <a:pt x="1891154" y="137610"/>
                  <a:pt x="1900506" y="137970"/>
                </a:cubicBezTo>
                <a:cubicBezTo>
                  <a:pt x="1914173" y="137970"/>
                  <a:pt x="1916332" y="141570"/>
                  <a:pt x="1914893" y="158849"/>
                </a:cubicBezTo>
                <a:cubicBezTo>
                  <a:pt x="1924245" y="155969"/>
                  <a:pt x="1932158" y="153089"/>
                  <a:pt x="1940071" y="150929"/>
                </a:cubicBezTo>
                <a:cubicBezTo>
                  <a:pt x="1944747" y="149849"/>
                  <a:pt x="1949422" y="150209"/>
                  <a:pt x="1953739" y="149849"/>
                </a:cubicBezTo>
                <a:cubicBezTo>
                  <a:pt x="1952660" y="154169"/>
                  <a:pt x="1952660" y="159209"/>
                  <a:pt x="1950142" y="163168"/>
                </a:cubicBezTo>
                <a:cubicBezTo>
                  <a:pt x="1945106" y="171808"/>
                  <a:pt x="1938632" y="179727"/>
                  <a:pt x="1930719" y="190167"/>
                </a:cubicBezTo>
                <a:cubicBezTo>
                  <a:pt x="1951940" y="180807"/>
                  <a:pt x="1970644" y="172888"/>
                  <a:pt x="1988628" y="163168"/>
                </a:cubicBezTo>
                <a:cubicBezTo>
                  <a:pt x="2007331" y="153449"/>
                  <a:pt x="2027833" y="161368"/>
                  <a:pt x="2032869" y="182607"/>
                </a:cubicBezTo>
                <a:cubicBezTo>
                  <a:pt x="2033228" y="184767"/>
                  <a:pt x="2031790" y="188727"/>
                  <a:pt x="2029991" y="189807"/>
                </a:cubicBezTo>
                <a:cubicBezTo>
                  <a:pt x="2017762" y="197006"/>
                  <a:pt x="2010568" y="212485"/>
                  <a:pt x="1994023" y="213925"/>
                </a:cubicBezTo>
                <a:cubicBezTo>
                  <a:pt x="1993304" y="213925"/>
                  <a:pt x="1991865" y="214285"/>
                  <a:pt x="1991865" y="214645"/>
                </a:cubicBezTo>
                <a:cubicBezTo>
                  <a:pt x="1989347" y="230844"/>
                  <a:pt x="1975679" y="227964"/>
                  <a:pt x="1965248" y="231204"/>
                </a:cubicBezTo>
                <a:cubicBezTo>
                  <a:pt x="1963450" y="231564"/>
                  <a:pt x="1962371" y="233724"/>
                  <a:pt x="1959134" y="237324"/>
                </a:cubicBezTo>
                <a:cubicBezTo>
                  <a:pt x="1966687" y="238044"/>
                  <a:pt x="1972442" y="238764"/>
                  <a:pt x="1979995" y="239484"/>
                </a:cubicBezTo>
                <a:cubicBezTo>
                  <a:pt x="1978197" y="244163"/>
                  <a:pt x="1977118" y="247763"/>
                  <a:pt x="1976039" y="251363"/>
                </a:cubicBezTo>
                <a:cubicBezTo>
                  <a:pt x="1969565" y="267202"/>
                  <a:pt x="1963090" y="283041"/>
                  <a:pt x="1956616" y="298880"/>
                </a:cubicBezTo>
                <a:cubicBezTo>
                  <a:pt x="1953739" y="304999"/>
                  <a:pt x="1950142" y="310759"/>
                  <a:pt x="1946545" y="316159"/>
                </a:cubicBezTo>
                <a:cubicBezTo>
                  <a:pt x="1939711" y="325878"/>
                  <a:pt x="1941869" y="334878"/>
                  <a:pt x="1947624" y="343517"/>
                </a:cubicBezTo>
                <a:cubicBezTo>
                  <a:pt x="1961652" y="365476"/>
                  <a:pt x="1961652" y="365476"/>
                  <a:pt x="1937193" y="368715"/>
                </a:cubicBezTo>
                <a:cubicBezTo>
                  <a:pt x="1922806" y="370515"/>
                  <a:pt x="1920288" y="376635"/>
                  <a:pt x="1928561" y="388154"/>
                </a:cubicBezTo>
                <a:cubicBezTo>
                  <a:pt x="1932158" y="393554"/>
                  <a:pt x="1934675" y="400033"/>
                  <a:pt x="1936833" y="405793"/>
                </a:cubicBezTo>
                <a:cubicBezTo>
                  <a:pt x="1942229" y="419832"/>
                  <a:pt x="1941509" y="420552"/>
                  <a:pt x="1923885" y="423792"/>
                </a:cubicBezTo>
                <a:cubicBezTo>
                  <a:pt x="1927482" y="432791"/>
                  <a:pt x="1931079" y="441071"/>
                  <a:pt x="1935395" y="451510"/>
                </a:cubicBezTo>
                <a:cubicBezTo>
                  <a:pt x="1928561" y="453310"/>
                  <a:pt x="1921367" y="455470"/>
                  <a:pt x="1911656" y="457990"/>
                </a:cubicBezTo>
                <a:cubicBezTo>
                  <a:pt x="1913094" y="460870"/>
                  <a:pt x="1915253" y="465909"/>
                  <a:pt x="1918490" y="469869"/>
                </a:cubicBezTo>
                <a:cubicBezTo>
                  <a:pt x="1923885" y="477069"/>
                  <a:pt x="1921727" y="481748"/>
                  <a:pt x="1913454" y="482828"/>
                </a:cubicBezTo>
                <a:cubicBezTo>
                  <a:pt x="1904822" y="483908"/>
                  <a:pt x="1895470" y="487868"/>
                  <a:pt x="1888276" y="477069"/>
                </a:cubicBezTo>
                <a:cubicBezTo>
                  <a:pt x="1886838" y="474909"/>
                  <a:pt x="1878205" y="475629"/>
                  <a:pt x="1873170" y="477069"/>
                </a:cubicBezTo>
                <a:cubicBezTo>
                  <a:pt x="1868134" y="478869"/>
                  <a:pt x="1863458" y="482828"/>
                  <a:pt x="1858063" y="486068"/>
                </a:cubicBezTo>
                <a:cubicBezTo>
                  <a:pt x="1859861" y="489668"/>
                  <a:pt x="1860940" y="494708"/>
                  <a:pt x="1863099" y="499387"/>
                </a:cubicBezTo>
                <a:cubicBezTo>
                  <a:pt x="1867055" y="505507"/>
                  <a:pt x="1870652" y="513786"/>
                  <a:pt x="1876407" y="517386"/>
                </a:cubicBezTo>
                <a:cubicBezTo>
                  <a:pt x="1892593" y="527465"/>
                  <a:pt x="1897268" y="542944"/>
                  <a:pt x="1899786" y="559863"/>
                </a:cubicBezTo>
                <a:cubicBezTo>
                  <a:pt x="1900146" y="563463"/>
                  <a:pt x="1898707" y="569943"/>
                  <a:pt x="1896549" y="571023"/>
                </a:cubicBezTo>
                <a:cubicBezTo>
                  <a:pt x="1892952" y="572823"/>
                  <a:pt x="1886478" y="572463"/>
                  <a:pt x="1883241" y="570303"/>
                </a:cubicBezTo>
                <a:cubicBezTo>
                  <a:pt x="1874249" y="564183"/>
                  <a:pt x="1866336" y="556624"/>
                  <a:pt x="1857344" y="549784"/>
                </a:cubicBezTo>
                <a:cubicBezTo>
                  <a:pt x="1850150" y="556264"/>
                  <a:pt x="1860221" y="572823"/>
                  <a:pt x="1844395" y="573543"/>
                </a:cubicBezTo>
                <a:cubicBezTo>
                  <a:pt x="1840439" y="573543"/>
                  <a:pt x="1836842" y="569583"/>
                  <a:pt x="1833245" y="567423"/>
                </a:cubicBezTo>
                <a:cubicBezTo>
                  <a:pt x="1833605" y="565983"/>
                  <a:pt x="1834324" y="564543"/>
                  <a:pt x="1835043" y="563103"/>
                </a:cubicBezTo>
                <a:cubicBezTo>
                  <a:pt x="1831446" y="565983"/>
                  <a:pt x="1828209" y="568503"/>
                  <a:pt x="1822454" y="573543"/>
                </a:cubicBezTo>
                <a:cubicBezTo>
                  <a:pt x="1829648" y="577142"/>
                  <a:pt x="1834684" y="580742"/>
                  <a:pt x="1840079" y="582182"/>
                </a:cubicBezTo>
                <a:cubicBezTo>
                  <a:pt x="1846553" y="583622"/>
                  <a:pt x="1853747" y="583262"/>
                  <a:pt x="1860581" y="584342"/>
                </a:cubicBezTo>
                <a:cubicBezTo>
                  <a:pt x="1866695" y="585782"/>
                  <a:pt x="1872091" y="588662"/>
                  <a:pt x="1877846" y="590821"/>
                </a:cubicBezTo>
                <a:cubicBezTo>
                  <a:pt x="1874608" y="595861"/>
                  <a:pt x="1872450" y="603421"/>
                  <a:pt x="1867415" y="605940"/>
                </a:cubicBezTo>
                <a:cubicBezTo>
                  <a:pt x="1850150" y="615660"/>
                  <a:pt x="1831806" y="625019"/>
                  <a:pt x="1812743" y="631499"/>
                </a:cubicBezTo>
                <a:cubicBezTo>
                  <a:pt x="1801952" y="635459"/>
                  <a:pt x="1789004" y="632939"/>
                  <a:pt x="1777134" y="634739"/>
                </a:cubicBezTo>
                <a:cubicBezTo>
                  <a:pt x="1773178" y="635099"/>
                  <a:pt x="1769221" y="639058"/>
                  <a:pt x="1765984" y="642658"/>
                </a:cubicBezTo>
                <a:cubicBezTo>
                  <a:pt x="1755194" y="654537"/>
                  <a:pt x="1744763" y="667497"/>
                  <a:pt x="1732893" y="678296"/>
                </a:cubicBezTo>
                <a:cubicBezTo>
                  <a:pt x="1723901" y="686935"/>
                  <a:pt x="1713111" y="695215"/>
                  <a:pt x="1699083" y="686215"/>
                </a:cubicBezTo>
                <a:cubicBezTo>
                  <a:pt x="1697645" y="685135"/>
                  <a:pt x="1694767" y="685135"/>
                  <a:pt x="1693328" y="686215"/>
                </a:cubicBezTo>
                <a:cubicBezTo>
                  <a:pt x="1681818" y="693775"/>
                  <a:pt x="1670309" y="700974"/>
                  <a:pt x="1659158" y="709614"/>
                </a:cubicBezTo>
                <a:cubicBezTo>
                  <a:pt x="1654483" y="713574"/>
                  <a:pt x="1651965" y="720053"/>
                  <a:pt x="1648368" y="725453"/>
                </a:cubicBezTo>
                <a:cubicBezTo>
                  <a:pt x="1642253" y="736252"/>
                  <a:pt x="1636139" y="747412"/>
                  <a:pt x="1630384" y="758211"/>
                </a:cubicBezTo>
                <a:cubicBezTo>
                  <a:pt x="1626427" y="765050"/>
                  <a:pt x="1623190" y="771890"/>
                  <a:pt x="1619953" y="778730"/>
                </a:cubicBezTo>
                <a:cubicBezTo>
                  <a:pt x="1612759" y="795289"/>
                  <a:pt x="1605925" y="811488"/>
                  <a:pt x="1596933" y="832006"/>
                </a:cubicBezTo>
                <a:cubicBezTo>
                  <a:pt x="1589020" y="823367"/>
                  <a:pt x="1583625" y="817607"/>
                  <a:pt x="1577870" y="812207"/>
                </a:cubicBezTo>
                <a:cubicBezTo>
                  <a:pt x="1574633" y="809328"/>
                  <a:pt x="1571396" y="806088"/>
                  <a:pt x="1567439" y="805368"/>
                </a:cubicBezTo>
                <a:cubicBezTo>
                  <a:pt x="1550534" y="803208"/>
                  <a:pt x="1537586" y="796728"/>
                  <a:pt x="1534349" y="777650"/>
                </a:cubicBezTo>
                <a:cubicBezTo>
                  <a:pt x="1532910" y="769010"/>
                  <a:pt x="1528953" y="760731"/>
                  <a:pt x="1526795" y="751731"/>
                </a:cubicBezTo>
                <a:cubicBezTo>
                  <a:pt x="1523918" y="739852"/>
                  <a:pt x="1519602" y="726893"/>
                  <a:pt x="1534708" y="715734"/>
                </a:cubicBezTo>
                <a:cubicBezTo>
                  <a:pt x="1509530" y="710694"/>
                  <a:pt x="1519242" y="691975"/>
                  <a:pt x="1517803" y="679376"/>
                </a:cubicBezTo>
                <a:cubicBezTo>
                  <a:pt x="1516364" y="664257"/>
                  <a:pt x="1519961" y="649138"/>
                  <a:pt x="1521040" y="632939"/>
                </a:cubicBezTo>
                <a:cubicBezTo>
                  <a:pt x="1542981" y="635459"/>
                  <a:pt x="1547297" y="619620"/>
                  <a:pt x="1552692" y="604141"/>
                </a:cubicBezTo>
                <a:cubicBezTo>
                  <a:pt x="1553412" y="601981"/>
                  <a:pt x="1554491" y="599461"/>
                  <a:pt x="1555210" y="597301"/>
                </a:cubicBezTo>
                <a:cubicBezTo>
                  <a:pt x="1565641" y="570663"/>
                  <a:pt x="1565281" y="569583"/>
                  <a:pt x="1540823" y="554824"/>
                </a:cubicBezTo>
                <a:cubicBezTo>
                  <a:pt x="1538305" y="553384"/>
                  <a:pt x="1535068" y="551944"/>
                  <a:pt x="1533989" y="549424"/>
                </a:cubicBezTo>
                <a:cubicBezTo>
                  <a:pt x="1532910" y="546184"/>
                  <a:pt x="1531831" y="541865"/>
                  <a:pt x="1533629" y="538985"/>
                </a:cubicBezTo>
                <a:cubicBezTo>
                  <a:pt x="1534349" y="537545"/>
                  <a:pt x="1539744" y="537905"/>
                  <a:pt x="1542981" y="538265"/>
                </a:cubicBezTo>
                <a:cubicBezTo>
                  <a:pt x="1544420" y="538265"/>
                  <a:pt x="1545858" y="539705"/>
                  <a:pt x="1547297" y="540425"/>
                </a:cubicBezTo>
                <a:cubicBezTo>
                  <a:pt x="1552333" y="541865"/>
                  <a:pt x="1557009" y="543664"/>
                  <a:pt x="1561684" y="545104"/>
                </a:cubicBezTo>
                <a:cubicBezTo>
                  <a:pt x="1562404" y="539345"/>
                  <a:pt x="1563483" y="533585"/>
                  <a:pt x="1563483" y="527465"/>
                </a:cubicBezTo>
                <a:cubicBezTo>
                  <a:pt x="1563483" y="523506"/>
                  <a:pt x="1562404" y="519546"/>
                  <a:pt x="1560965" y="515586"/>
                </a:cubicBezTo>
                <a:cubicBezTo>
                  <a:pt x="1557009" y="508027"/>
                  <a:pt x="1552692" y="499747"/>
                  <a:pt x="1541902" y="508387"/>
                </a:cubicBezTo>
                <a:cubicBezTo>
                  <a:pt x="1538305" y="510906"/>
                  <a:pt x="1533270" y="511266"/>
                  <a:pt x="1526795" y="513426"/>
                </a:cubicBezTo>
                <a:cubicBezTo>
                  <a:pt x="1531111" y="500467"/>
                  <a:pt x="1535068" y="489668"/>
                  <a:pt x="1538305" y="479228"/>
                </a:cubicBezTo>
                <a:cubicBezTo>
                  <a:pt x="1545499" y="453670"/>
                  <a:pt x="1541542" y="428112"/>
                  <a:pt x="1538305" y="402913"/>
                </a:cubicBezTo>
                <a:cubicBezTo>
                  <a:pt x="1537226" y="393914"/>
                  <a:pt x="1533270" y="385274"/>
                  <a:pt x="1533629" y="376275"/>
                </a:cubicBezTo>
                <a:cubicBezTo>
                  <a:pt x="1533629" y="361876"/>
                  <a:pt x="1525716" y="354316"/>
                  <a:pt x="1514566" y="349277"/>
                </a:cubicBezTo>
                <a:cubicBezTo>
                  <a:pt x="1496222" y="340637"/>
                  <a:pt x="1477519" y="332718"/>
                  <a:pt x="1456297" y="332358"/>
                </a:cubicBezTo>
                <a:cubicBezTo>
                  <a:pt x="1438313" y="331998"/>
                  <a:pt x="1438313" y="329118"/>
                  <a:pt x="1436875" y="310039"/>
                </a:cubicBezTo>
                <a:cubicBezTo>
                  <a:pt x="1436875" y="303200"/>
                  <a:pt x="1431120" y="296360"/>
                  <a:pt x="1427163" y="287721"/>
                </a:cubicBezTo>
                <a:cubicBezTo>
                  <a:pt x="1442270" y="285561"/>
                  <a:pt x="1456297" y="283401"/>
                  <a:pt x="1470325" y="280881"/>
                </a:cubicBezTo>
                <a:cubicBezTo>
                  <a:pt x="1470685" y="279801"/>
                  <a:pt x="1470685" y="278361"/>
                  <a:pt x="1471044" y="276921"/>
                </a:cubicBezTo>
                <a:cubicBezTo>
                  <a:pt x="1467448" y="275481"/>
                  <a:pt x="1464210" y="272961"/>
                  <a:pt x="1460614" y="272242"/>
                </a:cubicBezTo>
                <a:cubicBezTo>
                  <a:pt x="1450183" y="269722"/>
                  <a:pt x="1434357" y="253163"/>
                  <a:pt x="1432918" y="243083"/>
                </a:cubicBezTo>
                <a:cubicBezTo>
                  <a:pt x="1431839" y="235524"/>
                  <a:pt x="1434357" y="231204"/>
                  <a:pt x="1441191" y="227244"/>
                </a:cubicBezTo>
                <a:cubicBezTo>
                  <a:pt x="1459894" y="216805"/>
                  <a:pt x="1480396" y="213565"/>
                  <a:pt x="1501258" y="212125"/>
                </a:cubicBezTo>
                <a:cubicBezTo>
                  <a:pt x="1519602" y="210685"/>
                  <a:pt x="1533989" y="198086"/>
                  <a:pt x="1539744" y="178647"/>
                </a:cubicBezTo>
                <a:cubicBezTo>
                  <a:pt x="1534708" y="175408"/>
                  <a:pt x="1529673" y="172168"/>
                  <a:pt x="1523558" y="168208"/>
                </a:cubicBezTo>
                <a:cubicBezTo>
                  <a:pt x="1531471" y="155249"/>
                  <a:pt x="1539744" y="143730"/>
                  <a:pt x="1554491" y="138690"/>
                </a:cubicBezTo>
                <a:cubicBezTo>
                  <a:pt x="1562404" y="136170"/>
                  <a:pt x="1571396" y="135450"/>
                  <a:pt x="1579309" y="132570"/>
                </a:cubicBezTo>
                <a:cubicBezTo>
                  <a:pt x="1584344" y="130410"/>
                  <a:pt x="1589020" y="126091"/>
                  <a:pt x="1592977" y="121411"/>
                </a:cubicBezTo>
                <a:cubicBezTo>
                  <a:pt x="1597293" y="116011"/>
                  <a:pt x="1600530" y="109172"/>
                  <a:pt x="1605206" y="101972"/>
                </a:cubicBezTo>
                <a:cubicBezTo>
                  <a:pt x="1615637" y="115651"/>
                  <a:pt x="1622471" y="109172"/>
                  <a:pt x="1629664" y="100532"/>
                </a:cubicBezTo>
                <a:cubicBezTo>
                  <a:pt x="1641174" y="87213"/>
                  <a:pt x="1657360" y="91173"/>
                  <a:pt x="1671747" y="89373"/>
                </a:cubicBezTo>
                <a:cubicBezTo>
                  <a:pt x="1673186" y="89373"/>
                  <a:pt x="1677143" y="95853"/>
                  <a:pt x="1677143" y="99092"/>
                </a:cubicBezTo>
                <a:cubicBezTo>
                  <a:pt x="1676783" y="105212"/>
                  <a:pt x="1674625" y="110972"/>
                  <a:pt x="1672826" y="117811"/>
                </a:cubicBezTo>
                <a:cubicBezTo>
                  <a:pt x="1681099" y="119971"/>
                  <a:pt x="1688293" y="123931"/>
                  <a:pt x="1695486" y="123571"/>
                </a:cubicBezTo>
                <a:cubicBezTo>
                  <a:pt x="1699803" y="123211"/>
                  <a:pt x="1705198" y="117451"/>
                  <a:pt x="1707716" y="112771"/>
                </a:cubicBezTo>
                <a:cubicBezTo>
                  <a:pt x="1711312" y="106652"/>
                  <a:pt x="1706277" y="93693"/>
                  <a:pt x="1717787" y="94413"/>
                </a:cubicBezTo>
                <a:cubicBezTo>
                  <a:pt x="1722103" y="94773"/>
                  <a:pt x="1726059" y="106292"/>
                  <a:pt x="1729297" y="112771"/>
                </a:cubicBezTo>
                <a:cubicBezTo>
                  <a:pt x="1732534" y="119251"/>
                  <a:pt x="1733253" y="126811"/>
                  <a:pt x="1737210" y="131850"/>
                </a:cubicBezTo>
                <a:cubicBezTo>
                  <a:pt x="1740087" y="135810"/>
                  <a:pt x="1746561" y="136530"/>
                  <a:pt x="1751237" y="138690"/>
                </a:cubicBezTo>
                <a:cubicBezTo>
                  <a:pt x="1751957" y="134730"/>
                  <a:pt x="1753395" y="130770"/>
                  <a:pt x="1752676" y="127171"/>
                </a:cubicBezTo>
                <a:cubicBezTo>
                  <a:pt x="1751957" y="118891"/>
                  <a:pt x="1749799" y="110972"/>
                  <a:pt x="1748360" y="103052"/>
                </a:cubicBezTo>
                <a:cubicBezTo>
                  <a:pt x="1746561" y="91173"/>
                  <a:pt x="1751237" y="84333"/>
                  <a:pt x="1764186" y="84333"/>
                </a:cubicBezTo>
                <a:cubicBezTo>
                  <a:pt x="1769581" y="84333"/>
                  <a:pt x="1775336" y="83973"/>
                  <a:pt x="1782170" y="83613"/>
                </a:cubicBezTo>
                <a:cubicBezTo>
                  <a:pt x="1781091" y="80733"/>
                  <a:pt x="1779292" y="78214"/>
                  <a:pt x="1779292" y="75334"/>
                </a:cubicBezTo>
                <a:cubicBezTo>
                  <a:pt x="1778573" y="71014"/>
                  <a:pt x="1777854" y="64534"/>
                  <a:pt x="1780012" y="62735"/>
                </a:cubicBezTo>
                <a:cubicBezTo>
                  <a:pt x="1783609" y="59855"/>
                  <a:pt x="1789723" y="59495"/>
                  <a:pt x="1794759" y="59135"/>
                </a:cubicBezTo>
                <a:cubicBezTo>
                  <a:pt x="1797277" y="59135"/>
                  <a:pt x="1799794" y="61655"/>
                  <a:pt x="1802312" y="63455"/>
                </a:cubicBezTo>
                <a:cubicBezTo>
                  <a:pt x="1810945" y="69574"/>
                  <a:pt x="1817779" y="68134"/>
                  <a:pt x="1823893" y="59495"/>
                </a:cubicBezTo>
                <a:cubicBezTo>
                  <a:pt x="1833964" y="44736"/>
                  <a:pt x="1847992" y="38616"/>
                  <a:pt x="1865257" y="42936"/>
                </a:cubicBezTo>
                <a:close/>
                <a:moveTo>
                  <a:pt x="1521417" y="1810"/>
                </a:moveTo>
                <a:cubicBezTo>
                  <a:pt x="1529325" y="5413"/>
                  <a:pt x="1538311" y="6494"/>
                  <a:pt x="1546938" y="7575"/>
                </a:cubicBezTo>
                <a:cubicBezTo>
                  <a:pt x="1562755" y="9736"/>
                  <a:pt x="1575695" y="15861"/>
                  <a:pt x="1583603" y="30633"/>
                </a:cubicBezTo>
                <a:cubicBezTo>
                  <a:pt x="1585760" y="34596"/>
                  <a:pt x="1590793" y="39280"/>
                  <a:pt x="1594747" y="39280"/>
                </a:cubicBezTo>
                <a:cubicBezTo>
                  <a:pt x="1603733" y="40361"/>
                  <a:pt x="1608047" y="45405"/>
                  <a:pt x="1611282" y="52250"/>
                </a:cubicBezTo>
                <a:cubicBezTo>
                  <a:pt x="1612001" y="54412"/>
                  <a:pt x="1612360" y="56934"/>
                  <a:pt x="1613798" y="59096"/>
                </a:cubicBezTo>
                <a:cubicBezTo>
                  <a:pt x="1622066" y="73507"/>
                  <a:pt x="1619909" y="79992"/>
                  <a:pt x="1605890" y="90440"/>
                </a:cubicBezTo>
                <a:cubicBezTo>
                  <a:pt x="1592230" y="100528"/>
                  <a:pt x="1577133" y="99808"/>
                  <a:pt x="1561317" y="99808"/>
                </a:cubicBezTo>
                <a:cubicBezTo>
                  <a:pt x="1555206" y="99447"/>
                  <a:pt x="1548736" y="99447"/>
                  <a:pt x="1549095" y="108815"/>
                </a:cubicBezTo>
                <a:cubicBezTo>
                  <a:pt x="1550533" y="109535"/>
                  <a:pt x="1551611" y="109896"/>
                  <a:pt x="1552690" y="110256"/>
                </a:cubicBezTo>
                <a:cubicBezTo>
                  <a:pt x="1555925" y="111697"/>
                  <a:pt x="1558801" y="113138"/>
                  <a:pt x="1561676" y="114219"/>
                </a:cubicBezTo>
                <a:cubicBezTo>
                  <a:pt x="1559519" y="117101"/>
                  <a:pt x="1557722" y="120344"/>
                  <a:pt x="1554846" y="121785"/>
                </a:cubicBezTo>
                <a:cubicBezTo>
                  <a:pt x="1546219" y="127189"/>
                  <a:pt x="1537233" y="132233"/>
                  <a:pt x="1527887" y="136557"/>
                </a:cubicBezTo>
                <a:cubicBezTo>
                  <a:pt x="1516384" y="142321"/>
                  <a:pt x="1504162" y="147005"/>
                  <a:pt x="1492660" y="153130"/>
                </a:cubicBezTo>
                <a:cubicBezTo>
                  <a:pt x="1486549" y="156732"/>
                  <a:pt x="1481157" y="162137"/>
                  <a:pt x="1476484" y="167181"/>
                </a:cubicBezTo>
                <a:cubicBezTo>
                  <a:pt x="1471092" y="173666"/>
                  <a:pt x="1466060" y="177269"/>
                  <a:pt x="1457432" y="172945"/>
                </a:cubicBezTo>
                <a:cubicBezTo>
                  <a:pt x="1454197" y="171504"/>
                  <a:pt x="1449524" y="172945"/>
                  <a:pt x="1445570" y="173305"/>
                </a:cubicBezTo>
                <a:cubicBezTo>
                  <a:pt x="1437662" y="174386"/>
                  <a:pt x="1430113" y="174747"/>
                  <a:pt x="1422924" y="176548"/>
                </a:cubicBezTo>
                <a:cubicBezTo>
                  <a:pt x="1416454" y="178349"/>
                  <a:pt x="1410702" y="181592"/>
                  <a:pt x="1404951" y="184474"/>
                </a:cubicBezTo>
                <a:cubicBezTo>
                  <a:pt x="1407467" y="189158"/>
                  <a:pt x="1410343" y="193481"/>
                  <a:pt x="1412140" y="198525"/>
                </a:cubicBezTo>
                <a:cubicBezTo>
                  <a:pt x="1413578" y="203209"/>
                  <a:pt x="1416094" y="210054"/>
                  <a:pt x="1414297" y="212216"/>
                </a:cubicBezTo>
                <a:cubicBezTo>
                  <a:pt x="1407108" y="221223"/>
                  <a:pt x="1398481" y="229510"/>
                  <a:pt x="1389494" y="237076"/>
                </a:cubicBezTo>
                <a:cubicBezTo>
                  <a:pt x="1380867" y="243921"/>
                  <a:pt x="1371162" y="250046"/>
                  <a:pt x="1361456" y="255811"/>
                </a:cubicBezTo>
                <a:cubicBezTo>
                  <a:pt x="1355345" y="259774"/>
                  <a:pt x="1348156" y="261935"/>
                  <a:pt x="1340248" y="265178"/>
                </a:cubicBezTo>
                <a:cubicBezTo>
                  <a:pt x="1341686" y="268781"/>
                  <a:pt x="1342045" y="272384"/>
                  <a:pt x="1344202" y="274545"/>
                </a:cubicBezTo>
                <a:cubicBezTo>
                  <a:pt x="1349953" y="281391"/>
                  <a:pt x="1350672" y="287155"/>
                  <a:pt x="1342764" y="293280"/>
                </a:cubicBezTo>
                <a:cubicBezTo>
                  <a:pt x="1333059" y="300486"/>
                  <a:pt x="1319399" y="303368"/>
                  <a:pt x="1313648" y="296883"/>
                </a:cubicBezTo>
                <a:cubicBezTo>
                  <a:pt x="1302504" y="284633"/>
                  <a:pt x="1288845" y="282832"/>
                  <a:pt x="1273029" y="283913"/>
                </a:cubicBezTo>
                <a:cubicBezTo>
                  <a:pt x="1257212" y="284993"/>
                  <a:pt x="1245350" y="274185"/>
                  <a:pt x="1233488" y="265538"/>
                </a:cubicBezTo>
                <a:cubicBezTo>
                  <a:pt x="1237442" y="251127"/>
                  <a:pt x="1248585" y="248605"/>
                  <a:pt x="1259729" y="247884"/>
                </a:cubicBezTo>
                <a:cubicBezTo>
                  <a:pt x="1268356" y="246803"/>
                  <a:pt x="1273029" y="244281"/>
                  <a:pt x="1272310" y="234554"/>
                </a:cubicBezTo>
                <a:cubicBezTo>
                  <a:pt x="1271950" y="229870"/>
                  <a:pt x="1274466" y="224826"/>
                  <a:pt x="1276264" y="218341"/>
                </a:cubicBezTo>
                <a:cubicBezTo>
                  <a:pt x="1285969" y="227348"/>
                  <a:pt x="1293518" y="234554"/>
                  <a:pt x="1302504" y="242840"/>
                </a:cubicBezTo>
                <a:cubicBezTo>
                  <a:pt x="1303583" y="232032"/>
                  <a:pt x="1306099" y="224466"/>
                  <a:pt x="1304661" y="216900"/>
                </a:cubicBezTo>
                <a:cubicBezTo>
                  <a:pt x="1303583" y="212576"/>
                  <a:pt x="1296753" y="210054"/>
                  <a:pt x="1291721" y="205731"/>
                </a:cubicBezTo>
                <a:cubicBezTo>
                  <a:pt x="1293518" y="193481"/>
                  <a:pt x="1301785" y="181232"/>
                  <a:pt x="1311491" y="181952"/>
                </a:cubicBezTo>
                <a:cubicBezTo>
                  <a:pt x="1322275" y="183033"/>
                  <a:pt x="1333418" y="186276"/>
                  <a:pt x="1345640" y="188437"/>
                </a:cubicBezTo>
                <a:cubicBezTo>
                  <a:pt x="1326948" y="178349"/>
                  <a:pt x="1335575" y="162857"/>
                  <a:pt x="1337372" y="148806"/>
                </a:cubicBezTo>
                <a:cubicBezTo>
                  <a:pt x="1338091" y="141240"/>
                  <a:pt x="1338810" y="133314"/>
                  <a:pt x="1340607" y="125748"/>
                </a:cubicBezTo>
                <a:cubicBezTo>
                  <a:pt x="1343483" y="114219"/>
                  <a:pt x="1349953" y="112778"/>
                  <a:pt x="1358580" y="121064"/>
                </a:cubicBezTo>
                <a:cubicBezTo>
                  <a:pt x="1361456" y="123586"/>
                  <a:pt x="1364691" y="126829"/>
                  <a:pt x="1367207" y="129351"/>
                </a:cubicBezTo>
                <a:cubicBezTo>
                  <a:pt x="1373318" y="135836"/>
                  <a:pt x="1378351" y="137637"/>
                  <a:pt x="1383024" y="127910"/>
                </a:cubicBezTo>
                <a:cubicBezTo>
                  <a:pt x="1384462" y="125027"/>
                  <a:pt x="1389135" y="123226"/>
                  <a:pt x="1392729" y="122866"/>
                </a:cubicBezTo>
                <a:cubicBezTo>
                  <a:pt x="1408186" y="121064"/>
                  <a:pt x="1424362" y="119623"/>
                  <a:pt x="1442335" y="118182"/>
                </a:cubicBezTo>
                <a:cubicBezTo>
                  <a:pt x="1440538" y="111337"/>
                  <a:pt x="1439459" y="107734"/>
                  <a:pt x="1438381" y="104491"/>
                </a:cubicBezTo>
                <a:cubicBezTo>
                  <a:pt x="1434786" y="105572"/>
                  <a:pt x="1431192" y="105932"/>
                  <a:pt x="1428676" y="107734"/>
                </a:cubicBezTo>
                <a:cubicBezTo>
                  <a:pt x="1416813" y="116381"/>
                  <a:pt x="1406029" y="118903"/>
                  <a:pt x="1393089" y="108454"/>
                </a:cubicBezTo>
                <a:cubicBezTo>
                  <a:pt x="1388775" y="104852"/>
                  <a:pt x="1380148" y="107013"/>
                  <a:pt x="1373678" y="105572"/>
                </a:cubicBezTo>
                <a:cubicBezTo>
                  <a:pt x="1369005" y="104491"/>
                  <a:pt x="1364691" y="101249"/>
                  <a:pt x="1360378" y="99087"/>
                </a:cubicBezTo>
                <a:cubicBezTo>
                  <a:pt x="1363613" y="94764"/>
                  <a:pt x="1366848" y="90440"/>
                  <a:pt x="1369724" y="85756"/>
                </a:cubicBezTo>
                <a:cubicBezTo>
                  <a:pt x="1370083" y="85756"/>
                  <a:pt x="1370802" y="85756"/>
                  <a:pt x="1370802" y="85396"/>
                </a:cubicBezTo>
                <a:cubicBezTo>
                  <a:pt x="1372959" y="83235"/>
                  <a:pt x="1375116" y="81433"/>
                  <a:pt x="1377272" y="78911"/>
                </a:cubicBezTo>
                <a:cubicBezTo>
                  <a:pt x="1377272" y="78551"/>
                  <a:pt x="1375116" y="75669"/>
                  <a:pt x="1374397" y="75669"/>
                </a:cubicBezTo>
                <a:cubicBezTo>
                  <a:pt x="1370802" y="76389"/>
                  <a:pt x="1366848" y="77110"/>
                  <a:pt x="1364691" y="78911"/>
                </a:cubicBezTo>
                <a:cubicBezTo>
                  <a:pt x="1360018" y="82874"/>
                  <a:pt x="1356424" y="87918"/>
                  <a:pt x="1352470" y="92602"/>
                </a:cubicBezTo>
                <a:cubicBezTo>
                  <a:pt x="1338091" y="81793"/>
                  <a:pt x="1343842" y="70264"/>
                  <a:pt x="1349234" y="60176"/>
                </a:cubicBezTo>
                <a:cubicBezTo>
                  <a:pt x="1352110" y="54052"/>
                  <a:pt x="1353188" y="50449"/>
                  <a:pt x="1348515" y="45044"/>
                </a:cubicBezTo>
                <a:cubicBezTo>
                  <a:pt x="1340967" y="35317"/>
                  <a:pt x="1343124" y="29192"/>
                  <a:pt x="1354986" y="28471"/>
                </a:cubicBezTo>
                <a:cubicBezTo>
                  <a:pt x="1366129" y="28111"/>
                  <a:pt x="1377272" y="29192"/>
                  <a:pt x="1387337" y="32434"/>
                </a:cubicBezTo>
                <a:cubicBezTo>
                  <a:pt x="1397043" y="35317"/>
                  <a:pt x="1400997" y="33875"/>
                  <a:pt x="1404232" y="24868"/>
                </a:cubicBezTo>
                <a:cubicBezTo>
                  <a:pt x="1409624" y="10097"/>
                  <a:pt x="1412500" y="9736"/>
                  <a:pt x="1425081" y="19824"/>
                </a:cubicBezTo>
                <a:cubicBezTo>
                  <a:pt x="1427957" y="21986"/>
                  <a:pt x="1433708" y="21986"/>
                  <a:pt x="1437303" y="20545"/>
                </a:cubicBezTo>
                <a:cubicBezTo>
                  <a:pt x="1444492" y="18023"/>
                  <a:pt x="1450962" y="13700"/>
                  <a:pt x="1457432" y="10817"/>
                </a:cubicBezTo>
                <a:cubicBezTo>
                  <a:pt x="1459589" y="9736"/>
                  <a:pt x="1463184" y="10097"/>
                  <a:pt x="1464622" y="8656"/>
                </a:cubicBezTo>
                <a:cubicBezTo>
                  <a:pt x="1474327" y="369"/>
                  <a:pt x="1483314" y="369"/>
                  <a:pt x="1493019" y="8656"/>
                </a:cubicBezTo>
                <a:cubicBezTo>
                  <a:pt x="1494457" y="10097"/>
                  <a:pt x="1500927" y="6854"/>
                  <a:pt x="1504162" y="4332"/>
                </a:cubicBezTo>
                <a:cubicBezTo>
                  <a:pt x="1509554" y="-712"/>
                  <a:pt x="1514227" y="-1072"/>
                  <a:pt x="1521417" y="1810"/>
                </a:cubicBezTo>
                <a:close/>
              </a:path>
            </a:pathLst>
          </a:custGeom>
          <a:solidFill>
            <a:schemeClr val="tx2">
              <a:lumMod val="20000"/>
              <a:lumOff val="80000"/>
              <a:alpha val="25000"/>
            </a:schemeClr>
          </a:solidFill>
          <a:ln>
            <a:noFill/>
          </a:ln>
          <a:effectLst/>
        </p:spPr>
        <p:txBody>
          <a:bodyPr wrap="square" anchor="ctr">
            <a:noAutofit/>
          </a:bodyPr>
          <a:lstStyle/>
          <a:p>
            <a:endParaRPr lang="en-US" dirty="0">
              <a:latin typeface="Lato Light" panose="020F0302020204030203" pitchFamily="34" charset="0"/>
            </a:endParaRPr>
          </a:p>
        </p:txBody>
      </p:sp>
      <p:sp>
        <p:nvSpPr>
          <p:cNvPr id="3" name="TextBox 2">
            <a:extLst>
              <a:ext uri="{FF2B5EF4-FFF2-40B4-BE49-F238E27FC236}">
                <a16:creationId xmlns:a16="http://schemas.microsoft.com/office/drawing/2014/main" id="{E3DE63D3-BA34-D36F-23EF-0D8C3624CA77}"/>
              </a:ext>
            </a:extLst>
          </p:cNvPr>
          <p:cNvSpPr txBox="1"/>
          <p:nvPr/>
        </p:nvSpPr>
        <p:spPr>
          <a:xfrm>
            <a:off x="3036747" y="114076"/>
            <a:ext cx="610776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BUSINESS INFOGRAPHIC</a:t>
            </a:r>
          </a:p>
        </p:txBody>
      </p:sp>
      <p:sp>
        <p:nvSpPr>
          <p:cNvPr id="4" name="TextBox 3">
            <a:extLst>
              <a:ext uri="{FF2B5EF4-FFF2-40B4-BE49-F238E27FC236}">
                <a16:creationId xmlns:a16="http://schemas.microsoft.com/office/drawing/2014/main" id="{2D488E63-FB5D-CD83-6026-C7248E0E2687}"/>
              </a:ext>
            </a:extLst>
          </p:cNvPr>
          <p:cNvSpPr txBox="1"/>
          <p:nvPr/>
        </p:nvSpPr>
        <p:spPr>
          <a:xfrm>
            <a:off x="5248332" y="743888"/>
            <a:ext cx="1695337" cy="615553"/>
          </a:xfrm>
          <a:prstGeom prst="rect">
            <a:avLst/>
          </a:prstGeom>
          <a:noFill/>
        </p:spPr>
        <p:txBody>
          <a:bodyPr wrap="none" rtlCol="0">
            <a:spAutoFit/>
          </a:bodyPr>
          <a:lstStyle/>
          <a:p>
            <a:pPr algn="ctr"/>
            <a:r>
              <a:rPr lang="en-US" sz="1700" spc="-65" dirty="0">
                <a:latin typeface="Lato Light" panose="020F0302020204030203" pitchFamily="34" charset="0"/>
              </a:rPr>
              <a:t>Subtitle goes here</a:t>
            </a:r>
          </a:p>
          <a:p>
            <a:pPr algn="ctr"/>
            <a:endParaRPr lang="en-US" sz="1700" spc="-65" dirty="0">
              <a:latin typeface="Lato Light" panose="020F0302020204030203" pitchFamily="34" charset="0"/>
            </a:endParaRPr>
          </a:p>
        </p:txBody>
      </p:sp>
      <p:grpSp>
        <p:nvGrpSpPr>
          <p:cNvPr id="134" name="Group 133">
            <a:extLst>
              <a:ext uri="{FF2B5EF4-FFF2-40B4-BE49-F238E27FC236}">
                <a16:creationId xmlns:a16="http://schemas.microsoft.com/office/drawing/2014/main" id="{8C0E190D-32BD-4735-9B2E-427036702CB2}"/>
              </a:ext>
            </a:extLst>
          </p:cNvPr>
          <p:cNvGrpSpPr/>
          <p:nvPr/>
        </p:nvGrpSpPr>
        <p:grpSpPr>
          <a:xfrm rot="17826474">
            <a:off x="3594401" y="7100140"/>
            <a:ext cx="1348669" cy="1641921"/>
            <a:chOff x="3453813" y="5258221"/>
            <a:chExt cx="1348669" cy="1641921"/>
          </a:xfrm>
        </p:grpSpPr>
        <p:sp>
          <p:nvSpPr>
            <p:cNvPr id="122" name="Freeform: Shape 121">
              <a:extLst>
                <a:ext uri="{FF2B5EF4-FFF2-40B4-BE49-F238E27FC236}">
                  <a16:creationId xmlns:a16="http://schemas.microsoft.com/office/drawing/2014/main" id="{C8267A45-A7CE-EA4F-DBCA-5FA7E53C262A}"/>
                </a:ext>
              </a:extLst>
            </p:cNvPr>
            <p:cNvSpPr/>
            <p:nvPr/>
          </p:nvSpPr>
          <p:spPr>
            <a:xfrm rot="18010844">
              <a:off x="3509694" y="5607355"/>
              <a:ext cx="1641921" cy="943654"/>
            </a:xfrm>
            <a:custGeom>
              <a:avLst/>
              <a:gdLst>
                <a:gd name="connsiteX0" fmla="*/ 1641921 w 1641921"/>
                <a:gd name="connsiteY0" fmla="*/ 563771 h 943654"/>
                <a:gd name="connsiteX1" fmla="*/ 1426217 w 1641921"/>
                <a:gd name="connsiteY1" fmla="*/ 940118 h 943654"/>
                <a:gd name="connsiteX2" fmla="*/ 1369931 w 1641921"/>
                <a:gd name="connsiteY2" fmla="*/ 909505 h 943654"/>
                <a:gd name="connsiteX3" fmla="*/ 311525 w 1641921"/>
                <a:gd name="connsiteY3" fmla="*/ 895527 h 943654"/>
                <a:gd name="connsiteX4" fmla="*/ 218242 w 1641921"/>
                <a:gd name="connsiteY4" fmla="*/ 943654 h 943654"/>
                <a:gd name="connsiteX5" fmla="*/ 0 w 1641921"/>
                <a:gd name="connsiteY5" fmla="*/ 568387 h 943654"/>
                <a:gd name="connsiteX6" fmla="*/ 132779 w 1641921"/>
                <a:gd name="connsiteY6" fmla="*/ 499884 h 943654"/>
                <a:gd name="connsiteX7" fmla="*/ 490731 w 1641921"/>
                <a:gd name="connsiteY7" fmla="*/ 383956 h 943654"/>
                <a:gd name="connsiteX8" fmla="*/ 647057 w 1641921"/>
                <a:gd name="connsiteY8" fmla="*/ 361103 h 943654"/>
                <a:gd name="connsiteX9" fmla="*/ 856497 w 1641921"/>
                <a:gd name="connsiteY9" fmla="*/ 0 h 943654"/>
                <a:gd name="connsiteX10" fmla="*/ 1071184 w 1641921"/>
                <a:gd name="connsiteY10" fmla="*/ 370150 h 943654"/>
                <a:gd name="connsiteX11" fmla="*/ 1217059 w 1641921"/>
                <a:gd name="connsiteY11" fmla="*/ 396860 h 943654"/>
                <a:gd name="connsiteX12" fmla="*/ 1559087 w 1641921"/>
                <a:gd name="connsiteY12" fmla="*/ 518721 h 94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921" h="943654">
                  <a:moveTo>
                    <a:pt x="1641921" y="563771"/>
                  </a:moveTo>
                  <a:lnTo>
                    <a:pt x="1426217" y="940118"/>
                  </a:lnTo>
                  <a:lnTo>
                    <a:pt x="1369931" y="909505"/>
                  </a:lnTo>
                  <a:cubicBezTo>
                    <a:pt x="1045012" y="752595"/>
                    <a:pt x="657451" y="738739"/>
                    <a:pt x="311525" y="895527"/>
                  </a:cubicBezTo>
                  <a:lnTo>
                    <a:pt x="218242" y="943654"/>
                  </a:lnTo>
                  <a:lnTo>
                    <a:pt x="0" y="568387"/>
                  </a:lnTo>
                  <a:lnTo>
                    <a:pt x="132779" y="499884"/>
                  </a:lnTo>
                  <a:cubicBezTo>
                    <a:pt x="249321" y="447063"/>
                    <a:pt x="369371" y="408613"/>
                    <a:pt x="490731" y="383956"/>
                  </a:cubicBezTo>
                  <a:lnTo>
                    <a:pt x="647057" y="361103"/>
                  </a:lnTo>
                  <a:lnTo>
                    <a:pt x="856497" y="0"/>
                  </a:lnTo>
                  <a:lnTo>
                    <a:pt x="1071184" y="370150"/>
                  </a:lnTo>
                  <a:lnTo>
                    <a:pt x="1217059" y="396860"/>
                  </a:lnTo>
                  <a:cubicBezTo>
                    <a:pt x="1334880" y="425044"/>
                    <a:pt x="1449622" y="465858"/>
                    <a:pt x="1559087" y="51872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8" name="Oval 127">
              <a:extLst>
                <a:ext uri="{FF2B5EF4-FFF2-40B4-BE49-F238E27FC236}">
                  <a16:creationId xmlns:a16="http://schemas.microsoft.com/office/drawing/2014/main" id="{7A238840-118E-667C-927B-0B75B2548742}"/>
                </a:ext>
              </a:extLst>
            </p:cNvPr>
            <p:cNvSpPr/>
            <p:nvPr/>
          </p:nvSpPr>
          <p:spPr>
            <a:xfrm>
              <a:off x="3453813" y="5448300"/>
              <a:ext cx="318087" cy="31808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5" name="Group 134">
            <a:extLst>
              <a:ext uri="{FF2B5EF4-FFF2-40B4-BE49-F238E27FC236}">
                <a16:creationId xmlns:a16="http://schemas.microsoft.com/office/drawing/2014/main" id="{D2525535-3192-9E25-18C9-8FE2521005C8}"/>
              </a:ext>
            </a:extLst>
          </p:cNvPr>
          <p:cNvGrpSpPr/>
          <p:nvPr/>
        </p:nvGrpSpPr>
        <p:grpSpPr>
          <a:xfrm rot="17826474">
            <a:off x="3249962" y="5366655"/>
            <a:ext cx="1642624" cy="1412706"/>
            <a:chOff x="4861938" y="4354943"/>
            <a:chExt cx="1642624" cy="1412706"/>
          </a:xfrm>
        </p:grpSpPr>
        <p:sp>
          <p:nvSpPr>
            <p:cNvPr id="121" name="Freeform: Shape 120">
              <a:extLst>
                <a:ext uri="{FF2B5EF4-FFF2-40B4-BE49-F238E27FC236}">
                  <a16:creationId xmlns:a16="http://schemas.microsoft.com/office/drawing/2014/main" id="{124079AE-1169-AAC6-C6D3-1B3D79CD3982}"/>
                </a:ext>
              </a:extLst>
            </p:cNvPr>
            <p:cNvSpPr/>
            <p:nvPr/>
          </p:nvSpPr>
          <p:spPr>
            <a:xfrm>
              <a:off x="4861938" y="4808195"/>
              <a:ext cx="1642624" cy="959454"/>
            </a:xfrm>
            <a:custGeom>
              <a:avLst/>
              <a:gdLst>
                <a:gd name="connsiteX0" fmla="*/ 754200 w 1642624"/>
                <a:gd name="connsiteY0" fmla="*/ 0 h 959454"/>
                <a:gd name="connsiteX1" fmla="*/ 973836 w 1642624"/>
                <a:gd name="connsiteY1" fmla="*/ 378684 h 959454"/>
                <a:gd name="connsiteX2" fmla="*/ 1035665 w 1642624"/>
                <a:gd name="connsiteY2" fmla="*/ 382584 h 959454"/>
                <a:gd name="connsiteX3" fmla="*/ 1623530 w 1642624"/>
                <a:gd name="connsiteY3" fmla="*/ 572192 h 959454"/>
                <a:gd name="connsiteX4" fmla="*/ 1642624 w 1642624"/>
                <a:gd name="connsiteY4" fmla="*/ 583790 h 959454"/>
                <a:gd name="connsiteX5" fmla="*/ 1425735 w 1642624"/>
                <a:gd name="connsiteY5" fmla="*/ 959454 h 959454"/>
                <a:gd name="connsiteX6" fmla="*/ 1416606 w 1642624"/>
                <a:gd name="connsiteY6" fmla="*/ 953909 h 959454"/>
                <a:gd name="connsiteX7" fmla="*/ 821312 w 1642624"/>
                <a:gd name="connsiteY7" fmla="*/ 803176 h 959454"/>
                <a:gd name="connsiteX8" fmla="*/ 226018 w 1642624"/>
                <a:gd name="connsiteY8" fmla="*/ 953909 h 959454"/>
                <a:gd name="connsiteX9" fmla="*/ 216891 w 1642624"/>
                <a:gd name="connsiteY9" fmla="*/ 959454 h 959454"/>
                <a:gd name="connsiteX10" fmla="*/ 0 w 1642624"/>
                <a:gd name="connsiteY10" fmla="*/ 583791 h 959454"/>
                <a:gd name="connsiteX11" fmla="*/ 19094 w 1642624"/>
                <a:gd name="connsiteY11" fmla="*/ 572192 h 959454"/>
                <a:gd name="connsiteX12" fmla="*/ 400704 w 1642624"/>
                <a:gd name="connsiteY12" fmla="*/ 422047 h 959454"/>
                <a:gd name="connsiteX13" fmla="*/ 522982 w 1642624"/>
                <a:gd name="connsiteY13" fmla="*/ 398652 h 9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2624" h="959454">
                  <a:moveTo>
                    <a:pt x="754200" y="0"/>
                  </a:moveTo>
                  <a:lnTo>
                    <a:pt x="973836" y="378684"/>
                  </a:lnTo>
                  <a:lnTo>
                    <a:pt x="1035665" y="382584"/>
                  </a:lnTo>
                  <a:cubicBezTo>
                    <a:pt x="1246245" y="409352"/>
                    <a:pt x="1444678" y="475033"/>
                    <a:pt x="1623530" y="572192"/>
                  </a:cubicBezTo>
                  <a:lnTo>
                    <a:pt x="1642624" y="583790"/>
                  </a:lnTo>
                  <a:lnTo>
                    <a:pt x="1425735" y="959454"/>
                  </a:lnTo>
                  <a:lnTo>
                    <a:pt x="1416606" y="953909"/>
                  </a:lnTo>
                  <a:cubicBezTo>
                    <a:pt x="1239647" y="857779"/>
                    <a:pt x="1036856" y="803175"/>
                    <a:pt x="821312" y="803176"/>
                  </a:cubicBezTo>
                  <a:cubicBezTo>
                    <a:pt x="605768" y="803176"/>
                    <a:pt x="402977" y="857779"/>
                    <a:pt x="226018" y="953909"/>
                  </a:cubicBezTo>
                  <a:lnTo>
                    <a:pt x="216891" y="959454"/>
                  </a:lnTo>
                  <a:lnTo>
                    <a:pt x="0" y="583791"/>
                  </a:lnTo>
                  <a:lnTo>
                    <a:pt x="19094" y="572192"/>
                  </a:lnTo>
                  <a:cubicBezTo>
                    <a:pt x="138329" y="507419"/>
                    <a:pt x="266266" y="456637"/>
                    <a:pt x="400704" y="422047"/>
                  </a:cubicBezTo>
                  <a:lnTo>
                    <a:pt x="522982" y="398652"/>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9" name="Oval 128">
              <a:extLst>
                <a:ext uri="{FF2B5EF4-FFF2-40B4-BE49-F238E27FC236}">
                  <a16:creationId xmlns:a16="http://schemas.microsoft.com/office/drawing/2014/main" id="{4B752194-D7BA-3CFE-EE66-7752F1B6179C}"/>
                </a:ext>
              </a:extLst>
            </p:cNvPr>
            <p:cNvSpPr/>
            <p:nvPr/>
          </p:nvSpPr>
          <p:spPr>
            <a:xfrm>
              <a:off x="5455052" y="4354943"/>
              <a:ext cx="318087" cy="31808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6" name="Group 135">
            <a:extLst>
              <a:ext uri="{FF2B5EF4-FFF2-40B4-BE49-F238E27FC236}">
                <a16:creationId xmlns:a16="http://schemas.microsoft.com/office/drawing/2014/main" id="{43FD2749-4F61-4AAA-D7F2-DECF58237BF8}"/>
              </a:ext>
            </a:extLst>
          </p:cNvPr>
          <p:cNvGrpSpPr/>
          <p:nvPr/>
        </p:nvGrpSpPr>
        <p:grpSpPr>
          <a:xfrm rot="17826474">
            <a:off x="4992967" y="4371611"/>
            <a:ext cx="1360227" cy="1636806"/>
            <a:chOff x="6519026" y="5266389"/>
            <a:chExt cx="1360227" cy="1636806"/>
          </a:xfrm>
        </p:grpSpPr>
        <p:sp>
          <p:nvSpPr>
            <p:cNvPr id="123" name="Freeform: Shape 122">
              <a:extLst>
                <a:ext uri="{FF2B5EF4-FFF2-40B4-BE49-F238E27FC236}">
                  <a16:creationId xmlns:a16="http://schemas.microsoft.com/office/drawing/2014/main" id="{292A15FD-8B43-EED9-B8E0-2F16381CE96E}"/>
                </a:ext>
              </a:extLst>
            </p:cNvPr>
            <p:cNvSpPr/>
            <p:nvPr/>
          </p:nvSpPr>
          <p:spPr>
            <a:xfrm rot="3327249">
              <a:off x="6196640" y="5588775"/>
              <a:ext cx="1636806" cy="992033"/>
            </a:xfrm>
            <a:custGeom>
              <a:avLst/>
              <a:gdLst>
                <a:gd name="connsiteX0" fmla="*/ 0 w 1636806"/>
                <a:gd name="connsiteY0" fmla="*/ 504894 h 992033"/>
                <a:gd name="connsiteX1" fmla="*/ 86023 w 1636806"/>
                <a:gd name="connsiteY1" fmla="*/ 466279 h 992033"/>
                <a:gd name="connsiteX2" fmla="*/ 436334 w 1636806"/>
                <a:gd name="connsiteY2" fmla="*/ 370803 h 992033"/>
                <a:gd name="connsiteX3" fmla="*/ 602769 w 1636806"/>
                <a:gd name="connsiteY3" fmla="*/ 353279 h 992033"/>
                <a:gd name="connsiteX4" fmla="*/ 807671 w 1636806"/>
                <a:gd name="connsiteY4" fmla="*/ 0 h 992033"/>
                <a:gd name="connsiteX5" fmla="*/ 1030195 w 1636806"/>
                <a:gd name="connsiteY5" fmla="*/ 383663 h 992033"/>
                <a:gd name="connsiteX6" fmla="*/ 1161537 w 1636806"/>
                <a:gd name="connsiteY6" fmla="*/ 413219 h 992033"/>
                <a:gd name="connsiteX7" fmla="*/ 1509627 w 1636806"/>
                <a:gd name="connsiteY7" fmla="*/ 556055 h 992033"/>
                <a:gd name="connsiteX8" fmla="*/ 1636806 w 1636806"/>
                <a:gd name="connsiteY8" fmla="*/ 634466 h 992033"/>
                <a:gd name="connsiteX9" fmla="*/ 1390636 w 1636806"/>
                <a:gd name="connsiteY9" fmla="*/ 992033 h 992033"/>
                <a:gd name="connsiteX10" fmla="*/ 1301286 w 1636806"/>
                <a:gd name="connsiteY10" fmla="*/ 936946 h 992033"/>
                <a:gd name="connsiteX11" fmla="*/ 244886 w 1636806"/>
                <a:gd name="connsiteY11" fmla="*/ 870326 h 992033"/>
                <a:gd name="connsiteX12" fmla="*/ 186434 w 1636806"/>
                <a:gd name="connsiteY12" fmla="*/ 896565 h 99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806" h="992033">
                  <a:moveTo>
                    <a:pt x="0" y="504894"/>
                  </a:moveTo>
                  <a:lnTo>
                    <a:pt x="86023" y="466279"/>
                  </a:lnTo>
                  <a:cubicBezTo>
                    <a:pt x="199194" y="421901"/>
                    <a:pt x="316709" y="389938"/>
                    <a:pt x="436334" y="370803"/>
                  </a:cubicBezTo>
                  <a:lnTo>
                    <a:pt x="602769" y="353279"/>
                  </a:lnTo>
                  <a:lnTo>
                    <a:pt x="807671" y="0"/>
                  </a:lnTo>
                  <a:lnTo>
                    <a:pt x="1030195" y="383663"/>
                  </a:lnTo>
                  <a:lnTo>
                    <a:pt x="1161537" y="413219"/>
                  </a:lnTo>
                  <a:cubicBezTo>
                    <a:pt x="1280669" y="447042"/>
                    <a:pt x="1397443" y="494517"/>
                    <a:pt x="1509627" y="556055"/>
                  </a:cubicBezTo>
                  <a:lnTo>
                    <a:pt x="1636806" y="634466"/>
                  </a:lnTo>
                  <a:lnTo>
                    <a:pt x="1390636" y="992033"/>
                  </a:lnTo>
                  <a:lnTo>
                    <a:pt x="1301286" y="936946"/>
                  </a:lnTo>
                  <a:cubicBezTo>
                    <a:pt x="968297" y="754284"/>
                    <a:pt x="580806" y="738602"/>
                    <a:pt x="244886" y="870326"/>
                  </a:cubicBezTo>
                  <a:lnTo>
                    <a:pt x="186434" y="89656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0" name="Oval 129">
              <a:extLst>
                <a:ext uri="{FF2B5EF4-FFF2-40B4-BE49-F238E27FC236}">
                  <a16:creationId xmlns:a16="http://schemas.microsoft.com/office/drawing/2014/main" id="{42F10244-809F-A89A-0F1E-F96C7FBD5BF0}"/>
                </a:ext>
              </a:extLst>
            </p:cNvPr>
            <p:cNvSpPr/>
            <p:nvPr/>
          </p:nvSpPr>
          <p:spPr>
            <a:xfrm>
              <a:off x="7561166" y="5450770"/>
              <a:ext cx="318087" cy="3180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8" name="Group 137">
            <a:extLst>
              <a:ext uri="{FF2B5EF4-FFF2-40B4-BE49-F238E27FC236}">
                <a16:creationId xmlns:a16="http://schemas.microsoft.com/office/drawing/2014/main" id="{DEBF3CEA-2152-1DCC-465F-723ED2C34A5E}"/>
              </a:ext>
            </a:extLst>
          </p:cNvPr>
          <p:cNvGrpSpPr/>
          <p:nvPr/>
        </p:nvGrpSpPr>
        <p:grpSpPr>
          <a:xfrm rot="17826474">
            <a:off x="6449858" y="6815042"/>
            <a:ext cx="1422552" cy="1625790"/>
            <a:chOff x="4995804" y="7707370"/>
            <a:chExt cx="1422552" cy="1625790"/>
          </a:xfrm>
        </p:grpSpPr>
        <p:sp>
          <p:nvSpPr>
            <p:cNvPr id="126" name="Freeform: Shape 125">
              <a:extLst>
                <a:ext uri="{FF2B5EF4-FFF2-40B4-BE49-F238E27FC236}">
                  <a16:creationId xmlns:a16="http://schemas.microsoft.com/office/drawing/2014/main" id="{31FDE772-5826-54F0-1778-A3C2EA7F3AF3}"/>
                </a:ext>
              </a:extLst>
            </p:cNvPr>
            <p:cNvSpPr/>
            <p:nvPr/>
          </p:nvSpPr>
          <p:spPr>
            <a:xfrm rot="18000000">
              <a:off x="5127195" y="7575979"/>
              <a:ext cx="1159770" cy="1422552"/>
            </a:xfrm>
            <a:custGeom>
              <a:avLst/>
              <a:gdLst>
                <a:gd name="connsiteX0" fmla="*/ 1159770 w 1159770"/>
                <a:gd name="connsiteY0" fmla="*/ 1046889 h 1422552"/>
                <a:gd name="connsiteX1" fmla="*/ 942881 w 1159770"/>
                <a:gd name="connsiteY1" fmla="*/ 1422552 h 1422552"/>
                <a:gd name="connsiteX2" fmla="*/ 923289 w 1159770"/>
                <a:gd name="connsiteY2" fmla="*/ 1411817 h 1422552"/>
                <a:gd name="connsiteX3" fmla="*/ 465151 w 1159770"/>
                <a:gd name="connsiteY3" fmla="*/ 997514 h 1422552"/>
                <a:gd name="connsiteX4" fmla="*/ 438197 w 1159770"/>
                <a:gd name="connsiteY4" fmla="*/ 956959 h 1422552"/>
                <a:gd name="connsiteX5" fmla="*/ 0 w 1159770"/>
                <a:gd name="connsiteY5" fmla="*/ 956089 h 1422552"/>
                <a:gd name="connsiteX6" fmla="*/ 227720 w 1159770"/>
                <a:gd name="connsiteY6" fmla="*/ 559852 h 1422552"/>
                <a:gd name="connsiteX7" fmla="*/ 181848 w 1159770"/>
                <a:gd name="connsiteY7" fmla="*/ 427890 h 1422552"/>
                <a:gd name="connsiteX8" fmla="*/ 121071 w 1159770"/>
                <a:gd name="connsiteY8" fmla="*/ 22335 h 1422552"/>
                <a:gd name="connsiteX9" fmla="*/ 121570 w 1159770"/>
                <a:gd name="connsiteY9" fmla="*/ 0 h 1422552"/>
                <a:gd name="connsiteX10" fmla="*/ 555348 w 1159770"/>
                <a:gd name="connsiteY10" fmla="*/ 0 h 1422552"/>
                <a:gd name="connsiteX11" fmla="*/ 555110 w 1159770"/>
                <a:gd name="connsiteY11" fmla="*/ 10677 h 1422552"/>
                <a:gd name="connsiteX12" fmla="*/ 722218 w 1159770"/>
                <a:gd name="connsiteY12" fmla="*/ 601584 h 1422552"/>
                <a:gd name="connsiteX13" fmla="*/ 1150404 w 1159770"/>
                <a:gd name="connsiteY13" fmla="*/ 1041756 h 14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770" h="1422552">
                  <a:moveTo>
                    <a:pt x="1159770" y="1046889"/>
                  </a:moveTo>
                  <a:lnTo>
                    <a:pt x="942881" y="1422552"/>
                  </a:lnTo>
                  <a:lnTo>
                    <a:pt x="923289" y="1411817"/>
                  </a:lnTo>
                  <a:cubicBezTo>
                    <a:pt x="749721" y="1305506"/>
                    <a:pt x="593622" y="1166497"/>
                    <a:pt x="465151" y="997514"/>
                  </a:cubicBezTo>
                  <a:lnTo>
                    <a:pt x="438197" y="956959"/>
                  </a:lnTo>
                  <a:lnTo>
                    <a:pt x="0" y="956089"/>
                  </a:lnTo>
                  <a:lnTo>
                    <a:pt x="227720" y="559852"/>
                  </a:lnTo>
                  <a:lnTo>
                    <a:pt x="181848" y="427890"/>
                  </a:lnTo>
                  <a:cubicBezTo>
                    <a:pt x="144584" y="294170"/>
                    <a:pt x="124594" y="157982"/>
                    <a:pt x="121071" y="22335"/>
                  </a:cubicBezTo>
                  <a:lnTo>
                    <a:pt x="121570" y="0"/>
                  </a:lnTo>
                  <a:lnTo>
                    <a:pt x="555348" y="0"/>
                  </a:lnTo>
                  <a:lnTo>
                    <a:pt x="555110" y="10677"/>
                  </a:lnTo>
                  <a:cubicBezTo>
                    <a:pt x="560339" y="211993"/>
                    <a:pt x="614446" y="414917"/>
                    <a:pt x="722218" y="601584"/>
                  </a:cubicBezTo>
                  <a:cubicBezTo>
                    <a:pt x="829990" y="788250"/>
                    <a:pt x="978673" y="936570"/>
                    <a:pt x="1150404" y="1041756"/>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1" name="Oval 130">
              <a:extLst>
                <a:ext uri="{FF2B5EF4-FFF2-40B4-BE49-F238E27FC236}">
                  <a16:creationId xmlns:a16="http://schemas.microsoft.com/office/drawing/2014/main" id="{4940AD8A-069B-5517-ACB7-DDEA49E510B9}"/>
                </a:ext>
              </a:extLst>
            </p:cNvPr>
            <p:cNvSpPr/>
            <p:nvPr/>
          </p:nvSpPr>
          <p:spPr>
            <a:xfrm>
              <a:off x="5455053" y="9015073"/>
              <a:ext cx="318087" cy="31808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9" name="Group 138">
            <a:extLst>
              <a:ext uri="{FF2B5EF4-FFF2-40B4-BE49-F238E27FC236}">
                <a16:creationId xmlns:a16="http://schemas.microsoft.com/office/drawing/2014/main" id="{5BD84F2D-1AC0-CE46-7860-FED877CBB317}"/>
              </a:ext>
            </a:extLst>
          </p:cNvPr>
          <p:cNvGrpSpPr/>
          <p:nvPr/>
        </p:nvGrpSpPr>
        <p:grpSpPr>
          <a:xfrm rot="17826474">
            <a:off x="4757039" y="7882824"/>
            <a:ext cx="1723697" cy="1037532"/>
            <a:chOff x="3453812" y="6981197"/>
            <a:chExt cx="1723697" cy="1037532"/>
          </a:xfrm>
          <a:solidFill>
            <a:schemeClr val="accent1"/>
          </a:solidFill>
        </p:grpSpPr>
        <p:sp>
          <p:nvSpPr>
            <p:cNvPr id="125" name="Freeform: Shape 124">
              <a:extLst>
                <a:ext uri="{FF2B5EF4-FFF2-40B4-BE49-F238E27FC236}">
                  <a16:creationId xmlns:a16="http://schemas.microsoft.com/office/drawing/2014/main" id="{D08ED4F8-2202-51E8-2A21-A1A8A5371191}"/>
                </a:ext>
              </a:extLst>
            </p:cNvPr>
            <p:cNvSpPr/>
            <p:nvPr/>
          </p:nvSpPr>
          <p:spPr>
            <a:xfrm rot="18000000">
              <a:off x="3947627" y="6788847"/>
              <a:ext cx="1037532" cy="1422232"/>
            </a:xfrm>
            <a:custGeom>
              <a:avLst/>
              <a:gdLst>
                <a:gd name="connsiteX0" fmla="*/ 1037532 w 1037532"/>
                <a:gd name="connsiteY0" fmla="*/ 375953 h 1422232"/>
                <a:gd name="connsiteX1" fmla="*/ 949392 w 1037532"/>
                <a:gd name="connsiteY1" fmla="*/ 432953 h 1422232"/>
                <a:gd name="connsiteX2" fmla="*/ 435210 w 1037532"/>
                <a:gd name="connsiteY2" fmla="*/ 1358175 h 1422232"/>
                <a:gd name="connsiteX3" fmla="*/ 433779 w 1037532"/>
                <a:gd name="connsiteY3" fmla="*/ 1422232 h 1422232"/>
                <a:gd name="connsiteX4" fmla="*/ 0 w 1037532"/>
                <a:gd name="connsiteY4" fmla="*/ 1422232 h 1422232"/>
                <a:gd name="connsiteX5" fmla="*/ 2106 w 1037532"/>
                <a:gd name="connsiteY5" fmla="*/ 1327963 h 1422232"/>
                <a:gd name="connsiteX6" fmla="*/ 205745 w 1037532"/>
                <a:gd name="connsiteY6" fmla="*/ 634930 h 1422232"/>
                <a:gd name="connsiteX7" fmla="*/ 231170 w 1037532"/>
                <a:gd name="connsiteY7" fmla="*/ 593989 h 1422232"/>
                <a:gd name="connsiteX8" fmla="*/ 89502 w 1037532"/>
                <a:gd name="connsiteY8" fmla="*/ 259013 h 1422232"/>
                <a:gd name="connsiteX9" fmla="*/ 447892 w 1037532"/>
                <a:gd name="connsiteY9" fmla="*/ 302053 h 1422232"/>
                <a:gd name="connsiteX10" fmla="*/ 547464 w 1037532"/>
                <a:gd name="connsiteY10" fmla="*/ 200770 h 1422232"/>
                <a:gd name="connsiteX11" fmla="*/ 695017 w 1037532"/>
                <a:gd name="connsiteY11" fmla="*/ 81134 h 1422232"/>
                <a:gd name="connsiteX12" fmla="*/ 820475 w 1037532"/>
                <a:gd name="connsiteY12" fmla="*/ 0 h 14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32" h="1422232">
                  <a:moveTo>
                    <a:pt x="1037532" y="375953"/>
                  </a:moveTo>
                  <a:lnTo>
                    <a:pt x="949392" y="432953"/>
                  </a:lnTo>
                  <a:cubicBezTo>
                    <a:pt x="641346" y="655113"/>
                    <a:pt x="460646" y="998250"/>
                    <a:pt x="435210" y="1358175"/>
                  </a:cubicBezTo>
                  <a:lnTo>
                    <a:pt x="433779" y="1422232"/>
                  </a:lnTo>
                  <a:lnTo>
                    <a:pt x="0" y="1422232"/>
                  </a:lnTo>
                  <a:lnTo>
                    <a:pt x="2106" y="1327963"/>
                  </a:lnTo>
                  <a:cubicBezTo>
                    <a:pt x="19245" y="1085446"/>
                    <a:pt x="88692" y="848585"/>
                    <a:pt x="205745" y="634930"/>
                  </a:cubicBezTo>
                  <a:lnTo>
                    <a:pt x="231170" y="593989"/>
                  </a:lnTo>
                  <a:lnTo>
                    <a:pt x="89502" y="259013"/>
                  </a:lnTo>
                  <a:lnTo>
                    <a:pt x="447892" y="302053"/>
                  </a:lnTo>
                  <a:lnTo>
                    <a:pt x="547464" y="200770"/>
                  </a:lnTo>
                  <a:cubicBezTo>
                    <a:pt x="593918" y="158527"/>
                    <a:pt x="643127" y="118557"/>
                    <a:pt x="695017" y="81134"/>
                  </a:cubicBezTo>
                  <a:lnTo>
                    <a:pt x="8204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2" name="Oval 131">
              <a:extLst>
                <a:ext uri="{FF2B5EF4-FFF2-40B4-BE49-F238E27FC236}">
                  <a16:creationId xmlns:a16="http://schemas.microsoft.com/office/drawing/2014/main" id="{5FA5E7F7-1124-E8BC-306B-D9D779C3D0D7}"/>
                </a:ext>
              </a:extLst>
            </p:cNvPr>
            <p:cNvSpPr/>
            <p:nvPr/>
          </p:nvSpPr>
          <p:spPr>
            <a:xfrm>
              <a:off x="3453812" y="7664689"/>
              <a:ext cx="318087" cy="31808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7" name="Group 136">
            <a:extLst>
              <a:ext uri="{FF2B5EF4-FFF2-40B4-BE49-F238E27FC236}">
                <a16:creationId xmlns:a16="http://schemas.microsoft.com/office/drawing/2014/main" id="{2361FF08-A0D5-9A97-36DF-5A1E6DD720EE}"/>
              </a:ext>
            </a:extLst>
          </p:cNvPr>
          <p:cNvGrpSpPr/>
          <p:nvPr/>
        </p:nvGrpSpPr>
        <p:grpSpPr>
          <a:xfrm rot="17826474">
            <a:off x="6383687" y="5069590"/>
            <a:ext cx="1344860" cy="1639536"/>
            <a:chOff x="6534393" y="6814803"/>
            <a:chExt cx="1344860" cy="1639536"/>
          </a:xfrm>
        </p:grpSpPr>
        <p:sp>
          <p:nvSpPr>
            <p:cNvPr id="127" name="Freeform: Shape 126">
              <a:extLst>
                <a:ext uri="{FF2B5EF4-FFF2-40B4-BE49-F238E27FC236}">
                  <a16:creationId xmlns:a16="http://schemas.microsoft.com/office/drawing/2014/main" id="{CB716022-823E-43FD-3F55-686CAE73F263}"/>
                </a:ext>
              </a:extLst>
            </p:cNvPr>
            <p:cNvSpPr/>
            <p:nvPr/>
          </p:nvSpPr>
          <p:spPr>
            <a:xfrm rot="7386718">
              <a:off x="6196885" y="7152311"/>
              <a:ext cx="1639536" cy="964520"/>
            </a:xfrm>
            <a:custGeom>
              <a:avLst/>
              <a:gdLst>
                <a:gd name="connsiteX0" fmla="*/ 237146 w 1639536"/>
                <a:gd name="connsiteY0" fmla="*/ 964520 h 964520"/>
                <a:gd name="connsiteX1" fmla="*/ 0 w 1639536"/>
                <a:gd name="connsiteY1" fmla="*/ 600905 h 964520"/>
                <a:gd name="connsiteX2" fmla="*/ 129100 w 1639536"/>
                <a:gd name="connsiteY2" fmla="*/ 525702 h 964520"/>
                <a:gd name="connsiteX3" fmla="*/ 661800 w 1639536"/>
                <a:gd name="connsiteY3" fmla="*/ 355594 h 964520"/>
                <a:gd name="connsiteX4" fmla="*/ 707189 w 1639536"/>
                <a:gd name="connsiteY4" fmla="*/ 351660 h 964520"/>
                <a:gd name="connsiteX5" fmla="*/ 911153 w 1639536"/>
                <a:gd name="connsiteY5" fmla="*/ 0 h 964520"/>
                <a:gd name="connsiteX6" fmla="*/ 1117462 w 1639536"/>
                <a:gd name="connsiteY6" fmla="*/ 355705 h 964520"/>
                <a:gd name="connsiteX7" fmla="*/ 1206693 w 1639536"/>
                <a:gd name="connsiteY7" fmla="*/ 367365 h 964520"/>
                <a:gd name="connsiteX8" fmla="*/ 1554505 w 1639536"/>
                <a:gd name="connsiteY8" fmla="*/ 471576 h 964520"/>
                <a:gd name="connsiteX9" fmla="*/ 1639536 w 1639536"/>
                <a:gd name="connsiteY9" fmla="*/ 512332 h 964520"/>
                <a:gd name="connsiteX10" fmla="*/ 1443360 w 1639536"/>
                <a:gd name="connsiteY10" fmla="*/ 899216 h 964520"/>
                <a:gd name="connsiteX11" fmla="*/ 1385581 w 1639536"/>
                <a:gd name="connsiteY11" fmla="*/ 871522 h 964520"/>
                <a:gd name="connsiteX12" fmla="*/ 327845 w 1639536"/>
                <a:gd name="connsiteY12" fmla="*/ 911687 h 9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536" h="964520">
                  <a:moveTo>
                    <a:pt x="237146" y="964520"/>
                  </a:moveTo>
                  <a:lnTo>
                    <a:pt x="0" y="600905"/>
                  </a:lnTo>
                  <a:lnTo>
                    <a:pt x="129100" y="525702"/>
                  </a:lnTo>
                  <a:cubicBezTo>
                    <a:pt x="299634" y="437633"/>
                    <a:pt x="479700" y="381457"/>
                    <a:pt x="661800" y="355594"/>
                  </a:cubicBezTo>
                  <a:lnTo>
                    <a:pt x="707189" y="351660"/>
                  </a:lnTo>
                  <a:lnTo>
                    <a:pt x="911153" y="0"/>
                  </a:lnTo>
                  <a:lnTo>
                    <a:pt x="1117462" y="355705"/>
                  </a:lnTo>
                  <a:lnTo>
                    <a:pt x="1206693" y="367365"/>
                  </a:lnTo>
                  <a:cubicBezTo>
                    <a:pt x="1325802" y="389487"/>
                    <a:pt x="1442480" y="424381"/>
                    <a:pt x="1554505" y="471576"/>
                  </a:cubicBezTo>
                  <a:lnTo>
                    <a:pt x="1639536" y="512332"/>
                  </a:lnTo>
                  <a:lnTo>
                    <a:pt x="1443360" y="899216"/>
                  </a:lnTo>
                  <a:lnTo>
                    <a:pt x="1385581" y="871522"/>
                  </a:lnTo>
                  <a:cubicBezTo>
                    <a:pt x="1053064" y="731433"/>
                    <a:pt x="665300" y="737415"/>
                    <a:pt x="327845" y="91168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3" name="Oval 132">
              <a:extLst>
                <a:ext uri="{FF2B5EF4-FFF2-40B4-BE49-F238E27FC236}">
                  <a16:creationId xmlns:a16="http://schemas.microsoft.com/office/drawing/2014/main" id="{E1476DE5-7CCF-559E-071E-BF57F4D64125}"/>
                </a:ext>
              </a:extLst>
            </p:cNvPr>
            <p:cNvSpPr/>
            <p:nvPr/>
          </p:nvSpPr>
          <p:spPr>
            <a:xfrm>
              <a:off x="7561166" y="7969168"/>
              <a:ext cx="318087" cy="3180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0" name="Round Diagonal Corner Rectangle 5">
            <a:extLst>
              <a:ext uri="{FF2B5EF4-FFF2-40B4-BE49-F238E27FC236}">
                <a16:creationId xmlns:a16="http://schemas.microsoft.com/office/drawing/2014/main" id="{64F45803-6F04-7EA1-DF2F-EB63D5CB1560}"/>
              </a:ext>
            </a:extLst>
          </p:cNvPr>
          <p:cNvSpPr/>
          <p:nvPr/>
        </p:nvSpPr>
        <p:spPr>
          <a:xfrm>
            <a:off x="1126012" y="8482158"/>
            <a:ext cx="1746000" cy="882000"/>
          </a:xfrm>
          <a:prstGeom prst="round2DiagRect">
            <a:avLst>
              <a:gd name="adj1" fmla="val 28359"/>
              <a:gd name="adj2" fmla="val 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1" name="Round Diagonal Corner Rectangle 5">
            <a:extLst>
              <a:ext uri="{FF2B5EF4-FFF2-40B4-BE49-F238E27FC236}">
                <a16:creationId xmlns:a16="http://schemas.microsoft.com/office/drawing/2014/main" id="{D50C38DB-1D5C-143B-4A7E-703E4020A7B5}"/>
              </a:ext>
            </a:extLst>
          </p:cNvPr>
          <p:cNvSpPr/>
          <p:nvPr/>
        </p:nvSpPr>
        <p:spPr>
          <a:xfrm>
            <a:off x="1288431" y="5447516"/>
            <a:ext cx="1746000" cy="882000"/>
          </a:xfrm>
          <a:prstGeom prst="round2DiagRect">
            <a:avLst>
              <a:gd name="adj1" fmla="val 28359"/>
              <a:gd name="adj2" fmla="val 1357"/>
            </a:avLst>
          </a:prstGeom>
          <a:solidFill>
            <a:srgbClr val="7C4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2" name="Round Diagonal Corner Rectangle 5">
            <a:extLst>
              <a:ext uri="{FF2B5EF4-FFF2-40B4-BE49-F238E27FC236}">
                <a16:creationId xmlns:a16="http://schemas.microsoft.com/office/drawing/2014/main" id="{F2C9B900-0B59-4624-F6CF-75F7E5A70ED3}"/>
              </a:ext>
            </a:extLst>
          </p:cNvPr>
          <p:cNvSpPr/>
          <p:nvPr/>
        </p:nvSpPr>
        <p:spPr>
          <a:xfrm>
            <a:off x="3535904" y="1850250"/>
            <a:ext cx="4399029" cy="2223989"/>
          </a:xfrm>
          <a:prstGeom prst="round2DiagRect">
            <a:avLst>
              <a:gd name="adj1" fmla="val 28359"/>
              <a:gd name="adj2" fmla="val 13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3" name="Round Diagonal Corner Rectangle 5">
            <a:extLst>
              <a:ext uri="{FF2B5EF4-FFF2-40B4-BE49-F238E27FC236}">
                <a16:creationId xmlns:a16="http://schemas.microsoft.com/office/drawing/2014/main" id="{1EC3B1C4-5B4E-9179-4AF8-416366CC48A0}"/>
              </a:ext>
            </a:extLst>
          </p:cNvPr>
          <p:cNvSpPr/>
          <p:nvPr/>
        </p:nvSpPr>
        <p:spPr>
          <a:xfrm>
            <a:off x="4792100" y="9886259"/>
            <a:ext cx="1746000" cy="882000"/>
          </a:xfrm>
          <a:prstGeom prst="round2DiagRect">
            <a:avLst>
              <a:gd name="adj1" fmla="val 28359"/>
              <a:gd name="adj2" fmla="val 1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4" name="Round Diagonal Corner Rectangle 5">
            <a:extLst>
              <a:ext uri="{FF2B5EF4-FFF2-40B4-BE49-F238E27FC236}">
                <a16:creationId xmlns:a16="http://schemas.microsoft.com/office/drawing/2014/main" id="{2BD39B1C-FEAB-AFC7-C0C3-B89C0E1F06D3}"/>
              </a:ext>
            </a:extLst>
          </p:cNvPr>
          <p:cNvSpPr/>
          <p:nvPr/>
        </p:nvSpPr>
        <p:spPr>
          <a:xfrm>
            <a:off x="8068652" y="5325916"/>
            <a:ext cx="1746000" cy="882000"/>
          </a:xfrm>
          <a:prstGeom prst="round2DiagRect">
            <a:avLst>
              <a:gd name="adj1" fmla="val 28359"/>
              <a:gd name="adj2" fmla="val 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5" name="Round Diagonal Corner Rectangle 5">
            <a:extLst>
              <a:ext uri="{FF2B5EF4-FFF2-40B4-BE49-F238E27FC236}">
                <a16:creationId xmlns:a16="http://schemas.microsoft.com/office/drawing/2014/main" id="{2C12AE43-3BF6-880E-4FAA-3B12472C30D2}"/>
              </a:ext>
            </a:extLst>
          </p:cNvPr>
          <p:cNvSpPr/>
          <p:nvPr/>
        </p:nvSpPr>
        <p:spPr>
          <a:xfrm>
            <a:off x="8243679" y="8394039"/>
            <a:ext cx="1746000" cy="882000"/>
          </a:xfrm>
          <a:prstGeom prst="round2DiagRect">
            <a:avLst>
              <a:gd name="adj1" fmla="val 28359"/>
              <a:gd name="adj2" fmla="val 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6" name="TextBox 145">
            <a:extLst>
              <a:ext uri="{FF2B5EF4-FFF2-40B4-BE49-F238E27FC236}">
                <a16:creationId xmlns:a16="http://schemas.microsoft.com/office/drawing/2014/main" id="{04A8D67E-BE11-CC0B-BE98-DDDD7BE791C6}"/>
              </a:ext>
            </a:extLst>
          </p:cNvPr>
          <p:cNvSpPr txBox="1"/>
          <p:nvPr/>
        </p:nvSpPr>
        <p:spPr>
          <a:xfrm>
            <a:off x="3848604" y="2254472"/>
            <a:ext cx="3164653" cy="1200329"/>
          </a:xfrm>
          <a:prstGeom prst="rect">
            <a:avLst/>
          </a:prstGeom>
          <a:noFill/>
        </p:spPr>
        <p:txBody>
          <a:bodyPr wrap="square" rtlCol="0" anchor="t">
            <a:spAutoFit/>
          </a:bodyPr>
          <a:lstStyle/>
          <a:p>
            <a:r>
              <a:rPr lang="en-US" spc="-10" dirty="0">
                <a:solidFill>
                  <a:schemeClr val="bg1"/>
                </a:solidFill>
                <a:latin typeface="Lato Light" panose="020F0302020204030203" pitchFamily="34" charset="0"/>
                <a:cs typeface="Poppins" pitchFamily="2" charset="77"/>
              </a:rPr>
              <a:t>Lorem ipsum dolor sit </a:t>
            </a:r>
            <a:r>
              <a:rPr lang="en-US" spc="-10" dirty="0" err="1">
                <a:solidFill>
                  <a:schemeClr val="bg1"/>
                </a:solidFill>
                <a:latin typeface="Lato Light" panose="020F0302020204030203" pitchFamily="34" charset="0"/>
                <a:cs typeface="Poppins" pitchFamily="2" charset="77"/>
              </a:rPr>
              <a:t>amet</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consectetur</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adipiscing</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elit</a:t>
            </a:r>
            <a:r>
              <a:rPr lang="en-US" spc="-10" dirty="0">
                <a:solidFill>
                  <a:schemeClr val="bg1"/>
                </a:solidFill>
                <a:latin typeface="Lato Light" panose="020F0302020204030203" pitchFamily="34" charset="0"/>
                <a:cs typeface="Poppins" pitchFamily="2" charset="77"/>
              </a:rPr>
              <a:t>. Integer ac </a:t>
            </a:r>
            <a:r>
              <a:rPr lang="en-US" spc="-10" dirty="0" err="1">
                <a:solidFill>
                  <a:schemeClr val="bg1"/>
                </a:solidFill>
                <a:latin typeface="Lato Light" panose="020F0302020204030203" pitchFamily="34" charset="0"/>
                <a:cs typeface="Poppins" pitchFamily="2" charset="77"/>
              </a:rPr>
              <a:t>ac</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lobortis</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nisl</a:t>
            </a:r>
            <a:r>
              <a:rPr lang="en-US" spc="-10" dirty="0">
                <a:solidFill>
                  <a:schemeClr val="bg1"/>
                </a:solidFill>
                <a:latin typeface="Lato Light" panose="020F0302020204030203" pitchFamily="34" charset="0"/>
                <a:cs typeface="Poppins" pitchFamily="2" charset="77"/>
              </a:rPr>
              <a:t>, id </a:t>
            </a:r>
            <a:r>
              <a:rPr lang="en-US" spc="-10" dirty="0" err="1">
                <a:solidFill>
                  <a:schemeClr val="bg1"/>
                </a:solidFill>
                <a:latin typeface="Lato Light" panose="020F0302020204030203" pitchFamily="34" charset="0"/>
                <a:cs typeface="Poppins" pitchFamily="2" charset="77"/>
              </a:rPr>
              <a:t>finibus</a:t>
            </a:r>
            <a:r>
              <a:rPr lang="en-US" spc="-10" dirty="0">
                <a:solidFill>
                  <a:schemeClr val="bg1"/>
                </a:solidFill>
                <a:latin typeface="Lato Light" panose="020F0302020204030203" pitchFamily="34" charset="0"/>
                <a:cs typeface="Poppins" pitchFamily="2" charset="77"/>
              </a:rPr>
              <a:t> libero. </a:t>
            </a:r>
          </a:p>
        </p:txBody>
      </p:sp>
      <p:sp>
        <p:nvSpPr>
          <p:cNvPr id="147" name="TextBox 146">
            <a:extLst>
              <a:ext uri="{FF2B5EF4-FFF2-40B4-BE49-F238E27FC236}">
                <a16:creationId xmlns:a16="http://schemas.microsoft.com/office/drawing/2014/main" id="{63BFF91D-1385-DA40-E3C4-CD6DA419729E}"/>
              </a:ext>
            </a:extLst>
          </p:cNvPr>
          <p:cNvSpPr txBox="1"/>
          <p:nvPr/>
        </p:nvSpPr>
        <p:spPr>
          <a:xfrm>
            <a:off x="1472394" y="5372312"/>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1</a:t>
            </a:r>
          </a:p>
        </p:txBody>
      </p:sp>
      <p:sp>
        <p:nvSpPr>
          <p:cNvPr id="149" name="TextBox 148">
            <a:extLst>
              <a:ext uri="{FF2B5EF4-FFF2-40B4-BE49-F238E27FC236}">
                <a16:creationId xmlns:a16="http://schemas.microsoft.com/office/drawing/2014/main" id="{33A38A2A-1E7D-48CB-29BC-75FE5AE475F8}"/>
              </a:ext>
            </a:extLst>
          </p:cNvPr>
          <p:cNvSpPr txBox="1"/>
          <p:nvPr/>
        </p:nvSpPr>
        <p:spPr>
          <a:xfrm>
            <a:off x="-53795" y="8380565"/>
            <a:ext cx="2435986" cy="938719"/>
          </a:xfrm>
          <a:prstGeom prst="rect">
            <a:avLst/>
          </a:prstGeom>
          <a:noFill/>
        </p:spPr>
        <p:txBody>
          <a:bodyPr wrap="square" rtlCol="0" anchor="b">
            <a:spAutoFit/>
          </a:bodyPr>
          <a:lstStyle/>
          <a:p>
            <a:pPr algn="r"/>
            <a:r>
              <a:rPr lang="en-US" sz="5500" b="1" spc="-145" dirty="0">
                <a:solidFill>
                  <a:schemeClr val="bg1"/>
                </a:solidFill>
                <a:latin typeface="Lato Light" panose="020F0302020204030203" pitchFamily="34" charset="0"/>
                <a:cs typeface="Poppins" pitchFamily="2" charset="77"/>
              </a:rPr>
              <a:t>2</a:t>
            </a:r>
          </a:p>
        </p:txBody>
      </p:sp>
      <p:sp>
        <p:nvSpPr>
          <p:cNvPr id="150" name="TextBox 149">
            <a:extLst>
              <a:ext uri="{FF2B5EF4-FFF2-40B4-BE49-F238E27FC236}">
                <a16:creationId xmlns:a16="http://schemas.microsoft.com/office/drawing/2014/main" id="{C99395EE-9D0A-1319-A0A7-FF1359D508C6}"/>
              </a:ext>
            </a:extLst>
          </p:cNvPr>
          <p:cNvSpPr txBox="1"/>
          <p:nvPr/>
        </p:nvSpPr>
        <p:spPr>
          <a:xfrm>
            <a:off x="4792100" y="9802137"/>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3</a:t>
            </a:r>
          </a:p>
        </p:txBody>
      </p:sp>
      <p:sp>
        <p:nvSpPr>
          <p:cNvPr id="151" name="TextBox 150">
            <a:extLst>
              <a:ext uri="{FF2B5EF4-FFF2-40B4-BE49-F238E27FC236}">
                <a16:creationId xmlns:a16="http://schemas.microsoft.com/office/drawing/2014/main" id="{D62C6D02-6B70-2CB4-9D46-E2175178AE53}"/>
              </a:ext>
            </a:extLst>
          </p:cNvPr>
          <p:cNvSpPr txBox="1"/>
          <p:nvPr/>
        </p:nvSpPr>
        <p:spPr>
          <a:xfrm>
            <a:off x="8304179" y="8313380"/>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4</a:t>
            </a:r>
          </a:p>
        </p:txBody>
      </p:sp>
      <p:sp>
        <p:nvSpPr>
          <p:cNvPr id="152" name="TextBox 151">
            <a:extLst>
              <a:ext uri="{FF2B5EF4-FFF2-40B4-BE49-F238E27FC236}">
                <a16:creationId xmlns:a16="http://schemas.microsoft.com/office/drawing/2014/main" id="{BA576706-94A6-EBB8-90F0-D3F46BDBAD07}"/>
              </a:ext>
            </a:extLst>
          </p:cNvPr>
          <p:cNvSpPr txBox="1"/>
          <p:nvPr/>
        </p:nvSpPr>
        <p:spPr>
          <a:xfrm>
            <a:off x="8243679" y="5325480"/>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5</a:t>
            </a:r>
          </a:p>
        </p:txBody>
      </p:sp>
      <p:sp>
        <p:nvSpPr>
          <p:cNvPr id="153" name="TextBox 152">
            <a:extLst>
              <a:ext uri="{FF2B5EF4-FFF2-40B4-BE49-F238E27FC236}">
                <a16:creationId xmlns:a16="http://schemas.microsoft.com/office/drawing/2014/main" id="{774A0573-7668-9C61-0E65-19611AF8C32C}"/>
              </a:ext>
            </a:extLst>
          </p:cNvPr>
          <p:cNvSpPr txBox="1"/>
          <p:nvPr/>
        </p:nvSpPr>
        <p:spPr>
          <a:xfrm>
            <a:off x="6698101" y="2279497"/>
            <a:ext cx="1020912" cy="1446550"/>
          </a:xfrm>
          <a:prstGeom prst="rect">
            <a:avLst/>
          </a:prstGeom>
          <a:noFill/>
        </p:spPr>
        <p:txBody>
          <a:bodyPr wrap="square" rtlCol="0" anchor="b">
            <a:spAutoFit/>
          </a:bodyPr>
          <a:lstStyle/>
          <a:p>
            <a:pPr algn="r"/>
            <a:r>
              <a:rPr lang="en-US" sz="8800" b="1" spc="-145" dirty="0">
                <a:solidFill>
                  <a:schemeClr val="bg1"/>
                </a:solidFill>
                <a:latin typeface="Lato Light" panose="020F0302020204030203" pitchFamily="34" charset="0"/>
                <a:cs typeface="Poppins" pitchFamily="2" charset="77"/>
              </a:rPr>
              <a:t>6</a:t>
            </a:r>
          </a:p>
        </p:txBody>
      </p:sp>
    </p:spTree>
    <p:extLst>
      <p:ext uri="{BB962C8B-B14F-4D97-AF65-F5344CB8AC3E}">
        <p14:creationId xmlns:p14="http://schemas.microsoft.com/office/powerpoint/2010/main" val="2511472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FE465E4C-0B04-718A-E189-6A5AB1C1180B}"/>
              </a:ext>
            </a:extLst>
          </p:cNvPr>
          <p:cNvGrpSpPr/>
          <p:nvPr/>
        </p:nvGrpSpPr>
        <p:grpSpPr>
          <a:xfrm>
            <a:off x="2013116" y="1428750"/>
            <a:ext cx="4068595" cy="1981200"/>
            <a:chOff x="2013116" y="1428750"/>
            <a:chExt cx="4068595" cy="1981200"/>
          </a:xfrm>
        </p:grpSpPr>
        <p:sp>
          <p:nvSpPr>
            <p:cNvPr id="117" name="Freeform: Shape 116">
              <a:extLst>
                <a:ext uri="{FF2B5EF4-FFF2-40B4-BE49-F238E27FC236}">
                  <a16:creationId xmlns:a16="http://schemas.microsoft.com/office/drawing/2014/main" id="{B7FF3B6F-53ED-B0A3-09F2-F81F365316BA}"/>
                </a:ext>
              </a:extLst>
            </p:cNvPr>
            <p:cNvSpPr/>
            <p:nvPr/>
          </p:nvSpPr>
          <p:spPr>
            <a:xfrm>
              <a:off x="2543209" y="14287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3208295 w 3538502"/>
                <a:gd name="connsiteY3" fmla="*/ 0 h 1981200"/>
                <a:gd name="connsiteX4" fmla="*/ 3538502 w 3538502"/>
                <a:gd name="connsiteY4" fmla="*/ 330207 h 1981200"/>
                <a:gd name="connsiteX5" fmla="*/ 3538502 w 3538502"/>
                <a:gd name="connsiteY5" fmla="*/ 438871 h 1981200"/>
                <a:gd name="connsiteX6" fmla="*/ 3393073 w 3538502"/>
                <a:gd name="connsiteY6" fmla="*/ 446215 h 1981200"/>
                <a:gd name="connsiteX7" fmla="*/ 1998754 w 3538502"/>
                <a:gd name="connsiteY7" fmla="*/ 1840534 h 1981200"/>
                <a:gd name="connsiteX8" fmla="*/ 1991651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3208295" y="0"/>
                  </a:lnTo>
                  <a:cubicBezTo>
                    <a:pt x="3390663" y="0"/>
                    <a:pt x="3538502" y="147839"/>
                    <a:pt x="3538502" y="330207"/>
                  </a:cubicBezTo>
                  <a:lnTo>
                    <a:pt x="3538502" y="438871"/>
                  </a:lnTo>
                  <a:lnTo>
                    <a:pt x="3393073" y="446215"/>
                  </a:lnTo>
                  <a:cubicBezTo>
                    <a:pt x="2657888" y="520877"/>
                    <a:pt x="2073416" y="1105349"/>
                    <a:pt x="1998754" y="1840534"/>
                  </a:cubicBezTo>
                  <a:lnTo>
                    <a:pt x="1991651" y="1981200"/>
                  </a:ln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4" name="Freeform: Shape 93">
              <a:extLst>
                <a:ext uri="{FF2B5EF4-FFF2-40B4-BE49-F238E27FC236}">
                  <a16:creationId xmlns:a16="http://schemas.microsoft.com/office/drawing/2014/main" id="{56482CD8-2050-7F5A-B989-753329D0A745}"/>
                </a:ext>
              </a:extLst>
            </p:cNvPr>
            <p:cNvSpPr/>
            <p:nvPr/>
          </p:nvSpPr>
          <p:spPr>
            <a:xfrm>
              <a:off x="2494129"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1" name="Freeform: Shape 80">
              <a:extLst>
                <a:ext uri="{FF2B5EF4-FFF2-40B4-BE49-F238E27FC236}">
                  <a16:creationId xmlns:a16="http://schemas.microsoft.com/office/drawing/2014/main" id="{C2E56E3B-BC9D-A389-952C-BA11DBCDF055}"/>
                </a:ext>
              </a:extLst>
            </p:cNvPr>
            <p:cNvSpPr/>
            <p:nvPr/>
          </p:nvSpPr>
          <p:spPr>
            <a:xfrm>
              <a:off x="2013116" y="14287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0" name="Group 149">
            <a:extLst>
              <a:ext uri="{FF2B5EF4-FFF2-40B4-BE49-F238E27FC236}">
                <a16:creationId xmlns:a16="http://schemas.microsoft.com/office/drawing/2014/main" id="{60D644DF-39DD-5B90-51B8-D901AA835768}"/>
              </a:ext>
            </a:extLst>
          </p:cNvPr>
          <p:cNvGrpSpPr/>
          <p:nvPr/>
        </p:nvGrpSpPr>
        <p:grpSpPr>
          <a:xfrm>
            <a:off x="6110287" y="1428750"/>
            <a:ext cx="4157662" cy="1981200"/>
            <a:chOff x="6110287" y="1428750"/>
            <a:chExt cx="4157662" cy="1981200"/>
          </a:xfrm>
        </p:grpSpPr>
        <p:sp>
          <p:nvSpPr>
            <p:cNvPr id="119" name="Freeform: Shape 118">
              <a:extLst>
                <a:ext uri="{FF2B5EF4-FFF2-40B4-BE49-F238E27FC236}">
                  <a16:creationId xmlns:a16="http://schemas.microsoft.com/office/drawing/2014/main" id="{202735E8-D0A6-70FD-A97D-79E3DC16393E}"/>
                </a:ext>
              </a:extLst>
            </p:cNvPr>
            <p:cNvSpPr/>
            <p:nvPr/>
          </p:nvSpPr>
          <p:spPr>
            <a:xfrm>
              <a:off x="6110287" y="1428750"/>
              <a:ext cx="3384185" cy="1981200"/>
            </a:xfrm>
            <a:custGeom>
              <a:avLst/>
              <a:gdLst>
                <a:gd name="connsiteX0" fmla="*/ 330207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1546850 w 3384185"/>
                <a:gd name="connsiteY7" fmla="*/ 1981200 h 1981200"/>
                <a:gd name="connsiteX8" fmla="*/ 1539747 w 3384185"/>
                <a:gd name="connsiteY8" fmla="*/ 1840534 h 1981200"/>
                <a:gd name="connsiteX9" fmla="*/ 145428 w 3384185"/>
                <a:gd name="connsiteY9" fmla="*/ 446215 h 1981200"/>
                <a:gd name="connsiteX10" fmla="*/ 0 w 3384185"/>
                <a:gd name="connsiteY10" fmla="*/ 438872 h 1981200"/>
                <a:gd name="connsiteX11" fmla="*/ 0 w 3384185"/>
                <a:gd name="connsiteY11" fmla="*/ 330207 h 1981200"/>
                <a:gd name="connsiteX12" fmla="*/ 330207 w 3384185"/>
                <a:gd name="connsiteY12"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185" h="1981200">
                  <a:moveTo>
                    <a:pt x="330207" y="0"/>
                  </a:moveTo>
                  <a:lnTo>
                    <a:pt x="2848370" y="0"/>
                  </a:lnTo>
                  <a:lnTo>
                    <a:pt x="2919412" y="0"/>
                  </a:lnTo>
                  <a:lnTo>
                    <a:pt x="3384185" y="0"/>
                  </a:lnTo>
                  <a:lnTo>
                    <a:pt x="3384185" y="1981200"/>
                  </a:lnTo>
                  <a:lnTo>
                    <a:pt x="2919412" y="1981200"/>
                  </a:lnTo>
                  <a:lnTo>
                    <a:pt x="2848370" y="1981200"/>
                  </a:lnTo>
                  <a:lnTo>
                    <a:pt x="1546850" y="1981200"/>
                  </a:lnTo>
                  <a:lnTo>
                    <a:pt x="1539747" y="1840534"/>
                  </a:lnTo>
                  <a:cubicBezTo>
                    <a:pt x="1465085" y="1105349"/>
                    <a:pt x="880613" y="520877"/>
                    <a:pt x="145428" y="446215"/>
                  </a:cubicBezTo>
                  <a:lnTo>
                    <a:pt x="0" y="438872"/>
                  </a:lnTo>
                  <a:lnTo>
                    <a:pt x="0" y="330207"/>
                  </a:lnTo>
                  <a:cubicBezTo>
                    <a:pt x="0" y="147839"/>
                    <a:pt x="147839" y="0"/>
                    <a:pt x="330207"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3" name="Freeform: Shape 92">
              <a:extLst>
                <a:ext uri="{FF2B5EF4-FFF2-40B4-BE49-F238E27FC236}">
                  <a16:creationId xmlns:a16="http://schemas.microsoft.com/office/drawing/2014/main" id="{878885D1-0565-C624-2254-2381DBED4560}"/>
                </a:ext>
              </a:extLst>
            </p:cNvPr>
            <p:cNvSpPr/>
            <p:nvPr/>
          </p:nvSpPr>
          <p:spPr>
            <a:xfrm>
              <a:off x="9539287"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8" name="Freeform: Shape 77">
              <a:extLst>
                <a:ext uri="{FF2B5EF4-FFF2-40B4-BE49-F238E27FC236}">
                  <a16:creationId xmlns:a16="http://schemas.microsoft.com/office/drawing/2014/main" id="{21BB9503-24D4-563A-A295-D67ED052111E}"/>
                </a:ext>
              </a:extLst>
            </p:cNvPr>
            <p:cNvSpPr/>
            <p:nvPr/>
          </p:nvSpPr>
          <p:spPr>
            <a:xfrm>
              <a:off x="9605961" y="14287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2" name="Group 151">
            <a:extLst>
              <a:ext uri="{FF2B5EF4-FFF2-40B4-BE49-F238E27FC236}">
                <a16:creationId xmlns:a16="http://schemas.microsoft.com/office/drawing/2014/main" id="{8BE87932-6384-05A2-4624-B2D1FD17CD66}"/>
              </a:ext>
            </a:extLst>
          </p:cNvPr>
          <p:cNvGrpSpPr/>
          <p:nvPr/>
        </p:nvGrpSpPr>
        <p:grpSpPr>
          <a:xfrm>
            <a:off x="2013116" y="3448050"/>
            <a:ext cx="4068595" cy="1981200"/>
            <a:chOff x="2013116" y="3448050"/>
            <a:chExt cx="4068595" cy="1981200"/>
          </a:xfrm>
        </p:grpSpPr>
        <p:sp>
          <p:nvSpPr>
            <p:cNvPr id="118" name="Freeform: Shape 117">
              <a:extLst>
                <a:ext uri="{FF2B5EF4-FFF2-40B4-BE49-F238E27FC236}">
                  <a16:creationId xmlns:a16="http://schemas.microsoft.com/office/drawing/2014/main" id="{ACDD0378-14AD-BC36-8C29-22D674AD96BF}"/>
                </a:ext>
              </a:extLst>
            </p:cNvPr>
            <p:cNvSpPr/>
            <p:nvPr/>
          </p:nvSpPr>
          <p:spPr>
            <a:xfrm>
              <a:off x="2543209" y="34480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1991651 w 3538502"/>
                <a:gd name="connsiteY3" fmla="*/ 0 h 1981200"/>
                <a:gd name="connsiteX4" fmla="*/ 1998754 w 3538502"/>
                <a:gd name="connsiteY4" fmla="*/ 140666 h 1981200"/>
                <a:gd name="connsiteX5" fmla="*/ 3393073 w 3538502"/>
                <a:gd name="connsiteY5" fmla="*/ 1534985 h 1981200"/>
                <a:gd name="connsiteX6" fmla="*/ 3538502 w 3538502"/>
                <a:gd name="connsiteY6" fmla="*/ 1542329 h 1981200"/>
                <a:gd name="connsiteX7" fmla="*/ 3538502 w 3538502"/>
                <a:gd name="connsiteY7" fmla="*/ 1650993 h 1981200"/>
                <a:gd name="connsiteX8" fmla="*/ 3208295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1991651" y="0"/>
                  </a:lnTo>
                  <a:lnTo>
                    <a:pt x="1998754" y="140666"/>
                  </a:lnTo>
                  <a:cubicBezTo>
                    <a:pt x="2073416" y="875851"/>
                    <a:pt x="2657888" y="1460323"/>
                    <a:pt x="3393073" y="1534985"/>
                  </a:cubicBezTo>
                  <a:lnTo>
                    <a:pt x="3538502" y="1542329"/>
                  </a:lnTo>
                  <a:lnTo>
                    <a:pt x="3538502" y="1650993"/>
                  </a:lnTo>
                  <a:cubicBezTo>
                    <a:pt x="3538502" y="1833361"/>
                    <a:pt x="3390663" y="1981200"/>
                    <a:pt x="3208295" y="1981200"/>
                  </a:cubicBez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7" name="Freeform: Shape 86">
              <a:extLst>
                <a:ext uri="{FF2B5EF4-FFF2-40B4-BE49-F238E27FC236}">
                  <a16:creationId xmlns:a16="http://schemas.microsoft.com/office/drawing/2014/main" id="{44BEE61B-7E6B-56D6-C66F-202699EE5792}"/>
                </a:ext>
              </a:extLst>
            </p:cNvPr>
            <p:cNvSpPr/>
            <p:nvPr/>
          </p:nvSpPr>
          <p:spPr>
            <a:xfrm>
              <a:off x="2494129"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0" name="Freeform: Shape 69">
              <a:extLst>
                <a:ext uri="{FF2B5EF4-FFF2-40B4-BE49-F238E27FC236}">
                  <a16:creationId xmlns:a16="http://schemas.microsoft.com/office/drawing/2014/main" id="{603CFD22-3CBB-9625-697B-93CFFED4C80A}"/>
                </a:ext>
              </a:extLst>
            </p:cNvPr>
            <p:cNvSpPr/>
            <p:nvPr/>
          </p:nvSpPr>
          <p:spPr>
            <a:xfrm>
              <a:off x="2013116" y="34480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7" name="Group 156">
            <a:extLst>
              <a:ext uri="{FF2B5EF4-FFF2-40B4-BE49-F238E27FC236}">
                <a16:creationId xmlns:a16="http://schemas.microsoft.com/office/drawing/2014/main" id="{40C59473-2F1D-3491-4A90-AE2100453328}"/>
              </a:ext>
            </a:extLst>
          </p:cNvPr>
          <p:cNvGrpSpPr/>
          <p:nvPr/>
        </p:nvGrpSpPr>
        <p:grpSpPr>
          <a:xfrm rot="16200000">
            <a:off x="4534862" y="1867621"/>
            <a:ext cx="3122275" cy="3122758"/>
            <a:chOff x="4534862" y="1867621"/>
            <a:chExt cx="3122275" cy="3122758"/>
          </a:xfrm>
        </p:grpSpPr>
        <p:grpSp>
          <p:nvGrpSpPr>
            <p:cNvPr id="153" name="Group 152">
              <a:extLst>
                <a:ext uri="{FF2B5EF4-FFF2-40B4-BE49-F238E27FC236}">
                  <a16:creationId xmlns:a16="http://schemas.microsoft.com/office/drawing/2014/main" id="{858C731D-55B9-9DE8-407E-BF63F705116D}"/>
                </a:ext>
              </a:extLst>
            </p:cNvPr>
            <p:cNvGrpSpPr/>
            <p:nvPr/>
          </p:nvGrpSpPr>
          <p:grpSpPr>
            <a:xfrm>
              <a:off x="4534862" y="1867621"/>
              <a:ext cx="1546851" cy="1542329"/>
              <a:chOff x="4534862" y="1867621"/>
              <a:chExt cx="1546851" cy="1542329"/>
            </a:xfrm>
          </p:grpSpPr>
          <p:sp>
            <p:nvSpPr>
              <p:cNvPr id="92" name="Freeform: Shape 91">
                <a:extLst>
                  <a:ext uri="{FF2B5EF4-FFF2-40B4-BE49-F238E27FC236}">
                    <a16:creationId xmlns:a16="http://schemas.microsoft.com/office/drawing/2014/main" id="{D0E57621-7804-8F23-A504-54D20A82863E}"/>
                  </a:ext>
                </a:extLst>
              </p:cNvPr>
              <p:cNvSpPr/>
              <p:nvPr/>
            </p:nvSpPr>
            <p:spPr>
              <a:xfrm>
                <a:off x="4534862" y="1867621"/>
                <a:ext cx="1546851" cy="1542329"/>
              </a:xfrm>
              <a:custGeom>
                <a:avLst/>
                <a:gdLst>
                  <a:gd name="connsiteX0" fmla="*/ 1546851 w 1546851"/>
                  <a:gd name="connsiteY0" fmla="*/ 0 h 1542329"/>
                  <a:gd name="connsiteX1" fmla="*/ 1546851 w 1546851"/>
                  <a:gd name="connsiteY1" fmla="*/ 104754 h 1542329"/>
                  <a:gd name="connsiteX2" fmla="*/ 1412133 w 1546851"/>
                  <a:gd name="connsiteY2" fmla="*/ 111557 h 1542329"/>
                  <a:gd name="connsiteX3" fmla="*/ 111316 w 1546851"/>
                  <a:gd name="connsiteY3" fmla="*/ 1412374 h 1542329"/>
                  <a:gd name="connsiteX4" fmla="*/ 104754 w 1546851"/>
                  <a:gd name="connsiteY4" fmla="*/ 1542329 h 1542329"/>
                  <a:gd name="connsiteX5" fmla="*/ 0 w 1546851"/>
                  <a:gd name="connsiteY5" fmla="*/ 1542329 h 1542329"/>
                  <a:gd name="connsiteX6" fmla="*/ 7103 w 1546851"/>
                  <a:gd name="connsiteY6" fmla="*/ 1401663 h 1542329"/>
                  <a:gd name="connsiteX7" fmla="*/ 1401422 w 1546851"/>
                  <a:gd name="connsiteY7" fmla="*/ 7344 h 1542329"/>
                  <a:gd name="connsiteX8" fmla="*/ 1546851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1546851" y="0"/>
                    </a:moveTo>
                    <a:lnTo>
                      <a:pt x="1546851" y="104754"/>
                    </a:lnTo>
                    <a:lnTo>
                      <a:pt x="1412133" y="111557"/>
                    </a:lnTo>
                    <a:cubicBezTo>
                      <a:pt x="726249" y="181212"/>
                      <a:pt x="180971" y="726490"/>
                      <a:pt x="111316" y="1412374"/>
                    </a:cubicBezTo>
                    <a:lnTo>
                      <a:pt x="104754" y="1542329"/>
                    </a:lnTo>
                    <a:lnTo>
                      <a:pt x="0" y="1542329"/>
                    </a:lnTo>
                    <a:lnTo>
                      <a:pt x="7103" y="1401663"/>
                    </a:lnTo>
                    <a:cubicBezTo>
                      <a:pt x="81765" y="666478"/>
                      <a:pt x="666237" y="82006"/>
                      <a:pt x="1401422" y="7344"/>
                    </a:cubicBezTo>
                    <a:lnTo>
                      <a:pt x="1546851"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6" name="Freeform: Shape 75">
                <a:extLst>
                  <a:ext uri="{FF2B5EF4-FFF2-40B4-BE49-F238E27FC236}">
                    <a16:creationId xmlns:a16="http://schemas.microsoft.com/office/drawing/2014/main" id="{AE34C489-ED30-D642-0A57-5480BF6435CE}"/>
                  </a:ext>
                </a:extLst>
              </p:cNvPr>
              <p:cNvSpPr/>
              <p:nvPr/>
            </p:nvSpPr>
            <p:spPr>
              <a:xfrm>
                <a:off x="4639616" y="1972375"/>
                <a:ext cx="1442097" cy="1437575"/>
              </a:xfrm>
              <a:custGeom>
                <a:avLst/>
                <a:gdLst>
                  <a:gd name="connsiteX0" fmla="*/ 1442097 w 1442097"/>
                  <a:gd name="connsiteY0" fmla="*/ 0 h 1437575"/>
                  <a:gd name="connsiteX1" fmla="*/ 1442097 w 1442097"/>
                  <a:gd name="connsiteY1" fmla="*/ 1107368 h 1437575"/>
                  <a:gd name="connsiteX2" fmla="*/ 1111890 w 1442097"/>
                  <a:gd name="connsiteY2" fmla="*/ 1437575 h 1437575"/>
                  <a:gd name="connsiteX3" fmla="*/ 0 w 1442097"/>
                  <a:gd name="connsiteY3" fmla="*/ 1437575 h 1437575"/>
                  <a:gd name="connsiteX4" fmla="*/ 6562 w 1442097"/>
                  <a:gd name="connsiteY4" fmla="*/ 1307620 h 1437575"/>
                  <a:gd name="connsiteX5" fmla="*/ 1307379 w 1442097"/>
                  <a:gd name="connsiteY5" fmla="*/ 6803 h 1437575"/>
                  <a:gd name="connsiteX6" fmla="*/ 1442097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1442097" y="0"/>
                    </a:moveTo>
                    <a:lnTo>
                      <a:pt x="1442097" y="1107368"/>
                    </a:lnTo>
                    <a:cubicBezTo>
                      <a:pt x="1442097" y="1289736"/>
                      <a:pt x="1294258" y="1437575"/>
                      <a:pt x="1111890" y="1437575"/>
                    </a:cubicBezTo>
                    <a:lnTo>
                      <a:pt x="0" y="1437575"/>
                    </a:lnTo>
                    <a:lnTo>
                      <a:pt x="6562" y="1307620"/>
                    </a:lnTo>
                    <a:cubicBezTo>
                      <a:pt x="76217" y="621736"/>
                      <a:pt x="621495" y="76458"/>
                      <a:pt x="1307379" y="6803"/>
                    </a:cubicBezTo>
                    <a:lnTo>
                      <a:pt x="144209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4" name="Group 153">
              <a:extLst>
                <a:ext uri="{FF2B5EF4-FFF2-40B4-BE49-F238E27FC236}">
                  <a16:creationId xmlns:a16="http://schemas.microsoft.com/office/drawing/2014/main" id="{1094C382-4D0E-049C-D61F-E6E4F599B78C}"/>
                </a:ext>
              </a:extLst>
            </p:cNvPr>
            <p:cNvGrpSpPr/>
            <p:nvPr/>
          </p:nvGrpSpPr>
          <p:grpSpPr>
            <a:xfrm>
              <a:off x="6110287" y="1867622"/>
              <a:ext cx="1546850" cy="1542328"/>
              <a:chOff x="6110287" y="1867622"/>
              <a:chExt cx="1546850" cy="1542328"/>
            </a:xfrm>
          </p:grpSpPr>
          <p:sp>
            <p:nvSpPr>
              <p:cNvPr id="91" name="Freeform: Shape 90">
                <a:extLst>
                  <a:ext uri="{FF2B5EF4-FFF2-40B4-BE49-F238E27FC236}">
                    <a16:creationId xmlns:a16="http://schemas.microsoft.com/office/drawing/2014/main" id="{D99AF693-4985-3E25-EA1E-A86B6800FBBF}"/>
                  </a:ext>
                </a:extLst>
              </p:cNvPr>
              <p:cNvSpPr/>
              <p:nvPr/>
            </p:nvSpPr>
            <p:spPr>
              <a:xfrm>
                <a:off x="6110287" y="1867622"/>
                <a:ext cx="1546850" cy="1542328"/>
              </a:xfrm>
              <a:custGeom>
                <a:avLst/>
                <a:gdLst>
                  <a:gd name="connsiteX0" fmla="*/ 0 w 1546850"/>
                  <a:gd name="connsiteY0" fmla="*/ 0 h 1542328"/>
                  <a:gd name="connsiteX1" fmla="*/ 145428 w 1546850"/>
                  <a:gd name="connsiteY1" fmla="*/ 7343 h 1542328"/>
                  <a:gd name="connsiteX2" fmla="*/ 1539747 w 1546850"/>
                  <a:gd name="connsiteY2" fmla="*/ 1401662 h 1542328"/>
                  <a:gd name="connsiteX3" fmla="*/ 1546850 w 1546850"/>
                  <a:gd name="connsiteY3" fmla="*/ 1542328 h 1542328"/>
                  <a:gd name="connsiteX4" fmla="*/ 1442096 w 1546850"/>
                  <a:gd name="connsiteY4" fmla="*/ 1542328 h 1542328"/>
                  <a:gd name="connsiteX5" fmla="*/ 1435534 w 1546850"/>
                  <a:gd name="connsiteY5" fmla="*/ 1412373 h 1542328"/>
                  <a:gd name="connsiteX6" fmla="*/ 134717 w 1546850"/>
                  <a:gd name="connsiteY6" fmla="*/ 111556 h 1542328"/>
                  <a:gd name="connsiteX7" fmla="*/ 0 w 1546850"/>
                  <a:gd name="connsiteY7" fmla="*/ 104754 h 1542328"/>
                  <a:gd name="connsiteX8" fmla="*/ 0 w 1546850"/>
                  <a:gd name="connsiteY8" fmla="*/ 0 h 15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8">
                    <a:moveTo>
                      <a:pt x="0" y="0"/>
                    </a:moveTo>
                    <a:lnTo>
                      <a:pt x="145428" y="7343"/>
                    </a:lnTo>
                    <a:cubicBezTo>
                      <a:pt x="880613" y="82005"/>
                      <a:pt x="1465085" y="666477"/>
                      <a:pt x="1539747" y="1401662"/>
                    </a:cubicBezTo>
                    <a:lnTo>
                      <a:pt x="1546850" y="1542328"/>
                    </a:lnTo>
                    <a:lnTo>
                      <a:pt x="1442096" y="1542328"/>
                    </a:lnTo>
                    <a:lnTo>
                      <a:pt x="1435534" y="1412373"/>
                    </a:lnTo>
                    <a:cubicBezTo>
                      <a:pt x="1365878" y="726489"/>
                      <a:pt x="820601" y="181211"/>
                      <a:pt x="134717" y="111556"/>
                    </a:cubicBezTo>
                    <a:lnTo>
                      <a:pt x="0" y="104754"/>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5" name="Freeform: Shape 74">
                <a:extLst>
                  <a:ext uri="{FF2B5EF4-FFF2-40B4-BE49-F238E27FC236}">
                    <a16:creationId xmlns:a16="http://schemas.microsoft.com/office/drawing/2014/main" id="{CD5364B7-6D0C-D187-7FDA-E65C005AF4C2}"/>
                  </a:ext>
                </a:extLst>
              </p:cNvPr>
              <p:cNvSpPr/>
              <p:nvPr/>
            </p:nvSpPr>
            <p:spPr>
              <a:xfrm>
                <a:off x="6110287" y="1972376"/>
                <a:ext cx="1442096" cy="1437574"/>
              </a:xfrm>
              <a:custGeom>
                <a:avLst/>
                <a:gdLst>
                  <a:gd name="connsiteX0" fmla="*/ 0 w 1442096"/>
                  <a:gd name="connsiteY0" fmla="*/ 0 h 1437574"/>
                  <a:gd name="connsiteX1" fmla="*/ 134717 w 1442096"/>
                  <a:gd name="connsiteY1" fmla="*/ 6802 h 1437574"/>
                  <a:gd name="connsiteX2" fmla="*/ 1435534 w 1442096"/>
                  <a:gd name="connsiteY2" fmla="*/ 1307619 h 1437574"/>
                  <a:gd name="connsiteX3" fmla="*/ 1442096 w 1442096"/>
                  <a:gd name="connsiteY3" fmla="*/ 1437574 h 1437574"/>
                  <a:gd name="connsiteX4" fmla="*/ 330207 w 1442096"/>
                  <a:gd name="connsiteY4" fmla="*/ 1437574 h 1437574"/>
                  <a:gd name="connsiteX5" fmla="*/ 0 w 1442096"/>
                  <a:gd name="connsiteY5" fmla="*/ 1107367 h 1437574"/>
                  <a:gd name="connsiteX6" fmla="*/ 0 w 1442096"/>
                  <a:gd name="connsiteY6" fmla="*/ 0 h 143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4">
                    <a:moveTo>
                      <a:pt x="0" y="0"/>
                    </a:moveTo>
                    <a:lnTo>
                      <a:pt x="134717" y="6802"/>
                    </a:lnTo>
                    <a:cubicBezTo>
                      <a:pt x="820601" y="76457"/>
                      <a:pt x="1365878" y="621735"/>
                      <a:pt x="1435534" y="1307619"/>
                    </a:cubicBezTo>
                    <a:lnTo>
                      <a:pt x="1442096" y="1437574"/>
                    </a:lnTo>
                    <a:lnTo>
                      <a:pt x="330207" y="1437574"/>
                    </a:lnTo>
                    <a:cubicBezTo>
                      <a:pt x="147839" y="1437574"/>
                      <a:pt x="0" y="1289735"/>
                      <a:pt x="0" y="1107367"/>
                    </a:cubicBez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6" name="Group 155">
              <a:extLst>
                <a:ext uri="{FF2B5EF4-FFF2-40B4-BE49-F238E27FC236}">
                  <a16:creationId xmlns:a16="http://schemas.microsoft.com/office/drawing/2014/main" id="{6B64632B-CECD-3A15-B0B5-D2BE29556A60}"/>
                </a:ext>
              </a:extLst>
            </p:cNvPr>
            <p:cNvGrpSpPr/>
            <p:nvPr/>
          </p:nvGrpSpPr>
          <p:grpSpPr>
            <a:xfrm>
              <a:off x="4534862" y="3448050"/>
              <a:ext cx="1546851" cy="1542329"/>
              <a:chOff x="4534862" y="3448050"/>
              <a:chExt cx="1546851" cy="1542329"/>
            </a:xfrm>
          </p:grpSpPr>
          <p:sp>
            <p:nvSpPr>
              <p:cNvPr id="86" name="Freeform: Shape 85">
                <a:extLst>
                  <a:ext uri="{FF2B5EF4-FFF2-40B4-BE49-F238E27FC236}">
                    <a16:creationId xmlns:a16="http://schemas.microsoft.com/office/drawing/2014/main" id="{4AD255C4-FAC7-6336-6135-2A32DD426A87}"/>
                  </a:ext>
                </a:extLst>
              </p:cNvPr>
              <p:cNvSpPr/>
              <p:nvPr/>
            </p:nvSpPr>
            <p:spPr>
              <a:xfrm>
                <a:off x="4534862" y="3448050"/>
                <a:ext cx="1546851" cy="1542329"/>
              </a:xfrm>
              <a:custGeom>
                <a:avLst/>
                <a:gdLst>
                  <a:gd name="connsiteX0" fmla="*/ 0 w 1546851"/>
                  <a:gd name="connsiteY0" fmla="*/ 0 h 1542329"/>
                  <a:gd name="connsiteX1" fmla="*/ 104754 w 1546851"/>
                  <a:gd name="connsiteY1" fmla="*/ 0 h 1542329"/>
                  <a:gd name="connsiteX2" fmla="*/ 111316 w 1546851"/>
                  <a:gd name="connsiteY2" fmla="*/ 129955 h 1542329"/>
                  <a:gd name="connsiteX3" fmla="*/ 1412133 w 1546851"/>
                  <a:gd name="connsiteY3" fmla="*/ 1430772 h 1542329"/>
                  <a:gd name="connsiteX4" fmla="*/ 1546851 w 1546851"/>
                  <a:gd name="connsiteY4" fmla="*/ 1437575 h 1542329"/>
                  <a:gd name="connsiteX5" fmla="*/ 1546851 w 1546851"/>
                  <a:gd name="connsiteY5" fmla="*/ 1542329 h 1542329"/>
                  <a:gd name="connsiteX6" fmla="*/ 1401422 w 1546851"/>
                  <a:gd name="connsiteY6" fmla="*/ 1534985 h 1542329"/>
                  <a:gd name="connsiteX7" fmla="*/ 7103 w 1546851"/>
                  <a:gd name="connsiteY7" fmla="*/ 140666 h 1542329"/>
                  <a:gd name="connsiteX8" fmla="*/ 0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0" y="0"/>
                    </a:moveTo>
                    <a:lnTo>
                      <a:pt x="104754" y="0"/>
                    </a:lnTo>
                    <a:lnTo>
                      <a:pt x="111316" y="129955"/>
                    </a:lnTo>
                    <a:cubicBezTo>
                      <a:pt x="180971" y="815839"/>
                      <a:pt x="726249" y="1361117"/>
                      <a:pt x="1412133" y="1430772"/>
                    </a:cubicBezTo>
                    <a:lnTo>
                      <a:pt x="1546851" y="1437575"/>
                    </a:lnTo>
                    <a:lnTo>
                      <a:pt x="1546851" y="1542329"/>
                    </a:lnTo>
                    <a:lnTo>
                      <a:pt x="1401422" y="1534985"/>
                    </a:lnTo>
                    <a:cubicBezTo>
                      <a:pt x="666237" y="1460323"/>
                      <a:pt x="81765" y="875851"/>
                      <a:pt x="7103" y="140666"/>
                    </a:cubicBez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8" name="Freeform: Shape 67">
                <a:extLst>
                  <a:ext uri="{FF2B5EF4-FFF2-40B4-BE49-F238E27FC236}">
                    <a16:creationId xmlns:a16="http://schemas.microsoft.com/office/drawing/2014/main" id="{D5586F45-3B54-EC10-1BBD-1F44945ABBF4}"/>
                  </a:ext>
                </a:extLst>
              </p:cNvPr>
              <p:cNvSpPr/>
              <p:nvPr/>
            </p:nvSpPr>
            <p:spPr>
              <a:xfrm>
                <a:off x="4639616" y="3448050"/>
                <a:ext cx="1442097" cy="1437575"/>
              </a:xfrm>
              <a:custGeom>
                <a:avLst/>
                <a:gdLst>
                  <a:gd name="connsiteX0" fmla="*/ 0 w 1442097"/>
                  <a:gd name="connsiteY0" fmla="*/ 0 h 1437575"/>
                  <a:gd name="connsiteX1" fmla="*/ 1111890 w 1442097"/>
                  <a:gd name="connsiteY1" fmla="*/ 0 h 1437575"/>
                  <a:gd name="connsiteX2" fmla="*/ 1442097 w 1442097"/>
                  <a:gd name="connsiteY2" fmla="*/ 330207 h 1437575"/>
                  <a:gd name="connsiteX3" fmla="*/ 1442097 w 1442097"/>
                  <a:gd name="connsiteY3" fmla="*/ 1437575 h 1437575"/>
                  <a:gd name="connsiteX4" fmla="*/ 1307379 w 1442097"/>
                  <a:gd name="connsiteY4" fmla="*/ 1430772 h 1437575"/>
                  <a:gd name="connsiteX5" fmla="*/ 6562 w 1442097"/>
                  <a:gd name="connsiteY5" fmla="*/ 129955 h 1437575"/>
                  <a:gd name="connsiteX6" fmla="*/ 0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0" y="0"/>
                    </a:moveTo>
                    <a:lnTo>
                      <a:pt x="1111890" y="0"/>
                    </a:lnTo>
                    <a:cubicBezTo>
                      <a:pt x="1294258" y="0"/>
                      <a:pt x="1442097" y="147839"/>
                      <a:pt x="1442097" y="330207"/>
                    </a:cubicBezTo>
                    <a:lnTo>
                      <a:pt x="1442097" y="1437575"/>
                    </a:lnTo>
                    <a:lnTo>
                      <a:pt x="1307379" y="1430772"/>
                    </a:lnTo>
                    <a:cubicBezTo>
                      <a:pt x="621495" y="1361117"/>
                      <a:pt x="76217" y="815839"/>
                      <a:pt x="6562" y="129955"/>
                    </a:cubicBez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5" name="Group 154">
              <a:extLst>
                <a:ext uri="{FF2B5EF4-FFF2-40B4-BE49-F238E27FC236}">
                  <a16:creationId xmlns:a16="http://schemas.microsoft.com/office/drawing/2014/main" id="{75A9D95A-F29D-B3B4-15E2-7FC6A9812ED7}"/>
                </a:ext>
              </a:extLst>
            </p:cNvPr>
            <p:cNvGrpSpPr/>
            <p:nvPr/>
          </p:nvGrpSpPr>
          <p:grpSpPr>
            <a:xfrm>
              <a:off x="6110287" y="3448050"/>
              <a:ext cx="1546850" cy="1542329"/>
              <a:chOff x="6110287" y="3448050"/>
              <a:chExt cx="1546850" cy="1542329"/>
            </a:xfrm>
          </p:grpSpPr>
          <p:sp>
            <p:nvSpPr>
              <p:cNvPr id="85" name="Freeform: Shape 84">
                <a:extLst>
                  <a:ext uri="{FF2B5EF4-FFF2-40B4-BE49-F238E27FC236}">
                    <a16:creationId xmlns:a16="http://schemas.microsoft.com/office/drawing/2014/main" id="{6D883248-7E22-8DAA-FACF-F816A568D25D}"/>
                  </a:ext>
                </a:extLst>
              </p:cNvPr>
              <p:cNvSpPr/>
              <p:nvPr/>
            </p:nvSpPr>
            <p:spPr>
              <a:xfrm>
                <a:off x="6110287" y="3448050"/>
                <a:ext cx="1546850" cy="1542329"/>
              </a:xfrm>
              <a:custGeom>
                <a:avLst/>
                <a:gdLst>
                  <a:gd name="connsiteX0" fmla="*/ 1442096 w 1546850"/>
                  <a:gd name="connsiteY0" fmla="*/ 0 h 1542329"/>
                  <a:gd name="connsiteX1" fmla="*/ 1546850 w 1546850"/>
                  <a:gd name="connsiteY1" fmla="*/ 0 h 1542329"/>
                  <a:gd name="connsiteX2" fmla="*/ 1539747 w 1546850"/>
                  <a:gd name="connsiteY2" fmla="*/ 140666 h 1542329"/>
                  <a:gd name="connsiteX3" fmla="*/ 145428 w 1546850"/>
                  <a:gd name="connsiteY3" fmla="*/ 1534985 h 1542329"/>
                  <a:gd name="connsiteX4" fmla="*/ 0 w 1546850"/>
                  <a:gd name="connsiteY4" fmla="*/ 1542329 h 1542329"/>
                  <a:gd name="connsiteX5" fmla="*/ 0 w 1546850"/>
                  <a:gd name="connsiteY5" fmla="*/ 1437575 h 1542329"/>
                  <a:gd name="connsiteX6" fmla="*/ 134717 w 1546850"/>
                  <a:gd name="connsiteY6" fmla="*/ 1430772 h 1542329"/>
                  <a:gd name="connsiteX7" fmla="*/ 1435534 w 1546850"/>
                  <a:gd name="connsiteY7" fmla="*/ 129955 h 1542329"/>
                  <a:gd name="connsiteX8" fmla="*/ 1442096 w 1546850"/>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9">
                    <a:moveTo>
                      <a:pt x="1442096" y="0"/>
                    </a:moveTo>
                    <a:lnTo>
                      <a:pt x="1546850" y="0"/>
                    </a:lnTo>
                    <a:lnTo>
                      <a:pt x="1539747" y="140666"/>
                    </a:lnTo>
                    <a:cubicBezTo>
                      <a:pt x="1465085" y="875851"/>
                      <a:pt x="880613" y="1460323"/>
                      <a:pt x="145428" y="1534985"/>
                    </a:cubicBezTo>
                    <a:lnTo>
                      <a:pt x="0" y="1542329"/>
                    </a:lnTo>
                    <a:lnTo>
                      <a:pt x="0" y="1437575"/>
                    </a:lnTo>
                    <a:lnTo>
                      <a:pt x="134717" y="1430772"/>
                    </a:lnTo>
                    <a:cubicBezTo>
                      <a:pt x="820601" y="1361117"/>
                      <a:pt x="1365878" y="815839"/>
                      <a:pt x="1435534" y="129955"/>
                    </a:cubicBezTo>
                    <a:lnTo>
                      <a:pt x="1442096"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7" name="Freeform: Shape 66">
                <a:extLst>
                  <a:ext uri="{FF2B5EF4-FFF2-40B4-BE49-F238E27FC236}">
                    <a16:creationId xmlns:a16="http://schemas.microsoft.com/office/drawing/2014/main" id="{F5626355-8A32-F165-3CF1-7CE06A99D721}"/>
                  </a:ext>
                </a:extLst>
              </p:cNvPr>
              <p:cNvSpPr/>
              <p:nvPr/>
            </p:nvSpPr>
            <p:spPr>
              <a:xfrm>
                <a:off x="6110287" y="3448050"/>
                <a:ext cx="1442096" cy="1437575"/>
              </a:xfrm>
              <a:custGeom>
                <a:avLst/>
                <a:gdLst>
                  <a:gd name="connsiteX0" fmla="*/ 330207 w 1442096"/>
                  <a:gd name="connsiteY0" fmla="*/ 0 h 1437575"/>
                  <a:gd name="connsiteX1" fmla="*/ 1442096 w 1442096"/>
                  <a:gd name="connsiteY1" fmla="*/ 0 h 1437575"/>
                  <a:gd name="connsiteX2" fmla="*/ 1435534 w 1442096"/>
                  <a:gd name="connsiteY2" fmla="*/ 129955 h 1437575"/>
                  <a:gd name="connsiteX3" fmla="*/ 134717 w 1442096"/>
                  <a:gd name="connsiteY3" fmla="*/ 1430772 h 1437575"/>
                  <a:gd name="connsiteX4" fmla="*/ 0 w 1442096"/>
                  <a:gd name="connsiteY4" fmla="*/ 1437575 h 1437575"/>
                  <a:gd name="connsiteX5" fmla="*/ 0 w 1442096"/>
                  <a:gd name="connsiteY5" fmla="*/ 330207 h 1437575"/>
                  <a:gd name="connsiteX6" fmla="*/ 330207 w 1442096"/>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5">
                    <a:moveTo>
                      <a:pt x="330207" y="0"/>
                    </a:moveTo>
                    <a:lnTo>
                      <a:pt x="1442096" y="0"/>
                    </a:lnTo>
                    <a:lnTo>
                      <a:pt x="1435534" y="129955"/>
                    </a:lnTo>
                    <a:cubicBezTo>
                      <a:pt x="1365878" y="815839"/>
                      <a:pt x="820601" y="1361117"/>
                      <a:pt x="134717" y="1430772"/>
                    </a:cubicBezTo>
                    <a:lnTo>
                      <a:pt x="0" y="1437575"/>
                    </a:lnTo>
                    <a:lnTo>
                      <a:pt x="0" y="330207"/>
                    </a:lnTo>
                    <a:cubicBezTo>
                      <a:pt x="0" y="147839"/>
                      <a:pt x="147839" y="0"/>
                      <a:pt x="33020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grpSp>
        <p:nvGrpSpPr>
          <p:cNvPr id="151" name="Group 150">
            <a:extLst>
              <a:ext uri="{FF2B5EF4-FFF2-40B4-BE49-F238E27FC236}">
                <a16:creationId xmlns:a16="http://schemas.microsoft.com/office/drawing/2014/main" id="{FE3F7F94-02EC-F2AF-4491-45745479E0FA}"/>
              </a:ext>
            </a:extLst>
          </p:cNvPr>
          <p:cNvGrpSpPr/>
          <p:nvPr/>
        </p:nvGrpSpPr>
        <p:grpSpPr>
          <a:xfrm>
            <a:off x="6110287" y="3448050"/>
            <a:ext cx="4157662" cy="1981200"/>
            <a:chOff x="6110287" y="3448050"/>
            <a:chExt cx="4157662" cy="1981200"/>
          </a:xfrm>
        </p:grpSpPr>
        <p:sp>
          <p:nvSpPr>
            <p:cNvPr id="84" name="Freeform: Shape 83">
              <a:extLst>
                <a:ext uri="{FF2B5EF4-FFF2-40B4-BE49-F238E27FC236}">
                  <a16:creationId xmlns:a16="http://schemas.microsoft.com/office/drawing/2014/main" id="{8E46B129-72BE-0CC0-0C4D-49B29FD3A959}"/>
                </a:ext>
              </a:extLst>
            </p:cNvPr>
            <p:cNvSpPr/>
            <p:nvPr/>
          </p:nvSpPr>
          <p:spPr>
            <a:xfrm>
              <a:off x="9539287"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0" name="Freeform: Shape 119">
              <a:extLst>
                <a:ext uri="{FF2B5EF4-FFF2-40B4-BE49-F238E27FC236}">
                  <a16:creationId xmlns:a16="http://schemas.microsoft.com/office/drawing/2014/main" id="{AD752147-26FC-C1A5-C64D-F03A5AC5BF01}"/>
                </a:ext>
              </a:extLst>
            </p:cNvPr>
            <p:cNvSpPr/>
            <p:nvPr/>
          </p:nvSpPr>
          <p:spPr>
            <a:xfrm>
              <a:off x="6110287" y="3448050"/>
              <a:ext cx="3384185" cy="1981200"/>
            </a:xfrm>
            <a:custGeom>
              <a:avLst/>
              <a:gdLst>
                <a:gd name="connsiteX0" fmla="*/ 1546850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330207 w 3384185"/>
                <a:gd name="connsiteY7" fmla="*/ 1981200 h 1981200"/>
                <a:gd name="connsiteX8" fmla="*/ 0 w 3384185"/>
                <a:gd name="connsiteY8" fmla="*/ 1650993 h 1981200"/>
                <a:gd name="connsiteX9" fmla="*/ 0 w 3384185"/>
                <a:gd name="connsiteY9" fmla="*/ 1542329 h 1981200"/>
                <a:gd name="connsiteX10" fmla="*/ 145428 w 3384185"/>
                <a:gd name="connsiteY10" fmla="*/ 1534985 h 1981200"/>
                <a:gd name="connsiteX11" fmla="*/ 1539747 w 3384185"/>
                <a:gd name="connsiteY11" fmla="*/ 140666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185" h="1981200">
                  <a:moveTo>
                    <a:pt x="1546850" y="0"/>
                  </a:moveTo>
                  <a:lnTo>
                    <a:pt x="2848370" y="0"/>
                  </a:lnTo>
                  <a:lnTo>
                    <a:pt x="2919412" y="0"/>
                  </a:lnTo>
                  <a:lnTo>
                    <a:pt x="3384185" y="0"/>
                  </a:lnTo>
                  <a:lnTo>
                    <a:pt x="3384185" y="1981200"/>
                  </a:lnTo>
                  <a:lnTo>
                    <a:pt x="2919412" y="1981200"/>
                  </a:lnTo>
                  <a:lnTo>
                    <a:pt x="2848370" y="1981200"/>
                  </a:lnTo>
                  <a:lnTo>
                    <a:pt x="330207" y="1981200"/>
                  </a:lnTo>
                  <a:cubicBezTo>
                    <a:pt x="147839" y="1981200"/>
                    <a:pt x="0" y="1833361"/>
                    <a:pt x="0" y="1650993"/>
                  </a:cubicBezTo>
                  <a:lnTo>
                    <a:pt x="0" y="1542329"/>
                  </a:lnTo>
                  <a:lnTo>
                    <a:pt x="145428" y="1534985"/>
                  </a:lnTo>
                  <a:cubicBezTo>
                    <a:pt x="880613" y="1460323"/>
                    <a:pt x="1465085" y="875851"/>
                    <a:pt x="1539747" y="140666"/>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5" name="Freeform: Shape 64">
              <a:extLst>
                <a:ext uri="{FF2B5EF4-FFF2-40B4-BE49-F238E27FC236}">
                  <a16:creationId xmlns:a16="http://schemas.microsoft.com/office/drawing/2014/main" id="{87F3C982-CC4D-5EAD-8A8D-491BD07C9508}"/>
                </a:ext>
              </a:extLst>
            </p:cNvPr>
            <p:cNvSpPr/>
            <p:nvPr/>
          </p:nvSpPr>
          <p:spPr>
            <a:xfrm>
              <a:off x="9605961" y="34480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133" name="TextBox 132">
            <a:extLst>
              <a:ext uri="{FF2B5EF4-FFF2-40B4-BE49-F238E27FC236}">
                <a16:creationId xmlns:a16="http://schemas.microsoft.com/office/drawing/2014/main" id="{7D409BD8-B619-7295-CFC3-3C303FACA4CA}"/>
              </a:ext>
            </a:extLst>
          </p:cNvPr>
          <p:cNvSpPr txBox="1"/>
          <p:nvPr/>
        </p:nvSpPr>
        <p:spPr>
          <a:xfrm>
            <a:off x="1993670" y="2126963"/>
            <a:ext cx="479618"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S</a:t>
            </a:r>
          </a:p>
        </p:txBody>
      </p:sp>
      <p:sp>
        <p:nvSpPr>
          <p:cNvPr id="134" name="TextBox 133">
            <a:extLst>
              <a:ext uri="{FF2B5EF4-FFF2-40B4-BE49-F238E27FC236}">
                <a16:creationId xmlns:a16="http://schemas.microsoft.com/office/drawing/2014/main" id="{8818F267-2540-9CDA-0C14-36B9AAC93461}"/>
              </a:ext>
            </a:extLst>
          </p:cNvPr>
          <p:cNvSpPr txBox="1"/>
          <p:nvPr/>
        </p:nvSpPr>
        <p:spPr>
          <a:xfrm>
            <a:off x="9717985" y="4166837"/>
            <a:ext cx="470000"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T</a:t>
            </a:r>
          </a:p>
        </p:txBody>
      </p:sp>
      <p:sp>
        <p:nvSpPr>
          <p:cNvPr id="135" name="TextBox 134">
            <a:extLst>
              <a:ext uri="{FF2B5EF4-FFF2-40B4-BE49-F238E27FC236}">
                <a16:creationId xmlns:a16="http://schemas.microsoft.com/office/drawing/2014/main" id="{9A293F72-C5F9-850A-3F51-170B3701ACC0}"/>
              </a:ext>
            </a:extLst>
          </p:cNvPr>
          <p:cNvSpPr txBox="1"/>
          <p:nvPr/>
        </p:nvSpPr>
        <p:spPr>
          <a:xfrm>
            <a:off x="1898816" y="4166837"/>
            <a:ext cx="721672"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W</a:t>
            </a:r>
          </a:p>
        </p:txBody>
      </p:sp>
      <p:sp>
        <p:nvSpPr>
          <p:cNvPr id="136" name="TextBox 135">
            <a:extLst>
              <a:ext uri="{FF2B5EF4-FFF2-40B4-BE49-F238E27FC236}">
                <a16:creationId xmlns:a16="http://schemas.microsoft.com/office/drawing/2014/main" id="{E1A6D568-64F1-895D-9B6B-608C79AEF957}"/>
              </a:ext>
            </a:extLst>
          </p:cNvPr>
          <p:cNvSpPr txBox="1"/>
          <p:nvPr/>
        </p:nvSpPr>
        <p:spPr>
          <a:xfrm>
            <a:off x="9703663" y="2126963"/>
            <a:ext cx="574196"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O</a:t>
            </a:r>
          </a:p>
        </p:txBody>
      </p:sp>
      <p:sp>
        <p:nvSpPr>
          <p:cNvPr id="137" name="TextBox 136">
            <a:extLst>
              <a:ext uri="{FF2B5EF4-FFF2-40B4-BE49-F238E27FC236}">
                <a16:creationId xmlns:a16="http://schemas.microsoft.com/office/drawing/2014/main" id="{30501F3E-CD42-FF7B-13E8-F4C9F45DF10C}"/>
              </a:ext>
            </a:extLst>
          </p:cNvPr>
          <p:cNvSpPr txBox="1"/>
          <p:nvPr/>
        </p:nvSpPr>
        <p:spPr>
          <a:xfrm>
            <a:off x="2750807" y="1746490"/>
            <a:ext cx="2235924" cy="584775"/>
          </a:xfrm>
          <a:prstGeom prst="rect">
            <a:avLst/>
          </a:prstGeom>
          <a:noFill/>
        </p:spPr>
        <p:txBody>
          <a:bodyPr wrap="square" rtlCol="0">
            <a:spAutoFit/>
          </a:bodyPr>
          <a:lstStyle/>
          <a:p>
            <a:r>
              <a:rPr lang="es-CO" sz="1600" b="1" dirty="0">
                <a:latin typeface="Montserrat" panose="00000800000000000000" pitchFamily="2" charset="0"/>
              </a:rPr>
              <a:t>STRENGTHS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38" name="TextBox 137">
            <a:extLst>
              <a:ext uri="{FF2B5EF4-FFF2-40B4-BE49-F238E27FC236}">
                <a16:creationId xmlns:a16="http://schemas.microsoft.com/office/drawing/2014/main" id="{F18C8606-08AB-DA0E-37F3-ED01F011E204}"/>
              </a:ext>
            </a:extLst>
          </p:cNvPr>
          <p:cNvSpPr txBox="1"/>
          <p:nvPr/>
        </p:nvSpPr>
        <p:spPr>
          <a:xfrm>
            <a:off x="2750807" y="206267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39" name="TextBox 138">
            <a:extLst>
              <a:ext uri="{FF2B5EF4-FFF2-40B4-BE49-F238E27FC236}">
                <a16:creationId xmlns:a16="http://schemas.microsoft.com/office/drawing/2014/main" id="{0441F270-E610-3FFC-963C-2A9D4D4CD2D1}"/>
              </a:ext>
            </a:extLst>
          </p:cNvPr>
          <p:cNvSpPr txBox="1"/>
          <p:nvPr/>
        </p:nvSpPr>
        <p:spPr>
          <a:xfrm>
            <a:off x="2750807" y="3747804"/>
            <a:ext cx="2235924" cy="584775"/>
          </a:xfrm>
          <a:prstGeom prst="rect">
            <a:avLst/>
          </a:prstGeom>
          <a:noFill/>
        </p:spPr>
        <p:txBody>
          <a:bodyPr wrap="square" rtlCol="0">
            <a:spAutoFit/>
          </a:bodyPr>
          <a:lstStyle/>
          <a:p>
            <a:r>
              <a:rPr lang="es-CO" sz="1600" b="1" dirty="0">
                <a:latin typeface="Montserrat" panose="00000800000000000000" pitchFamily="2" charset="0"/>
              </a:rPr>
              <a:t>WEAKNESSES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0" name="TextBox 139">
            <a:extLst>
              <a:ext uri="{FF2B5EF4-FFF2-40B4-BE49-F238E27FC236}">
                <a16:creationId xmlns:a16="http://schemas.microsoft.com/office/drawing/2014/main" id="{35F5E6AA-0B74-24C9-3EE6-9D11C5268766}"/>
              </a:ext>
            </a:extLst>
          </p:cNvPr>
          <p:cNvSpPr txBox="1"/>
          <p:nvPr/>
        </p:nvSpPr>
        <p:spPr>
          <a:xfrm>
            <a:off x="7650084" y="1829521"/>
            <a:ext cx="2235924" cy="584775"/>
          </a:xfrm>
          <a:prstGeom prst="rect">
            <a:avLst/>
          </a:prstGeom>
          <a:noFill/>
        </p:spPr>
        <p:txBody>
          <a:bodyPr wrap="square" rtlCol="0">
            <a:spAutoFit/>
          </a:bodyPr>
          <a:lstStyle/>
          <a:p>
            <a:r>
              <a:rPr lang="es-CO" sz="1600" b="1" dirty="0">
                <a:latin typeface="Montserrat" panose="00000800000000000000" pitchFamily="2" charset="0"/>
              </a:rPr>
              <a:t>OPPORTUNITIES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1" name="TextBox 140">
            <a:extLst>
              <a:ext uri="{FF2B5EF4-FFF2-40B4-BE49-F238E27FC236}">
                <a16:creationId xmlns:a16="http://schemas.microsoft.com/office/drawing/2014/main" id="{B7D5CFC6-2F1F-7ABE-D84D-F0ECD1642B89}"/>
              </a:ext>
            </a:extLst>
          </p:cNvPr>
          <p:cNvSpPr txBox="1"/>
          <p:nvPr/>
        </p:nvSpPr>
        <p:spPr>
          <a:xfrm>
            <a:off x="7650084" y="3747804"/>
            <a:ext cx="2235924" cy="584775"/>
          </a:xfrm>
          <a:prstGeom prst="rect">
            <a:avLst/>
          </a:prstGeom>
          <a:noFill/>
        </p:spPr>
        <p:txBody>
          <a:bodyPr wrap="square" rtlCol="0">
            <a:spAutoFit/>
          </a:bodyPr>
          <a:lstStyle/>
          <a:p>
            <a:r>
              <a:rPr lang="es-CO" sz="1600" b="1" dirty="0">
                <a:latin typeface="Montserrat" panose="00000800000000000000" pitchFamily="2" charset="0"/>
              </a:rPr>
              <a:t>THREATS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2" name="TextBox 141">
            <a:extLst>
              <a:ext uri="{FF2B5EF4-FFF2-40B4-BE49-F238E27FC236}">
                <a16:creationId xmlns:a16="http://schemas.microsoft.com/office/drawing/2014/main" id="{F5055AC2-BE9B-2B26-CFB6-D1FE0CD6FEED}"/>
              </a:ext>
            </a:extLst>
          </p:cNvPr>
          <p:cNvSpPr txBox="1"/>
          <p:nvPr/>
        </p:nvSpPr>
        <p:spPr>
          <a:xfrm>
            <a:off x="2750807" y="4125406"/>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3" name="TextBox 142">
            <a:extLst>
              <a:ext uri="{FF2B5EF4-FFF2-40B4-BE49-F238E27FC236}">
                <a16:creationId xmlns:a16="http://schemas.microsoft.com/office/drawing/2014/main" id="{173C830B-CF45-FFC5-AA5F-3DF187A168F4}"/>
              </a:ext>
            </a:extLst>
          </p:cNvPr>
          <p:cNvSpPr txBox="1"/>
          <p:nvPr/>
        </p:nvSpPr>
        <p:spPr>
          <a:xfrm>
            <a:off x="7650084" y="2145709"/>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4" name="TextBox 143">
            <a:extLst>
              <a:ext uri="{FF2B5EF4-FFF2-40B4-BE49-F238E27FC236}">
                <a16:creationId xmlns:a16="http://schemas.microsoft.com/office/drawing/2014/main" id="{F37B9B4A-A10A-5AC0-049E-D0728FA5830B}"/>
              </a:ext>
            </a:extLst>
          </p:cNvPr>
          <p:cNvSpPr txBox="1"/>
          <p:nvPr/>
        </p:nvSpPr>
        <p:spPr>
          <a:xfrm>
            <a:off x="7650084" y="4125406"/>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pic>
        <p:nvPicPr>
          <p:cNvPr id="145" name="Graphic 144" descr="Warning with solid fill">
            <a:extLst>
              <a:ext uri="{FF2B5EF4-FFF2-40B4-BE49-F238E27FC236}">
                <a16:creationId xmlns:a16="http://schemas.microsoft.com/office/drawing/2014/main" id="{A0F20727-9B18-C39A-CC42-AAF81A137D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3628" y="3550898"/>
            <a:ext cx="914400" cy="914400"/>
          </a:xfrm>
          <a:prstGeom prst="rect">
            <a:avLst/>
          </a:prstGeom>
        </p:spPr>
      </p:pic>
      <p:pic>
        <p:nvPicPr>
          <p:cNvPr id="146" name="Graphic 145" descr="Bar graph with upward trend with solid fill">
            <a:extLst>
              <a:ext uri="{FF2B5EF4-FFF2-40B4-BE49-F238E27FC236}">
                <a16:creationId xmlns:a16="http://schemas.microsoft.com/office/drawing/2014/main" id="{A335B68B-55F1-A792-68B8-64F84764B6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4432" y="3617290"/>
            <a:ext cx="914400" cy="914400"/>
          </a:xfrm>
          <a:prstGeom prst="rect">
            <a:avLst/>
          </a:prstGeom>
        </p:spPr>
      </p:pic>
      <p:pic>
        <p:nvPicPr>
          <p:cNvPr id="147" name="Graphic 146" descr="Dumbbell with solid fill">
            <a:extLst>
              <a:ext uri="{FF2B5EF4-FFF2-40B4-BE49-F238E27FC236}">
                <a16:creationId xmlns:a16="http://schemas.microsoft.com/office/drawing/2014/main" id="{66628FCC-881C-E26F-EAEB-7B2DD7D965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5719" y="2331265"/>
            <a:ext cx="914400" cy="914400"/>
          </a:xfrm>
          <a:prstGeom prst="rect">
            <a:avLst/>
          </a:prstGeom>
        </p:spPr>
      </p:pic>
      <p:pic>
        <p:nvPicPr>
          <p:cNvPr id="148" name="Graphic 147" descr="Link with solid fill">
            <a:extLst>
              <a:ext uri="{FF2B5EF4-FFF2-40B4-BE49-F238E27FC236}">
                <a16:creationId xmlns:a16="http://schemas.microsoft.com/office/drawing/2014/main" id="{CB76DA9E-DD4D-7872-5F5B-DFF8E82E35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5538" y="2298302"/>
            <a:ext cx="914400" cy="914400"/>
          </a:xfrm>
          <a:prstGeom prst="rect">
            <a:avLst/>
          </a:prstGeom>
        </p:spPr>
      </p:pic>
      <p:sp>
        <p:nvSpPr>
          <p:cNvPr id="2" name="Round Diagonal Corner Rectangle 5">
            <a:extLst>
              <a:ext uri="{FF2B5EF4-FFF2-40B4-BE49-F238E27FC236}">
                <a16:creationId xmlns:a16="http://schemas.microsoft.com/office/drawing/2014/main" id="{37FFB1AF-6772-6AEA-FAF5-6BFC01DC6EA9}"/>
              </a:ext>
            </a:extLst>
          </p:cNvPr>
          <p:cNvSpPr/>
          <p:nvPr/>
        </p:nvSpPr>
        <p:spPr>
          <a:xfrm>
            <a:off x="1346201" y="774700"/>
            <a:ext cx="9448800" cy="5397500"/>
          </a:xfrm>
          <a:prstGeom prst="round2DiagRect">
            <a:avLst>
              <a:gd name="adj1" fmla="val 28359"/>
              <a:gd name="adj2" fmla="val 135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3" name="TextBox 2">
            <a:extLst>
              <a:ext uri="{FF2B5EF4-FFF2-40B4-BE49-F238E27FC236}">
                <a16:creationId xmlns:a16="http://schemas.microsoft.com/office/drawing/2014/main" id="{01C3BD05-276B-7D56-6887-E36FD47B40AD}"/>
              </a:ext>
            </a:extLst>
          </p:cNvPr>
          <p:cNvSpPr txBox="1"/>
          <p:nvPr/>
        </p:nvSpPr>
        <p:spPr>
          <a:xfrm>
            <a:off x="3131971" y="114076"/>
            <a:ext cx="5917326"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MARKET OPPORTUNITY</a:t>
            </a:r>
          </a:p>
        </p:txBody>
      </p:sp>
    </p:spTree>
    <p:extLst>
      <p:ext uri="{BB962C8B-B14F-4D97-AF65-F5344CB8AC3E}">
        <p14:creationId xmlns:p14="http://schemas.microsoft.com/office/powerpoint/2010/main" val="183392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9AA8-B5BE-C7A3-58B5-58AC5301A5D2}"/>
            </a:ext>
          </a:extLst>
        </p:cNvPr>
        <p:cNvGrpSpPr/>
        <p:nvPr/>
      </p:nvGrpSpPr>
      <p:grpSpPr>
        <a:xfrm>
          <a:off x="0" y="0"/>
          <a:ext cx="0" cy="0"/>
          <a:chOff x="0" y="0"/>
          <a:chExt cx="0" cy="0"/>
        </a:xfrm>
      </p:grpSpPr>
      <p:grpSp>
        <p:nvGrpSpPr>
          <p:cNvPr id="149" name="Group 148">
            <a:extLst>
              <a:ext uri="{FF2B5EF4-FFF2-40B4-BE49-F238E27FC236}">
                <a16:creationId xmlns:a16="http://schemas.microsoft.com/office/drawing/2014/main" id="{EC5B76B1-DDE0-AE0F-08CA-97C22217F3EE}"/>
              </a:ext>
            </a:extLst>
          </p:cNvPr>
          <p:cNvGrpSpPr/>
          <p:nvPr/>
        </p:nvGrpSpPr>
        <p:grpSpPr>
          <a:xfrm>
            <a:off x="2013116" y="1428750"/>
            <a:ext cx="4068595" cy="1981200"/>
            <a:chOff x="2013116" y="1428750"/>
            <a:chExt cx="4068595" cy="1981200"/>
          </a:xfrm>
        </p:grpSpPr>
        <p:sp>
          <p:nvSpPr>
            <p:cNvPr id="117" name="Freeform: Shape 116">
              <a:extLst>
                <a:ext uri="{FF2B5EF4-FFF2-40B4-BE49-F238E27FC236}">
                  <a16:creationId xmlns:a16="http://schemas.microsoft.com/office/drawing/2014/main" id="{9EB94939-2A13-C594-B47D-1531D1B97801}"/>
                </a:ext>
              </a:extLst>
            </p:cNvPr>
            <p:cNvSpPr/>
            <p:nvPr/>
          </p:nvSpPr>
          <p:spPr>
            <a:xfrm>
              <a:off x="2543209" y="14287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3208295 w 3538502"/>
                <a:gd name="connsiteY3" fmla="*/ 0 h 1981200"/>
                <a:gd name="connsiteX4" fmla="*/ 3538502 w 3538502"/>
                <a:gd name="connsiteY4" fmla="*/ 330207 h 1981200"/>
                <a:gd name="connsiteX5" fmla="*/ 3538502 w 3538502"/>
                <a:gd name="connsiteY5" fmla="*/ 438871 h 1981200"/>
                <a:gd name="connsiteX6" fmla="*/ 3393073 w 3538502"/>
                <a:gd name="connsiteY6" fmla="*/ 446215 h 1981200"/>
                <a:gd name="connsiteX7" fmla="*/ 1998754 w 3538502"/>
                <a:gd name="connsiteY7" fmla="*/ 1840534 h 1981200"/>
                <a:gd name="connsiteX8" fmla="*/ 1991651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3208295" y="0"/>
                  </a:lnTo>
                  <a:cubicBezTo>
                    <a:pt x="3390663" y="0"/>
                    <a:pt x="3538502" y="147839"/>
                    <a:pt x="3538502" y="330207"/>
                  </a:cubicBezTo>
                  <a:lnTo>
                    <a:pt x="3538502" y="438871"/>
                  </a:lnTo>
                  <a:lnTo>
                    <a:pt x="3393073" y="446215"/>
                  </a:lnTo>
                  <a:cubicBezTo>
                    <a:pt x="2657888" y="520877"/>
                    <a:pt x="2073416" y="1105349"/>
                    <a:pt x="1998754" y="1840534"/>
                  </a:cubicBezTo>
                  <a:lnTo>
                    <a:pt x="1991651" y="1981200"/>
                  </a:ln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4" name="Freeform: Shape 93">
              <a:extLst>
                <a:ext uri="{FF2B5EF4-FFF2-40B4-BE49-F238E27FC236}">
                  <a16:creationId xmlns:a16="http://schemas.microsoft.com/office/drawing/2014/main" id="{A8B973A3-6849-0847-928D-9062CF09136D}"/>
                </a:ext>
              </a:extLst>
            </p:cNvPr>
            <p:cNvSpPr/>
            <p:nvPr/>
          </p:nvSpPr>
          <p:spPr>
            <a:xfrm>
              <a:off x="2494129"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1" name="Freeform: Shape 80">
              <a:extLst>
                <a:ext uri="{FF2B5EF4-FFF2-40B4-BE49-F238E27FC236}">
                  <a16:creationId xmlns:a16="http://schemas.microsoft.com/office/drawing/2014/main" id="{B4730AE3-60AB-BDC5-7CB7-E6BBFA87491A}"/>
                </a:ext>
              </a:extLst>
            </p:cNvPr>
            <p:cNvSpPr/>
            <p:nvPr/>
          </p:nvSpPr>
          <p:spPr>
            <a:xfrm>
              <a:off x="2013116" y="14287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0" name="Group 149">
            <a:extLst>
              <a:ext uri="{FF2B5EF4-FFF2-40B4-BE49-F238E27FC236}">
                <a16:creationId xmlns:a16="http://schemas.microsoft.com/office/drawing/2014/main" id="{83B1AE68-22F8-1070-6529-76759D09FE2F}"/>
              </a:ext>
            </a:extLst>
          </p:cNvPr>
          <p:cNvGrpSpPr/>
          <p:nvPr/>
        </p:nvGrpSpPr>
        <p:grpSpPr>
          <a:xfrm>
            <a:off x="6110287" y="666572"/>
            <a:ext cx="5757136" cy="2743378"/>
            <a:chOff x="6110287" y="1428750"/>
            <a:chExt cx="4157662" cy="1981200"/>
          </a:xfrm>
        </p:grpSpPr>
        <p:sp>
          <p:nvSpPr>
            <p:cNvPr id="119" name="Freeform: Shape 118">
              <a:extLst>
                <a:ext uri="{FF2B5EF4-FFF2-40B4-BE49-F238E27FC236}">
                  <a16:creationId xmlns:a16="http://schemas.microsoft.com/office/drawing/2014/main" id="{B470665A-7CB9-F51E-1DC9-E6236A41D5A2}"/>
                </a:ext>
              </a:extLst>
            </p:cNvPr>
            <p:cNvSpPr/>
            <p:nvPr/>
          </p:nvSpPr>
          <p:spPr>
            <a:xfrm>
              <a:off x="6110287" y="1428750"/>
              <a:ext cx="3384185" cy="1981200"/>
            </a:xfrm>
            <a:custGeom>
              <a:avLst/>
              <a:gdLst>
                <a:gd name="connsiteX0" fmla="*/ 330207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1546850 w 3384185"/>
                <a:gd name="connsiteY7" fmla="*/ 1981200 h 1981200"/>
                <a:gd name="connsiteX8" fmla="*/ 1539747 w 3384185"/>
                <a:gd name="connsiteY8" fmla="*/ 1840534 h 1981200"/>
                <a:gd name="connsiteX9" fmla="*/ 145428 w 3384185"/>
                <a:gd name="connsiteY9" fmla="*/ 446215 h 1981200"/>
                <a:gd name="connsiteX10" fmla="*/ 0 w 3384185"/>
                <a:gd name="connsiteY10" fmla="*/ 438872 h 1981200"/>
                <a:gd name="connsiteX11" fmla="*/ 0 w 3384185"/>
                <a:gd name="connsiteY11" fmla="*/ 330207 h 1981200"/>
                <a:gd name="connsiteX12" fmla="*/ 330207 w 3384185"/>
                <a:gd name="connsiteY12"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185" h="1981200">
                  <a:moveTo>
                    <a:pt x="330207" y="0"/>
                  </a:moveTo>
                  <a:lnTo>
                    <a:pt x="2848370" y="0"/>
                  </a:lnTo>
                  <a:lnTo>
                    <a:pt x="2919412" y="0"/>
                  </a:lnTo>
                  <a:lnTo>
                    <a:pt x="3384185" y="0"/>
                  </a:lnTo>
                  <a:lnTo>
                    <a:pt x="3384185" y="1981200"/>
                  </a:lnTo>
                  <a:lnTo>
                    <a:pt x="2919412" y="1981200"/>
                  </a:lnTo>
                  <a:lnTo>
                    <a:pt x="2848370" y="1981200"/>
                  </a:lnTo>
                  <a:lnTo>
                    <a:pt x="1546850" y="1981200"/>
                  </a:lnTo>
                  <a:lnTo>
                    <a:pt x="1539747" y="1840534"/>
                  </a:lnTo>
                  <a:cubicBezTo>
                    <a:pt x="1465085" y="1105349"/>
                    <a:pt x="880613" y="520877"/>
                    <a:pt x="145428" y="446215"/>
                  </a:cubicBezTo>
                  <a:lnTo>
                    <a:pt x="0" y="438872"/>
                  </a:lnTo>
                  <a:lnTo>
                    <a:pt x="0" y="330207"/>
                  </a:lnTo>
                  <a:cubicBezTo>
                    <a:pt x="0" y="147839"/>
                    <a:pt x="147839" y="0"/>
                    <a:pt x="330207"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3" name="Freeform: Shape 92">
              <a:extLst>
                <a:ext uri="{FF2B5EF4-FFF2-40B4-BE49-F238E27FC236}">
                  <a16:creationId xmlns:a16="http://schemas.microsoft.com/office/drawing/2014/main" id="{1C1CE337-2B27-F268-4CB1-74A647788C25}"/>
                </a:ext>
              </a:extLst>
            </p:cNvPr>
            <p:cNvSpPr/>
            <p:nvPr/>
          </p:nvSpPr>
          <p:spPr>
            <a:xfrm>
              <a:off x="9539287"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8" name="Freeform: Shape 77">
              <a:extLst>
                <a:ext uri="{FF2B5EF4-FFF2-40B4-BE49-F238E27FC236}">
                  <a16:creationId xmlns:a16="http://schemas.microsoft.com/office/drawing/2014/main" id="{68AD259B-007E-A575-41D9-C01B604C35AF}"/>
                </a:ext>
              </a:extLst>
            </p:cNvPr>
            <p:cNvSpPr/>
            <p:nvPr/>
          </p:nvSpPr>
          <p:spPr>
            <a:xfrm>
              <a:off x="9605961" y="14287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2" name="Group 151">
            <a:extLst>
              <a:ext uri="{FF2B5EF4-FFF2-40B4-BE49-F238E27FC236}">
                <a16:creationId xmlns:a16="http://schemas.microsoft.com/office/drawing/2014/main" id="{AD80528D-9B7A-12FA-FE67-D6B2E68E0080}"/>
              </a:ext>
            </a:extLst>
          </p:cNvPr>
          <p:cNvGrpSpPr/>
          <p:nvPr/>
        </p:nvGrpSpPr>
        <p:grpSpPr>
          <a:xfrm>
            <a:off x="2013116" y="3448050"/>
            <a:ext cx="4068595" cy="1981200"/>
            <a:chOff x="2013116" y="3448050"/>
            <a:chExt cx="4068595" cy="1981200"/>
          </a:xfrm>
        </p:grpSpPr>
        <p:sp>
          <p:nvSpPr>
            <p:cNvPr id="118" name="Freeform: Shape 117">
              <a:extLst>
                <a:ext uri="{FF2B5EF4-FFF2-40B4-BE49-F238E27FC236}">
                  <a16:creationId xmlns:a16="http://schemas.microsoft.com/office/drawing/2014/main" id="{F4477B85-238E-289A-2FC4-E353FC0937F1}"/>
                </a:ext>
              </a:extLst>
            </p:cNvPr>
            <p:cNvSpPr/>
            <p:nvPr/>
          </p:nvSpPr>
          <p:spPr>
            <a:xfrm>
              <a:off x="2543209" y="34480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1991651 w 3538502"/>
                <a:gd name="connsiteY3" fmla="*/ 0 h 1981200"/>
                <a:gd name="connsiteX4" fmla="*/ 1998754 w 3538502"/>
                <a:gd name="connsiteY4" fmla="*/ 140666 h 1981200"/>
                <a:gd name="connsiteX5" fmla="*/ 3393073 w 3538502"/>
                <a:gd name="connsiteY5" fmla="*/ 1534985 h 1981200"/>
                <a:gd name="connsiteX6" fmla="*/ 3538502 w 3538502"/>
                <a:gd name="connsiteY6" fmla="*/ 1542329 h 1981200"/>
                <a:gd name="connsiteX7" fmla="*/ 3538502 w 3538502"/>
                <a:gd name="connsiteY7" fmla="*/ 1650993 h 1981200"/>
                <a:gd name="connsiteX8" fmla="*/ 3208295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1991651" y="0"/>
                  </a:lnTo>
                  <a:lnTo>
                    <a:pt x="1998754" y="140666"/>
                  </a:lnTo>
                  <a:cubicBezTo>
                    <a:pt x="2073416" y="875851"/>
                    <a:pt x="2657888" y="1460323"/>
                    <a:pt x="3393073" y="1534985"/>
                  </a:cubicBezTo>
                  <a:lnTo>
                    <a:pt x="3538502" y="1542329"/>
                  </a:lnTo>
                  <a:lnTo>
                    <a:pt x="3538502" y="1650993"/>
                  </a:lnTo>
                  <a:cubicBezTo>
                    <a:pt x="3538502" y="1833361"/>
                    <a:pt x="3390663" y="1981200"/>
                    <a:pt x="3208295" y="1981200"/>
                  </a:cubicBez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7" name="Freeform: Shape 86">
              <a:extLst>
                <a:ext uri="{FF2B5EF4-FFF2-40B4-BE49-F238E27FC236}">
                  <a16:creationId xmlns:a16="http://schemas.microsoft.com/office/drawing/2014/main" id="{5853A96C-2929-FDC6-25C1-2AD19B127527}"/>
                </a:ext>
              </a:extLst>
            </p:cNvPr>
            <p:cNvSpPr/>
            <p:nvPr/>
          </p:nvSpPr>
          <p:spPr>
            <a:xfrm>
              <a:off x="2494129"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0" name="Freeform: Shape 69">
              <a:extLst>
                <a:ext uri="{FF2B5EF4-FFF2-40B4-BE49-F238E27FC236}">
                  <a16:creationId xmlns:a16="http://schemas.microsoft.com/office/drawing/2014/main" id="{E7A216EA-B3E3-3DC1-CDC9-BF8943B738F4}"/>
                </a:ext>
              </a:extLst>
            </p:cNvPr>
            <p:cNvSpPr/>
            <p:nvPr/>
          </p:nvSpPr>
          <p:spPr>
            <a:xfrm>
              <a:off x="2013116" y="34480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7" name="Group 156">
            <a:extLst>
              <a:ext uri="{FF2B5EF4-FFF2-40B4-BE49-F238E27FC236}">
                <a16:creationId xmlns:a16="http://schemas.microsoft.com/office/drawing/2014/main" id="{6249D678-0D9B-5ABD-C7F0-C6B2E39D6DAF}"/>
              </a:ext>
            </a:extLst>
          </p:cNvPr>
          <p:cNvGrpSpPr/>
          <p:nvPr/>
        </p:nvGrpSpPr>
        <p:grpSpPr>
          <a:xfrm>
            <a:off x="4534862" y="1867621"/>
            <a:ext cx="3122275" cy="3122758"/>
            <a:chOff x="4534862" y="1867621"/>
            <a:chExt cx="3122275" cy="3122758"/>
          </a:xfrm>
        </p:grpSpPr>
        <p:grpSp>
          <p:nvGrpSpPr>
            <p:cNvPr id="153" name="Group 152">
              <a:extLst>
                <a:ext uri="{FF2B5EF4-FFF2-40B4-BE49-F238E27FC236}">
                  <a16:creationId xmlns:a16="http://schemas.microsoft.com/office/drawing/2014/main" id="{8FF24C42-70A7-5ABB-7B4A-1658C1561B7E}"/>
                </a:ext>
              </a:extLst>
            </p:cNvPr>
            <p:cNvGrpSpPr/>
            <p:nvPr/>
          </p:nvGrpSpPr>
          <p:grpSpPr>
            <a:xfrm>
              <a:off x="4534862" y="1867621"/>
              <a:ext cx="1546851" cy="1542329"/>
              <a:chOff x="4534862" y="1867621"/>
              <a:chExt cx="1546851" cy="1542329"/>
            </a:xfrm>
          </p:grpSpPr>
          <p:sp>
            <p:nvSpPr>
              <p:cNvPr id="92" name="Freeform: Shape 91">
                <a:extLst>
                  <a:ext uri="{FF2B5EF4-FFF2-40B4-BE49-F238E27FC236}">
                    <a16:creationId xmlns:a16="http://schemas.microsoft.com/office/drawing/2014/main" id="{5CA6F2BC-96DE-7F42-744B-080424FFC026}"/>
                  </a:ext>
                </a:extLst>
              </p:cNvPr>
              <p:cNvSpPr/>
              <p:nvPr/>
            </p:nvSpPr>
            <p:spPr>
              <a:xfrm>
                <a:off x="4534862" y="1867621"/>
                <a:ext cx="1546851" cy="1542329"/>
              </a:xfrm>
              <a:custGeom>
                <a:avLst/>
                <a:gdLst>
                  <a:gd name="connsiteX0" fmla="*/ 1546851 w 1546851"/>
                  <a:gd name="connsiteY0" fmla="*/ 0 h 1542329"/>
                  <a:gd name="connsiteX1" fmla="*/ 1546851 w 1546851"/>
                  <a:gd name="connsiteY1" fmla="*/ 104754 h 1542329"/>
                  <a:gd name="connsiteX2" fmla="*/ 1412133 w 1546851"/>
                  <a:gd name="connsiteY2" fmla="*/ 111557 h 1542329"/>
                  <a:gd name="connsiteX3" fmla="*/ 111316 w 1546851"/>
                  <a:gd name="connsiteY3" fmla="*/ 1412374 h 1542329"/>
                  <a:gd name="connsiteX4" fmla="*/ 104754 w 1546851"/>
                  <a:gd name="connsiteY4" fmla="*/ 1542329 h 1542329"/>
                  <a:gd name="connsiteX5" fmla="*/ 0 w 1546851"/>
                  <a:gd name="connsiteY5" fmla="*/ 1542329 h 1542329"/>
                  <a:gd name="connsiteX6" fmla="*/ 7103 w 1546851"/>
                  <a:gd name="connsiteY6" fmla="*/ 1401663 h 1542329"/>
                  <a:gd name="connsiteX7" fmla="*/ 1401422 w 1546851"/>
                  <a:gd name="connsiteY7" fmla="*/ 7344 h 1542329"/>
                  <a:gd name="connsiteX8" fmla="*/ 1546851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1546851" y="0"/>
                    </a:moveTo>
                    <a:lnTo>
                      <a:pt x="1546851" y="104754"/>
                    </a:lnTo>
                    <a:lnTo>
                      <a:pt x="1412133" y="111557"/>
                    </a:lnTo>
                    <a:cubicBezTo>
                      <a:pt x="726249" y="181212"/>
                      <a:pt x="180971" y="726490"/>
                      <a:pt x="111316" y="1412374"/>
                    </a:cubicBezTo>
                    <a:lnTo>
                      <a:pt x="104754" y="1542329"/>
                    </a:lnTo>
                    <a:lnTo>
                      <a:pt x="0" y="1542329"/>
                    </a:lnTo>
                    <a:lnTo>
                      <a:pt x="7103" y="1401663"/>
                    </a:lnTo>
                    <a:cubicBezTo>
                      <a:pt x="81765" y="666478"/>
                      <a:pt x="666237" y="82006"/>
                      <a:pt x="1401422" y="7344"/>
                    </a:cubicBezTo>
                    <a:lnTo>
                      <a:pt x="1546851"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6" name="Freeform: Shape 75">
                <a:extLst>
                  <a:ext uri="{FF2B5EF4-FFF2-40B4-BE49-F238E27FC236}">
                    <a16:creationId xmlns:a16="http://schemas.microsoft.com/office/drawing/2014/main" id="{38DEF8D4-CB20-920A-E2A7-1C1683D35FEC}"/>
                  </a:ext>
                </a:extLst>
              </p:cNvPr>
              <p:cNvSpPr/>
              <p:nvPr/>
            </p:nvSpPr>
            <p:spPr>
              <a:xfrm>
                <a:off x="4639616" y="1972375"/>
                <a:ext cx="1442097" cy="1437575"/>
              </a:xfrm>
              <a:custGeom>
                <a:avLst/>
                <a:gdLst>
                  <a:gd name="connsiteX0" fmla="*/ 1442097 w 1442097"/>
                  <a:gd name="connsiteY0" fmla="*/ 0 h 1437575"/>
                  <a:gd name="connsiteX1" fmla="*/ 1442097 w 1442097"/>
                  <a:gd name="connsiteY1" fmla="*/ 1107368 h 1437575"/>
                  <a:gd name="connsiteX2" fmla="*/ 1111890 w 1442097"/>
                  <a:gd name="connsiteY2" fmla="*/ 1437575 h 1437575"/>
                  <a:gd name="connsiteX3" fmla="*/ 0 w 1442097"/>
                  <a:gd name="connsiteY3" fmla="*/ 1437575 h 1437575"/>
                  <a:gd name="connsiteX4" fmla="*/ 6562 w 1442097"/>
                  <a:gd name="connsiteY4" fmla="*/ 1307620 h 1437575"/>
                  <a:gd name="connsiteX5" fmla="*/ 1307379 w 1442097"/>
                  <a:gd name="connsiteY5" fmla="*/ 6803 h 1437575"/>
                  <a:gd name="connsiteX6" fmla="*/ 1442097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1442097" y="0"/>
                    </a:moveTo>
                    <a:lnTo>
                      <a:pt x="1442097" y="1107368"/>
                    </a:lnTo>
                    <a:cubicBezTo>
                      <a:pt x="1442097" y="1289736"/>
                      <a:pt x="1294258" y="1437575"/>
                      <a:pt x="1111890" y="1437575"/>
                    </a:cubicBezTo>
                    <a:lnTo>
                      <a:pt x="0" y="1437575"/>
                    </a:lnTo>
                    <a:lnTo>
                      <a:pt x="6562" y="1307620"/>
                    </a:lnTo>
                    <a:cubicBezTo>
                      <a:pt x="76217" y="621736"/>
                      <a:pt x="621495" y="76458"/>
                      <a:pt x="1307379" y="6803"/>
                    </a:cubicBezTo>
                    <a:lnTo>
                      <a:pt x="144209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4" name="Group 153">
              <a:extLst>
                <a:ext uri="{FF2B5EF4-FFF2-40B4-BE49-F238E27FC236}">
                  <a16:creationId xmlns:a16="http://schemas.microsoft.com/office/drawing/2014/main" id="{7B304EB9-F08A-1156-45C8-463604548521}"/>
                </a:ext>
              </a:extLst>
            </p:cNvPr>
            <p:cNvGrpSpPr/>
            <p:nvPr/>
          </p:nvGrpSpPr>
          <p:grpSpPr>
            <a:xfrm>
              <a:off x="6110287" y="1867622"/>
              <a:ext cx="1546850" cy="1542328"/>
              <a:chOff x="6110287" y="1867622"/>
              <a:chExt cx="1546850" cy="1542328"/>
            </a:xfrm>
          </p:grpSpPr>
          <p:sp>
            <p:nvSpPr>
              <p:cNvPr id="91" name="Freeform: Shape 90">
                <a:extLst>
                  <a:ext uri="{FF2B5EF4-FFF2-40B4-BE49-F238E27FC236}">
                    <a16:creationId xmlns:a16="http://schemas.microsoft.com/office/drawing/2014/main" id="{396F64AB-1142-D84C-A4DE-F16F8B13FDAB}"/>
                  </a:ext>
                </a:extLst>
              </p:cNvPr>
              <p:cNvSpPr/>
              <p:nvPr/>
            </p:nvSpPr>
            <p:spPr>
              <a:xfrm>
                <a:off x="6110287" y="1867622"/>
                <a:ext cx="1546850" cy="1542328"/>
              </a:xfrm>
              <a:custGeom>
                <a:avLst/>
                <a:gdLst>
                  <a:gd name="connsiteX0" fmla="*/ 0 w 1546850"/>
                  <a:gd name="connsiteY0" fmla="*/ 0 h 1542328"/>
                  <a:gd name="connsiteX1" fmla="*/ 145428 w 1546850"/>
                  <a:gd name="connsiteY1" fmla="*/ 7343 h 1542328"/>
                  <a:gd name="connsiteX2" fmla="*/ 1539747 w 1546850"/>
                  <a:gd name="connsiteY2" fmla="*/ 1401662 h 1542328"/>
                  <a:gd name="connsiteX3" fmla="*/ 1546850 w 1546850"/>
                  <a:gd name="connsiteY3" fmla="*/ 1542328 h 1542328"/>
                  <a:gd name="connsiteX4" fmla="*/ 1442096 w 1546850"/>
                  <a:gd name="connsiteY4" fmla="*/ 1542328 h 1542328"/>
                  <a:gd name="connsiteX5" fmla="*/ 1435534 w 1546850"/>
                  <a:gd name="connsiteY5" fmla="*/ 1412373 h 1542328"/>
                  <a:gd name="connsiteX6" fmla="*/ 134717 w 1546850"/>
                  <a:gd name="connsiteY6" fmla="*/ 111556 h 1542328"/>
                  <a:gd name="connsiteX7" fmla="*/ 0 w 1546850"/>
                  <a:gd name="connsiteY7" fmla="*/ 104754 h 1542328"/>
                  <a:gd name="connsiteX8" fmla="*/ 0 w 1546850"/>
                  <a:gd name="connsiteY8" fmla="*/ 0 h 15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8">
                    <a:moveTo>
                      <a:pt x="0" y="0"/>
                    </a:moveTo>
                    <a:lnTo>
                      <a:pt x="145428" y="7343"/>
                    </a:lnTo>
                    <a:cubicBezTo>
                      <a:pt x="880613" y="82005"/>
                      <a:pt x="1465085" y="666477"/>
                      <a:pt x="1539747" y="1401662"/>
                    </a:cubicBezTo>
                    <a:lnTo>
                      <a:pt x="1546850" y="1542328"/>
                    </a:lnTo>
                    <a:lnTo>
                      <a:pt x="1442096" y="1542328"/>
                    </a:lnTo>
                    <a:lnTo>
                      <a:pt x="1435534" y="1412373"/>
                    </a:lnTo>
                    <a:cubicBezTo>
                      <a:pt x="1365878" y="726489"/>
                      <a:pt x="820601" y="181211"/>
                      <a:pt x="134717" y="111556"/>
                    </a:cubicBezTo>
                    <a:lnTo>
                      <a:pt x="0" y="104754"/>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dirty="0"/>
              </a:p>
            </p:txBody>
          </p:sp>
          <p:sp>
            <p:nvSpPr>
              <p:cNvPr id="75" name="Freeform: Shape 74">
                <a:extLst>
                  <a:ext uri="{FF2B5EF4-FFF2-40B4-BE49-F238E27FC236}">
                    <a16:creationId xmlns:a16="http://schemas.microsoft.com/office/drawing/2014/main" id="{8765A6BE-3041-D8E1-D43F-425F2B5961C5}"/>
                  </a:ext>
                </a:extLst>
              </p:cNvPr>
              <p:cNvSpPr/>
              <p:nvPr/>
            </p:nvSpPr>
            <p:spPr>
              <a:xfrm>
                <a:off x="6110287" y="1972376"/>
                <a:ext cx="1442096" cy="1437574"/>
              </a:xfrm>
              <a:custGeom>
                <a:avLst/>
                <a:gdLst>
                  <a:gd name="connsiteX0" fmla="*/ 0 w 1442096"/>
                  <a:gd name="connsiteY0" fmla="*/ 0 h 1437574"/>
                  <a:gd name="connsiteX1" fmla="*/ 134717 w 1442096"/>
                  <a:gd name="connsiteY1" fmla="*/ 6802 h 1437574"/>
                  <a:gd name="connsiteX2" fmla="*/ 1435534 w 1442096"/>
                  <a:gd name="connsiteY2" fmla="*/ 1307619 h 1437574"/>
                  <a:gd name="connsiteX3" fmla="*/ 1442096 w 1442096"/>
                  <a:gd name="connsiteY3" fmla="*/ 1437574 h 1437574"/>
                  <a:gd name="connsiteX4" fmla="*/ 330207 w 1442096"/>
                  <a:gd name="connsiteY4" fmla="*/ 1437574 h 1437574"/>
                  <a:gd name="connsiteX5" fmla="*/ 0 w 1442096"/>
                  <a:gd name="connsiteY5" fmla="*/ 1107367 h 1437574"/>
                  <a:gd name="connsiteX6" fmla="*/ 0 w 1442096"/>
                  <a:gd name="connsiteY6" fmla="*/ 0 h 143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4">
                    <a:moveTo>
                      <a:pt x="0" y="0"/>
                    </a:moveTo>
                    <a:lnTo>
                      <a:pt x="134717" y="6802"/>
                    </a:lnTo>
                    <a:cubicBezTo>
                      <a:pt x="820601" y="76457"/>
                      <a:pt x="1365878" y="621735"/>
                      <a:pt x="1435534" y="1307619"/>
                    </a:cubicBezTo>
                    <a:lnTo>
                      <a:pt x="1442096" y="1437574"/>
                    </a:lnTo>
                    <a:lnTo>
                      <a:pt x="330207" y="1437574"/>
                    </a:lnTo>
                    <a:cubicBezTo>
                      <a:pt x="147839" y="1437574"/>
                      <a:pt x="0" y="1289735"/>
                      <a:pt x="0" y="1107367"/>
                    </a:cubicBez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6" name="Group 155">
              <a:extLst>
                <a:ext uri="{FF2B5EF4-FFF2-40B4-BE49-F238E27FC236}">
                  <a16:creationId xmlns:a16="http://schemas.microsoft.com/office/drawing/2014/main" id="{7F5F97E9-76D7-2760-C17C-092354CF307A}"/>
                </a:ext>
              </a:extLst>
            </p:cNvPr>
            <p:cNvGrpSpPr/>
            <p:nvPr/>
          </p:nvGrpSpPr>
          <p:grpSpPr>
            <a:xfrm>
              <a:off x="4534862" y="3448050"/>
              <a:ext cx="1546851" cy="1542329"/>
              <a:chOff x="4534862" y="3448050"/>
              <a:chExt cx="1546851" cy="1542329"/>
            </a:xfrm>
          </p:grpSpPr>
          <p:sp>
            <p:nvSpPr>
              <p:cNvPr id="86" name="Freeform: Shape 85">
                <a:extLst>
                  <a:ext uri="{FF2B5EF4-FFF2-40B4-BE49-F238E27FC236}">
                    <a16:creationId xmlns:a16="http://schemas.microsoft.com/office/drawing/2014/main" id="{1F6F35B5-D600-E89F-1ABC-2590FD59EE15}"/>
                  </a:ext>
                </a:extLst>
              </p:cNvPr>
              <p:cNvSpPr/>
              <p:nvPr/>
            </p:nvSpPr>
            <p:spPr>
              <a:xfrm>
                <a:off x="4534862" y="3448050"/>
                <a:ext cx="1546851" cy="1542329"/>
              </a:xfrm>
              <a:custGeom>
                <a:avLst/>
                <a:gdLst>
                  <a:gd name="connsiteX0" fmla="*/ 0 w 1546851"/>
                  <a:gd name="connsiteY0" fmla="*/ 0 h 1542329"/>
                  <a:gd name="connsiteX1" fmla="*/ 104754 w 1546851"/>
                  <a:gd name="connsiteY1" fmla="*/ 0 h 1542329"/>
                  <a:gd name="connsiteX2" fmla="*/ 111316 w 1546851"/>
                  <a:gd name="connsiteY2" fmla="*/ 129955 h 1542329"/>
                  <a:gd name="connsiteX3" fmla="*/ 1412133 w 1546851"/>
                  <a:gd name="connsiteY3" fmla="*/ 1430772 h 1542329"/>
                  <a:gd name="connsiteX4" fmla="*/ 1546851 w 1546851"/>
                  <a:gd name="connsiteY4" fmla="*/ 1437575 h 1542329"/>
                  <a:gd name="connsiteX5" fmla="*/ 1546851 w 1546851"/>
                  <a:gd name="connsiteY5" fmla="*/ 1542329 h 1542329"/>
                  <a:gd name="connsiteX6" fmla="*/ 1401422 w 1546851"/>
                  <a:gd name="connsiteY6" fmla="*/ 1534985 h 1542329"/>
                  <a:gd name="connsiteX7" fmla="*/ 7103 w 1546851"/>
                  <a:gd name="connsiteY7" fmla="*/ 140666 h 1542329"/>
                  <a:gd name="connsiteX8" fmla="*/ 0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0" y="0"/>
                    </a:moveTo>
                    <a:lnTo>
                      <a:pt x="104754" y="0"/>
                    </a:lnTo>
                    <a:lnTo>
                      <a:pt x="111316" y="129955"/>
                    </a:lnTo>
                    <a:cubicBezTo>
                      <a:pt x="180971" y="815839"/>
                      <a:pt x="726249" y="1361117"/>
                      <a:pt x="1412133" y="1430772"/>
                    </a:cubicBezTo>
                    <a:lnTo>
                      <a:pt x="1546851" y="1437575"/>
                    </a:lnTo>
                    <a:lnTo>
                      <a:pt x="1546851" y="1542329"/>
                    </a:lnTo>
                    <a:lnTo>
                      <a:pt x="1401422" y="1534985"/>
                    </a:lnTo>
                    <a:cubicBezTo>
                      <a:pt x="666237" y="1460323"/>
                      <a:pt x="81765" y="875851"/>
                      <a:pt x="7103" y="140666"/>
                    </a:cubicBez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8" name="Freeform: Shape 67">
                <a:extLst>
                  <a:ext uri="{FF2B5EF4-FFF2-40B4-BE49-F238E27FC236}">
                    <a16:creationId xmlns:a16="http://schemas.microsoft.com/office/drawing/2014/main" id="{AD9C0B04-3671-D266-1A14-73CB82E5057A}"/>
                  </a:ext>
                </a:extLst>
              </p:cNvPr>
              <p:cNvSpPr/>
              <p:nvPr/>
            </p:nvSpPr>
            <p:spPr>
              <a:xfrm>
                <a:off x="4639616" y="3448050"/>
                <a:ext cx="1442097" cy="1437575"/>
              </a:xfrm>
              <a:custGeom>
                <a:avLst/>
                <a:gdLst>
                  <a:gd name="connsiteX0" fmla="*/ 0 w 1442097"/>
                  <a:gd name="connsiteY0" fmla="*/ 0 h 1437575"/>
                  <a:gd name="connsiteX1" fmla="*/ 1111890 w 1442097"/>
                  <a:gd name="connsiteY1" fmla="*/ 0 h 1437575"/>
                  <a:gd name="connsiteX2" fmla="*/ 1442097 w 1442097"/>
                  <a:gd name="connsiteY2" fmla="*/ 330207 h 1437575"/>
                  <a:gd name="connsiteX3" fmla="*/ 1442097 w 1442097"/>
                  <a:gd name="connsiteY3" fmla="*/ 1437575 h 1437575"/>
                  <a:gd name="connsiteX4" fmla="*/ 1307379 w 1442097"/>
                  <a:gd name="connsiteY4" fmla="*/ 1430772 h 1437575"/>
                  <a:gd name="connsiteX5" fmla="*/ 6562 w 1442097"/>
                  <a:gd name="connsiteY5" fmla="*/ 129955 h 1437575"/>
                  <a:gd name="connsiteX6" fmla="*/ 0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0" y="0"/>
                    </a:moveTo>
                    <a:lnTo>
                      <a:pt x="1111890" y="0"/>
                    </a:lnTo>
                    <a:cubicBezTo>
                      <a:pt x="1294258" y="0"/>
                      <a:pt x="1442097" y="147839"/>
                      <a:pt x="1442097" y="330207"/>
                    </a:cubicBezTo>
                    <a:lnTo>
                      <a:pt x="1442097" y="1437575"/>
                    </a:lnTo>
                    <a:lnTo>
                      <a:pt x="1307379" y="1430772"/>
                    </a:lnTo>
                    <a:cubicBezTo>
                      <a:pt x="621495" y="1361117"/>
                      <a:pt x="76217" y="815839"/>
                      <a:pt x="6562" y="129955"/>
                    </a:cubicBez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5" name="Group 154">
              <a:extLst>
                <a:ext uri="{FF2B5EF4-FFF2-40B4-BE49-F238E27FC236}">
                  <a16:creationId xmlns:a16="http://schemas.microsoft.com/office/drawing/2014/main" id="{350CB778-73BD-8C1C-A780-87A5025CB94C}"/>
                </a:ext>
              </a:extLst>
            </p:cNvPr>
            <p:cNvGrpSpPr/>
            <p:nvPr/>
          </p:nvGrpSpPr>
          <p:grpSpPr>
            <a:xfrm>
              <a:off x="6110287" y="3448050"/>
              <a:ext cx="1546850" cy="1542329"/>
              <a:chOff x="6110287" y="3448050"/>
              <a:chExt cx="1546850" cy="1542329"/>
            </a:xfrm>
          </p:grpSpPr>
          <p:sp>
            <p:nvSpPr>
              <p:cNvPr id="85" name="Freeform: Shape 84">
                <a:extLst>
                  <a:ext uri="{FF2B5EF4-FFF2-40B4-BE49-F238E27FC236}">
                    <a16:creationId xmlns:a16="http://schemas.microsoft.com/office/drawing/2014/main" id="{E8338868-FEF9-E59C-EF24-B8197DED6E8E}"/>
                  </a:ext>
                </a:extLst>
              </p:cNvPr>
              <p:cNvSpPr/>
              <p:nvPr/>
            </p:nvSpPr>
            <p:spPr>
              <a:xfrm>
                <a:off x="6110287" y="3448050"/>
                <a:ext cx="1546850" cy="1542329"/>
              </a:xfrm>
              <a:custGeom>
                <a:avLst/>
                <a:gdLst>
                  <a:gd name="connsiteX0" fmla="*/ 1442096 w 1546850"/>
                  <a:gd name="connsiteY0" fmla="*/ 0 h 1542329"/>
                  <a:gd name="connsiteX1" fmla="*/ 1546850 w 1546850"/>
                  <a:gd name="connsiteY1" fmla="*/ 0 h 1542329"/>
                  <a:gd name="connsiteX2" fmla="*/ 1539747 w 1546850"/>
                  <a:gd name="connsiteY2" fmla="*/ 140666 h 1542329"/>
                  <a:gd name="connsiteX3" fmla="*/ 145428 w 1546850"/>
                  <a:gd name="connsiteY3" fmla="*/ 1534985 h 1542329"/>
                  <a:gd name="connsiteX4" fmla="*/ 0 w 1546850"/>
                  <a:gd name="connsiteY4" fmla="*/ 1542329 h 1542329"/>
                  <a:gd name="connsiteX5" fmla="*/ 0 w 1546850"/>
                  <a:gd name="connsiteY5" fmla="*/ 1437575 h 1542329"/>
                  <a:gd name="connsiteX6" fmla="*/ 134717 w 1546850"/>
                  <a:gd name="connsiteY6" fmla="*/ 1430772 h 1542329"/>
                  <a:gd name="connsiteX7" fmla="*/ 1435534 w 1546850"/>
                  <a:gd name="connsiteY7" fmla="*/ 129955 h 1542329"/>
                  <a:gd name="connsiteX8" fmla="*/ 1442096 w 1546850"/>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9">
                    <a:moveTo>
                      <a:pt x="1442096" y="0"/>
                    </a:moveTo>
                    <a:lnTo>
                      <a:pt x="1546850" y="0"/>
                    </a:lnTo>
                    <a:lnTo>
                      <a:pt x="1539747" y="140666"/>
                    </a:lnTo>
                    <a:cubicBezTo>
                      <a:pt x="1465085" y="875851"/>
                      <a:pt x="880613" y="1460323"/>
                      <a:pt x="145428" y="1534985"/>
                    </a:cubicBezTo>
                    <a:lnTo>
                      <a:pt x="0" y="1542329"/>
                    </a:lnTo>
                    <a:lnTo>
                      <a:pt x="0" y="1437575"/>
                    </a:lnTo>
                    <a:lnTo>
                      <a:pt x="134717" y="1430772"/>
                    </a:lnTo>
                    <a:cubicBezTo>
                      <a:pt x="820601" y="1361117"/>
                      <a:pt x="1365878" y="815839"/>
                      <a:pt x="1435534" y="129955"/>
                    </a:cubicBezTo>
                    <a:lnTo>
                      <a:pt x="1442096"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7" name="Freeform: Shape 66">
                <a:extLst>
                  <a:ext uri="{FF2B5EF4-FFF2-40B4-BE49-F238E27FC236}">
                    <a16:creationId xmlns:a16="http://schemas.microsoft.com/office/drawing/2014/main" id="{8A684C9E-90B6-0415-6D64-80883E95C9FD}"/>
                  </a:ext>
                </a:extLst>
              </p:cNvPr>
              <p:cNvSpPr/>
              <p:nvPr/>
            </p:nvSpPr>
            <p:spPr>
              <a:xfrm>
                <a:off x="6110287" y="3448050"/>
                <a:ext cx="1442096" cy="1437575"/>
              </a:xfrm>
              <a:custGeom>
                <a:avLst/>
                <a:gdLst>
                  <a:gd name="connsiteX0" fmla="*/ 330207 w 1442096"/>
                  <a:gd name="connsiteY0" fmla="*/ 0 h 1437575"/>
                  <a:gd name="connsiteX1" fmla="*/ 1442096 w 1442096"/>
                  <a:gd name="connsiteY1" fmla="*/ 0 h 1437575"/>
                  <a:gd name="connsiteX2" fmla="*/ 1435534 w 1442096"/>
                  <a:gd name="connsiteY2" fmla="*/ 129955 h 1437575"/>
                  <a:gd name="connsiteX3" fmla="*/ 134717 w 1442096"/>
                  <a:gd name="connsiteY3" fmla="*/ 1430772 h 1437575"/>
                  <a:gd name="connsiteX4" fmla="*/ 0 w 1442096"/>
                  <a:gd name="connsiteY4" fmla="*/ 1437575 h 1437575"/>
                  <a:gd name="connsiteX5" fmla="*/ 0 w 1442096"/>
                  <a:gd name="connsiteY5" fmla="*/ 330207 h 1437575"/>
                  <a:gd name="connsiteX6" fmla="*/ 330207 w 1442096"/>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5">
                    <a:moveTo>
                      <a:pt x="330207" y="0"/>
                    </a:moveTo>
                    <a:lnTo>
                      <a:pt x="1442096" y="0"/>
                    </a:lnTo>
                    <a:lnTo>
                      <a:pt x="1435534" y="129955"/>
                    </a:lnTo>
                    <a:cubicBezTo>
                      <a:pt x="1365878" y="815839"/>
                      <a:pt x="820601" y="1361117"/>
                      <a:pt x="134717" y="1430772"/>
                    </a:cubicBezTo>
                    <a:lnTo>
                      <a:pt x="0" y="1437575"/>
                    </a:lnTo>
                    <a:lnTo>
                      <a:pt x="0" y="330207"/>
                    </a:lnTo>
                    <a:cubicBezTo>
                      <a:pt x="0" y="147839"/>
                      <a:pt x="147839" y="0"/>
                      <a:pt x="33020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grpSp>
        <p:nvGrpSpPr>
          <p:cNvPr id="151" name="Group 150">
            <a:extLst>
              <a:ext uri="{FF2B5EF4-FFF2-40B4-BE49-F238E27FC236}">
                <a16:creationId xmlns:a16="http://schemas.microsoft.com/office/drawing/2014/main" id="{26FFEA1C-C321-3828-FECB-196F4E31BE1B}"/>
              </a:ext>
            </a:extLst>
          </p:cNvPr>
          <p:cNvGrpSpPr/>
          <p:nvPr/>
        </p:nvGrpSpPr>
        <p:grpSpPr>
          <a:xfrm>
            <a:off x="6110287" y="3448050"/>
            <a:ext cx="4157662" cy="1981200"/>
            <a:chOff x="6110287" y="3448050"/>
            <a:chExt cx="4157662" cy="1981200"/>
          </a:xfrm>
        </p:grpSpPr>
        <p:sp>
          <p:nvSpPr>
            <p:cNvPr id="84" name="Freeform: Shape 83">
              <a:extLst>
                <a:ext uri="{FF2B5EF4-FFF2-40B4-BE49-F238E27FC236}">
                  <a16:creationId xmlns:a16="http://schemas.microsoft.com/office/drawing/2014/main" id="{CE4A4118-2980-35FC-AB69-AB15AD9E7549}"/>
                </a:ext>
              </a:extLst>
            </p:cNvPr>
            <p:cNvSpPr/>
            <p:nvPr/>
          </p:nvSpPr>
          <p:spPr>
            <a:xfrm>
              <a:off x="9539287"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dirty="0"/>
            </a:p>
          </p:txBody>
        </p:sp>
        <p:sp>
          <p:nvSpPr>
            <p:cNvPr id="120" name="Freeform: Shape 119">
              <a:extLst>
                <a:ext uri="{FF2B5EF4-FFF2-40B4-BE49-F238E27FC236}">
                  <a16:creationId xmlns:a16="http://schemas.microsoft.com/office/drawing/2014/main" id="{64D5540D-8D1E-4532-0D91-13D9A75F5081}"/>
                </a:ext>
              </a:extLst>
            </p:cNvPr>
            <p:cNvSpPr/>
            <p:nvPr/>
          </p:nvSpPr>
          <p:spPr>
            <a:xfrm>
              <a:off x="6110287" y="3448050"/>
              <a:ext cx="3384185" cy="1981200"/>
            </a:xfrm>
            <a:custGeom>
              <a:avLst/>
              <a:gdLst>
                <a:gd name="connsiteX0" fmla="*/ 1546850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330207 w 3384185"/>
                <a:gd name="connsiteY7" fmla="*/ 1981200 h 1981200"/>
                <a:gd name="connsiteX8" fmla="*/ 0 w 3384185"/>
                <a:gd name="connsiteY8" fmla="*/ 1650993 h 1981200"/>
                <a:gd name="connsiteX9" fmla="*/ 0 w 3384185"/>
                <a:gd name="connsiteY9" fmla="*/ 1542329 h 1981200"/>
                <a:gd name="connsiteX10" fmla="*/ 145428 w 3384185"/>
                <a:gd name="connsiteY10" fmla="*/ 1534985 h 1981200"/>
                <a:gd name="connsiteX11" fmla="*/ 1539747 w 3384185"/>
                <a:gd name="connsiteY11" fmla="*/ 140666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185" h="1981200">
                  <a:moveTo>
                    <a:pt x="1546850" y="0"/>
                  </a:moveTo>
                  <a:lnTo>
                    <a:pt x="2848370" y="0"/>
                  </a:lnTo>
                  <a:lnTo>
                    <a:pt x="2919412" y="0"/>
                  </a:lnTo>
                  <a:lnTo>
                    <a:pt x="3384185" y="0"/>
                  </a:lnTo>
                  <a:lnTo>
                    <a:pt x="3384185" y="1981200"/>
                  </a:lnTo>
                  <a:lnTo>
                    <a:pt x="2919412" y="1981200"/>
                  </a:lnTo>
                  <a:lnTo>
                    <a:pt x="2848370" y="1981200"/>
                  </a:lnTo>
                  <a:lnTo>
                    <a:pt x="330207" y="1981200"/>
                  </a:lnTo>
                  <a:cubicBezTo>
                    <a:pt x="147839" y="1981200"/>
                    <a:pt x="0" y="1833361"/>
                    <a:pt x="0" y="1650993"/>
                  </a:cubicBezTo>
                  <a:lnTo>
                    <a:pt x="0" y="1542329"/>
                  </a:lnTo>
                  <a:lnTo>
                    <a:pt x="145428" y="1534985"/>
                  </a:lnTo>
                  <a:cubicBezTo>
                    <a:pt x="880613" y="1460323"/>
                    <a:pt x="1465085" y="875851"/>
                    <a:pt x="1539747" y="140666"/>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5" name="Freeform: Shape 64">
              <a:extLst>
                <a:ext uri="{FF2B5EF4-FFF2-40B4-BE49-F238E27FC236}">
                  <a16:creationId xmlns:a16="http://schemas.microsoft.com/office/drawing/2014/main" id="{A90FC354-62E4-A57F-BFC7-8FFAFAA54336}"/>
                </a:ext>
              </a:extLst>
            </p:cNvPr>
            <p:cNvSpPr/>
            <p:nvPr/>
          </p:nvSpPr>
          <p:spPr>
            <a:xfrm>
              <a:off x="9605961" y="34480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dirty="0"/>
            </a:p>
          </p:txBody>
        </p:sp>
      </p:grpSp>
      <p:sp>
        <p:nvSpPr>
          <p:cNvPr id="133" name="TextBox 132">
            <a:extLst>
              <a:ext uri="{FF2B5EF4-FFF2-40B4-BE49-F238E27FC236}">
                <a16:creationId xmlns:a16="http://schemas.microsoft.com/office/drawing/2014/main" id="{4FB90838-8D0D-76E9-42AD-205383A1486B}"/>
              </a:ext>
            </a:extLst>
          </p:cNvPr>
          <p:cNvSpPr txBox="1"/>
          <p:nvPr/>
        </p:nvSpPr>
        <p:spPr>
          <a:xfrm>
            <a:off x="1993670" y="2126963"/>
            <a:ext cx="479618"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S</a:t>
            </a:r>
          </a:p>
        </p:txBody>
      </p:sp>
      <p:sp>
        <p:nvSpPr>
          <p:cNvPr id="134" name="TextBox 133">
            <a:extLst>
              <a:ext uri="{FF2B5EF4-FFF2-40B4-BE49-F238E27FC236}">
                <a16:creationId xmlns:a16="http://schemas.microsoft.com/office/drawing/2014/main" id="{4D894766-2332-3A6A-8B64-293A2D435314}"/>
              </a:ext>
            </a:extLst>
          </p:cNvPr>
          <p:cNvSpPr txBox="1"/>
          <p:nvPr/>
        </p:nvSpPr>
        <p:spPr>
          <a:xfrm>
            <a:off x="9717985" y="4166837"/>
            <a:ext cx="470000"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T</a:t>
            </a:r>
          </a:p>
        </p:txBody>
      </p:sp>
      <p:sp>
        <p:nvSpPr>
          <p:cNvPr id="135" name="TextBox 134">
            <a:extLst>
              <a:ext uri="{FF2B5EF4-FFF2-40B4-BE49-F238E27FC236}">
                <a16:creationId xmlns:a16="http://schemas.microsoft.com/office/drawing/2014/main" id="{DF2C44E5-7934-B8D2-2EC2-7194E84E175C}"/>
              </a:ext>
            </a:extLst>
          </p:cNvPr>
          <p:cNvSpPr txBox="1"/>
          <p:nvPr/>
        </p:nvSpPr>
        <p:spPr>
          <a:xfrm>
            <a:off x="1898816" y="4166837"/>
            <a:ext cx="721672"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W</a:t>
            </a:r>
          </a:p>
        </p:txBody>
      </p:sp>
      <p:sp>
        <p:nvSpPr>
          <p:cNvPr id="136" name="TextBox 135">
            <a:extLst>
              <a:ext uri="{FF2B5EF4-FFF2-40B4-BE49-F238E27FC236}">
                <a16:creationId xmlns:a16="http://schemas.microsoft.com/office/drawing/2014/main" id="{5C1596E3-0321-05B3-8AA4-6F76D46B730D}"/>
              </a:ext>
            </a:extLst>
          </p:cNvPr>
          <p:cNvSpPr txBox="1"/>
          <p:nvPr/>
        </p:nvSpPr>
        <p:spPr>
          <a:xfrm>
            <a:off x="11138707" y="1649209"/>
            <a:ext cx="574196"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O</a:t>
            </a:r>
          </a:p>
        </p:txBody>
      </p:sp>
      <p:sp>
        <p:nvSpPr>
          <p:cNvPr id="137" name="TextBox 136">
            <a:extLst>
              <a:ext uri="{FF2B5EF4-FFF2-40B4-BE49-F238E27FC236}">
                <a16:creationId xmlns:a16="http://schemas.microsoft.com/office/drawing/2014/main" id="{6CDFBEE1-4BD5-2084-D5ED-F59017E47AFA}"/>
              </a:ext>
            </a:extLst>
          </p:cNvPr>
          <p:cNvSpPr txBox="1"/>
          <p:nvPr/>
        </p:nvSpPr>
        <p:spPr>
          <a:xfrm>
            <a:off x="2750807" y="1746490"/>
            <a:ext cx="2235924" cy="584775"/>
          </a:xfrm>
          <a:prstGeom prst="rect">
            <a:avLst/>
          </a:prstGeom>
          <a:noFill/>
        </p:spPr>
        <p:txBody>
          <a:bodyPr wrap="square" rtlCol="0">
            <a:spAutoFit/>
          </a:bodyPr>
          <a:lstStyle/>
          <a:p>
            <a:r>
              <a:rPr lang="es-CO" sz="1600" b="1" dirty="0">
                <a:latin typeface="Montserrat" panose="00000800000000000000" pitchFamily="2" charset="0"/>
              </a:rPr>
              <a:t>STRENGTHS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38" name="TextBox 137">
            <a:extLst>
              <a:ext uri="{FF2B5EF4-FFF2-40B4-BE49-F238E27FC236}">
                <a16:creationId xmlns:a16="http://schemas.microsoft.com/office/drawing/2014/main" id="{37C77C2D-64CF-264D-4CF3-EB754F3698A0}"/>
              </a:ext>
            </a:extLst>
          </p:cNvPr>
          <p:cNvSpPr txBox="1"/>
          <p:nvPr/>
        </p:nvSpPr>
        <p:spPr>
          <a:xfrm>
            <a:off x="2750807" y="206267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39" name="TextBox 138">
            <a:extLst>
              <a:ext uri="{FF2B5EF4-FFF2-40B4-BE49-F238E27FC236}">
                <a16:creationId xmlns:a16="http://schemas.microsoft.com/office/drawing/2014/main" id="{F42D0C1B-94C2-2A92-1B56-2C81E93509CE}"/>
              </a:ext>
            </a:extLst>
          </p:cNvPr>
          <p:cNvSpPr txBox="1"/>
          <p:nvPr/>
        </p:nvSpPr>
        <p:spPr>
          <a:xfrm>
            <a:off x="2750807" y="3747804"/>
            <a:ext cx="2235924" cy="584775"/>
          </a:xfrm>
          <a:prstGeom prst="rect">
            <a:avLst/>
          </a:prstGeom>
          <a:noFill/>
        </p:spPr>
        <p:txBody>
          <a:bodyPr wrap="square" rtlCol="0">
            <a:spAutoFit/>
          </a:bodyPr>
          <a:lstStyle/>
          <a:p>
            <a:r>
              <a:rPr lang="es-CO" sz="1600" b="1" dirty="0">
                <a:latin typeface="Montserrat" panose="00000800000000000000" pitchFamily="2" charset="0"/>
              </a:rPr>
              <a:t>WEAKNESSES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0" name="TextBox 139">
            <a:extLst>
              <a:ext uri="{FF2B5EF4-FFF2-40B4-BE49-F238E27FC236}">
                <a16:creationId xmlns:a16="http://schemas.microsoft.com/office/drawing/2014/main" id="{0B687D1A-E159-A324-DB00-67A485B77970}"/>
              </a:ext>
            </a:extLst>
          </p:cNvPr>
          <p:cNvSpPr txBox="1"/>
          <p:nvPr/>
        </p:nvSpPr>
        <p:spPr>
          <a:xfrm>
            <a:off x="8251365" y="1277130"/>
            <a:ext cx="2235924" cy="584775"/>
          </a:xfrm>
          <a:prstGeom prst="rect">
            <a:avLst/>
          </a:prstGeom>
          <a:noFill/>
        </p:spPr>
        <p:txBody>
          <a:bodyPr wrap="square" rtlCol="0">
            <a:spAutoFit/>
          </a:bodyPr>
          <a:lstStyle/>
          <a:p>
            <a:r>
              <a:rPr lang="es-CO" sz="1600" b="1" dirty="0">
                <a:latin typeface="Montserrat" panose="00000800000000000000" pitchFamily="2" charset="0"/>
              </a:rPr>
              <a:t>OPPORTUNITIES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1" name="TextBox 140">
            <a:extLst>
              <a:ext uri="{FF2B5EF4-FFF2-40B4-BE49-F238E27FC236}">
                <a16:creationId xmlns:a16="http://schemas.microsoft.com/office/drawing/2014/main" id="{69CA8F80-6D3A-2D7B-E71D-6F1D6CAAB365}"/>
              </a:ext>
            </a:extLst>
          </p:cNvPr>
          <p:cNvSpPr txBox="1"/>
          <p:nvPr/>
        </p:nvSpPr>
        <p:spPr>
          <a:xfrm>
            <a:off x="7650084" y="3747804"/>
            <a:ext cx="2235924" cy="584775"/>
          </a:xfrm>
          <a:prstGeom prst="rect">
            <a:avLst/>
          </a:prstGeom>
          <a:noFill/>
        </p:spPr>
        <p:txBody>
          <a:bodyPr wrap="square" rtlCol="0">
            <a:spAutoFit/>
          </a:bodyPr>
          <a:lstStyle/>
          <a:p>
            <a:r>
              <a:rPr lang="es-CO" sz="1600" b="1" dirty="0">
                <a:latin typeface="Montserrat" panose="00000800000000000000" pitchFamily="2" charset="0"/>
              </a:rPr>
              <a:t>THREATS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2" name="TextBox 141">
            <a:extLst>
              <a:ext uri="{FF2B5EF4-FFF2-40B4-BE49-F238E27FC236}">
                <a16:creationId xmlns:a16="http://schemas.microsoft.com/office/drawing/2014/main" id="{2DA6DB3F-D89F-100F-D499-744036E7A0EC}"/>
              </a:ext>
            </a:extLst>
          </p:cNvPr>
          <p:cNvSpPr txBox="1"/>
          <p:nvPr/>
        </p:nvSpPr>
        <p:spPr>
          <a:xfrm>
            <a:off x="2750807" y="4125406"/>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3" name="TextBox 142">
            <a:extLst>
              <a:ext uri="{FF2B5EF4-FFF2-40B4-BE49-F238E27FC236}">
                <a16:creationId xmlns:a16="http://schemas.microsoft.com/office/drawing/2014/main" id="{86CFA175-4549-8A33-E008-78D425B23092}"/>
              </a:ext>
            </a:extLst>
          </p:cNvPr>
          <p:cNvSpPr txBox="1"/>
          <p:nvPr/>
        </p:nvSpPr>
        <p:spPr>
          <a:xfrm>
            <a:off x="8251365" y="159331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4" name="TextBox 143">
            <a:extLst>
              <a:ext uri="{FF2B5EF4-FFF2-40B4-BE49-F238E27FC236}">
                <a16:creationId xmlns:a16="http://schemas.microsoft.com/office/drawing/2014/main" id="{3FBAD066-847C-32F2-319A-D0EF77219ED3}"/>
              </a:ext>
            </a:extLst>
          </p:cNvPr>
          <p:cNvSpPr txBox="1"/>
          <p:nvPr/>
        </p:nvSpPr>
        <p:spPr>
          <a:xfrm>
            <a:off x="7650084" y="4125406"/>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pic>
        <p:nvPicPr>
          <p:cNvPr id="145" name="Graphic 144" descr="Warning with solid fill">
            <a:extLst>
              <a:ext uri="{FF2B5EF4-FFF2-40B4-BE49-F238E27FC236}">
                <a16:creationId xmlns:a16="http://schemas.microsoft.com/office/drawing/2014/main" id="{328EE378-4888-158B-9ECB-6D0DFBFE16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3628" y="3550898"/>
            <a:ext cx="914400" cy="914400"/>
          </a:xfrm>
          <a:prstGeom prst="rect">
            <a:avLst/>
          </a:prstGeom>
        </p:spPr>
      </p:pic>
      <p:pic>
        <p:nvPicPr>
          <p:cNvPr id="146" name="Graphic 145" descr="Bar graph with upward trend with solid fill">
            <a:extLst>
              <a:ext uri="{FF2B5EF4-FFF2-40B4-BE49-F238E27FC236}">
                <a16:creationId xmlns:a16="http://schemas.microsoft.com/office/drawing/2014/main" id="{6C071280-0F18-0DBE-5EAB-E35C1878B2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4432" y="3617290"/>
            <a:ext cx="914400" cy="914400"/>
          </a:xfrm>
          <a:prstGeom prst="rect">
            <a:avLst/>
          </a:prstGeom>
        </p:spPr>
      </p:pic>
      <p:pic>
        <p:nvPicPr>
          <p:cNvPr id="147" name="Graphic 146" descr="Dumbbell with solid fill">
            <a:extLst>
              <a:ext uri="{FF2B5EF4-FFF2-40B4-BE49-F238E27FC236}">
                <a16:creationId xmlns:a16="http://schemas.microsoft.com/office/drawing/2014/main" id="{65530F61-EC74-EED6-DA16-5E12A8CD46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5719" y="2331265"/>
            <a:ext cx="914400" cy="914400"/>
          </a:xfrm>
          <a:prstGeom prst="rect">
            <a:avLst/>
          </a:prstGeom>
        </p:spPr>
      </p:pic>
      <p:pic>
        <p:nvPicPr>
          <p:cNvPr id="148" name="Graphic 147" descr="Link with solid fill">
            <a:extLst>
              <a:ext uri="{FF2B5EF4-FFF2-40B4-BE49-F238E27FC236}">
                <a16:creationId xmlns:a16="http://schemas.microsoft.com/office/drawing/2014/main" id="{123D2FEF-8CD8-01D8-198C-1C59999DBE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5538" y="2298302"/>
            <a:ext cx="914400" cy="914400"/>
          </a:xfrm>
          <a:prstGeom prst="rect">
            <a:avLst/>
          </a:prstGeom>
        </p:spPr>
      </p:pic>
    </p:spTree>
    <p:extLst>
      <p:ext uri="{BB962C8B-B14F-4D97-AF65-F5344CB8AC3E}">
        <p14:creationId xmlns:p14="http://schemas.microsoft.com/office/powerpoint/2010/main" val="1217087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B54A7-D398-1683-8FAE-88549D5B1F56}"/>
            </a:ext>
          </a:extLst>
        </p:cNvPr>
        <p:cNvGrpSpPr/>
        <p:nvPr/>
      </p:nvGrpSpPr>
      <p:grpSpPr>
        <a:xfrm>
          <a:off x="0" y="0"/>
          <a:ext cx="0" cy="0"/>
          <a:chOff x="0" y="0"/>
          <a:chExt cx="0" cy="0"/>
        </a:xfrm>
      </p:grpSpPr>
      <p:grpSp>
        <p:nvGrpSpPr>
          <p:cNvPr id="149" name="Group 148">
            <a:extLst>
              <a:ext uri="{FF2B5EF4-FFF2-40B4-BE49-F238E27FC236}">
                <a16:creationId xmlns:a16="http://schemas.microsoft.com/office/drawing/2014/main" id="{38A6985B-7840-5A11-C45C-46D3CC604454}"/>
              </a:ext>
            </a:extLst>
          </p:cNvPr>
          <p:cNvGrpSpPr/>
          <p:nvPr/>
        </p:nvGrpSpPr>
        <p:grpSpPr>
          <a:xfrm>
            <a:off x="447906" y="666572"/>
            <a:ext cx="5633805" cy="2743378"/>
            <a:chOff x="2013116" y="1428750"/>
            <a:chExt cx="4068595" cy="1981200"/>
          </a:xfrm>
        </p:grpSpPr>
        <p:sp>
          <p:nvSpPr>
            <p:cNvPr id="117" name="Freeform: Shape 116">
              <a:extLst>
                <a:ext uri="{FF2B5EF4-FFF2-40B4-BE49-F238E27FC236}">
                  <a16:creationId xmlns:a16="http://schemas.microsoft.com/office/drawing/2014/main" id="{F92632E2-4914-707D-E8DF-5226F0514B61}"/>
                </a:ext>
              </a:extLst>
            </p:cNvPr>
            <p:cNvSpPr/>
            <p:nvPr/>
          </p:nvSpPr>
          <p:spPr>
            <a:xfrm>
              <a:off x="2543209" y="14287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3208295 w 3538502"/>
                <a:gd name="connsiteY3" fmla="*/ 0 h 1981200"/>
                <a:gd name="connsiteX4" fmla="*/ 3538502 w 3538502"/>
                <a:gd name="connsiteY4" fmla="*/ 330207 h 1981200"/>
                <a:gd name="connsiteX5" fmla="*/ 3538502 w 3538502"/>
                <a:gd name="connsiteY5" fmla="*/ 438871 h 1981200"/>
                <a:gd name="connsiteX6" fmla="*/ 3393073 w 3538502"/>
                <a:gd name="connsiteY6" fmla="*/ 446215 h 1981200"/>
                <a:gd name="connsiteX7" fmla="*/ 1998754 w 3538502"/>
                <a:gd name="connsiteY7" fmla="*/ 1840534 h 1981200"/>
                <a:gd name="connsiteX8" fmla="*/ 1991651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3208295" y="0"/>
                  </a:lnTo>
                  <a:cubicBezTo>
                    <a:pt x="3390663" y="0"/>
                    <a:pt x="3538502" y="147839"/>
                    <a:pt x="3538502" y="330207"/>
                  </a:cubicBezTo>
                  <a:lnTo>
                    <a:pt x="3538502" y="438871"/>
                  </a:lnTo>
                  <a:lnTo>
                    <a:pt x="3393073" y="446215"/>
                  </a:lnTo>
                  <a:cubicBezTo>
                    <a:pt x="2657888" y="520877"/>
                    <a:pt x="2073416" y="1105349"/>
                    <a:pt x="1998754" y="1840534"/>
                  </a:cubicBezTo>
                  <a:lnTo>
                    <a:pt x="1991651" y="1981200"/>
                  </a:ln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4" name="Freeform: Shape 93">
              <a:extLst>
                <a:ext uri="{FF2B5EF4-FFF2-40B4-BE49-F238E27FC236}">
                  <a16:creationId xmlns:a16="http://schemas.microsoft.com/office/drawing/2014/main" id="{0BC4C464-53AC-E655-27B4-229F082F0ADB}"/>
                </a:ext>
              </a:extLst>
            </p:cNvPr>
            <p:cNvSpPr/>
            <p:nvPr/>
          </p:nvSpPr>
          <p:spPr>
            <a:xfrm>
              <a:off x="2494129"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1" name="Freeform: Shape 80">
              <a:extLst>
                <a:ext uri="{FF2B5EF4-FFF2-40B4-BE49-F238E27FC236}">
                  <a16:creationId xmlns:a16="http://schemas.microsoft.com/office/drawing/2014/main" id="{9B9E6E60-B221-986D-3C7F-5D354A799550}"/>
                </a:ext>
              </a:extLst>
            </p:cNvPr>
            <p:cNvSpPr/>
            <p:nvPr/>
          </p:nvSpPr>
          <p:spPr>
            <a:xfrm>
              <a:off x="2013116" y="14287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0" name="Group 149">
            <a:extLst>
              <a:ext uri="{FF2B5EF4-FFF2-40B4-BE49-F238E27FC236}">
                <a16:creationId xmlns:a16="http://schemas.microsoft.com/office/drawing/2014/main" id="{AE1C0469-165C-7C33-136F-E16DB1FEF43E}"/>
              </a:ext>
            </a:extLst>
          </p:cNvPr>
          <p:cNvGrpSpPr/>
          <p:nvPr/>
        </p:nvGrpSpPr>
        <p:grpSpPr>
          <a:xfrm>
            <a:off x="6110287" y="666572"/>
            <a:ext cx="5757136" cy="2743378"/>
            <a:chOff x="6110287" y="1428750"/>
            <a:chExt cx="4157662" cy="1981200"/>
          </a:xfrm>
        </p:grpSpPr>
        <p:sp>
          <p:nvSpPr>
            <p:cNvPr id="119" name="Freeform: Shape 118">
              <a:extLst>
                <a:ext uri="{FF2B5EF4-FFF2-40B4-BE49-F238E27FC236}">
                  <a16:creationId xmlns:a16="http://schemas.microsoft.com/office/drawing/2014/main" id="{7684AE20-4AB2-EE57-B96F-2750E20AE1F2}"/>
                </a:ext>
              </a:extLst>
            </p:cNvPr>
            <p:cNvSpPr/>
            <p:nvPr/>
          </p:nvSpPr>
          <p:spPr>
            <a:xfrm>
              <a:off x="6110287" y="1428750"/>
              <a:ext cx="3384185" cy="1981200"/>
            </a:xfrm>
            <a:custGeom>
              <a:avLst/>
              <a:gdLst>
                <a:gd name="connsiteX0" fmla="*/ 330207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1546850 w 3384185"/>
                <a:gd name="connsiteY7" fmla="*/ 1981200 h 1981200"/>
                <a:gd name="connsiteX8" fmla="*/ 1539747 w 3384185"/>
                <a:gd name="connsiteY8" fmla="*/ 1840534 h 1981200"/>
                <a:gd name="connsiteX9" fmla="*/ 145428 w 3384185"/>
                <a:gd name="connsiteY9" fmla="*/ 446215 h 1981200"/>
                <a:gd name="connsiteX10" fmla="*/ 0 w 3384185"/>
                <a:gd name="connsiteY10" fmla="*/ 438872 h 1981200"/>
                <a:gd name="connsiteX11" fmla="*/ 0 w 3384185"/>
                <a:gd name="connsiteY11" fmla="*/ 330207 h 1981200"/>
                <a:gd name="connsiteX12" fmla="*/ 330207 w 3384185"/>
                <a:gd name="connsiteY12"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185" h="1981200">
                  <a:moveTo>
                    <a:pt x="330207" y="0"/>
                  </a:moveTo>
                  <a:lnTo>
                    <a:pt x="2848370" y="0"/>
                  </a:lnTo>
                  <a:lnTo>
                    <a:pt x="2919412" y="0"/>
                  </a:lnTo>
                  <a:lnTo>
                    <a:pt x="3384185" y="0"/>
                  </a:lnTo>
                  <a:lnTo>
                    <a:pt x="3384185" y="1981200"/>
                  </a:lnTo>
                  <a:lnTo>
                    <a:pt x="2919412" y="1981200"/>
                  </a:lnTo>
                  <a:lnTo>
                    <a:pt x="2848370" y="1981200"/>
                  </a:lnTo>
                  <a:lnTo>
                    <a:pt x="1546850" y="1981200"/>
                  </a:lnTo>
                  <a:lnTo>
                    <a:pt x="1539747" y="1840534"/>
                  </a:lnTo>
                  <a:cubicBezTo>
                    <a:pt x="1465085" y="1105349"/>
                    <a:pt x="880613" y="520877"/>
                    <a:pt x="145428" y="446215"/>
                  </a:cubicBezTo>
                  <a:lnTo>
                    <a:pt x="0" y="438872"/>
                  </a:lnTo>
                  <a:lnTo>
                    <a:pt x="0" y="330207"/>
                  </a:lnTo>
                  <a:cubicBezTo>
                    <a:pt x="0" y="147839"/>
                    <a:pt x="147839" y="0"/>
                    <a:pt x="330207"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3" name="Freeform: Shape 92">
              <a:extLst>
                <a:ext uri="{FF2B5EF4-FFF2-40B4-BE49-F238E27FC236}">
                  <a16:creationId xmlns:a16="http://schemas.microsoft.com/office/drawing/2014/main" id="{B77F4027-759A-B0DB-2AC7-A873BEF6936A}"/>
                </a:ext>
              </a:extLst>
            </p:cNvPr>
            <p:cNvSpPr/>
            <p:nvPr/>
          </p:nvSpPr>
          <p:spPr>
            <a:xfrm>
              <a:off x="9539287"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8" name="Freeform: Shape 77">
              <a:extLst>
                <a:ext uri="{FF2B5EF4-FFF2-40B4-BE49-F238E27FC236}">
                  <a16:creationId xmlns:a16="http://schemas.microsoft.com/office/drawing/2014/main" id="{65A7C0B6-5B3C-1465-05BE-5E52603385CA}"/>
                </a:ext>
              </a:extLst>
            </p:cNvPr>
            <p:cNvSpPr/>
            <p:nvPr/>
          </p:nvSpPr>
          <p:spPr>
            <a:xfrm>
              <a:off x="9605961" y="14287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2" name="Group 151">
            <a:extLst>
              <a:ext uri="{FF2B5EF4-FFF2-40B4-BE49-F238E27FC236}">
                <a16:creationId xmlns:a16="http://schemas.microsoft.com/office/drawing/2014/main" id="{FAEFF808-29B5-B025-EAFD-953077EE2F59}"/>
              </a:ext>
            </a:extLst>
          </p:cNvPr>
          <p:cNvGrpSpPr/>
          <p:nvPr/>
        </p:nvGrpSpPr>
        <p:grpSpPr>
          <a:xfrm>
            <a:off x="2013116" y="3448050"/>
            <a:ext cx="4068595" cy="1981200"/>
            <a:chOff x="2013116" y="3448050"/>
            <a:chExt cx="4068595" cy="1981200"/>
          </a:xfrm>
        </p:grpSpPr>
        <p:sp>
          <p:nvSpPr>
            <p:cNvPr id="118" name="Freeform: Shape 117">
              <a:extLst>
                <a:ext uri="{FF2B5EF4-FFF2-40B4-BE49-F238E27FC236}">
                  <a16:creationId xmlns:a16="http://schemas.microsoft.com/office/drawing/2014/main" id="{7432366C-AC23-5F6D-C7F1-448F08039B4D}"/>
                </a:ext>
              </a:extLst>
            </p:cNvPr>
            <p:cNvSpPr/>
            <p:nvPr/>
          </p:nvSpPr>
          <p:spPr>
            <a:xfrm>
              <a:off x="2543209" y="34480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1991651 w 3538502"/>
                <a:gd name="connsiteY3" fmla="*/ 0 h 1981200"/>
                <a:gd name="connsiteX4" fmla="*/ 1998754 w 3538502"/>
                <a:gd name="connsiteY4" fmla="*/ 140666 h 1981200"/>
                <a:gd name="connsiteX5" fmla="*/ 3393073 w 3538502"/>
                <a:gd name="connsiteY5" fmla="*/ 1534985 h 1981200"/>
                <a:gd name="connsiteX6" fmla="*/ 3538502 w 3538502"/>
                <a:gd name="connsiteY6" fmla="*/ 1542329 h 1981200"/>
                <a:gd name="connsiteX7" fmla="*/ 3538502 w 3538502"/>
                <a:gd name="connsiteY7" fmla="*/ 1650993 h 1981200"/>
                <a:gd name="connsiteX8" fmla="*/ 3208295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1991651" y="0"/>
                  </a:lnTo>
                  <a:lnTo>
                    <a:pt x="1998754" y="140666"/>
                  </a:lnTo>
                  <a:cubicBezTo>
                    <a:pt x="2073416" y="875851"/>
                    <a:pt x="2657888" y="1460323"/>
                    <a:pt x="3393073" y="1534985"/>
                  </a:cubicBezTo>
                  <a:lnTo>
                    <a:pt x="3538502" y="1542329"/>
                  </a:lnTo>
                  <a:lnTo>
                    <a:pt x="3538502" y="1650993"/>
                  </a:lnTo>
                  <a:cubicBezTo>
                    <a:pt x="3538502" y="1833361"/>
                    <a:pt x="3390663" y="1981200"/>
                    <a:pt x="3208295" y="1981200"/>
                  </a:cubicBez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7" name="Freeform: Shape 86">
              <a:extLst>
                <a:ext uri="{FF2B5EF4-FFF2-40B4-BE49-F238E27FC236}">
                  <a16:creationId xmlns:a16="http://schemas.microsoft.com/office/drawing/2014/main" id="{CC3E9A8F-5F3E-79C6-047B-1D5FFDF18664}"/>
                </a:ext>
              </a:extLst>
            </p:cNvPr>
            <p:cNvSpPr/>
            <p:nvPr/>
          </p:nvSpPr>
          <p:spPr>
            <a:xfrm>
              <a:off x="2494129"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0" name="Freeform: Shape 69">
              <a:extLst>
                <a:ext uri="{FF2B5EF4-FFF2-40B4-BE49-F238E27FC236}">
                  <a16:creationId xmlns:a16="http://schemas.microsoft.com/office/drawing/2014/main" id="{9AAC45CB-C87F-EB6F-38E2-9DF2EE72E36D}"/>
                </a:ext>
              </a:extLst>
            </p:cNvPr>
            <p:cNvSpPr/>
            <p:nvPr/>
          </p:nvSpPr>
          <p:spPr>
            <a:xfrm>
              <a:off x="2013116" y="34480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7" name="Group 156">
            <a:extLst>
              <a:ext uri="{FF2B5EF4-FFF2-40B4-BE49-F238E27FC236}">
                <a16:creationId xmlns:a16="http://schemas.microsoft.com/office/drawing/2014/main" id="{DA32E3FC-25B0-769C-BA1C-0FF9A0A66142}"/>
              </a:ext>
            </a:extLst>
          </p:cNvPr>
          <p:cNvGrpSpPr/>
          <p:nvPr/>
        </p:nvGrpSpPr>
        <p:grpSpPr>
          <a:xfrm>
            <a:off x="4534862" y="1867621"/>
            <a:ext cx="3122275" cy="3122758"/>
            <a:chOff x="4534862" y="1867621"/>
            <a:chExt cx="3122275" cy="3122758"/>
          </a:xfrm>
        </p:grpSpPr>
        <p:grpSp>
          <p:nvGrpSpPr>
            <p:cNvPr id="153" name="Group 152">
              <a:extLst>
                <a:ext uri="{FF2B5EF4-FFF2-40B4-BE49-F238E27FC236}">
                  <a16:creationId xmlns:a16="http://schemas.microsoft.com/office/drawing/2014/main" id="{96D19B79-EDEA-5AC6-8AEA-1E68D6A621D8}"/>
                </a:ext>
              </a:extLst>
            </p:cNvPr>
            <p:cNvGrpSpPr/>
            <p:nvPr/>
          </p:nvGrpSpPr>
          <p:grpSpPr>
            <a:xfrm>
              <a:off x="4534862" y="1867621"/>
              <a:ext cx="1546851" cy="1542329"/>
              <a:chOff x="4534862" y="1867621"/>
              <a:chExt cx="1546851" cy="1542329"/>
            </a:xfrm>
          </p:grpSpPr>
          <p:sp>
            <p:nvSpPr>
              <p:cNvPr id="92" name="Freeform: Shape 91">
                <a:extLst>
                  <a:ext uri="{FF2B5EF4-FFF2-40B4-BE49-F238E27FC236}">
                    <a16:creationId xmlns:a16="http://schemas.microsoft.com/office/drawing/2014/main" id="{57FC7284-8073-2E4F-9A42-B40C1CE31873}"/>
                  </a:ext>
                </a:extLst>
              </p:cNvPr>
              <p:cNvSpPr/>
              <p:nvPr/>
            </p:nvSpPr>
            <p:spPr>
              <a:xfrm>
                <a:off x="4534862" y="1867621"/>
                <a:ext cx="1546851" cy="1542329"/>
              </a:xfrm>
              <a:custGeom>
                <a:avLst/>
                <a:gdLst>
                  <a:gd name="connsiteX0" fmla="*/ 1546851 w 1546851"/>
                  <a:gd name="connsiteY0" fmla="*/ 0 h 1542329"/>
                  <a:gd name="connsiteX1" fmla="*/ 1546851 w 1546851"/>
                  <a:gd name="connsiteY1" fmla="*/ 104754 h 1542329"/>
                  <a:gd name="connsiteX2" fmla="*/ 1412133 w 1546851"/>
                  <a:gd name="connsiteY2" fmla="*/ 111557 h 1542329"/>
                  <a:gd name="connsiteX3" fmla="*/ 111316 w 1546851"/>
                  <a:gd name="connsiteY3" fmla="*/ 1412374 h 1542329"/>
                  <a:gd name="connsiteX4" fmla="*/ 104754 w 1546851"/>
                  <a:gd name="connsiteY4" fmla="*/ 1542329 h 1542329"/>
                  <a:gd name="connsiteX5" fmla="*/ 0 w 1546851"/>
                  <a:gd name="connsiteY5" fmla="*/ 1542329 h 1542329"/>
                  <a:gd name="connsiteX6" fmla="*/ 7103 w 1546851"/>
                  <a:gd name="connsiteY6" fmla="*/ 1401663 h 1542329"/>
                  <a:gd name="connsiteX7" fmla="*/ 1401422 w 1546851"/>
                  <a:gd name="connsiteY7" fmla="*/ 7344 h 1542329"/>
                  <a:gd name="connsiteX8" fmla="*/ 1546851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1546851" y="0"/>
                    </a:moveTo>
                    <a:lnTo>
                      <a:pt x="1546851" y="104754"/>
                    </a:lnTo>
                    <a:lnTo>
                      <a:pt x="1412133" y="111557"/>
                    </a:lnTo>
                    <a:cubicBezTo>
                      <a:pt x="726249" y="181212"/>
                      <a:pt x="180971" y="726490"/>
                      <a:pt x="111316" y="1412374"/>
                    </a:cubicBezTo>
                    <a:lnTo>
                      <a:pt x="104754" y="1542329"/>
                    </a:lnTo>
                    <a:lnTo>
                      <a:pt x="0" y="1542329"/>
                    </a:lnTo>
                    <a:lnTo>
                      <a:pt x="7103" y="1401663"/>
                    </a:lnTo>
                    <a:cubicBezTo>
                      <a:pt x="81765" y="666478"/>
                      <a:pt x="666237" y="82006"/>
                      <a:pt x="1401422" y="7344"/>
                    </a:cubicBezTo>
                    <a:lnTo>
                      <a:pt x="1546851"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6" name="Freeform: Shape 75">
                <a:extLst>
                  <a:ext uri="{FF2B5EF4-FFF2-40B4-BE49-F238E27FC236}">
                    <a16:creationId xmlns:a16="http://schemas.microsoft.com/office/drawing/2014/main" id="{4B7E9C63-0F10-C9AB-EA3A-54A26C987862}"/>
                  </a:ext>
                </a:extLst>
              </p:cNvPr>
              <p:cNvSpPr/>
              <p:nvPr/>
            </p:nvSpPr>
            <p:spPr>
              <a:xfrm>
                <a:off x="4639616" y="1972375"/>
                <a:ext cx="1442097" cy="1437575"/>
              </a:xfrm>
              <a:custGeom>
                <a:avLst/>
                <a:gdLst>
                  <a:gd name="connsiteX0" fmla="*/ 1442097 w 1442097"/>
                  <a:gd name="connsiteY0" fmla="*/ 0 h 1437575"/>
                  <a:gd name="connsiteX1" fmla="*/ 1442097 w 1442097"/>
                  <a:gd name="connsiteY1" fmla="*/ 1107368 h 1437575"/>
                  <a:gd name="connsiteX2" fmla="*/ 1111890 w 1442097"/>
                  <a:gd name="connsiteY2" fmla="*/ 1437575 h 1437575"/>
                  <a:gd name="connsiteX3" fmla="*/ 0 w 1442097"/>
                  <a:gd name="connsiteY3" fmla="*/ 1437575 h 1437575"/>
                  <a:gd name="connsiteX4" fmla="*/ 6562 w 1442097"/>
                  <a:gd name="connsiteY4" fmla="*/ 1307620 h 1437575"/>
                  <a:gd name="connsiteX5" fmla="*/ 1307379 w 1442097"/>
                  <a:gd name="connsiteY5" fmla="*/ 6803 h 1437575"/>
                  <a:gd name="connsiteX6" fmla="*/ 1442097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1442097" y="0"/>
                    </a:moveTo>
                    <a:lnTo>
                      <a:pt x="1442097" y="1107368"/>
                    </a:lnTo>
                    <a:cubicBezTo>
                      <a:pt x="1442097" y="1289736"/>
                      <a:pt x="1294258" y="1437575"/>
                      <a:pt x="1111890" y="1437575"/>
                    </a:cubicBezTo>
                    <a:lnTo>
                      <a:pt x="0" y="1437575"/>
                    </a:lnTo>
                    <a:lnTo>
                      <a:pt x="6562" y="1307620"/>
                    </a:lnTo>
                    <a:cubicBezTo>
                      <a:pt x="76217" y="621736"/>
                      <a:pt x="621495" y="76458"/>
                      <a:pt x="1307379" y="6803"/>
                    </a:cubicBezTo>
                    <a:lnTo>
                      <a:pt x="144209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4" name="Group 153">
              <a:extLst>
                <a:ext uri="{FF2B5EF4-FFF2-40B4-BE49-F238E27FC236}">
                  <a16:creationId xmlns:a16="http://schemas.microsoft.com/office/drawing/2014/main" id="{2148D407-A5C0-0B1F-5904-2782110A1111}"/>
                </a:ext>
              </a:extLst>
            </p:cNvPr>
            <p:cNvGrpSpPr/>
            <p:nvPr/>
          </p:nvGrpSpPr>
          <p:grpSpPr>
            <a:xfrm>
              <a:off x="6110287" y="1867622"/>
              <a:ext cx="1546850" cy="1542328"/>
              <a:chOff x="6110287" y="1867622"/>
              <a:chExt cx="1546850" cy="1542328"/>
            </a:xfrm>
          </p:grpSpPr>
          <p:sp>
            <p:nvSpPr>
              <p:cNvPr id="91" name="Freeform: Shape 90">
                <a:extLst>
                  <a:ext uri="{FF2B5EF4-FFF2-40B4-BE49-F238E27FC236}">
                    <a16:creationId xmlns:a16="http://schemas.microsoft.com/office/drawing/2014/main" id="{507C4C34-F7D6-0C9F-B04C-9ADDF3CC8552}"/>
                  </a:ext>
                </a:extLst>
              </p:cNvPr>
              <p:cNvSpPr/>
              <p:nvPr/>
            </p:nvSpPr>
            <p:spPr>
              <a:xfrm>
                <a:off x="6110287" y="1867622"/>
                <a:ext cx="1546850" cy="1542328"/>
              </a:xfrm>
              <a:custGeom>
                <a:avLst/>
                <a:gdLst>
                  <a:gd name="connsiteX0" fmla="*/ 0 w 1546850"/>
                  <a:gd name="connsiteY0" fmla="*/ 0 h 1542328"/>
                  <a:gd name="connsiteX1" fmla="*/ 145428 w 1546850"/>
                  <a:gd name="connsiteY1" fmla="*/ 7343 h 1542328"/>
                  <a:gd name="connsiteX2" fmla="*/ 1539747 w 1546850"/>
                  <a:gd name="connsiteY2" fmla="*/ 1401662 h 1542328"/>
                  <a:gd name="connsiteX3" fmla="*/ 1546850 w 1546850"/>
                  <a:gd name="connsiteY3" fmla="*/ 1542328 h 1542328"/>
                  <a:gd name="connsiteX4" fmla="*/ 1442096 w 1546850"/>
                  <a:gd name="connsiteY4" fmla="*/ 1542328 h 1542328"/>
                  <a:gd name="connsiteX5" fmla="*/ 1435534 w 1546850"/>
                  <a:gd name="connsiteY5" fmla="*/ 1412373 h 1542328"/>
                  <a:gd name="connsiteX6" fmla="*/ 134717 w 1546850"/>
                  <a:gd name="connsiteY6" fmla="*/ 111556 h 1542328"/>
                  <a:gd name="connsiteX7" fmla="*/ 0 w 1546850"/>
                  <a:gd name="connsiteY7" fmla="*/ 104754 h 1542328"/>
                  <a:gd name="connsiteX8" fmla="*/ 0 w 1546850"/>
                  <a:gd name="connsiteY8" fmla="*/ 0 h 15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8">
                    <a:moveTo>
                      <a:pt x="0" y="0"/>
                    </a:moveTo>
                    <a:lnTo>
                      <a:pt x="145428" y="7343"/>
                    </a:lnTo>
                    <a:cubicBezTo>
                      <a:pt x="880613" y="82005"/>
                      <a:pt x="1465085" y="666477"/>
                      <a:pt x="1539747" y="1401662"/>
                    </a:cubicBezTo>
                    <a:lnTo>
                      <a:pt x="1546850" y="1542328"/>
                    </a:lnTo>
                    <a:lnTo>
                      <a:pt x="1442096" y="1542328"/>
                    </a:lnTo>
                    <a:lnTo>
                      <a:pt x="1435534" y="1412373"/>
                    </a:lnTo>
                    <a:cubicBezTo>
                      <a:pt x="1365878" y="726489"/>
                      <a:pt x="820601" y="181211"/>
                      <a:pt x="134717" y="111556"/>
                    </a:cubicBezTo>
                    <a:lnTo>
                      <a:pt x="0" y="104754"/>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5" name="Freeform: Shape 74">
                <a:extLst>
                  <a:ext uri="{FF2B5EF4-FFF2-40B4-BE49-F238E27FC236}">
                    <a16:creationId xmlns:a16="http://schemas.microsoft.com/office/drawing/2014/main" id="{8D2C8C63-89FC-C302-754A-E2D15F21EAC4}"/>
                  </a:ext>
                </a:extLst>
              </p:cNvPr>
              <p:cNvSpPr/>
              <p:nvPr/>
            </p:nvSpPr>
            <p:spPr>
              <a:xfrm>
                <a:off x="6110287" y="1972376"/>
                <a:ext cx="1442096" cy="1437574"/>
              </a:xfrm>
              <a:custGeom>
                <a:avLst/>
                <a:gdLst>
                  <a:gd name="connsiteX0" fmla="*/ 0 w 1442096"/>
                  <a:gd name="connsiteY0" fmla="*/ 0 h 1437574"/>
                  <a:gd name="connsiteX1" fmla="*/ 134717 w 1442096"/>
                  <a:gd name="connsiteY1" fmla="*/ 6802 h 1437574"/>
                  <a:gd name="connsiteX2" fmla="*/ 1435534 w 1442096"/>
                  <a:gd name="connsiteY2" fmla="*/ 1307619 h 1437574"/>
                  <a:gd name="connsiteX3" fmla="*/ 1442096 w 1442096"/>
                  <a:gd name="connsiteY3" fmla="*/ 1437574 h 1437574"/>
                  <a:gd name="connsiteX4" fmla="*/ 330207 w 1442096"/>
                  <a:gd name="connsiteY4" fmla="*/ 1437574 h 1437574"/>
                  <a:gd name="connsiteX5" fmla="*/ 0 w 1442096"/>
                  <a:gd name="connsiteY5" fmla="*/ 1107367 h 1437574"/>
                  <a:gd name="connsiteX6" fmla="*/ 0 w 1442096"/>
                  <a:gd name="connsiteY6" fmla="*/ 0 h 143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4">
                    <a:moveTo>
                      <a:pt x="0" y="0"/>
                    </a:moveTo>
                    <a:lnTo>
                      <a:pt x="134717" y="6802"/>
                    </a:lnTo>
                    <a:cubicBezTo>
                      <a:pt x="820601" y="76457"/>
                      <a:pt x="1365878" y="621735"/>
                      <a:pt x="1435534" y="1307619"/>
                    </a:cubicBezTo>
                    <a:lnTo>
                      <a:pt x="1442096" y="1437574"/>
                    </a:lnTo>
                    <a:lnTo>
                      <a:pt x="330207" y="1437574"/>
                    </a:lnTo>
                    <a:cubicBezTo>
                      <a:pt x="147839" y="1437574"/>
                      <a:pt x="0" y="1289735"/>
                      <a:pt x="0" y="1107367"/>
                    </a:cubicBez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6" name="Group 155">
              <a:extLst>
                <a:ext uri="{FF2B5EF4-FFF2-40B4-BE49-F238E27FC236}">
                  <a16:creationId xmlns:a16="http://schemas.microsoft.com/office/drawing/2014/main" id="{79ADF779-DFF4-038C-729A-359AB979CB5A}"/>
                </a:ext>
              </a:extLst>
            </p:cNvPr>
            <p:cNvGrpSpPr/>
            <p:nvPr/>
          </p:nvGrpSpPr>
          <p:grpSpPr>
            <a:xfrm>
              <a:off x="4534862" y="3448050"/>
              <a:ext cx="1546851" cy="1542329"/>
              <a:chOff x="4534862" y="3448050"/>
              <a:chExt cx="1546851" cy="1542329"/>
            </a:xfrm>
          </p:grpSpPr>
          <p:sp>
            <p:nvSpPr>
              <p:cNvPr id="86" name="Freeform: Shape 85">
                <a:extLst>
                  <a:ext uri="{FF2B5EF4-FFF2-40B4-BE49-F238E27FC236}">
                    <a16:creationId xmlns:a16="http://schemas.microsoft.com/office/drawing/2014/main" id="{44E79C1C-B960-D87A-B6A5-7FE5501B6674}"/>
                  </a:ext>
                </a:extLst>
              </p:cNvPr>
              <p:cNvSpPr/>
              <p:nvPr/>
            </p:nvSpPr>
            <p:spPr>
              <a:xfrm>
                <a:off x="4534862" y="3448050"/>
                <a:ext cx="1546851" cy="1542329"/>
              </a:xfrm>
              <a:custGeom>
                <a:avLst/>
                <a:gdLst>
                  <a:gd name="connsiteX0" fmla="*/ 0 w 1546851"/>
                  <a:gd name="connsiteY0" fmla="*/ 0 h 1542329"/>
                  <a:gd name="connsiteX1" fmla="*/ 104754 w 1546851"/>
                  <a:gd name="connsiteY1" fmla="*/ 0 h 1542329"/>
                  <a:gd name="connsiteX2" fmla="*/ 111316 w 1546851"/>
                  <a:gd name="connsiteY2" fmla="*/ 129955 h 1542329"/>
                  <a:gd name="connsiteX3" fmla="*/ 1412133 w 1546851"/>
                  <a:gd name="connsiteY3" fmla="*/ 1430772 h 1542329"/>
                  <a:gd name="connsiteX4" fmla="*/ 1546851 w 1546851"/>
                  <a:gd name="connsiteY4" fmla="*/ 1437575 h 1542329"/>
                  <a:gd name="connsiteX5" fmla="*/ 1546851 w 1546851"/>
                  <a:gd name="connsiteY5" fmla="*/ 1542329 h 1542329"/>
                  <a:gd name="connsiteX6" fmla="*/ 1401422 w 1546851"/>
                  <a:gd name="connsiteY6" fmla="*/ 1534985 h 1542329"/>
                  <a:gd name="connsiteX7" fmla="*/ 7103 w 1546851"/>
                  <a:gd name="connsiteY7" fmla="*/ 140666 h 1542329"/>
                  <a:gd name="connsiteX8" fmla="*/ 0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0" y="0"/>
                    </a:moveTo>
                    <a:lnTo>
                      <a:pt x="104754" y="0"/>
                    </a:lnTo>
                    <a:lnTo>
                      <a:pt x="111316" y="129955"/>
                    </a:lnTo>
                    <a:cubicBezTo>
                      <a:pt x="180971" y="815839"/>
                      <a:pt x="726249" y="1361117"/>
                      <a:pt x="1412133" y="1430772"/>
                    </a:cubicBezTo>
                    <a:lnTo>
                      <a:pt x="1546851" y="1437575"/>
                    </a:lnTo>
                    <a:lnTo>
                      <a:pt x="1546851" y="1542329"/>
                    </a:lnTo>
                    <a:lnTo>
                      <a:pt x="1401422" y="1534985"/>
                    </a:lnTo>
                    <a:cubicBezTo>
                      <a:pt x="666237" y="1460323"/>
                      <a:pt x="81765" y="875851"/>
                      <a:pt x="7103" y="140666"/>
                    </a:cubicBez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8" name="Freeform: Shape 67">
                <a:extLst>
                  <a:ext uri="{FF2B5EF4-FFF2-40B4-BE49-F238E27FC236}">
                    <a16:creationId xmlns:a16="http://schemas.microsoft.com/office/drawing/2014/main" id="{D5C25162-853B-83FC-E2D6-1FA46F4D4F0D}"/>
                  </a:ext>
                </a:extLst>
              </p:cNvPr>
              <p:cNvSpPr/>
              <p:nvPr/>
            </p:nvSpPr>
            <p:spPr>
              <a:xfrm>
                <a:off x="4639616" y="3448050"/>
                <a:ext cx="1442097" cy="1437575"/>
              </a:xfrm>
              <a:custGeom>
                <a:avLst/>
                <a:gdLst>
                  <a:gd name="connsiteX0" fmla="*/ 0 w 1442097"/>
                  <a:gd name="connsiteY0" fmla="*/ 0 h 1437575"/>
                  <a:gd name="connsiteX1" fmla="*/ 1111890 w 1442097"/>
                  <a:gd name="connsiteY1" fmla="*/ 0 h 1437575"/>
                  <a:gd name="connsiteX2" fmla="*/ 1442097 w 1442097"/>
                  <a:gd name="connsiteY2" fmla="*/ 330207 h 1437575"/>
                  <a:gd name="connsiteX3" fmla="*/ 1442097 w 1442097"/>
                  <a:gd name="connsiteY3" fmla="*/ 1437575 h 1437575"/>
                  <a:gd name="connsiteX4" fmla="*/ 1307379 w 1442097"/>
                  <a:gd name="connsiteY4" fmla="*/ 1430772 h 1437575"/>
                  <a:gd name="connsiteX5" fmla="*/ 6562 w 1442097"/>
                  <a:gd name="connsiteY5" fmla="*/ 129955 h 1437575"/>
                  <a:gd name="connsiteX6" fmla="*/ 0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0" y="0"/>
                    </a:moveTo>
                    <a:lnTo>
                      <a:pt x="1111890" y="0"/>
                    </a:lnTo>
                    <a:cubicBezTo>
                      <a:pt x="1294258" y="0"/>
                      <a:pt x="1442097" y="147839"/>
                      <a:pt x="1442097" y="330207"/>
                    </a:cubicBezTo>
                    <a:lnTo>
                      <a:pt x="1442097" y="1437575"/>
                    </a:lnTo>
                    <a:lnTo>
                      <a:pt x="1307379" y="1430772"/>
                    </a:lnTo>
                    <a:cubicBezTo>
                      <a:pt x="621495" y="1361117"/>
                      <a:pt x="76217" y="815839"/>
                      <a:pt x="6562" y="129955"/>
                    </a:cubicBez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5" name="Group 154">
              <a:extLst>
                <a:ext uri="{FF2B5EF4-FFF2-40B4-BE49-F238E27FC236}">
                  <a16:creationId xmlns:a16="http://schemas.microsoft.com/office/drawing/2014/main" id="{ABECD393-C6A4-E201-1DD5-B910DE1DD972}"/>
                </a:ext>
              </a:extLst>
            </p:cNvPr>
            <p:cNvGrpSpPr/>
            <p:nvPr/>
          </p:nvGrpSpPr>
          <p:grpSpPr>
            <a:xfrm>
              <a:off x="6110287" y="3448050"/>
              <a:ext cx="1546850" cy="1542329"/>
              <a:chOff x="6110287" y="3448050"/>
              <a:chExt cx="1546850" cy="1542329"/>
            </a:xfrm>
          </p:grpSpPr>
          <p:sp>
            <p:nvSpPr>
              <p:cNvPr id="85" name="Freeform: Shape 84">
                <a:extLst>
                  <a:ext uri="{FF2B5EF4-FFF2-40B4-BE49-F238E27FC236}">
                    <a16:creationId xmlns:a16="http://schemas.microsoft.com/office/drawing/2014/main" id="{F85CB7CB-F428-CF8C-9E05-43FEC6454EDD}"/>
                  </a:ext>
                </a:extLst>
              </p:cNvPr>
              <p:cNvSpPr/>
              <p:nvPr/>
            </p:nvSpPr>
            <p:spPr>
              <a:xfrm>
                <a:off x="6110287" y="3448050"/>
                <a:ext cx="1546850" cy="1542329"/>
              </a:xfrm>
              <a:custGeom>
                <a:avLst/>
                <a:gdLst>
                  <a:gd name="connsiteX0" fmla="*/ 1442096 w 1546850"/>
                  <a:gd name="connsiteY0" fmla="*/ 0 h 1542329"/>
                  <a:gd name="connsiteX1" fmla="*/ 1546850 w 1546850"/>
                  <a:gd name="connsiteY1" fmla="*/ 0 h 1542329"/>
                  <a:gd name="connsiteX2" fmla="*/ 1539747 w 1546850"/>
                  <a:gd name="connsiteY2" fmla="*/ 140666 h 1542329"/>
                  <a:gd name="connsiteX3" fmla="*/ 145428 w 1546850"/>
                  <a:gd name="connsiteY3" fmla="*/ 1534985 h 1542329"/>
                  <a:gd name="connsiteX4" fmla="*/ 0 w 1546850"/>
                  <a:gd name="connsiteY4" fmla="*/ 1542329 h 1542329"/>
                  <a:gd name="connsiteX5" fmla="*/ 0 w 1546850"/>
                  <a:gd name="connsiteY5" fmla="*/ 1437575 h 1542329"/>
                  <a:gd name="connsiteX6" fmla="*/ 134717 w 1546850"/>
                  <a:gd name="connsiteY6" fmla="*/ 1430772 h 1542329"/>
                  <a:gd name="connsiteX7" fmla="*/ 1435534 w 1546850"/>
                  <a:gd name="connsiteY7" fmla="*/ 129955 h 1542329"/>
                  <a:gd name="connsiteX8" fmla="*/ 1442096 w 1546850"/>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9">
                    <a:moveTo>
                      <a:pt x="1442096" y="0"/>
                    </a:moveTo>
                    <a:lnTo>
                      <a:pt x="1546850" y="0"/>
                    </a:lnTo>
                    <a:lnTo>
                      <a:pt x="1539747" y="140666"/>
                    </a:lnTo>
                    <a:cubicBezTo>
                      <a:pt x="1465085" y="875851"/>
                      <a:pt x="880613" y="1460323"/>
                      <a:pt x="145428" y="1534985"/>
                    </a:cubicBezTo>
                    <a:lnTo>
                      <a:pt x="0" y="1542329"/>
                    </a:lnTo>
                    <a:lnTo>
                      <a:pt x="0" y="1437575"/>
                    </a:lnTo>
                    <a:lnTo>
                      <a:pt x="134717" y="1430772"/>
                    </a:lnTo>
                    <a:cubicBezTo>
                      <a:pt x="820601" y="1361117"/>
                      <a:pt x="1365878" y="815839"/>
                      <a:pt x="1435534" y="129955"/>
                    </a:cubicBezTo>
                    <a:lnTo>
                      <a:pt x="1442096"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7" name="Freeform: Shape 66">
                <a:extLst>
                  <a:ext uri="{FF2B5EF4-FFF2-40B4-BE49-F238E27FC236}">
                    <a16:creationId xmlns:a16="http://schemas.microsoft.com/office/drawing/2014/main" id="{177015FA-9ADB-25A0-B2B7-13232B179556}"/>
                  </a:ext>
                </a:extLst>
              </p:cNvPr>
              <p:cNvSpPr/>
              <p:nvPr/>
            </p:nvSpPr>
            <p:spPr>
              <a:xfrm>
                <a:off x="6110287" y="3448050"/>
                <a:ext cx="1442096" cy="1437575"/>
              </a:xfrm>
              <a:custGeom>
                <a:avLst/>
                <a:gdLst>
                  <a:gd name="connsiteX0" fmla="*/ 330207 w 1442096"/>
                  <a:gd name="connsiteY0" fmla="*/ 0 h 1437575"/>
                  <a:gd name="connsiteX1" fmla="*/ 1442096 w 1442096"/>
                  <a:gd name="connsiteY1" fmla="*/ 0 h 1437575"/>
                  <a:gd name="connsiteX2" fmla="*/ 1435534 w 1442096"/>
                  <a:gd name="connsiteY2" fmla="*/ 129955 h 1437575"/>
                  <a:gd name="connsiteX3" fmla="*/ 134717 w 1442096"/>
                  <a:gd name="connsiteY3" fmla="*/ 1430772 h 1437575"/>
                  <a:gd name="connsiteX4" fmla="*/ 0 w 1442096"/>
                  <a:gd name="connsiteY4" fmla="*/ 1437575 h 1437575"/>
                  <a:gd name="connsiteX5" fmla="*/ 0 w 1442096"/>
                  <a:gd name="connsiteY5" fmla="*/ 330207 h 1437575"/>
                  <a:gd name="connsiteX6" fmla="*/ 330207 w 1442096"/>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5">
                    <a:moveTo>
                      <a:pt x="330207" y="0"/>
                    </a:moveTo>
                    <a:lnTo>
                      <a:pt x="1442096" y="0"/>
                    </a:lnTo>
                    <a:lnTo>
                      <a:pt x="1435534" y="129955"/>
                    </a:lnTo>
                    <a:cubicBezTo>
                      <a:pt x="1365878" y="815839"/>
                      <a:pt x="820601" y="1361117"/>
                      <a:pt x="134717" y="1430772"/>
                    </a:cubicBezTo>
                    <a:lnTo>
                      <a:pt x="0" y="1437575"/>
                    </a:lnTo>
                    <a:lnTo>
                      <a:pt x="0" y="330207"/>
                    </a:lnTo>
                    <a:cubicBezTo>
                      <a:pt x="0" y="147839"/>
                      <a:pt x="147839" y="0"/>
                      <a:pt x="33020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grpSp>
        <p:nvGrpSpPr>
          <p:cNvPr id="151" name="Group 150">
            <a:extLst>
              <a:ext uri="{FF2B5EF4-FFF2-40B4-BE49-F238E27FC236}">
                <a16:creationId xmlns:a16="http://schemas.microsoft.com/office/drawing/2014/main" id="{66E826A7-CF02-09C4-CE9A-FB5BE95F8D00}"/>
              </a:ext>
            </a:extLst>
          </p:cNvPr>
          <p:cNvGrpSpPr/>
          <p:nvPr/>
        </p:nvGrpSpPr>
        <p:grpSpPr>
          <a:xfrm>
            <a:off x="6110287" y="3448050"/>
            <a:ext cx="4157662" cy="1981200"/>
            <a:chOff x="6110287" y="3448050"/>
            <a:chExt cx="4157662" cy="1981200"/>
          </a:xfrm>
        </p:grpSpPr>
        <p:sp>
          <p:nvSpPr>
            <p:cNvPr id="84" name="Freeform: Shape 83">
              <a:extLst>
                <a:ext uri="{FF2B5EF4-FFF2-40B4-BE49-F238E27FC236}">
                  <a16:creationId xmlns:a16="http://schemas.microsoft.com/office/drawing/2014/main" id="{5A18EFA3-B191-EC98-DF53-B71062164E52}"/>
                </a:ext>
              </a:extLst>
            </p:cNvPr>
            <p:cNvSpPr/>
            <p:nvPr/>
          </p:nvSpPr>
          <p:spPr>
            <a:xfrm>
              <a:off x="9539287"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0" name="Freeform: Shape 119">
              <a:extLst>
                <a:ext uri="{FF2B5EF4-FFF2-40B4-BE49-F238E27FC236}">
                  <a16:creationId xmlns:a16="http://schemas.microsoft.com/office/drawing/2014/main" id="{669A3B3C-5C45-7360-40D4-31E43CEA86EB}"/>
                </a:ext>
              </a:extLst>
            </p:cNvPr>
            <p:cNvSpPr/>
            <p:nvPr/>
          </p:nvSpPr>
          <p:spPr>
            <a:xfrm>
              <a:off x="6110287" y="3448050"/>
              <a:ext cx="3384185" cy="1981200"/>
            </a:xfrm>
            <a:custGeom>
              <a:avLst/>
              <a:gdLst>
                <a:gd name="connsiteX0" fmla="*/ 1546850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330207 w 3384185"/>
                <a:gd name="connsiteY7" fmla="*/ 1981200 h 1981200"/>
                <a:gd name="connsiteX8" fmla="*/ 0 w 3384185"/>
                <a:gd name="connsiteY8" fmla="*/ 1650993 h 1981200"/>
                <a:gd name="connsiteX9" fmla="*/ 0 w 3384185"/>
                <a:gd name="connsiteY9" fmla="*/ 1542329 h 1981200"/>
                <a:gd name="connsiteX10" fmla="*/ 145428 w 3384185"/>
                <a:gd name="connsiteY10" fmla="*/ 1534985 h 1981200"/>
                <a:gd name="connsiteX11" fmla="*/ 1539747 w 3384185"/>
                <a:gd name="connsiteY11" fmla="*/ 140666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185" h="1981200">
                  <a:moveTo>
                    <a:pt x="1546850" y="0"/>
                  </a:moveTo>
                  <a:lnTo>
                    <a:pt x="2848370" y="0"/>
                  </a:lnTo>
                  <a:lnTo>
                    <a:pt x="2919412" y="0"/>
                  </a:lnTo>
                  <a:lnTo>
                    <a:pt x="3384185" y="0"/>
                  </a:lnTo>
                  <a:lnTo>
                    <a:pt x="3384185" y="1981200"/>
                  </a:lnTo>
                  <a:lnTo>
                    <a:pt x="2919412" y="1981200"/>
                  </a:lnTo>
                  <a:lnTo>
                    <a:pt x="2848370" y="1981200"/>
                  </a:lnTo>
                  <a:lnTo>
                    <a:pt x="330207" y="1981200"/>
                  </a:lnTo>
                  <a:cubicBezTo>
                    <a:pt x="147839" y="1981200"/>
                    <a:pt x="0" y="1833361"/>
                    <a:pt x="0" y="1650993"/>
                  </a:cubicBezTo>
                  <a:lnTo>
                    <a:pt x="0" y="1542329"/>
                  </a:lnTo>
                  <a:lnTo>
                    <a:pt x="145428" y="1534985"/>
                  </a:lnTo>
                  <a:cubicBezTo>
                    <a:pt x="880613" y="1460323"/>
                    <a:pt x="1465085" y="875851"/>
                    <a:pt x="1539747" y="140666"/>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5" name="Freeform: Shape 64">
              <a:extLst>
                <a:ext uri="{FF2B5EF4-FFF2-40B4-BE49-F238E27FC236}">
                  <a16:creationId xmlns:a16="http://schemas.microsoft.com/office/drawing/2014/main" id="{802C1A9B-317B-0A4E-E9EC-5B3F337E1875}"/>
                </a:ext>
              </a:extLst>
            </p:cNvPr>
            <p:cNvSpPr/>
            <p:nvPr/>
          </p:nvSpPr>
          <p:spPr>
            <a:xfrm>
              <a:off x="9605961" y="34480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133" name="TextBox 132">
            <a:extLst>
              <a:ext uri="{FF2B5EF4-FFF2-40B4-BE49-F238E27FC236}">
                <a16:creationId xmlns:a16="http://schemas.microsoft.com/office/drawing/2014/main" id="{9E888778-508C-554C-C960-1CCFE51ED22A}"/>
              </a:ext>
            </a:extLst>
          </p:cNvPr>
          <p:cNvSpPr txBox="1"/>
          <p:nvPr/>
        </p:nvSpPr>
        <p:spPr>
          <a:xfrm>
            <a:off x="559066" y="1593318"/>
            <a:ext cx="479618"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S</a:t>
            </a:r>
          </a:p>
        </p:txBody>
      </p:sp>
      <p:sp>
        <p:nvSpPr>
          <p:cNvPr id="134" name="TextBox 133">
            <a:extLst>
              <a:ext uri="{FF2B5EF4-FFF2-40B4-BE49-F238E27FC236}">
                <a16:creationId xmlns:a16="http://schemas.microsoft.com/office/drawing/2014/main" id="{FF098C8C-99F8-2639-75B8-E14042EDA347}"/>
              </a:ext>
            </a:extLst>
          </p:cNvPr>
          <p:cNvSpPr txBox="1"/>
          <p:nvPr/>
        </p:nvSpPr>
        <p:spPr>
          <a:xfrm>
            <a:off x="9717985" y="4166837"/>
            <a:ext cx="470000"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T</a:t>
            </a:r>
          </a:p>
        </p:txBody>
      </p:sp>
      <p:sp>
        <p:nvSpPr>
          <p:cNvPr id="135" name="TextBox 134">
            <a:extLst>
              <a:ext uri="{FF2B5EF4-FFF2-40B4-BE49-F238E27FC236}">
                <a16:creationId xmlns:a16="http://schemas.microsoft.com/office/drawing/2014/main" id="{D19BDB61-DF53-FA80-A987-114EBFDB3BD2}"/>
              </a:ext>
            </a:extLst>
          </p:cNvPr>
          <p:cNvSpPr txBox="1"/>
          <p:nvPr/>
        </p:nvSpPr>
        <p:spPr>
          <a:xfrm>
            <a:off x="1898816" y="4166837"/>
            <a:ext cx="721672"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W</a:t>
            </a:r>
          </a:p>
        </p:txBody>
      </p:sp>
      <p:sp>
        <p:nvSpPr>
          <p:cNvPr id="136" name="TextBox 135">
            <a:extLst>
              <a:ext uri="{FF2B5EF4-FFF2-40B4-BE49-F238E27FC236}">
                <a16:creationId xmlns:a16="http://schemas.microsoft.com/office/drawing/2014/main" id="{2E1D9319-3B3D-6002-4DA5-C07883B6C3C1}"/>
              </a:ext>
            </a:extLst>
          </p:cNvPr>
          <p:cNvSpPr txBox="1"/>
          <p:nvPr/>
        </p:nvSpPr>
        <p:spPr>
          <a:xfrm>
            <a:off x="11138707" y="1649209"/>
            <a:ext cx="574196"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O</a:t>
            </a:r>
          </a:p>
        </p:txBody>
      </p:sp>
      <p:sp>
        <p:nvSpPr>
          <p:cNvPr id="137" name="TextBox 136">
            <a:extLst>
              <a:ext uri="{FF2B5EF4-FFF2-40B4-BE49-F238E27FC236}">
                <a16:creationId xmlns:a16="http://schemas.microsoft.com/office/drawing/2014/main" id="{5AB03F53-AC96-A686-599F-5F461EA72CCD}"/>
              </a:ext>
            </a:extLst>
          </p:cNvPr>
          <p:cNvSpPr txBox="1"/>
          <p:nvPr/>
        </p:nvSpPr>
        <p:spPr>
          <a:xfrm>
            <a:off x="1829783" y="1300930"/>
            <a:ext cx="2235924" cy="584775"/>
          </a:xfrm>
          <a:prstGeom prst="rect">
            <a:avLst/>
          </a:prstGeom>
          <a:noFill/>
        </p:spPr>
        <p:txBody>
          <a:bodyPr wrap="square" rtlCol="0">
            <a:spAutoFit/>
          </a:bodyPr>
          <a:lstStyle/>
          <a:p>
            <a:r>
              <a:rPr lang="es-CO" sz="1600" b="1" dirty="0">
                <a:latin typeface="Montserrat" panose="00000800000000000000" pitchFamily="2" charset="0"/>
              </a:rPr>
              <a:t>STRENGTHS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38" name="TextBox 137">
            <a:extLst>
              <a:ext uri="{FF2B5EF4-FFF2-40B4-BE49-F238E27FC236}">
                <a16:creationId xmlns:a16="http://schemas.microsoft.com/office/drawing/2014/main" id="{0DC7E97B-813E-DF2E-0CDB-38A6EC1C979C}"/>
              </a:ext>
            </a:extLst>
          </p:cNvPr>
          <p:cNvSpPr txBox="1"/>
          <p:nvPr/>
        </p:nvSpPr>
        <p:spPr>
          <a:xfrm>
            <a:off x="1829783" y="161711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39" name="TextBox 138">
            <a:extLst>
              <a:ext uri="{FF2B5EF4-FFF2-40B4-BE49-F238E27FC236}">
                <a16:creationId xmlns:a16="http://schemas.microsoft.com/office/drawing/2014/main" id="{EA98C12E-7D18-8E7E-2699-5450B1E5A766}"/>
              </a:ext>
            </a:extLst>
          </p:cNvPr>
          <p:cNvSpPr txBox="1"/>
          <p:nvPr/>
        </p:nvSpPr>
        <p:spPr>
          <a:xfrm>
            <a:off x="2750807" y="3747804"/>
            <a:ext cx="2235924" cy="584775"/>
          </a:xfrm>
          <a:prstGeom prst="rect">
            <a:avLst/>
          </a:prstGeom>
          <a:noFill/>
        </p:spPr>
        <p:txBody>
          <a:bodyPr wrap="square" rtlCol="0">
            <a:spAutoFit/>
          </a:bodyPr>
          <a:lstStyle/>
          <a:p>
            <a:r>
              <a:rPr lang="es-CO" sz="1600" b="1" dirty="0">
                <a:latin typeface="Montserrat" panose="00000800000000000000" pitchFamily="2" charset="0"/>
              </a:rPr>
              <a:t>WEAKNESSES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0" name="TextBox 139">
            <a:extLst>
              <a:ext uri="{FF2B5EF4-FFF2-40B4-BE49-F238E27FC236}">
                <a16:creationId xmlns:a16="http://schemas.microsoft.com/office/drawing/2014/main" id="{8F205A2A-03FC-1B2E-DD65-13E88A7DF939}"/>
              </a:ext>
            </a:extLst>
          </p:cNvPr>
          <p:cNvSpPr txBox="1"/>
          <p:nvPr/>
        </p:nvSpPr>
        <p:spPr>
          <a:xfrm>
            <a:off x="8251365" y="1277130"/>
            <a:ext cx="2235924" cy="584775"/>
          </a:xfrm>
          <a:prstGeom prst="rect">
            <a:avLst/>
          </a:prstGeom>
          <a:noFill/>
        </p:spPr>
        <p:txBody>
          <a:bodyPr wrap="square" rtlCol="0">
            <a:spAutoFit/>
          </a:bodyPr>
          <a:lstStyle/>
          <a:p>
            <a:r>
              <a:rPr lang="es-CO" sz="1600" b="1" dirty="0">
                <a:latin typeface="Montserrat" panose="00000800000000000000" pitchFamily="2" charset="0"/>
              </a:rPr>
              <a:t>OPPORTUNITIES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1" name="TextBox 140">
            <a:extLst>
              <a:ext uri="{FF2B5EF4-FFF2-40B4-BE49-F238E27FC236}">
                <a16:creationId xmlns:a16="http://schemas.microsoft.com/office/drawing/2014/main" id="{83EC6FEA-D310-3202-70CD-A01923BA700A}"/>
              </a:ext>
            </a:extLst>
          </p:cNvPr>
          <p:cNvSpPr txBox="1"/>
          <p:nvPr/>
        </p:nvSpPr>
        <p:spPr>
          <a:xfrm>
            <a:off x="7650084" y="3747804"/>
            <a:ext cx="2235924" cy="584775"/>
          </a:xfrm>
          <a:prstGeom prst="rect">
            <a:avLst/>
          </a:prstGeom>
          <a:noFill/>
        </p:spPr>
        <p:txBody>
          <a:bodyPr wrap="square" rtlCol="0">
            <a:spAutoFit/>
          </a:bodyPr>
          <a:lstStyle/>
          <a:p>
            <a:r>
              <a:rPr lang="es-CO" sz="1600" b="1" dirty="0">
                <a:latin typeface="Montserrat" panose="00000800000000000000" pitchFamily="2" charset="0"/>
              </a:rPr>
              <a:t>THREATS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2" name="TextBox 141">
            <a:extLst>
              <a:ext uri="{FF2B5EF4-FFF2-40B4-BE49-F238E27FC236}">
                <a16:creationId xmlns:a16="http://schemas.microsoft.com/office/drawing/2014/main" id="{37D4FB1C-5AE6-C7A0-BF1E-5F08F4E71D5B}"/>
              </a:ext>
            </a:extLst>
          </p:cNvPr>
          <p:cNvSpPr txBox="1"/>
          <p:nvPr/>
        </p:nvSpPr>
        <p:spPr>
          <a:xfrm>
            <a:off x="2750807" y="4125406"/>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3" name="TextBox 142">
            <a:extLst>
              <a:ext uri="{FF2B5EF4-FFF2-40B4-BE49-F238E27FC236}">
                <a16:creationId xmlns:a16="http://schemas.microsoft.com/office/drawing/2014/main" id="{D417D196-9AF5-26FD-CFA1-691945071444}"/>
              </a:ext>
            </a:extLst>
          </p:cNvPr>
          <p:cNvSpPr txBox="1"/>
          <p:nvPr/>
        </p:nvSpPr>
        <p:spPr>
          <a:xfrm>
            <a:off x="8251365" y="159331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4" name="TextBox 143">
            <a:extLst>
              <a:ext uri="{FF2B5EF4-FFF2-40B4-BE49-F238E27FC236}">
                <a16:creationId xmlns:a16="http://schemas.microsoft.com/office/drawing/2014/main" id="{A6606395-9DDF-D074-41BA-895FB75AFD17}"/>
              </a:ext>
            </a:extLst>
          </p:cNvPr>
          <p:cNvSpPr txBox="1"/>
          <p:nvPr/>
        </p:nvSpPr>
        <p:spPr>
          <a:xfrm>
            <a:off x="7650084" y="4125406"/>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pic>
        <p:nvPicPr>
          <p:cNvPr id="145" name="Graphic 144" descr="Warning with solid fill">
            <a:extLst>
              <a:ext uri="{FF2B5EF4-FFF2-40B4-BE49-F238E27FC236}">
                <a16:creationId xmlns:a16="http://schemas.microsoft.com/office/drawing/2014/main" id="{7F7B6BCF-E88E-7125-5E94-0D466D902F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3628" y="3550898"/>
            <a:ext cx="914400" cy="914400"/>
          </a:xfrm>
          <a:prstGeom prst="rect">
            <a:avLst/>
          </a:prstGeom>
        </p:spPr>
      </p:pic>
      <p:pic>
        <p:nvPicPr>
          <p:cNvPr id="146" name="Graphic 145" descr="Bar graph with upward trend with solid fill">
            <a:extLst>
              <a:ext uri="{FF2B5EF4-FFF2-40B4-BE49-F238E27FC236}">
                <a16:creationId xmlns:a16="http://schemas.microsoft.com/office/drawing/2014/main" id="{ADF899DC-CF69-B6E5-DE58-1ECDCE01F5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4432" y="3617290"/>
            <a:ext cx="914400" cy="914400"/>
          </a:xfrm>
          <a:prstGeom prst="rect">
            <a:avLst/>
          </a:prstGeom>
        </p:spPr>
      </p:pic>
      <p:pic>
        <p:nvPicPr>
          <p:cNvPr id="147" name="Graphic 146" descr="Dumbbell with solid fill">
            <a:extLst>
              <a:ext uri="{FF2B5EF4-FFF2-40B4-BE49-F238E27FC236}">
                <a16:creationId xmlns:a16="http://schemas.microsoft.com/office/drawing/2014/main" id="{9AD36B65-BEC0-32DD-A111-E382D1447C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5719" y="2331265"/>
            <a:ext cx="914400" cy="914400"/>
          </a:xfrm>
          <a:prstGeom prst="rect">
            <a:avLst/>
          </a:prstGeom>
        </p:spPr>
      </p:pic>
      <p:pic>
        <p:nvPicPr>
          <p:cNvPr id="148" name="Graphic 147" descr="Link with solid fill">
            <a:extLst>
              <a:ext uri="{FF2B5EF4-FFF2-40B4-BE49-F238E27FC236}">
                <a16:creationId xmlns:a16="http://schemas.microsoft.com/office/drawing/2014/main" id="{55EA0538-F507-B563-C168-FCBF2EF80A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5538" y="2298302"/>
            <a:ext cx="914400" cy="914400"/>
          </a:xfrm>
          <a:prstGeom prst="rect">
            <a:avLst/>
          </a:prstGeom>
        </p:spPr>
      </p:pic>
    </p:spTree>
    <p:extLst>
      <p:ext uri="{BB962C8B-B14F-4D97-AF65-F5344CB8AC3E}">
        <p14:creationId xmlns:p14="http://schemas.microsoft.com/office/powerpoint/2010/main" val="1385530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84872-A148-F02C-A6D3-ABE5C732549A}"/>
            </a:ext>
          </a:extLst>
        </p:cNvPr>
        <p:cNvGrpSpPr/>
        <p:nvPr/>
      </p:nvGrpSpPr>
      <p:grpSpPr>
        <a:xfrm>
          <a:off x="0" y="0"/>
          <a:ext cx="0" cy="0"/>
          <a:chOff x="0" y="0"/>
          <a:chExt cx="0" cy="0"/>
        </a:xfrm>
      </p:grpSpPr>
      <p:grpSp>
        <p:nvGrpSpPr>
          <p:cNvPr id="149" name="Group 148">
            <a:extLst>
              <a:ext uri="{FF2B5EF4-FFF2-40B4-BE49-F238E27FC236}">
                <a16:creationId xmlns:a16="http://schemas.microsoft.com/office/drawing/2014/main" id="{2A8729FA-E49F-A4EB-D9B6-127099635225}"/>
              </a:ext>
            </a:extLst>
          </p:cNvPr>
          <p:cNvGrpSpPr/>
          <p:nvPr/>
        </p:nvGrpSpPr>
        <p:grpSpPr>
          <a:xfrm>
            <a:off x="447906" y="666572"/>
            <a:ext cx="5633805" cy="2743378"/>
            <a:chOff x="2013116" y="1428750"/>
            <a:chExt cx="4068595" cy="1981200"/>
          </a:xfrm>
        </p:grpSpPr>
        <p:sp>
          <p:nvSpPr>
            <p:cNvPr id="117" name="Freeform: Shape 116">
              <a:extLst>
                <a:ext uri="{FF2B5EF4-FFF2-40B4-BE49-F238E27FC236}">
                  <a16:creationId xmlns:a16="http://schemas.microsoft.com/office/drawing/2014/main" id="{B8518330-DDFD-A09F-F469-18085E903C21}"/>
                </a:ext>
              </a:extLst>
            </p:cNvPr>
            <p:cNvSpPr/>
            <p:nvPr/>
          </p:nvSpPr>
          <p:spPr>
            <a:xfrm>
              <a:off x="2543209" y="14287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3208295 w 3538502"/>
                <a:gd name="connsiteY3" fmla="*/ 0 h 1981200"/>
                <a:gd name="connsiteX4" fmla="*/ 3538502 w 3538502"/>
                <a:gd name="connsiteY4" fmla="*/ 330207 h 1981200"/>
                <a:gd name="connsiteX5" fmla="*/ 3538502 w 3538502"/>
                <a:gd name="connsiteY5" fmla="*/ 438871 h 1981200"/>
                <a:gd name="connsiteX6" fmla="*/ 3393073 w 3538502"/>
                <a:gd name="connsiteY6" fmla="*/ 446215 h 1981200"/>
                <a:gd name="connsiteX7" fmla="*/ 1998754 w 3538502"/>
                <a:gd name="connsiteY7" fmla="*/ 1840534 h 1981200"/>
                <a:gd name="connsiteX8" fmla="*/ 1991651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3208295" y="0"/>
                  </a:lnTo>
                  <a:cubicBezTo>
                    <a:pt x="3390663" y="0"/>
                    <a:pt x="3538502" y="147839"/>
                    <a:pt x="3538502" y="330207"/>
                  </a:cubicBezTo>
                  <a:lnTo>
                    <a:pt x="3538502" y="438871"/>
                  </a:lnTo>
                  <a:lnTo>
                    <a:pt x="3393073" y="446215"/>
                  </a:lnTo>
                  <a:cubicBezTo>
                    <a:pt x="2657888" y="520877"/>
                    <a:pt x="2073416" y="1105349"/>
                    <a:pt x="1998754" y="1840534"/>
                  </a:cubicBezTo>
                  <a:lnTo>
                    <a:pt x="1991651" y="1981200"/>
                  </a:ln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4" name="Freeform: Shape 93">
              <a:extLst>
                <a:ext uri="{FF2B5EF4-FFF2-40B4-BE49-F238E27FC236}">
                  <a16:creationId xmlns:a16="http://schemas.microsoft.com/office/drawing/2014/main" id="{1686C3C2-22EA-51AB-9FD5-2EA711D037A6}"/>
                </a:ext>
              </a:extLst>
            </p:cNvPr>
            <p:cNvSpPr/>
            <p:nvPr/>
          </p:nvSpPr>
          <p:spPr>
            <a:xfrm>
              <a:off x="2494129"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1" name="Freeform: Shape 80">
              <a:extLst>
                <a:ext uri="{FF2B5EF4-FFF2-40B4-BE49-F238E27FC236}">
                  <a16:creationId xmlns:a16="http://schemas.microsoft.com/office/drawing/2014/main" id="{6096DA42-E09D-0B68-BB5D-328B7270C4AA}"/>
                </a:ext>
              </a:extLst>
            </p:cNvPr>
            <p:cNvSpPr/>
            <p:nvPr/>
          </p:nvSpPr>
          <p:spPr>
            <a:xfrm>
              <a:off x="2013116" y="14287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0" name="Group 149">
            <a:extLst>
              <a:ext uri="{FF2B5EF4-FFF2-40B4-BE49-F238E27FC236}">
                <a16:creationId xmlns:a16="http://schemas.microsoft.com/office/drawing/2014/main" id="{584BECF8-5B78-589C-8E29-79FB48A96848}"/>
              </a:ext>
            </a:extLst>
          </p:cNvPr>
          <p:cNvGrpSpPr/>
          <p:nvPr/>
        </p:nvGrpSpPr>
        <p:grpSpPr>
          <a:xfrm>
            <a:off x="6110287" y="666572"/>
            <a:ext cx="5757136" cy="2743378"/>
            <a:chOff x="6110287" y="1428750"/>
            <a:chExt cx="4157662" cy="1981200"/>
          </a:xfrm>
        </p:grpSpPr>
        <p:sp>
          <p:nvSpPr>
            <p:cNvPr id="119" name="Freeform: Shape 118">
              <a:extLst>
                <a:ext uri="{FF2B5EF4-FFF2-40B4-BE49-F238E27FC236}">
                  <a16:creationId xmlns:a16="http://schemas.microsoft.com/office/drawing/2014/main" id="{CD1F11E9-AC20-C41C-19B8-26F2A4552751}"/>
                </a:ext>
              </a:extLst>
            </p:cNvPr>
            <p:cNvSpPr/>
            <p:nvPr/>
          </p:nvSpPr>
          <p:spPr>
            <a:xfrm>
              <a:off x="6110287" y="1428750"/>
              <a:ext cx="3384185" cy="1981200"/>
            </a:xfrm>
            <a:custGeom>
              <a:avLst/>
              <a:gdLst>
                <a:gd name="connsiteX0" fmla="*/ 330207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1546850 w 3384185"/>
                <a:gd name="connsiteY7" fmla="*/ 1981200 h 1981200"/>
                <a:gd name="connsiteX8" fmla="*/ 1539747 w 3384185"/>
                <a:gd name="connsiteY8" fmla="*/ 1840534 h 1981200"/>
                <a:gd name="connsiteX9" fmla="*/ 145428 w 3384185"/>
                <a:gd name="connsiteY9" fmla="*/ 446215 h 1981200"/>
                <a:gd name="connsiteX10" fmla="*/ 0 w 3384185"/>
                <a:gd name="connsiteY10" fmla="*/ 438872 h 1981200"/>
                <a:gd name="connsiteX11" fmla="*/ 0 w 3384185"/>
                <a:gd name="connsiteY11" fmla="*/ 330207 h 1981200"/>
                <a:gd name="connsiteX12" fmla="*/ 330207 w 3384185"/>
                <a:gd name="connsiteY12"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185" h="1981200">
                  <a:moveTo>
                    <a:pt x="330207" y="0"/>
                  </a:moveTo>
                  <a:lnTo>
                    <a:pt x="2848370" y="0"/>
                  </a:lnTo>
                  <a:lnTo>
                    <a:pt x="2919412" y="0"/>
                  </a:lnTo>
                  <a:lnTo>
                    <a:pt x="3384185" y="0"/>
                  </a:lnTo>
                  <a:lnTo>
                    <a:pt x="3384185" y="1981200"/>
                  </a:lnTo>
                  <a:lnTo>
                    <a:pt x="2919412" y="1981200"/>
                  </a:lnTo>
                  <a:lnTo>
                    <a:pt x="2848370" y="1981200"/>
                  </a:lnTo>
                  <a:lnTo>
                    <a:pt x="1546850" y="1981200"/>
                  </a:lnTo>
                  <a:lnTo>
                    <a:pt x="1539747" y="1840534"/>
                  </a:lnTo>
                  <a:cubicBezTo>
                    <a:pt x="1465085" y="1105349"/>
                    <a:pt x="880613" y="520877"/>
                    <a:pt x="145428" y="446215"/>
                  </a:cubicBezTo>
                  <a:lnTo>
                    <a:pt x="0" y="438872"/>
                  </a:lnTo>
                  <a:lnTo>
                    <a:pt x="0" y="330207"/>
                  </a:lnTo>
                  <a:cubicBezTo>
                    <a:pt x="0" y="147839"/>
                    <a:pt x="147839" y="0"/>
                    <a:pt x="330207"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3" name="Freeform: Shape 92">
              <a:extLst>
                <a:ext uri="{FF2B5EF4-FFF2-40B4-BE49-F238E27FC236}">
                  <a16:creationId xmlns:a16="http://schemas.microsoft.com/office/drawing/2014/main" id="{0270D38C-D4B7-FACD-7A4F-53945DA6A7FB}"/>
                </a:ext>
              </a:extLst>
            </p:cNvPr>
            <p:cNvSpPr/>
            <p:nvPr/>
          </p:nvSpPr>
          <p:spPr>
            <a:xfrm>
              <a:off x="9539287"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8" name="Freeform: Shape 77">
              <a:extLst>
                <a:ext uri="{FF2B5EF4-FFF2-40B4-BE49-F238E27FC236}">
                  <a16:creationId xmlns:a16="http://schemas.microsoft.com/office/drawing/2014/main" id="{A946BCFC-1238-7EF2-CB30-E9181143E012}"/>
                </a:ext>
              </a:extLst>
            </p:cNvPr>
            <p:cNvSpPr/>
            <p:nvPr/>
          </p:nvSpPr>
          <p:spPr>
            <a:xfrm>
              <a:off x="9605961" y="14287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2" name="Group 151">
            <a:extLst>
              <a:ext uri="{FF2B5EF4-FFF2-40B4-BE49-F238E27FC236}">
                <a16:creationId xmlns:a16="http://schemas.microsoft.com/office/drawing/2014/main" id="{394576F7-E08E-E214-6995-F96F35EBE078}"/>
              </a:ext>
            </a:extLst>
          </p:cNvPr>
          <p:cNvGrpSpPr/>
          <p:nvPr/>
        </p:nvGrpSpPr>
        <p:grpSpPr>
          <a:xfrm>
            <a:off x="447908" y="3448049"/>
            <a:ext cx="5633803" cy="2743377"/>
            <a:chOff x="2013116" y="3448050"/>
            <a:chExt cx="4068595" cy="1981200"/>
          </a:xfrm>
        </p:grpSpPr>
        <p:sp>
          <p:nvSpPr>
            <p:cNvPr id="118" name="Freeform: Shape 117">
              <a:extLst>
                <a:ext uri="{FF2B5EF4-FFF2-40B4-BE49-F238E27FC236}">
                  <a16:creationId xmlns:a16="http://schemas.microsoft.com/office/drawing/2014/main" id="{65360765-0056-31EB-121B-0D800BFECC17}"/>
                </a:ext>
              </a:extLst>
            </p:cNvPr>
            <p:cNvSpPr/>
            <p:nvPr/>
          </p:nvSpPr>
          <p:spPr>
            <a:xfrm>
              <a:off x="2543209" y="34480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1991651 w 3538502"/>
                <a:gd name="connsiteY3" fmla="*/ 0 h 1981200"/>
                <a:gd name="connsiteX4" fmla="*/ 1998754 w 3538502"/>
                <a:gd name="connsiteY4" fmla="*/ 140666 h 1981200"/>
                <a:gd name="connsiteX5" fmla="*/ 3393073 w 3538502"/>
                <a:gd name="connsiteY5" fmla="*/ 1534985 h 1981200"/>
                <a:gd name="connsiteX6" fmla="*/ 3538502 w 3538502"/>
                <a:gd name="connsiteY6" fmla="*/ 1542329 h 1981200"/>
                <a:gd name="connsiteX7" fmla="*/ 3538502 w 3538502"/>
                <a:gd name="connsiteY7" fmla="*/ 1650993 h 1981200"/>
                <a:gd name="connsiteX8" fmla="*/ 3208295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1991651" y="0"/>
                  </a:lnTo>
                  <a:lnTo>
                    <a:pt x="1998754" y="140666"/>
                  </a:lnTo>
                  <a:cubicBezTo>
                    <a:pt x="2073416" y="875851"/>
                    <a:pt x="2657888" y="1460323"/>
                    <a:pt x="3393073" y="1534985"/>
                  </a:cubicBezTo>
                  <a:lnTo>
                    <a:pt x="3538502" y="1542329"/>
                  </a:lnTo>
                  <a:lnTo>
                    <a:pt x="3538502" y="1650993"/>
                  </a:lnTo>
                  <a:cubicBezTo>
                    <a:pt x="3538502" y="1833361"/>
                    <a:pt x="3390663" y="1981200"/>
                    <a:pt x="3208295" y="1981200"/>
                  </a:cubicBez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7" name="Freeform: Shape 86">
              <a:extLst>
                <a:ext uri="{FF2B5EF4-FFF2-40B4-BE49-F238E27FC236}">
                  <a16:creationId xmlns:a16="http://schemas.microsoft.com/office/drawing/2014/main" id="{EC77ECFF-39F6-C69B-B3A2-87AD999E99F4}"/>
                </a:ext>
              </a:extLst>
            </p:cNvPr>
            <p:cNvSpPr/>
            <p:nvPr/>
          </p:nvSpPr>
          <p:spPr>
            <a:xfrm>
              <a:off x="2494129"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0" name="Freeform: Shape 69">
              <a:extLst>
                <a:ext uri="{FF2B5EF4-FFF2-40B4-BE49-F238E27FC236}">
                  <a16:creationId xmlns:a16="http://schemas.microsoft.com/office/drawing/2014/main" id="{EB2B11EC-65AD-00C2-7A67-87335621580A}"/>
                </a:ext>
              </a:extLst>
            </p:cNvPr>
            <p:cNvSpPr/>
            <p:nvPr/>
          </p:nvSpPr>
          <p:spPr>
            <a:xfrm>
              <a:off x="2013116" y="34480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7" name="Group 156">
            <a:extLst>
              <a:ext uri="{FF2B5EF4-FFF2-40B4-BE49-F238E27FC236}">
                <a16:creationId xmlns:a16="http://schemas.microsoft.com/office/drawing/2014/main" id="{167FA2AC-A99A-A7F3-C715-422362A083A1}"/>
              </a:ext>
            </a:extLst>
          </p:cNvPr>
          <p:cNvGrpSpPr/>
          <p:nvPr/>
        </p:nvGrpSpPr>
        <p:grpSpPr>
          <a:xfrm>
            <a:off x="4534862" y="1867621"/>
            <a:ext cx="3122275" cy="3122758"/>
            <a:chOff x="4534862" y="1867621"/>
            <a:chExt cx="3122275" cy="3122758"/>
          </a:xfrm>
        </p:grpSpPr>
        <p:grpSp>
          <p:nvGrpSpPr>
            <p:cNvPr id="153" name="Group 152">
              <a:extLst>
                <a:ext uri="{FF2B5EF4-FFF2-40B4-BE49-F238E27FC236}">
                  <a16:creationId xmlns:a16="http://schemas.microsoft.com/office/drawing/2014/main" id="{45EDAFFB-AAE8-873A-DDCC-7BD69FEDA6C3}"/>
                </a:ext>
              </a:extLst>
            </p:cNvPr>
            <p:cNvGrpSpPr/>
            <p:nvPr/>
          </p:nvGrpSpPr>
          <p:grpSpPr>
            <a:xfrm>
              <a:off x="4534862" y="1867621"/>
              <a:ext cx="1546851" cy="1542329"/>
              <a:chOff x="4534862" y="1867621"/>
              <a:chExt cx="1546851" cy="1542329"/>
            </a:xfrm>
          </p:grpSpPr>
          <p:sp>
            <p:nvSpPr>
              <p:cNvPr id="92" name="Freeform: Shape 91">
                <a:extLst>
                  <a:ext uri="{FF2B5EF4-FFF2-40B4-BE49-F238E27FC236}">
                    <a16:creationId xmlns:a16="http://schemas.microsoft.com/office/drawing/2014/main" id="{EE1F236D-4FC2-5F83-38F5-FEE623E5814A}"/>
                  </a:ext>
                </a:extLst>
              </p:cNvPr>
              <p:cNvSpPr/>
              <p:nvPr/>
            </p:nvSpPr>
            <p:spPr>
              <a:xfrm>
                <a:off x="4534862" y="1867621"/>
                <a:ext cx="1546851" cy="1542329"/>
              </a:xfrm>
              <a:custGeom>
                <a:avLst/>
                <a:gdLst>
                  <a:gd name="connsiteX0" fmla="*/ 1546851 w 1546851"/>
                  <a:gd name="connsiteY0" fmla="*/ 0 h 1542329"/>
                  <a:gd name="connsiteX1" fmla="*/ 1546851 w 1546851"/>
                  <a:gd name="connsiteY1" fmla="*/ 104754 h 1542329"/>
                  <a:gd name="connsiteX2" fmla="*/ 1412133 w 1546851"/>
                  <a:gd name="connsiteY2" fmla="*/ 111557 h 1542329"/>
                  <a:gd name="connsiteX3" fmla="*/ 111316 w 1546851"/>
                  <a:gd name="connsiteY3" fmla="*/ 1412374 h 1542329"/>
                  <a:gd name="connsiteX4" fmla="*/ 104754 w 1546851"/>
                  <a:gd name="connsiteY4" fmla="*/ 1542329 h 1542329"/>
                  <a:gd name="connsiteX5" fmla="*/ 0 w 1546851"/>
                  <a:gd name="connsiteY5" fmla="*/ 1542329 h 1542329"/>
                  <a:gd name="connsiteX6" fmla="*/ 7103 w 1546851"/>
                  <a:gd name="connsiteY6" fmla="*/ 1401663 h 1542329"/>
                  <a:gd name="connsiteX7" fmla="*/ 1401422 w 1546851"/>
                  <a:gd name="connsiteY7" fmla="*/ 7344 h 1542329"/>
                  <a:gd name="connsiteX8" fmla="*/ 1546851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1546851" y="0"/>
                    </a:moveTo>
                    <a:lnTo>
                      <a:pt x="1546851" y="104754"/>
                    </a:lnTo>
                    <a:lnTo>
                      <a:pt x="1412133" y="111557"/>
                    </a:lnTo>
                    <a:cubicBezTo>
                      <a:pt x="726249" y="181212"/>
                      <a:pt x="180971" y="726490"/>
                      <a:pt x="111316" y="1412374"/>
                    </a:cubicBezTo>
                    <a:lnTo>
                      <a:pt x="104754" y="1542329"/>
                    </a:lnTo>
                    <a:lnTo>
                      <a:pt x="0" y="1542329"/>
                    </a:lnTo>
                    <a:lnTo>
                      <a:pt x="7103" y="1401663"/>
                    </a:lnTo>
                    <a:cubicBezTo>
                      <a:pt x="81765" y="666478"/>
                      <a:pt x="666237" y="82006"/>
                      <a:pt x="1401422" y="7344"/>
                    </a:cubicBezTo>
                    <a:lnTo>
                      <a:pt x="1546851"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6" name="Freeform: Shape 75">
                <a:extLst>
                  <a:ext uri="{FF2B5EF4-FFF2-40B4-BE49-F238E27FC236}">
                    <a16:creationId xmlns:a16="http://schemas.microsoft.com/office/drawing/2014/main" id="{24F10898-535B-9028-1EDF-CE659A78DA7C}"/>
                  </a:ext>
                </a:extLst>
              </p:cNvPr>
              <p:cNvSpPr/>
              <p:nvPr/>
            </p:nvSpPr>
            <p:spPr>
              <a:xfrm>
                <a:off x="4639616" y="1972375"/>
                <a:ext cx="1442097" cy="1437575"/>
              </a:xfrm>
              <a:custGeom>
                <a:avLst/>
                <a:gdLst>
                  <a:gd name="connsiteX0" fmla="*/ 1442097 w 1442097"/>
                  <a:gd name="connsiteY0" fmla="*/ 0 h 1437575"/>
                  <a:gd name="connsiteX1" fmla="*/ 1442097 w 1442097"/>
                  <a:gd name="connsiteY1" fmla="*/ 1107368 h 1437575"/>
                  <a:gd name="connsiteX2" fmla="*/ 1111890 w 1442097"/>
                  <a:gd name="connsiteY2" fmla="*/ 1437575 h 1437575"/>
                  <a:gd name="connsiteX3" fmla="*/ 0 w 1442097"/>
                  <a:gd name="connsiteY3" fmla="*/ 1437575 h 1437575"/>
                  <a:gd name="connsiteX4" fmla="*/ 6562 w 1442097"/>
                  <a:gd name="connsiteY4" fmla="*/ 1307620 h 1437575"/>
                  <a:gd name="connsiteX5" fmla="*/ 1307379 w 1442097"/>
                  <a:gd name="connsiteY5" fmla="*/ 6803 h 1437575"/>
                  <a:gd name="connsiteX6" fmla="*/ 1442097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1442097" y="0"/>
                    </a:moveTo>
                    <a:lnTo>
                      <a:pt x="1442097" y="1107368"/>
                    </a:lnTo>
                    <a:cubicBezTo>
                      <a:pt x="1442097" y="1289736"/>
                      <a:pt x="1294258" y="1437575"/>
                      <a:pt x="1111890" y="1437575"/>
                    </a:cubicBezTo>
                    <a:lnTo>
                      <a:pt x="0" y="1437575"/>
                    </a:lnTo>
                    <a:lnTo>
                      <a:pt x="6562" y="1307620"/>
                    </a:lnTo>
                    <a:cubicBezTo>
                      <a:pt x="76217" y="621736"/>
                      <a:pt x="621495" y="76458"/>
                      <a:pt x="1307379" y="6803"/>
                    </a:cubicBezTo>
                    <a:lnTo>
                      <a:pt x="144209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4" name="Group 153">
              <a:extLst>
                <a:ext uri="{FF2B5EF4-FFF2-40B4-BE49-F238E27FC236}">
                  <a16:creationId xmlns:a16="http://schemas.microsoft.com/office/drawing/2014/main" id="{740A2925-EE04-F102-103F-3F6ACAE84A5A}"/>
                </a:ext>
              </a:extLst>
            </p:cNvPr>
            <p:cNvGrpSpPr/>
            <p:nvPr/>
          </p:nvGrpSpPr>
          <p:grpSpPr>
            <a:xfrm>
              <a:off x="6110287" y="1867622"/>
              <a:ext cx="1546850" cy="1542328"/>
              <a:chOff x="6110287" y="1867622"/>
              <a:chExt cx="1546850" cy="1542328"/>
            </a:xfrm>
          </p:grpSpPr>
          <p:sp>
            <p:nvSpPr>
              <p:cNvPr id="91" name="Freeform: Shape 90">
                <a:extLst>
                  <a:ext uri="{FF2B5EF4-FFF2-40B4-BE49-F238E27FC236}">
                    <a16:creationId xmlns:a16="http://schemas.microsoft.com/office/drawing/2014/main" id="{B9321F06-B592-3254-1DFF-163E1B45A513}"/>
                  </a:ext>
                </a:extLst>
              </p:cNvPr>
              <p:cNvSpPr/>
              <p:nvPr/>
            </p:nvSpPr>
            <p:spPr>
              <a:xfrm>
                <a:off x="6110287" y="1867622"/>
                <a:ext cx="1546850" cy="1542328"/>
              </a:xfrm>
              <a:custGeom>
                <a:avLst/>
                <a:gdLst>
                  <a:gd name="connsiteX0" fmla="*/ 0 w 1546850"/>
                  <a:gd name="connsiteY0" fmla="*/ 0 h 1542328"/>
                  <a:gd name="connsiteX1" fmla="*/ 145428 w 1546850"/>
                  <a:gd name="connsiteY1" fmla="*/ 7343 h 1542328"/>
                  <a:gd name="connsiteX2" fmla="*/ 1539747 w 1546850"/>
                  <a:gd name="connsiteY2" fmla="*/ 1401662 h 1542328"/>
                  <a:gd name="connsiteX3" fmla="*/ 1546850 w 1546850"/>
                  <a:gd name="connsiteY3" fmla="*/ 1542328 h 1542328"/>
                  <a:gd name="connsiteX4" fmla="*/ 1442096 w 1546850"/>
                  <a:gd name="connsiteY4" fmla="*/ 1542328 h 1542328"/>
                  <a:gd name="connsiteX5" fmla="*/ 1435534 w 1546850"/>
                  <a:gd name="connsiteY5" fmla="*/ 1412373 h 1542328"/>
                  <a:gd name="connsiteX6" fmla="*/ 134717 w 1546850"/>
                  <a:gd name="connsiteY6" fmla="*/ 111556 h 1542328"/>
                  <a:gd name="connsiteX7" fmla="*/ 0 w 1546850"/>
                  <a:gd name="connsiteY7" fmla="*/ 104754 h 1542328"/>
                  <a:gd name="connsiteX8" fmla="*/ 0 w 1546850"/>
                  <a:gd name="connsiteY8" fmla="*/ 0 h 15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8">
                    <a:moveTo>
                      <a:pt x="0" y="0"/>
                    </a:moveTo>
                    <a:lnTo>
                      <a:pt x="145428" y="7343"/>
                    </a:lnTo>
                    <a:cubicBezTo>
                      <a:pt x="880613" y="82005"/>
                      <a:pt x="1465085" y="666477"/>
                      <a:pt x="1539747" y="1401662"/>
                    </a:cubicBezTo>
                    <a:lnTo>
                      <a:pt x="1546850" y="1542328"/>
                    </a:lnTo>
                    <a:lnTo>
                      <a:pt x="1442096" y="1542328"/>
                    </a:lnTo>
                    <a:lnTo>
                      <a:pt x="1435534" y="1412373"/>
                    </a:lnTo>
                    <a:cubicBezTo>
                      <a:pt x="1365878" y="726489"/>
                      <a:pt x="820601" y="181211"/>
                      <a:pt x="134717" y="111556"/>
                    </a:cubicBezTo>
                    <a:lnTo>
                      <a:pt x="0" y="104754"/>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5" name="Freeform: Shape 74">
                <a:extLst>
                  <a:ext uri="{FF2B5EF4-FFF2-40B4-BE49-F238E27FC236}">
                    <a16:creationId xmlns:a16="http://schemas.microsoft.com/office/drawing/2014/main" id="{56E521B3-B218-F4FD-B50A-976640407FB1}"/>
                  </a:ext>
                </a:extLst>
              </p:cNvPr>
              <p:cNvSpPr/>
              <p:nvPr/>
            </p:nvSpPr>
            <p:spPr>
              <a:xfrm>
                <a:off x="6110287" y="1972376"/>
                <a:ext cx="1442096" cy="1437574"/>
              </a:xfrm>
              <a:custGeom>
                <a:avLst/>
                <a:gdLst>
                  <a:gd name="connsiteX0" fmla="*/ 0 w 1442096"/>
                  <a:gd name="connsiteY0" fmla="*/ 0 h 1437574"/>
                  <a:gd name="connsiteX1" fmla="*/ 134717 w 1442096"/>
                  <a:gd name="connsiteY1" fmla="*/ 6802 h 1437574"/>
                  <a:gd name="connsiteX2" fmla="*/ 1435534 w 1442096"/>
                  <a:gd name="connsiteY2" fmla="*/ 1307619 h 1437574"/>
                  <a:gd name="connsiteX3" fmla="*/ 1442096 w 1442096"/>
                  <a:gd name="connsiteY3" fmla="*/ 1437574 h 1437574"/>
                  <a:gd name="connsiteX4" fmla="*/ 330207 w 1442096"/>
                  <a:gd name="connsiteY4" fmla="*/ 1437574 h 1437574"/>
                  <a:gd name="connsiteX5" fmla="*/ 0 w 1442096"/>
                  <a:gd name="connsiteY5" fmla="*/ 1107367 h 1437574"/>
                  <a:gd name="connsiteX6" fmla="*/ 0 w 1442096"/>
                  <a:gd name="connsiteY6" fmla="*/ 0 h 143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4">
                    <a:moveTo>
                      <a:pt x="0" y="0"/>
                    </a:moveTo>
                    <a:lnTo>
                      <a:pt x="134717" y="6802"/>
                    </a:lnTo>
                    <a:cubicBezTo>
                      <a:pt x="820601" y="76457"/>
                      <a:pt x="1365878" y="621735"/>
                      <a:pt x="1435534" y="1307619"/>
                    </a:cubicBezTo>
                    <a:lnTo>
                      <a:pt x="1442096" y="1437574"/>
                    </a:lnTo>
                    <a:lnTo>
                      <a:pt x="330207" y="1437574"/>
                    </a:lnTo>
                    <a:cubicBezTo>
                      <a:pt x="147839" y="1437574"/>
                      <a:pt x="0" y="1289735"/>
                      <a:pt x="0" y="1107367"/>
                    </a:cubicBez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6" name="Group 155">
              <a:extLst>
                <a:ext uri="{FF2B5EF4-FFF2-40B4-BE49-F238E27FC236}">
                  <a16:creationId xmlns:a16="http://schemas.microsoft.com/office/drawing/2014/main" id="{ED3AEECE-7F88-50D1-2780-AA4A56FDA088}"/>
                </a:ext>
              </a:extLst>
            </p:cNvPr>
            <p:cNvGrpSpPr/>
            <p:nvPr/>
          </p:nvGrpSpPr>
          <p:grpSpPr>
            <a:xfrm>
              <a:off x="4534862" y="3448050"/>
              <a:ext cx="1546851" cy="1542329"/>
              <a:chOff x="4534862" y="3448050"/>
              <a:chExt cx="1546851" cy="1542329"/>
            </a:xfrm>
          </p:grpSpPr>
          <p:sp>
            <p:nvSpPr>
              <p:cNvPr id="86" name="Freeform: Shape 85">
                <a:extLst>
                  <a:ext uri="{FF2B5EF4-FFF2-40B4-BE49-F238E27FC236}">
                    <a16:creationId xmlns:a16="http://schemas.microsoft.com/office/drawing/2014/main" id="{4BA90EC8-F32C-CB2C-5D1F-4381C1831872}"/>
                  </a:ext>
                </a:extLst>
              </p:cNvPr>
              <p:cNvSpPr/>
              <p:nvPr/>
            </p:nvSpPr>
            <p:spPr>
              <a:xfrm>
                <a:off x="4534862" y="3448050"/>
                <a:ext cx="1546851" cy="1542329"/>
              </a:xfrm>
              <a:custGeom>
                <a:avLst/>
                <a:gdLst>
                  <a:gd name="connsiteX0" fmla="*/ 0 w 1546851"/>
                  <a:gd name="connsiteY0" fmla="*/ 0 h 1542329"/>
                  <a:gd name="connsiteX1" fmla="*/ 104754 w 1546851"/>
                  <a:gd name="connsiteY1" fmla="*/ 0 h 1542329"/>
                  <a:gd name="connsiteX2" fmla="*/ 111316 w 1546851"/>
                  <a:gd name="connsiteY2" fmla="*/ 129955 h 1542329"/>
                  <a:gd name="connsiteX3" fmla="*/ 1412133 w 1546851"/>
                  <a:gd name="connsiteY3" fmla="*/ 1430772 h 1542329"/>
                  <a:gd name="connsiteX4" fmla="*/ 1546851 w 1546851"/>
                  <a:gd name="connsiteY4" fmla="*/ 1437575 h 1542329"/>
                  <a:gd name="connsiteX5" fmla="*/ 1546851 w 1546851"/>
                  <a:gd name="connsiteY5" fmla="*/ 1542329 h 1542329"/>
                  <a:gd name="connsiteX6" fmla="*/ 1401422 w 1546851"/>
                  <a:gd name="connsiteY6" fmla="*/ 1534985 h 1542329"/>
                  <a:gd name="connsiteX7" fmla="*/ 7103 w 1546851"/>
                  <a:gd name="connsiteY7" fmla="*/ 140666 h 1542329"/>
                  <a:gd name="connsiteX8" fmla="*/ 0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0" y="0"/>
                    </a:moveTo>
                    <a:lnTo>
                      <a:pt x="104754" y="0"/>
                    </a:lnTo>
                    <a:lnTo>
                      <a:pt x="111316" y="129955"/>
                    </a:lnTo>
                    <a:cubicBezTo>
                      <a:pt x="180971" y="815839"/>
                      <a:pt x="726249" y="1361117"/>
                      <a:pt x="1412133" y="1430772"/>
                    </a:cubicBezTo>
                    <a:lnTo>
                      <a:pt x="1546851" y="1437575"/>
                    </a:lnTo>
                    <a:lnTo>
                      <a:pt x="1546851" y="1542329"/>
                    </a:lnTo>
                    <a:lnTo>
                      <a:pt x="1401422" y="1534985"/>
                    </a:lnTo>
                    <a:cubicBezTo>
                      <a:pt x="666237" y="1460323"/>
                      <a:pt x="81765" y="875851"/>
                      <a:pt x="7103" y="140666"/>
                    </a:cubicBez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8" name="Freeform: Shape 67">
                <a:extLst>
                  <a:ext uri="{FF2B5EF4-FFF2-40B4-BE49-F238E27FC236}">
                    <a16:creationId xmlns:a16="http://schemas.microsoft.com/office/drawing/2014/main" id="{440EFD03-82AF-6B56-A8CC-5CF95F0FBAFF}"/>
                  </a:ext>
                </a:extLst>
              </p:cNvPr>
              <p:cNvSpPr/>
              <p:nvPr/>
            </p:nvSpPr>
            <p:spPr>
              <a:xfrm>
                <a:off x="4639616" y="3448050"/>
                <a:ext cx="1442097" cy="1437575"/>
              </a:xfrm>
              <a:custGeom>
                <a:avLst/>
                <a:gdLst>
                  <a:gd name="connsiteX0" fmla="*/ 0 w 1442097"/>
                  <a:gd name="connsiteY0" fmla="*/ 0 h 1437575"/>
                  <a:gd name="connsiteX1" fmla="*/ 1111890 w 1442097"/>
                  <a:gd name="connsiteY1" fmla="*/ 0 h 1437575"/>
                  <a:gd name="connsiteX2" fmla="*/ 1442097 w 1442097"/>
                  <a:gd name="connsiteY2" fmla="*/ 330207 h 1437575"/>
                  <a:gd name="connsiteX3" fmla="*/ 1442097 w 1442097"/>
                  <a:gd name="connsiteY3" fmla="*/ 1437575 h 1437575"/>
                  <a:gd name="connsiteX4" fmla="*/ 1307379 w 1442097"/>
                  <a:gd name="connsiteY4" fmla="*/ 1430772 h 1437575"/>
                  <a:gd name="connsiteX5" fmla="*/ 6562 w 1442097"/>
                  <a:gd name="connsiteY5" fmla="*/ 129955 h 1437575"/>
                  <a:gd name="connsiteX6" fmla="*/ 0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0" y="0"/>
                    </a:moveTo>
                    <a:lnTo>
                      <a:pt x="1111890" y="0"/>
                    </a:lnTo>
                    <a:cubicBezTo>
                      <a:pt x="1294258" y="0"/>
                      <a:pt x="1442097" y="147839"/>
                      <a:pt x="1442097" y="330207"/>
                    </a:cubicBezTo>
                    <a:lnTo>
                      <a:pt x="1442097" y="1437575"/>
                    </a:lnTo>
                    <a:lnTo>
                      <a:pt x="1307379" y="1430772"/>
                    </a:lnTo>
                    <a:cubicBezTo>
                      <a:pt x="621495" y="1361117"/>
                      <a:pt x="76217" y="815839"/>
                      <a:pt x="6562" y="129955"/>
                    </a:cubicBez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5" name="Group 154">
              <a:extLst>
                <a:ext uri="{FF2B5EF4-FFF2-40B4-BE49-F238E27FC236}">
                  <a16:creationId xmlns:a16="http://schemas.microsoft.com/office/drawing/2014/main" id="{276B5911-05EA-BCE6-83CC-CCED3B82287B}"/>
                </a:ext>
              </a:extLst>
            </p:cNvPr>
            <p:cNvGrpSpPr/>
            <p:nvPr/>
          </p:nvGrpSpPr>
          <p:grpSpPr>
            <a:xfrm>
              <a:off x="6110287" y="3448050"/>
              <a:ext cx="1546850" cy="1542329"/>
              <a:chOff x="6110287" y="3448050"/>
              <a:chExt cx="1546850" cy="1542329"/>
            </a:xfrm>
          </p:grpSpPr>
          <p:sp>
            <p:nvSpPr>
              <p:cNvPr id="85" name="Freeform: Shape 84">
                <a:extLst>
                  <a:ext uri="{FF2B5EF4-FFF2-40B4-BE49-F238E27FC236}">
                    <a16:creationId xmlns:a16="http://schemas.microsoft.com/office/drawing/2014/main" id="{DDEA4303-C55F-8060-C67C-4A154D1F7CA2}"/>
                  </a:ext>
                </a:extLst>
              </p:cNvPr>
              <p:cNvSpPr/>
              <p:nvPr/>
            </p:nvSpPr>
            <p:spPr>
              <a:xfrm>
                <a:off x="6110287" y="3448050"/>
                <a:ext cx="1546850" cy="1542329"/>
              </a:xfrm>
              <a:custGeom>
                <a:avLst/>
                <a:gdLst>
                  <a:gd name="connsiteX0" fmla="*/ 1442096 w 1546850"/>
                  <a:gd name="connsiteY0" fmla="*/ 0 h 1542329"/>
                  <a:gd name="connsiteX1" fmla="*/ 1546850 w 1546850"/>
                  <a:gd name="connsiteY1" fmla="*/ 0 h 1542329"/>
                  <a:gd name="connsiteX2" fmla="*/ 1539747 w 1546850"/>
                  <a:gd name="connsiteY2" fmla="*/ 140666 h 1542329"/>
                  <a:gd name="connsiteX3" fmla="*/ 145428 w 1546850"/>
                  <a:gd name="connsiteY3" fmla="*/ 1534985 h 1542329"/>
                  <a:gd name="connsiteX4" fmla="*/ 0 w 1546850"/>
                  <a:gd name="connsiteY4" fmla="*/ 1542329 h 1542329"/>
                  <a:gd name="connsiteX5" fmla="*/ 0 w 1546850"/>
                  <a:gd name="connsiteY5" fmla="*/ 1437575 h 1542329"/>
                  <a:gd name="connsiteX6" fmla="*/ 134717 w 1546850"/>
                  <a:gd name="connsiteY6" fmla="*/ 1430772 h 1542329"/>
                  <a:gd name="connsiteX7" fmla="*/ 1435534 w 1546850"/>
                  <a:gd name="connsiteY7" fmla="*/ 129955 h 1542329"/>
                  <a:gd name="connsiteX8" fmla="*/ 1442096 w 1546850"/>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9">
                    <a:moveTo>
                      <a:pt x="1442096" y="0"/>
                    </a:moveTo>
                    <a:lnTo>
                      <a:pt x="1546850" y="0"/>
                    </a:lnTo>
                    <a:lnTo>
                      <a:pt x="1539747" y="140666"/>
                    </a:lnTo>
                    <a:cubicBezTo>
                      <a:pt x="1465085" y="875851"/>
                      <a:pt x="880613" y="1460323"/>
                      <a:pt x="145428" y="1534985"/>
                    </a:cubicBezTo>
                    <a:lnTo>
                      <a:pt x="0" y="1542329"/>
                    </a:lnTo>
                    <a:lnTo>
                      <a:pt x="0" y="1437575"/>
                    </a:lnTo>
                    <a:lnTo>
                      <a:pt x="134717" y="1430772"/>
                    </a:lnTo>
                    <a:cubicBezTo>
                      <a:pt x="820601" y="1361117"/>
                      <a:pt x="1365878" y="815839"/>
                      <a:pt x="1435534" y="129955"/>
                    </a:cubicBezTo>
                    <a:lnTo>
                      <a:pt x="1442096"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7" name="Freeform: Shape 66">
                <a:extLst>
                  <a:ext uri="{FF2B5EF4-FFF2-40B4-BE49-F238E27FC236}">
                    <a16:creationId xmlns:a16="http://schemas.microsoft.com/office/drawing/2014/main" id="{444AE65D-1D16-1044-1B38-7C711EAB7403}"/>
                  </a:ext>
                </a:extLst>
              </p:cNvPr>
              <p:cNvSpPr/>
              <p:nvPr/>
            </p:nvSpPr>
            <p:spPr>
              <a:xfrm>
                <a:off x="6110287" y="3448050"/>
                <a:ext cx="1442096" cy="1437575"/>
              </a:xfrm>
              <a:custGeom>
                <a:avLst/>
                <a:gdLst>
                  <a:gd name="connsiteX0" fmla="*/ 330207 w 1442096"/>
                  <a:gd name="connsiteY0" fmla="*/ 0 h 1437575"/>
                  <a:gd name="connsiteX1" fmla="*/ 1442096 w 1442096"/>
                  <a:gd name="connsiteY1" fmla="*/ 0 h 1437575"/>
                  <a:gd name="connsiteX2" fmla="*/ 1435534 w 1442096"/>
                  <a:gd name="connsiteY2" fmla="*/ 129955 h 1437575"/>
                  <a:gd name="connsiteX3" fmla="*/ 134717 w 1442096"/>
                  <a:gd name="connsiteY3" fmla="*/ 1430772 h 1437575"/>
                  <a:gd name="connsiteX4" fmla="*/ 0 w 1442096"/>
                  <a:gd name="connsiteY4" fmla="*/ 1437575 h 1437575"/>
                  <a:gd name="connsiteX5" fmla="*/ 0 w 1442096"/>
                  <a:gd name="connsiteY5" fmla="*/ 330207 h 1437575"/>
                  <a:gd name="connsiteX6" fmla="*/ 330207 w 1442096"/>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5">
                    <a:moveTo>
                      <a:pt x="330207" y="0"/>
                    </a:moveTo>
                    <a:lnTo>
                      <a:pt x="1442096" y="0"/>
                    </a:lnTo>
                    <a:lnTo>
                      <a:pt x="1435534" y="129955"/>
                    </a:lnTo>
                    <a:cubicBezTo>
                      <a:pt x="1365878" y="815839"/>
                      <a:pt x="820601" y="1361117"/>
                      <a:pt x="134717" y="1430772"/>
                    </a:cubicBezTo>
                    <a:lnTo>
                      <a:pt x="0" y="1437575"/>
                    </a:lnTo>
                    <a:lnTo>
                      <a:pt x="0" y="330207"/>
                    </a:lnTo>
                    <a:cubicBezTo>
                      <a:pt x="0" y="147839"/>
                      <a:pt x="147839" y="0"/>
                      <a:pt x="33020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grpSp>
        <p:nvGrpSpPr>
          <p:cNvPr id="151" name="Group 150">
            <a:extLst>
              <a:ext uri="{FF2B5EF4-FFF2-40B4-BE49-F238E27FC236}">
                <a16:creationId xmlns:a16="http://schemas.microsoft.com/office/drawing/2014/main" id="{260F732D-BFF0-AEC6-8491-70E942AEB0AC}"/>
              </a:ext>
            </a:extLst>
          </p:cNvPr>
          <p:cNvGrpSpPr/>
          <p:nvPr/>
        </p:nvGrpSpPr>
        <p:grpSpPr>
          <a:xfrm>
            <a:off x="6110287" y="3448050"/>
            <a:ext cx="4157662" cy="1981200"/>
            <a:chOff x="6110287" y="3448050"/>
            <a:chExt cx="4157662" cy="1981200"/>
          </a:xfrm>
        </p:grpSpPr>
        <p:sp>
          <p:nvSpPr>
            <p:cNvPr id="84" name="Freeform: Shape 83">
              <a:extLst>
                <a:ext uri="{FF2B5EF4-FFF2-40B4-BE49-F238E27FC236}">
                  <a16:creationId xmlns:a16="http://schemas.microsoft.com/office/drawing/2014/main" id="{C366D346-FE36-442F-957E-8F618A0FD9F4}"/>
                </a:ext>
              </a:extLst>
            </p:cNvPr>
            <p:cNvSpPr/>
            <p:nvPr/>
          </p:nvSpPr>
          <p:spPr>
            <a:xfrm>
              <a:off x="9539287"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0" name="Freeform: Shape 119">
              <a:extLst>
                <a:ext uri="{FF2B5EF4-FFF2-40B4-BE49-F238E27FC236}">
                  <a16:creationId xmlns:a16="http://schemas.microsoft.com/office/drawing/2014/main" id="{537E6A2F-2C3C-5988-3755-FE3187EC18BF}"/>
                </a:ext>
              </a:extLst>
            </p:cNvPr>
            <p:cNvSpPr/>
            <p:nvPr/>
          </p:nvSpPr>
          <p:spPr>
            <a:xfrm>
              <a:off x="6110287" y="3448050"/>
              <a:ext cx="3384185" cy="1981200"/>
            </a:xfrm>
            <a:custGeom>
              <a:avLst/>
              <a:gdLst>
                <a:gd name="connsiteX0" fmla="*/ 1546850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330207 w 3384185"/>
                <a:gd name="connsiteY7" fmla="*/ 1981200 h 1981200"/>
                <a:gd name="connsiteX8" fmla="*/ 0 w 3384185"/>
                <a:gd name="connsiteY8" fmla="*/ 1650993 h 1981200"/>
                <a:gd name="connsiteX9" fmla="*/ 0 w 3384185"/>
                <a:gd name="connsiteY9" fmla="*/ 1542329 h 1981200"/>
                <a:gd name="connsiteX10" fmla="*/ 145428 w 3384185"/>
                <a:gd name="connsiteY10" fmla="*/ 1534985 h 1981200"/>
                <a:gd name="connsiteX11" fmla="*/ 1539747 w 3384185"/>
                <a:gd name="connsiteY11" fmla="*/ 140666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185" h="1981200">
                  <a:moveTo>
                    <a:pt x="1546850" y="0"/>
                  </a:moveTo>
                  <a:lnTo>
                    <a:pt x="2848370" y="0"/>
                  </a:lnTo>
                  <a:lnTo>
                    <a:pt x="2919412" y="0"/>
                  </a:lnTo>
                  <a:lnTo>
                    <a:pt x="3384185" y="0"/>
                  </a:lnTo>
                  <a:lnTo>
                    <a:pt x="3384185" y="1981200"/>
                  </a:lnTo>
                  <a:lnTo>
                    <a:pt x="2919412" y="1981200"/>
                  </a:lnTo>
                  <a:lnTo>
                    <a:pt x="2848370" y="1981200"/>
                  </a:lnTo>
                  <a:lnTo>
                    <a:pt x="330207" y="1981200"/>
                  </a:lnTo>
                  <a:cubicBezTo>
                    <a:pt x="147839" y="1981200"/>
                    <a:pt x="0" y="1833361"/>
                    <a:pt x="0" y="1650993"/>
                  </a:cubicBezTo>
                  <a:lnTo>
                    <a:pt x="0" y="1542329"/>
                  </a:lnTo>
                  <a:lnTo>
                    <a:pt x="145428" y="1534985"/>
                  </a:lnTo>
                  <a:cubicBezTo>
                    <a:pt x="880613" y="1460323"/>
                    <a:pt x="1465085" y="875851"/>
                    <a:pt x="1539747" y="140666"/>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5" name="Freeform: Shape 64">
              <a:extLst>
                <a:ext uri="{FF2B5EF4-FFF2-40B4-BE49-F238E27FC236}">
                  <a16:creationId xmlns:a16="http://schemas.microsoft.com/office/drawing/2014/main" id="{EA54C38C-29D0-EFB1-17E7-55E9745851A3}"/>
                </a:ext>
              </a:extLst>
            </p:cNvPr>
            <p:cNvSpPr/>
            <p:nvPr/>
          </p:nvSpPr>
          <p:spPr>
            <a:xfrm>
              <a:off x="9605961" y="34480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133" name="TextBox 132">
            <a:extLst>
              <a:ext uri="{FF2B5EF4-FFF2-40B4-BE49-F238E27FC236}">
                <a16:creationId xmlns:a16="http://schemas.microsoft.com/office/drawing/2014/main" id="{BF173F04-F123-D497-191E-1BE5B41B865C}"/>
              </a:ext>
            </a:extLst>
          </p:cNvPr>
          <p:cNvSpPr txBox="1"/>
          <p:nvPr/>
        </p:nvSpPr>
        <p:spPr>
          <a:xfrm>
            <a:off x="559066" y="1593318"/>
            <a:ext cx="479618"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S</a:t>
            </a:r>
          </a:p>
        </p:txBody>
      </p:sp>
      <p:sp>
        <p:nvSpPr>
          <p:cNvPr id="134" name="TextBox 133">
            <a:extLst>
              <a:ext uri="{FF2B5EF4-FFF2-40B4-BE49-F238E27FC236}">
                <a16:creationId xmlns:a16="http://schemas.microsoft.com/office/drawing/2014/main" id="{75186E18-6B1E-34F0-9D06-1E7E763C23F3}"/>
              </a:ext>
            </a:extLst>
          </p:cNvPr>
          <p:cNvSpPr txBox="1"/>
          <p:nvPr/>
        </p:nvSpPr>
        <p:spPr>
          <a:xfrm>
            <a:off x="9717985" y="4166837"/>
            <a:ext cx="470000"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T</a:t>
            </a:r>
          </a:p>
        </p:txBody>
      </p:sp>
      <p:sp>
        <p:nvSpPr>
          <p:cNvPr id="135" name="TextBox 134">
            <a:extLst>
              <a:ext uri="{FF2B5EF4-FFF2-40B4-BE49-F238E27FC236}">
                <a16:creationId xmlns:a16="http://schemas.microsoft.com/office/drawing/2014/main" id="{434A7858-262F-8AC5-E263-CADDB7E39604}"/>
              </a:ext>
            </a:extLst>
          </p:cNvPr>
          <p:cNvSpPr txBox="1"/>
          <p:nvPr/>
        </p:nvSpPr>
        <p:spPr>
          <a:xfrm>
            <a:off x="497050" y="4511088"/>
            <a:ext cx="721672"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W</a:t>
            </a:r>
          </a:p>
        </p:txBody>
      </p:sp>
      <p:sp>
        <p:nvSpPr>
          <p:cNvPr id="136" name="TextBox 135">
            <a:extLst>
              <a:ext uri="{FF2B5EF4-FFF2-40B4-BE49-F238E27FC236}">
                <a16:creationId xmlns:a16="http://schemas.microsoft.com/office/drawing/2014/main" id="{3AB9C365-C529-42BC-E7A1-D8A2D5D9B16E}"/>
              </a:ext>
            </a:extLst>
          </p:cNvPr>
          <p:cNvSpPr txBox="1"/>
          <p:nvPr/>
        </p:nvSpPr>
        <p:spPr>
          <a:xfrm>
            <a:off x="11138707" y="1649209"/>
            <a:ext cx="574196"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O</a:t>
            </a:r>
          </a:p>
        </p:txBody>
      </p:sp>
      <p:sp>
        <p:nvSpPr>
          <p:cNvPr id="137" name="TextBox 136">
            <a:extLst>
              <a:ext uri="{FF2B5EF4-FFF2-40B4-BE49-F238E27FC236}">
                <a16:creationId xmlns:a16="http://schemas.microsoft.com/office/drawing/2014/main" id="{D1E7C7BD-F4F4-9C0A-72FF-9BAA9F628795}"/>
              </a:ext>
            </a:extLst>
          </p:cNvPr>
          <p:cNvSpPr txBox="1"/>
          <p:nvPr/>
        </p:nvSpPr>
        <p:spPr>
          <a:xfrm>
            <a:off x="1829783" y="1300930"/>
            <a:ext cx="2235924" cy="584775"/>
          </a:xfrm>
          <a:prstGeom prst="rect">
            <a:avLst/>
          </a:prstGeom>
          <a:noFill/>
        </p:spPr>
        <p:txBody>
          <a:bodyPr wrap="square" rtlCol="0">
            <a:spAutoFit/>
          </a:bodyPr>
          <a:lstStyle/>
          <a:p>
            <a:r>
              <a:rPr lang="es-CO" sz="1600" b="1" dirty="0">
                <a:latin typeface="Montserrat" panose="00000800000000000000" pitchFamily="2" charset="0"/>
              </a:rPr>
              <a:t>STRENGTHS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38" name="TextBox 137">
            <a:extLst>
              <a:ext uri="{FF2B5EF4-FFF2-40B4-BE49-F238E27FC236}">
                <a16:creationId xmlns:a16="http://schemas.microsoft.com/office/drawing/2014/main" id="{6C0FD2B2-58B0-56AA-6B4D-20F54C334891}"/>
              </a:ext>
            </a:extLst>
          </p:cNvPr>
          <p:cNvSpPr txBox="1"/>
          <p:nvPr/>
        </p:nvSpPr>
        <p:spPr>
          <a:xfrm>
            <a:off x="1829783" y="161711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39" name="TextBox 138">
            <a:extLst>
              <a:ext uri="{FF2B5EF4-FFF2-40B4-BE49-F238E27FC236}">
                <a16:creationId xmlns:a16="http://schemas.microsoft.com/office/drawing/2014/main" id="{E26EB613-E0C7-E54E-9E73-D530F909F2E3}"/>
              </a:ext>
            </a:extLst>
          </p:cNvPr>
          <p:cNvSpPr txBox="1"/>
          <p:nvPr/>
        </p:nvSpPr>
        <p:spPr>
          <a:xfrm>
            <a:off x="1850457" y="4102171"/>
            <a:ext cx="2235924" cy="584775"/>
          </a:xfrm>
          <a:prstGeom prst="rect">
            <a:avLst/>
          </a:prstGeom>
          <a:noFill/>
        </p:spPr>
        <p:txBody>
          <a:bodyPr wrap="square" rtlCol="0">
            <a:spAutoFit/>
          </a:bodyPr>
          <a:lstStyle/>
          <a:p>
            <a:r>
              <a:rPr lang="es-CO" sz="1600" b="1" dirty="0">
                <a:latin typeface="Montserrat" panose="00000800000000000000" pitchFamily="2" charset="0"/>
              </a:rPr>
              <a:t>WEAKNESSES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0" name="TextBox 139">
            <a:extLst>
              <a:ext uri="{FF2B5EF4-FFF2-40B4-BE49-F238E27FC236}">
                <a16:creationId xmlns:a16="http://schemas.microsoft.com/office/drawing/2014/main" id="{9CA470D9-CF27-F231-FA7D-4B8ABCDA106A}"/>
              </a:ext>
            </a:extLst>
          </p:cNvPr>
          <p:cNvSpPr txBox="1"/>
          <p:nvPr/>
        </p:nvSpPr>
        <p:spPr>
          <a:xfrm>
            <a:off x="8251365" y="1277130"/>
            <a:ext cx="2235924" cy="584775"/>
          </a:xfrm>
          <a:prstGeom prst="rect">
            <a:avLst/>
          </a:prstGeom>
          <a:noFill/>
        </p:spPr>
        <p:txBody>
          <a:bodyPr wrap="square" rtlCol="0">
            <a:spAutoFit/>
          </a:bodyPr>
          <a:lstStyle/>
          <a:p>
            <a:r>
              <a:rPr lang="es-CO" sz="1600" b="1" dirty="0">
                <a:latin typeface="Montserrat" panose="00000800000000000000" pitchFamily="2" charset="0"/>
              </a:rPr>
              <a:t>OPPORTUNITIES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1" name="TextBox 140">
            <a:extLst>
              <a:ext uri="{FF2B5EF4-FFF2-40B4-BE49-F238E27FC236}">
                <a16:creationId xmlns:a16="http://schemas.microsoft.com/office/drawing/2014/main" id="{6ED5232B-C643-57E3-D9DB-B36A56BB3038}"/>
              </a:ext>
            </a:extLst>
          </p:cNvPr>
          <p:cNvSpPr txBox="1"/>
          <p:nvPr/>
        </p:nvSpPr>
        <p:spPr>
          <a:xfrm>
            <a:off x="7650084" y="3747804"/>
            <a:ext cx="2235924" cy="584775"/>
          </a:xfrm>
          <a:prstGeom prst="rect">
            <a:avLst/>
          </a:prstGeom>
          <a:noFill/>
        </p:spPr>
        <p:txBody>
          <a:bodyPr wrap="square" rtlCol="0">
            <a:spAutoFit/>
          </a:bodyPr>
          <a:lstStyle/>
          <a:p>
            <a:r>
              <a:rPr lang="es-CO" sz="1600" b="1" dirty="0">
                <a:latin typeface="Montserrat" panose="00000800000000000000" pitchFamily="2" charset="0"/>
              </a:rPr>
              <a:t>THREATS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2" name="TextBox 141">
            <a:extLst>
              <a:ext uri="{FF2B5EF4-FFF2-40B4-BE49-F238E27FC236}">
                <a16:creationId xmlns:a16="http://schemas.microsoft.com/office/drawing/2014/main" id="{0509597B-428C-7900-E216-6E0976AAF9BE}"/>
              </a:ext>
            </a:extLst>
          </p:cNvPr>
          <p:cNvSpPr txBox="1"/>
          <p:nvPr/>
        </p:nvSpPr>
        <p:spPr>
          <a:xfrm>
            <a:off x="1850457" y="4479773"/>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3" name="TextBox 142">
            <a:extLst>
              <a:ext uri="{FF2B5EF4-FFF2-40B4-BE49-F238E27FC236}">
                <a16:creationId xmlns:a16="http://schemas.microsoft.com/office/drawing/2014/main" id="{5FD4AD2F-2F16-8B0B-1A09-C2E2A2BA2DB4}"/>
              </a:ext>
            </a:extLst>
          </p:cNvPr>
          <p:cNvSpPr txBox="1"/>
          <p:nvPr/>
        </p:nvSpPr>
        <p:spPr>
          <a:xfrm>
            <a:off x="8251365" y="159331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4" name="TextBox 143">
            <a:extLst>
              <a:ext uri="{FF2B5EF4-FFF2-40B4-BE49-F238E27FC236}">
                <a16:creationId xmlns:a16="http://schemas.microsoft.com/office/drawing/2014/main" id="{EB27FB7A-3351-7375-22E8-ED52C3E7FD5D}"/>
              </a:ext>
            </a:extLst>
          </p:cNvPr>
          <p:cNvSpPr txBox="1"/>
          <p:nvPr/>
        </p:nvSpPr>
        <p:spPr>
          <a:xfrm>
            <a:off x="7650084" y="4125406"/>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pic>
        <p:nvPicPr>
          <p:cNvPr id="145" name="Graphic 144" descr="Warning with solid fill">
            <a:extLst>
              <a:ext uri="{FF2B5EF4-FFF2-40B4-BE49-F238E27FC236}">
                <a16:creationId xmlns:a16="http://schemas.microsoft.com/office/drawing/2014/main" id="{86503F87-CC2C-6467-8832-9852A3BA92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3628" y="3550898"/>
            <a:ext cx="914400" cy="914400"/>
          </a:xfrm>
          <a:prstGeom prst="rect">
            <a:avLst/>
          </a:prstGeom>
        </p:spPr>
      </p:pic>
      <p:pic>
        <p:nvPicPr>
          <p:cNvPr id="146" name="Graphic 145" descr="Bar graph with upward trend with solid fill">
            <a:extLst>
              <a:ext uri="{FF2B5EF4-FFF2-40B4-BE49-F238E27FC236}">
                <a16:creationId xmlns:a16="http://schemas.microsoft.com/office/drawing/2014/main" id="{A6715043-EC3D-6443-6F41-37A92BB50C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4432" y="3617290"/>
            <a:ext cx="914400" cy="914400"/>
          </a:xfrm>
          <a:prstGeom prst="rect">
            <a:avLst/>
          </a:prstGeom>
        </p:spPr>
      </p:pic>
      <p:pic>
        <p:nvPicPr>
          <p:cNvPr id="147" name="Graphic 146" descr="Dumbbell with solid fill">
            <a:extLst>
              <a:ext uri="{FF2B5EF4-FFF2-40B4-BE49-F238E27FC236}">
                <a16:creationId xmlns:a16="http://schemas.microsoft.com/office/drawing/2014/main" id="{6E37C87C-A664-407D-4030-7D19D4EF99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5719" y="2331265"/>
            <a:ext cx="914400" cy="914400"/>
          </a:xfrm>
          <a:prstGeom prst="rect">
            <a:avLst/>
          </a:prstGeom>
        </p:spPr>
      </p:pic>
      <p:pic>
        <p:nvPicPr>
          <p:cNvPr id="148" name="Graphic 147" descr="Link with solid fill">
            <a:extLst>
              <a:ext uri="{FF2B5EF4-FFF2-40B4-BE49-F238E27FC236}">
                <a16:creationId xmlns:a16="http://schemas.microsoft.com/office/drawing/2014/main" id="{CF5CC01C-3B88-4B6E-782D-0107BF3117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5538" y="2298302"/>
            <a:ext cx="914400" cy="914400"/>
          </a:xfrm>
          <a:prstGeom prst="rect">
            <a:avLst/>
          </a:prstGeom>
        </p:spPr>
      </p:pic>
    </p:spTree>
    <p:extLst>
      <p:ext uri="{BB962C8B-B14F-4D97-AF65-F5344CB8AC3E}">
        <p14:creationId xmlns:p14="http://schemas.microsoft.com/office/powerpoint/2010/main" val="490044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8672-16FA-4C6F-3E8B-BC9040F328CB}"/>
            </a:ext>
          </a:extLst>
        </p:cNvPr>
        <p:cNvGrpSpPr/>
        <p:nvPr/>
      </p:nvGrpSpPr>
      <p:grpSpPr>
        <a:xfrm>
          <a:off x="0" y="0"/>
          <a:ext cx="0" cy="0"/>
          <a:chOff x="0" y="0"/>
          <a:chExt cx="0" cy="0"/>
        </a:xfrm>
      </p:grpSpPr>
      <p:grpSp>
        <p:nvGrpSpPr>
          <p:cNvPr id="149" name="Group 148">
            <a:extLst>
              <a:ext uri="{FF2B5EF4-FFF2-40B4-BE49-F238E27FC236}">
                <a16:creationId xmlns:a16="http://schemas.microsoft.com/office/drawing/2014/main" id="{365893E3-79F6-5D87-80CF-9E9A84D52E5E}"/>
              </a:ext>
            </a:extLst>
          </p:cNvPr>
          <p:cNvGrpSpPr/>
          <p:nvPr/>
        </p:nvGrpSpPr>
        <p:grpSpPr>
          <a:xfrm>
            <a:off x="447906" y="666572"/>
            <a:ext cx="5633805" cy="2743378"/>
            <a:chOff x="2013116" y="1428750"/>
            <a:chExt cx="4068595" cy="1981200"/>
          </a:xfrm>
        </p:grpSpPr>
        <p:sp>
          <p:nvSpPr>
            <p:cNvPr id="117" name="Freeform: Shape 116">
              <a:extLst>
                <a:ext uri="{FF2B5EF4-FFF2-40B4-BE49-F238E27FC236}">
                  <a16:creationId xmlns:a16="http://schemas.microsoft.com/office/drawing/2014/main" id="{02429CA1-E865-01C6-49CF-3B31E12359C0}"/>
                </a:ext>
              </a:extLst>
            </p:cNvPr>
            <p:cNvSpPr/>
            <p:nvPr/>
          </p:nvSpPr>
          <p:spPr>
            <a:xfrm>
              <a:off x="2543209" y="14287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3208295 w 3538502"/>
                <a:gd name="connsiteY3" fmla="*/ 0 h 1981200"/>
                <a:gd name="connsiteX4" fmla="*/ 3538502 w 3538502"/>
                <a:gd name="connsiteY4" fmla="*/ 330207 h 1981200"/>
                <a:gd name="connsiteX5" fmla="*/ 3538502 w 3538502"/>
                <a:gd name="connsiteY5" fmla="*/ 438871 h 1981200"/>
                <a:gd name="connsiteX6" fmla="*/ 3393073 w 3538502"/>
                <a:gd name="connsiteY6" fmla="*/ 446215 h 1981200"/>
                <a:gd name="connsiteX7" fmla="*/ 1998754 w 3538502"/>
                <a:gd name="connsiteY7" fmla="*/ 1840534 h 1981200"/>
                <a:gd name="connsiteX8" fmla="*/ 1991651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3208295" y="0"/>
                  </a:lnTo>
                  <a:cubicBezTo>
                    <a:pt x="3390663" y="0"/>
                    <a:pt x="3538502" y="147839"/>
                    <a:pt x="3538502" y="330207"/>
                  </a:cubicBezTo>
                  <a:lnTo>
                    <a:pt x="3538502" y="438871"/>
                  </a:lnTo>
                  <a:lnTo>
                    <a:pt x="3393073" y="446215"/>
                  </a:lnTo>
                  <a:cubicBezTo>
                    <a:pt x="2657888" y="520877"/>
                    <a:pt x="2073416" y="1105349"/>
                    <a:pt x="1998754" y="1840534"/>
                  </a:cubicBezTo>
                  <a:lnTo>
                    <a:pt x="1991651" y="1981200"/>
                  </a:ln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4" name="Freeform: Shape 93">
              <a:extLst>
                <a:ext uri="{FF2B5EF4-FFF2-40B4-BE49-F238E27FC236}">
                  <a16:creationId xmlns:a16="http://schemas.microsoft.com/office/drawing/2014/main" id="{3CFD9BC1-EF2F-73AD-5A71-136DEE4B32B2}"/>
                </a:ext>
              </a:extLst>
            </p:cNvPr>
            <p:cNvSpPr/>
            <p:nvPr/>
          </p:nvSpPr>
          <p:spPr>
            <a:xfrm>
              <a:off x="2494129"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1" name="Freeform: Shape 80">
              <a:extLst>
                <a:ext uri="{FF2B5EF4-FFF2-40B4-BE49-F238E27FC236}">
                  <a16:creationId xmlns:a16="http://schemas.microsoft.com/office/drawing/2014/main" id="{1A33B4DE-6A4D-528C-CD0B-CC7F2363ADDE}"/>
                </a:ext>
              </a:extLst>
            </p:cNvPr>
            <p:cNvSpPr/>
            <p:nvPr/>
          </p:nvSpPr>
          <p:spPr>
            <a:xfrm>
              <a:off x="2013116" y="14287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0" name="Group 149">
            <a:extLst>
              <a:ext uri="{FF2B5EF4-FFF2-40B4-BE49-F238E27FC236}">
                <a16:creationId xmlns:a16="http://schemas.microsoft.com/office/drawing/2014/main" id="{FD6562D9-6F46-B476-8854-46207920E243}"/>
              </a:ext>
            </a:extLst>
          </p:cNvPr>
          <p:cNvGrpSpPr/>
          <p:nvPr/>
        </p:nvGrpSpPr>
        <p:grpSpPr>
          <a:xfrm>
            <a:off x="6110287" y="666572"/>
            <a:ext cx="5757136" cy="2743378"/>
            <a:chOff x="6110287" y="1428750"/>
            <a:chExt cx="4157662" cy="1981200"/>
          </a:xfrm>
        </p:grpSpPr>
        <p:sp>
          <p:nvSpPr>
            <p:cNvPr id="119" name="Freeform: Shape 118">
              <a:extLst>
                <a:ext uri="{FF2B5EF4-FFF2-40B4-BE49-F238E27FC236}">
                  <a16:creationId xmlns:a16="http://schemas.microsoft.com/office/drawing/2014/main" id="{00A0C3FA-A086-055D-2B02-20D545EE100B}"/>
                </a:ext>
              </a:extLst>
            </p:cNvPr>
            <p:cNvSpPr/>
            <p:nvPr/>
          </p:nvSpPr>
          <p:spPr>
            <a:xfrm>
              <a:off x="6110287" y="1428750"/>
              <a:ext cx="3384185" cy="1981200"/>
            </a:xfrm>
            <a:custGeom>
              <a:avLst/>
              <a:gdLst>
                <a:gd name="connsiteX0" fmla="*/ 330207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1546850 w 3384185"/>
                <a:gd name="connsiteY7" fmla="*/ 1981200 h 1981200"/>
                <a:gd name="connsiteX8" fmla="*/ 1539747 w 3384185"/>
                <a:gd name="connsiteY8" fmla="*/ 1840534 h 1981200"/>
                <a:gd name="connsiteX9" fmla="*/ 145428 w 3384185"/>
                <a:gd name="connsiteY9" fmla="*/ 446215 h 1981200"/>
                <a:gd name="connsiteX10" fmla="*/ 0 w 3384185"/>
                <a:gd name="connsiteY10" fmla="*/ 438872 h 1981200"/>
                <a:gd name="connsiteX11" fmla="*/ 0 w 3384185"/>
                <a:gd name="connsiteY11" fmla="*/ 330207 h 1981200"/>
                <a:gd name="connsiteX12" fmla="*/ 330207 w 3384185"/>
                <a:gd name="connsiteY12"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185" h="1981200">
                  <a:moveTo>
                    <a:pt x="330207" y="0"/>
                  </a:moveTo>
                  <a:lnTo>
                    <a:pt x="2848370" y="0"/>
                  </a:lnTo>
                  <a:lnTo>
                    <a:pt x="2919412" y="0"/>
                  </a:lnTo>
                  <a:lnTo>
                    <a:pt x="3384185" y="0"/>
                  </a:lnTo>
                  <a:lnTo>
                    <a:pt x="3384185" y="1981200"/>
                  </a:lnTo>
                  <a:lnTo>
                    <a:pt x="2919412" y="1981200"/>
                  </a:lnTo>
                  <a:lnTo>
                    <a:pt x="2848370" y="1981200"/>
                  </a:lnTo>
                  <a:lnTo>
                    <a:pt x="1546850" y="1981200"/>
                  </a:lnTo>
                  <a:lnTo>
                    <a:pt x="1539747" y="1840534"/>
                  </a:lnTo>
                  <a:cubicBezTo>
                    <a:pt x="1465085" y="1105349"/>
                    <a:pt x="880613" y="520877"/>
                    <a:pt x="145428" y="446215"/>
                  </a:cubicBezTo>
                  <a:lnTo>
                    <a:pt x="0" y="438872"/>
                  </a:lnTo>
                  <a:lnTo>
                    <a:pt x="0" y="330207"/>
                  </a:lnTo>
                  <a:cubicBezTo>
                    <a:pt x="0" y="147839"/>
                    <a:pt x="147839" y="0"/>
                    <a:pt x="330207"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3" name="Freeform: Shape 92">
              <a:extLst>
                <a:ext uri="{FF2B5EF4-FFF2-40B4-BE49-F238E27FC236}">
                  <a16:creationId xmlns:a16="http://schemas.microsoft.com/office/drawing/2014/main" id="{AB0627C2-564A-A6FC-393A-FA1C301C9164}"/>
                </a:ext>
              </a:extLst>
            </p:cNvPr>
            <p:cNvSpPr/>
            <p:nvPr/>
          </p:nvSpPr>
          <p:spPr>
            <a:xfrm>
              <a:off x="9539287" y="14287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8" name="Freeform: Shape 77">
              <a:extLst>
                <a:ext uri="{FF2B5EF4-FFF2-40B4-BE49-F238E27FC236}">
                  <a16:creationId xmlns:a16="http://schemas.microsoft.com/office/drawing/2014/main" id="{93CA1715-EAB0-7D3C-AACA-C5583F19E2BE}"/>
                </a:ext>
              </a:extLst>
            </p:cNvPr>
            <p:cNvSpPr/>
            <p:nvPr/>
          </p:nvSpPr>
          <p:spPr>
            <a:xfrm>
              <a:off x="9605961" y="14287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2" name="Group 151">
            <a:extLst>
              <a:ext uri="{FF2B5EF4-FFF2-40B4-BE49-F238E27FC236}">
                <a16:creationId xmlns:a16="http://schemas.microsoft.com/office/drawing/2014/main" id="{74A4B6E0-EA1F-BC7A-0932-0EFFD709BCD6}"/>
              </a:ext>
            </a:extLst>
          </p:cNvPr>
          <p:cNvGrpSpPr/>
          <p:nvPr/>
        </p:nvGrpSpPr>
        <p:grpSpPr>
          <a:xfrm>
            <a:off x="447908" y="3448049"/>
            <a:ext cx="5633803" cy="2743377"/>
            <a:chOff x="2013116" y="3448050"/>
            <a:chExt cx="4068595" cy="1981200"/>
          </a:xfrm>
        </p:grpSpPr>
        <p:sp>
          <p:nvSpPr>
            <p:cNvPr id="118" name="Freeform: Shape 117">
              <a:extLst>
                <a:ext uri="{FF2B5EF4-FFF2-40B4-BE49-F238E27FC236}">
                  <a16:creationId xmlns:a16="http://schemas.microsoft.com/office/drawing/2014/main" id="{7BE2CFA9-E401-B211-4FEC-D7BFB96BE122}"/>
                </a:ext>
              </a:extLst>
            </p:cNvPr>
            <p:cNvSpPr/>
            <p:nvPr/>
          </p:nvSpPr>
          <p:spPr>
            <a:xfrm>
              <a:off x="2543209" y="3448050"/>
              <a:ext cx="3538502" cy="1981200"/>
            </a:xfrm>
            <a:custGeom>
              <a:avLst/>
              <a:gdLst>
                <a:gd name="connsiteX0" fmla="*/ 0 w 3538502"/>
                <a:gd name="connsiteY0" fmla="*/ 0 h 1981200"/>
                <a:gd name="connsiteX1" fmla="*/ 438114 w 3538502"/>
                <a:gd name="connsiteY1" fmla="*/ 0 h 1981200"/>
                <a:gd name="connsiteX2" fmla="*/ 535815 w 3538502"/>
                <a:gd name="connsiteY2" fmla="*/ 0 h 1981200"/>
                <a:gd name="connsiteX3" fmla="*/ 1991651 w 3538502"/>
                <a:gd name="connsiteY3" fmla="*/ 0 h 1981200"/>
                <a:gd name="connsiteX4" fmla="*/ 1998754 w 3538502"/>
                <a:gd name="connsiteY4" fmla="*/ 140666 h 1981200"/>
                <a:gd name="connsiteX5" fmla="*/ 3393073 w 3538502"/>
                <a:gd name="connsiteY5" fmla="*/ 1534985 h 1981200"/>
                <a:gd name="connsiteX6" fmla="*/ 3538502 w 3538502"/>
                <a:gd name="connsiteY6" fmla="*/ 1542329 h 1981200"/>
                <a:gd name="connsiteX7" fmla="*/ 3538502 w 3538502"/>
                <a:gd name="connsiteY7" fmla="*/ 1650993 h 1981200"/>
                <a:gd name="connsiteX8" fmla="*/ 3208295 w 3538502"/>
                <a:gd name="connsiteY8" fmla="*/ 1981200 h 1981200"/>
                <a:gd name="connsiteX9" fmla="*/ 535815 w 3538502"/>
                <a:gd name="connsiteY9" fmla="*/ 1981200 h 1981200"/>
                <a:gd name="connsiteX10" fmla="*/ 438114 w 3538502"/>
                <a:gd name="connsiteY10" fmla="*/ 1981200 h 1981200"/>
                <a:gd name="connsiteX11" fmla="*/ 0 w 3538502"/>
                <a:gd name="connsiteY11"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8502" h="1981200">
                  <a:moveTo>
                    <a:pt x="0" y="0"/>
                  </a:moveTo>
                  <a:lnTo>
                    <a:pt x="438114" y="0"/>
                  </a:lnTo>
                  <a:lnTo>
                    <a:pt x="535815" y="0"/>
                  </a:lnTo>
                  <a:lnTo>
                    <a:pt x="1991651" y="0"/>
                  </a:lnTo>
                  <a:lnTo>
                    <a:pt x="1998754" y="140666"/>
                  </a:lnTo>
                  <a:cubicBezTo>
                    <a:pt x="2073416" y="875851"/>
                    <a:pt x="2657888" y="1460323"/>
                    <a:pt x="3393073" y="1534985"/>
                  </a:cubicBezTo>
                  <a:lnTo>
                    <a:pt x="3538502" y="1542329"/>
                  </a:lnTo>
                  <a:lnTo>
                    <a:pt x="3538502" y="1650993"/>
                  </a:lnTo>
                  <a:cubicBezTo>
                    <a:pt x="3538502" y="1833361"/>
                    <a:pt x="3390663" y="1981200"/>
                    <a:pt x="3208295" y="1981200"/>
                  </a:cubicBezTo>
                  <a:lnTo>
                    <a:pt x="535815" y="1981200"/>
                  </a:lnTo>
                  <a:lnTo>
                    <a:pt x="438114" y="1981200"/>
                  </a:lnTo>
                  <a:lnTo>
                    <a:pt x="0" y="198120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7" name="Freeform: Shape 86">
              <a:extLst>
                <a:ext uri="{FF2B5EF4-FFF2-40B4-BE49-F238E27FC236}">
                  <a16:creationId xmlns:a16="http://schemas.microsoft.com/office/drawing/2014/main" id="{F4F475A1-93CA-1BA9-B4A5-45C68A9E74E8}"/>
                </a:ext>
              </a:extLst>
            </p:cNvPr>
            <p:cNvSpPr/>
            <p:nvPr/>
          </p:nvSpPr>
          <p:spPr>
            <a:xfrm>
              <a:off x="2494129"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0" name="Freeform: Shape 69">
              <a:extLst>
                <a:ext uri="{FF2B5EF4-FFF2-40B4-BE49-F238E27FC236}">
                  <a16:creationId xmlns:a16="http://schemas.microsoft.com/office/drawing/2014/main" id="{7D26BC50-79D6-5D8D-B326-2CEE9A56914C}"/>
                </a:ext>
              </a:extLst>
            </p:cNvPr>
            <p:cNvSpPr/>
            <p:nvPr/>
          </p:nvSpPr>
          <p:spPr>
            <a:xfrm>
              <a:off x="2013116" y="3448050"/>
              <a:ext cx="481012" cy="1981200"/>
            </a:xfrm>
            <a:custGeom>
              <a:avLst/>
              <a:gdLst>
                <a:gd name="connsiteX0" fmla="*/ 330207 w 481012"/>
                <a:gd name="connsiteY0" fmla="*/ 0 h 1981200"/>
                <a:gd name="connsiteX1" fmla="*/ 481012 w 481012"/>
                <a:gd name="connsiteY1" fmla="*/ 0 h 1981200"/>
                <a:gd name="connsiteX2" fmla="*/ 481012 w 481012"/>
                <a:gd name="connsiteY2" fmla="*/ 1981200 h 1981200"/>
                <a:gd name="connsiteX3" fmla="*/ 330207 w 481012"/>
                <a:gd name="connsiteY3" fmla="*/ 1981200 h 1981200"/>
                <a:gd name="connsiteX4" fmla="*/ 0 w 481012"/>
                <a:gd name="connsiteY4" fmla="*/ 1650993 h 1981200"/>
                <a:gd name="connsiteX5" fmla="*/ 0 w 481012"/>
                <a:gd name="connsiteY5" fmla="*/ 330207 h 1981200"/>
                <a:gd name="connsiteX6" fmla="*/ 330207 w 481012"/>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1981200">
                  <a:moveTo>
                    <a:pt x="330207" y="0"/>
                  </a:moveTo>
                  <a:lnTo>
                    <a:pt x="481012" y="0"/>
                  </a:lnTo>
                  <a:lnTo>
                    <a:pt x="481012" y="1981200"/>
                  </a:lnTo>
                  <a:lnTo>
                    <a:pt x="330207" y="1981200"/>
                  </a:lnTo>
                  <a:cubicBezTo>
                    <a:pt x="147839" y="1981200"/>
                    <a:pt x="0" y="1833361"/>
                    <a:pt x="0" y="1650993"/>
                  </a:cubicBezTo>
                  <a:lnTo>
                    <a:pt x="0" y="330207"/>
                  </a:lnTo>
                  <a:cubicBezTo>
                    <a:pt x="0" y="147839"/>
                    <a:pt x="147839" y="0"/>
                    <a:pt x="330207"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7" name="Group 156">
            <a:extLst>
              <a:ext uri="{FF2B5EF4-FFF2-40B4-BE49-F238E27FC236}">
                <a16:creationId xmlns:a16="http://schemas.microsoft.com/office/drawing/2014/main" id="{FC26F049-6DC9-4C5D-C04B-C44E8AA761E2}"/>
              </a:ext>
            </a:extLst>
          </p:cNvPr>
          <p:cNvGrpSpPr/>
          <p:nvPr/>
        </p:nvGrpSpPr>
        <p:grpSpPr>
          <a:xfrm>
            <a:off x="4534862" y="1867621"/>
            <a:ext cx="3122275" cy="3122758"/>
            <a:chOff x="4534862" y="1867621"/>
            <a:chExt cx="3122275" cy="3122758"/>
          </a:xfrm>
        </p:grpSpPr>
        <p:grpSp>
          <p:nvGrpSpPr>
            <p:cNvPr id="153" name="Group 152">
              <a:extLst>
                <a:ext uri="{FF2B5EF4-FFF2-40B4-BE49-F238E27FC236}">
                  <a16:creationId xmlns:a16="http://schemas.microsoft.com/office/drawing/2014/main" id="{59CF6E1D-0731-C1AD-3D93-E3905891B665}"/>
                </a:ext>
              </a:extLst>
            </p:cNvPr>
            <p:cNvGrpSpPr/>
            <p:nvPr/>
          </p:nvGrpSpPr>
          <p:grpSpPr>
            <a:xfrm>
              <a:off x="4534862" y="1867621"/>
              <a:ext cx="1546851" cy="1542329"/>
              <a:chOff x="4534862" y="1867621"/>
              <a:chExt cx="1546851" cy="1542329"/>
            </a:xfrm>
          </p:grpSpPr>
          <p:sp>
            <p:nvSpPr>
              <p:cNvPr id="92" name="Freeform: Shape 91">
                <a:extLst>
                  <a:ext uri="{FF2B5EF4-FFF2-40B4-BE49-F238E27FC236}">
                    <a16:creationId xmlns:a16="http://schemas.microsoft.com/office/drawing/2014/main" id="{CC710113-B17C-CB2B-DB7F-7BEA843D553D}"/>
                  </a:ext>
                </a:extLst>
              </p:cNvPr>
              <p:cNvSpPr/>
              <p:nvPr/>
            </p:nvSpPr>
            <p:spPr>
              <a:xfrm>
                <a:off x="4534862" y="1867621"/>
                <a:ext cx="1546851" cy="1542329"/>
              </a:xfrm>
              <a:custGeom>
                <a:avLst/>
                <a:gdLst>
                  <a:gd name="connsiteX0" fmla="*/ 1546851 w 1546851"/>
                  <a:gd name="connsiteY0" fmla="*/ 0 h 1542329"/>
                  <a:gd name="connsiteX1" fmla="*/ 1546851 w 1546851"/>
                  <a:gd name="connsiteY1" fmla="*/ 104754 h 1542329"/>
                  <a:gd name="connsiteX2" fmla="*/ 1412133 w 1546851"/>
                  <a:gd name="connsiteY2" fmla="*/ 111557 h 1542329"/>
                  <a:gd name="connsiteX3" fmla="*/ 111316 w 1546851"/>
                  <a:gd name="connsiteY3" fmla="*/ 1412374 h 1542329"/>
                  <a:gd name="connsiteX4" fmla="*/ 104754 w 1546851"/>
                  <a:gd name="connsiteY4" fmla="*/ 1542329 h 1542329"/>
                  <a:gd name="connsiteX5" fmla="*/ 0 w 1546851"/>
                  <a:gd name="connsiteY5" fmla="*/ 1542329 h 1542329"/>
                  <a:gd name="connsiteX6" fmla="*/ 7103 w 1546851"/>
                  <a:gd name="connsiteY6" fmla="*/ 1401663 h 1542329"/>
                  <a:gd name="connsiteX7" fmla="*/ 1401422 w 1546851"/>
                  <a:gd name="connsiteY7" fmla="*/ 7344 h 1542329"/>
                  <a:gd name="connsiteX8" fmla="*/ 1546851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1546851" y="0"/>
                    </a:moveTo>
                    <a:lnTo>
                      <a:pt x="1546851" y="104754"/>
                    </a:lnTo>
                    <a:lnTo>
                      <a:pt x="1412133" y="111557"/>
                    </a:lnTo>
                    <a:cubicBezTo>
                      <a:pt x="726249" y="181212"/>
                      <a:pt x="180971" y="726490"/>
                      <a:pt x="111316" y="1412374"/>
                    </a:cubicBezTo>
                    <a:lnTo>
                      <a:pt x="104754" y="1542329"/>
                    </a:lnTo>
                    <a:lnTo>
                      <a:pt x="0" y="1542329"/>
                    </a:lnTo>
                    <a:lnTo>
                      <a:pt x="7103" y="1401663"/>
                    </a:lnTo>
                    <a:cubicBezTo>
                      <a:pt x="81765" y="666478"/>
                      <a:pt x="666237" y="82006"/>
                      <a:pt x="1401422" y="7344"/>
                    </a:cubicBezTo>
                    <a:lnTo>
                      <a:pt x="1546851"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6" name="Freeform: Shape 75">
                <a:extLst>
                  <a:ext uri="{FF2B5EF4-FFF2-40B4-BE49-F238E27FC236}">
                    <a16:creationId xmlns:a16="http://schemas.microsoft.com/office/drawing/2014/main" id="{B16BFF3D-047F-F2E2-9CFA-9D85AA326B44}"/>
                  </a:ext>
                </a:extLst>
              </p:cNvPr>
              <p:cNvSpPr/>
              <p:nvPr/>
            </p:nvSpPr>
            <p:spPr>
              <a:xfrm>
                <a:off x="4639616" y="1972375"/>
                <a:ext cx="1442097" cy="1437575"/>
              </a:xfrm>
              <a:custGeom>
                <a:avLst/>
                <a:gdLst>
                  <a:gd name="connsiteX0" fmla="*/ 1442097 w 1442097"/>
                  <a:gd name="connsiteY0" fmla="*/ 0 h 1437575"/>
                  <a:gd name="connsiteX1" fmla="*/ 1442097 w 1442097"/>
                  <a:gd name="connsiteY1" fmla="*/ 1107368 h 1437575"/>
                  <a:gd name="connsiteX2" fmla="*/ 1111890 w 1442097"/>
                  <a:gd name="connsiteY2" fmla="*/ 1437575 h 1437575"/>
                  <a:gd name="connsiteX3" fmla="*/ 0 w 1442097"/>
                  <a:gd name="connsiteY3" fmla="*/ 1437575 h 1437575"/>
                  <a:gd name="connsiteX4" fmla="*/ 6562 w 1442097"/>
                  <a:gd name="connsiteY4" fmla="*/ 1307620 h 1437575"/>
                  <a:gd name="connsiteX5" fmla="*/ 1307379 w 1442097"/>
                  <a:gd name="connsiteY5" fmla="*/ 6803 h 1437575"/>
                  <a:gd name="connsiteX6" fmla="*/ 1442097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1442097" y="0"/>
                    </a:moveTo>
                    <a:lnTo>
                      <a:pt x="1442097" y="1107368"/>
                    </a:lnTo>
                    <a:cubicBezTo>
                      <a:pt x="1442097" y="1289736"/>
                      <a:pt x="1294258" y="1437575"/>
                      <a:pt x="1111890" y="1437575"/>
                    </a:cubicBezTo>
                    <a:lnTo>
                      <a:pt x="0" y="1437575"/>
                    </a:lnTo>
                    <a:lnTo>
                      <a:pt x="6562" y="1307620"/>
                    </a:lnTo>
                    <a:cubicBezTo>
                      <a:pt x="76217" y="621736"/>
                      <a:pt x="621495" y="76458"/>
                      <a:pt x="1307379" y="6803"/>
                    </a:cubicBezTo>
                    <a:lnTo>
                      <a:pt x="144209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4" name="Group 153">
              <a:extLst>
                <a:ext uri="{FF2B5EF4-FFF2-40B4-BE49-F238E27FC236}">
                  <a16:creationId xmlns:a16="http://schemas.microsoft.com/office/drawing/2014/main" id="{509B47C6-B75F-C30E-AD8A-D5ED5C5CF2E0}"/>
                </a:ext>
              </a:extLst>
            </p:cNvPr>
            <p:cNvGrpSpPr/>
            <p:nvPr/>
          </p:nvGrpSpPr>
          <p:grpSpPr>
            <a:xfrm>
              <a:off x="6110287" y="1867622"/>
              <a:ext cx="1546850" cy="1542328"/>
              <a:chOff x="6110287" y="1867622"/>
              <a:chExt cx="1546850" cy="1542328"/>
            </a:xfrm>
          </p:grpSpPr>
          <p:sp>
            <p:nvSpPr>
              <p:cNvPr id="91" name="Freeform: Shape 90">
                <a:extLst>
                  <a:ext uri="{FF2B5EF4-FFF2-40B4-BE49-F238E27FC236}">
                    <a16:creationId xmlns:a16="http://schemas.microsoft.com/office/drawing/2014/main" id="{58E2DF79-8526-55B7-6669-29BD6D288892}"/>
                  </a:ext>
                </a:extLst>
              </p:cNvPr>
              <p:cNvSpPr/>
              <p:nvPr/>
            </p:nvSpPr>
            <p:spPr>
              <a:xfrm>
                <a:off x="6110287" y="1867622"/>
                <a:ext cx="1546850" cy="1542328"/>
              </a:xfrm>
              <a:custGeom>
                <a:avLst/>
                <a:gdLst>
                  <a:gd name="connsiteX0" fmla="*/ 0 w 1546850"/>
                  <a:gd name="connsiteY0" fmla="*/ 0 h 1542328"/>
                  <a:gd name="connsiteX1" fmla="*/ 145428 w 1546850"/>
                  <a:gd name="connsiteY1" fmla="*/ 7343 h 1542328"/>
                  <a:gd name="connsiteX2" fmla="*/ 1539747 w 1546850"/>
                  <a:gd name="connsiteY2" fmla="*/ 1401662 h 1542328"/>
                  <a:gd name="connsiteX3" fmla="*/ 1546850 w 1546850"/>
                  <a:gd name="connsiteY3" fmla="*/ 1542328 h 1542328"/>
                  <a:gd name="connsiteX4" fmla="*/ 1442096 w 1546850"/>
                  <a:gd name="connsiteY4" fmla="*/ 1542328 h 1542328"/>
                  <a:gd name="connsiteX5" fmla="*/ 1435534 w 1546850"/>
                  <a:gd name="connsiteY5" fmla="*/ 1412373 h 1542328"/>
                  <a:gd name="connsiteX6" fmla="*/ 134717 w 1546850"/>
                  <a:gd name="connsiteY6" fmla="*/ 111556 h 1542328"/>
                  <a:gd name="connsiteX7" fmla="*/ 0 w 1546850"/>
                  <a:gd name="connsiteY7" fmla="*/ 104754 h 1542328"/>
                  <a:gd name="connsiteX8" fmla="*/ 0 w 1546850"/>
                  <a:gd name="connsiteY8" fmla="*/ 0 h 15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8">
                    <a:moveTo>
                      <a:pt x="0" y="0"/>
                    </a:moveTo>
                    <a:lnTo>
                      <a:pt x="145428" y="7343"/>
                    </a:lnTo>
                    <a:cubicBezTo>
                      <a:pt x="880613" y="82005"/>
                      <a:pt x="1465085" y="666477"/>
                      <a:pt x="1539747" y="1401662"/>
                    </a:cubicBezTo>
                    <a:lnTo>
                      <a:pt x="1546850" y="1542328"/>
                    </a:lnTo>
                    <a:lnTo>
                      <a:pt x="1442096" y="1542328"/>
                    </a:lnTo>
                    <a:lnTo>
                      <a:pt x="1435534" y="1412373"/>
                    </a:lnTo>
                    <a:cubicBezTo>
                      <a:pt x="1365878" y="726489"/>
                      <a:pt x="820601" y="181211"/>
                      <a:pt x="134717" y="111556"/>
                    </a:cubicBezTo>
                    <a:lnTo>
                      <a:pt x="0" y="104754"/>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5" name="Freeform: Shape 74">
                <a:extLst>
                  <a:ext uri="{FF2B5EF4-FFF2-40B4-BE49-F238E27FC236}">
                    <a16:creationId xmlns:a16="http://schemas.microsoft.com/office/drawing/2014/main" id="{AD9931BA-70D1-E4FF-DCB2-BD422D454830}"/>
                  </a:ext>
                </a:extLst>
              </p:cNvPr>
              <p:cNvSpPr/>
              <p:nvPr/>
            </p:nvSpPr>
            <p:spPr>
              <a:xfrm>
                <a:off x="6110287" y="1972376"/>
                <a:ext cx="1442096" cy="1437574"/>
              </a:xfrm>
              <a:custGeom>
                <a:avLst/>
                <a:gdLst>
                  <a:gd name="connsiteX0" fmla="*/ 0 w 1442096"/>
                  <a:gd name="connsiteY0" fmla="*/ 0 h 1437574"/>
                  <a:gd name="connsiteX1" fmla="*/ 134717 w 1442096"/>
                  <a:gd name="connsiteY1" fmla="*/ 6802 h 1437574"/>
                  <a:gd name="connsiteX2" fmla="*/ 1435534 w 1442096"/>
                  <a:gd name="connsiteY2" fmla="*/ 1307619 h 1437574"/>
                  <a:gd name="connsiteX3" fmla="*/ 1442096 w 1442096"/>
                  <a:gd name="connsiteY3" fmla="*/ 1437574 h 1437574"/>
                  <a:gd name="connsiteX4" fmla="*/ 330207 w 1442096"/>
                  <a:gd name="connsiteY4" fmla="*/ 1437574 h 1437574"/>
                  <a:gd name="connsiteX5" fmla="*/ 0 w 1442096"/>
                  <a:gd name="connsiteY5" fmla="*/ 1107367 h 1437574"/>
                  <a:gd name="connsiteX6" fmla="*/ 0 w 1442096"/>
                  <a:gd name="connsiteY6" fmla="*/ 0 h 143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4">
                    <a:moveTo>
                      <a:pt x="0" y="0"/>
                    </a:moveTo>
                    <a:lnTo>
                      <a:pt x="134717" y="6802"/>
                    </a:lnTo>
                    <a:cubicBezTo>
                      <a:pt x="820601" y="76457"/>
                      <a:pt x="1365878" y="621735"/>
                      <a:pt x="1435534" y="1307619"/>
                    </a:cubicBezTo>
                    <a:lnTo>
                      <a:pt x="1442096" y="1437574"/>
                    </a:lnTo>
                    <a:lnTo>
                      <a:pt x="330207" y="1437574"/>
                    </a:lnTo>
                    <a:cubicBezTo>
                      <a:pt x="147839" y="1437574"/>
                      <a:pt x="0" y="1289735"/>
                      <a:pt x="0" y="1107367"/>
                    </a:cubicBez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6" name="Group 155">
              <a:extLst>
                <a:ext uri="{FF2B5EF4-FFF2-40B4-BE49-F238E27FC236}">
                  <a16:creationId xmlns:a16="http://schemas.microsoft.com/office/drawing/2014/main" id="{31D5600F-7F49-95A2-9B07-70B6F2A990EA}"/>
                </a:ext>
              </a:extLst>
            </p:cNvPr>
            <p:cNvGrpSpPr/>
            <p:nvPr/>
          </p:nvGrpSpPr>
          <p:grpSpPr>
            <a:xfrm>
              <a:off x="4534862" y="3448050"/>
              <a:ext cx="1546851" cy="1542329"/>
              <a:chOff x="4534862" y="3448050"/>
              <a:chExt cx="1546851" cy="1542329"/>
            </a:xfrm>
          </p:grpSpPr>
          <p:sp>
            <p:nvSpPr>
              <p:cNvPr id="86" name="Freeform: Shape 85">
                <a:extLst>
                  <a:ext uri="{FF2B5EF4-FFF2-40B4-BE49-F238E27FC236}">
                    <a16:creationId xmlns:a16="http://schemas.microsoft.com/office/drawing/2014/main" id="{802F472E-23B1-1BA8-DDD8-70D2911453A4}"/>
                  </a:ext>
                </a:extLst>
              </p:cNvPr>
              <p:cNvSpPr/>
              <p:nvPr/>
            </p:nvSpPr>
            <p:spPr>
              <a:xfrm>
                <a:off x="4534862" y="3448050"/>
                <a:ext cx="1546851" cy="1542329"/>
              </a:xfrm>
              <a:custGeom>
                <a:avLst/>
                <a:gdLst>
                  <a:gd name="connsiteX0" fmla="*/ 0 w 1546851"/>
                  <a:gd name="connsiteY0" fmla="*/ 0 h 1542329"/>
                  <a:gd name="connsiteX1" fmla="*/ 104754 w 1546851"/>
                  <a:gd name="connsiteY1" fmla="*/ 0 h 1542329"/>
                  <a:gd name="connsiteX2" fmla="*/ 111316 w 1546851"/>
                  <a:gd name="connsiteY2" fmla="*/ 129955 h 1542329"/>
                  <a:gd name="connsiteX3" fmla="*/ 1412133 w 1546851"/>
                  <a:gd name="connsiteY3" fmla="*/ 1430772 h 1542329"/>
                  <a:gd name="connsiteX4" fmla="*/ 1546851 w 1546851"/>
                  <a:gd name="connsiteY4" fmla="*/ 1437575 h 1542329"/>
                  <a:gd name="connsiteX5" fmla="*/ 1546851 w 1546851"/>
                  <a:gd name="connsiteY5" fmla="*/ 1542329 h 1542329"/>
                  <a:gd name="connsiteX6" fmla="*/ 1401422 w 1546851"/>
                  <a:gd name="connsiteY6" fmla="*/ 1534985 h 1542329"/>
                  <a:gd name="connsiteX7" fmla="*/ 7103 w 1546851"/>
                  <a:gd name="connsiteY7" fmla="*/ 140666 h 1542329"/>
                  <a:gd name="connsiteX8" fmla="*/ 0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0" y="0"/>
                    </a:moveTo>
                    <a:lnTo>
                      <a:pt x="104754" y="0"/>
                    </a:lnTo>
                    <a:lnTo>
                      <a:pt x="111316" y="129955"/>
                    </a:lnTo>
                    <a:cubicBezTo>
                      <a:pt x="180971" y="815839"/>
                      <a:pt x="726249" y="1361117"/>
                      <a:pt x="1412133" y="1430772"/>
                    </a:cubicBezTo>
                    <a:lnTo>
                      <a:pt x="1546851" y="1437575"/>
                    </a:lnTo>
                    <a:lnTo>
                      <a:pt x="1546851" y="1542329"/>
                    </a:lnTo>
                    <a:lnTo>
                      <a:pt x="1401422" y="1534985"/>
                    </a:lnTo>
                    <a:cubicBezTo>
                      <a:pt x="666237" y="1460323"/>
                      <a:pt x="81765" y="875851"/>
                      <a:pt x="7103" y="140666"/>
                    </a:cubicBez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8" name="Freeform: Shape 67">
                <a:extLst>
                  <a:ext uri="{FF2B5EF4-FFF2-40B4-BE49-F238E27FC236}">
                    <a16:creationId xmlns:a16="http://schemas.microsoft.com/office/drawing/2014/main" id="{A27E5FA5-9ABF-132F-0B7C-CCB995532419}"/>
                  </a:ext>
                </a:extLst>
              </p:cNvPr>
              <p:cNvSpPr/>
              <p:nvPr/>
            </p:nvSpPr>
            <p:spPr>
              <a:xfrm>
                <a:off x="4639616" y="3448050"/>
                <a:ext cx="1442097" cy="1437575"/>
              </a:xfrm>
              <a:custGeom>
                <a:avLst/>
                <a:gdLst>
                  <a:gd name="connsiteX0" fmla="*/ 0 w 1442097"/>
                  <a:gd name="connsiteY0" fmla="*/ 0 h 1437575"/>
                  <a:gd name="connsiteX1" fmla="*/ 1111890 w 1442097"/>
                  <a:gd name="connsiteY1" fmla="*/ 0 h 1437575"/>
                  <a:gd name="connsiteX2" fmla="*/ 1442097 w 1442097"/>
                  <a:gd name="connsiteY2" fmla="*/ 330207 h 1437575"/>
                  <a:gd name="connsiteX3" fmla="*/ 1442097 w 1442097"/>
                  <a:gd name="connsiteY3" fmla="*/ 1437575 h 1437575"/>
                  <a:gd name="connsiteX4" fmla="*/ 1307379 w 1442097"/>
                  <a:gd name="connsiteY4" fmla="*/ 1430772 h 1437575"/>
                  <a:gd name="connsiteX5" fmla="*/ 6562 w 1442097"/>
                  <a:gd name="connsiteY5" fmla="*/ 129955 h 1437575"/>
                  <a:gd name="connsiteX6" fmla="*/ 0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0" y="0"/>
                    </a:moveTo>
                    <a:lnTo>
                      <a:pt x="1111890" y="0"/>
                    </a:lnTo>
                    <a:cubicBezTo>
                      <a:pt x="1294258" y="0"/>
                      <a:pt x="1442097" y="147839"/>
                      <a:pt x="1442097" y="330207"/>
                    </a:cubicBezTo>
                    <a:lnTo>
                      <a:pt x="1442097" y="1437575"/>
                    </a:lnTo>
                    <a:lnTo>
                      <a:pt x="1307379" y="1430772"/>
                    </a:lnTo>
                    <a:cubicBezTo>
                      <a:pt x="621495" y="1361117"/>
                      <a:pt x="76217" y="815839"/>
                      <a:pt x="6562" y="129955"/>
                    </a:cubicBez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155" name="Group 154">
              <a:extLst>
                <a:ext uri="{FF2B5EF4-FFF2-40B4-BE49-F238E27FC236}">
                  <a16:creationId xmlns:a16="http://schemas.microsoft.com/office/drawing/2014/main" id="{0D989BCC-EF88-19AD-1675-FC0E20B90312}"/>
                </a:ext>
              </a:extLst>
            </p:cNvPr>
            <p:cNvGrpSpPr/>
            <p:nvPr/>
          </p:nvGrpSpPr>
          <p:grpSpPr>
            <a:xfrm>
              <a:off x="6110287" y="3448050"/>
              <a:ext cx="1546850" cy="1542329"/>
              <a:chOff x="6110287" y="3448050"/>
              <a:chExt cx="1546850" cy="1542329"/>
            </a:xfrm>
          </p:grpSpPr>
          <p:sp>
            <p:nvSpPr>
              <p:cNvPr id="85" name="Freeform: Shape 84">
                <a:extLst>
                  <a:ext uri="{FF2B5EF4-FFF2-40B4-BE49-F238E27FC236}">
                    <a16:creationId xmlns:a16="http://schemas.microsoft.com/office/drawing/2014/main" id="{BD2BB71C-B444-BD05-1C32-A11B105644C9}"/>
                  </a:ext>
                </a:extLst>
              </p:cNvPr>
              <p:cNvSpPr/>
              <p:nvPr/>
            </p:nvSpPr>
            <p:spPr>
              <a:xfrm>
                <a:off x="6110287" y="3448050"/>
                <a:ext cx="1546850" cy="1542329"/>
              </a:xfrm>
              <a:custGeom>
                <a:avLst/>
                <a:gdLst>
                  <a:gd name="connsiteX0" fmla="*/ 1442096 w 1546850"/>
                  <a:gd name="connsiteY0" fmla="*/ 0 h 1542329"/>
                  <a:gd name="connsiteX1" fmla="*/ 1546850 w 1546850"/>
                  <a:gd name="connsiteY1" fmla="*/ 0 h 1542329"/>
                  <a:gd name="connsiteX2" fmla="*/ 1539747 w 1546850"/>
                  <a:gd name="connsiteY2" fmla="*/ 140666 h 1542329"/>
                  <a:gd name="connsiteX3" fmla="*/ 145428 w 1546850"/>
                  <a:gd name="connsiteY3" fmla="*/ 1534985 h 1542329"/>
                  <a:gd name="connsiteX4" fmla="*/ 0 w 1546850"/>
                  <a:gd name="connsiteY4" fmla="*/ 1542329 h 1542329"/>
                  <a:gd name="connsiteX5" fmla="*/ 0 w 1546850"/>
                  <a:gd name="connsiteY5" fmla="*/ 1437575 h 1542329"/>
                  <a:gd name="connsiteX6" fmla="*/ 134717 w 1546850"/>
                  <a:gd name="connsiteY6" fmla="*/ 1430772 h 1542329"/>
                  <a:gd name="connsiteX7" fmla="*/ 1435534 w 1546850"/>
                  <a:gd name="connsiteY7" fmla="*/ 129955 h 1542329"/>
                  <a:gd name="connsiteX8" fmla="*/ 1442096 w 1546850"/>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9">
                    <a:moveTo>
                      <a:pt x="1442096" y="0"/>
                    </a:moveTo>
                    <a:lnTo>
                      <a:pt x="1546850" y="0"/>
                    </a:lnTo>
                    <a:lnTo>
                      <a:pt x="1539747" y="140666"/>
                    </a:lnTo>
                    <a:cubicBezTo>
                      <a:pt x="1465085" y="875851"/>
                      <a:pt x="880613" y="1460323"/>
                      <a:pt x="145428" y="1534985"/>
                    </a:cubicBezTo>
                    <a:lnTo>
                      <a:pt x="0" y="1542329"/>
                    </a:lnTo>
                    <a:lnTo>
                      <a:pt x="0" y="1437575"/>
                    </a:lnTo>
                    <a:lnTo>
                      <a:pt x="134717" y="1430772"/>
                    </a:lnTo>
                    <a:cubicBezTo>
                      <a:pt x="820601" y="1361117"/>
                      <a:pt x="1365878" y="815839"/>
                      <a:pt x="1435534" y="129955"/>
                    </a:cubicBezTo>
                    <a:lnTo>
                      <a:pt x="1442096"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7" name="Freeform: Shape 66">
                <a:extLst>
                  <a:ext uri="{FF2B5EF4-FFF2-40B4-BE49-F238E27FC236}">
                    <a16:creationId xmlns:a16="http://schemas.microsoft.com/office/drawing/2014/main" id="{7DAC26D2-D881-C065-720F-FC5C7A48EE6C}"/>
                  </a:ext>
                </a:extLst>
              </p:cNvPr>
              <p:cNvSpPr/>
              <p:nvPr/>
            </p:nvSpPr>
            <p:spPr>
              <a:xfrm>
                <a:off x="6110287" y="3448050"/>
                <a:ext cx="1442096" cy="1437575"/>
              </a:xfrm>
              <a:custGeom>
                <a:avLst/>
                <a:gdLst>
                  <a:gd name="connsiteX0" fmla="*/ 330207 w 1442096"/>
                  <a:gd name="connsiteY0" fmla="*/ 0 h 1437575"/>
                  <a:gd name="connsiteX1" fmla="*/ 1442096 w 1442096"/>
                  <a:gd name="connsiteY1" fmla="*/ 0 h 1437575"/>
                  <a:gd name="connsiteX2" fmla="*/ 1435534 w 1442096"/>
                  <a:gd name="connsiteY2" fmla="*/ 129955 h 1437575"/>
                  <a:gd name="connsiteX3" fmla="*/ 134717 w 1442096"/>
                  <a:gd name="connsiteY3" fmla="*/ 1430772 h 1437575"/>
                  <a:gd name="connsiteX4" fmla="*/ 0 w 1442096"/>
                  <a:gd name="connsiteY4" fmla="*/ 1437575 h 1437575"/>
                  <a:gd name="connsiteX5" fmla="*/ 0 w 1442096"/>
                  <a:gd name="connsiteY5" fmla="*/ 330207 h 1437575"/>
                  <a:gd name="connsiteX6" fmla="*/ 330207 w 1442096"/>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5">
                    <a:moveTo>
                      <a:pt x="330207" y="0"/>
                    </a:moveTo>
                    <a:lnTo>
                      <a:pt x="1442096" y="0"/>
                    </a:lnTo>
                    <a:lnTo>
                      <a:pt x="1435534" y="129955"/>
                    </a:lnTo>
                    <a:cubicBezTo>
                      <a:pt x="1365878" y="815839"/>
                      <a:pt x="820601" y="1361117"/>
                      <a:pt x="134717" y="1430772"/>
                    </a:cubicBezTo>
                    <a:lnTo>
                      <a:pt x="0" y="1437575"/>
                    </a:lnTo>
                    <a:lnTo>
                      <a:pt x="0" y="330207"/>
                    </a:lnTo>
                    <a:cubicBezTo>
                      <a:pt x="0" y="147839"/>
                      <a:pt x="147839" y="0"/>
                      <a:pt x="33020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grpSp>
        <p:nvGrpSpPr>
          <p:cNvPr id="151" name="Group 150">
            <a:extLst>
              <a:ext uri="{FF2B5EF4-FFF2-40B4-BE49-F238E27FC236}">
                <a16:creationId xmlns:a16="http://schemas.microsoft.com/office/drawing/2014/main" id="{8624C368-D6BF-DB25-1AC3-482F0669EB03}"/>
              </a:ext>
            </a:extLst>
          </p:cNvPr>
          <p:cNvGrpSpPr/>
          <p:nvPr/>
        </p:nvGrpSpPr>
        <p:grpSpPr>
          <a:xfrm>
            <a:off x="6110287" y="3448050"/>
            <a:ext cx="5757132" cy="2743376"/>
            <a:chOff x="6110287" y="3448050"/>
            <a:chExt cx="4157662" cy="1981200"/>
          </a:xfrm>
        </p:grpSpPr>
        <p:sp>
          <p:nvSpPr>
            <p:cNvPr id="84" name="Freeform: Shape 83">
              <a:extLst>
                <a:ext uri="{FF2B5EF4-FFF2-40B4-BE49-F238E27FC236}">
                  <a16:creationId xmlns:a16="http://schemas.microsoft.com/office/drawing/2014/main" id="{E88DFA65-8133-F035-C9BF-282CD0651051}"/>
                </a:ext>
              </a:extLst>
            </p:cNvPr>
            <p:cNvSpPr/>
            <p:nvPr/>
          </p:nvSpPr>
          <p:spPr>
            <a:xfrm>
              <a:off x="9539287" y="3448050"/>
              <a:ext cx="66675" cy="1981200"/>
            </a:xfrm>
            <a:custGeom>
              <a:avLst/>
              <a:gdLst>
                <a:gd name="connsiteX0" fmla="*/ 0 w 66675"/>
                <a:gd name="connsiteY0" fmla="*/ 0 h 1981200"/>
                <a:gd name="connsiteX1" fmla="*/ 66675 w 66675"/>
                <a:gd name="connsiteY1" fmla="*/ 0 h 1981200"/>
                <a:gd name="connsiteX2" fmla="*/ 66675 w 66675"/>
                <a:gd name="connsiteY2" fmla="*/ 1981200 h 1981200"/>
                <a:gd name="connsiteX3" fmla="*/ 0 w 66675"/>
                <a:gd name="connsiteY3" fmla="*/ 1981200 h 1981200"/>
                <a:gd name="connsiteX4" fmla="*/ 0 w 66675"/>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981200">
                  <a:moveTo>
                    <a:pt x="0" y="0"/>
                  </a:moveTo>
                  <a:lnTo>
                    <a:pt x="66675" y="0"/>
                  </a:lnTo>
                  <a:lnTo>
                    <a:pt x="66675" y="1981200"/>
                  </a:lnTo>
                  <a:lnTo>
                    <a:pt x="0" y="1981200"/>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0" name="Freeform: Shape 119">
              <a:extLst>
                <a:ext uri="{FF2B5EF4-FFF2-40B4-BE49-F238E27FC236}">
                  <a16:creationId xmlns:a16="http://schemas.microsoft.com/office/drawing/2014/main" id="{E0BF306C-86EE-AD7B-804B-323BEB7A0EF0}"/>
                </a:ext>
              </a:extLst>
            </p:cNvPr>
            <p:cNvSpPr/>
            <p:nvPr/>
          </p:nvSpPr>
          <p:spPr>
            <a:xfrm>
              <a:off x="6110287" y="3448050"/>
              <a:ext cx="3384185" cy="1981200"/>
            </a:xfrm>
            <a:custGeom>
              <a:avLst/>
              <a:gdLst>
                <a:gd name="connsiteX0" fmla="*/ 1546850 w 3384185"/>
                <a:gd name="connsiteY0" fmla="*/ 0 h 1981200"/>
                <a:gd name="connsiteX1" fmla="*/ 2848370 w 3384185"/>
                <a:gd name="connsiteY1" fmla="*/ 0 h 1981200"/>
                <a:gd name="connsiteX2" fmla="*/ 2919412 w 3384185"/>
                <a:gd name="connsiteY2" fmla="*/ 0 h 1981200"/>
                <a:gd name="connsiteX3" fmla="*/ 3384185 w 3384185"/>
                <a:gd name="connsiteY3" fmla="*/ 0 h 1981200"/>
                <a:gd name="connsiteX4" fmla="*/ 3384185 w 3384185"/>
                <a:gd name="connsiteY4" fmla="*/ 1981200 h 1981200"/>
                <a:gd name="connsiteX5" fmla="*/ 2919412 w 3384185"/>
                <a:gd name="connsiteY5" fmla="*/ 1981200 h 1981200"/>
                <a:gd name="connsiteX6" fmla="*/ 2848370 w 3384185"/>
                <a:gd name="connsiteY6" fmla="*/ 1981200 h 1981200"/>
                <a:gd name="connsiteX7" fmla="*/ 330207 w 3384185"/>
                <a:gd name="connsiteY7" fmla="*/ 1981200 h 1981200"/>
                <a:gd name="connsiteX8" fmla="*/ 0 w 3384185"/>
                <a:gd name="connsiteY8" fmla="*/ 1650993 h 1981200"/>
                <a:gd name="connsiteX9" fmla="*/ 0 w 3384185"/>
                <a:gd name="connsiteY9" fmla="*/ 1542329 h 1981200"/>
                <a:gd name="connsiteX10" fmla="*/ 145428 w 3384185"/>
                <a:gd name="connsiteY10" fmla="*/ 1534985 h 1981200"/>
                <a:gd name="connsiteX11" fmla="*/ 1539747 w 3384185"/>
                <a:gd name="connsiteY11" fmla="*/ 140666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185" h="1981200">
                  <a:moveTo>
                    <a:pt x="1546850" y="0"/>
                  </a:moveTo>
                  <a:lnTo>
                    <a:pt x="2848370" y="0"/>
                  </a:lnTo>
                  <a:lnTo>
                    <a:pt x="2919412" y="0"/>
                  </a:lnTo>
                  <a:lnTo>
                    <a:pt x="3384185" y="0"/>
                  </a:lnTo>
                  <a:lnTo>
                    <a:pt x="3384185" y="1981200"/>
                  </a:lnTo>
                  <a:lnTo>
                    <a:pt x="2919412" y="1981200"/>
                  </a:lnTo>
                  <a:lnTo>
                    <a:pt x="2848370" y="1981200"/>
                  </a:lnTo>
                  <a:lnTo>
                    <a:pt x="330207" y="1981200"/>
                  </a:lnTo>
                  <a:cubicBezTo>
                    <a:pt x="147839" y="1981200"/>
                    <a:pt x="0" y="1833361"/>
                    <a:pt x="0" y="1650993"/>
                  </a:cubicBezTo>
                  <a:lnTo>
                    <a:pt x="0" y="1542329"/>
                  </a:lnTo>
                  <a:lnTo>
                    <a:pt x="145428" y="1534985"/>
                  </a:lnTo>
                  <a:cubicBezTo>
                    <a:pt x="880613" y="1460323"/>
                    <a:pt x="1465085" y="875851"/>
                    <a:pt x="1539747" y="140666"/>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5" name="Freeform: Shape 64">
              <a:extLst>
                <a:ext uri="{FF2B5EF4-FFF2-40B4-BE49-F238E27FC236}">
                  <a16:creationId xmlns:a16="http://schemas.microsoft.com/office/drawing/2014/main" id="{17444A2A-171F-A2DD-259A-2D3BF0A92C1A}"/>
                </a:ext>
              </a:extLst>
            </p:cNvPr>
            <p:cNvSpPr/>
            <p:nvPr/>
          </p:nvSpPr>
          <p:spPr>
            <a:xfrm>
              <a:off x="9605961" y="3448050"/>
              <a:ext cx="661988" cy="1981200"/>
            </a:xfrm>
            <a:custGeom>
              <a:avLst/>
              <a:gdLst>
                <a:gd name="connsiteX0" fmla="*/ 0 w 661988"/>
                <a:gd name="connsiteY0" fmla="*/ 0 h 1981200"/>
                <a:gd name="connsiteX1" fmla="*/ 331781 w 661988"/>
                <a:gd name="connsiteY1" fmla="*/ 0 h 1981200"/>
                <a:gd name="connsiteX2" fmla="*/ 661988 w 661988"/>
                <a:gd name="connsiteY2" fmla="*/ 330207 h 1981200"/>
                <a:gd name="connsiteX3" fmla="*/ 661988 w 661988"/>
                <a:gd name="connsiteY3" fmla="*/ 1650993 h 1981200"/>
                <a:gd name="connsiteX4" fmla="*/ 331781 w 661988"/>
                <a:gd name="connsiteY4" fmla="*/ 1981200 h 1981200"/>
                <a:gd name="connsiteX5" fmla="*/ 0 w 661988"/>
                <a:gd name="connsiteY5" fmla="*/ 1981200 h 1981200"/>
                <a:gd name="connsiteX6" fmla="*/ 0 w 661988"/>
                <a:gd name="connsiteY6"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988" h="1981200">
                  <a:moveTo>
                    <a:pt x="0" y="0"/>
                  </a:moveTo>
                  <a:lnTo>
                    <a:pt x="331781" y="0"/>
                  </a:lnTo>
                  <a:cubicBezTo>
                    <a:pt x="514149" y="0"/>
                    <a:pt x="661988" y="147839"/>
                    <a:pt x="661988" y="330207"/>
                  </a:cubicBezTo>
                  <a:lnTo>
                    <a:pt x="661988" y="1650993"/>
                  </a:lnTo>
                  <a:cubicBezTo>
                    <a:pt x="661988" y="1833361"/>
                    <a:pt x="514149" y="1981200"/>
                    <a:pt x="331781" y="1981200"/>
                  </a:cubicBezTo>
                  <a:lnTo>
                    <a:pt x="0" y="1981200"/>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133" name="TextBox 132">
            <a:extLst>
              <a:ext uri="{FF2B5EF4-FFF2-40B4-BE49-F238E27FC236}">
                <a16:creationId xmlns:a16="http://schemas.microsoft.com/office/drawing/2014/main" id="{5BC28A49-D6C0-0532-2C4A-F5BA5A75F46F}"/>
              </a:ext>
            </a:extLst>
          </p:cNvPr>
          <p:cNvSpPr txBox="1"/>
          <p:nvPr/>
        </p:nvSpPr>
        <p:spPr>
          <a:xfrm>
            <a:off x="559066" y="1593318"/>
            <a:ext cx="479618"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S</a:t>
            </a:r>
          </a:p>
        </p:txBody>
      </p:sp>
      <p:sp>
        <p:nvSpPr>
          <p:cNvPr id="134" name="TextBox 133">
            <a:extLst>
              <a:ext uri="{FF2B5EF4-FFF2-40B4-BE49-F238E27FC236}">
                <a16:creationId xmlns:a16="http://schemas.microsoft.com/office/drawing/2014/main" id="{CDCFA620-6FFB-CD3F-5A51-874062D2749A}"/>
              </a:ext>
            </a:extLst>
          </p:cNvPr>
          <p:cNvSpPr txBox="1"/>
          <p:nvPr/>
        </p:nvSpPr>
        <p:spPr>
          <a:xfrm>
            <a:off x="11138707" y="4332579"/>
            <a:ext cx="470000"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T</a:t>
            </a:r>
          </a:p>
        </p:txBody>
      </p:sp>
      <p:sp>
        <p:nvSpPr>
          <p:cNvPr id="135" name="TextBox 134">
            <a:extLst>
              <a:ext uri="{FF2B5EF4-FFF2-40B4-BE49-F238E27FC236}">
                <a16:creationId xmlns:a16="http://schemas.microsoft.com/office/drawing/2014/main" id="{3631E167-1B4D-5FE5-9521-2599654C415A}"/>
              </a:ext>
            </a:extLst>
          </p:cNvPr>
          <p:cNvSpPr txBox="1"/>
          <p:nvPr/>
        </p:nvSpPr>
        <p:spPr>
          <a:xfrm>
            <a:off x="497050" y="4511088"/>
            <a:ext cx="721672"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W</a:t>
            </a:r>
          </a:p>
        </p:txBody>
      </p:sp>
      <p:sp>
        <p:nvSpPr>
          <p:cNvPr id="136" name="TextBox 135">
            <a:extLst>
              <a:ext uri="{FF2B5EF4-FFF2-40B4-BE49-F238E27FC236}">
                <a16:creationId xmlns:a16="http://schemas.microsoft.com/office/drawing/2014/main" id="{44EF2F19-921D-BF25-5BBD-20D893A723D9}"/>
              </a:ext>
            </a:extLst>
          </p:cNvPr>
          <p:cNvSpPr txBox="1"/>
          <p:nvPr/>
        </p:nvSpPr>
        <p:spPr>
          <a:xfrm>
            <a:off x="11138707" y="1649209"/>
            <a:ext cx="574196" cy="646331"/>
          </a:xfrm>
          <a:prstGeom prst="rect">
            <a:avLst/>
          </a:prstGeom>
          <a:noFill/>
        </p:spPr>
        <p:txBody>
          <a:bodyPr wrap="none" rtlCol="0">
            <a:spAutoFit/>
          </a:bodyPr>
          <a:lstStyle/>
          <a:p>
            <a:r>
              <a:rPr lang="es-CO" sz="3600" dirty="0">
                <a:solidFill>
                  <a:schemeClr val="bg1"/>
                </a:solidFill>
                <a:latin typeface="Montserrat" panose="00000800000000000000" pitchFamily="2" charset="0"/>
              </a:rPr>
              <a:t>O</a:t>
            </a:r>
          </a:p>
        </p:txBody>
      </p:sp>
      <p:sp>
        <p:nvSpPr>
          <p:cNvPr id="137" name="TextBox 136">
            <a:extLst>
              <a:ext uri="{FF2B5EF4-FFF2-40B4-BE49-F238E27FC236}">
                <a16:creationId xmlns:a16="http://schemas.microsoft.com/office/drawing/2014/main" id="{17646FFE-E37E-1290-431E-166CC95A1A99}"/>
              </a:ext>
            </a:extLst>
          </p:cNvPr>
          <p:cNvSpPr txBox="1"/>
          <p:nvPr/>
        </p:nvSpPr>
        <p:spPr>
          <a:xfrm>
            <a:off x="1829783" y="1300930"/>
            <a:ext cx="2235924" cy="584775"/>
          </a:xfrm>
          <a:prstGeom prst="rect">
            <a:avLst/>
          </a:prstGeom>
          <a:noFill/>
        </p:spPr>
        <p:txBody>
          <a:bodyPr wrap="square" rtlCol="0">
            <a:spAutoFit/>
          </a:bodyPr>
          <a:lstStyle/>
          <a:p>
            <a:r>
              <a:rPr lang="es-CO" sz="1600" b="1" dirty="0">
                <a:latin typeface="Montserrat" panose="00000800000000000000" pitchFamily="2" charset="0"/>
              </a:rPr>
              <a:t>STRENGTHS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38" name="TextBox 137">
            <a:extLst>
              <a:ext uri="{FF2B5EF4-FFF2-40B4-BE49-F238E27FC236}">
                <a16:creationId xmlns:a16="http://schemas.microsoft.com/office/drawing/2014/main" id="{A95AC934-47ED-8CE4-104D-53B173CEAFFB}"/>
              </a:ext>
            </a:extLst>
          </p:cNvPr>
          <p:cNvSpPr txBox="1"/>
          <p:nvPr/>
        </p:nvSpPr>
        <p:spPr>
          <a:xfrm>
            <a:off x="1829783" y="161711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39" name="TextBox 138">
            <a:extLst>
              <a:ext uri="{FF2B5EF4-FFF2-40B4-BE49-F238E27FC236}">
                <a16:creationId xmlns:a16="http://schemas.microsoft.com/office/drawing/2014/main" id="{2AE80B8A-4EAF-E68F-1E26-0377033D664F}"/>
              </a:ext>
            </a:extLst>
          </p:cNvPr>
          <p:cNvSpPr txBox="1"/>
          <p:nvPr/>
        </p:nvSpPr>
        <p:spPr>
          <a:xfrm>
            <a:off x="1850457" y="4102171"/>
            <a:ext cx="2235924" cy="584775"/>
          </a:xfrm>
          <a:prstGeom prst="rect">
            <a:avLst/>
          </a:prstGeom>
          <a:noFill/>
        </p:spPr>
        <p:txBody>
          <a:bodyPr wrap="square" rtlCol="0">
            <a:spAutoFit/>
          </a:bodyPr>
          <a:lstStyle/>
          <a:p>
            <a:r>
              <a:rPr lang="es-CO" sz="1600" b="1" dirty="0">
                <a:latin typeface="Montserrat" panose="00000800000000000000" pitchFamily="2" charset="0"/>
              </a:rPr>
              <a:t>WEAKNESSES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0" name="TextBox 139">
            <a:extLst>
              <a:ext uri="{FF2B5EF4-FFF2-40B4-BE49-F238E27FC236}">
                <a16:creationId xmlns:a16="http://schemas.microsoft.com/office/drawing/2014/main" id="{51DE0369-35B9-2CDD-A64B-C5ED1A263857}"/>
              </a:ext>
            </a:extLst>
          </p:cNvPr>
          <p:cNvSpPr txBox="1"/>
          <p:nvPr/>
        </p:nvSpPr>
        <p:spPr>
          <a:xfrm>
            <a:off x="8251365" y="1277130"/>
            <a:ext cx="2235924" cy="584775"/>
          </a:xfrm>
          <a:prstGeom prst="rect">
            <a:avLst/>
          </a:prstGeom>
          <a:noFill/>
        </p:spPr>
        <p:txBody>
          <a:bodyPr wrap="square" rtlCol="0">
            <a:spAutoFit/>
          </a:bodyPr>
          <a:lstStyle/>
          <a:p>
            <a:r>
              <a:rPr lang="es-CO" sz="1600" b="1" dirty="0">
                <a:latin typeface="Montserrat" panose="00000800000000000000" pitchFamily="2" charset="0"/>
              </a:rPr>
              <a:t>OPPORTUNITIES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1" name="TextBox 140">
            <a:extLst>
              <a:ext uri="{FF2B5EF4-FFF2-40B4-BE49-F238E27FC236}">
                <a16:creationId xmlns:a16="http://schemas.microsoft.com/office/drawing/2014/main" id="{319CBA23-5655-F19E-9746-E71E841FA9A1}"/>
              </a:ext>
            </a:extLst>
          </p:cNvPr>
          <p:cNvSpPr txBox="1"/>
          <p:nvPr/>
        </p:nvSpPr>
        <p:spPr>
          <a:xfrm>
            <a:off x="8434570" y="4239302"/>
            <a:ext cx="2235924" cy="584775"/>
          </a:xfrm>
          <a:prstGeom prst="rect">
            <a:avLst/>
          </a:prstGeom>
          <a:noFill/>
        </p:spPr>
        <p:txBody>
          <a:bodyPr wrap="square" rtlCol="0">
            <a:spAutoFit/>
          </a:bodyPr>
          <a:lstStyle/>
          <a:p>
            <a:r>
              <a:rPr lang="es-CO" sz="1600" b="1" dirty="0">
                <a:latin typeface="Montserrat" panose="00000800000000000000" pitchFamily="2" charset="0"/>
              </a:rPr>
              <a:t>THREATS</a:t>
            </a:r>
            <a:endParaRPr lang="es-CO" sz="1600" b="1" dirty="0">
              <a:solidFill>
                <a:schemeClr val="accent3"/>
              </a:solidFill>
              <a:latin typeface="Montserrat" panose="00000800000000000000" pitchFamily="2" charset="0"/>
            </a:endParaRPr>
          </a:p>
          <a:p>
            <a:endParaRPr lang="es-CO" sz="1600" b="1" dirty="0">
              <a:latin typeface="Montserrat" panose="00000800000000000000" pitchFamily="2" charset="0"/>
            </a:endParaRPr>
          </a:p>
        </p:txBody>
      </p:sp>
      <p:sp>
        <p:nvSpPr>
          <p:cNvPr id="142" name="TextBox 141">
            <a:extLst>
              <a:ext uri="{FF2B5EF4-FFF2-40B4-BE49-F238E27FC236}">
                <a16:creationId xmlns:a16="http://schemas.microsoft.com/office/drawing/2014/main" id="{CB7668B4-22C1-F216-15EA-2B82A87E4FF5}"/>
              </a:ext>
            </a:extLst>
          </p:cNvPr>
          <p:cNvSpPr txBox="1"/>
          <p:nvPr/>
        </p:nvSpPr>
        <p:spPr>
          <a:xfrm>
            <a:off x="1850457" y="4479773"/>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3" name="TextBox 142">
            <a:extLst>
              <a:ext uri="{FF2B5EF4-FFF2-40B4-BE49-F238E27FC236}">
                <a16:creationId xmlns:a16="http://schemas.microsoft.com/office/drawing/2014/main" id="{CC063C6E-1DE3-141B-29A6-6B328EC2DE6B}"/>
              </a:ext>
            </a:extLst>
          </p:cNvPr>
          <p:cNvSpPr txBox="1"/>
          <p:nvPr/>
        </p:nvSpPr>
        <p:spPr>
          <a:xfrm>
            <a:off x="8251365" y="1593318"/>
            <a:ext cx="1658699" cy="938719"/>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44" name="TextBox 143">
            <a:extLst>
              <a:ext uri="{FF2B5EF4-FFF2-40B4-BE49-F238E27FC236}">
                <a16:creationId xmlns:a16="http://schemas.microsoft.com/office/drawing/2014/main" id="{B4A46586-25D6-32B8-6C50-85A53344B51A}"/>
              </a:ext>
            </a:extLst>
          </p:cNvPr>
          <p:cNvSpPr txBox="1"/>
          <p:nvPr/>
        </p:nvSpPr>
        <p:spPr>
          <a:xfrm>
            <a:off x="8434570" y="4616904"/>
            <a:ext cx="1658699" cy="938719"/>
          </a:xfrm>
          <a:prstGeom prst="rect">
            <a:avLst/>
          </a:prstGeom>
          <a:noFill/>
        </p:spPr>
        <p:txBody>
          <a:bodyPr wrap="square" rtlCol="0">
            <a:spAutoFit/>
          </a:bodyPr>
          <a:lstStyle/>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tx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pic>
        <p:nvPicPr>
          <p:cNvPr id="145" name="Graphic 144" descr="Warning with solid fill">
            <a:extLst>
              <a:ext uri="{FF2B5EF4-FFF2-40B4-BE49-F238E27FC236}">
                <a16:creationId xmlns:a16="http://schemas.microsoft.com/office/drawing/2014/main" id="{4749FA89-8645-943B-9484-1986AEAACF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3628" y="3550898"/>
            <a:ext cx="914400" cy="914400"/>
          </a:xfrm>
          <a:prstGeom prst="rect">
            <a:avLst/>
          </a:prstGeom>
        </p:spPr>
      </p:pic>
      <p:pic>
        <p:nvPicPr>
          <p:cNvPr id="146" name="Graphic 145" descr="Bar graph with upward trend with solid fill">
            <a:extLst>
              <a:ext uri="{FF2B5EF4-FFF2-40B4-BE49-F238E27FC236}">
                <a16:creationId xmlns:a16="http://schemas.microsoft.com/office/drawing/2014/main" id="{D9DEDFDC-FA84-7E81-37B7-AD1F3FF3D5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4432" y="3617290"/>
            <a:ext cx="914400" cy="914400"/>
          </a:xfrm>
          <a:prstGeom prst="rect">
            <a:avLst/>
          </a:prstGeom>
        </p:spPr>
      </p:pic>
      <p:pic>
        <p:nvPicPr>
          <p:cNvPr id="147" name="Graphic 146" descr="Dumbbell with solid fill">
            <a:extLst>
              <a:ext uri="{FF2B5EF4-FFF2-40B4-BE49-F238E27FC236}">
                <a16:creationId xmlns:a16="http://schemas.microsoft.com/office/drawing/2014/main" id="{93DABD3F-EC20-F18B-5C42-61EA0986A0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5719" y="2331265"/>
            <a:ext cx="914400" cy="914400"/>
          </a:xfrm>
          <a:prstGeom prst="rect">
            <a:avLst/>
          </a:prstGeom>
        </p:spPr>
      </p:pic>
      <p:pic>
        <p:nvPicPr>
          <p:cNvPr id="148" name="Graphic 147" descr="Link with solid fill">
            <a:extLst>
              <a:ext uri="{FF2B5EF4-FFF2-40B4-BE49-F238E27FC236}">
                <a16:creationId xmlns:a16="http://schemas.microsoft.com/office/drawing/2014/main" id="{5D950783-4FB5-93BE-CC51-EDAD0EE889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5538" y="2298302"/>
            <a:ext cx="914400" cy="914400"/>
          </a:xfrm>
          <a:prstGeom prst="rect">
            <a:avLst/>
          </a:prstGeom>
        </p:spPr>
      </p:pic>
    </p:spTree>
    <p:extLst>
      <p:ext uri="{BB962C8B-B14F-4D97-AF65-F5344CB8AC3E}">
        <p14:creationId xmlns:p14="http://schemas.microsoft.com/office/powerpoint/2010/main" val="3055974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061F-A4C6-DB22-9C25-72770CBC60B2}"/>
            </a:ext>
          </a:extLst>
        </p:cNvPr>
        <p:cNvGrpSpPr/>
        <p:nvPr/>
      </p:nvGrpSpPr>
      <p:grpSpPr>
        <a:xfrm>
          <a:off x="0" y="0"/>
          <a:ext cx="0" cy="0"/>
          <a:chOff x="0" y="0"/>
          <a:chExt cx="0" cy="0"/>
        </a:xfrm>
      </p:grpSpPr>
      <p:grpSp>
        <p:nvGrpSpPr>
          <p:cNvPr id="370" name="Group 369">
            <a:extLst>
              <a:ext uri="{FF2B5EF4-FFF2-40B4-BE49-F238E27FC236}">
                <a16:creationId xmlns:a16="http://schemas.microsoft.com/office/drawing/2014/main" id="{A47AACD2-4E8F-B095-13CB-9CE274F7280A}"/>
              </a:ext>
            </a:extLst>
          </p:cNvPr>
          <p:cNvGrpSpPr/>
          <p:nvPr/>
        </p:nvGrpSpPr>
        <p:grpSpPr>
          <a:xfrm rot="5400000">
            <a:off x="-983410" y="874204"/>
            <a:ext cx="4891349" cy="4892106"/>
            <a:chOff x="4534862" y="1867621"/>
            <a:chExt cx="3122275" cy="3122758"/>
          </a:xfrm>
        </p:grpSpPr>
        <p:grpSp>
          <p:nvGrpSpPr>
            <p:cNvPr id="371" name="Group 370">
              <a:extLst>
                <a:ext uri="{FF2B5EF4-FFF2-40B4-BE49-F238E27FC236}">
                  <a16:creationId xmlns:a16="http://schemas.microsoft.com/office/drawing/2014/main" id="{60E741AF-EB54-F82B-6BE6-D357A60BBC6C}"/>
                </a:ext>
              </a:extLst>
            </p:cNvPr>
            <p:cNvGrpSpPr/>
            <p:nvPr/>
          </p:nvGrpSpPr>
          <p:grpSpPr>
            <a:xfrm>
              <a:off x="4534862" y="1867621"/>
              <a:ext cx="1546851" cy="1542329"/>
              <a:chOff x="4534862" y="1867621"/>
              <a:chExt cx="1546851" cy="1542329"/>
            </a:xfrm>
          </p:grpSpPr>
          <p:sp>
            <p:nvSpPr>
              <p:cNvPr id="381" name="Freeform: Shape 380">
                <a:extLst>
                  <a:ext uri="{FF2B5EF4-FFF2-40B4-BE49-F238E27FC236}">
                    <a16:creationId xmlns:a16="http://schemas.microsoft.com/office/drawing/2014/main" id="{8A70913F-ADFE-3877-1DA3-ECFAE0F4052C}"/>
                  </a:ext>
                </a:extLst>
              </p:cNvPr>
              <p:cNvSpPr/>
              <p:nvPr/>
            </p:nvSpPr>
            <p:spPr>
              <a:xfrm>
                <a:off x="4534862" y="1867621"/>
                <a:ext cx="1546851" cy="1542329"/>
              </a:xfrm>
              <a:custGeom>
                <a:avLst/>
                <a:gdLst>
                  <a:gd name="connsiteX0" fmla="*/ 1546851 w 1546851"/>
                  <a:gd name="connsiteY0" fmla="*/ 0 h 1542329"/>
                  <a:gd name="connsiteX1" fmla="*/ 1546851 w 1546851"/>
                  <a:gd name="connsiteY1" fmla="*/ 104754 h 1542329"/>
                  <a:gd name="connsiteX2" fmla="*/ 1412133 w 1546851"/>
                  <a:gd name="connsiteY2" fmla="*/ 111557 h 1542329"/>
                  <a:gd name="connsiteX3" fmla="*/ 111316 w 1546851"/>
                  <a:gd name="connsiteY3" fmla="*/ 1412374 h 1542329"/>
                  <a:gd name="connsiteX4" fmla="*/ 104754 w 1546851"/>
                  <a:gd name="connsiteY4" fmla="*/ 1542329 h 1542329"/>
                  <a:gd name="connsiteX5" fmla="*/ 0 w 1546851"/>
                  <a:gd name="connsiteY5" fmla="*/ 1542329 h 1542329"/>
                  <a:gd name="connsiteX6" fmla="*/ 7103 w 1546851"/>
                  <a:gd name="connsiteY6" fmla="*/ 1401663 h 1542329"/>
                  <a:gd name="connsiteX7" fmla="*/ 1401422 w 1546851"/>
                  <a:gd name="connsiteY7" fmla="*/ 7344 h 1542329"/>
                  <a:gd name="connsiteX8" fmla="*/ 1546851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1546851" y="0"/>
                    </a:moveTo>
                    <a:lnTo>
                      <a:pt x="1546851" y="104754"/>
                    </a:lnTo>
                    <a:lnTo>
                      <a:pt x="1412133" y="111557"/>
                    </a:lnTo>
                    <a:cubicBezTo>
                      <a:pt x="726249" y="181212"/>
                      <a:pt x="180971" y="726490"/>
                      <a:pt x="111316" y="1412374"/>
                    </a:cubicBezTo>
                    <a:lnTo>
                      <a:pt x="104754" y="1542329"/>
                    </a:lnTo>
                    <a:lnTo>
                      <a:pt x="0" y="1542329"/>
                    </a:lnTo>
                    <a:lnTo>
                      <a:pt x="7103" y="1401663"/>
                    </a:lnTo>
                    <a:cubicBezTo>
                      <a:pt x="81765" y="666478"/>
                      <a:pt x="666237" y="82006"/>
                      <a:pt x="1401422" y="7344"/>
                    </a:cubicBezTo>
                    <a:lnTo>
                      <a:pt x="1546851"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82" name="Freeform: Shape 381">
                <a:extLst>
                  <a:ext uri="{FF2B5EF4-FFF2-40B4-BE49-F238E27FC236}">
                    <a16:creationId xmlns:a16="http://schemas.microsoft.com/office/drawing/2014/main" id="{609567D8-07C5-63DF-FBC1-8D41AD7FB19D}"/>
                  </a:ext>
                </a:extLst>
              </p:cNvPr>
              <p:cNvSpPr/>
              <p:nvPr/>
            </p:nvSpPr>
            <p:spPr>
              <a:xfrm>
                <a:off x="4639616" y="1972375"/>
                <a:ext cx="1442097" cy="1437575"/>
              </a:xfrm>
              <a:custGeom>
                <a:avLst/>
                <a:gdLst>
                  <a:gd name="connsiteX0" fmla="*/ 1442097 w 1442097"/>
                  <a:gd name="connsiteY0" fmla="*/ 0 h 1437575"/>
                  <a:gd name="connsiteX1" fmla="*/ 1442097 w 1442097"/>
                  <a:gd name="connsiteY1" fmla="*/ 1107368 h 1437575"/>
                  <a:gd name="connsiteX2" fmla="*/ 1111890 w 1442097"/>
                  <a:gd name="connsiteY2" fmla="*/ 1437575 h 1437575"/>
                  <a:gd name="connsiteX3" fmla="*/ 0 w 1442097"/>
                  <a:gd name="connsiteY3" fmla="*/ 1437575 h 1437575"/>
                  <a:gd name="connsiteX4" fmla="*/ 6562 w 1442097"/>
                  <a:gd name="connsiteY4" fmla="*/ 1307620 h 1437575"/>
                  <a:gd name="connsiteX5" fmla="*/ 1307379 w 1442097"/>
                  <a:gd name="connsiteY5" fmla="*/ 6803 h 1437575"/>
                  <a:gd name="connsiteX6" fmla="*/ 1442097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1442097" y="0"/>
                    </a:moveTo>
                    <a:lnTo>
                      <a:pt x="1442097" y="1107368"/>
                    </a:lnTo>
                    <a:cubicBezTo>
                      <a:pt x="1442097" y="1289736"/>
                      <a:pt x="1294258" y="1437575"/>
                      <a:pt x="1111890" y="1437575"/>
                    </a:cubicBezTo>
                    <a:lnTo>
                      <a:pt x="0" y="1437575"/>
                    </a:lnTo>
                    <a:lnTo>
                      <a:pt x="6562" y="1307620"/>
                    </a:lnTo>
                    <a:cubicBezTo>
                      <a:pt x="76217" y="621736"/>
                      <a:pt x="621495" y="76458"/>
                      <a:pt x="1307379" y="6803"/>
                    </a:cubicBezTo>
                    <a:lnTo>
                      <a:pt x="144209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372" name="Group 371">
              <a:extLst>
                <a:ext uri="{FF2B5EF4-FFF2-40B4-BE49-F238E27FC236}">
                  <a16:creationId xmlns:a16="http://schemas.microsoft.com/office/drawing/2014/main" id="{056DF3FD-0769-417E-73FE-17C52F8AF99F}"/>
                </a:ext>
              </a:extLst>
            </p:cNvPr>
            <p:cNvGrpSpPr/>
            <p:nvPr/>
          </p:nvGrpSpPr>
          <p:grpSpPr>
            <a:xfrm>
              <a:off x="6110287" y="1867622"/>
              <a:ext cx="1546850" cy="1542328"/>
              <a:chOff x="6110287" y="1867622"/>
              <a:chExt cx="1546850" cy="1542328"/>
            </a:xfrm>
          </p:grpSpPr>
          <p:sp>
            <p:nvSpPr>
              <p:cNvPr id="379" name="Freeform: Shape 378">
                <a:extLst>
                  <a:ext uri="{FF2B5EF4-FFF2-40B4-BE49-F238E27FC236}">
                    <a16:creationId xmlns:a16="http://schemas.microsoft.com/office/drawing/2014/main" id="{DD189A30-7871-605D-FC36-26D88DCFC619}"/>
                  </a:ext>
                </a:extLst>
              </p:cNvPr>
              <p:cNvSpPr/>
              <p:nvPr/>
            </p:nvSpPr>
            <p:spPr>
              <a:xfrm>
                <a:off x="6110287" y="1867622"/>
                <a:ext cx="1546850" cy="1542328"/>
              </a:xfrm>
              <a:custGeom>
                <a:avLst/>
                <a:gdLst>
                  <a:gd name="connsiteX0" fmla="*/ 0 w 1546850"/>
                  <a:gd name="connsiteY0" fmla="*/ 0 h 1542328"/>
                  <a:gd name="connsiteX1" fmla="*/ 145428 w 1546850"/>
                  <a:gd name="connsiteY1" fmla="*/ 7343 h 1542328"/>
                  <a:gd name="connsiteX2" fmla="*/ 1539747 w 1546850"/>
                  <a:gd name="connsiteY2" fmla="*/ 1401662 h 1542328"/>
                  <a:gd name="connsiteX3" fmla="*/ 1546850 w 1546850"/>
                  <a:gd name="connsiteY3" fmla="*/ 1542328 h 1542328"/>
                  <a:gd name="connsiteX4" fmla="*/ 1442096 w 1546850"/>
                  <a:gd name="connsiteY4" fmla="*/ 1542328 h 1542328"/>
                  <a:gd name="connsiteX5" fmla="*/ 1435534 w 1546850"/>
                  <a:gd name="connsiteY5" fmla="*/ 1412373 h 1542328"/>
                  <a:gd name="connsiteX6" fmla="*/ 134717 w 1546850"/>
                  <a:gd name="connsiteY6" fmla="*/ 111556 h 1542328"/>
                  <a:gd name="connsiteX7" fmla="*/ 0 w 1546850"/>
                  <a:gd name="connsiteY7" fmla="*/ 104754 h 1542328"/>
                  <a:gd name="connsiteX8" fmla="*/ 0 w 1546850"/>
                  <a:gd name="connsiteY8" fmla="*/ 0 h 15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8">
                    <a:moveTo>
                      <a:pt x="0" y="0"/>
                    </a:moveTo>
                    <a:lnTo>
                      <a:pt x="145428" y="7343"/>
                    </a:lnTo>
                    <a:cubicBezTo>
                      <a:pt x="880613" y="82005"/>
                      <a:pt x="1465085" y="666477"/>
                      <a:pt x="1539747" y="1401662"/>
                    </a:cubicBezTo>
                    <a:lnTo>
                      <a:pt x="1546850" y="1542328"/>
                    </a:lnTo>
                    <a:lnTo>
                      <a:pt x="1442096" y="1542328"/>
                    </a:lnTo>
                    <a:lnTo>
                      <a:pt x="1435534" y="1412373"/>
                    </a:lnTo>
                    <a:cubicBezTo>
                      <a:pt x="1365878" y="726489"/>
                      <a:pt x="820601" y="181211"/>
                      <a:pt x="134717" y="111556"/>
                    </a:cubicBezTo>
                    <a:lnTo>
                      <a:pt x="0" y="104754"/>
                    </a:lnTo>
                    <a:lnTo>
                      <a:pt x="0" y="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80" name="Freeform: Shape 379">
                <a:extLst>
                  <a:ext uri="{FF2B5EF4-FFF2-40B4-BE49-F238E27FC236}">
                    <a16:creationId xmlns:a16="http://schemas.microsoft.com/office/drawing/2014/main" id="{FBE64A7E-F8A3-37D1-9FEB-A27266F876E5}"/>
                  </a:ext>
                </a:extLst>
              </p:cNvPr>
              <p:cNvSpPr/>
              <p:nvPr/>
            </p:nvSpPr>
            <p:spPr>
              <a:xfrm>
                <a:off x="6110287" y="1972376"/>
                <a:ext cx="1442096" cy="1437574"/>
              </a:xfrm>
              <a:custGeom>
                <a:avLst/>
                <a:gdLst>
                  <a:gd name="connsiteX0" fmla="*/ 0 w 1442096"/>
                  <a:gd name="connsiteY0" fmla="*/ 0 h 1437574"/>
                  <a:gd name="connsiteX1" fmla="*/ 134717 w 1442096"/>
                  <a:gd name="connsiteY1" fmla="*/ 6802 h 1437574"/>
                  <a:gd name="connsiteX2" fmla="*/ 1435534 w 1442096"/>
                  <a:gd name="connsiteY2" fmla="*/ 1307619 h 1437574"/>
                  <a:gd name="connsiteX3" fmla="*/ 1442096 w 1442096"/>
                  <a:gd name="connsiteY3" fmla="*/ 1437574 h 1437574"/>
                  <a:gd name="connsiteX4" fmla="*/ 330207 w 1442096"/>
                  <a:gd name="connsiteY4" fmla="*/ 1437574 h 1437574"/>
                  <a:gd name="connsiteX5" fmla="*/ 0 w 1442096"/>
                  <a:gd name="connsiteY5" fmla="*/ 1107367 h 1437574"/>
                  <a:gd name="connsiteX6" fmla="*/ 0 w 1442096"/>
                  <a:gd name="connsiteY6" fmla="*/ 0 h 143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4">
                    <a:moveTo>
                      <a:pt x="0" y="0"/>
                    </a:moveTo>
                    <a:lnTo>
                      <a:pt x="134717" y="6802"/>
                    </a:lnTo>
                    <a:cubicBezTo>
                      <a:pt x="820601" y="76457"/>
                      <a:pt x="1365878" y="621735"/>
                      <a:pt x="1435534" y="1307619"/>
                    </a:cubicBezTo>
                    <a:lnTo>
                      <a:pt x="1442096" y="1437574"/>
                    </a:lnTo>
                    <a:lnTo>
                      <a:pt x="330207" y="1437574"/>
                    </a:lnTo>
                    <a:cubicBezTo>
                      <a:pt x="147839" y="1437574"/>
                      <a:pt x="0" y="1289735"/>
                      <a:pt x="0" y="1107367"/>
                    </a:cubicBezTo>
                    <a:lnTo>
                      <a:pt x="0" y="0"/>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373" name="Group 372">
              <a:extLst>
                <a:ext uri="{FF2B5EF4-FFF2-40B4-BE49-F238E27FC236}">
                  <a16:creationId xmlns:a16="http://schemas.microsoft.com/office/drawing/2014/main" id="{74ADD36C-9127-317A-DD1C-B45C0E137820}"/>
                </a:ext>
              </a:extLst>
            </p:cNvPr>
            <p:cNvGrpSpPr/>
            <p:nvPr/>
          </p:nvGrpSpPr>
          <p:grpSpPr>
            <a:xfrm>
              <a:off x="4534862" y="3448050"/>
              <a:ext cx="1546851" cy="1542329"/>
              <a:chOff x="4534862" y="3448050"/>
              <a:chExt cx="1546851" cy="1542329"/>
            </a:xfrm>
          </p:grpSpPr>
          <p:sp>
            <p:nvSpPr>
              <p:cNvPr id="377" name="Freeform: Shape 376">
                <a:extLst>
                  <a:ext uri="{FF2B5EF4-FFF2-40B4-BE49-F238E27FC236}">
                    <a16:creationId xmlns:a16="http://schemas.microsoft.com/office/drawing/2014/main" id="{20FBEDB7-9202-A3E5-0DA3-6335DD903849}"/>
                  </a:ext>
                </a:extLst>
              </p:cNvPr>
              <p:cNvSpPr/>
              <p:nvPr/>
            </p:nvSpPr>
            <p:spPr>
              <a:xfrm>
                <a:off x="4534862" y="3448050"/>
                <a:ext cx="1546851" cy="1542329"/>
              </a:xfrm>
              <a:custGeom>
                <a:avLst/>
                <a:gdLst>
                  <a:gd name="connsiteX0" fmla="*/ 0 w 1546851"/>
                  <a:gd name="connsiteY0" fmla="*/ 0 h 1542329"/>
                  <a:gd name="connsiteX1" fmla="*/ 104754 w 1546851"/>
                  <a:gd name="connsiteY1" fmla="*/ 0 h 1542329"/>
                  <a:gd name="connsiteX2" fmla="*/ 111316 w 1546851"/>
                  <a:gd name="connsiteY2" fmla="*/ 129955 h 1542329"/>
                  <a:gd name="connsiteX3" fmla="*/ 1412133 w 1546851"/>
                  <a:gd name="connsiteY3" fmla="*/ 1430772 h 1542329"/>
                  <a:gd name="connsiteX4" fmla="*/ 1546851 w 1546851"/>
                  <a:gd name="connsiteY4" fmla="*/ 1437575 h 1542329"/>
                  <a:gd name="connsiteX5" fmla="*/ 1546851 w 1546851"/>
                  <a:gd name="connsiteY5" fmla="*/ 1542329 h 1542329"/>
                  <a:gd name="connsiteX6" fmla="*/ 1401422 w 1546851"/>
                  <a:gd name="connsiteY6" fmla="*/ 1534985 h 1542329"/>
                  <a:gd name="connsiteX7" fmla="*/ 7103 w 1546851"/>
                  <a:gd name="connsiteY7" fmla="*/ 140666 h 1542329"/>
                  <a:gd name="connsiteX8" fmla="*/ 0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0" y="0"/>
                    </a:moveTo>
                    <a:lnTo>
                      <a:pt x="104754" y="0"/>
                    </a:lnTo>
                    <a:lnTo>
                      <a:pt x="111316" y="129955"/>
                    </a:lnTo>
                    <a:cubicBezTo>
                      <a:pt x="180971" y="815839"/>
                      <a:pt x="726249" y="1361117"/>
                      <a:pt x="1412133" y="1430772"/>
                    </a:cubicBezTo>
                    <a:lnTo>
                      <a:pt x="1546851" y="1437575"/>
                    </a:lnTo>
                    <a:lnTo>
                      <a:pt x="1546851" y="1542329"/>
                    </a:lnTo>
                    <a:lnTo>
                      <a:pt x="1401422" y="1534985"/>
                    </a:lnTo>
                    <a:cubicBezTo>
                      <a:pt x="666237" y="1460323"/>
                      <a:pt x="81765" y="875851"/>
                      <a:pt x="7103" y="140666"/>
                    </a:cubicBez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78" name="Freeform: Shape 377">
                <a:extLst>
                  <a:ext uri="{FF2B5EF4-FFF2-40B4-BE49-F238E27FC236}">
                    <a16:creationId xmlns:a16="http://schemas.microsoft.com/office/drawing/2014/main" id="{3D4B8242-BF08-89C8-C0F7-13A55B8B232C}"/>
                  </a:ext>
                </a:extLst>
              </p:cNvPr>
              <p:cNvSpPr/>
              <p:nvPr/>
            </p:nvSpPr>
            <p:spPr>
              <a:xfrm>
                <a:off x="4639616" y="3448050"/>
                <a:ext cx="1442097" cy="1437575"/>
              </a:xfrm>
              <a:custGeom>
                <a:avLst/>
                <a:gdLst>
                  <a:gd name="connsiteX0" fmla="*/ 0 w 1442097"/>
                  <a:gd name="connsiteY0" fmla="*/ 0 h 1437575"/>
                  <a:gd name="connsiteX1" fmla="*/ 1111890 w 1442097"/>
                  <a:gd name="connsiteY1" fmla="*/ 0 h 1437575"/>
                  <a:gd name="connsiteX2" fmla="*/ 1442097 w 1442097"/>
                  <a:gd name="connsiteY2" fmla="*/ 330207 h 1437575"/>
                  <a:gd name="connsiteX3" fmla="*/ 1442097 w 1442097"/>
                  <a:gd name="connsiteY3" fmla="*/ 1437575 h 1437575"/>
                  <a:gd name="connsiteX4" fmla="*/ 1307379 w 1442097"/>
                  <a:gd name="connsiteY4" fmla="*/ 1430772 h 1437575"/>
                  <a:gd name="connsiteX5" fmla="*/ 6562 w 1442097"/>
                  <a:gd name="connsiteY5" fmla="*/ 129955 h 1437575"/>
                  <a:gd name="connsiteX6" fmla="*/ 0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0" y="0"/>
                    </a:moveTo>
                    <a:lnTo>
                      <a:pt x="1111890" y="0"/>
                    </a:lnTo>
                    <a:cubicBezTo>
                      <a:pt x="1294258" y="0"/>
                      <a:pt x="1442097" y="147839"/>
                      <a:pt x="1442097" y="330207"/>
                    </a:cubicBezTo>
                    <a:lnTo>
                      <a:pt x="1442097" y="1437575"/>
                    </a:lnTo>
                    <a:lnTo>
                      <a:pt x="1307379" y="1430772"/>
                    </a:lnTo>
                    <a:cubicBezTo>
                      <a:pt x="621495" y="1361117"/>
                      <a:pt x="76217" y="815839"/>
                      <a:pt x="6562" y="129955"/>
                    </a:cubicBez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374" name="Group 373">
              <a:extLst>
                <a:ext uri="{FF2B5EF4-FFF2-40B4-BE49-F238E27FC236}">
                  <a16:creationId xmlns:a16="http://schemas.microsoft.com/office/drawing/2014/main" id="{0A9E3EFF-54E6-5593-DE85-D4DCB0F390C5}"/>
                </a:ext>
              </a:extLst>
            </p:cNvPr>
            <p:cNvGrpSpPr/>
            <p:nvPr/>
          </p:nvGrpSpPr>
          <p:grpSpPr>
            <a:xfrm>
              <a:off x="6110287" y="3448050"/>
              <a:ext cx="1546850" cy="1542329"/>
              <a:chOff x="6110287" y="3448050"/>
              <a:chExt cx="1546850" cy="1542329"/>
            </a:xfrm>
          </p:grpSpPr>
          <p:sp>
            <p:nvSpPr>
              <p:cNvPr id="375" name="Freeform: Shape 374">
                <a:extLst>
                  <a:ext uri="{FF2B5EF4-FFF2-40B4-BE49-F238E27FC236}">
                    <a16:creationId xmlns:a16="http://schemas.microsoft.com/office/drawing/2014/main" id="{F1F301D8-97C3-DFD4-9669-0926E8D9528C}"/>
                  </a:ext>
                </a:extLst>
              </p:cNvPr>
              <p:cNvSpPr/>
              <p:nvPr/>
            </p:nvSpPr>
            <p:spPr>
              <a:xfrm>
                <a:off x="6110287" y="3448050"/>
                <a:ext cx="1546850" cy="1542329"/>
              </a:xfrm>
              <a:custGeom>
                <a:avLst/>
                <a:gdLst>
                  <a:gd name="connsiteX0" fmla="*/ 1442096 w 1546850"/>
                  <a:gd name="connsiteY0" fmla="*/ 0 h 1542329"/>
                  <a:gd name="connsiteX1" fmla="*/ 1546850 w 1546850"/>
                  <a:gd name="connsiteY1" fmla="*/ 0 h 1542329"/>
                  <a:gd name="connsiteX2" fmla="*/ 1539747 w 1546850"/>
                  <a:gd name="connsiteY2" fmla="*/ 140666 h 1542329"/>
                  <a:gd name="connsiteX3" fmla="*/ 145428 w 1546850"/>
                  <a:gd name="connsiteY3" fmla="*/ 1534985 h 1542329"/>
                  <a:gd name="connsiteX4" fmla="*/ 0 w 1546850"/>
                  <a:gd name="connsiteY4" fmla="*/ 1542329 h 1542329"/>
                  <a:gd name="connsiteX5" fmla="*/ 0 w 1546850"/>
                  <a:gd name="connsiteY5" fmla="*/ 1437575 h 1542329"/>
                  <a:gd name="connsiteX6" fmla="*/ 134717 w 1546850"/>
                  <a:gd name="connsiteY6" fmla="*/ 1430772 h 1542329"/>
                  <a:gd name="connsiteX7" fmla="*/ 1435534 w 1546850"/>
                  <a:gd name="connsiteY7" fmla="*/ 129955 h 1542329"/>
                  <a:gd name="connsiteX8" fmla="*/ 1442096 w 1546850"/>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9">
                    <a:moveTo>
                      <a:pt x="1442096" y="0"/>
                    </a:moveTo>
                    <a:lnTo>
                      <a:pt x="1546850" y="0"/>
                    </a:lnTo>
                    <a:lnTo>
                      <a:pt x="1539747" y="140666"/>
                    </a:lnTo>
                    <a:cubicBezTo>
                      <a:pt x="1465085" y="875851"/>
                      <a:pt x="880613" y="1460323"/>
                      <a:pt x="145428" y="1534985"/>
                    </a:cubicBezTo>
                    <a:lnTo>
                      <a:pt x="0" y="1542329"/>
                    </a:lnTo>
                    <a:lnTo>
                      <a:pt x="0" y="1437575"/>
                    </a:lnTo>
                    <a:lnTo>
                      <a:pt x="134717" y="1430772"/>
                    </a:lnTo>
                    <a:cubicBezTo>
                      <a:pt x="820601" y="1361117"/>
                      <a:pt x="1365878" y="815839"/>
                      <a:pt x="1435534" y="129955"/>
                    </a:cubicBezTo>
                    <a:lnTo>
                      <a:pt x="1442096" y="0"/>
                    </a:lnTo>
                    <a:close/>
                  </a:path>
                </a:pathLst>
              </a:cu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76" name="Freeform: Shape 375">
                <a:extLst>
                  <a:ext uri="{FF2B5EF4-FFF2-40B4-BE49-F238E27FC236}">
                    <a16:creationId xmlns:a16="http://schemas.microsoft.com/office/drawing/2014/main" id="{519D717E-972B-2712-455F-B0F75059FEF7}"/>
                  </a:ext>
                </a:extLst>
              </p:cNvPr>
              <p:cNvSpPr/>
              <p:nvPr/>
            </p:nvSpPr>
            <p:spPr>
              <a:xfrm>
                <a:off x="6110287" y="3448050"/>
                <a:ext cx="1442096" cy="1437575"/>
              </a:xfrm>
              <a:custGeom>
                <a:avLst/>
                <a:gdLst>
                  <a:gd name="connsiteX0" fmla="*/ 330207 w 1442096"/>
                  <a:gd name="connsiteY0" fmla="*/ 0 h 1437575"/>
                  <a:gd name="connsiteX1" fmla="*/ 1442096 w 1442096"/>
                  <a:gd name="connsiteY1" fmla="*/ 0 h 1437575"/>
                  <a:gd name="connsiteX2" fmla="*/ 1435534 w 1442096"/>
                  <a:gd name="connsiteY2" fmla="*/ 129955 h 1437575"/>
                  <a:gd name="connsiteX3" fmla="*/ 134717 w 1442096"/>
                  <a:gd name="connsiteY3" fmla="*/ 1430772 h 1437575"/>
                  <a:gd name="connsiteX4" fmla="*/ 0 w 1442096"/>
                  <a:gd name="connsiteY4" fmla="*/ 1437575 h 1437575"/>
                  <a:gd name="connsiteX5" fmla="*/ 0 w 1442096"/>
                  <a:gd name="connsiteY5" fmla="*/ 330207 h 1437575"/>
                  <a:gd name="connsiteX6" fmla="*/ 330207 w 1442096"/>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5">
                    <a:moveTo>
                      <a:pt x="330207" y="0"/>
                    </a:moveTo>
                    <a:lnTo>
                      <a:pt x="1442096" y="0"/>
                    </a:lnTo>
                    <a:lnTo>
                      <a:pt x="1435534" y="129955"/>
                    </a:lnTo>
                    <a:cubicBezTo>
                      <a:pt x="1365878" y="815839"/>
                      <a:pt x="820601" y="1361117"/>
                      <a:pt x="134717" y="1430772"/>
                    </a:cubicBezTo>
                    <a:lnTo>
                      <a:pt x="0" y="1437575"/>
                    </a:lnTo>
                    <a:lnTo>
                      <a:pt x="0" y="330207"/>
                    </a:lnTo>
                    <a:cubicBezTo>
                      <a:pt x="0" y="147839"/>
                      <a:pt x="147839" y="0"/>
                      <a:pt x="330207"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grpSp>
        <p:nvGrpSpPr>
          <p:cNvPr id="368" name="Group 367">
            <a:extLst>
              <a:ext uri="{FF2B5EF4-FFF2-40B4-BE49-F238E27FC236}">
                <a16:creationId xmlns:a16="http://schemas.microsoft.com/office/drawing/2014/main" id="{A0732712-984C-5E8D-B88C-2B07954CC24E}"/>
              </a:ext>
            </a:extLst>
          </p:cNvPr>
          <p:cNvGrpSpPr/>
          <p:nvPr/>
        </p:nvGrpSpPr>
        <p:grpSpPr>
          <a:xfrm>
            <a:off x="-3799494" y="719666"/>
            <a:ext cx="9305021" cy="5601499"/>
            <a:chOff x="-3799494" y="719666"/>
            <a:chExt cx="9305021" cy="5601499"/>
          </a:xfrm>
        </p:grpSpPr>
        <p:grpSp>
          <p:nvGrpSpPr>
            <p:cNvPr id="350" name="Group 349">
              <a:extLst>
                <a:ext uri="{FF2B5EF4-FFF2-40B4-BE49-F238E27FC236}">
                  <a16:creationId xmlns:a16="http://schemas.microsoft.com/office/drawing/2014/main" id="{B816D501-DAAA-FC80-A2C1-6FDE71EFC8B0}"/>
                </a:ext>
              </a:extLst>
            </p:cNvPr>
            <p:cNvGrpSpPr/>
            <p:nvPr/>
          </p:nvGrpSpPr>
          <p:grpSpPr>
            <a:xfrm>
              <a:off x="2049444" y="719666"/>
              <a:ext cx="3456083" cy="5601499"/>
              <a:chOff x="5573694" y="719666"/>
              <a:chExt cx="3456083" cy="5601499"/>
            </a:xfrm>
          </p:grpSpPr>
          <p:sp>
            <p:nvSpPr>
              <p:cNvPr id="193" name="Oval 192">
                <a:extLst>
                  <a:ext uri="{FF2B5EF4-FFF2-40B4-BE49-F238E27FC236}">
                    <a16:creationId xmlns:a16="http://schemas.microsoft.com/office/drawing/2014/main" id="{3BBB1B65-BCF4-270E-D13C-8E6983816844}"/>
                  </a:ext>
                </a:extLst>
              </p:cNvPr>
              <p:cNvSpPr/>
              <p:nvPr/>
            </p:nvSpPr>
            <p:spPr>
              <a:xfrm>
                <a:off x="5573694" y="719666"/>
                <a:ext cx="1270942" cy="1270677"/>
              </a:xfrm>
              <a:prstGeom prst="ellipse">
                <a:avLst/>
              </a:prstGeom>
              <a:solidFill>
                <a:schemeClr val="accent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195" name="Oval 194">
                <a:extLst>
                  <a:ext uri="{FF2B5EF4-FFF2-40B4-BE49-F238E27FC236}">
                    <a16:creationId xmlns:a16="http://schemas.microsoft.com/office/drawing/2014/main" id="{6C126E46-7E40-4DCA-B94D-B3DA1D2008CB}"/>
                  </a:ext>
                </a:extLst>
              </p:cNvPr>
              <p:cNvSpPr/>
              <p:nvPr/>
            </p:nvSpPr>
            <p:spPr>
              <a:xfrm>
                <a:off x="6512451" y="1903102"/>
                <a:ext cx="1270942" cy="1270677"/>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a:lstStyle/>
              <a:p>
                <a:endParaRPr lang="es-CO"/>
              </a:p>
            </p:txBody>
          </p:sp>
          <p:sp>
            <p:nvSpPr>
              <p:cNvPr id="197" name="Oval 196">
                <a:extLst>
                  <a:ext uri="{FF2B5EF4-FFF2-40B4-BE49-F238E27FC236}">
                    <a16:creationId xmlns:a16="http://schemas.microsoft.com/office/drawing/2014/main" id="{A5E3992D-89BE-A4D8-82A1-0F38AE9E9154}"/>
                  </a:ext>
                </a:extLst>
              </p:cNvPr>
              <p:cNvSpPr/>
              <p:nvPr/>
            </p:nvSpPr>
            <p:spPr>
              <a:xfrm>
                <a:off x="6507576" y="3643036"/>
                <a:ext cx="1270942" cy="127067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lstStyle/>
              <a:p>
                <a:endParaRPr lang="es-CO"/>
              </a:p>
            </p:txBody>
          </p:sp>
          <p:sp>
            <p:nvSpPr>
              <p:cNvPr id="199" name="Oval 198">
                <a:extLst>
                  <a:ext uri="{FF2B5EF4-FFF2-40B4-BE49-F238E27FC236}">
                    <a16:creationId xmlns:a16="http://schemas.microsoft.com/office/drawing/2014/main" id="{4F9AA1F0-853E-D2AA-23E8-B2105F6B6A86}"/>
                  </a:ext>
                </a:extLst>
              </p:cNvPr>
              <p:cNvSpPr/>
              <p:nvPr/>
            </p:nvSpPr>
            <p:spPr>
              <a:xfrm>
                <a:off x="5573694" y="4867655"/>
                <a:ext cx="1270942" cy="1270677"/>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s-CO"/>
              </a:p>
            </p:txBody>
          </p:sp>
          <p:sp>
            <p:nvSpPr>
              <p:cNvPr id="201" name="Arrow: Right 200">
                <a:extLst>
                  <a:ext uri="{FF2B5EF4-FFF2-40B4-BE49-F238E27FC236}">
                    <a16:creationId xmlns:a16="http://schemas.microsoft.com/office/drawing/2014/main" id="{1291178C-279D-7FFA-FAC3-1DB4A8100E62}"/>
                  </a:ext>
                </a:extLst>
              </p:cNvPr>
              <p:cNvSpPr/>
              <p:nvPr/>
            </p:nvSpPr>
            <p:spPr>
              <a:xfrm>
                <a:off x="7038975" y="828675"/>
                <a:ext cx="952500" cy="605170"/>
              </a:xfrm>
              <a:prstGeom prst="rightArrow">
                <a:avLst>
                  <a:gd name="adj1" fmla="val 72035"/>
                  <a:gd name="adj2" fmla="val 7675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2" name="Arrow: Right 201">
                <a:extLst>
                  <a:ext uri="{FF2B5EF4-FFF2-40B4-BE49-F238E27FC236}">
                    <a16:creationId xmlns:a16="http://schemas.microsoft.com/office/drawing/2014/main" id="{94BE4D49-36D9-9B30-E922-D7D41BC19F11}"/>
                  </a:ext>
                </a:extLst>
              </p:cNvPr>
              <p:cNvSpPr/>
              <p:nvPr/>
            </p:nvSpPr>
            <p:spPr>
              <a:xfrm>
                <a:off x="8061850" y="2114550"/>
                <a:ext cx="952500" cy="605170"/>
              </a:xfrm>
              <a:prstGeom prst="rightArrow">
                <a:avLst>
                  <a:gd name="adj1" fmla="val 72035"/>
                  <a:gd name="adj2" fmla="val 76757"/>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03" name="Arrow: Right 202">
                <a:extLst>
                  <a:ext uri="{FF2B5EF4-FFF2-40B4-BE49-F238E27FC236}">
                    <a16:creationId xmlns:a16="http://schemas.microsoft.com/office/drawing/2014/main" id="{348BF7FB-0C0F-48B4-E635-426384C4FFE8}"/>
                  </a:ext>
                </a:extLst>
              </p:cNvPr>
              <p:cNvSpPr/>
              <p:nvPr/>
            </p:nvSpPr>
            <p:spPr>
              <a:xfrm>
                <a:off x="8077277" y="4138281"/>
                <a:ext cx="952500" cy="605170"/>
              </a:xfrm>
              <a:prstGeom prst="rightArrow">
                <a:avLst>
                  <a:gd name="adj1" fmla="val 72035"/>
                  <a:gd name="adj2" fmla="val 76757"/>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04" name="Arrow: Right 203">
                <a:extLst>
                  <a:ext uri="{FF2B5EF4-FFF2-40B4-BE49-F238E27FC236}">
                    <a16:creationId xmlns:a16="http://schemas.microsoft.com/office/drawing/2014/main" id="{D7A9F439-4219-13B5-D0B1-2B655F13000F}"/>
                  </a:ext>
                </a:extLst>
              </p:cNvPr>
              <p:cNvSpPr/>
              <p:nvPr/>
            </p:nvSpPr>
            <p:spPr>
              <a:xfrm>
                <a:off x="7038975" y="5715995"/>
                <a:ext cx="952500" cy="605170"/>
              </a:xfrm>
              <a:prstGeom prst="rightArrow">
                <a:avLst>
                  <a:gd name="adj1" fmla="val 72035"/>
                  <a:gd name="adj2" fmla="val 76757"/>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grpSp>
        <p:grpSp>
          <p:nvGrpSpPr>
            <p:cNvPr id="351" name="Group 350">
              <a:extLst>
                <a:ext uri="{FF2B5EF4-FFF2-40B4-BE49-F238E27FC236}">
                  <a16:creationId xmlns:a16="http://schemas.microsoft.com/office/drawing/2014/main" id="{D2ECD33B-82A9-BF01-B65C-E4CBE44E8B97}"/>
                </a:ext>
              </a:extLst>
            </p:cNvPr>
            <p:cNvGrpSpPr/>
            <p:nvPr/>
          </p:nvGrpSpPr>
          <p:grpSpPr>
            <a:xfrm rot="10800000">
              <a:off x="-3799494" y="719666"/>
              <a:ext cx="3456083" cy="5601499"/>
              <a:chOff x="5573694" y="719666"/>
              <a:chExt cx="3456083" cy="5601499"/>
            </a:xfrm>
          </p:grpSpPr>
          <p:sp>
            <p:nvSpPr>
              <p:cNvPr id="352" name="Oval 351">
                <a:extLst>
                  <a:ext uri="{FF2B5EF4-FFF2-40B4-BE49-F238E27FC236}">
                    <a16:creationId xmlns:a16="http://schemas.microsoft.com/office/drawing/2014/main" id="{AF54FAA1-67E0-EC2A-F677-3A199BE011FD}"/>
                  </a:ext>
                </a:extLst>
              </p:cNvPr>
              <p:cNvSpPr/>
              <p:nvPr/>
            </p:nvSpPr>
            <p:spPr>
              <a:xfrm>
                <a:off x="5573694" y="719666"/>
                <a:ext cx="1270942" cy="1270677"/>
              </a:xfrm>
              <a:prstGeom prst="ellipse">
                <a:avLst/>
              </a:prstGeom>
              <a:solidFill>
                <a:schemeClr val="tx2">
                  <a:lumMod val="60000"/>
                  <a:lumOff val="40000"/>
                </a:schemeClr>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353" name="Oval 352">
                <a:extLst>
                  <a:ext uri="{FF2B5EF4-FFF2-40B4-BE49-F238E27FC236}">
                    <a16:creationId xmlns:a16="http://schemas.microsoft.com/office/drawing/2014/main" id="{6C330971-03A8-BCE9-0C16-03D4C6CFC057}"/>
                  </a:ext>
                </a:extLst>
              </p:cNvPr>
              <p:cNvSpPr/>
              <p:nvPr/>
            </p:nvSpPr>
            <p:spPr>
              <a:xfrm>
                <a:off x="6512451" y="1903102"/>
                <a:ext cx="1270942" cy="1270677"/>
              </a:xfrm>
              <a:prstGeom prst="ellipse">
                <a:avLst/>
              </a:prstGeom>
              <a:solidFill>
                <a:schemeClr val="accent4">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a:lstStyle/>
              <a:p>
                <a:endParaRPr lang="es-CO"/>
              </a:p>
            </p:txBody>
          </p:sp>
          <p:sp>
            <p:nvSpPr>
              <p:cNvPr id="354" name="Oval 353">
                <a:extLst>
                  <a:ext uri="{FF2B5EF4-FFF2-40B4-BE49-F238E27FC236}">
                    <a16:creationId xmlns:a16="http://schemas.microsoft.com/office/drawing/2014/main" id="{35C81CCD-09D1-E69F-4EF4-CB09106FDDE9}"/>
                  </a:ext>
                </a:extLst>
              </p:cNvPr>
              <p:cNvSpPr/>
              <p:nvPr/>
            </p:nvSpPr>
            <p:spPr>
              <a:xfrm>
                <a:off x="6507576" y="3643036"/>
                <a:ext cx="1270942" cy="1270677"/>
              </a:xfrm>
              <a:prstGeom prst="ellipse">
                <a:avLst/>
              </a:prstGeom>
              <a:solidFill>
                <a:schemeClr val="accent3">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a:lstStyle/>
              <a:p>
                <a:endParaRPr lang="es-CO"/>
              </a:p>
            </p:txBody>
          </p:sp>
          <p:sp>
            <p:nvSpPr>
              <p:cNvPr id="355" name="Oval 354">
                <a:extLst>
                  <a:ext uri="{FF2B5EF4-FFF2-40B4-BE49-F238E27FC236}">
                    <a16:creationId xmlns:a16="http://schemas.microsoft.com/office/drawing/2014/main" id="{A3401C48-7C30-DA36-7AE0-FC1A529B36DF}"/>
                  </a:ext>
                </a:extLst>
              </p:cNvPr>
              <p:cNvSpPr/>
              <p:nvPr/>
            </p:nvSpPr>
            <p:spPr>
              <a:xfrm>
                <a:off x="5573694" y="4867655"/>
                <a:ext cx="1270942" cy="1270677"/>
              </a:xfrm>
              <a:prstGeom prst="ellipse">
                <a:avLst/>
              </a:prstGeom>
              <a:solidFill>
                <a:schemeClr val="bg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s-CO"/>
              </a:p>
            </p:txBody>
          </p:sp>
          <p:sp>
            <p:nvSpPr>
              <p:cNvPr id="356" name="Arrow: Right 355">
                <a:extLst>
                  <a:ext uri="{FF2B5EF4-FFF2-40B4-BE49-F238E27FC236}">
                    <a16:creationId xmlns:a16="http://schemas.microsoft.com/office/drawing/2014/main" id="{2E1FEB10-038D-574A-14B9-FF08F26F5ACC}"/>
                  </a:ext>
                </a:extLst>
              </p:cNvPr>
              <p:cNvSpPr/>
              <p:nvPr/>
            </p:nvSpPr>
            <p:spPr>
              <a:xfrm>
                <a:off x="7038975" y="828675"/>
                <a:ext cx="952500" cy="605170"/>
              </a:xfrm>
              <a:prstGeom prst="rightArrow">
                <a:avLst>
                  <a:gd name="adj1" fmla="val 72035"/>
                  <a:gd name="adj2" fmla="val 76757"/>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7" name="Arrow: Right 356">
                <a:extLst>
                  <a:ext uri="{FF2B5EF4-FFF2-40B4-BE49-F238E27FC236}">
                    <a16:creationId xmlns:a16="http://schemas.microsoft.com/office/drawing/2014/main" id="{0B853450-FD03-AF6D-3878-3B92EBB33A2F}"/>
                  </a:ext>
                </a:extLst>
              </p:cNvPr>
              <p:cNvSpPr/>
              <p:nvPr/>
            </p:nvSpPr>
            <p:spPr>
              <a:xfrm>
                <a:off x="8061850" y="2114550"/>
                <a:ext cx="952500" cy="605170"/>
              </a:xfrm>
              <a:prstGeom prst="rightArrow">
                <a:avLst>
                  <a:gd name="adj1" fmla="val 72035"/>
                  <a:gd name="adj2" fmla="val 76757"/>
                </a:avLst>
              </a:prstGeom>
              <a:solidFill>
                <a:schemeClr val="accent4">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58" name="Arrow: Right 357">
                <a:extLst>
                  <a:ext uri="{FF2B5EF4-FFF2-40B4-BE49-F238E27FC236}">
                    <a16:creationId xmlns:a16="http://schemas.microsoft.com/office/drawing/2014/main" id="{5C06499D-8C9C-12BF-3A7C-E627FF99EC08}"/>
                  </a:ext>
                </a:extLst>
              </p:cNvPr>
              <p:cNvSpPr/>
              <p:nvPr/>
            </p:nvSpPr>
            <p:spPr>
              <a:xfrm>
                <a:off x="8077277" y="4138281"/>
                <a:ext cx="952500" cy="605170"/>
              </a:xfrm>
              <a:prstGeom prst="rightArrow">
                <a:avLst>
                  <a:gd name="adj1" fmla="val 72035"/>
                  <a:gd name="adj2" fmla="val 76757"/>
                </a:avLst>
              </a:prstGeom>
              <a:solidFill>
                <a:schemeClr val="accent3">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359" name="Arrow: Right 358">
                <a:extLst>
                  <a:ext uri="{FF2B5EF4-FFF2-40B4-BE49-F238E27FC236}">
                    <a16:creationId xmlns:a16="http://schemas.microsoft.com/office/drawing/2014/main" id="{2E9D8F1F-4D4A-3DF4-53DB-525E7069E24D}"/>
                  </a:ext>
                </a:extLst>
              </p:cNvPr>
              <p:cNvSpPr/>
              <p:nvPr/>
            </p:nvSpPr>
            <p:spPr>
              <a:xfrm>
                <a:off x="7038975" y="5715995"/>
                <a:ext cx="952500" cy="605170"/>
              </a:xfrm>
              <a:prstGeom prst="rightArrow">
                <a:avLst>
                  <a:gd name="adj1" fmla="val 72035"/>
                  <a:gd name="adj2" fmla="val 76757"/>
                </a:avLst>
              </a:prstGeom>
              <a:solidFill>
                <a:schemeClr val="bg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grpSp>
      </p:grpSp>
      <p:sp>
        <p:nvSpPr>
          <p:cNvPr id="191" name="Freeform: Shape 190">
            <a:extLst>
              <a:ext uri="{FF2B5EF4-FFF2-40B4-BE49-F238E27FC236}">
                <a16:creationId xmlns:a16="http://schemas.microsoft.com/office/drawing/2014/main" id="{D373BB85-4B52-4E44-B96F-13F9D61C5275}"/>
              </a:ext>
            </a:extLst>
          </p:cNvPr>
          <p:cNvSpPr/>
          <p:nvPr/>
        </p:nvSpPr>
        <p:spPr>
          <a:xfrm>
            <a:off x="239562" y="2257083"/>
            <a:ext cx="2371962" cy="2371750"/>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bg1">
              <a:lumMod val="95000"/>
            </a:schemeClr>
          </a:solidFill>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676" tIns="414645" rIns="414676" bIns="414645" numCol="1" spcCol="1270" anchor="ctr" anchorCtr="0">
            <a:noAutofit/>
          </a:bodyPr>
          <a:lstStyle/>
          <a:p>
            <a:pPr marL="0" lvl="0" indent="0" algn="ctr" defTabSz="2355850">
              <a:lnSpc>
                <a:spcPct val="90000"/>
              </a:lnSpc>
              <a:spcBef>
                <a:spcPct val="0"/>
              </a:spcBef>
              <a:spcAft>
                <a:spcPct val="35000"/>
              </a:spcAft>
              <a:buNone/>
            </a:pPr>
            <a:endParaRPr lang="es-CO" sz="5300" kern="1200"/>
          </a:p>
        </p:txBody>
      </p:sp>
      <p:grpSp>
        <p:nvGrpSpPr>
          <p:cNvPr id="230" name="Graphic 205">
            <a:extLst>
              <a:ext uri="{FF2B5EF4-FFF2-40B4-BE49-F238E27FC236}">
                <a16:creationId xmlns:a16="http://schemas.microsoft.com/office/drawing/2014/main" id="{8AB61001-85B1-C12B-FACD-82EB9F4CA1F5}"/>
              </a:ext>
            </a:extLst>
          </p:cNvPr>
          <p:cNvGrpSpPr/>
          <p:nvPr/>
        </p:nvGrpSpPr>
        <p:grpSpPr>
          <a:xfrm>
            <a:off x="442434" y="1894001"/>
            <a:ext cx="2474946" cy="2921919"/>
            <a:chOff x="2163729" y="1382748"/>
            <a:chExt cx="3751853" cy="4429434"/>
          </a:xfrm>
        </p:grpSpPr>
        <p:grpSp>
          <p:nvGrpSpPr>
            <p:cNvPr id="231" name="Graphic 205">
              <a:extLst>
                <a:ext uri="{FF2B5EF4-FFF2-40B4-BE49-F238E27FC236}">
                  <a16:creationId xmlns:a16="http://schemas.microsoft.com/office/drawing/2014/main" id="{5AA71796-D81D-57F9-7BAD-37AD963EBC87}"/>
                </a:ext>
              </a:extLst>
            </p:cNvPr>
            <p:cNvGrpSpPr/>
            <p:nvPr/>
          </p:nvGrpSpPr>
          <p:grpSpPr>
            <a:xfrm>
              <a:off x="2163729" y="3048919"/>
              <a:ext cx="2545334" cy="2763263"/>
              <a:chOff x="2163729" y="3048919"/>
              <a:chExt cx="2545334" cy="2763263"/>
            </a:xfrm>
          </p:grpSpPr>
          <p:sp>
            <p:nvSpPr>
              <p:cNvPr id="232" name="Freeform: Shape 231">
                <a:extLst>
                  <a:ext uri="{FF2B5EF4-FFF2-40B4-BE49-F238E27FC236}">
                    <a16:creationId xmlns:a16="http://schemas.microsoft.com/office/drawing/2014/main" id="{72207340-A770-2184-94CD-3FD7CBC6C59F}"/>
                  </a:ext>
                </a:extLst>
              </p:cNvPr>
              <p:cNvSpPr/>
              <p:nvPr/>
            </p:nvSpPr>
            <p:spPr>
              <a:xfrm>
                <a:off x="2605135" y="5580554"/>
                <a:ext cx="1731683" cy="231628"/>
              </a:xfrm>
              <a:custGeom>
                <a:avLst/>
                <a:gdLst>
                  <a:gd name="connsiteX0" fmla="*/ 0 w 1731683"/>
                  <a:gd name="connsiteY0" fmla="*/ 0 h 231628"/>
                  <a:gd name="connsiteX1" fmla="*/ 1731683 w 1731683"/>
                  <a:gd name="connsiteY1" fmla="*/ 0 h 231628"/>
                  <a:gd name="connsiteX2" fmla="*/ 1731683 w 1731683"/>
                  <a:gd name="connsiteY2" fmla="*/ 231629 h 231628"/>
                  <a:gd name="connsiteX3" fmla="*/ 0 w 1731683"/>
                  <a:gd name="connsiteY3" fmla="*/ 231629 h 231628"/>
                </a:gdLst>
                <a:ahLst/>
                <a:cxnLst>
                  <a:cxn ang="0">
                    <a:pos x="connsiteX0" y="connsiteY0"/>
                  </a:cxn>
                  <a:cxn ang="0">
                    <a:pos x="connsiteX1" y="connsiteY1"/>
                  </a:cxn>
                  <a:cxn ang="0">
                    <a:pos x="connsiteX2" y="connsiteY2"/>
                  </a:cxn>
                  <a:cxn ang="0">
                    <a:pos x="connsiteX3" y="connsiteY3"/>
                  </a:cxn>
                </a:cxnLst>
                <a:rect l="l" t="t" r="r" b="b"/>
                <a:pathLst>
                  <a:path w="1731683" h="231628">
                    <a:moveTo>
                      <a:pt x="0" y="0"/>
                    </a:moveTo>
                    <a:lnTo>
                      <a:pt x="1731683" y="0"/>
                    </a:lnTo>
                    <a:lnTo>
                      <a:pt x="1731683" y="231629"/>
                    </a:lnTo>
                    <a:lnTo>
                      <a:pt x="0" y="231629"/>
                    </a:lnTo>
                    <a:close/>
                  </a:path>
                </a:pathLst>
              </a:custGeom>
              <a:solidFill>
                <a:srgbClr val="090909"/>
              </a:solidFill>
              <a:ln w="9525" cap="flat">
                <a:noFill/>
                <a:prstDash val="solid"/>
                <a:miter/>
              </a:ln>
            </p:spPr>
            <p:txBody>
              <a:bodyPr rtlCol="0" anchor="ctr"/>
              <a:lstStyle/>
              <a:p>
                <a:endParaRPr lang="es-CO"/>
              </a:p>
            </p:txBody>
          </p:sp>
          <p:grpSp>
            <p:nvGrpSpPr>
              <p:cNvPr id="233" name="Graphic 205">
                <a:extLst>
                  <a:ext uri="{FF2B5EF4-FFF2-40B4-BE49-F238E27FC236}">
                    <a16:creationId xmlns:a16="http://schemas.microsoft.com/office/drawing/2014/main" id="{02065AAF-7256-DFA7-5AF8-34D7C4E3EF70}"/>
                  </a:ext>
                </a:extLst>
              </p:cNvPr>
              <p:cNvGrpSpPr/>
              <p:nvPr/>
            </p:nvGrpSpPr>
            <p:grpSpPr>
              <a:xfrm>
                <a:off x="2163729" y="3048919"/>
                <a:ext cx="2545334" cy="2538321"/>
                <a:chOff x="2163729" y="3048919"/>
                <a:chExt cx="2545334" cy="2538321"/>
              </a:xfrm>
            </p:grpSpPr>
            <p:sp>
              <p:nvSpPr>
                <p:cNvPr id="234" name="Freeform: Shape 233">
                  <a:extLst>
                    <a:ext uri="{FF2B5EF4-FFF2-40B4-BE49-F238E27FC236}">
                      <a16:creationId xmlns:a16="http://schemas.microsoft.com/office/drawing/2014/main" id="{1541C7AB-33AA-6359-8806-E91BBF54F1EB}"/>
                    </a:ext>
                  </a:extLst>
                </p:cNvPr>
                <p:cNvSpPr/>
                <p:nvPr/>
              </p:nvSpPr>
              <p:spPr>
                <a:xfrm>
                  <a:off x="2168511" y="3053715"/>
                  <a:ext cx="2535808" cy="2528782"/>
                </a:xfrm>
                <a:custGeom>
                  <a:avLst/>
                  <a:gdLst>
                    <a:gd name="connsiteX0" fmla="*/ 2472736 w 2535808"/>
                    <a:gd name="connsiteY0" fmla="*/ 1041206 h 2528782"/>
                    <a:gd name="connsiteX1" fmla="*/ 2529343 w 2535808"/>
                    <a:gd name="connsiteY1" fmla="*/ 952576 h 2528782"/>
                    <a:gd name="connsiteX2" fmla="*/ 2206617 w 2535808"/>
                    <a:gd name="connsiteY2" fmla="*/ 301333 h 2528782"/>
                    <a:gd name="connsiteX3" fmla="*/ 2183062 w 2535808"/>
                    <a:gd name="connsiteY3" fmla="*/ 253794 h 2528782"/>
                    <a:gd name="connsiteX4" fmla="*/ 2183014 w 2535808"/>
                    <a:gd name="connsiteY4" fmla="*/ 253708 h 2528782"/>
                    <a:gd name="connsiteX5" fmla="*/ 2183014 w 2535808"/>
                    <a:gd name="connsiteY5" fmla="*/ 253717 h 2528782"/>
                    <a:gd name="connsiteX6" fmla="*/ 1854182 w 2535808"/>
                    <a:gd name="connsiteY6" fmla="*/ 51806 h 2528782"/>
                    <a:gd name="connsiteX7" fmla="*/ 939973 w 2535808"/>
                    <a:gd name="connsiteY7" fmla="*/ 410 h 2528782"/>
                    <a:gd name="connsiteX8" fmla="*/ 939678 w 2535808"/>
                    <a:gd name="connsiteY8" fmla="*/ 0 h 2528782"/>
                    <a:gd name="connsiteX9" fmla="*/ 932877 w 2535808"/>
                    <a:gd name="connsiteY9" fmla="*/ 133 h 2528782"/>
                    <a:gd name="connsiteX10" fmla="*/ 931410 w 2535808"/>
                    <a:gd name="connsiteY10" fmla="*/ 76 h 2528782"/>
                    <a:gd name="connsiteX11" fmla="*/ 928457 w 2535808"/>
                    <a:gd name="connsiteY11" fmla="*/ 219 h 2528782"/>
                    <a:gd name="connsiteX12" fmla="*/ 776990 w 2535808"/>
                    <a:gd name="connsiteY12" fmla="*/ 3105 h 2528782"/>
                    <a:gd name="connsiteX13" fmla="*/ 200585 w 2535808"/>
                    <a:gd name="connsiteY13" fmla="*/ 433940 h 2528782"/>
                    <a:gd name="connsiteX14" fmla="*/ 192517 w 2535808"/>
                    <a:gd name="connsiteY14" fmla="*/ 465077 h 2528782"/>
                    <a:gd name="connsiteX15" fmla="*/ 2941 w 2535808"/>
                    <a:gd name="connsiteY15" fmla="*/ 1108291 h 2528782"/>
                    <a:gd name="connsiteX16" fmla="*/ 67588 w 2535808"/>
                    <a:gd name="connsiteY16" fmla="*/ 1199436 h 2528782"/>
                    <a:gd name="connsiteX17" fmla="*/ 523006 w 2535808"/>
                    <a:gd name="connsiteY17" fmla="*/ 1222391 h 2528782"/>
                    <a:gd name="connsiteX18" fmla="*/ 376417 w 2535808"/>
                    <a:gd name="connsiteY18" fmla="*/ 2439114 h 2528782"/>
                    <a:gd name="connsiteX19" fmla="*/ 455931 w 2535808"/>
                    <a:gd name="connsiteY19" fmla="*/ 2528783 h 2528782"/>
                    <a:gd name="connsiteX20" fmla="*/ 2181166 w 2535808"/>
                    <a:gd name="connsiteY20" fmla="*/ 2528783 h 2528782"/>
                    <a:gd name="connsiteX21" fmla="*/ 2251089 w 2535808"/>
                    <a:gd name="connsiteY21" fmla="*/ 2457841 h 2528782"/>
                    <a:gd name="connsiteX22" fmla="*/ 2250451 w 2535808"/>
                    <a:gd name="connsiteY22" fmla="*/ 1034920 h 2528782"/>
                    <a:gd name="connsiteX23" fmla="*/ 2472736 w 2535808"/>
                    <a:gd name="connsiteY23" fmla="*/ 1041206 h 252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5808" h="2528782">
                      <a:moveTo>
                        <a:pt x="2472736" y="1041206"/>
                      </a:moveTo>
                      <a:cubicBezTo>
                        <a:pt x="2518961" y="1042406"/>
                        <a:pt x="2549869" y="994010"/>
                        <a:pt x="2529343" y="952576"/>
                      </a:cubicBezTo>
                      <a:lnTo>
                        <a:pt x="2206617" y="301333"/>
                      </a:lnTo>
                      <a:cubicBezTo>
                        <a:pt x="2199768" y="284921"/>
                        <a:pt x="2191920" y="269043"/>
                        <a:pt x="2183062" y="253794"/>
                      </a:cubicBezTo>
                      <a:lnTo>
                        <a:pt x="2183014" y="253708"/>
                      </a:lnTo>
                      <a:lnTo>
                        <a:pt x="2183014" y="253717"/>
                      </a:lnTo>
                      <a:cubicBezTo>
                        <a:pt x="2116472" y="139246"/>
                        <a:pt x="1995543" y="59750"/>
                        <a:pt x="1854182" y="51806"/>
                      </a:cubicBezTo>
                      <a:lnTo>
                        <a:pt x="939973" y="410"/>
                      </a:lnTo>
                      <a:lnTo>
                        <a:pt x="939678" y="0"/>
                      </a:lnTo>
                      <a:lnTo>
                        <a:pt x="932877" y="133"/>
                      </a:lnTo>
                      <a:lnTo>
                        <a:pt x="931410" y="76"/>
                      </a:lnTo>
                      <a:cubicBezTo>
                        <a:pt x="930419" y="76"/>
                        <a:pt x="929457" y="209"/>
                        <a:pt x="928457" y="219"/>
                      </a:cubicBezTo>
                      <a:lnTo>
                        <a:pt x="776990" y="3105"/>
                      </a:lnTo>
                      <a:cubicBezTo>
                        <a:pt x="512310" y="8144"/>
                        <a:pt x="273737" y="179518"/>
                        <a:pt x="200585" y="433940"/>
                      </a:cubicBezTo>
                      <a:cubicBezTo>
                        <a:pt x="197632" y="444198"/>
                        <a:pt x="194946" y="454581"/>
                        <a:pt x="192517" y="465077"/>
                      </a:cubicBezTo>
                      <a:lnTo>
                        <a:pt x="2941" y="1108291"/>
                      </a:lnTo>
                      <a:cubicBezTo>
                        <a:pt x="-10070" y="1152430"/>
                        <a:pt x="21629" y="1197121"/>
                        <a:pt x="67588" y="1199436"/>
                      </a:cubicBezTo>
                      <a:lnTo>
                        <a:pt x="523006" y="1222391"/>
                      </a:lnTo>
                      <a:lnTo>
                        <a:pt x="376417" y="2439114"/>
                      </a:lnTo>
                      <a:cubicBezTo>
                        <a:pt x="370673" y="2486797"/>
                        <a:pt x="407897" y="2528783"/>
                        <a:pt x="455931" y="2528783"/>
                      </a:cubicBezTo>
                      <a:lnTo>
                        <a:pt x="2181166" y="2528783"/>
                      </a:lnTo>
                      <a:cubicBezTo>
                        <a:pt x="2220190" y="2528783"/>
                        <a:pt x="2251661" y="2496855"/>
                        <a:pt x="2251089" y="2457841"/>
                      </a:cubicBezTo>
                      <a:lnTo>
                        <a:pt x="2250451" y="1034920"/>
                      </a:lnTo>
                      <a:lnTo>
                        <a:pt x="2472736" y="1041206"/>
                      </a:lnTo>
                      <a:close/>
                    </a:path>
                  </a:pathLst>
                </a:custGeom>
                <a:solidFill>
                  <a:srgbClr val="708CF5"/>
                </a:solidFill>
                <a:ln w="9525" cap="flat">
                  <a:noFill/>
                  <a:prstDash val="solid"/>
                  <a:miter/>
                </a:ln>
              </p:spPr>
              <p:txBody>
                <a:bodyPr rtlCol="0" anchor="ctr"/>
                <a:lstStyle/>
                <a:p>
                  <a:endParaRPr lang="es-CO"/>
                </a:p>
              </p:txBody>
            </p:sp>
            <p:sp>
              <p:nvSpPr>
                <p:cNvPr id="235" name="Freeform: Shape 234">
                  <a:extLst>
                    <a:ext uri="{FF2B5EF4-FFF2-40B4-BE49-F238E27FC236}">
                      <a16:creationId xmlns:a16="http://schemas.microsoft.com/office/drawing/2014/main" id="{41F6D2FA-1726-3BCF-712B-3D64AD4A2CE6}"/>
                    </a:ext>
                  </a:extLst>
                </p:cNvPr>
                <p:cNvSpPr/>
                <p:nvPr/>
              </p:nvSpPr>
              <p:spPr>
                <a:xfrm>
                  <a:off x="2163729" y="3048919"/>
                  <a:ext cx="2545334" cy="2538321"/>
                </a:xfrm>
                <a:custGeom>
                  <a:avLst/>
                  <a:gdLst>
                    <a:gd name="connsiteX0" fmla="*/ 2185929 w 2545334"/>
                    <a:gd name="connsiteY0" fmla="*/ 2538322 h 2538321"/>
                    <a:gd name="connsiteX1" fmla="*/ 460694 w 2545334"/>
                    <a:gd name="connsiteY1" fmla="*/ 2538322 h 2538321"/>
                    <a:gd name="connsiteX2" fmla="*/ 397200 w 2545334"/>
                    <a:gd name="connsiteY2" fmla="*/ 2509766 h 2538321"/>
                    <a:gd name="connsiteX3" fmla="*/ 376455 w 2545334"/>
                    <a:gd name="connsiteY3" fmla="*/ 2443329 h 2538321"/>
                    <a:gd name="connsiteX4" fmla="*/ 522425 w 2545334"/>
                    <a:gd name="connsiteY4" fmla="*/ 1231673 h 2538321"/>
                    <a:gd name="connsiteX5" fmla="*/ 72102 w 2545334"/>
                    <a:gd name="connsiteY5" fmla="*/ 1208965 h 2538321"/>
                    <a:gd name="connsiteX6" fmla="*/ 14028 w 2545334"/>
                    <a:gd name="connsiteY6" fmla="*/ 1177075 h 2538321"/>
                    <a:gd name="connsiteX7" fmla="*/ 3141 w 2545334"/>
                    <a:gd name="connsiteY7" fmla="*/ 1111715 h 2538321"/>
                    <a:gd name="connsiteX8" fmla="*/ 192708 w 2545334"/>
                    <a:gd name="connsiteY8" fmla="*/ 468510 h 2538321"/>
                    <a:gd name="connsiteX9" fmla="*/ 200766 w 2545334"/>
                    <a:gd name="connsiteY9" fmla="*/ 437402 h 2538321"/>
                    <a:gd name="connsiteX10" fmla="*/ 781658 w 2545334"/>
                    <a:gd name="connsiteY10" fmla="*/ 3119 h 2538321"/>
                    <a:gd name="connsiteX11" fmla="*/ 934296 w 2545334"/>
                    <a:gd name="connsiteY11" fmla="*/ 176 h 2538321"/>
                    <a:gd name="connsiteX12" fmla="*/ 936163 w 2545334"/>
                    <a:gd name="connsiteY12" fmla="*/ 90 h 2538321"/>
                    <a:gd name="connsiteX13" fmla="*/ 937811 w 2545334"/>
                    <a:gd name="connsiteY13" fmla="*/ 147 h 2538321"/>
                    <a:gd name="connsiteX14" fmla="*/ 944345 w 2545334"/>
                    <a:gd name="connsiteY14" fmla="*/ 14 h 2538321"/>
                    <a:gd name="connsiteX15" fmla="*/ 946574 w 2545334"/>
                    <a:gd name="connsiteY15" fmla="*/ 519 h 2538321"/>
                    <a:gd name="connsiteX16" fmla="*/ 1859202 w 2545334"/>
                    <a:gd name="connsiteY16" fmla="*/ 51820 h 2538321"/>
                    <a:gd name="connsiteX17" fmla="*/ 2191901 w 2545334"/>
                    <a:gd name="connsiteY17" fmla="*/ 256093 h 2538321"/>
                    <a:gd name="connsiteX18" fmla="*/ 2215780 w 2545334"/>
                    <a:gd name="connsiteY18" fmla="*/ 304271 h 2538321"/>
                    <a:gd name="connsiteX19" fmla="*/ 2538382 w 2545334"/>
                    <a:gd name="connsiteY19" fmla="*/ 955248 h 2538321"/>
                    <a:gd name="connsiteX20" fmla="*/ 2534858 w 2545334"/>
                    <a:gd name="connsiteY20" fmla="*/ 1020217 h 2538321"/>
                    <a:gd name="connsiteX21" fmla="*/ 2477393 w 2545334"/>
                    <a:gd name="connsiteY21" fmla="*/ 1050736 h 2538321"/>
                    <a:gd name="connsiteX22" fmla="*/ 2477375 w 2545334"/>
                    <a:gd name="connsiteY22" fmla="*/ 1050736 h 2538321"/>
                    <a:gd name="connsiteX23" fmla="*/ 2259976 w 2545334"/>
                    <a:gd name="connsiteY23" fmla="*/ 1044573 h 2538321"/>
                    <a:gd name="connsiteX24" fmla="*/ 2260614 w 2545334"/>
                    <a:gd name="connsiteY24" fmla="*/ 2462588 h 2538321"/>
                    <a:gd name="connsiteX25" fmla="*/ 2239126 w 2545334"/>
                    <a:gd name="connsiteY25" fmla="*/ 2516024 h 2538321"/>
                    <a:gd name="connsiteX26" fmla="*/ 2185929 w 2545334"/>
                    <a:gd name="connsiteY26" fmla="*/ 2538322 h 2538321"/>
                    <a:gd name="connsiteX27" fmla="*/ 936001 w 2545334"/>
                    <a:gd name="connsiteY27" fmla="*/ 9615 h 2538321"/>
                    <a:gd name="connsiteX28" fmla="*/ 934982 w 2545334"/>
                    <a:gd name="connsiteY28" fmla="*/ 9682 h 2538321"/>
                    <a:gd name="connsiteX29" fmla="*/ 933267 w 2545334"/>
                    <a:gd name="connsiteY29" fmla="*/ 9767 h 2538321"/>
                    <a:gd name="connsiteX30" fmla="*/ 781848 w 2545334"/>
                    <a:gd name="connsiteY30" fmla="*/ 12654 h 2538321"/>
                    <a:gd name="connsiteX31" fmla="*/ 209920 w 2545334"/>
                    <a:gd name="connsiteY31" fmla="*/ 440040 h 2538321"/>
                    <a:gd name="connsiteX32" fmla="*/ 201919 w 2545334"/>
                    <a:gd name="connsiteY32" fmla="*/ 470939 h 2538321"/>
                    <a:gd name="connsiteX33" fmla="*/ 12276 w 2545334"/>
                    <a:gd name="connsiteY33" fmla="*/ 1114429 h 2538321"/>
                    <a:gd name="connsiteX34" fmla="*/ 21801 w 2545334"/>
                    <a:gd name="connsiteY34" fmla="*/ 1171589 h 2538321"/>
                    <a:gd name="connsiteX35" fmla="*/ 72588 w 2545334"/>
                    <a:gd name="connsiteY35" fmla="*/ 1199478 h 2538321"/>
                    <a:gd name="connsiteX36" fmla="*/ 528007 w 2545334"/>
                    <a:gd name="connsiteY36" fmla="*/ 1222433 h 2538321"/>
                    <a:gd name="connsiteX37" fmla="*/ 531407 w 2545334"/>
                    <a:gd name="connsiteY37" fmla="*/ 1224119 h 2538321"/>
                    <a:gd name="connsiteX38" fmla="*/ 532484 w 2545334"/>
                    <a:gd name="connsiteY38" fmla="*/ 1227758 h 2538321"/>
                    <a:gd name="connsiteX39" fmla="*/ 385894 w 2545334"/>
                    <a:gd name="connsiteY39" fmla="*/ 2444481 h 2538321"/>
                    <a:gd name="connsiteX40" fmla="*/ 404325 w 2545334"/>
                    <a:gd name="connsiteY40" fmla="*/ 2503451 h 2538321"/>
                    <a:gd name="connsiteX41" fmla="*/ 460684 w 2545334"/>
                    <a:gd name="connsiteY41" fmla="*/ 2528806 h 2538321"/>
                    <a:gd name="connsiteX42" fmla="*/ 2185919 w 2545334"/>
                    <a:gd name="connsiteY42" fmla="*/ 2528806 h 2538321"/>
                    <a:gd name="connsiteX43" fmla="*/ 2232344 w 2545334"/>
                    <a:gd name="connsiteY43" fmla="*/ 2509385 h 2538321"/>
                    <a:gd name="connsiteX44" fmla="*/ 2251089 w 2545334"/>
                    <a:gd name="connsiteY44" fmla="*/ 2462693 h 2538321"/>
                    <a:gd name="connsiteX45" fmla="*/ 2250451 w 2545334"/>
                    <a:gd name="connsiteY45" fmla="*/ 1039706 h 2538321"/>
                    <a:gd name="connsiteX46" fmla="*/ 2251889 w 2545334"/>
                    <a:gd name="connsiteY46" fmla="*/ 1036296 h 2538321"/>
                    <a:gd name="connsiteX47" fmla="*/ 2255347 w 2545334"/>
                    <a:gd name="connsiteY47" fmla="*/ 1034943 h 2538321"/>
                    <a:gd name="connsiteX48" fmla="*/ 2477632 w 2545334"/>
                    <a:gd name="connsiteY48" fmla="*/ 1041239 h 2538321"/>
                    <a:gd name="connsiteX49" fmla="*/ 2526828 w 2545334"/>
                    <a:gd name="connsiteY49" fmla="*/ 1015122 h 2538321"/>
                    <a:gd name="connsiteX50" fmla="*/ 2529838 w 2545334"/>
                    <a:gd name="connsiteY50" fmla="*/ 959496 h 2538321"/>
                    <a:gd name="connsiteX51" fmla="*/ 2207112 w 2545334"/>
                    <a:gd name="connsiteY51" fmla="*/ 308243 h 2538321"/>
                    <a:gd name="connsiteX52" fmla="*/ 2183700 w 2545334"/>
                    <a:gd name="connsiteY52" fmla="*/ 260980 h 2538321"/>
                    <a:gd name="connsiteX53" fmla="*/ 1858659 w 2545334"/>
                    <a:gd name="connsiteY53" fmla="*/ 61345 h 2538321"/>
                    <a:gd name="connsiteX54" fmla="*/ 944449 w 2545334"/>
                    <a:gd name="connsiteY54" fmla="*/ 9948 h 2538321"/>
                    <a:gd name="connsiteX55" fmla="*/ 942859 w 2545334"/>
                    <a:gd name="connsiteY55" fmla="*/ 9586 h 2538321"/>
                    <a:gd name="connsiteX56" fmla="*/ 937725 w 2545334"/>
                    <a:gd name="connsiteY56" fmla="*/ 9682 h 2538321"/>
                    <a:gd name="connsiteX57" fmla="*/ 936001 w 2545334"/>
                    <a:gd name="connsiteY57" fmla="*/ 9615 h 253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45334" h="2538321">
                      <a:moveTo>
                        <a:pt x="2185929" y="2538322"/>
                      </a:moveTo>
                      <a:lnTo>
                        <a:pt x="460694" y="2538322"/>
                      </a:lnTo>
                      <a:cubicBezTo>
                        <a:pt x="436434" y="2538322"/>
                        <a:pt x="413288" y="2527911"/>
                        <a:pt x="397200" y="2509766"/>
                      </a:cubicBezTo>
                      <a:cubicBezTo>
                        <a:pt x="381122" y="2491621"/>
                        <a:pt x="373559" y="2467408"/>
                        <a:pt x="376455" y="2443329"/>
                      </a:cubicBezTo>
                      <a:lnTo>
                        <a:pt x="522425" y="1231673"/>
                      </a:lnTo>
                      <a:lnTo>
                        <a:pt x="72102" y="1208965"/>
                      </a:lnTo>
                      <a:cubicBezTo>
                        <a:pt x="48738" y="1207793"/>
                        <a:pt x="27563" y="1196163"/>
                        <a:pt x="14028" y="1177075"/>
                      </a:cubicBezTo>
                      <a:cubicBezTo>
                        <a:pt x="484" y="1157987"/>
                        <a:pt x="-3488" y="1134165"/>
                        <a:pt x="3141" y="1111715"/>
                      </a:cubicBezTo>
                      <a:lnTo>
                        <a:pt x="192708" y="468510"/>
                      </a:lnTo>
                      <a:cubicBezTo>
                        <a:pt x="195070" y="458252"/>
                        <a:pt x="197804" y="447689"/>
                        <a:pt x="200766" y="437402"/>
                      </a:cubicBezTo>
                      <a:cubicBezTo>
                        <a:pt x="272804" y="186828"/>
                        <a:pt x="511681" y="8253"/>
                        <a:pt x="781658" y="3119"/>
                      </a:cubicBezTo>
                      <a:lnTo>
                        <a:pt x="934296" y="176"/>
                      </a:lnTo>
                      <a:cubicBezTo>
                        <a:pt x="934915" y="138"/>
                        <a:pt x="935534" y="90"/>
                        <a:pt x="936163" y="90"/>
                      </a:cubicBezTo>
                      <a:lnTo>
                        <a:pt x="937811" y="147"/>
                      </a:lnTo>
                      <a:lnTo>
                        <a:pt x="944345" y="14"/>
                      </a:lnTo>
                      <a:cubicBezTo>
                        <a:pt x="945031" y="-62"/>
                        <a:pt x="945888" y="185"/>
                        <a:pt x="946574" y="519"/>
                      </a:cubicBezTo>
                      <a:lnTo>
                        <a:pt x="1859202" y="51820"/>
                      </a:lnTo>
                      <a:cubicBezTo>
                        <a:pt x="1997695" y="59602"/>
                        <a:pt x="2122073" y="135974"/>
                        <a:pt x="2191901" y="256093"/>
                      </a:cubicBezTo>
                      <a:cubicBezTo>
                        <a:pt x="2200797" y="271410"/>
                        <a:pt x="2208808" y="287593"/>
                        <a:pt x="2215780" y="304271"/>
                      </a:cubicBezTo>
                      <a:lnTo>
                        <a:pt x="2538382" y="955248"/>
                      </a:lnTo>
                      <a:cubicBezTo>
                        <a:pt x="2548774" y="976212"/>
                        <a:pt x="2547450" y="1000501"/>
                        <a:pt x="2534858" y="1020217"/>
                      </a:cubicBezTo>
                      <a:cubicBezTo>
                        <a:pt x="2522266" y="1039934"/>
                        <a:pt x="2500578" y="1051517"/>
                        <a:pt x="2477393" y="1050736"/>
                      </a:cubicBezTo>
                      <a:cubicBezTo>
                        <a:pt x="2477384" y="1050736"/>
                        <a:pt x="2477384" y="1050736"/>
                        <a:pt x="2477375" y="1050736"/>
                      </a:cubicBezTo>
                      <a:lnTo>
                        <a:pt x="2259976" y="1044573"/>
                      </a:lnTo>
                      <a:lnTo>
                        <a:pt x="2260614" y="2462588"/>
                      </a:lnTo>
                      <a:cubicBezTo>
                        <a:pt x="2260900" y="2482667"/>
                        <a:pt x="2253270" y="2501670"/>
                        <a:pt x="2239126" y="2516024"/>
                      </a:cubicBezTo>
                      <a:cubicBezTo>
                        <a:pt x="2224991" y="2530416"/>
                        <a:pt x="2206093" y="2538322"/>
                        <a:pt x="2185929" y="2538322"/>
                      </a:cubicBezTo>
                      <a:close/>
                      <a:moveTo>
                        <a:pt x="936001" y="9615"/>
                      </a:moveTo>
                      <a:lnTo>
                        <a:pt x="934982" y="9682"/>
                      </a:lnTo>
                      <a:cubicBezTo>
                        <a:pt x="934410" y="9720"/>
                        <a:pt x="933848" y="9758"/>
                        <a:pt x="933267" y="9767"/>
                      </a:cubicBezTo>
                      <a:lnTo>
                        <a:pt x="781848" y="12654"/>
                      </a:lnTo>
                      <a:cubicBezTo>
                        <a:pt x="516005" y="17711"/>
                        <a:pt x="280814" y="193457"/>
                        <a:pt x="209920" y="440040"/>
                      </a:cubicBezTo>
                      <a:cubicBezTo>
                        <a:pt x="207005" y="450175"/>
                        <a:pt x="204319" y="460567"/>
                        <a:pt x="201919" y="470939"/>
                      </a:cubicBezTo>
                      <a:lnTo>
                        <a:pt x="12276" y="1114429"/>
                      </a:lnTo>
                      <a:cubicBezTo>
                        <a:pt x="6494" y="1134060"/>
                        <a:pt x="9961" y="1154892"/>
                        <a:pt x="21801" y="1171589"/>
                      </a:cubicBezTo>
                      <a:cubicBezTo>
                        <a:pt x="33631" y="1188277"/>
                        <a:pt x="52157" y="1198440"/>
                        <a:pt x="72588" y="1199478"/>
                      </a:cubicBezTo>
                      <a:lnTo>
                        <a:pt x="528007" y="1222433"/>
                      </a:lnTo>
                      <a:cubicBezTo>
                        <a:pt x="529331" y="1222500"/>
                        <a:pt x="530560" y="1223110"/>
                        <a:pt x="531407" y="1224119"/>
                      </a:cubicBezTo>
                      <a:cubicBezTo>
                        <a:pt x="532255" y="1225138"/>
                        <a:pt x="532646" y="1226443"/>
                        <a:pt x="532484" y="1227758"/>
                      </a:cubicBezTo>
                      <a:lnTo>
                        <a:pt x="385894" y="2444481"/>
                      </a:lnTo>
                      <a:cubicBezTo>
                        <a:pt x="383313" y="2465856"/>
                        <a:pt x="390037" y="2487353"/>
                        <a:pt x="404325" y="2503451"/>
                      </a:cubicBezTo>
                      <a:cubicBezTo>
                        <a:pt x="418603" y="2519567"/>
                        <a:pt x="439148" y="2528806"/>
                        <a:pt x="460684" y="2528806"/>
                      </a:cubicBezTo>
                      <a:lnTo>
                        <a:pt x="2185919" y="2528806"/>
                      </a:lnTo>
                      <a:cubicBezTo>
                        <a:pt x="2203512" y="2528806"/>
                        <a:pt x="2220000" y="2521901"/>
                        <a:pt x="2232344" y="2509385"/>
                      </a:cubicBezTo>
                      <a:cubicBezTo>
                        <a:pt x="2244688" y="2496850"/>
                        <a:pt x="2251346" y="2480276"/>
                        <a:pt x="2251089" y="2462693"/>
                      </a:cubicBezTo>
                      <a:lnTo>
                        <a:pt x="2250451" y="1039706"/>
                      </a:lnTo>
                      <a:cubicBezTo>
                        <a:pt x="2250451" y="1038420"/>
                        <a:pt x="2250975" y="1037182"/>
                        <a:pt x="2251889" y="1036296"/>
                      </a:cubicBezTo>
                      <a:cubicBezTo>
                        <a:pt x="2252813" y="1035391"/>
                        <a:pt x="2253975" y="1034886"/>
                        <a:pt x="2255347" y="1034943"/>
                      </a:cubicBezTo>
                      <a:lnTo>
                        <a:pt x="2477632" y="1041239"/>
                      </a:lnTo>
                      <a:cubicBezTo>
                        <a:pt x="2497691" y="1042078"/>
                        <a:pt x="2516046" y="1032000"/>
                        <a:pt x="2526828" y="1015122"/>
                      </a:cubicBezTo>
                      <a:cubicBezTo>
                        <a:pt x="2537611" y="998243"/>
                        <a:pt x="2538735" y="977450"/>
                        <a:pt x="2529838" y="959496"/>
                      </a:cubicBezTo>
                      <a:lnTo>
                        <a:pt x="2207112" y="308243"/>
                      </a:lnTo>
                      <a:cubicBezTo>
                        <a:pt x="2200169" y="291660"/>
                        <a:pt x="2192339" y="275858"/>
                        <a:pt x="2183700" y="260980"/>
                      </a:cubicBezTo>
                      <a:cubicBezTo>
                        <a:pt x="2115443" y="143546"/>
                        <a:pt x="1993943" y="68956"/>
                        <a:pt x="1858659" y="61345"/>
                      </a:cubicBezTo>
                      <a:lnTo>
                        <a:pt x="944449" y="9948"/>
                      </a:lnTo>
                      <a:cubicBezTo>
                        <a:pt x="943897" y="9920"/>
                        <a:pt x="943364" y="9786"/>
                        <a:pt x="942859" y="9586"/>
                      </a:cubicBezTo>
                      <a:lnTo>
                        <a:pt x="937725" y="9682"/>
                      </a:lnTo>
                      <a:lnTo>
                        <a:pt x="936001" y="9615"/>
                      </a:lnTo>
                      <a:close/>
                    </a:path>
                  </a:pathLst>
                </a:custGeom>
                <a:solidFill>
                  <a:srgbClr val="090909"/>
                </a:solidFill>
                <a:ln w="9525" cap="flat">
                  <a:noFill/>
                  <a:prstDash val="solid"/>
                  <a:miter/>
                </a:ln>
              </p:spPr>
              <p:txBody>
                <a:bodyPr rtlCol="0" anchor="ctr"/>
                <a:lstStyle/>
                <a:p>
                  <a:endParaRPr lang="es-CO"/>
                </a:p>
              </p:txBody>
            </p:sp>
          </p:grpSp>
        </p:grpSp>
        <p:grpSp>
          <p:nvGrpSpPr>
            <p:cNvPr id="236" name="Graphic 205">
              <a:extLst>
                <a:ext uri="{FF2B5EF4-FFF2-40B4-BE49-F238E27FC236}">
                  <a16:creationId xmlns:a16="http://schemas.microsoft.com/office/drawing/2014/main" id="{AA443D6D-8350-CFC9-EA13-163A36A0BFAC}"/>
                </a:ext>
              </a:extLst>
            </p:cNvPr>
            <p:cNvGrpSpPr/>
            <p:nvPr/>
          </p:nvGrpSpPr>
          <p:grpSpPr>
            <a:xfrm>
              <a:off x="4312139" y="1647382"/>
              <a:ext cx="1603443" cy="3005351"/>
              <a:chOff x="4312139" y="1647382"/>
              <a:chExt cx="1603443" cy="3005351"/>
            </a:xfrm>
          </p:grpSpPr>
          <p:grpSp>
            <p:nvGrpSpPr>
              <p:cNvPr id="237" name="Graphic 205">
                <a:extLst>
                  <a:ext uri="{FF2B5EF4-FFF2-40B4-BE49-F238E27FC236}">
                    <a16:creationId xmlns:a16="http://schemas.microsoft.com/office/drawing/2014/main" id="{07FDEF9B-7D99-4F77-C0D3-8C604CBD32CE}"/>
                  </a:ext>
                </a:extLst>
              </p:cNvPr>
              <p:cNvGrpSpPr/>
              <p:nvPr/>
            </p:nvGrpSpPr>
            <p:grpSpPr>
              <a:xfrm>
                <a:off x="4392829" y="2735370"/>
                <a:ext cx="581634" cy="1917363"/>
                <a:chOff x="4392829" y="2735370"/>
                <a:chExt cx="581634" cy="1917363"/>
              </a:xfrm>
            </p:grpSpPr>
            <p:grpSp>
              <p:nvGrpSpPr>
                <p:cNvPr id="238" name="Graphic 205">
                  <a:extLst>
                    <a:ext uri="{FF2B5EF4-FFF2-40B4-BE49-F238E27FC236}">
                      <a16:creationId xmlns:a16="http://schemas.microsoft.com/office/drawing/2014/main" id="{9A2AE0AC-F34A-36BD-AF38-2AC8B644F8CF}"/>
                    </a:ext>
                  </a:extLst>
                </p:cNvPr>
                <p:cNvGrpSpPr/>
                <p:nvPr/>
              </p:nvGrpSpPr>
              <p:grpSpPr>
                <a:xfrm>
                  <a:off x="4392829" y="2735370"/>
                  <a:ext cx="581634" cy="1917363"/>
                  <a:chOff x="4392829" y="2735370"/>
                  <a:chExt cx="581634" cy="1917363"/>
                </a:xfrm>
              </p:grpSpPr>
              <p:sp>
                <p:nvSpPr>
                  <p:cNvPr id="239" name="Freeform: Shape 238">
                    <a:extLst>
                      <a:ext uri="{FF2B5EF4-FFF2-40B4-BE49-F238E27FC236}">
                        <a16:creationId xmlns:a16="http://schemas.microsoft.com/office/drawing/2014/main" id="{0DBB3D41-900F-0934-4DC5-C96823D1B639}"/>
                      </a:ext>
                    </a:extLst>
                  </p:cNvPr>
                  <p:cNvSpPr/>
                  <p:nvPr/>
                </p:nvSpPr>
                <p:spPr>
                  <a:xfrm>
                    <a:off x="4397624" y="2740121"/>
                    <a:ext cx="572049" cy="1907850"/>
                  </a:xfrm>
                  <a:custGeom>
                    <a:avLst/>
                    <a:gdLst>
                      <a:gd name="connsiteX0" fmla="*/ 517590 w 572049"/>
                      <a:gd name="connsiteY0" fmla="*/ 765516 h 1907850"/>
                      <a:gd name="connsiteX1" fmla="*/ 542288 w 572049"/>
                      <a:gd name="connsiteY1" fmla="*/ 430675 h 1907850"/>
                      <a:gd name="connsiteX2" fmla="*/ 477975 w 572049"/>
                      <a:gd name="connsiteY2" fmla="*/ 454116 h 1907850"/>
                      <a:gd name="connsiteX3" fmla="*/ 406462 w 572049"/>
                      <a:gd name="connsiteY3" fmla="*/ 147249 h 1907850"/>
                      <a:gd name="connsiteX4" fmla="*/ 202903 w 572049"/>
                      <a:gd name="connsiteY4" fmla="*/ 196122 h 1907850"/>
                      <a:gd name="connsiteX5" fmla="*/ 229535 w 572049"/>
                      <a:gd name="connsiteY5" fmla="*/ 123608 h 1907850"/>
                      <a:gd name="connsiteX6" fmla="*/ 242870 w 572049"/>
                      <a:gd name="connsiteY6" fmla="*/ 43969 h 1907850"/>
                      <a:gd name="connsiteX7" fmla="*/ 183891 w 572049"/>
                      <a:gd name="connsiteY7" fmla="*/ 1735 h 1907850"/>
                      <a:gd name="connsiteX8" fmla="*/ 94766 w 572049"/>
                      <a:gd name="connsiteY8" fmla="*/ 140800 h 1907850"/>
                      <a:gd name="connsiteX9" fmla="*/ 20271 w 572049"/>
                      <a:gd name="connsiteY9" fmla="*/ 656255 h 1907850"/>
                      <a:gd name="connsiteX10" fmla="*/ 3583 w 572049"/>
                      <a:gd name="connsiteY10" fmla="*/ 1717950 h 1907850"/>
                      <a:gd name="connsiteX11" fmla="*/ 549870 w 572049"/>
                      <a:gd name="connsiteY11" fmla="*/ 1725799 h 1907850"/>
                      <a:gd name="connsiteX12" fmla="*/ 549870 w 572049"/>
                      <a:gd name="connsiteY12" fmla="*/ 1725799 h 1907850"/>
                      <a:gd name="connsiteX13" fmla="*/ 572006 w 572049"/>
                      <a:gd name="connsiteY13" fmla="*/ 1577961 h 1907850"/>
                      <a:gd name="connsiteX14" fmla="*/ 461374 w 572049"/>
                      <a:gd name="connsiteY14" fmla="*/ 888741 h 1907850"/>
                      <a:gd name="connsiteX15" fmla="*/ 488224 w 572049"/>
                      <a:gd name="connsiteY15" fmla="*/ 810970 h 1907850"/>
                      <a:gd name="connsiteX16" fmla="*/ 517590 w 572049"/>
                      <a:gd name="connsiteY16" fmla="*/ 765516 h 190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049" h="1907850">
                        <a:moveTo>
                          <a:pt x="517590" y="765516"/>
                        </a:moveTo>
                        <a:cubicBezTo>
                          <a:pt x="573473" y="663085"/>
                          <a:pt x="592523" y="539288"/>
                          <a:pt x="542288" y="430675"/>
                        </a:cubicBezTo>
                        <a:lnTo>
                          <a:pt x="477975" y="454116"/>
                        </a:lnTo>
                        <a:cubicBezTo>
                          <a:pt x="477975" y="454116"/>
                          <a:pt x="416406" y="276760"/>
                          <a:pt x="406462" y="147249"/>
                        </a:cubicBezTo>
                        <a:cubicBezTo>
                          <a:pt x="381744" y="103186"/>
                          <a:pt x="202903" y="196122"/>
                          <a:pt x="202903" y="196122"/>
                        </a:cubicBezTo>
                        <a:cubicBezTo>
                          <a:pt x="202903" y="196122"/>
                          <a:pt x="220658" y="147782"/>
                          <a:pt x="229535" y="123608"/>
                        </a:cubicBezTo>
                        <a:cubicBezTo>
                          <a:pt x="238946" y="97985"/>
                          <a:pt x="248499" y="70677"/>
                          <a:pt x="242870" y="43969"/>
                        </a:cubicBezTo>
                        <a:cubicBezTo>
                          <a:pt x="237241" y="17261"/>
                          <a:pt x="209837" y="-6751"/>
                          <a:pt x="183891" y="1735"/>
                        </a:cubicBezTo>
                        <a:cubicBezTo>
                          <a:pt x="158364" y="10089"/>
                          <a:pt x="110006" y="115902"/>
                          <a:pt x="94766" y="140800"/>
                        </a:cubicBezTo>
                        <a:cubicBezTo>
                          <a:pt x="3030" y="290695"/>
                          <a:pt x="4154" y="486786"/>
                          <a:pt x="20271" y="656255"/>
                        </a:cubicBezTo>
                        <a:cubicBezTo>
                          <a:pt x="28862" y="746581"/>
                          <a:pt x="-12010" y="1676650"/>
                          <a:pt x="3583" y="1717950"/>
                        </a:cubicBezTo>
                        <a:cubicBezTo>
                          <a:pt x="97747" y="1967267"/>
                          <a:pt x="448639" y="1972334"/>
                          <a:pt x="549870" y="1725799"/>
                        </a:cubicBezTo>
                        <a:lnTo>
                          <a:pt x="549870" y="1725799"/>
                        </a:lnTo>
                        <a:cubicBezTo>
                          <a:pt x="562748" y="1677288"/>
                          <a:pt x="570130" y="1627700"/>
                          <a:pt x="572006" y="1577961"/>
                        </a:cubicBezTo>
                        <a:cubicBezTo>
                          <a:pt x="574549" y="1510705"/>
                          <a:pt x="463098" y="909154"/>
                          <a:pt x="461374" y="888741"/>
                        </a:cubicBezTo>
                        <a:cubicBezTo>
                          <a:pt x="458954" y="860119"/>
                          <a:pt x="472518" y="834935"/>
                          <a:pt x="488224" y="810970"/>
                        </a:cubicBezTo>
                        <a:cubicBezTo>
                          <a:pt x="498359" y="795511"/>
                          <a:pt x="509389" y="780557"/>
                          <a:pt x="517590" y="765516"/>
                        </a:cubicBezTo>
                        <a:close/>
                      </a:path>
                    </a:pathLst>
                  </a:custGeom>
                  <a:solidFill>
                    <a:srgbClr val="F8EEE2"/>
                  </a:solidFill>
                  <a:ln w="9525" cap="flat">
                    <a:noFill/>
                    <a:prstDash val="solid"/>
                    <a:miter/>
                  </a:ln>
                </p:spPr>
                <p:txBody>
                  <a:bodyPr rtlCol="0" anchor="ctr"/>
                  <a:lstStyle/>
                  <a:p>
                    <a:endParaRPr lang="es-CO"/>
                  </a:p>
                </p:txBody>
              </p:sp>
              <p:sp>
                <p:nvSpPr>
                  <p:cNvPr id="240" name="Freeform: Shape 239">
                    <a:extLst>
                      <a:ext uri="{FF2B5EF4-FFF2-40B4-BE49-F238E27FC236}">
                        <a16:creationId xmlns:a16="http://schemas.microsoft.com/office/drawing/2014/main" id="{39B6EAA1-A9F0-2609-7354-DBCD88529C86}"/>
                      </a:ext>
                    </a:extLst>
                  </p:cNvPr>
                  <p:cNvSpPr/>
                  <p:nvPr/>
                </p:nvSpPr>
                <p:spPr>
                  <a:xfrm>
                    <a:off x="4392829" y="2735370"/>
                    <a:ext cx="581634" cy="1917363"/>
                  </a:xfrm>
                  <a:custGeom>
                    <a:avLst/>
                    <a:gdLst>
                      <a:gd name="connsiteX0" fmla="*/ 283469 w 581634"/>
                      <a:gd name="connsiteY0" fmla="*/ 1917363 h 1917363"/>
                      <a:gd name="connsiteX1" fmla="*/ 278849 w 581634"/>
                      <a:gd name="connsiteY1" fmla="*/ 1917335 h 1917363"/>
                      <a:gd name="connsiteX2" fmla="*/ 3929 w 581634"/>
                      <a:gd name="connsiteY2" fmla="*/ 1724387 h 1917363"/>
                      <a:gd name="connsiteX3" fmla="*/ 11520 w 581634"/>
                      <a:gd name="connsiteY3" fmla="*/ 1135247 h 1917363"/>
                      <a:gd name="connsiteX4" fmla="*/ 20331 w 581634"/>
                      <a:gd name="connsiteY4" fmla="*/ 661463 h 1917363"/>
                      <a:gd name="connsiteX5" fmla="*/ 95512 w 581634"/>
                      <a:gd name="connsiteY5" fmla="*/ 143065 h 1917363"/>
                      <a:gd name="connsiteX6" fmla="*/ 111752 w 581634"/>
                      <a:gd name="connsiteY6" fmla="*/ 112995 h 1917363"/>
                      <a:gd name="connsiteX7" fmla="*/ 187228 w 581634"/>
                      <a:gd name="connsiteY7" fmla="*/ 1962 h 1917363"/>
                      <a:gd name="connsiteX8" fmla="*/ 222490 w 581634"/>
                      <a:gd name="connsiteY8" fmla="*/ 6467 h 1917363"/>
                      <a:gd name="connsiteX9" fmla="*/ 252341 w 581634"/>
                      <a:gd name="connsiteY9" fmla="*/ 47739 h 1917363"/>
                      <a:gd name="connsiteX10" fmla="*/ 238825 w 581634"/>
                      <a:gd name="connsiteY10" fmla="*/ 130007 h 1917363"/>
                      <a:gd name="connsiteX11" fmla="*/ 216365 w 581634"/>
                      <a:gd name="connsiteY11" fmla="*/ 191148 h 1917363"/>
                      <a:gd name="connsiteX12" fmla="*/ 415428 w 581634"/>
                      <a:gd name="connsiteY12" fmla="*/ 149666 h 1917363"/>
                      <a:gd name="connsiteX13" fmla="*/ 416028 w 581634"/>
                      <a:gd name="connsiteY13" fmla="*/ 151638 h 1917363"/>
                      <a:gd name="connsiteX14" fmla="*/ 485723 w 581634"/>
                      <a:gd name="connsiteY14" fmla="*/ 452723 h 1917363"/>
                      <a:gd name="connsiteX15" fmla="*/ 545473 w 581634"/>
                      <a:gd name="connsiteY15" fmla="*/ 430949 h 1917363"/>
                      <a:gd name="connsiteX16" fmla="*/ 551426 w 581634"/>
                      <a:gd name="connsiteY16" fmla="*/ 433426 h 1917363"/>
                      <a:gd name="connsiteX17" fmla="*/ 526585 w 581634"/>
                      <a:gd name="connsiteY17" fmla="*/ 772554 h 1917363"/>
                      <a:gd name="connsiteX18" fmla="*/ 506297 w 581634"/>
                      <a:gd name="connsiteY18" fmla="*/ 804519 h 1917363"/>
                      <a:gd name="connsiteX19" fmla="*/ 497019 w 581634"/>
                      <a:gd name="connsiteY19" fmla="*/ 818331 h 1917363"/>
                      <a:gd name="connsiteX20" fmla="*/ 470940 w 581634"/>
                      <a:gd name="connsiteY20" fmla="*/ 893093 h 1917363"/>
                      <a:gd name="connsiteX21" fmla="*/ 491276 w 581634"/>
                      <a:gd name="connsiteY21" fmla="*/ 1010926 h 1917363"/>
                      <a:gd name="connsiteX22" fmla="*/ 581592 w 581634"/>
                      <a:gd name="connsiteY22" fmla="*/ 1582883 h 1917363"/>
                      <a:gd name="connsiteX23" fmla="*/ 559303 w 581634"/>
                      <a:gd name="connsiteY23" fmla="*/ 1731769 h 1917363"/>
                      <a:gd name="connsiteX24" fmla="*/ 283469 w 581634"/>
                      <a:gd name="connsiteY24" fmla="*/ 1917363 h 1917363"/>
                      <a:gd name="connsiteX25" fmla="*/ 199592 w 581634"/>
                      <a:gd name="connsiteY25" fmla="*/ 9496 h 1917363"/>
                      <a:gd name="connsiteX26" fmla="*/ 190171 w 581634"/>
                      <a:gd name="connsiteY26" fmla="*/ 11001 h 1917363"/>
                      <a:gd name="connsiteX27" fmla="*/ 120182 w 581634"/>
                      <a:gd name="connsiteY27" fmla="*/ 117396 h 1917363"/>
                      <a:gd name="connsiteX28" fmla="*/ 103627 w 581634"/>
                      <a:gd name="connsiteY28" fmla="*/ 148028 h 1917363"/>
                      <a:gd name="connsiteX29" fmla="*/ 29809 w 581634"/>
                      <a:gd name="connsiteY29" fmla="*/ 660549 h 1917363"/>
                      <a:gd name="connsiteX30" fmla="*/ 21036 w 581634"/>
                      <a:gd name="connsiteY30" fmla="*/ 1135513 h 1917363"/>
                      <a:gd name="connsiteX31" fmla="*/ 12835 w 581634"/>
                      <a:gd name="connsiteY31" fmla="*/ 1721015 h 1917363"/>
                      <a:gd name="connsiteX32" fmla="*/ 278973 w 581634"/>
                      <a:gd name="connsiteY32" fmla="*/ 1907800 h 1917363"/>
                      <a:gd name="connsiteX33" fmla="*/ 550264 w 581634"/>
                      <a:gd name="connsiteY33" fmla="*/ 1728730 h 1917363"/>
                      <a:gd name="connsiteX34" fmla="*/ 572038 w 581634"/>
                      <a:gd name="connsiteY34" fmla="*/ 1582512 h 1917363"/>
                      <a:gd name="connsiteX35" fmla="*/ 481865 w 581634"/>
                      <a:gd name="connsiteY35" fmla="*/ 1012565 h 1917363"/>
                      <a:gd name="connsiteX36" fmla="*/ 461424 w 581634"/>
                      <a:gd name="connsiteY36" fmla="*/ 893874 h 1917363"/>
                      <a:gd name="connsiteX37" fmla="*/ 489028 w 581634"/>
                      <a:gd name="connsiteY37" fmla="*/ 813092 h 1917363"/>
                      <a:gd name="connsiteX38" fmla="*/ 498381 w 581634"/>
                      <a:gd name="connsiteY38" fmla="*/ 799147 h 1917363"/>
                      <a:gd name="connsiteX39" fmla="*/ 518193 w 581634"/>
                      <a:gd name="connsiteY39" fmla="*/ 767982 h 1917363"/>
                      <a:gd name="connsiteX40" fmla="*/ 518193 w 581634"/>
                      <a:gd name="connsiteY40" fmla="*/ 767982 h 1917363"/>
                      <a:gd name="connsiteX41" fmla="*/ 544559 w 581634"/>
                      <a:gd name="connsiteY41" fmla="*/ 441398 h 1917363"/>
                      <a:gd name="connsiteX42" fmla="*/ 484389 w 581634"/>
                      <a:gd name="connsiteY42" fmla="*/ 463334 h 1917363"/>
                      <a:gd name="connsiteX43" fmla="*/ 480712 w 581634"/>
                      <a:gd name="connsiteY43" fmla="*/ 463163 h 1917363"/>
                      <a:gd name="connsiteX44" fmla="*/ 478255 w 581634"/>
                      <a:gd name="connsiteY44" fmla="*/ 460419 h 1917363"/>
                      <a:gd name="connsiteX45" fmla="*/ 406589 w 581634"/>
                      <a:gd name="connsiteY45" fmla="*/ 153486 h 1917363"/>
                      <a:gd name="connsiteX46" fmla="*/ 209888 w 581634"/>
                      <a:gd name="connsiteY46" fmla="*/ 205092 h 1917363"/>
                      <a:gd name="connsiteX47" fmla="*/ 204545 w 581634"/>
                      <a:gd name="connsiteY47" fmla="*/ 204444 h 1917363"/>
                      <a:gd name="connsiteX48" fmla="*/ 203211 w 581634"/>
                      <a:gd name="connsiteY48" fmla="*/ 199225 h 1917363"/>
                      <a:gd name="connsiteX49" fmla="*/ 229853 w 581634"/>
                      <a:gd name="connsiteY49" fmla="*/ 126711 h 1917363"/>
                      <a:gd name="connsiteX50" fmla="*/ 242997 w 581634"/>
                      <a:gd name="connsiteY50" fmla="*/ 49692 h 1917363"/>
                      <a:gd name="connsiteX51" fmla="*/ 217708 w 581634"/>
                      <a:gd name="connsiteY51" fmla="*/ 14706 h 1917363"/>
                      <a:gd name="connsiteX52" fmla="*/ 199592 w 581634"/>
                      <a:gd name="connsiteY52" fmla="*/ 9496 h 191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81634" h="1917363">
                        <a:moveTo>
                          <a:pt x="283469" y="1917363"/>
                        </a:moveTo>
                        <a:cubicBezTo>
                          <a:pt x="281926" y="1917363"/>
                          <a:pt x="280392" y="1917354"/>
                          <a:pt x="278849" y="1917335"/>
                        </a:cubicBezTo>
                        <a:cubicBezTo>
                          <a:pt x="153548" y="1915544"/>
                          <a:pt x="48201" y="1841611"/>
                          <a:pt x="3929" y="1724387"/>
                        </a:cubicBezTo>
                        <a:cubicBezTo>
                          <a:pt x="-4358" y="1702422"/>
                          <a:pt x="1557" y="1476861"/>
                          <a:pt x="11520" y="1135247"/>
                        </a:cubicBezTo>
                        <a:cubicBezTo>
                          <a:pt x="18036" y="912352"/>
                          <a:pt x="24170" y="701811"/>
                          <a:pt x="20331" y="661463"/>
                        </a:cubicBezTo>
                        <a:cubicBezTo>
                          <a:pt x="5167" y="502072"/>
                          <a:pt x="14" y="299104"/>
                          <a:pt x="95512" y="143065"/>
                        </a:cubicBezTo>
                        <a:cubicBezTo>
                          <a:pt x="99179" y="137084"/>
                          <a:pt x="104999" y="125920"/>
                          <a:pt x="111752" y="112995"/>
                        </a:cubicBezTo>
                        <a:cubicBezTo>
                          <a:pt x="140403" y="58121"/>
                          <a:pt x="167731" y="8334"/>
                          <a:pt x="187228" y="1962"/>
                        </a:cubicBezTo>
                        <a:cubicBezTo>
                          <a:pt x="198515" y="-1762"/>
                          <a:pt x="211050" y="-143"/>
                          <a:pt x="222490" y="6467"/>
                        </a:cubicBezTo>
                        <a:cubicBezTo>
                          <a:pt x="237349" y="15040"/>
                          <a:pt x="248779" y="30851"/>
                          <a:pt x="252341" y="47739"/>
                        </a:cubicBezTo>
                        <a:cubicBezTo>
                          <a:pt x="258428" y="76581"/>
                          <a:pt x="247560" y="106204"/>
                          <a:pt x="238825" y="130007"/>
                        </a:cubicBezTo>
                        <a:lnTo>
                          <a:pt x="216365" y="191148"/>
                        </a:lnTo>
                        <a:cubicBezTo>
                          <a:pt x="258294" y="170288"/>
                          <a:pt x="392054" y="107975"/>
                          <a:pt x="415428" y="149666"/>
                        </a:cubicBezTo>
                        <a:cubicBezTo>
                          <a:pt x="415761" y="150276"/>
                          <a:pt x="415971" y="150942"/>
                          <a:pt x="416028" y="151638"/>
                        </a:cubicBezTo>
                        <a:cubicBezTo>
                          <a:pt x="424925" y="267567"/>
                          <a:pt x="476112" y="424101"/>
                          <a:pt x="485723" y="452723"/>
                        </a:cubicBezTo>
                        <a:lnTo>
                          <a:pt x="545473" y="430949"/>
                        </a:lnTo>
                        <a:cubicBezTo>
                          <a:pt x="547769" y="430101"/>
                          <a:pt x="550388" y="431178"/>
                          <a:pt x="551426" y="433426"/>
                        </a:cubicBezTo>
                        <a:cubicBezTo>
                          <a:pt x="598127" y="534409"/>
                          <a:pt x="589079" y="658015"/>
                          <a:pt x="526585" y="772554"/>
                        </a:cubicBezTo>
                        <a:cubicBezTo>
                          <a:pt x="520756" y="783260"/>
                          <a:pt x="513402" y="794071"/>
                          <a:pt x="506297" y="804519"/>
                        </a:cubicBezTo>
                        <a:cubicBezTo>
                          <a:pt x="503192" y="809082"/>
                          <a:pt x="500067" y="813683"/>
                          <a:pt x="497019" y="818331"/>
                        </a:cubicBezTo>
                        <a:cubicBezTo>
                          <a:pt x="479789" y="844629"/>
                          <a:pt x="468768" y="867403"/>
                          <a:pt x="470940" y="893093"/>
                        </a:cubicBezTo>
                        <a:cubicBezTo>
                          <a:pt x="471378" y="898293"/>
                          <a:pt x="479722" y="945537"/>
                          <a:pt x="491276" y="1010926"/>
                        </a:cubicBezTo>
                        <a:cubicBezTo>
                          <a:pt x="523499" y="1193368"/>
                          <a:pt x="583468" y="1532982"/>
                          <a:pt x="581592" y="1582883"/>
                        </a:cubicBezTo>
                        <a:cubicBezTo>
                          <a:pt x="579696" y="1633099"/>
                          <a:pt x="572200" y="1683201"/>
                          <a:pt x="559303" y="1731769"/>
                        </a:cubicBezTo>
                        <a:cubicBezTo>
                          <a:pt x="512078" y="1846792"/>
                          <a:pt x="406751" y="1917363"/>
                          <a:pt x="283469" y="1917363"/>
                        </a:cubicBezTo>
                        <a:close/>
                        <a:moveTo>
                          <a:pt x="199592" y="9496"/>
                        </a:moveTo>
                        <a:cubicBezTo>
                          <a:pt x="196591" y="9496"/>
                          <a:pt x="193438" y="9934"/>
                          <a:pt x="190171" y="11001"/>
                        </a:cubicBezTo>
                        <a:cubicBezTo>
                          <a:pt x="172760" y="16697"/>
                          <a:pt x="138555" y="82201"/>
                          <a:pt x="120182" y="117396"/>
                        </a:cubicBezTo>
                        <a:cubicBezTo>
                          <a:pt x="113067" y="131016"/>
                          <a:pt x="107447" y="141779"/>
                          <a:pt x="103627" y="148028"/>
                        </a:cubicBezTo>
                        <a:cubicBezTo>
                          <a:pt x="9606" y="301666"/>
                          <a:pt x="14788" y="502634"/>
                          <a:pt x="29809" y="660549"/>
                        </a:cubicBezTo>
                        <a:cubicBezTo>
                          <a:pt x="33695" y="701478"/>
                          <a:pt x="27551" y="912304"/>
                          <a:pt x="21036" y="1135513"/>
                        </a:cubicBezTo>
                        <a:cubicBezTo>
                          <a:pt x="13321" y="1399718"/>
                          <a:pt x="4586" y="1699174"/>
                          <a:pt x="12835" y="1721015"/>
                        </a:cubicBezTo>
                        <a:cubicBezTo>
                          <a:pt x="55697" y="1834496"/>
                          <a:pt x="157672" y="1906076"/>
                          <a:pt x="278973" y="1907800"/>
                        </a:cubicBezTo>
                        <a:cubicBezTo>
                          <a:pt x="400331" y="1909105"/>
                          <a:pt x="504201" y="1840906"/>
                          <a:pt x="550264" y="1728730"/>
                        </a:cubicBezTo>
                        <a:cubicBezTo>
                          <a:pt x="562780" y="1681419"/>
                          <a:pt x="570171" y="1632032"/>
                          <a:pt x="572038" y="1582512"/>
                        </a:cubicBezTo>
                        <a:cubicBezTo>
                          <a:pt x="573886" y="1533620"/>
                          <a:pt x="514031" y="1194663"/>
                          <a:pt x="481865" y="1012565"/>
                        </a:cubicBezTo>
                        <a:cubicBezTo>
                          <a:pt x="469845" y="944480"/>
                          <a:pt x="461901" y="899512"/>
                          <a:pt x="461424" y="893874"/>
                        </a:cubicBezTo>
                        <a:cubicBezTo>
                          <a:pt x="458881" y="863803"/>
                          <a:pt x="473188" y="837276"/>
                          <a:pt x="489028" y="813092"/>
                        </a:cubicBezTo>
                        <a:cubicBezTo>
                          <a:pt x="492095" y="808406"/>
                          <a:pt x="495248" y="803767"/>
                          <a:pt x="498381" y="799147"/>
                        </a:cubicBezTo>
                        <a:cubicBezTo>
                          <a:pt x="505687" y="788413"/>
                          <a:pt x="512574" y="778278"/>
                          <a:pt x="518193" y="767982"/>
                        </a:cubicBezTo>
                        <a:lnTo>
                          <a:pt x="518193" y="767982"/>
                        </a:lnTo>
                        <a:cubicBezTo>
                          <a:pt x="578391" y="657625"/>
                          <a:pt x="587916" y="538877"/>
                          <a:pt x="544559" y="441398"/>
                        </a:cubicBezTo>
                        <a:lnTo>
                          <a:pt x="484389" y="463334"/>
                        </a:lnTo>
                        <a:cubicBezTo>
                          <a:pt x="483208" y="463753"/>
                          <a:pt x="481875" y="463715"/>
                          <a:pt x="480712" y="463163"/>
                        </a:cubicBezTo>
                        <a:cubicBezTo>
                          <a:pt x="479560" y="462610"/>
                          <a:pt x="478674" y="461629"/>
                          <a:pt x="478255" y="460419"/>
                        </a:cubicBezTo>
                        <a:cubicBezTo>
                          <a:pt x="477645" y="458638"/>
                          <a:pt x="416733" y="282026"/>
                          <a:pt x="406589" y="153486"/>
                        </a:cubicBezTo>
                        <a:cubicBezTo>
                          <a:pt x="388501" y="126035"/>
                          <a:pt x="276782" y="170335"/>
                          <a:pt x="209888" y="205092"/>
                        </a:cubicBezTo>
                        <a:cubicBezTo>
                          <a:pt x="208164" y="205987"/>
                          <a:pt x="206021" y="205740"/>
                          <a:pt x="204545" y="204444"/>
                        </a:cubicBezTo>
                        <a:cubicBezTo>
                          <a:pt x="203068" y="203140"/>
                          <a:pt x="202545" y="201073"/>
                          <a:pt x="203211" y="199225"/>
                        </a:cubicBezTo>
                        <a:lnTo>
                          <a:pt x="229853" y="126711"/>
                        </a:lnTo>
                        <a:cubicBezTo>
                          <a:pt x="238168" y="104051"/>
                          <a:pt x="248522" y="75867"/>
                          <a:pt x="242997" y="49692"/>
                        </a:cubicBezTo>
                        <a:cubicBezTo>
                          <a:pt x="240025" y="35595"/>
                          <a:pt x="230100" y="21860"/>
                          <a:pt x="217708" y="14706"/>
                        </a:cubicBezTo>
                        <a:cubicBezTo>
                          <a:pt x="213184" y="12087"/>
                          <a:pt x="206859" y="9496"/>
                          <a:pt x="199592" y="9496"/>
                        </a:cubicBezTo>
                        <a:close/>
                      </a:path>
                    </a:pathLst>
                  </a:custGeom>
                  <a:solidFill>
                    <a:srgbClr val="090909"/>
                  </a:solidFill>
                  <a:ln w="9525" cap="flat">
                    <a:noFill/>
                    <a:prstDash val="solid"/>
                    <a:miter/>
                  </a:ln>
                </p:spPr>
                <p:txBody>
                  <a:bodyPr rtlCol="0" anchor="ctr"/>
                  <a:lstStyle/>
                  <a:p>
                    <a:endParaRPr lang="es-CO"/>
                  </a:p>
                </p:txBody>
              </p:sp>
            </p:grpSp>
            <p:sp>
              <p:nvSpPr>
                <p:cNvPr id="241" name="Freeform: Shape 240">
                  <a:extLst>
                    <a:ext uri="{FF2B5EF4-FFF2-40B4-BE49-F238E27FC236}">
                      <a16:creationId xmlns:a16="http://schemas.microsoft.com/office/drawing/2014/main" id="{6EB79E95-49AE-1932-1046-047841C04D40}"/>
                    </a:ext>
                  </a:extLst>
                </p:cNvPr>
                <p:cNvSpPr/>
                <p:nvPr/>
              </p:nvSpPr>
              <p:spPr>
                <a:xfrm>
                  <a:off x="4565037" y="2850108"/>
                  <a:ext cx="290864" cy="351415"/>
                </a:xfrm>
                <a:custGeom>
                  <a:avLst/>
                  <a:gdLst>
                    <a:gd name="connsiteX0" fmla="*/ 0 w 290864"/>
                    <a:gd name="connsiteY0" fmla="*/ 185518 h 351415"/>
                    <a:gd name="connsiteX1" fmla="*/ 166478 w 290864"/>
                    <a:gd name="connsiteY1" fmla="*/ 351415 h 351415"/>
                    <a:gd name="connsiteX2" fmla="*/ 290865 w 290864"/>
                    <a:gd name="connsiteY2" fmla="*/ 109776 h 351415"/>
                    <a:gd name="connsiteX3" fmla="*/ 264328 w 290864"/>
                    <a:gd name="connsiteY3" fmla="*/ 0 h 351415"/>
                    <a:gd name="connsiteX4" fmla="*/ 38271 w 290864"/>
                    <a:gd name="connsiteY4" fmla="*/ 83953 h 351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64" h="351415">
                      <a:moveTo>
                        <a:pt x="0" y="185518"/>
                      </a:moveTo>
                      <a:lnTo>
                        <a:pt x="166478" y="351415"/>
                      </a:lnTo>
                      <a:lnTo>
                        <a:pt x="290865" y="109776"/>
                      </a:lnTo>
                      <a:lnTo>
                        <a:pt x="264328" y="0"/>
                      </a:lnTo>
                      <a:lnTo>
                        <a:pt x="38271" y="83953"/>
                      </a:lnTo>
                      <a:close/>
                    </a:path>
                  </a:pathLst>
                </a:custGeom>
                <a:solidFill>
                  <a:srgbClr val="090909"/>
                </a:solidFill>
                <a:ln w="9525" cap="flat">
                  <a:noFill/>
                  <a:prstDash val="solid"/>
                  <a:miter/>
                </a:ln>
              </p:spPr>
              <p:txBody>
                <a:bodyPr rtlCol="0" anchor="ctr"/>
                <a:lstStyle/>
                <a:p>
                  <a:endParaRPr lang="es-CO"/>
                </a:p>
              </p:txBody>
            </p:sp>
          </p:grpSp>
          <p:grpSp>
            <p:nvGrpSpPr>
              <p:cNvPr id="242" name="Graphic 205">
                <a:extLst>
                  <a:ext uri="{FF2B5EF4-FFF2-40B4-BE49-F238E27FC236}">
                    <a16:creationId xmlns:a16="http://schemas.microsoft.com/office/drawing/2014/main" id="{141A780C-14BE-B9E4-A458-793B29DEBB68}"/>
                  </a:ext>
                </a:extLst>
              </p:cNvPr>
              <p:cNvGrpSpPr/>
              <p:nvPr/>
            </p:nvGrpSpPr>
            <p:grpSpPr>
              <a:xfrm>
                <a:off x="4312139" y="1647382"/>
                <a:ext cx="1603443" cy="1644723"/>
                <a:chOff x="4312139" y="1647382"/>
                <a:chExt cx="1603443" cy="1644723"/>
              </a:xfrm>
            </p:grpSpPr>
            <p:grpSp>
              <p:nvGrpSpPr>
                <p:cNvPr id="243" name="Graphic 205">
                  <a:extLst>
                    <a:ext uri="{FF2B5EF4-FFF2-40B4-BE49-F238E27FC236}">
                      <a16:creationId xmlns:a16="http://schemas.microsoft.com/office/drawing/2014/main" id="{67E5F3E9-E1EA-165C-D90B-844A2F23695C}"/>
                    </a:ext>
                  </a:extLst>
                </p:cNvPr>
                <p:cNvGrpSpPr/>
                <p:nvPr/>
              </p:nvGrpSpPr>
              <p:grpSpPr>
                <a:xfrm>
                  <a:off x="4653441" y="2683380"/>
                  <a:ext cx="248410" cy="608725"/>
                  <a:chOff x="4653441" y="2683380"/>
                  <a:chExt cx="248410" cy="608725"/>
                </a:xfrm>
              </p:grpSpPr>
              <p:sp>
                <p:nvSpPr>
                  <p:cNvPr id="244" name="Freeform: Shape 243">
                    <a:extLst>
                      <a:ext uri="{FF2B5EF4-FFF2-40B4-BE49-F238E27FC236}">
                        <a16:creationId xmlns:a16="http://schemas.microsoft.com/office/drawing/2014/main" id="{23176238-8359-ADF6-A57C-66775A827866}"/>
                      </a:ext>
                    </a:extLst>
                  </p:cNvPr>
                  <p:cNvSpPr/>
                  <p:nvPr/>
                </p:nvSpPr>
                <p:spPr>
                  <a:xfrm>
                    <a:off x="4658224" y="2688149"/>
                    <a:ext cx="238879" cy="599190"/>
                  </a:xfrm>
                  <a:custGeom>
                    <a:avLst/>
                    <a:gdLst>
                      <a:gd name="connsiteX0" fmla="*/ 170951 w 238879"/>
                      <a:gd name="connsiteY0" fmla="*/ 597985 h 599190"/>
                      <a:gd name="connsiteX1" fmla="*/ 170951 w 238879"/>
                      <a:gd name="connsiteY1" fmla="*/ 597985 h 599190"/>
                      <a:gd name="connsiteX2" fmla="*/ 76386 w 238879"/>
                      <a:gd name="connsiteY2" fmla="*/ 531262 h 599190"/>
                      <a:gd name="connsiteX3" fmla="*/ 1206 w 238879"/>
                      <a:gd name="connsiteY3" fmla="*/ 95770 h 599190"/>
                      <a:gd name="connsiteX4" fmla="*/ 67928 w 238879"/>
                      <a:gd name="connsiteY4" fmla="*/ 1206 h 599190"/>
                      <a:gd name="connsiteX5" fmla="*/ 67928 w 238879"/>
                      <a:gd name="connsiteY5" fmla="*/ 1206 h 599190"/>
                      <a:gd name="connsiteX6" fmla="*/ 162493 w 238879"/>
                      <a:gd name="connsiteY6" fmla="*/ 67928 h 599190"/>
                      <a:gd name="connsiteX7" fmla="*/ 237673 w 238879"/>
                      <a:gd name="connsiteY7" fmla="*/ 503421 h 599190"/>
                      <a:gd name="connsiteX8" fmla="*/ 170951 w 238879"/>
                      <a:gd name="connsiteY8" fmla="*/ 597985 h 59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79" h="599190">
                        <a:moveTo>
                          <a:pt x="170951" y="597985"/>
                        </a:moveTo>
                        <a:lnTo>
                          <a:pt x="170951" y="597985"/>
                        </a:lnTo>
                        <a:cubicBezTo>
                          <a:pt x="126412" y="605672"/>
                          <a:pt x="84073" y="575801"/>
                          <a:pt x="76386" y="531262"/>
                        </a:cubicBezTo>
                        <a:lnTo>
                          <a:pt x="1206" y="95770"/>
                        </a:lnTo>
                        <a:cubicBezTo>
                          <a:pt x="-6481" y="51231"/>
                          <a:pt x="23389" y="8892"/>
                          <a:pt x="67928" y="1206"/>
                        </a:cubicBezTo>
                        <a:lnTo>
                          <a:pt x="67928" y="1206"/>
                        </a:lnTo>
                        <a:cubicBezTo>
                          <a:pt x="112467" y="-6481"/>
                          <a:pt x="154806" y="23389"/>
                          <a:pt x="162493" y="67928"/>
                        </a:cubicBezTo>
                        <a:lnTo>
                          <a:pt x="237673" y="503421"/>
                        </a:lnTo>
                        <a:cubicBezTo>
                          <a:pt x="245360" y="547960"/>
                          <a:pt x="215490" y="590289"/>
                          <a:pt x="170951" y="597985"/>
                        </a:cubicBezTo>
                        <a:close/>
                      </a:path>
                    </a:pathLst>
                  </a:custGeom>
                  <a:solidFill>
                    <a:srgbClr val="FF8D1D"/>
                  </a:solidFill>
                  <a:ln w="9525" cap="flat">
                    <a:noFill/>
                    <a:prstDash val="solid"/>
                    <a:miter/>
                  </a:ln>
                </p:spPr>
                <p:txBody>
                  <a:bodyPr rtlCol="0" anchor="ctr"/>
                  <a:lstStyle/>
                  <a:p>
                    <a:endParaRPr lang="es-CO"/>
                  </a:p>
                </p:txBody>
              </p:sp>
              <p:sp>
                <p:nvSpPr>
                  <p:cNvPr id="245" name="Freeform: Shape 244">
                    <a:extLst>
                      <a:ext uri="{FF2B5EF4-FFF2-40B4-BE49-F238E27FC236}">
                        <a16:creationId xmlns:a16="http://schemas.microsoft.com/office/drawing/2014/main" id="{A58F016D-4663-D487-8711-07D20C3EFA9E}"/>
                      </a:ext>
                    </a:extLst>
                  </p:cNvPr>
                  <p:cNvSpPr/>
                  <p:nvPr/>
                </p:nvSpPr>
                <p:spPr>
                  <a:xfrm>
                    <a:off x="4653441" y="2683380"/>
                    <a:ext cx="248410" cy="608725"/>
                  </a:xfrm>
                  <a:custGeom>
                    <a:avLst/>
                    <a:gdLst>
                      <a:gd name="connsiteX0" fmla="*/ 161627 w 248410"/>
                      <a:gd name="connsiteY0" fmla="*/ 608726 h 608725"/>
                      <a:gd name="connsiteX1" fmla="*/ 111887 w 248410"/>
                      <a:gd name="connsiteY1" fmla="*/ 592867 h 608725"/>
                      <a:gd name="connsiteX2" fmla="*/ 76464 w 248410"/>
                      <a:gd name="connsiteY2" fmla="*/ 536841 h 608725"/>
                      <a:gd name="connsiteX3" fmla="*/ 1283 w 248410"/>
                      <a:gd name="connsiteY3" fmla="*/ 101358 h 608725"/>
                      <a:gd name="connsiteX4" fmla="*/ 15866 w 248410"/>
                      <a:gd name="connsiteY4" fmla="*/ 36702 h 608725"/>
                      <a:gd name="connsiteX5" fmla="*/ 71892 w 248410"/>
                      <a:gd name="connsiteY5" fmla="*/ 1288 h 608725"/>
                      <a:gd name="connsiteX6" fmla="*/ 136547 w 248410"/>
                      <a:gd name="connsiteY6" fmla="*/ 15861 h 608725"/>
                      <a:gd name="connsiteX7" fmla="*/ 171962 w 248410"/>
                      <a:gd name="connsiteY7" fmla="*/ 71887 h 608725"/>
                      <a:gd name="connsiteX8" fmla="*/ 247142 w 248410"/>
                      <a:gd name="connsiteY8" fmla="*/ 507380 h 608725"/>
                      <a:gd name="connsiteX9" fmla="*/ 176534 w 248410"/>
                      <a:gd name="connsiteY9" fmla="*/ 607440 h 608725"/>
                      <a:gd name="connsiteX10" fmla="*/ 161627 w 248410"/>
                      <a:gd name="connsiteY10" fmla="*/ 608726 h 608725"/>
                      <a:gd name="connsiteX11" fmla="*/ 86789 w 248410"/>
                      <a:gd name="connsiteY11" fmla="*/ 9527 h 608725"/>
                      <a:gd name="connsiteX12" fmla="*/ 73521 w 248410"/>
                      <a:gd name="connsiteY12" fmla="*/ 10670 h 608725"/>
                      <a:gd name="connsiteX13" fmla="*/ 23657 w 248410"/>
                      <a:gd name="connsiteY13" fmla="*/ 42188 h 608725"/>
                      <a:gd name="connsiteX14" fmla="*/ 10694 w 248410"/>
                      <a:gd name="connsiteY14" fmla="*/ 99738 h 608725"/>
                      <a:gd name="connsiteX15" fmla="*/ 85875 w 248410"/>
                      <a:gd name="connsiteY15" fmla="*/ 535221 h 608725"/>
                      <a:gd name="connsiteX16" fmla="*/ 117393 w 248410"/>
                      <a:gd name="connsiteY16" fmla="*/ 585085 h 608725"/>
                      <a:gd name="connsiteX17" fmla="*/ 174943 w 248410"/>
                      <a:gd name="connsiteY17" fmla="*/ 598058 h 608725"/>
                      <a:gd name="connsiteX18" fmla="*/ 174943 w 248410"/>
                      <a:gd name="connsiteY18" fmla="*/ 598058 h 608725"/>
                      <a:gd name="connsiteX19" fmla="*/ 237779 w 248410"/>
                      <a:gd name="connsiteY19" fmla="*/ 508999 h 608725"/>
                      <a:gd name="connsiteX20" fmla="*/ 162599 w 248410"/>
                      <a:gd name="connsiteY20" fmla="*/ 73507 h 608725"/>
                      <a:gd name="connsiteX21" fmla="*/ 131090 w 248410"/>
                      <a:gd name="connsiteY21" fmla="*/ 23643 h 608725"/>
                      <a:gd name="connsiteX22" fmla="*/ 86789 w 248410"/>
                      <a:gd name="connsiteY22" fmla="*/ 9527 h 60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410" h="608725">
                        <a:moveTo>
                          <a:pt x="161627" y="608726"/>
                        </a:moveTo>
                        <a:cubicBezTo>
                          <a:pt x="143920" y="608726"/>
                          <a:pt x="126661" y="603287"/>
                          <a:pt x="111887" y="592867"/>
                        </a:cubicBezTo>
                        <a:cubicBezTo>
                          <a:pt x="92990" y="579532"/>
                          <a:pt x="80407" y="559634"/>
                          <a:pt x="76464" y="536841"/>
                        </a:cubicBezTo>
                        <a:lnTo>
                          <a:pt x="1283" y="101358"/>
                        </a:lnTo>
                        <a:cubicBezTo>
                          <a:pt x="-2651" y="78564"/>
                          <a:pt x="2531" y="55600"/>
                          <a:pt x="15866" y="36702"/>
                        </a:cubicBezTo>
                        <a:cubicBezTo>
                          <a:pt x="29191" y="17804"/>
                          <a:pt x="49089" y="5222"/>
                          <a:pt x="71892" y="1288"/>
                        </a:cubicBezTo>
                        <a:cubicBezTo>
                          <a:pt x="94676" y="-2655"/>
                          <a:pt x="117650" y="2526"/>
                          <a:pt x="136547" y="15861"/>
                        </a:cubicBezTo>
                        <a:cubicBezTo>
                          <a:pt x="155445" y="29196"/>
                          <a:pt x="168028" y="49094"/>
                          <a:pt x="171962" y="71887"/>
                        </a:cubicBezTo>
                        <a:lnTo>
                          <a:pt x="247142" y="507380"/>
                        </a:lnTo>
                        <a:cubicBezTo>
                          <a:pt x="255258" y="554433"/>
                          <a:pt x="223578" y="599325"/>
                          <a:pt x="176534" y="607440"/>
                        </a:cubicBezTo>
                        <a:cubicBezTo>
                          <a:pt x="171571" y="608297"/>
                          <a:pt x="166570" y="608726"/>
                          <a:pt x="161627" y="608726"/>
                        </a:cubicBezTo>
                        <a:close/>
                        <a:moveTo>
                          <a:pt x="86789" y="9527"/>
                        </a:moveTo>
                        <a:cubicBezTo>
                          <a:pt x="82379" y="9527"/>
                          <a:pt x="77950" y="9908"/>
                          <a:pt x="73521" y="10670"/>
                        </a:cubicBezTo>
                        <a:cubicBezTo>
                          <a:pt x="53232" y="14175"/>
                          <a:pt x="35525" y="25367"/>
                          <a:pt x="23657" y="42188"/>
                        </a:cubicBezTo>
                        <a:cubicBezTo>
                          <a:pt x="11789" y="59010"/>
                          <a:pt x="7189" y="79450"/>
                          <a:pt x="10694" y="99738"/>
                        </a:cubicBezTo>
                        <a:lnTo>
                          <a:pt x="85875" y="535221"/>
                        </a:lnTo>
                        <a:cubicBezTo>
                          <a:pt x="89370" y="555510"/>
                          <a:pt x="100572" y="573217"/>
                          <a:pt x="117393" y="585085"/>
                        </a:cubicBezTo>
                        <a:cubicBezTo>
                          <a:pt x="134223" y="596953"/>
                          <a:pt x="154626" y="601563"/>
                          <a:pt x="174943" y="598058"/>
                        </a:cubicBezTo>
                        <a:lnTo>
                          <a:pt x="174943" y="598058"/>
                        </a:lnTo>
                        <a:cubicBezTo>
                          <a:pt x="216815" y="590828"/>
                          <a:pt x="244999" y="550881"/>
                          <a:pt x="237779" y="508999"/>
                        </a:cubicBezTo>
                        <a:lnTo>
                          <a:pt x="162599" y="73507"/>
                        </a:lnTo>
                        <a:cubicBezTo>
                          <a:pt x="159103" y="53218"/>
                          <a:pt x="147911" y="35511"/>
                          <a:pt x="131090" y="23643"/>
                        </a:cubicBezTo>
                        <a:cubicBezTo>
                          <a:pt x="117917" y="14366"/>
                          <a:pt x="102553" y="9527"/>
                          <a:pt x="86789" y="9527"/>
                        </a:cubicBezTo>
                        <a:close/>
                      </a:path>
                    </a:pathLst>
                  </a:custGeom>
                  <a:solidFill>
                    <a:srgbClr val="090909"/>
                  </a:solidFill>
                  <a:ln w="9525" cap="flat">
                    <a:noFill/>
                    <a:prstDash val="solid"/>
                    <a:miter/>
                  </a:ln>
                </p:spPr>
                <p:txBody>
                  <a:bodyPr rtlCol="0" anchor="ctr"/>
                  <a:lstStyle/>
                  <a:p>
                    <a:endParaRPr lang="es-CO"/>
                  </a:p>
                </p:txBody>
              </p:sp>
            </p:grpSp>
            <p:grpSp>
              <p:nvGrpSpPr>
                <p:cNvPr id="246" name="Graphic 205">
                  <a:extLst>
                    <a:ext uri="{FF2B5EF4-FFF2-40B4-BE49-F238E27FC236}">
                      <a16:creationId xmlns:a16="http://schemas.microsoft.com/office/drawing/2014/main" id="{8BD88EF0-949D-BBE1-1AB2-A8F1EB2B9351}"/>
                    </a:ext>
                  </a:extLst>
                </p:cNvPr>
                <p:cNvGrpSpPr/>
                <p:nvPr/>
              </p:nvGrpSpPr>
              <p:grpSpPr>
                <a:xfrm>
                  <a:off x="4586920" y="2604136"/>
                  <a:ext cx="282360" cy="185336"/>
                  <a:chOff x="4586920" y="2604136"/>
                  <a:chExt cx="282360" cy="185336"/>
                </a:xfrm>
              </p:grpSpPr>
              <p:sp>
                <p:nvSpPr>
                  <p:cNvPr id="247" name="Freeform: Shape 246">
                    <a:extLst>
                      <a:ext uri="{FF2B5EF4-FFF2-40B4-BE49-F238E27FC236}">
                        <a16:creationId xmlns:a16="http://schemas.microsoft.com/office/drawing/2014/main" id="{FF195F47-9AC6-73EF-78E1-FDCBC3743CC3}"/>
                      </a:ext>
                    </a:extLst>
                  </p:cNvPr>
                  <p:cNvSpPr/>
                  <p:nvPr/>
                </p:nvSpPr>
                <p:spPr>
                  <a:xfrm>
                    <a:off x="4591679" y="2608898"/>
                    <a:ext cx="272842" cy="175830"/>
                  </a:xfrm>
                  <a:custGeom>
                    <a:avLst/>
                    <a:gdLst>
                      <a:gd name="connsiteX0" fmla="*/ 224646 w 272842"/>
                      <a:gd name="connsiteY0" fmla="*/ 148923 h 175830"/>
                      <a:gd name="connsiteX1" fmla="*/ 73761 w 272842"/>
                      <a:gd name="connsiteY1" fmla="*/ 174974 h 175830"/>
                      <a:gd name="connsiteX2" fmla="*/ 6667 w 272842"/>
                      <a:gd name="connsiteY2" fmla="*/ 127634 h 175830"/>
                      <a:gd name="connsiteX3" fmla="*/ 857 w 272842"/>
                      <a:gd name="connsiteY3" fmla="*/ 94001 h 175830"/>
                      <a:gd name="connsiteX4" fmla="*/ 48196 w 272842"/>
                      <a:gd name="connsiteY4" fmla="*/ 26907 h 175830"/>
                      <a:gd name="connsiteX5" fmla="*/ 199081 w 272842"/>
                      <a:gd name="connsiteY5" fmla="*/ 857 h 175830"/>
                      <a:gd name="connsiteX6" fmla="*/ 266175 w 272842"/>
                      <a:gd name="connsiteY6" fmla="*/ 48196 h 175830"/>
                      <a:gd name="connsiteX7" fmla="*/ 271986 w 272842"/>
                      <a:gd name="connsiteY7" fmla="*/ 81829 h 175830"/>
                      <a:gd name="connsiteX8" fmla="*/ 224646 w 272842"/>
                      <a:gd name="connsiteY8" fmla="*/ 148923 h 17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42" h="175830">
                        <a:moveTo>
                          <a:pt x="224646" y="148923"/>
                        </a:moveTo>
                        <a:lnTo>
                          <a:pt x="73761" y="174974"/>
                        </a:lnTo>
                        <a:cubicBezTo>
                          <a:pt x="42167" y="180431"/>
                          <a:pt x="12124" y="159238"/>
                          <a:pt x="6667" y="127634"/>
                        </a:cubicBezTo>
                        <a:lnTo>
                          <a:pt x="857" y="94001"/>
                        </a:lnTo>
                        <a:cubicBezTo>
                          <a:pt x="-4601" y="62407"/>
                          <a:pt x="16592" y="32365"/>
                          <a:pt x="48196" y="26907"/>
                        </a:cubicBezTo>
                        <a:lnTo>
                          <a:pt x="199081" y="857"/>
                        </a:lnTo>
                        <a:cubicBezTo>
                          <a:pt x="230685" y="-4601"/>
                          <a:pt x="260717" y="16592"/>
                          <a:pt x="266175" y="48196"/>
                        </a:cubicBezTo>
                        <a:lnTo>
                          <a:pt x="271986" y="81829"/>
                        </a:lnTo>
                        <a:cubicBezTo>
                          <a:pt x="277443" y="113423"/>
                          <a:pt x="256250" y="143465"/>
                          <a:pt x="224646" y="148923"/>
                        </a:cubicBezTo>
                        <a:close/>
                      </a:path>
                    </a:pathLst>
                  </a:custGeom>
                  <a:solidFill>
                    <a:srgbClr val="FFF9F3"/>
                  </a:solidFill>
                  <a:ln w="9525" cap="flat">
                    <a:noFill/>
                    <a:prstDash val="solid"/>
                    <a:miter/>
                  </a:ln>
                </p:spPr>
                <p:txBody>
                  <a:bodyPr rtlCol="0" anchor="ctr"/>
                  <a:lstStyle/>
                  <a:p>
                    <a:endParaRPr lang="es-CO"/>
                  </a:p>
                </p:txBody>
              </p:sp>
              <p:sp>
                <p:nvSpPr>
                  <p:cNvPr id="248" name="Freeform: Shape 247">
                    <a:extLst>
                      <a:ext uri="{FF2B5EF4-FFF2-40B4-BE49-F238E27FC236}">
                        <a16:creationId xmlns:a16="http://schemas.microsoft.com/office/drawing/2014/main" id="{C8E12853-A508-B2E2-D700-C7D0AF2AEB0C}"/>
                      </a:ext>
                    </a:extLst>
                  </p:cNvPr>
                  <p:cNvSpPr/>
                  <p:nvPr/>
                </p:nvSpPr>
                <p:spPr>
                  <a:xfrm>
                    <a:off x="4586920" y="2604136"/>
                    <a:ext cx="282360" cy="185336"/>
                  </a:xfrm>
                  <a:custGeom>
                    <a:avLst/>
                    <a:gdLst>
                      <a:gd name="connsiteX0" fmla="*/ 68605 w 282360"/>
                      <a:gd name="connsiteY0" fmla="*/ 185336 h 185336"/>
                      <a:gd name="connsiteX1" fmla="*/ 6721 w 282360"/>
                      <a:gd name="connsiteY1" fmla="*/ 133197 h 185336"/>
                      <a:gd name="connsiteX2" fmla="*/ 920 w 282360"/>
                      <a:gd name="connsiteY2" fmla="*/ 99564 h 185336"/>
                      <a:gd name="connsiteX3" fmla="*/ 52145 w 282360"/>
                      <a:gd name="connsiteY3" fmla="*/ 26964 h 185336"/>
                      <a:gd name="connsiteX4" fmla="*/ 203040 w 282360"/>
                      <a:gd name="connsiteY4" fmla="*/ 923 h 185336"/>
                      <a:gd name="connsiteX5" fmla="*/ 275640 w 282360"/>
                      <a:gd name="connsiteY5" fmla="*/ 52139 h 185336"/>
                      <a:gd name="connsiteX6" fmla="*/ 281441 w 282360"/>
                      <a:gd name="connsiteY6" fmla="*/ 85772 h 185336"/>
                      <a:gd name="connsiteX7" fmla="*/ 230215 w 282360"/>
                      <a:gd name="connsiteY7" fmla="*/ 158362 h 185336"/>
                      <a:gd name="connsiteX8" fmla="*/ 230215 w 282360"/>
                      <a:gd name="connsiteY8" fmla="*/ 158362 h 185336"/>
                      <a:gd name="connsiteX9" fmla="*/ 79320 w 282360"/>
                      <a:gd name="connsiteY9" fmla="*/ 184403 h 185336"/>
                      <a:gd name="connsiteX10" fmla="*/ 68605 w 282360"/>
                      <a:gd name="connsiteY10" fmla="*/ 185336 h 185336"/>
                      <a:gd name="connsiteX11" fmla="*/ 213756 w 282360"/>
                      <a:gd name="connsiteY11" fmla="*/ 9524 h 185336"/>
                      <a:gd name="connsiteX12" fmla="*/ 204660 w 282360"/>
                      <a:gd name="connsiteY12" fmla="*/ 10305 h 185336"/>
                      <a:gd name="connsiteX13" fmla="*/ 53765 w 282360"/>
                      <a:gd name="connsiteY13" fmla="*/ 36346 h 185336"/>
                      <a:gd name="connsiteX14" fmla="*/ 10321 w 282360"/>
                      <a:gd name="connsiteY14" fmla="*/ 97935 h 185336"/>
                      <a:gd name="connsiteX15" fmla="*/ 16122 w 282360"/>
                      <a:gd name="connsiteY15" fmla="*/ 131568 h 185336"/>
                      <a:gd name="connsiteX16" fmla="*/ 77710 w 282360"/>
                      <a:gd name="connsiteY16" fmla="*/ 175021 h 185336"/>
                      <a:gd name="connsiteX17" fmla="*/ 228605 w 282360"/>
                      <a:gd name="connsiteY17" fmla="*/ 148980 h 185336"/>
                      <a:gd name="connsiteX18" fmla="*/ 272049 w 282360"/>
                      <a:gd name="connsiteY18" fmla="*/ 87391 h 185336"/>
                      <a:gd name="connsiteX19" fmla="*/ 266248 w 282360"/>
                      <a:gd name="connsiteY19" fmla="*/ 53758 h 185336"/>
                      <a:gd name="connsiteX20" fmla="*/ 213756 w 282360"/>
                      <a:gd name="connsiteY20" fmla="*/ 9524 h 185336"/>
                      <a:gd name="connsiteX21" fmla="*/ 229406 w 282360"/>
                      <a:gd name="connsiteY21" fmla="*/ 153685 h 185336"/>
                      <a:gd name="connsiteX22" fmla="*/ 229501 w 282360"/>
                      <a:gd name="connsiteY22" fmla="*/ 153685 h 185336"/>
                      <a:gd name="connsiteX23" fmla="*/ 229406 w 282360"/>
                      <a:gd name="connsiteY23" fmla="*/ 153685 h 1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360" h="185336">
                        <a:moveTo>
                          <a:pt x="68605" y="185336"/>
                        </a:moveTo>
                        <a:cubicBezTo>
                          <a:pt x="38620" y="185336"/>
                          <a:pt x="12007" y="163734"/>
                          <a:pt x="6721" y="133197"/>
                        </a:cubicBezTo>
                        <a:lnTo>
                          <a:pt x="920" y="99564"/>
                        </a:lnTo>
                        <a:cubicBezTo>
                          <a:pt x="-4966" y="65426"/>
                          <a:pt x="18017" y="32860"/>
                          <a:pt x="52145" y="26964"/>
                        </a:cubicBezTo>
                        <a:lnTo>
                          <a:pt x="203040" y="923"/>
                        </a:lnTo>
                        <a:cubicBezTo>
                          <a:pt x="237178" y="-4973"/>
                          <a:pt x="269735" y="18001"/>
                          <a:pt x="275640" y="52139"/>
                        </a:cubicBezTo>
                        <a:lnTo>
                          <a:pt x="281441" y="85772"/>
                        </a:lnTo>
                        <a:cubicBezTo>
                          <a:pt x="287327" y="119909"/>
                          <a:pt x="264343" y="152475"/>
                          <a:pt x="230215" y="158362"/>
                        </a:cubicBezTo>
                        <a:lnTo>
                          <a:pt x="230215" y="158362"/>
                        </a:lnTo>
                        <a:lnTo>
                          <a:pt x="79320" y="184403"/>
                        </a:lnTo>
                        <a:cubicBezTo>
                          <a:pt x="75729" y="185041"/>
                          <a:pt x="72148" y="185336"/>
                          <a:pt x="68605" y="185336"/>
                        </a:cubicBezTo>
                        <a:close/>
                        <a:moveTo>
                          <a:pt x="213756" y="9524"/>
                        </a:moveTo>
                        <a:cubicBezTo>
                          <a:pt x="210756" y="9524"/>
                          <a:pt x="207717" y="9781"/>
                          <a:pt x="204660" y="10305"/>
                        </a:cubicBezTo>
                        <a:lnTo>
                          <a:pt x="53765" y="36346"/>
                        </a:lnTo>
                        <a:cubicBezTo>
                          <a:pt x="24808" y="41347"/>
                          <a:pt x="5311" y="68979"/>
                          <a:pt x="10321" y="97935"/>
                        </a:cubicBezTo>
                        <a:lnTo>
                          <a:pt x="16122" y="131568"/>
                        </a:lnTo>
                        <a:cubicBezTo>
                          <a:pt x="21122" y="160524"/>
                          <a:pt x="48736" y="179993"/>
                          <a:pt x="77710" y="175021"/>
                        </a:cubicBezTo>
                        <a:lnTo>
                          <a:pt x="228605" y="148980"/>
                        </a:lnTo>
                        <a:cubicBezTo>
                          <a:pt x="257561" y="143979"/>
                          <a:pt x="277059" y="116347"/>
                          <a:pt x="272049" y="87391"/>
                        </a:cubicBezTo>
                        <a:lnTo>
                          <a:pt x="266248" y="53758"/>
                        </a:lnTo>
                        <a:cubicBezTo>
                          <a:pt x="261772" y="27860"/>
                          <a:pt x="239188" y="9524"/>
                          <a:pt x="213756" y="9524"/>
                        </a:cubicBezTo>
                        <a:close/>
                        <a:moveTo>
                          <a:pt x="229406" y="153685"/>
                        </a:moveTo>
                        <a:lnTo>
                          <a:pt x="229501" y="153685"/>
                        </a:lnTo>
                        <a:lnTo>
                          <a:pt x="229406" y="153685"/>
                        </a:lnTo>
                        <a:close/>
                      </a:path>
                    </a:pathLst>
                  </a:custGeom>
                  <a:solidFill>
                    <a:srgbClr val="090909"/>
                  </a:solidFill>
                  <a:ln w="9525" cap="flat">
                    <a:noFill/>
                    <a:prstDash val="solid"/>
                    <a:miter/>
                  </a:ln>
                </p:spPr>
                <p:txBody>
                  <a:bodyPr rtlCol="0" anchor="ctr"/>
                  <a:lstStyle/>
                  <a:p>
                    <a:endParaRPr lang="es-CO"/>
                  </a:p>
                </p:txBody>
              </p:sp>
            </p:grpSp>
            <p:grpSp>
              <p:nvGrpSpPr>
                <p:cNvPr id="249" name="Graphic 205">
                  <a:extLst>
                    <a:ext uri="{FF2B5EF4-FFF2-40B4-BE49-F238E27FC236}">
                      <a16:creationId xmlns:a16="http://schemas.microsoft.com/office/drawing/2014/main" id="{B65C2704-7B3E-9F93-1F06-6C61F236F6B6}"/>
                    </a:ext>
                  </a:extLst>
                </p:cNvPr>
                <p:cNvGrpSpPr/>
                <p:nvPr/>
              </p:nvGrpSpPr>
              <p:grpSpPr>
                <a:xfrm>
                  <a:off x="4312139" y="2465865"/>
                  <a:ext cx="101060" cy="103578"/>
                  <a:chOff x="4312139" y="2465865"/>
                  <a:chExt cx="101060" cy="103578"/>
                </a:xfrm>
              </p:grpSpPr>
              <p:sp>
                <p:nvSpPr>
                  <p:cNvPr id="250" name="Freeform: Shape 249">
                    <a:extLst>
                      <a:ext uri="{FF2B5EF4-FFF2-40B4-BE49-F238E27FC236}">
                        <a16:creationId xmlns:a16="http://schemas.microsoft.com/office/drawing/2014/main" id="{88E2E917-E8D7-CF3B-FE87-1D8F2F5B5462}"/>
                      </a:ext>
                    </a:extLst>
                  </p:cNvPr>
                  <p:cNvSpPr/>
                  <p:nvPr/>
                </p:nvSpPr>
                <p:spPr>
                  <a:xfrm>
                    <a:off x="4316901" y="2470642"/>
                    <a:ext cx="91535" cy="94040"/>
                  </a:xfrm>
                  <a:custGeom>
                    <a:avLst/>
                    <a:gdLst>
                      <a:gd name="connsiteX0" fmla="*/ 91535 w 91535"/>
                      <a:gd name="connsiteY0" fmla="*/ 85868 h 94040"/>
                      <a:gd name="connsiteX1" fmla="*/ 47578 w 91535"/>
                      <a:gd name="connsiteY1" fmla="*/ 93459 h 94040"/>
                      <a:gd name="connsiteX2" fmla="*/ 1981 w 91535"/>
                      <a:gd name="connsiteY2" fmla="*/ 61284 h 94040"/>
                      <a:gd name="connsiteX3" fmla="*/ 581 w 91535"/>
                      <a:gd name="connsiteY3" fmla="*/ 53188 h 94040"/>
                      <a:gd name="connsiteX4" fmla="*/ 32757 w 91535"/>
                      <a:gd name="connsiteY4" fmla="*/ 7592 h 94040"/>
                      <a:gd name="connsiteX5" fmla="*/ 76714 w 91535"/>
                      <a:gd name="connsiteY5" fmla="*/ 0 h 94040"/>
                      <a:gd name="connsiteX6" fmla="*/ 91535 w 91535"/>
                      <a:gd name="connsiteY6" fmla="*/ 85868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5" h="94040">
                        <a:moveTo>
                          <a:pt x="91535" y="85868"/>
                        </a:moveTo>
                        <a:lnTo>
                          <a:pt x="47578" y="93459"/>
                        </a:lnTo>
                        <a:cubicBezTo>
                          <a:pt x="26099" y="97165"/>
                          <a:pt x="5686" y="82763"/>
                          <a:pt x="1981" y="61284"/>
                        </a:cubicBezTo>
                        <a:lnTo>
                          <a:pt x="581" y="53188"/>
                        </a:lnTo>
                        <a:cubicBezTo>
                          <a:pt x="-3124" y="31709"/>
                          <a:pt x="11278" y="11297"/>
                          <a:pt x="32757" y="7592"/>
                        </a:cubicBezTo>
                        <a:lnTo>
                          <a:pt x="76714" y="0"/>
                        </a:lnTo>
                        <a:lnTo>
                          <a:pt x="91535" y="85868"/>
                        </a:lnTo>
                        <a:close/>
                      </a:path>
                    </a:pathLst>
                  </a:custGeom>
                  <a:solidFill>
                    <a:srgbClr val="F8EEE2"/>
                  </a:solidFill>
                  <a:ln w="9525" cap="flat">
                    <a:noFill/>
                    <a:prstDash val="solid"/>
                    <a:miter/>
                  </a:ln>
                </p:spPr>
                <p:txBody>
                  <a:bodyPr rtlCol="0" anchor="ctr"/>
                  <a:lstStyle/>
                  <a:p>
                    <a:endParaRPr lang="es-CO"/>
                  </a:p>
                </p:txBody>
              </p:sp>
              <p:sp>
                <p:nvSpPr>
                  <p:cNvPr id="251" name="Freeform: Shape 250">
                    <a:extLst>
                      <a:ext uri="{FF2B5EF4-FFF2-40B4-BE49-F238E27FC236}">
                        <a16:creationId xmlns:a16="http://schemas.microsoft.com/office/drawing/2014/main" id="{F95C8A83-0B4C-D234-ED60-502B41D3438E}"/>
                      </a:ext>
                    </a:extLst>
                  </p:cNvPr>
                  <p:cNvSpPr/>
                  <p:nvPr/>
                </p:nvSpPr>
                <p:spPr>
                  <a:xfrm>
                    <a:off x="4312139" y="2465865"/>
                    <a:ext cx="101060" cy="103578"/>
                  </a:xfrm>
                  <a:custGeom>
                    <a:avLst/>
                    <a:gdLst>
                      <a:gd name="connsiteX0" fmla="*/ 45529 w 101060"/>
                      <a:gd name="connsiteY0" fmla="*/ 103579 h 103578"/>
                      <a:gd name="connsiteX1" fmla="*/ 20126 w 101060"/>
                      <a:gd name="connsiteY1" fmla="*/ 95473 h 103578"/>
                      <a:gd name="connsiteX2" fmla="*/ 2048 w 101060"/>
                      <a:gd name="connsiteY2" fmla="*/ 66860 h 103578"/>
                      <a:gd name="connsiteX3" fmla="*/ 648 w 101060"/>
                      <a:gd name="connsiteY3" fmla="*/ 58773 h 103578"/>
                      <a:gd name="connsiteX4" fmla="*/ 36700 w 101060"/>
                      <a:gd name="connsiteY4" fmla="*/ 7662 h 103578"/>
                      <a:gd name="connsiteX5" fmla="*/ 80658 w 101060"/>
                      <a:gd name="connsiteY5" fmla="*/ 71 h 103578"/>
                      <a:gd name="connsiteX6" fmla="*/ 84210 w 101060"/>
                      <a:gd name="connsiteY6" fmla="*/ 871 h 103578"/>
                      <a:gd name="connsiteX7" fmla="*/ 86163 w 101060"/>
                      <a:gd name="connsiteY7" fmla="*/ 3957 h 103578"/>
                      <a:gd name="connsiteX8" fmla="*/ 100994 w 101060"/>
                      <a:gd name="connsiteY8" fmla="*/ 89834 h 103578"/>
                      <a:gd name="connsiteX9" fmla="*/ 100184 w 101060"/>
                      <a:gd name="connsiteY9" fmla="*/ 93387 h 103578"/>
                      <a:gd name="connsiteX10" fmla="*/ 97107 w 101060"/>
                      <a:gd name="connsiteY10" fmla="*/ 95340 h 103578"/>
                      <a:gd name="connsiteX11" fmla="*/ 53149 w 101060"/>
                      <a:gd name="connsiteY11" fmla="*/ 102922 h 103578"/>
                      <a:gd name="connsiteX12" fmla="*/ 45529 w 101060"/>
                      <a:gd name="connsiteY12" fmla="*/ 103579 h 103578"/>
                      <a:gd name="connsiteX13" fmla="*/ 77591 w 101060"/>
                      <a:gd name="connsiteY13" fmla="*/ 10272 h 103578"/>
                      <a:gd name="connsiteX14" fmla="*/ 38319 w 101060"/>
                      <a:gd name="connsiteY14" fmla="*/ 17054 h 103578"/>
                      <a:gd name="connsiteX15" fmla="*/ 10030 w 101060"/>
                      <a:gd name="connsiteY15" fmla="*/ 57154 h 103578"/>
                      <a:gd name="connsiteX16" fmla="*/ 11430 w 101060"/>
                      <a:gd name="connsiteY16" fmla="*/ 65241 h 103578"/>
                      <a:gd name="connsiteX17" fmla="*/ 25622 w 101060"/>
                      <a:gd name="connsiteY17" fmla="*/ 87691 h 103578"/>
                      <a:gd name="connsiteX18" fmla="*/ 51530 w 101060"/>
                      <a:gd name="connsiteY18" fmla="*/ 93530 h 103578"/>
                      <a:gd name="connsiteX19" fmla="*/ 90792 w 101060"/>
                      <a:gd name="connsiteY19" fmla="*/ 86758 h 103578"/>
                      <a:gd name="connsiteX20" fmla="*/ 77591 w 101060"/>
                      <a:gd name="connsiteY20" fmla="*/ 10272 h 10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060" h="103578">
                        <a:moveTo>
                          <a:pt x="45529" y="103579"/>
                        </a:moveTo>
                        <a:cubicBezTo>
                          <a:pt x="36490" y="103579"/>
                          <a:pt x="27670" y="100798"/>
                          <a:pt x="20126" y="95473"/>
                        </a:cubicBezTo>
                        <a:cubicBezTo>
                          <a:pt x="10468" y="88663"/>
                          <a:pt x="4048" y="78500"/>
                          <a:pt x="2048" y="66860"/>
                        </a:cubicBezTo>
                        <a:lnTo>
                          <a:pt x="648" y="58773"/>
                        </a:lnTo>
                        <a:cubicBezTo>
                          <a:pt x="-3496" y="34742"/>
                          <a:pt x="12678" y="11806"/>
                          <a:pt x="36700" y="7662"/>
                        </a:cubicBezTo>
                        <a:lnTo>
                          <a:pt x="80658" y="71"/>
                        </a:lnTo>
                        <a:cubicBezTo>
                          <a:pt x="81896" y="-148"/>
                          <a:pt x="83182" y="147"/>
                          <a:pt x="84210" y="871"/>
                        </a:cubicBezTo>
                        <a:cubicBezTo>
                          <a:pt x="85239" y="1604"/>
                          <a:pt x="85944" y="2709"/>
                          <a:pt x="86163" y="3957"/>
                        </a:cubicBezTo>
                        <a:lnTo>
                          <a:pt x="100994" y="89834"/>
                        </a:lnTo>
                        <a:cubicBezTo>
                          <a:pt x="101203" y="91073"/>
                          <a:pt x="100917" y="92359"/>
                          <a:pt x="100184" y="93387"/>
                        </a:cubicBezTo>
                        <a:cubicBezTo>
                          <a:pt x="99460" y="94416"/>
                          <a:pt x="98355" y="95121"/>
                          <a:pt x="97107" y="95340"/>
                        </a:cubicBezTo>
                        <a:lnTo>
                          <a:pt x="53149" y="102922"/>
                        </a:lnTo>
                        <a:cubicBezTo>
                          <a:pt x="50606" y="103360"/>
                          <a:pt x="48063" y="103579"/>
                          <a:pt x="45529" y="103579"/>
                        </a:cubicBezTo>
                        <a:close/>
                        <a:moveTo>
                          <a:pt x="77591" y="10272"/>
                        </a:moveTo>
                        <a:lnTo>
                          <a:pt x="38319" y="17054"/>
                        </a:lnTo>
                        <a:cubicBezTo>
                          <a:pt x="19469" y="20312"/>
                          <a:pt x="6782" y="38295"/>
                          <a:pt x="10030" y="57154"/>
                        </a:cubicBezTo>
                        <a:lnTo>
                          <a:pt x="11430" y="65241"/>
                        </a:lnTo>
                        <a:cubicBezTo>
                          <a:pt x="13011" y="74385"/>
                          <a:pt x="18040" y="82348"/>
                          <a:pt x="25622" y="87691"/>
                        </a:cubicBezTo>
                        <a:cubicBezTo>
                          <a:pt x="33194" y="93044"/>
                          <a:pt x="42405" y="95111"/>
                          <a:pt x="51530" y="93530"/>
                        </a:cubicBezTo>
                        <a:lnTo>
                          <a:pt x="90792" y="86758"/>
                        </a:lnTo>
                        <a:lnTo>
                          <a:pt x="77591" y="10272"/>
                        </a:lnTo>
                        <a:close/>
                      </a:path>
                    </a:pathLst>
                  </a:custGeom>
                  <a:solidFill>
                    <a:srgbClr val="090909"/>
                  </a:solidFill>
                  <a:ln w="9525" cap="flat">
                    <a:noFill/>
                    <a:prstDash val="solid"/>
                    <a:miter/>
                  </a:ln>
                </p:spPr>
                <p:txBody>
                  <a:bodyPr rtlCol="0" anchor="ctr"/>
                  <a:lstStyle/>
                  <a:p>
                    <a:endParaRPr lang="es-CO"/>
                  </a:p>
                </p:txBody>
              </p:sp>
            </p:grpSp>
            <p:grpSp>
              <p:nvGrpSpPr>
                <p:cNvPr id="252" name="Graphic 205">
                  <a:extLst>
                    <a:ext uri="{FF2B5EF4-FFF2-40B4-BE49-F238E27FC236}">
                      <a16:creationId xmlns:a16="http://schemas.microsoft.com/office/drawing/2014/main" id="{9F535226-E38E-1AF1-8A8C-46CFAF75CADB}"/>
                    </a:ext>
                  </a:extLst>
                </p:cNvPr>
                <p:cNvGrpSpPr/>
                <p:nvPr/>
              </p:nvGrpSpPr>
              <p:grpSpPr>
                <a:xfrm>
                  <a:off x="4374576" y="2211182"/>
                  <a:ext cx="489641" cy="502766"/>
                  <a:chOff x="4374576" y="2211182"/>
                  <a:chExt cx="489641" cy="502766"/>
                </a:xfrm>
              </p:grpSpPr>
              <p:sp>
                <p:nvSpPr>
                  <p:cNvPr id="253" name="Freeform: Shape 252">
                    <a:extLst>
                      <a:ext uri="{FF2B5EF4-FFF2-40B4-BE49-F238E27FC236}">
                        <a16:creationId xmlns:a16="http://schemas.microsoft.com/office/drawing/2014/main" id="{C93FE437-E64B-0E19-F191-25EB994E3AD4}"/>
                      </a:ext>
                    </a:extLst>
                  </p:cNvPr>
                  <p:cNvSpPr/>
                  <p:nvPr/>
                </p:nvSpPr>
                <p:spPr>
                  <a:xfrm>
                    <a:off x="4379315" y="2215934"/>
                    <a:ext cx="480139" cy="493265"/>
                  </a:xfrm>
                  <a:custGeom>
                    <a:avLst/>
                    <a:gdLst>
                      <a:gd name="connsiteX0" fmla="*/ 480140 w 480139"/>
                      <a:gd name="connsiteY0" fmla="*/ 450409 h 493265"/>
                      <a:gd name="connsiteX1" fmla="*/ 249568 w 480139"/>
                      <a:gd name="connsiteY1" fmla="*/ 490214 h 493265"/>
                      <a:gd name="connsiteX2" fmla="*/ 10386 w 480139"/>
                      <a:gd name="connsiteY2" fmla="*/ 321459 h 493265"/>
                      <a:gd name="connsiteX3" fmla="*/ 3052 w 480139"/>
                      <a:gd name="connsiteY3" fmla="*/ 278987 h 493265"/>
                      <a:gd name="connsiteX4" fmla="*/ 171806 w 480139"/>
                      <a:gd name="connsiteY4" fmla="*/ 39805 h 493265"/>
                      <a:gd name="connsiteX5" fmla="*/ 402378 w 480139"/>
                      <a:gd name="connsiteY5" fmla="*/ 0 h 493265"/>
                      <a:gd name="connsiteX6" fmla="*/ 480140 w 480139"/>
                      <a:gd name="connsiteY6" fmla="*/ 450409 h 4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39" h="493265">
                        <a:moveTo>
                          <a:pt x="480140" y="450409"/>
                        </a:moveTo>
                        <a:lnTo>
                          <a:pt x="249568" y="490214"/>
                        </a:lnTo>
                        <a:cubicBezTo>
                          <a:pt x="136916" y="509664"/>
                          <a:pt x="29836" y="434102"/>
                          <a:pt x="10386" y="321459"/>
                        </a:cubicBezTo>
                        <a:lnTo>
                          <a:pt x="3052" y="278987"/>
                        </a:lnTo>
                        <a:cubicBezTo>
                          <a:pt x="-16398" y="166335"/>
                          <a:pt x="59154" y="59255"/>
                          <a:pt x="171806" y="39805"/>
                        </a:cubicBezTo>
                        <a:lnTo>
                          <a:pt x="402378" y="0"/>
                        </a:lnTo>
                        <a:lnTo>
                          <a:pt x="480140" y="450409"/>
                        </a:lnTo>
                        <a:close/>
                      </a:path>
                    </a:pathLst>
                  </a:custGeom>
                  <a:solidFill>
                    <a:srgbClr val="FF8D1D"/>
                  </a:solidFill>
                  <a:ln w="9525" cap="flat">
                    <a:noFill/>
                    <a:prstDash val="solid"/>
                    <a:miter/>
                  </a:ln>
                </p:spPr>
                <p:txBody>
                  <a:bodyPr rtlCol="0" anchor="ctr"/>
                  <a:lstStyle/>
                  <a:p>
                    <a:endParaRPr lang="es-CO"/>
                  </a:p>
                </p:txBody>
              </p:sp>
              <p:sp>
                <p:nvSpPr>
                  <p:cNvPr id="254" name="Freeform: Shape 253">
                    <a:extLst>
                      <a:ext uri="{FF2B5EF4-FFF2-40B4-BE49-F238E27FC236}">
                        <a16:creationId xmlns:a16="http://schemas.microsoft.com/office/drawing/2014/main" id="{4FBA117B-8FF7-680C-F276-26FDDE5C8B76}"/>
                      </a:ext>
                    </a:extLst>
                  </p:cNvPr>
                  <p:cNvSpPr/>
                  <p:nvPr/>
                </p:nvSpPr>
                <p:spPr>
                  <a:xfrm>
                    <a:off x="4374576" y="2211182"/>
                    <a:ext cx="489641" cy="502766"/>
                  </a:xfrm>
                  <a:custGeom>
                    <a:avLst/>
                    <a:gdLst>
                      <a:gd name="connsiteX0" fmla="*/ 218998 w 489641"/>
                      <a:gd name="connsiteY0" fmla="*/ 502767 h 502766"/>
                      <a:gd name="connsiteX1" fmla="*/ 10438 w 489641"/>
                      <a:gd name="connsiteY1" fmla="*/ 327021 h 502766"/>
                      <a:gd name="connsiteX2" fmla="*/ 3104 w 489641"/>
                      <a:gd name="connsiteY2" fmla="*/ 284549 h 502766"/>
                      <a:gd name="connsiteX3" fmla="*/ 175745 w 489641"/>
                      <a:gd name="connsiteY3" fmla="*/ 39871 h 502766"/>
                      <a:gd name="connsiteX4" fmla="*/ 406316 w 489641"/>
                      <a:gd name="connsiteY4" fmla="*/ 66 h 502766"/>
                      <a:gd name="connsiteX5" fmla="*/ 411822 w 489641"/>
                      <a:gd name="connsiteY5" fmla="*/ 3952 h 502766"/>
                      <a:gd name="connsiteX6" fmla="*/ 489574 w 489641"/>
                      <a:gd name="connsiteY6" fmla="*/ 454351 h 502766"/>
                      <a:gd name="connsiteX7" fmla="*/ 488765 w 489641"/>
                      <a:gd name="connsiteY7" fmla="*/ 457904 h 502766"/>
                      <a:gd name="connsiteX8" fmla="*/ 485688 w 489641"/>
                      <a:gd name="connsiteY8" fmla="*/ 459856 h 502766"/>
                      <a:gd name="connsiteX9" fmla="*/ 255126 w 489641"/>
                      <a:gd name="connsiteY9" fmla="*/ 499661 h 502766"/>
                      <a:gd name="connsiteX10" fmla="*/ 218998 w 489641"/>
                      <a:gd name="connsiteY10" fmla="*/ 502767 h 502766"/>
                      <a:gd name="connsiteX11" fmla="*/ 403240 w 489641"/>
                      <a:gd name="connsiteY11" fmla="*/ 10267 h 502766"/>
                      <a:gd name="connsiteX12" fmla="*/ 177354 w 489641"/>
                      <a:gd name="connsiteY12" fmla="*/ 49262 h 502766"/>
                      <a:gd name="connsiteX13" fmla="*/ 12486 w 489641"/>
                      <a:gd name="connsiteY13" fmla="*/ 282939 h 502766"/>
                      <a:gd name="connsiteX14" fmla="*/ 19811 w 489641"/>
                      <a:gd name="connsiteY14" fmla="*/ 325411 h 502766"/>
                      <a:gd name="connsiteX15" fmla="*/ 253488 w 489641"/>
                      <a:gd name="connsiteY15" fmla="*/ 490279 h 502766"/>
                      <a:gd name="connsiteX16" fmla="*/ 479354 w 489641"/>
                      <a:gd name="connsiteY16" fmla="*/ 451284 h 502766"/>
                      <a:gd name="connsiteX17" fmla="*/ 403240 w 489641"/>
                      <a:gd name="connsiteY17" fmla="*/ 10267 h 5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641" h="502766">
                        <a:moveTo>
                          <a:pt x="218998" y="502767"/>
                        </a:moveTo>
                        <a:cubicBezTo>
                          <a:pt x="117919" y="502767"/>
                          <a:pt x="28212" y="429948"/>
                          <a:pt x="10438" y="327021"/>
                        </a:cubicBezTo>
                        <a:lnTo>
                          <a:pt x="3104" y="284549"/>
                        </a:lnTo>
                        <a:cubicBezTo>
                          <a:pt x="-16746" y="169496"/>
                          <a:pt x="60692" y="59730"/>
                          <a:pt x="175745" y="39871"/>
                        </a:cubicBezTo>
                        <a:lnTo>
                          <a:pt x="406316" y="66"/>
                        </a:lnTo>
                        <a:cubicBezTo>
                          <a:pt x="408869" y="-363"/>
                          <a:pt x="411374" y="1352"/>
                          <a:pt x="411822" y="3952"/>
                        </a:cubicBezTo>
                        <a:lnTo>
                          <a:pt x="489574" y="454351"/>
                        </a:lnTo>
                        <a:cubicBezTo>
                          <a:pt x="489784" y="455589"/>
                          <a:pt x="489498" y="456875"/>
                          <a:pt x="488765" y="457904"/>
                        </a:cubicBezTo>
                        <a:cubicBezTo>
                          <a:pt x="488041" y="458932"/>
                          <a:pt x="486936" y="459637"/>
                          <a:pt x="485688" y="459856"/>
                        </a:cubicBezTo>
                        <a:lnTo>
                          <a:pt x="255126" y="499661"/>
                        </a:lnTo>
                        <a:cubicBezTo>
                          <a:pt x="242991" y="501757"/>
                          <a:pt x="230913" y="502767"/>
                          <a:pt x="218998" y="502767"/>
                        </a:cubicBezTo>
                        <a:close/>
                        <a:moveTo>
                          <a:pt x="403240" y="10267"/>
                        </a:moveTo>
                        <a:lnTo>
                          <a:pt x="177354" y="49262"/>
                        </a:lnTo>
                        <a:cubicBezTo>
                          <a:pt x="67484" y="68226"/>
                          <a:pt x="-6478" y="173059"/>
                          <a:pt x="12486" y="282939"/>
                        </a:cubicBezTo>
                        <a:lnTo>
                          <a:pt x="19811" y="325411"/>
                        </a:lnTo>
                        <a:cubicBezTo>
                          <a:pt x="38775" y="435282"/>
                          <a:pt x="143560" y="509243"/>
                          <a:pt x="253488" y="490279"/>
                        </a:cubicBezTo>
                        <a:lnTo>
                          <a:pt x="479354" y="451284"/>
                        </a:lnTo>
                        <a:lnTo>
                          <a:pt x="403240" y="10267"/>
                        </a:lnTo>
                        <a:close/>
                      </a:path>
                    </a:pathLst>
                  </a:custGeom>
                  <a:solidFill>
                    <a:srgbClr val="090909"/>
                  </a:solidFill>
                  <a:ln w="9525" cap="flat">
                    <a:noFill/>
                    <a:prstDash val="solid"/>
                    <a:miter/>
                  </a:ln>
                </p:spPr>
                <p:txBody>
                  <a:bodyPr rtlCol="0" anchor="ctr"/>
                  <a:lstStyle/>
                  <a:p>
                    <a:endParaRPr lang="es-CO"/>
                  </a:p>
                </p:txBody>
              </p:sp>
            </p:grpSp>
            <p:sp>
              <p:nvSpPr>
                <p:cNvPr id="255" name="Freeform: Shape 254">
                  <a:extLst>
                    <a:ext uri="{FF2B5EF4-FFF2-40B4-BE49-F238E27FC236}">
                      <a16:creationId xmlns:a16="http://schemas.microsoft.com/office/drawing/2014/main" id="{423F313A-B453-E1DB-ACD8-81BB9C965773}"/>
                    </a:ext>
                  </a:extLst>
                </p:cNvPr>
                <p:cNvSpPr/>
                <p:nvPr/>
              </p:nvSpPr>
              <p:spPr>
                <a:xfrm>
                  <a:off x="4781702" y="1678790"/>
                  <a:ext cx="968664" cy="1240650"/>
                </a:xfrm>
                <a:custGeom>
                  <a:avLst/>
                  <a:gdLst>
                    <a:gd name="connsiteX0" fmla="*/ 0 w 968664"/>
                    <a:gd name="connsiteY0" fmla="*/ 537153 h 1240650"/>
                    <a:gd name="connsiteX1" fmla="*/ 0 w 968664"/>
                    <a:gd name="connsiteY1" fmla="*/ 537153 h 1240650"/>
                    <a:gd name="connsiteX2" fmla="*/ 77753 w 968664"/>
                    <a:gd name="connsiteY2" fmla="*/ 987552 h 1240650"/>
                    <a:gd name="connsiteX3" fmla="*/ 77753 w 968664"/>
                    <a:gd name="connsiteY3" fmla="*/ 987552 h 1240650"/>
                    <a:gd name="connsiteX4" fmla="*/ 604657 w 968664"/>
                    <a:gd name="connsiteY4" fmla="*/ 1063304 h 1240650"/>
                    <a:gd name="connsiteX5" fmla="*/ 968664 w 968664"/>
                    <a:gd name="connsiteY5" fmla="*/ 1240650 h 1240650"/>
                    <a:gd name="connsiteX6" fmla="*/ 754494 w 968664"/>
                    <a:gd name="connsiteY6" fmla="*/ 0 h 1240650"/>
                    <a:gd name="connsiteX7" fmla="*/ 471011 w 968664"/>
                    <a:gd name="connsiteY7" fmla="*/ 289122 h 1240650"/>
                    <a:gd name="connsiteX8" fmla="*/ 0 w 968664"/>
                    <a:gd name="connsiteY8" fmla="*/ 537153 h 124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64" h="1240650">
                      <a:moveTo>
                        <a:pt x="0" y="537153"/>
                      </a:moveTo>
                      <a:lnTo>
                        <a:pt x="0" y="537153"/>
                      </a:lnTo>
                      <a:lnTo>
                        <a:pt x="77753" y="987552"/>
                      </a:lnTo>
                      <a:lnTo>
                        <a:pt x="77753" y="987552"/>
                      </a:lnTo>
                      <a:cubicBezTo>
                        <a:pt x="256251" y="956739"/>
                        <a:pt x="440198" y="983180"/>
                        <a:pt x="604657" y="1063304"/>
                      </a:cubicBezTo>
                      <a:lnTo>
                        <a:pt x="968664" y="1240650"/>
                      </a:lnTo>
                      <a:lnTo>
                        <a:pt x="754494" y="0"/>
                      </a:lnTo>
                      <a:lnTo>
                        <a:pt x="471011" y="289122"/>
                      </a:lnTo>
                      <a:cubicBezTo>
                        <a:pt x="342929" y="419748"/>
                        <a:pt x="178499" y="506340"/>
                        <a:pt x="0" y="537153"/>
                      </a:cubicBezTo>
                      <a:close/>
                    </a:path>
                  </a:pathLst>
                </a:custGeom>
                <a:solidFill>
                  <a:srgbClr val="F8EEE2"/>
                </a:solidFill>
                <a:ln w="9525" cap="rnd">
                  <a:solidFill>
                    <a:srgbClr val="090909"/>
                  </a:solidFill>
                  <a:prstDash val="solid"/>
                  <a:round/>
                </a:ln>
              </p:spPr>
              <p:txBody>
                <a:bodyPr rtlCol="0" anchor="ctr"/>
                <a:lstStyle/>
                <a:p>
                  <a:endParaRPr lang="es-CO"/>
                </a:p>
              </p:txBody>
            </p:sp>
            <p:sp>
              <p:nvSpPr>
                <p:cNvPr id="256" name="Freeform: Shape 255">
                  <a:extLst>
                    <a:ext uri="{FF2B5EF4-FFF2-40B4-BE49-F238E27FC236}">
                      <a16:creationId xmlns:a16="http://schemas.microsoft.com/office/drawing/2014/main" id="{628D1A79-7AF0-9C5F-DB08-62EF23F72D52}"/>
                    </a:ext>
                  </a:extLst>
                </p:cNvPr>
                <p:cNvSpPr/>
                <p:nvPr/>
              </p:nvSpPr>
              <p:spPr>
                <a:xfrm rot="-587634">
                  <a:off x="5503220" y="1664275"/>
                  <a:ext cx="307001" cy="1265077"/>
                </a:xfrm>
                <a:custGeom>
                  <a:avLst/>
                  <a:gdLst>
                    <a:gd name="connsiteX0" fmla="*/ 307002 w 307001"/>
                    <a:gd name="connsiteY0" fmla="*/ 632539 h 1265077"/>
                    <a:gd name="connsiteX1" fmla="*/ 153501 w 307001"/>
                    <a:gd name="connsiteY1" fmla="*/ 1265077 h 1265077"/>
                    <a:gd name="connsiteX2" fmla="*/ 0 w 307001"/>
                    <a:gd name="connsiteY2" fmla="*/ 632539 h 1265077"/>
                    <a:gd name="connsiteX3" fmla="*/ 153501 w 307001"/>
                    <a:gd name="connsiteY3" fmla="*/ 0 h 1265077"/>
                    <a:gd name="connsiteX4" fmla="*/ 307002 w 307001"/>
                    <a:gd name="connsiteY4" fmla="*/ 632539 h 126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01" h="1265077">
                      <a:moveTo>
                        <a:pt x="307002" y="632539"/>
                      </a:moveTo>
                      <a:cubicBezTo>
                        <a:pt x="307002" y="981880"/>
                        <a:pt x="238277" y="1265077"/>
                        <a:pt x="153501" y="1265077"/>
                      </a:cubicBezTo>
                      <a:cubicBezTo>
                        <a:pt x="68725" y="1265077"/>
                        <a:pt x="0" y="981880"/>
                        <a:pt x="0" y="632539"/>
                      </a:cubicBezTo>
                      <a:cubicBezTo>
                        <a:pt x="0" y="283197"/>
                        <a:pt x="68725" y="0"/>
                        <a:pt x="153501" y="0"/>
                      </a:cubicBezTo>
                      <a:cubicBezTo>
                        <a:pt x="238277" y="0"/>
                        <a:pt x="307002" y="283197"/>
                        <a:pt x="307002" y="632539"/>
                      </a:cubicBezTo>
                      <a:close/>
                    </a:path>
                  </a:pathLst>
                </a:custGeom>
                <a:solidFill>
                  <a:srgbClr val="FFF9F3"/>
                </a:solidFill>
                <a:ln w="9525" cap="rnd">
                  <a:solidFill>
                    <a:srgbClr val="090909"/>
                  </a:solidFill>
                  <a:prstDash val="solid"/>
                  <a:round/>
                </a:ln>
              </p:spPr>
              <p:txBody>
                <a:bodyPr rtlCol="0" anchor="ctr"/>
                <a:lstStyle/>
                <a:p>
                  <a:endParaRPr lang="es-CO"/>
                </a:p>
              </p:txBody>
            </p:sp>
            <p:grpSp>
              <p:nvGrpSpPr>
                <p:cNvPr id="257" name="Graphic 205">
                  <a:extLst>
                    <a:ext uri="{FF2B5EF4-FFF2-40B4-BE49-F238E27FC236}">
                      <a16:creationId xmlns:a16="http://schemas.microsoft.com/office/drawing/2014/main" id="{991E24EB-1889-AB0D-2543-97BD0318192E}"/>
                    </a:ext>
                  </a:extLst>
                </p:cNvPr>
                <p:cNvGrpSpPr/>
                <p:nvPr/>
              </p:nvGrpSpPr>
              <p:grpSpPr>
                <a:xfrm>
                  <a:off x="5397760" y="1762973"/>
                  <a:ext cx="467001" cy="1043880"/>
                  <a:chOff x="5397760" y="1762973"/>
                  <a:chExt cx="467001" cy="1043880"/>
                </a:xfrm>
              </p:grpSpPr>
              <p:sp>
                <p:nvSpPr>
                  <p:cNvPr id="258" name="Freeform: Shape 257">
                    <a:extLst>
                      <a:ext uri="{FF2B5EF4-FFF2-40B4-BE49-F238E27FC236}">
                        <a16:creationId xmlns:a16="http://schemas.microsoft.com/office/drawing/2014/main" id="{4C9FB0F9-2862-27FF-127C-68B5674F4A98}"/>
                      </a:ext>
                    </a:extLst>
                  </p:cNvPr>
                  <p:cNvSpPr/>
                  <p:nvPr/>
                </p:nvSpPr>
                <p:spPr>
                  <a:xfrm rot="-587634">
                    <a:off x="5533355" y="1776549"/>
                    <a:ext cx="246729" cy="1016728"/>
                  </a:xfrm>
                  <a:custGeom>
                    <a:avLst/>
                    <a:gdLst>
                      <a:gd name="connsiteX0" fmla="*/ 246729 w 246729"/>
                      <a:gd name="connsiteY0" fmla="*/ 508364 h 1016728"/>
                      <a:gd name="connsiteX1" fmla="*/ 123365 w 246729"/>
                      <a:gd name="connsiteY1" fmla="*/ 1016729 h 1016728"/>
                      <a:gd name="connsiteX2" fmla="*/ 0 w 246729"/>
                      <a:gd name="connsiteY2" fmla="*/ 508364 h 1016728"/>
                      <a:gd name="connsiteX3" fmla="*/ 123365 w 246729"/>
                      <a:gd name="connsiteY3" fmla="*/ 0 h 1016728"/>
                      <a:gd name="connsiteX4" fmla="*/ 246729 w 246729"/>
                      <a:gd name="connsiteY4" fmla="*/ 508364 h 1016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29" h="1016728">
                        <a:moveTo>
                          <a:pt x="246729" y="508364"/>
                        </a:moveTo>
                        <a:cubicBezTo>
                          <a:pt x="246729" y="789126"/>
                          <a:pt x="191497" y="1016729"/>
                          <a:pt x="123365" y="1016729"/>
                        </a:cubicBezTo>
                        <a:cubicBezTo>
                          <a:pt x="55232" y="1016729"/>
                          <a:pt x="0" y="789126"/>
                          <a:pt x="0" y="508364"/>
                        </a:cubicBezTo>
                        <a:cubicBezTo>
                          <a:pt x="0" y="227602"/>
                          <a:pt x="55232" y="0"/>
                          <a:pt x="123365" y="0"/>
                        </a:cubicBezTo>
                        <a:cubicBezTo>
                          <a:pt x="191497" y="0"/>
                          <a:pt x="246729" y="227602"/>
                          <a:pt x="246729" y="508364"/>
                        </a:cubicBezTo>
                        <a:close/>
                      </a:path>
                    </a:pathLst>
                  </a:custGeom>
                  <a:solidFill>
                    <a:srgbClr val="F8EEE2"/>
                  </a:solidFill>
                  <a:ln w="9525" cap="flat">
                    <a:noFill/>
                    <a:prstDash val="solid"/>
                    <a:miter/>
                  </a:ln>
                </p:spPr>
                <p:txBody>
                  <a:bodyPr rtlCol="0" anchor="ctr"/>
                  <a:lstStyle/>
                  <a:p>
                    <a:endParaRPr lang="es-CO"/>
                  </a:p>
                </p:txBody>
              </p:sp>
              <p:sp>
                <p:nvSpPr>
                  <p:cNvPr id="259" name="Freeform: Shape 258">
                    <a:extLst>
                      <a:ext uri="{FF2B5EF4-FFF2-40B4-BE49-F238E27FC236}">
                        <a16:creationId xmlns:a16="http://schemas.microsoft.com/office/drawing/2014/main" id="{C37F6928-698D-877F-2501-1235590A2ED9}"/>
                      </a:ext>
                    </a:extLst>
                  </p:cNvPr>
                  <p:cNvSpPr/>
                  <p:nvPr/>
                </p:nvSpPr>
                <p:spPr>
                  <a:xfrm>
                    <a:off x="5397760" y="2188926"/>
                    <a:ext cx="303185" cy="268400"/>
                  </a:xfrm>
                  <a:custGeom>
                    <a:avLst/>
                    <a:gdLst>
                      <a:gd name="connsiteX0" fmla="*/ 0 w 303185"/>
                      <a:gd name="connsiteY0" fmla="*/ 29646 h 268400"/>
                      <a:gd name="connsiteX1" fmla="*/ 161420 w 303185"/>
                      <a:gd name="connsiteY1" fmla="*/ 1786 h 268400"/>
                      <a:gd name="connsiteX2" fmla="*/ 301400 w 303185"/>
                      <a:gd name="connsiteY2" fmla="*/ 100551 h 268400"/>
                      <a:gd name="connsiteX3" fmla="*/ 301400 w 303185"/>
                      <a:gd name="connsiteY3" fmla="*/ 100551 h 268400"/>
                      <a:gd name="connsiteX4" fmla="*/ 202635 w 303185"/>
                      <a:gd name="connsiteY4" fmla="*/ 240530 h 268400"/>
                      <a:gd name="connsiteX5" fmla="*/ 41215 w 303185"/>
                      <a:gd name="connsiteY5" fmla="*/ 268400 h 268400"/>
                      <a:gd name="connsiteX6" fmla="*/ 0 w 303185"/>
                      <a:gd name="connsiteY6" fmla="*/ 29646 h 2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185" h="268400">
                        <a:moveTo>
                          <a:pt x="0" y="29646"/>
                        </a:moveTo>
                        <a:lnTo>
                          <a:pt x="161420" y="1786"/>
                        </a:lnTo>
                        <a:cubicBezTo>
                          <a:pt x="227343" y="-9596"/>
                          <a:pt x="290017" y="34619"/>
                          <a:pt x="301400" y="100551"/>
                        </a:cubicBezTo>
                        <a:lnTo>
                          <a:pt x="301400" y="100551"/>
                        </a:lnTo>
                        <a:cubicBezTo>
                          <a:pt x="312782" y="166473"/>
                          <a:pt x="268567" y="229148"/>
                          <a:pt x="202635" y="240530"/>
                        </a:cubicBezTo>
                        <a:lnTo>
                          <a:pt x="41215" y="268400"/>
                        </a:lnTo>
                        <a:lnTo>
                          <a:pt x="0" y="29646"/>
                        </a:lnTo>
                        <a:close/>
                      </a:path>
                    </a:pathLst>
                  </a:custGeom>
                  <a:solidFill>
                    <a:srgbClr val="FF8D1D"/>
                  </a:solidFill>
                  <a:ln w="9525" cap="rnd">
                    <a:solidFill>
                      <a:srgbClr val="090909"/>
                    </a:solidFill>
                    <a:prstDash val="solid"/>
                    <a:round/>
                  </a:ln>
                </p:spPr>
                <p:txBody>
                  <a:bodyPr rtlCol="0" anchor="ctr"/>
                  <a:lstStyle/>
                  <a:p>
                    <a:endParaRPr lang="es-CO"/>
                  </a:p>
                </p:txBody>
              </p:sp>
              <p:sp>
                <p:nvSpPr>
                  <p:cNvPr id="260" name="Freeform: Shape 259">
                    <a:extLst>
                      <a:ext uri="{FF2B5EF4-FFF2-40B4-BE49-F238E27FC236}">
                        <a16:creationId xmlns:a16="http://schemas.microsoft.com/office/drawing/2014/main" id="{3F3A50D0-F46C-5991-153B-5D69E277C91F}"/>
                      </a:ext>
                    </a:extLst>
                  </p:cNvPr>
                  <p:cNvSpPr/>
                  <p:nvPr/>
                </p:nvSpPr>
                <p:spPr>
                  <a:xfrm rot="-587634">
                    <a:off x="5533355" y="1776549"/>
                    <a:ext cx="246729" cy="1016728"/>
                  </a:xfrm>
                  <a:custGeom>
                    <a:avLst/>
                    <a:gdLst>
                      <a:gd name="connsiteX0" fmla="*/ 246729 w 246729"/>
                      <a:gd name="connsiteY0" fmla="*/ 508364 h 1016728"/>
                      <a:gd name="connsiteX1" fmla="*/ 123365 w 246729"/>
                      <a:gd name="connsiteY1" fmla="*/ 1016729 h 1016728"/>
                      <a:gd name="connsiteX2" fmla="*/ 0 w 246729"/>
                      <a:gd name="connsiteY2" fmla="*/ 508364 h 1016728"/>
                      <a:gd name="connsiteX3" fmla="*/ 123365 w 246729"/>
                      <a:gd name="connsiteY3" fmla="*/ 0 h 1016728"/>
                      <a:gd name="connsiteX4" fmla="*/ 246729 w 246729"/>
                      <a:gd name="connsiteY4" fmla="*/ 508364 h 1016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29" h="1016728">
                        <a:moveTo>
                          <a:pt x="246729" y="508364"/>
                        </a:moveTo>
                        <a:cubicBezTo>
                          <a:pt x="246729" y="789126"/>
                          <a:pt x="191497" y="1016729"/>
                          <a:pt x="123365" y="1016729"/>
                        </a:cubicBezTo>
                        <a:cubicBezTo>
                          <a:pt x="55232" y="1016729"/>
                          <a:pt x="0" y="789126"/>
                          <a:pt x="0" y="508364"/>
                        </a:cubicBezTo>
                        <a:cubicBezTo>
                          <a:pt x="0" y="227602"/>
                          <a:pt x="55232" y="0"/>
                          <a:pt x="123365" y="0"/>
                        </a:cubicBezTo>
                        <a:cubicBezTo>
                          <a:pt x="191497" y="0"/>
                          <a:pt x="246729" y="227602"/>
                          <a:pt x="246729" y="508364"/>
                        </a:cubicBezTo>
                        <a:close/>
                      </a:path>
                    </a:pathLst>
                  </a:custGeom>
                  <a:noFill/>
                  <a:ln w="9525" cap="rnd">
                    <a:solidFill>
                      <a:srgbClr val="090909"/>
                    </a:solidFill>
                    <a:prstDash val="solid"/>
                    <a:round/>
                  </a:ln>
                </p:spPr>
                <p:txBody>
                  <a:bodyPr rtlCol="0" anchor="ctr"/>
                  <a:lstStyle/>
                  <a:p>
                    <a:endParaRPr lang="es-CO"/>
                  </a:p>
                </p:txBody>
              </p:sp>
            </p:grpSp>
            <p:grpSp>
              <p:nvGrpSpPr>
                <p:cNvPr id="261" name="Graphic 205">
                  <a:extLst>
                    <a:ext uri="{FF2B5EF4-FFF2-40B4-BE49-F238E27FC236}">
                      <a16:creationId xmlns:a16="http://schemas.microsoft.com/office/drawing/2014/main" id="{017C0E4F-2938-BE65-9875-CE56A406C95B}"/>
                    </a:ext>
                  </a:extLst>
                </p:cNvPr>
                <p:cNvGrpSpPr/>
                <p:nvPr/>
              </p:nvGrpSpPr>
              <p:grpSpPr>
                <a:xfrm>
                  <a:off x="4824605" y="2201548"/>
                  <a:ext cx="84996" cy="462974"/>
                  <a:chOff x="4824605" y="2201548"/>
                  <a:chExt cx="84996" cy="462974"/>
                </a:xfrm>
                <a:solidFill>
                  <a:srgbClr val="090909"/>
                </a:solidFill>
              </p:grpSpPr>
              <p:sp>
                <p:nvSpPr>
                  <p:cNvPr id="262" name="Freeform: Shape 261">
                    <a:extLst>
                      <a:ext uri="{FF2B5EF4-FFF2-40B4-BE49-F238E27FC236}">
                        <a16:creationId xmlns:a16="http://schemas.microsoft.com/office/drawing/2014/main" id="{A0A59213-24AF-A6B9-1D11-63F76EBEDF46}"/>
                      </a:ext>
                    </a:extLst>
                  </p:cNvPr>
                  <p:cNvSpPr/>
                  <p:nvPr/>
                </p:nvSpPr>
                <p:spPr>
                  <a:xfrm>
                    <a:off x="4829365" y="2206313"/>
                    <a:ext cx="75476" cy="453447"/>
                  </a:xfrm>
                  <a:custGeom>
                    <a:avLst/>
                    <a:gdLst>
                      <a:gd name="connsiteX0" fmla="*/ 0 w 75476"/>
                      <a:gd name="connsiteY0" fmla="*/ 0 h 453447"/>
                      <a:gd name="connsiteX1" fmla="*/ 75476 w 75476"/>
                      <a:gd name="connsiteY1" fmla="*/ 453447 h 453447"/>
                    </a:gdLst>
                    <a:ahLst/>
                    <a:cxnLst>
                      <a:cxn ang="0">
                        <a:pos x="connsiteX0" y="connsiteY0"/>
                      </a:cxn>
                      <a:cxn ang="0">
                        <a:pos x="connsiteX1" y="connsiteY1"/>
                      </a:cxn>
                    </a:cxnLst>
                    <a:rect l="l" t="t" r="r" b="b"/>
                    <a:pathLst>
                      <a:path w="75476" h="453447">
                        <a:moveTo>
                          <a:pt x="0" y="0"/>
                        </a:moveTo>
                        <a:lnTo>
                          <a:pt x="75476" y="453447"/>
                        </a:lnTo>
                      </a:path>
                    </a:pathLst>
                  </a:custGeom>
                  <a:ln w="9525" cap="flat">
                    <a:noFill/>
                    <a:prstDash val="solid"/>
                    <a:miter/>
                  </a:ln>
                </p:spPr>
                <p:txBody>
                  <a:bodyPr rtlCol="0" anchor="ctr"/>
                  <a:lstStyle/>
                  <a:p>
                    <a:endParaRPr lang="es-CO"/>
                  </a:p>
                </p:txBody>
              </p:sp>
              <p:sp>
                <p:nvSpPr>
                  <p:cNvPr id="263" name="Freeform: Shape 262">
                    <a:extLst>
                      <a:ext uri="{FF2B5EF4-FFF2-40B4-BE49-F238E27FC236}">
                        <a16:creationId xmlns:a16="http://schemas.microsoft.com/office/drawing/2014/main" id="{AE46BA90-FA27-F18E-CD76-FBC8DE3E36CC}"/>
                      </a:ext>
                    </a:extLst>
                  </p:cNvPr>
                  <p:cNvSpPr/>
                  <p:nvPr/>
                </p:nvSpPr>
                <p:spPr>
                  <a:xfrm>
                    <a:off x="4824605" y="2201548"/>
                    <a:ext cx="84996" cy="462974"/>
                  </a:xfrm>
                  <a:custGeom>
                    <a:avLst/>
                    <a:gdLst>
                      <a:gd name="connsiteX0" fmla="*/ 80227 w 84996"/>
                      <a:gd name="connsiteY0" fmla="*/ 462975 h 462974"/>
                      <a:gd name="connsiteX1" fmla="*/ 75540 w 84996"/>
                      <a:gd name="connsiteY1" fmla="*/ 458993 h 462974"/>
                      <a:gd name="connsiteX2" fmla="*/ 65 w 84996"/>
                      <a:gd name="connsiteY2" fmla="*/ 5546 h 462974"/>
                      <a:gd name="connsiteX3" fmla="*/ 3979 w 84996"/>
                      <a:gd name="connsiteY3" fmla="*/ 69 h 462974"/>
                      <a:gd name="connsiteX4" fmla="*/ 9456 w 84996"/>
                      <a:gd name="connsiteY4" fmla="*/ 3984 h 462974"/>
                      <a:gd name="connsiteX5" fmla="*/ 84932 w 84996"/>
                      <a:gd name="connsiteY5" fmla="*/ 457431 h 462974"/>
                      <a:gd name="connsiteX6" fmla="*/ 81017 w 84996"/>
                      <a:gd name="connsiteY6" fmla="*/ 462908 h 462974"/>
                      <a:gd name="connsiteX7" fmla="*/ 80227 w 84996"/>
                      <a:gd name="connsiteY7" fmla="*/ 462975 h 4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96" h="462974">
                        <a:moveTo>
                          <a:pt x="80227" y="462975"/>
                        </a:moveTo>
                        <a:cubicBezTo>
                          <a:pt x="77950" y="462975"/>
                          <a:pt x="75931" y="461327"/>
                          <a:pt x="75540" y="458993"/>
                        </a:cubicBezTo>
                        <a:lnTo>
                          <a:pt x="65" y="5546"/>
                        </a:lnTo>
                        <a:cubicBezTo>
                          <a:pt x="-364" y="2955"/>
                          <a:pt x="1388" y="498"/>
                          <a:pt x="3979" y="69"/>
                        </a:cubicBezTo>
                        <a:cubicBezTo>
                          <a:pt x="6532" y="-378"/>
                          <a:pt x="9018" y="1393"/>
                          <a:pt x="9456" y="3984"/>
                        </a:cubicBezTo>
                        <a:lnTo>
                          <a:pt x="84932" y="457431"/>
                        </a:lnTo>
                        <a:cubicBezTo>
                          <a:pt x="85361" y="460022"/>
                          <a:pt x="83608" y="462479"/>
                          <a:pt x="81017" y="462908"/>
                        </a:cubicBezTo>
                        <a:cubicBezTo>
                          <a:pt x="80760" y="462956"/>
                          <a:pt x="80494" y="462975"/>
                          <a:pt x="80227" y="462975"/>
                        </a:cubicBezTo>
                        <a:close/>
                      </a:path>
                    </a:pathLst>
                  </a:custGeom>
                  <a:solidFill>
                    <a:srgbClr val="090909"/>
                  </a:solidFill>
                  <a:ln w="9525" cap="flat">
                    <a:noFill/>
                    <a:prstDash val="solid"/>
                    <a:miter/>
                  </a:ln>
                </p:spPr>
                <p:txBody>
                  <a:bodyPr rtlCol="0" anchor="ctr"/>
                  <a:lstStyle/>
                  <a:p>
                    <a:endParaRPr lang="es-CO"/>
                  </a:p>
                </p:txBody>
              </p:sp>
            </p:grpSp>
          </p:grpSp>
          <p:grpSp>
            <p:nvGrpSpPr>
              <p:cNvPr id="264" name="Graphic 205">
                <a:extLst>
                  <a:ext uri="{FF2B5EF4-FFF2-40B4-BE49-F238E27FC236}">
                    <a16:creationId xmlns:a16="http://schemas.microsoft.com/office/drawing/2014/main" id="{D8AF78BC-D43F-1EDA-2081-CAEDD076101D}"/>
                  </a:ext>
                </a:extLst>
              </p:cNvPr>
              <p:cNvGrpSpPr/>
              <p:nvPr/>
            </p:nvGrpSpPr>
            <p:grpSpPr>
              <a:xfrm>
                <a:off x="4686976" y="2775245"/>
                <a:ext cx="348484" cy="469493"/>
                <a:chOff x="4686976" y="2775245"/>
                <a:chExt cx="348484" cy="469493"/>
              </a:xfrm>
            </p:grpSpPr>
            <p:grpSp>
              <p:nvGrpSpPr>
                <p:cNvPr id="265" name="Graphic 205">
                  <a:extLst>
                    <a:ext uri="{FF2B5EF4-FFF2-40B4-BE49-F238E27FC236}">
                      <a16:creationId xmlns:a16="http://schemas.microsoft.com/office/drawing/2014/main" id="{620010CE-56DE-67CF-C5AD-8F726AF6B026}"/>
                    </a:ext>
                  </a:extLst>
                </p:cNvPr>
                <p:cNvGrpSpPr/>
                <p:nvPr/>
              </p:nvGrpSpPr>
              <p:grpSpPr>
                <a:xfrm>
                  <a:off x="4719424" y="2886305"/>
                  <a:ext cx="284795" cy="173829"/>
                  <a:chOff x="4719424" y="2886305"/>
                  <a:chExt cx="284795" cy="173829"/>
                </a:xfrm>
              </p:grpSpPr>
              <p:sp>
                <p:nvSpPr>
                  <p:cNvPr id="266" name="Freeform: Shape 265">
                    <a:extLst>
                      <a:ext uri="{FF2B5EF4-FFF2-40B4-BE49-F238E27FC236}">
                        <a16:creationId xmlns:a16="http://schemas.microsoft.com/office/drawing/2014/main" id="{EEE702CC-0188-72D5-850F-8777D49FCD7E}"/>
                      </a:ext>
                    </a:extLst>
                  </p:cNvPr>
                  <p:cNvSpPr/>
                  <p:nvPr/>
                </p:nvSpPr>
                <p:spPr>
                  <a:xfrm>
                    <a:off x="4724206" y="2891073"/>
                    <a:ext cx="275230" cy="164272"/>
                  </a:xfrm>
                  <a:custGeom>
                    <a:avLst/>
                    <a:gdLst>
                      <a:gd name="connsiteX0" fmla="*/ 272075 w 275230"/>
                      <a:gd name="connsiteY0" fmla="*/ 38426 h 164272"/>
                      <a:gd name="connsiteX1" fmla="*/ 272656 w 275230"/>
                      <a:gd name="connsiteY1" fmla="*/ 40264 h 164272"/>
                      <a:gd name="connsiteX2" fmla="*/ 236804 w 275230"/>
                      <a:gd name="connsiteY2" fmla="*/ 109473 h 164272"/>
                      <a:gd name="connsiteX3" fmla="*/ 72374 w 275230"/>
                      <a:gd name="connsiteY3" fmla="*/ 161698 h 164272"/>
                      <a:gd name="connsiteX4" fmla="*/ 3165 w 275230"/>
                      <a:gd name="connsiteY4" fmla="*/ 125846 h 164272"/>
                      <a:gd name="connsiteX5" fmla="*/ 2575 w 275230"/>
                      <a:gd name="connsiteY5" fmla="*/ 124008 h 164272"/>
                      <a:gd name="connsiteX6" fmla="*/ 38427 w 275230"/>
                      <a:gd name="connsiteY6" fmla="*/ 54799 h 164272"/>
                      <a:gd name="connsiteX7" fmla="*/ 202857 w 275230"/>
                      <a:gd name="connsiteY7" fmla="*/ 2574 h 164272"/>
                      <a:gd name="connsiteX8" fmla="*/ 272075 w 275230"/>
                      <a:gd name="connsiteY8" fmla="*/ 38426 h 1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0" h="164272">
                        <a:moveTo>
                          <a:pt x="272075" y="38426"/>
                        </a:moveTo>
                        <a:lnTo>
                          <a:pt x="272656" y="40264"/>
                        </a:lnTo>
                        <a:cubicBezTo>
                          <a:pt x="281828" y="69153"/>
                          <a:pt x="265703" y="100300"/>
                          <a:pt x="236804" y="109473"/>
                        </a:cubicBezTo>
                        <a:lnTo>
                          <a:pt x="72374" y="161698"/>
                        </a:lnTo>
                        <a:cubicBezTo>
                          <a:pt x="43485" y="170871"/>
                          <a:pt x="12338" y="154745"/>
                          <a:pt x="3165" y="125846"/>
                        </a:cubicBezTo>
                        <a:lnTo>
                          <a:pt x="2575" y="124008"/>
                        </a:lnTo>
                        <a:cubicBezTo>
                          <a:pt x="-6598" y="95119"/>
                          <a:pt x="9528" y="63972"/>
                          <a:pt x="38427" y="54799"/>
                        </a:cubicBezTo>
                        <a:lnTo>
                          <a:pt x="202857" y="2574"/>
                        </a:lnTo>
                        <a:cubicBezTo>
                          <a:pt x="231746" y="-6599"/>
                          <a:pt x="262893" y="9536"/>
                          <a:pt x="272075" y="38426"/>
                        </a:cubicBezTo>
                        <a:close/>
                      </a:path>
                    </a:pathLst>
                  </a:custGeom>
                  <a:solidFill>
                    <a:srgbClr val="F8EEE2"/>
                  </a:solidFill>
                  <a:ln w="9525" cap="flat">
                    <a:noFill/>
                    <a:prstDash val="solid"/>
                    <a:miter/>
                  </a:ln>
                </p:spPr>
                <p:txBody>
                  <a:bodyPr rtlCol="0" anchor="ctr"/>
                  <a:lstStyle/>
                  <a:p>
                    <a:endParaRPr lang="es-CO"/>
                  </a:p>
                </p:txBody>
              </p:sp>
              <p:sp>
                <p:nvSpPr>
                  <p:cNvPr id="267" name="Freeform: Shape 266">
                    <a:extLst>
                      <a:ext uri="{FF2B5EF4-FFF2-40B4-BE49-F238E27FC236}">
                        <a16:creationId xmlns:a16="http://schemas.microsoft.com/office/drawing/2014/main" id="{428274BF-B706-5654-B5AD-A50BCC10D29F}"/>
                      </a:ext>
                    </a:extLst>
                  </p:cNvPr>
                  <p:cNvSpPr/>
                  <p:nvPr/>
                </p:nvSpPr>
                <p:spPr>
                  <a:xfrm>
                    <a:off x="4719424" y="2886305"/>
                    <a:ext cx="284795" cy="173829"/>
                  </a:xfrm>
                  <a:custGeom>
                    <a:avLst/>
                    <a:gdLst>
                      <a:gd name="connsiteX0" fmla="*/ 60526 w 284795"/>
                      <a:gd name="connsiteY0" fmla="*/ 173829 h 173829"/>
                      <a:gd name="connsiteX1" fmla="*/ 32960 w 284795"/>
                      <a:gd name="connsiteY1" fmla="*/ 167057 h 173829"/>
                      <a:gd name="connsiteX2" fmla="*/ 3404 w 284795"/>
                      <a:gd name="connsiteY2" fmla="*/ 132071 h 173829"/>
                      <a:gd name="connsiteX3" fmla="*/ 2814 w 284795"/>
                      <a:gd name="connsiteY3" fmla="*/ 130233 h 173829"/>
                      <a:gd name="connsiteX4" fmla="*/ 41761 w 284795"/>
                      <a:gd name="connsiteY4" fmla="*/ 55033 h 173829"/>
                      <a:gd name="connsiteX5" fmla="*/ 206201 w 284795"/>
                      <a:gd name="connsiteY5" fmla="*/ 2817 h 173829"/>
                      <a:gd name="connsiteX6" fmla="*/ 281401 w 284795"/>
                      <a:gd name="connsiteY6" fmla="*/ 41765 h 173829"/>
                      <a:gd name="connsiteX7" fmla="*/ 281982 w 284795"/>
                      <a:gd name="connsiteY7" fmla="*/ 43603 h 173829"/>
                      <a:gd name="connsiteX8" fmla="*/ 243034 w 284795"/>
                      <a:gd name="connsiteY8" fmla="*/ 118803 h 173829"/>
                      <a:gd name="connsiteX9" fmla="*/ 78595 w 284795"/>
                      <a:gd name="connsiteY9" fmla="*/ 171019 h 173829"/>
                      <a:gd name="connsiteX10" fmla="*/ 60526 w 284795"/>
                      <a:gd name="connsiteY10" fmla="*/ 173829 h 173829"/>
                      <a:gd name="connsiteX11" fmla="*/ 224289 w 284795"/>
                      <a:gd name="connsiteY11" fmla="*/ 9513 h 173829"/>
                      <a:gd name="connsiteX12" fmla="*/ 209078 w 284795"/>
                      <a:gd name="connsiteY12" fmla="*/ 11885 h 173829"/>
                      <a:gd name="connsiteX13" fmla="*/ 44638 w 284795"/>
                      <a:gd name="connsiteY13" fmla="*/ 64101 h 173829"/>
                      <a:gd name="connsiteX14" fmla="*/ 11891 w 284795"/>
                      <a:gd name="connsiteY14" fmla="*/ 127338 h 173829"/>
                      <a:gd name="connsiteX15" fmla="*/ 12481 w 284795"/>
                      <a:gd name="connsiteY15" fmla="*/ 129176 h 173829"/>
                      <a:gd name="connsiteX16" fmla="*/ 37342 w 284795"/>
                      <a:gd name="connsiteY16" fmla="*/ 158589 h 173829"/>
                      <a:gd name="connsiteX17" fmla="*/ 75708 w 284795"/>
                      <a:gd name="connsiteY17" fmla="*/ 161932 h 173829"/>
                      <a:gd name="connsiteX18" fmla="*/ 240148 w 284795"/>
                      <a:gd name="connsiteY18" fmla="*/ 109716 h 173829"/>
                      <a:gd name="connsiteX19" fmla="*/ 272905 w 284795"/>
                      <a:gd name="connsiteY19" fmla="*/ 46480 h 173829"/>
                      <a:gd name="connsiteX20" fmla="*/ 272323 w 284795"/>
                      <a:gd name="connsiteY20" fmla="*/ 44641 h 173829"/>
                      <a:gd name="connsiteX21" fmla="*/ 272323 w 284795"/>
                      <a:gd name="connsiteY21" fmla="*/ 44641 h 173829"/>
                      <a:gd name="connsiteX22" fmla="*/ 224289 w 284795"/>
                      <a:gd name="connsiteY22" fmla="*/ 9513 h 1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795" h="173829">
                        <a:moveTo>
                          <a:pt x="60526" y="173829"/>
                        </a:moveTo>
                        <a:cubicBezTo>
                          <a:pt x="51058" y="173829"/>
                          <a:pt x="41647" y="171553"/>
                          <a:pt x="32960" y="167057"/>
                        </a:cubicBezTo>
                        <a:cubicBezTo>
                          <a:pt x="18720" y="159684"/>
                          <a:pt x="8214" y="147254"/>
                          <a:pt x="3404" y="132071"/>
                        </a:cubicBezTo>
                        <a:lnTo>
                          <a:pt x="2814" y="130233"/>
                        </a:lnTo>
                        <a:cubicBezTo>
                          <a:pt x="-7178" y="98763"/>
                          <a:pt x="10291" y="65035"/>
                          <a:pt x="41761" y="55033"/>
                        </a:cubicBezTo>
                        <a:lnTo>
                          <a:pt x="206201" y="2817"/>
                        </a:lnTo>
                        <a:cubicBezTo>
                          <a:pt x="237691" y="-7184"/>
                          <a:pt x="271400" y="10294"/>
                          <a:pt x="281401" y="41765"/>
                        </a:cubicBezTo>
                        <a:lnTo>
                          <a:pt x="281982" y="43603"/>
                        </a:lnTo>
                        <a:cubicBezTo>
                          <a:pt x="291974" y="75074"/>
                          <a:pt x="274505" y="108802"/>
                          <a:pt x="243034" y="118803"/>
                        </a:cubicBezTo>
                        <a:lnTo>
                          <a:pt x="78595" y="171019"/>
                        </a:lnTo>
                        <a:cubicBezTo>
                          <a:pt x="72670" y="172896"/>
                          <a:pt x="66593" y="173829"/>
                          <a:pt x="60526" y="173829"/>
                        </a:cubicBezTo>
                        <a:close/>
                        <a:moveTo>
                          <a:pt x="224289" y="9513"/>
                        </a:moveTo>
                        <a:cubicBezTo>
                          <a:pt x="219250" y="9513"/>
                          <a:pt x="214135" y="10275"/>
                          <a:pt x="209078" y="11885"/>
                        </a:cubicBezTo>
                        <a:lnTo>
                          <a:pt x="44638" y="64101"/>
                        </a:lnTo>
                        <a:cubicBezTo>
                          <a:pt x="18177" y="72502"/>
                          <a:pt x="3490" y="100868"/>
                          <a:pt x="11891" y="127338"/>
                        </a:cubicBezTo>
                        <a:lnTo>
                          <a:pt x="12481" y="129176"/>
                        </a:lnTo>
                        <a:cubicBezTo>
                          <a:pt x="16530" y="141939"/>
                          <a:pt x="25359" y="152388"/>
                          <a:pt x="37342" y="158589"/>
                        </a:cubicBezTo>
                        <a:cubicBezTo>
                          <a:pt x="49334" y="164799"/>
                          <a:pt x="62955" y="165980"/>
                          <a:pt x="75708" y="161932"/>
                        </a:cubicBezTo>
                        <a:lnTo>
                          <a:pt x="240148" y="109716"/>
                        </a:lnTo>
                        <a:cubicBezTo>
                          <a:pt x="266608" y="101315"/>
                          <a:pt x="281296" y="72950"/>
                          <a:pt x="272905" y="46480"/>
                        </a:cubicBezTo>
                        <a:lnTo>
                          <a:pt x="272323" y="44641"/>
                        </a:lnTo>
                        <a:lnTo>
                          <a:pt x="272323" y="44641"/>
                        </a:lnTo>
                        <a:cubicBezTo>
                          <a:pt x="265513" y="23220"/>
                          <a:pt x="245644" y="9513"/>
                          <a:pt x="224289" y="9513"/>
                        </a:cubicBezTo>
                        <a:close/>
                      </a:path>
                    </a:pathLst>
                  </a:custGeom>
                  <a:solidFill>
                    <a:srgbClr val="090909"/>
                  </a:solidFill>
                  <a:ln w="9525" cap="flat">
                    <a:noFill/>
                    <a:prstDash val="solid"/>
                    <a:miter/>
                  </a:ln>
                </p:spPr>
                <p:txBody>
                  <a:bodyPr rtlCol="0" anchor="ctr"/>
                  <a:lstStyle/>
                  <a:p>
                    <a:endParaRPr lang="es-CO"/>
                  </a:p>
                </p:txBody>
              </p:sp>
            </p:grpSp>
            <p:grpSp>
              <p:nvGrpSpPr>
                <p:cNvPr id="268" name="Graphic 205">
                  <a:extLst>
                    <a:ext uri="{FF2B5EF4-FFF2-40B4-BE49-F238E27FC236}">
                      <a16:creationId xmlns:a16="http://schemas.microsoft.com/office/drawing/2014/main" id="{E6BBCCD6-A9E4-EA45-5931-2E2F99B11995}"/>
                    </a:ext>
                  </a:extLst>
                </p:cNvPr>
                <p:cNvGrpSpPr/>
                <p:nvPr/>
              </p:nvGrpSpPr>
              <p:grpSpPr>
                <a:xfrm>
                  <a:off x="4686976" y="2775245"/>
                  <a:ext cx="284797" cy="173837"/>
                  <a:chOff x="4686976" y="2775245"/>
                  <a:chExt cx="284797" cy="173837"/>
                </a:xfrm>
              </p:grpSpPr>
              <p:sp>
                <p:nvSpPr>
                  <p:cNvPr id="269" name="Freeform: Shape 268">
                    <a:extLst>
                      <a:ext uri="{FF2B5EF4-FFF2-40B4-BE49-F238E27FC236}">
                        <a16:creationId xmlns:a16="http://schemas.microsoft.com/office/drawing/2014/main" id="{D4DB64BA-60C8-A4DE-5B80-CFAFFB312AED}"/>
                      </a:ext>
                    </a:extLst>
                  </p:cNvPr>
                  <p:cNvSpPr/>
                  <p:nvPr/>
                </p:nvSpPr>
                <p:spPr>
                  <a:xfrm>
                    <a:off x="4691736" y="2780030"/>
                    <a:ext cx="275239" cy="164283"/>
                  </a:xfrm>
                  <a:custGeom>
                    <a:avLst/>
                    <a:gdLst>
                      <a:gd name="connsiteX0" fmla="*/ 272084 w 275239"/>
                      <a:gd name="connsiteY0" fmla="*/ 38427 h 164283"/>
                      <a:gd name="connsiteX1" fmla="*/ 272665 w 275239"/>
                      <a:gd name="connsiteY1" fmla="*/ 40265 h 164283"/>
                      <a:gd name="connsiteX2" fmla="*/ 236813 w 275239"/>
                      <a:gd name="connsiteY2" fmla="*/ 109483 h 164283"/>
                      <a:gd name="connsiteX3" fmla="*/ 72383 w 275239"/>
                      <a:gd name="connsiteY3" fmla="*/ 161709 h 164283"/>
                      <a:gd name="connsiteX4" fmla="*/ 3165 w 275239"/>
                      <a:gd name="connsiteY4" fmla="*/ 125857 h 164283"/>
                      <a:gd name="connsiteX5" fmla="*/ 2575 w 275239"/>
                      <a:gd name="connsiteY5" fmla="*/ 124009 h 164283"/>
                      <a:gd name="connsiteX6" fmla="*/ 38427 w 275239"/>
                      <a:gd name="connsiteY6" fmla="*/ 54800 h 164283"/>
                      <a:gd name="connsiteX7" fmla="*/ 202857 w 275239"/>
                      <a:gd name="connsiteY7" fmla="*/ 2574 h 164283"/>
                      <a:gd name="connsiteX8" fmla="*/ 272084 w 275239"/>
                      <a:gd name="connsiteY8" fmla="*/ 38427 h 16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9" h="164283">
                        <a:moveTo>
                          <a:pt x="272084" y="38427"/>
                        </a:moveTo>
                        <a:lnTo>
                          <a:pt x="272665" y="40265"/>
                        </a:lnTo>
                        <a:cubicBezTo>
                          <a:pt x="281838" y="69154"/>
                          <a:pt x="265712" y="100301"/>
                          <a:pt x="236813" y="109483"/>
                        </a:cubicBezTo>
                        <a:lnTo>
                          <a:pt x="72383" y="161709"/>
                        </a:lnTo>
                        <a:cubicBezTo>
                          <a:pt x="43494" y="170881"/>
                          <a:pt x="12347" y="154755"/>
                          <a:pt x="3165" y="125857"/>
                        </a:cubicBezTo>
                        <a:lnTo>
                          <a:pt x="2575" y="124009"/>
                        </a:lnTo>
                        <a:cubicBezTo>
                          <a:pt x="-6598" y="95119"/>
                          <a:pt x="9528" y="63973"/>
                          <a:pt x="38427" y="54800"/>
                        </a:cubicBezTo>
                        <a:lnTo>
                          <a:pt x="202857" y="2574"/>
                        </a:lnTo>
                        <a:cubicBezTo>
                          <a:pt x="231765" y="-6598"/>
                          <a:pt x="262912" y="9528"/>
                          <a:pt x="272084" y="38427"/>
                        </a:cubicBezTo>
                        <a:close/>
                      </a:path>
                    </a:pathLst>
                  </a:custGeom>
                  <a:solidFill>
                    <a:srgbClr val="F8EEE2"/>
                  </a:solidFill>
                  <a:ln w="9525" cap="flat">
                    <a:noFill/>
                    <a:prstDash val="solid"/>
                    <a:miter/>
                  </a:ln>
                </p:spPr>
                <p:txBody>
                  <a:bodyPr rtlCol="0" anchor="ctr"/>
                  <a:lstStyle/>
                  <a:p>
                    <a:endParaRPr lang="es-CO"/>
                  </a:p>
                </p:txBody>
              </p:sp>
              <p:sp>
                <p:nvSpPr>
                  <p:cNvPr id="270" name="Freeform: Shape 269">
                    <a:extLst>
                      <a:ext uri="{FF2B5EF4-FFF2-40B4-BE49-F238E27FC236}">
                        <a16:creationId xmlns:a16="http://schemas.microsoft.com/office/drawing/2014/main" id="{A6067E70-248A-EE5A-D003-5DA53B3F173B}"/>
                      </a:ext>
                    </a:extLst>
                  </p:cNvPr>
                  <p:cNvSpPr/>
                  <p:nvPr/>
                </p:nvSpPr>
                <p:spPr>
                  <a:xfrm>
                    <a:off x="4686976" y="2775245"/>
                    <a:ext cx="284797" cy="173837"/>
                  </a:xfrm>
                  <a:custGeom>
                    <a:avLst/>
                    <a:gdLst>
                      <a:gd name="connsiteX0" fmla="*/ 60522 w 284797"/>
                      <a:gd name="connsiteY0" fmla="*/ 173838 h 173837"/>
                      <a:gd name="connsiteX1" fmla="*/ 32966 w 284797"/>
                      <a:gd name="connsiteY1" fmla="*/ 167066 h 173837"/>
                      <a:gd name="connsiteX2" fmla="*/ 3400 w 284797"/>
                      <a:gd name="connsiteY2" fmla="*/ 132080 h 173837"/>
                      <a:gd name="connsiteX3" fmla="*/ 2819 w 284797"/>
                      <a:gd name="connsiteY3" fmla="*/ 130232 h 173837"/>
                      <a:gd name="connsiteX4" fmla="*/ 6782 w 284797"/>
                      <a:gd name="connsiteY4" fmla="*/ 84608 h 173837"/>
                      <a:gd name="connsiteX5" fmla="*/ 41767 w 284797"/>
                      <a:gd name="connsiteY5" fmla="*/ 55042 h 173837"/>
                      <a:gd name="connsiteX6" fmla="*/ 206197 w 284797"/>
                      <a:gd name="connsiteY6" fmla="*/ 2816 h 173837"/>
                      <a:gd name="connsiteX7" fmla="*/ 281397 w 284797"/>
                      <a:gd name="connsiteY7" fmla="*/ 41764 h 173837"/>
                      <a:gd name="connsiteX8" fmla="*/ 281978 w 284797"/>
                      <a:gd name="connsiteY8" fmla="*/ 43602 h 173837"/>
                      <a:gd name="connsiteX9" fmla="*/ 278025 w 284797"/>
                      <a:gd name="connsiteY9" fmla="*/ 89237 h 173837"/>
                      <a:gd name="connsiteX10" fmla="*/ 243030 w 284797"/>
                      <a:gd name="connsiteY10" fmla="*/ 118802 h 173837"/>
                      <a:gd name="connsiteX11" fmla="*/ 78600 w 284797"/>
                      <a:gd name="connsiteY11" fmla="*/ 171028 h 173837"/>
                      <a:gd name="connsiteX12" fmla="*/ 60522 w 284797"/>
                      <a:gd name="connsiteY12" fmla="*/ 173838 h 173837"/>
                      <a:gd name="connsiteX13" fmla="*/ 224276 w 284797"/>
                      <a:gd name="connsiteY13" fmla="*/ 9532 h 173837"/>
                      <a:gd name="connsiteX14" fmla="*/ 209064 w 284797"/>
                      <a:gd name="connsiteY14" fmla="*/ 11894 h 173837"/>
                      <a:gd name="connsiteX15" fmla="*/ 44634 w 284797"/>
                      <a:gd name="connsiteY15" fmla="*/ 64119 h 173837"/>
                      <a:gd name="connsiteX16" fmla="*/ 15221 w 284797"/>
                      <a:gd name="connsiteY16" fmla="*/ 88979 h 173837"/>
                      <a:gd name="connsiteX17" fmla="*/ 11877 w 284797"/>
                      <a:gd name="connsiteY17" fmla="*/ 127346 h 173837"/>
                      <a:gd name="connsiteX18" fmla="*/ 12468 w 284797"/>
                      <a:gd name="connsiteY18" fmla="*/ 129194 h 173837"/>
                      <a:gd name="connsiteX19" fmla="*/ 37328 w 284797"/>
                      <a:gd name="connsiteY19" fmla="*/ 158607 h 173837"/>
                      <a:gd name="connsiteX20" fmla="*/ 75695 w 284797"/>
                      <a:gd name="connsiteY20" fmla="*/ 161951 h 173837"/>
                      <a:gd name="connsiteX21" fmla="*/ 240125 w 284797"/>
                      <a:gd name="connsiteY21" fmla="*/ 109725 h 173837"/>
                      <a:gd name="connsiteX22" fmla="*/ 269538 w 284797"/>
                      <a:gd name="connsiteY22" fmla="*/ 84865 h 173837"/>
                      <a:gd name="connsiteX23" fmla="*/ 272882 w 284797"/>
                      <a:gd name="connsiteY23" fmla="*/ 46498 h 173837"/>
                      <a:gd name="connsiteX24" fmla="*/ 272301 w 284797"/>
                      <a:gd name="connsiteY24" fmla="*/ 44660 h 173837"/>
                      <a:gd name="connsiteX25" fmla="*/ 272301 w 284797"/>
                      <a:gd name="connsiteY25" fmla="*/ 44660 h 173837"/>
                      <a:gd name="connsiteX26" fmla="*/ 224276 w 284797"/>
                      <a:gd name="connsiteY26" fmla="*/ 9532 h 17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797" h="173837">
                        <a:moveTo>
                          <a:pt x="60522" y="173838"/>
                        </a:moveTo>
                        <a:cubicBezTo>
                          <a:pt x="51054" y="173847"/>
                          <a:pt x="41653" y="171561"/>
                          <a:pt x="32966" y="167066"/>
                        </a:cubicBezTo>
                        <a:cubicBezTo>
                          <a:pt x="18726" y="159693"/>
                          <a:pt x="8220" y="147263"/>
                          <a:pt x="3400" y="132080"/>
                        </a:cubicBezTo>
                        <a:lnTo>
                          <a:pt x="2819" y="130232"/>
                        </a:lnTo>
                        <a:cubicBezTo>
                          <a:pt x="-2010" y="115049"/>
                          <a:pt x="-600" y="98847"/>
                          <a:pt x="6782" y="84608"/>
                        </a:cubicBezTo>
                        <a:cubicBezTo>
                          <a:pt x="14154" y="70368"/>
                          <a:pt x="26575" y="59871"/>
                          <a:pt x="41767" y="55042"/>
                        </a:cubicBezTo>
                        <a:lnTo>
                          <a:pt x="206197" y="2816"/>
                        </a:lnTo>
                        <a:cubicBezTo>
                          <a:pt x="237668" y="-7185"/>
                          <a:pt x="271405" y="10303"/>
                          <a:pt x="281397" y="41764"/>
                        </a:cubicBezTo>
                        <a:lnTo>
                          <a:pt x="281978" y="43602"/>
                        </a:lnTo>
                        <a:cubicBezTo>
                          <a:pt x="286807" y="58785"/>
                          <a:pt x="285397" y="74997"/>
                          <a:pt x="278025" y="89237"/>
                        </a:cubicBezTo>
                        <a:cubicBezTo>
                          <a:pt x="270653" y="103477"/>
                          <a:pt x="258223" y="113973"/>
                          <a:pt x="243030" y="118802"/>
                        </a:cubicBezTo>
                        <a:lnTo>
                          <a:pt x="78600" y="171028"/>
                        </a:lnTo>
                        <a:cubicBezTo>
                          <a:pt x="72666" y="172914"/>
                          <a:pt x="66580" y="173838"/>
                          <a:pt x="60522" y="173838"/>
                        </a:cubicBezTo>
                        <a:close/>
                        <a:moveTo>
                          <a:pt x="224276" y="9532"/>
                        </a:moveTo>
                        <a:cubicBezTo>
                          <a:pt x="219237" y="9532"/>
                          <a:pt x="214122" y="10294"/>
                          <a:pt x="209064" y="11894"/>
                        </a:cubicBezTo>
                        <a:lnTo>
                          <a:pt x="44634" y="64119"/>
                        </a:lnTo>
                        <a:cubicBezTo>
                          <a:pt x="31870" y="68167"/>
                          <a:pt x="21431" y="76997"/>
                          <a:pt x="15221" y="88979"/>
                        </a:cubicBezTo>
                        <a:cubicBezTo>
                          <a:pt x="9010" y="100962"/>
                          <a:pt x="7829" y="114583"/>
                          <a:pt x="11877" y="127346"/>
                        </a:cubicBezTo>
                        <a:lnTo>
                          <a:pt x="12468" y="129194"/>
                        </a:lnTo>
                        <a:cubicBezTo>
                          <a:pt x="16516" y="141958"/>
                          <a:pt x="25346" y="152397"/>
                          <a:pt x="37328" y="158607"/>
                        </a:cubicBezTo>
                        <a:cubicBezTo>
                          <a:pt x="49330" y="164818"/>
                          <a:pt x="62950" y="165999"/>
                          <a:pt x="75695" y="161951"/>
                        </a:cubicBezTo>
                        <a:lnTo>
                          <a:pt x="240125" y="109725"/>
                        </a:lnTo>
                        <a:cubicBezTo>
                          <a:pt x="252889" y="105677"/>
                          <a:pt x="263337" y="96838"/>
                          <a:pt x="269538" y="84865"/>
                        </a:cubicBezTo>
                        <a:cubicBezTo>
                          <a:pt x="275749" y="72882"/>
                          <a:pt x="276930" y="59262"/>
                          <a:pt x="272882" y="46498"/>
                        </a:cubicBezTo>
                        <a:lnTo>
                          <a:pt x="272301" y="44660"/>
                        </a:lnTo>
                        <a:lnTo>
                          <a:pt x="272301" y="44660"/>
                        </a:lnTo>
                        <a:cubicBezTo>
                          <a:pt x="265500" y="23238"/>
                          <a:pt x="245631" y="9532"/>
                          <a:pt x="224276" y="9532"/>
                        </a:cubicBezTo>
                        <a:close/>
                      </a:path>
                    </a:pathLst>
                  </a:custGeom>
                  <a:solidFill>
                    <a:srgbClr val="090909"/>
                  </a:solidFill>
                  <a:ln w="9525" cap="flat">
                    <a:noFill/>
                    <a:prstDash val="solid"/>
                    <a:miter/>
                  </a:ln>
                </p:spPr>
                <p:txBody>
                  <a:bodyPr rtlCol="0" anchor="ctr"/>
                  <a:lstStyle/>
                  <a:p>
                    <a:endParaRPr lang="es-CO"/>
                  </a:p>
                </p:txBody>
              </p:sp>
            </p:grpSp>
            <p:grpSp>
              <p:nvGrpSpPr>
                <p:cNvPr id="271" name="Graphic 205">
                  <a:extLst>
                    <a:ext uri="{FF2B5EF4-FFF2-40B4-BE49-F238E27FC236}">
                      <a16:creationId xmlns:a16="http://schemas.microsoft.com/office/drawing/2014/main" id="{53CA3F7D-507D-0838-80B4-F8D30ECA6F65}"/>
                    </a:ext>
                  </a:extLst>
                </p:cNvPr>
                <p:cNvGrpSpPr/>
                <p:nvPr/>
              </p:nvGrpSpPr>
              <p:grpSpPr>
                <a:xfrm>
                  <a:off x="4773701" y="3000667"/>
                  <a:ext cx="230624" cy="154507"/>
                  <a:chOff x="4773701" y="3000667"/>
                  <a:chExt cx="230624" cy="154507"/>
                </a:xfrm>
              </p:grpSpPr>
              <p:sp>
                <p:nvSpPr>
                  <p:cNvPr id="272" name="Freeform: Shape 271">
                    <a:extLst>
                      <a:ext uri="{FF2B5EF4-FFF2-40B4-BE49-F238E27FC236}">
                        <a16:creationId xmlns:a16="http://schemas.microsoft.com/office/drawing/2014/main" id="{0D371404-828A-6211-52F3-872C3AF76785}"/>
                      </a:ext>
                    </a:extLst>
                  </p:cNvPr>
                  <p:cNvSpPr/>
                  <p:nvPr/>
                </p:nvSpPr>
                <p:spPr>
                  <a:xfrm>
                    <a:off x="4778398" y="3005443"/>
                    <a:ext cx="221171" cy="144959"/>
                  </a:xfrm>
                  <a:custGeom>
                    <a:avLst/>
                    <a:gdLst>
                      <a:gd name="connsiteX0" fmla="*/ 218464 w 221171"/>
                      <a:gd name="connsiteY0" fmla="*/ 37947 h 144959"/>
                      <a:gd name="connsiteX1" fmla="*/ 218626 w 221171"/>
                      <a:gd name="connsiteY1" fmla="*/ 38442 h 144959"/>
                      <a:gd name="connsiteX2" fmla="*/ 183231 w 221171"/>
                      <a:gd name="connsiteY2" fmla="*/ 106793 h 144959"/>
                      <a:gd name="connsiteX3" fmla="*/ 71055 w 221171"/>
                      <a:gd name="connsiteY3" fmla="*/ 142417 h 144959"/>
                      <a:gd name="connsiteX4" fmla="*/ 2703 w 221171"/>
                      <a:gd name="connsiteY4" fmla="*/ 107012 h 144959"/>
                      <a:gd name="connsiteX5" fmla="*/ 2542 w 221171"/>
                      <a:gd name="connsiteY5" fmla="*/ 106517 h 144959"/>
                      <a:gd name="connsiteX6" fmla="*/ 37946 w 221171"/>
                      <a:gd name="connsiteY6" fmla="*/ 38166 h 144959"/>
                      <a:gd name="connsiteX7" fmla="*/ 150103 w 221171"/>
                      <a:gd name="connsiteY7" fmla="*/ 2542 h 144959"/>
                      <a:gd name="connsiteX8" fmla="*/ 218464 w 221171"/>
                      <a:gd name="connsiteY8" fmla="*/ 37947 h 14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71" h="144959">
                        <a:moveTo>
                          <a:pt x="218464" y="37947"/>
                        </a:moveTo>
                        <a:lnTo>
                          <a:pt x="218626" y="38442"/>
                        </a:lnTo>
                        <a:cubicBezTo>
                          <a:pt x="227694" y="66969"/>
                          <a:pt x="211758" y="97726"/>
                          <a:pt x="183231" y="106793"/>
                        </a:cubicBezTo>
                        <a:lnTo>
                          <a:pt x="71055" y="142417"/>
                        </a:lnTo>
                        <a:cubicBezTo>
                          <a:pt x="42527" y="151475"/>
                          <a:pt x="11762" y="135549"/>
                          <a:pt x="2703" y="107012"/>
                        </a:cubicBezTo>
                        <a:lnTo>
                          <a:pt x="2542" y="106517"/>
                        </a:lnTo>
                        <a:cubicBezTo>
                          <a:pt x="-6517" y="77990"/>
                          <a:pt x="9418" y="47234"/>
                          <a:pt x="37946" y="38166"/>
                        </a:cubicBezTo>
                        <a:lnTo>
                          <a:pt x="150103" y="2542"/>
                        </a:lnTo>
                        <a:cubicBezTo>
                          <a:pt x="178630" y="-6516"/>
                          <a:pt x="209396" y="9410"/>
                          <a:pt x="218464" y="37947"/>
                        </a:cubicBezTo>
                        <a:close/>
                      </a:path>
                    </a:pathLst>
                  </a:custGeom>
                  <a:solidFill>
                    <a:srgbClr val="F8EEE2"/>
                  </a:solidFill>
                  <a:ln w="9525" cap="flat">
                    <a:noFill/>
                    <a:prstDash val="solid"/>
                    <a:miter/>
                  </a:ln>
                </p:spPr>
                <p:txBody>
                  <a:bodyPr rtlCol="0" anchor="ctr"/>
                  <a:lstStyle/>
                  <a:p>
                    <a:endParaRPr lang="es-CO"/>
                  </a:p>
                </p:txBody>
              </p:sp>
              <p:sp>
                <p:nvSpPr>
                  <p:cNvPr id="273" name="Freeform: Shape 272">
                    <a:extLst>
                      <a:ext uri="{FF2B5EF4-FFF2-40B4-BE49-F238E27FC236}">
                        <a16:creationId xmlns:a16="http://schemas.microsoft.com/office/drawing/2014/main" id="{236A46B2-5E53-2E6C-1F5E-4128E9B54FE3}"/>
                      </a:ext>
                    </a:extLst>
                  </p:cNvPr>
                  <p:cNvSpPr/>
                  <p:nvPr/>
                </p:nvSpPr>
                <p:spPr>
                  <a:xfrm>
                    <a:off x="4773701" y="3000667"/>
                    <a:ext cx="230624" cy="154507"/>
                  </a:xfrm>
                  <a:custGeom>
                    <a:avLst/>
                    <a:gdLst>
                      <a:gd name="connsiteX0" fmla="*/ 59312 w 230624"/>
                      <a:gd name="connsiteY0" fmla="*/ 154508 h 154507"/>
                      <a:gd name="connsiteX1" fmla="*/ 2857 w 230624"/>
                      <a:gd name="connsiteY1" fmla="*/ 113226 h 154507"/>
                      <a:gd name="connsiteX2" fmla="*/ 41195 w 230624"/>
                      <a:gd name="connsiteY2" fmla="*/ 38398 h 154507"/>
                      <a:gd name="connsiteX3" fmla="*/ 153343 w 230624"/>
                      <a:gd name="connsiteY3" fmla="*/ 2784 h 154507"/>
                      <a:gd name="connsiteX4" fmla="*/ 198453 w 230624"/>
                      <a:gd name="connsiteY4" fmla="*/ 6699 h 154507"/>
                      <a:gd name="connsiteX5" fmla="*/ 227676 w 230624"/>
                      <a:gd name="connsiteY5" fmla="*/ 41284 h 154507"/>
                      <a:gd name="connsiteX6" fmla="*/ 227838 w 230624"/>
                      <a:gd name="connsiteY6" fmla="*/ 41760 h 154507"/>
                      <a:gd name="connsiteX7" fmla="*/ 223932 w 230624"/>
                      <a:gd name="connsiteY7" fmla="*/ 86880 h 154507"/>
                      <a:gd name="connsiteX8" fmla="*/ 189347 w 230624"/>
                      <a:gd name="connsiteY8" fmla="*/ 116103 h 154507"/>
                      <a:gd name="connsiteX9" fmla="*/ 77181 w 230624"/>
                      <a:gd name="connsiteY9" fmla="*/ 151726 h 154507"/>
                      <a:gd name="connsiteX10" fmla="*/ 59312 w 230624"/>
                      <a:gd name="connsiteY10" fmla="*/ 154508 h 154507"/>
                      <a:gd name="connsiteX11" fmla="*/ 171211 w 230624"/>
                      <a:gd name="connsiteY11" fmla="*/ 9528 h 154507"/>
                      <a:gd name="connsiteX12" fmla="*/ 156238 w 230624"/>
                      <a:gd name="connsiteY12" fmla="*/ 11861 h 154507"/>
                      <a:gd name="connsiteX13" fmla="*/ 44091 w 230624"/>
                      <a:gd name="connsiteY13" fmla="*/ 47475 h 154507"/>
                      <a:gd name="connsiteX14" fmla="*/ 11782 w 230624"/>
                      <a:gd name="connsiteY14" fmla="*/ 109845 h 154507"/>
                      <a:gd name="connsiteX15" fmla="*/ 74304 w 230624"/>
                      <a:gd name="connsiteY15" fmla="*/ 142649 h 154507"/>
                      <a:gd name="connsiteX16" fmla="*/ 186470 w 230624"/>
                      <a:gd name="connsiteY16" fmla="*/ 107025 h 154507"/>
                      <a:gd name="connsiteX17" fmla="*/ 215484 w 230624"/>
                      <a:gd name="connsiteY17" fmla="*/ 82499 h 154507"/>
                      <a:gd name="connsiteX18" fmla="*/ 218770 w 230624"/>
                      <a:gd name="connsiteY18" fmla="*/ 44656 h 154507"/>
                      <a:gd name="connsiteX19" fmla="*/ 218608 w 230624"/>
                      <a:gd name="connsiteY19" fmla="*/ 44161 h 154507"/>
                      <a:gd name="connsiteX20" fmla="*/ 194081 w 230624"/>
                      <a:gd name="connsiteY20" fmla="*/ 15147 h 154507"/>
                      <a:gd name="connsiteX21" fmla="*/ 171211 w 230624"/>
                      <a:gd name="connsiteY21" fmla="*/ 9528 h 15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624" h="154507">
                        <a:moveTo>
                          <a:pt x="59312" y="154508"/>
                        </a:moveTo>
                        <a:cubicBezTo>
                          <a:pt x="34204" y="154508"/>
                          <a:pt x="10849" y="138401"/>
                          <a:pt x="2857" y="113226"/>
                        </a:cubicBezTo>
                        <a:cubicBezTo>
                          <a:pt x="-7182" y="81622"/>
                          <a:pt x="10096" y="48275"/>
                          <a:pt x="41195" y="38398"/>
                        </a:cubicBezTo>
                        <a:lnTo>
                          <a:pt x="153343" y="2784"/>
                        </a:lnTo>
                        <a:cubicBezTo>
                          <a:pt x="168354" y="-1988"/>
                          <a:pt x="184394" y="-588"/>
                          <a:pt x="198453" y="6699"/>
                        </a:cubicBezTo>
                        <a:cubicBezTo>
                          <a:pt x="212540" y="13985"/>
                          <a:pt x="222913" y="26273"/>
                          <a:pt x="227676" y="41284"/>
                        </a:cubicBezTo>
                        <a:lnTo>
                          <a:pt x="227838" y="41760"/>
                        </a:lnTo>
                        <a:cubicBezTo>
                          <a:pt x="232609" y="56791"/>
                          <a:pt x="231219" y="72802"/>
                          <a:pt x="223932" y="86880"/>
                        </a:cubicBezTo>
                        <a:cubicBezTo>
                          <a:pt x="216636" y="100958"/>
                          <a:pt x="204359" y="111331"/>
                          <a:pt x="189347" y="116103"/>
                        </a:cubicBezTo>
                        <a:lnTo>
                          <a:pt x="77181" y="151726"/>
                        </a:lnTo>
                        <a:cubicBezTo>
                          <a:pt x="71256" y="153612"/>
                          <a:pt x="65236" y="154508"/>
                          <a:pt x="59312" y="154508"/>
                        </a:cubicBezTo>
                        <a:close/>
                        <a:moveTo>
                          <a:pt x="171211" y="9528"/>
                        </a:moveTo>
                        <a:cubicBezTo>
                          <a:pt x="166192" y="9528"/>
                          <a:pt x="161143" y="10299"/>
                          <a:pt x="156238" y="11861"/>
                        </a:cubicBezTo>
                        <a:lnTo>
                          <a:pt x="44091" y="47475"/>
                        </a:lnTo>
                        <a:cubicBezTo>
                          <a:pt x="17992" y="55762"/>
                          <a:pt x="3495" y="83746"/>
                          <a:pt x="11782" y="109845"/>
                        </a:cubicBezTo>
                        <a:cubicBezTo>
                          <a:pt x="20231" y="136439"/>
                          <a:pt x="48215" y="150926"/>
                          <a:pt x="74304" y="142649"/>
                        </a:cubicBezTo>
                        <a:lnTo>
                          <a:pt x="186470" y="107025"/>
                        </a:lnTo>
                        <a:cubicBezTo>
                          <a:pt x="199053" y="103035"/>
                          <a:pt x="209359" y="94319"/>
                          <a:pt x="215484" y="82499"/>
                        </a:cubicBezTo>
                        <a:cubicBezTo>
                          <a:pt x="221608" y="70678"/>
                          <a:pt x="222770" y="57238"/>
                          <a:pt x="218770" y="44656"/>
                        </a:cubicBezTo>
                        <a:lnTo>
                          <a:pt x="218608" y="44161"/>
                        </a:lnTo>
                        <a:cubicBezTo>
                          <a:pt x="214607" y="31568"/>
                          <a:pt x="205902" y="21272"/>
                          <a:pt x="194081" y="15147"/>
                        </a:cubicBezTo>
                        <a:cubicBezTo>
                          <a:pt x="186880" y="11423"/>
                          <a:pt x="179070" y="9528"/>
                          <a:pt x="171211" y="9528"/>
                        </a:cubicBezTo>
                        <a:close/>
                      </a:path>
                    </a:pathLst>
                  </a:custGeom>
                  <a:solidFill>
                    <a:srgbClr val="090909"/>
                  </a:solidFill>
                  <a:ln w="9525" cap="flat">
                    <a:noFill/>
                    <a:prstDash val="solid"/>
                    <a:miter/>
                  </a:ln>
                </p:spPr>
                <p:txBody>
                  <a:bodyPr rtlCol="0" anchor="ctr"/>
                  <a:lstStyle/>
                  <a:p>
                    <a:endParaRPr lang="es-CO"/>
                  </a:p>
                </p:txBody>
              </p:sp>
            </p:grpSp>
            <p:grpSp>
              <p:nvGrpSpPr>
                <p:cNvPr id="274" name="Graphic 205">
                  <a:extLst>
                    <a:ext uri="{FF2B5EF4-FFF2-40B4-BE49-F238E27FC236}">
                      <a16:creationId xmlns:a16="http://schemas.microsoft.com/office/drawing/2014/main" id="{4937BA4F-8BB0-7414-7C7C-B88A4D158351}"/>
                    </a:ext>
                  </a:extLst>
                </p:cNvPr>
                <p:cNvGrpSpPr/>
                <p:nvPr/>
              </p:nvGrpSpPr>
              <p:grpSpPr>
                <a:xfrm>
                  <a:off x="4859560" y="3105476"/>
                  <a:ext cx="175900" cy="139262"/>
                  <a:chOff x="4859560" y="3105476"/>
                  <a:chExt cx="175900" cy="139262"/>
                </a:xfrm>
              </p:grpSpPr>
              <p:sp>
                <p:nvSpPr>
                  <p:cNvPr id="275" name="Freeform: Shape 274">
                    <a:extLst>
                      <a:ext uri="{FF2B5EF4-FFF2-40B4-BE49-F238E27FC236}">
                        <a16:creationId xmlns:a16="http://schemas.microsoft.com/office/drawing/2014/main" id="{21DE0966-5640-0A85-A043-C0D9E720DF8F}"/>
                      </a:ext>
                    </a:extLst>
                  </p:cNvPr>
                  <p:cNvSpPr/>
                  <p:nvPr/>
                </p:nvSpPr>
                <p:spPr>
                  <a:xfrm>
                    <a:off x="4864328" y="3110263"/>
                    <a:ext cx="166331" cy="129687"/>
                  </a:xfrm>
                  <a:custGeom>
                    <a:avLst/>
                    <a:gdLst>
                      <a:gd name="connsiteX0" fmla="*/ 163176 w 166331"/>
                      <a:gd name="connsiteY0" fmla="*/ 38426 h 129687"/>
                      <a:gd name="connsiteX1" fmla="*/ 163757 w 166331"/>
                      <a:gd name="connsiteY1" fmla="*/ 40264 h 129687"/>
                      <a:gd name="connsiteX2" fmla="*/ 127904 w 166331"/>
                      <a:gd name="connsiteY2" fmla="*/ 109473 h 129687"/>
                      <a:gd name="connsiteX3" fmla="*/ 72374 w 166331"/>
                      <a:gd name="connsiteY3" fmla="*/ 127113 h 129687"/>
                      <a:gd name="connsiteX4" fmla="*/ 3156 w 166331"/>
                      <a:gd name="connsiteY4" fmla="*/ 91261 h 129687"/>
                      <a:gd name="connsiteX5" fmla="*/ 2575 w 166331"/>
                      <a:gd name="connsiteY5" fmla="*/ 89423 h 129687"/>
                      <a:gd name="connsiteX6" fmla="*/ 38417 w 166331"/>
                      <a:gd name="connsiteY6" fmla="*/ 20214 h 129687"/>
                      <a:gd name="connsiteX7" fmla="*/ 93948 w 166331"/>
                      <a:gd name="connsiteY7" fmla="*/ 2574 h 129687"/>
                      <a:gd name="connsiteX8" fmla="*/ 163176 w 166331"/>
                      <a:gd name="connsiteY8" fmla="*/ 38426 h 12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31" h="129687">
                        <a:moveTo>
                          <a:pt x="163176" y="38426"/>
                        </a:moveTo>
                        <a:lnTo>
                          <a:pt x="163757" y="40264"/>
                        </a:lnTo>
                        <a:cubicBezTo>
                          <a:pt x="172929" y="69153"/>
                          <a:pt x="156804" y="100300"/>
                          <a:pt x="127904" y="109473"/>
                        </a:cubicBezTo>
                        <a:lnTo>
                          <a:pt x="72374" y="127113"/>
                        </a:lnTo>
                        <a:cubicBezTo>
                          <a:pt x="43485" y="136286"/>
                          <a:pt x="12338" y="120160"/>
                          <a:pt x="3156" y="91261"/>
                        </a:cubicBezTo>
                        <a:lnTo>
                          <a:pt x="2575" y="89423"/>
                        </a:lnTo>
                        <a:cubicBezTo>
                          <a:pt x="-6598" y="60533"/>
                          <a:pt x="9528" y="29386"/>
                          <a:pt x="38417" y="20214"/>
                        </a:cubicBezTo>
                        <a:lnTo>
                          <a:pt x="93948" y="2574"/>
                        </a:lnTo>
                        <a:cubicBezTo>
                          <a:pt x="122856" y="-6599"/>
                          <a:pt x="153994" y="9536"/>
                          <a:pt x="163176" y="38426"/>
                        </a:cubicBezTo>
                        <a:close/>
                      </a:path>
                    </a:pathLst>
                  </a:custGeom>
                  <a:solidFill>
                    <a:srgbClr val="F8EEE2"/>
                  </a:solidFill>
                  <a:ln w="9525" cap="flat">
                    <a:noFill/>
                    <a:prstDash val="solid"/>
                    <a:miter/>
                  </a:ln>
                </p:spPr>
                <p:txBody>
                  <a:bodyPr rtlCol="0" anchor="ctr"/>
                  <a:lstStyle/>
                  <a:p>
                    <a:endParaRPr lang="es-CO"/>
                  </a:p>
                </p:txBody>
              </p:sp>
              <p:sp>
                <p:nvSpPr>
                  <p:cNvPr id="276" name="Freeform: Shape 275">
                    <a:extLst>
                      <a:ext uri="{FF2B5EF4-FFF2-40B4-BE49-F238E27FC236}">
                        <a16:creationId xmlns:a16="http://schemas.microsoft.com/office/drawing/2014/main" id="{61900123-FE32-B0ED-5487-C80BC81778DE}"/>
                      </a:ext>
                    </a:extLst>
                  </p:cNvPr>
                  <p:cNvSpPr/>
                  <p:nvPr/>
                </p:nvSpPr>
                <p:spPr>
                  <a:xfrm>
                    <a:off x="4859560" y="3105476"/>
                    <a:ext cx="175900" cy="139262"/>
                  </a:xfrm>
                  <a:custGeom>
                    <a:avLst/>
                    <a:gdLst>
                      <a:gd name="connsiteX0" fmla="*/ 60522 w 175900"/>
                      <a:gd name="connsiteY0" fmla="*/ 139263 h 139262"/>
                      <a:gd name="connsiteX1" fmla="*/ 32956 w 175900"/>
                      <a:gd name="connsiteY1" fmla="*/ 132491 h 139262"/>
                      <a:gd name="connsiteX2" fmla="*/ 3400 w 175900"/>
                      <a:gd name="connsiteY2" fmla="*/ 97505 h 139262"/>
                      <a:gd name="connsiteX3" fmla="*/ 2819 w 175900"/>
                      <a:gd name="connsiteY3" fmla="*/ 95657 h 139262"/>
                      <a:gd name="connsiteX4" fmla="*/ 6782 w 175900"/>
                      <a:gd name="connsiteY4" fmla="*/ 50023 h 139262"/>
                      <a:gd name="connsiteX5" fmla="*/ 41767 w 175900"/>
                      <a:gd name="connsiteY5" fmla="*/ 20458 h 139262"/>
                      <a:gd name="connsiteX6" fmla="*/ 97288 w 175900"/>
                      <a:gd name="connsiteY6" fmla="*/ 2817 h 139262"/>
                      <a:gd name="connsiteX7" fmla="*/ 172497 w 175900"/>
                      <a:gd name="connsiteY7" fmla="*/ 41765 h 139262"/>
                      <a:gd name="connsiteX8" fmla="*/ 172507 w 175900"/>
                      <a:gd name="connsiteY8" fmla="*/ 41784 h 139262"/>
                      <a:gd name="connsiteX9" fmla="*/ 173088 w 175900"/>
                      <a:gd name="connsiteY9" fmla="*/ 43622 h 139262"/>
                      <a:gd name="connsiteX10" fmla="*/ 169126 w 175900"/>
                      <a:gd name="connsiteY10" fmla="*/ 89238 h 139262"/>
                      <a:gd name="connsiteX11" fmla="*/ 134140 w 175900"/>
                      <a:gd name="connsiteY11" fmla="*/ 118803 h 139262"/>
                      <a:gd name="connsiteX12" fmla="*/ 78609 w 175900"/>
                      <a:gd name="connsiteY12" fmla="*/ 136443 h 139262"/>
                      <a:gd name="connsiteX13" fmla="*/ 60522 w 175900"/>
                      <a:gd name="connsiteY13" fmla="*/ 139263 h 139262"/>
                      <a:gd name="connsiteX14" fmla="*/ 115376 w 175900"/>
                      <a:gd name="connsiteY14" fmla="*/ 9542 h 139262"/>
                      <a:gd name="connsiteX15" fmla="*/ 100165 w 175900"/>
                      <a:gd name="connsiteY15" fmla="*/ 11914 h 139262"/>
                      <a:gd name="connsiteX16" fmla="*/ 44644 w 175900"/>
                      <a:gd name="connsiteY16" fmla="*/ 29554 h 139262"/>
                      <a:gd name="connsiteX17" fmla="*/ 15230 w 175900"/>
                      <a:gd name="connsiteY17" fmla="*/ 54414 h 139262"/>
                      <a:gd name="connsiteX18" fmla="*/ 11887 w 175900"/>
                      <a:gd name="connsiteY18" fmla="*/ 92781 h 139262"/>
                      <a:gd name="connsiteX19" fmla="*/ 12468 w 175900"/>
                      <a:gd name="connsiteY19" fmla="*/ 94629 h 139262"/>
                      <a:gd name="connsiteX20" fmla="*/ 37328 w 175900"/>
                      <a:gd name="connsiteY20" fmla="*/ 124042 h 139262"/>
                      <a:gd name="connsiteX21" fmla="*/ 75695 w 175900"/>
                      <a:gd name="connsiteY21" fmla="*/ 127385 h 139262"/>
                      <a:gd name="connsiteX22" fmla="*/ 131226 w 175900"/>
                      <a:gd name="connsiteY22" fmla="*/ 109745 h 139262"/>
                      <a:gd name="connsiteX23" fmla="*/ 160639 w 175900"/>
                      <a:gd name="connsiteY23" fmla="*/ 84885 h 139262"/>
                      <a:gd name="connsiteX24" fmla="*/ 163973 w 175900"/>
                      <a:gd name="connsiteY24" fmla="*/ 46518 h 139262"/>
                      <a:gd name="connsiteX25" fmla="*/ 163392 w 175900"/>
                      <a:gd name="connsiteY25" fmla="*/ 44680 h 139262"/>
                      <a:gd name="connsiteX26" fmla="*/ 115376 w 175900"/>
                      <a:gd name="connsiteY26" fmla="*/ 9542 h 1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900" h="139262">
                        <a:moveTo>
                          <a:pt x="60522" y="139263"/>
                        </a:moveTo>
                        <a:cubicBezTo>
                          <a:pt x="51054" y="139263"/>
                          <a:pt x="41652" y="136986"/>
                          <a:pt x="32956" y="132491"/>
                        </a:cubicBezTo>
                        <a:cubicBezTo>
                          <a:pt x="18716" y="125118"/>
                          <a:pt x="8210" y="112688"/>
                          <a:pt x="3400" y="97505"/>
                        </a:cubicBezTo>
                        <a:lnTo>
                          <a:pt x="2819" y="95657"/>
                        </a:lnTo>
                        <a:cubicBezTo>
                          <a:pt x="-2010" y="80475"/>
                          <a:pt x="-600" y="64273"/>
                          <a:pt x="6782" y="50023"/>
                        </a:cubicBezTo>
                        <a:cubicBezTo>
                          <a:pt x="14154" y="35783"/>
                          <a:pt x="26575" y="25287"/>
                          <a:pt x="41767" y="20458"/>
                        </a:cubicBezTo>
                        <a:lnTo>
                          <a:pt x="97288" y="2817"/>
                        </a:lnTo>
                        <a:cubicBezTo>
                          <a:pt x="128768" y="-7184"/>
                          <a:pt x="162496" y="10294"/>
                          <a:pt x="172497" y="41765"/>
                        </a:cubicBezTo>
                        <a:cubicBezTo>
                          <a:pt x="172497" y="41765"/>
                          <a:pt x="172497" y="41774"/>
                          <a:pt x="172507" y="41784"/>
                        </a:cubicBezTo>
                        <a:lnTo>
                          <a:pt x="173088" y="43622"/>
                        </a:lnTo>
                        <a:cubicBezTo>
                          <a:pt x="177908" y="58786"/>
                          <a:pt x="176498" y="74998"/>
                          <a:pt x="169126" y="89238"/>
                        </a:cubicBezTo>
                        <a:cubicBezTo>
                          <a:pt x="161753" y="103477"/>
                          <a:pt x="149333" y="113984"/>
                          <a:pt x="134140" y="118803"/>
                        </a:cubicBezTo>
                        <a:lnTo>
                          <a:pt x="78609" y="136443"/>
                        </a:lnTo>
                        <a:cubicBezTo>
                          <a:pt x="72666" y="138329"/>
                          <a:pt x="66589" y="139263"/>
                          <a:pt x="60522" y="139263"/>
                        </a:cubicBezTo>
                        <a:close/>
                        <a:moveTo>
                          <a:pt x="115376" y="9542"/>
                        </a:moveTo>
                        <a:cubicBezTo>
                          <a:pt x="110337" y="9542"/>
                          <a:pt x="105222" y="10304"/>
                          <a:pt x="100165" y="11914"/>
                        </a:cubicBezTo>
                        <a:lnTo>
                          <a:pt x="44644" y="29554"/>
                        </a:lnTo>
                        <a:cubicBezTo>
                          <a:pt x="31880" y="33602"/>
                          <a:pt x="21431" y="42441"/>
                          <a:pt x="15230" y="54414"/>
                        </a:cubicBezTo>
                        <a:cubicBezTo>
                          <a:pt x="9020" y="66397"/>
                          <a:pt x="7839" y="80027"/>
                          <a:pt x="11887" y="92781"/>
                        </a:cubicBezTo>
                        <a:lnTo>
                          <a:pt x="12468" y="94629"/>
                        </a:lnTo>
                        <a:cubicBezTo>
                          <a:pt x="16516" y="107392"/>
                          <a:pt x="25355" y="117832"/>
                          <a:pt x="37328" y="124042"/>
                        </a:cubicBezTo>
                        <a:cubicBezTo>
                          <a:pt x="49330" y="130252"/>
                          <a:pt x="62951" y="131433"/>
                          <a:pt x="75695" y="127385"/>
                        </a:cubicBezTo>
                        <a:lnTo>
                          <a:pt x="131226" y="109745"/>
                        </a:lnTo>
                        <a:cubicBezTo>
                          <a:pt x="143989" y="105697"/>
                          <a:pt x="154429" y="96858"/>
                          <a:pt x="160639" y="84885"/>
                        </a:cubicBezTo>
                        <a:cubicBezTo>
                          <a:pt x="166840" y="72902"/>
                          <a:pt x="168021" y="59281"/>
                          <a:pt x="163973" y="46518"/>
                        </a:cubicBezTo>
                        <a:lnTo>
                          <a:pt x="163392" y="44680"/>
                        </a:lnTo>
                        <a:cubicBezTo>
                          <a:pt x="156610" y="23248"/>
                          <a:pt x="136731" y="9542"/>
                          <a:pt x="115376" y="9542"/>
                        </a:cubicBezTo>
                        <a:close/>
                      </a:path>
                    </a:pathLst>
                  </a:custGeom>
                  <a:solidFill>
                    <a:srgbClr val="090909"/>
                  </a:solidFill>
                  <a:ln w="9525" cap="flat">
                    <a:noFill/>
                    <a:prstDash val="solid"/>
                    <a:miter/>
                  </a:ln>
                </p:spPr>
                <p:txBody>
                  <a:bodyPr rtlCol="0" anchor="ctr"/>
                  <a:lstStyle/>
                  <a:p>
                    <a:endParaRPr lang="es-CO"/>
                  </a:p>
                </p:txBody>
              </p:sp>
            </p:grpSp>
          </p:grpSp>
          <p:grpSp>
            <p:nvGrpSpPr>
              <p:cNvPr id="277" name="Graphic 205">
                <a:extLst>
                  <a:ext uri="{FF2B5EF4-FFF2-40B4-BE49-F238E27FC236}">
                    <a16:creationId xmlns:a16="http://schemas.microsoft.com/office/drawing/2014/main" id="{120C33A3-756A-004C-0E07-C2C3EE90DB52}"/>
                  </a:ext>
                </a:extLst>
              </p:cNvPr>
              <p:cNvGrpSpPr/>
              <p:nvPr/>
            </p:nvGrpSpPr>
            <p:grpSpPr>
              <a:xfrm>
                <a:off x="4487632" y="2735351"/>
                <a:ext cx="159299" cy="369093"/>
                <a:chOff x="4487632" y="2735351"/>
                <a:chExt cx="159299" cy="369093"/>
              </a:xfrm>
            </p:grpSpPr>
            <p:grpSp>
              <p:nvGrpSpPr>
                <p:cNvPr id="278" name="Graphic 205">
                  <a:extLst>
                    <a:ext uri="{FF2B5EF4-FFF2-40B4-BE49-F238E27FC236}">
                      <a16:creationId xmlns:a16="http://schemas.microsoft.com/office/drawing/2014/main" id="{F08C7F8D-0D9D-B021-A5B0-4EF481A1540B}"/>
                    </a:ext>
                  </a:extLst>
                </p:cNvPr>
                <p:cNvGrpSpPr/>
                <p:nvPr/>
              </p:nvGrpSpPr>
              <p:grpSpPr>
                <a:xfrm>
                  <a:off x="4487632" y="2735351"/>
                  <a:ext cx="159299" cy="211826"/>
                  <a:chOff x="4487632" y="2735351"/>
                  <a:chExt cx="159299" cy="211826"/>
                </a:xfrm>
              </p:grpSpPr>
              <p:sp>
                <p:nvSpPr>
                  <p:cNvPr id="279" name="Freeform: Shape 278">
                    <a:extLst>
                      <a:ext uri="{FF2B5EF4-FFF2-40B4-BE49-F238E27FC236}">
                        <a16:creationId xmlns:a16="http://schemas.microsoft.com/office/drawing/2014/main" id="{DB9BA51A-9968-B35D-30CE-6A704FDFA9A4}"/>
                      </a:ext>
                    </a:extLst>
                  </p:cNvPr>
                  <p:cNvSpPr/>
                  <p:nvPr/>
                </p:nvSpPr>
                <p:spPr>
                  <a:xfrm>
                    <a:off x="4492399" y="2740121"/>
                    <a:ext cx="149784" cy="205484"/>
                  </a:xfrm>
                  <a:custGeom>
                    <a:avLst/>
                    <a:gdLst>
                      <a:gd name="connsiteX0" fmla="*/ 105632 w 149784"/>
                      <a:gd name="connsiteY0" fmla="*/ 205485 h 205484"/>
                      <a:gd name="connsiteX1" fmla="*/ 134769 w 149784"/>
                      <a:gd name="connsiteY1" fmla="*/ 123608 h 205484"/>
                      <a:gd name="connsiteX2" fmla="*/ 148104 w 149784"/>
                      <a:gd name="connsiteY2" fmla="*/ 43969 h 205484"/>
                      <a:gd name="connsiteX3" fmla="*/ 89125 w 149784"/>
                      <a:gd name="connsiteY3" fmla="*/ 1735 h 205484"/>
                      <a:gd name="connsiteX4" fmla="*/ 0 w 149784"/>
                      <a:gd name="connsiteY4" fmla="*/ 140800 h 20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84" h="205484">
                        <a:moveTo>
                          <a:pt x="105632" y="205485"/>
                        </a:moveTo>
                        <a:cubicBezTo>
                          <a:pt x="105632" y="205485"/>
                          <a:pt x="125882" y="147773"/>
                          <a:pt x="134769" y="123608"/>
                        </a:cubicBezTo>
                        <a:cubicBezTo>
                          <a:pt x="144180" y="97985"/>
                          <a:pt x="153733" y="70677"/>
                          <a:pt x="148104" y="43969"/>
                        </a:cubicBezTo>
                        <a:cubicBezTo>
                          <a:pt x="142475" y="17261"/>
                          <a:pt x="115071" y="-6751"/>
                          <a:pt x="89125" y="1735"/>
                        </a:cubicBezTo>
                        <a:cubicBezTo>
                          <a:pt x="63598" y="10089"/>
                          <a:pt x="15240" y="115902"/>
                          <a:pt x="0" y="140800"/>
                        </a:cubicBezTo>
                      </a:path>
                    </a:pathLst>
                  </a:custGeom>
                  <a:solidFill>
                    <a:srgbClr val="F8EEE2"/>
                  </a:solidFill>
                  <a:ln w="9525" cap="flat">
                    <a:noFill/>
                    <a:prstDash val="solid"/>
                    <a:miter/>
                  </a:ln>
                </p:spPr>
                <p:txBody>
                  <a:bodyPr rtlCol="0" anchor="ctr"/>
                  <a:lstStyle/>
                  <a:p>
                    <a:endParaRPr lang="es-CO"/>
                  </a:p>
                </p:txBody>
              </p:sp>
              <p:sp>
                <p:nvSpPr>
                  <p:cNvPr id="280" name="Freeform: Shape 279">
                    <a:extLst>
                      <a:ext uri="{FF2B5EF4-FFF2-40B4-BE49-F238E27FC236}">
                        <a16:creationId xmlns:a16="http://schemas.microsoft.com/office/drawing/2014/main" id="{F265F22D-76EA-902D-2BFC-1ECBE570A31F}"/>
                      </a:ext>
                    </a:extLst>
                  </p:cNvPr>
                  <p:cNvSpPr/>
                  <p:nvPr/>
                </p:nvSpPr>
                <p:spPr>
                  <a:xfrm>
                    <a:off x="4487632" y="2735351"/>
                    <a:ext cx="159299" cy="211826"/>
                  </a:xfrm>
                  <a:custGeom>
                    <a:avLst/>
                    <a:gdLst>
                      <a:gd name="connsiteX0" fmla="*/ 114886 w 159299"/>
                      <a:gd name="connsiteY0" fmla="*/ 211826 h 211826"/>
                      <a:gd name="connsiteX1" fmla="*/ 105904 w 159299"/>
                      <a:gd name="connsiteY1" fmla="*/ 208674 h 211826"/>
                      <a:gd name="connsiteX2" fmla="*/ 135069 w 159299"/>
                      <a:gd name="connsiteY2" fmla="*/ 126730 h 211826"/>
                      <a:gd name="connsiteX3" fmla="*/ 148214 w 159299"/>
                      <a:gd name="connsiteY3" fmla="*/ 49711 h 211826"/>
                      <a:gd name="connsiteX4" fmla="*/ 122925 w 159299"/>
                      <a:gd name="connsiteY4" fmla="*/ 14725 h 211826"/>
                      <a:gd name="connsiteX5" fmla="*/ 95379 w 159299"/>
                      <a:gd name="connsiteY5" fmla="*/ 11020 h 211826"/>
                      <a:gd name="connsiteX6" fmla="*/ 25389 w 159299"/>
                      <a:gd name="connsiteY6" fmla="*/ 117415 h 211826"/>
                      <a:gd name="connsiteX7" fmla="*/ 8835 w 159299"/>
                      <a:gd name="connsiteY7" fmla="*/ 148047 h 211826"/>
                      <a:gd name="connsiteX8" fmla="*/ 2281 w 159299"/>
                      <a:gd name="connsiteY8" fmla="*/ 149619 h 211826"/>
                      <a:gd name="connsiteX9" fmla="*/ 700 w 159299"/>
                      <a:gd name="connsiteY9" fmla="*/ 143065 h 211826"/>
                      <a:gd name="connsiteX10" fmla="*/ 16940 w 159299"/>
                      <a:gd name="connsiteY10" fmla="*/ 112995 h 211826"/>
                      <a:gd name="connsiteX11" fmla="*/ 92416 w 159299"/>
                      <a:gd name="connsiteY11" fmla="*/ 1962 h 211826"/>
                      <a:gd name="connsiteX12" fmla="*/ 127678 w 159299"/>
                      <a:gd name="connsiteY12" fmla="*/ 6467 h 211826"/>
                      <a:gd name="connsiteX13" fmla="*/ 157529 w 159299"/>
                      <a:gd name="connsiteY13" fmla="*/ 47739 h 211826"/>
                      <a:gd name="connsiteX14" fmla="*/ 144013 w 159299"/>
                      <a:gd name="connsiteY14" fmla="*/ 130007 h 211826"/>
                      <a:gd name="connsiteX15" fmla="*/ 114886 w 159299"/>
                      <a:gd name="connsiteY15" fmla="*/ 211826 h 21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299" h="211826">
                        <a:moveTo>
                          <a:pt x="114886" y="211826"/>
                        </a:moveTo>
                        <a:lnTo>
                          <a:pt x="105904" y="208674"/>
                        </a:lnTo>
                        <a:cubicBezTo>
                          <a:pt x="105904" y="208674"/>
                          <a:pt x="126183" y="150914"/>
                          <a:pt x="135069" y="126730"/>
                        </a:cubicBezTo>
                        <a:cubicBezTo>
                          <a:pt x="143385" y="104070"/>
                          <a:pt x="153738" y="75886"/>
                          <a:pt x="148214" y="49711"/>
                        </a:cubicBezTo>
                        <a:cubicBezTo>
                          <a:pt x="145242" y="35614"/>
                          <a:pt x="135317" y="21879"/>
                          <a:pt x="122925" y="14725"/>
                        </a:cubicBezTo>
                        <a:cubicBezTo>
                          <a:pt x="116524" y="11020"/>
                          <a:pt x="106552" y="7391"/>
                          <a:pt x="95379" y="11020"/>
                        </a:cubicBezTo>
                        <a:cubicBezTo>
                          <a:pt x="77967" y="16716"/>
                          <a:pt x="43763" y="82220"/>
                          <a:pt x="25389" y="117415"/>
                        </a:cubicBezTo>
                        <a:cubicBezTo>
                          <a:pt x="18274" y="131035"/>
                          <a:pt x="12654" y="141799"/>
                          <a:pt x="8835" y="148047"/>
                        </a:cubicBezTo>
                        <a:cubicBezTo>
                          <a:pt x="7444" y="150295"/>
                          <a:pt x="4491" y="150971"/>
                          <a:pt x="2281" y="149619"/>
                        </a:cubicBezTo>
                        <a:cubicBezTo>
                          <a:pt x="33" y="148247"/>
                          <a:pt x="-672" y="145313"/>
                          <a:pt x="700" y="143065"/>
                        </a:cubicBezTo>
                        <a:cubicBezTo>
                          <a:pt x="4367" y="137084"/>
                          <a:pt x="10187" y="125920"/>
                          <a:pt x="16940" y="112995"/>
                        </a:cubicBezTo>
                        <a:cubicBezTo>
                          <a:pt x="45591" y="58121"/>
                          <a:pt x="72919" y="8334"/>
                          <a:pt x="92416" y="1962"/>
                        </a:cubicBezTo>
                        <a:cubicBezTo>
                          <a:pt x="103703" y="-1762"/>
                          <a:pt x="116238" y="-143"/>
                          <a:pt x="127678" y="6467"/>
                        </a:cubicBezTo>
                        <a:cubicBezTo>
                          <a:pt x="142537" y="15040"/>
                          <a:pt x="153967" y="30851"/>
                          <a:pt x="157529" y="47739"/>
                        </a:cubicBezTo>
                        <a:cubicBezTo>
                          <a:pt x="163616" y="76581"/>
                          <a:pt x="152748" y="106204"/>
                          <a:pt x="144013" y="130007"/>
                        </a:cubicBezTo>
                        <a:cubicBezTo>
                          <a:pt x="135127" y="154162"/>
                          <a:pt x="114886" y="211826"/>
                          <a:pt x="114886" y="211826"/>
                        </a:cubicBezTo>
                        <a:close/>
                      </a:path>
                    </a:pathLst>
                  </a:custGeom>
                  <a:solidFill>
                    <a:srgbClr val="090909"/>
                  </a:solidFill>
                  <a:ln w="9525" cap="flat">
                    <a:noFill/>
                    <a:prstDash val="solid"/>
                    <a:miter/>
                  </a:ln>
                </p:spPr>
                <p:txBody>
                  <a:bodyPr rtlCol="0" anchor="ctr"/>
                  <a:lstStyle/>
                  <a:p>
                    <a:endParaRPr lang="es-CO"/>
                  </a:p>
                </p:txBody>
              </p:sp>
            </p:grpSp>
            <p:sp>
              <p:nvSpPr>
                <p:cNvPr id="281" name="Freeform: Shape 280">
                  <a:extLst>
                    <a:ext uri="{FF2B5EF4-FFF2-40B4-BE49-F238E27FC236}">
                      <a16:creationId xmlns:a16="http://schemas.microsoft.com/office/drawing/2014/main" id="{BA0D9EEE-11E4-6F07-61F7-C7A954383039}"/>
                    </a:ext>
                  </a:extLst>
                </p:cNvPr>
                <p:cNvSpPr/>
                <p:nvPr/>
              </p:nvSpPr>
              <p:spPr>
                <a:xfrm>
                  <a:off x="4548196" y="2940837"/>
                  <a:ext cx="54585" cy="163607"/>
                </a:xfrm>
                <a:custGeom>
                  <a:avLst/>
                  <a:gdLst>
                    <a:gd name="connsiteX0" fmla="*/ 4763 w 54585"/>
                    <a:gd name="connsiteY0" fmla="*/ 163608 h 163607"/>
                    <a:gd name="connsiteX1" fmla="*/ 4706 w 54585"/>
                    <a:gd name="connsiteY1" fmla="*/ 163608 h 163607"/>
                    <a:gd name="connsiteX2" fmla="*/ 0 w 54585"/>
                    <a:gd name="connsiteY2" fmla="*/ 158788 h 163607"/>
                    <a:gd name="connsiteX3" fmla="*/ 45463 w 54585"/>
                    <a:gd name="connsiteY3" fmla="*/ 2854 h 163607"/>
                    <a:gd name="connsiteX4" fmla="*/ 51731 w 54585"/>
                    <a:gd name="connsiteY4" fmla="*/ 387 h 163607"/>
                    <a:gd name="connsiteX5" fmla="*/ 54188 w 54585"/>
                    <a:gd name="connsiteY5" fmla="*/ 6655 h 163607"/>
                    <a:gd name="connsiteX6" fmla="*/ 9525 w 54585"/>
                    <a:gd name="connsiteY6" fmla="*/ 158893 h 163607"/>
                    <a:gd name="connsiteX7" fmla="*/ 4763 w 54585"/>
                    <a:gd name="connsiteY7" fmla="*/ 163608 h 1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85" h="163607">
                      <a:moveTo>
                        <a:pt x="4763" y="163608"/>
                      </a:moveTo>
                      <a:cubicBezTo>
                        <a:pt x="4744" y="163608"/>
                        <a:pt x="4725" y="163608"/>
                        <a:pt x="4706" y="163608"/>
                      </a:cubicBezTo>
                      <a:cubicBezTo>
                        <a:pt x="2077" y="163579"/>
                        <a:pt x="-28" y="161417"/>
                        <a:pt x="0" y="158788"/>
                      </a:cubicBezTo>
                      <a:cubicBezTo>
                        <a:pt x="581" y="106401"/>
                        <a:pt x="43634" y="7065"/>
                        <a:pt x="45463" y="2854"/>
                      </a:cubicBezTo>
                      <a:cubicBezTo>
                        <a:pt x="46520" y="445"/>
                        <a:pt x="49330" y="-641"/>
                        <a:pt x="51731" y="387"/>
                      </a:cubicBezTo>
                      <a:cubicBezTo>
                        <a:pt x="54140" y="1435"/>
                        <a:pt x="55236" y="4245"/>
                        <a:pt x="54188" y="6655"/>
                      </a:cubicBezTo>
                      <a:cubicBezTo>
                        <a:pt x="53750" y="7665"/>
                        <a:pt x="10087" y="108420"/>
                        <a:pt x="9525" y="158893"/>
                      </a:cubicBezTo>
                      <a:cubicBezTo>
                        <a:pt x="9497" y="161512"/>
                        <a:pt x="7363" y="163608"/>
                        <a:pt x="4763" y="163608"/>
                      </a:cubicBezTo>
                      <a:close/>
                    </a:path>
                  </a:pathLst>
                </a:custGeom>
                <a:solidFill>
                  <a:srgbClr val="090909"/>
                </a:solidFill>
                <a:ln w="9525" cap="flat">
                  <a:noFill/>
                  <a:prstDash val="solid"/>
                  <a:miter/>
                </a:ln>
              </p:spPr>
              <p:txBody>
                <a:bodyPr rtlCol="0" anchor="ctr"/>
                <a:lstStyle/>
                <a:p>
                  <a:endParaRPr lang="es-CO"/>
                </a:p>
              </p:txBody>
            </p:sp>
          </p:grpSp>
        </p:grpSp>
        <p:grpSp>
          <p:nvGrpSpPr>
            <p:cNvPr id="282" name="Graphic 205">
              <a:extLst>
                <a:ext uri="{FF2B5EF4-FFF2-40B4-BE49-F238E27FC236}">
                  <a16:creationId xmlns:a16="http://schemas.microsoft.com/office/drawing/2014/main" id="{CF46D8DC-61DB-9496-1167-6E4B62F6AD70}"/>
                </a:ext>
              </a:extLst>
            </p:cNvPr>
            <p:cNvGrpSpPr/>
            <p:nvPr/>
          </p:nvGrpSpPr>
          <p:grpSpPr>
            <a:xfrm>
              <a:off x="3131515" y="1382748"/>
              <a:ext cx="1177204" cy="1975261"/>
              <a:chOff x="3131515" y="1382748"/>
              <a:chExt cx="1177204" cy="1975261"/>
            </a:xfrm>
          </p:grpSpPr>
          <p:grpSp>
            <p:nvGrpSpPr>
              <p:cNvPr id="283" name="Graphic 205">
                <a:extLst>
                  <a:ext uri="{FF2B5EF4-FFF2-40B4-BE49-F238E27FC236}">
                    <a16:creationId xmlns:a16="http://schemas.microsoft.com/office/drawing/2014/main" id="{8B158FC8-8CC7-382B-1F3B-665FCC2DF010}"/>
                  </a:ext>
                </a:extLst>
              </p:cNvPr>
              <p:cNvGrpSpPr/>
              <p:nvPr/>
            </p:nvGrpSpPr>
            <p:grpSpPr>
              <a:xfrm>
                <a:off x="3185868" y="1382748"/>
                <a:ext cx="1122850" cy="932921"/>
                <a:chOff x="3185868" y="1382748"/>
                <a:chExt cx="1122850" cy="932921"/>
              </a:xfrm>
              <a:solidFill>
                <a:srgbClr val="090909"/>
              </a:solidFill>
            </p:grpSpPr>
            <p:sp>
              <p:nvSpPr>
                <p:cNvPr id="284" name="Freeform: Shape 283">
                  <a:extLst>
                    <a:ext uri="{FF2B5EF4-FFF2-40B4-BE49-F238E27FC236}">
                      <a16:creationId xmlns:a16="http://schemas.microsoft.com/office/drawing/2014/main" id="{8EC5DAAE-6370-634A-E372-0AF3BEA2C375}"/>
                    </a:ext>
                  </a:extLst>
                </p:cNvPr>
                <p:cNvSpPr/>
                <p:nvPr/>
              </p:nvSpPr>
              <p:spPr>
                <a:xfrm>
                  <a:off x="3190731" y="1387494"/>
                  <a:ext cx="1113225" cy="923422"/>
                </a:xfrm>
                <a:custGeom>
                  <a:avLst/>
                  <a:gdLst>
                    <a:gd name="connsiteX0" fmla="*/ 1033215 w 1113225"/>
                    <a:gd name="connsiteY0" fmla="*/ 472585 h 923422"/>
                    <a:gd name="connsiteX1" fmla="*/ 1038768 w 1113225"/>
                    <a:gd name="connsiteY1" fmla="*/ 462803 h 923422"/>
                    <a:gd name="connsiteX2" fmla="*/ 1085402 w 1113225"/>
                    <a:gd name="connsiteY2" fmla="*/ 355018 h 923422"/>
                    <a:gd name="connsiteX3" fmla="*/ 913829 w 1113225"/>
                    <a:gd name="connsiteY3" fmla="*/ 148364 h 923422"/>
                    <a:gd name="connsiteX4" fmla="*/ 887740 w 1113225"/>
                    <a:gd name="connsiteY4" fmla="*/ 147945 h 923422"/>
                    <a:gd name="connsiteX5" fmla="*/ 569929 w 1113225"/>
                    <a:gd name="connsiteY5" fmla="*/ 3146 h 923422"/>
                    <a:gd name="connsiteX6" fmla="*/ 414423 w 1113225"/>
                    <a:gd name="connsiteY6" fmla="*/ 95062 h 923422"/>
                    <a:gd name="connsiteX7" fmla="*/ 401231 w 1113225"/>
                    <a:gd name="connsiteY7" fmla="*/ 117998 h 923422"/>
                    <a:gd name="connsiteX8" fmla="*/ 304743 w 1113225"/>
                    <a:gd name="connsiteY8" fmla="*/ 136696 h 923422"/>
                    <a:gd name="connsiteX9" fmla="*/ 90954 w 1113225"/>
                    <a:gd name="connsiteY9" fmla="*/ 265912 h 923422"/>
                    <a:gd name="connsiteX10" fmla="*/ 67199 w 1113225"/>
                    <a:gd name="connsiteY10" fmla="*/ 375592 h 923422"/>
                    <a:gd name="connsiteX11" fmla="*/ 8954 w 1113225"/>
                    <a:gd name="connsiteY11" fmla="*/ 576989 h 923422"/>
                    <a:gd name="connsiteX12" fmla="*/ 69456 w 1113225"/>
                    <a:gd name="connsiteY12" fmla="*/ 767584 h 923422"/>
                    <a:gd name="connsiteX13" fmla="*/ 108928 w 1113225"/>
                    <a:gd name="connsiteY13" fmla="*/ 762526 h 923422"/>
                    <a:gd name="connsiteX14" fmla="*/ 186081 w 1113225"/>
                    <a:gd name="connsiteY14" fmla="*/ 762526 h 923422"/>
                    <a:gd name="connsiteX15" fmla="*/ 200178 w 1113225"/>
                    <a:gd name="connsiteY15" fmla="*/ 786882 h 923422"/>
                    <a:gd name="connsiteX16" fmla="*/ 237792 w 1113225"/>
                    <a:gd name="connsiteY16" fmla="*/ 923423 h 923422"/>
                    <a:gd name="connsiteX17" fmla="*/ 921268 w 1113225"/>
                    <a:gd name="connsiteY17" fmla="*/ 820267 h 923422"/>
                    <a:gd name="connsiteX18" fmla="*/ 1113225 w 1113225"/>
                    <a:gd name="connsiteY18" fmla="*/ 628310 h 923422"/>
                    <a:gd name="connsiteX19" fmla="*/ 1033215 w 1113225"/>
                    <a:gd name="connsiteY19" fmla="*/ 472585 h 92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3225" h="923422">
                      <a:moveTo>
                        <a:pt x="1033215" y="472585"/>
                      </a:moveTo>
                      <a:cubicBezTo>
                        <a:pt x="1035434" y="469547"/>
                        <a:pt x="1037406" y="466356"/>
                        <a:pt x="1038768" y="462803"/>
                      </a:cubicBezTo>
                      <a:cubicBezTo>
                        <a:pt x="1064457" y="433743"/>
                        <a:pt x="1081545" y="396624"/>
                        <a:pt x="1085402" y="355018"/>
                      </a:cubicBezTo>
                      <a:cubicBezTo>
                        <a:pt x="1095089" y="250577"/>
                        <a:pt x="1018270" y="158051"/>
                        <a:pt x="913829" y="148364"/>
                      </a:cubicBezTo>
                      <a:cubicBezTo>
                        <a:pt x="905018" y="147545"/>
                        <a:pt x="896341" y="147554"/>
                        <a:pt x="887740" y="147945"/>
                      </a:cubicBezTo>
                      <a:cubicBezTo>
                        <a:pt x="795633" y="68411"/>
                        <a:pt x="731406" y="-17638"/>
                        <a:pt x="569929" y="3146"/>
                      </a:cubicBezTo>
                      <a:cubicBezTo>
                        <a:pt x="507683" y="11156"/>
                        <a:pt x="449828" y="43237"/>
                        <a:pt x="414423" y="95062"/>
                      </a:cubicBezTo>
                      <a:cubicBezTo>
                        <a:pt x="409499" y="102272"/>
                        <a:pt x="405175" y="110026"/>
                        <a:pt x="401231" y="117998"/>
                      </a:cubicBezTo>
                      <a:cubicBezTo>
                        <a:pt x="398059" y="124418"/>
                        <a:pt x="315697" y="133657"/>
                        <a:pt x="304743" y="136696"/>
                      </a:cubicBezTo>
                      <a:cubicBezTo>
                        <a:pt x="227791" y="157994"/>
                        <a:pt x="129359" y="189693"/>
                        <a:pt x="90954" y="265912"/>
                      </a:cubicBezTo>
                      <a:cubicBezTo>
                        <a:pt x="73971" y="299621"/>
                        <a:pt x="68609" y="337616"/>
                        <a:pt x="67199" y="375592"/>
                      </a:cubicBezTo>
                      <a:cubicBezTo>
                        <a:pt x="9163" y="421665"/>
                        <a:pt x="-14478" y="503189"/>
                        <a:pt x="8954" y="576989"/>
                      </a:cubicBezTo>
                      <a:lnTo>
                        <a:pt x="69456" y="767584"/>
                      </a:lnTo>
                      <a:cubicBezTo>
                        <a:pt x="82125" y="764403"/>
                        <a:pt x="95307" y="762526"/>
                        <a:pt x="108928" y="762526"/>
                      </a:cubicBezTo>
                      <a:lnTo>
                        <a:pt x="186081" y="762526"/>
                      </a:lnTo>
                      <a:cubicBezTo>
                        <a:pt x="190805" y="770575"/>
                        <a:pt x="195529" y="778671"/>
                        <a:pt x="200178" y="786882"/>
                      </a:cubicBezTo>
                      <a:cubicBezTo>
                        <a:pt x="224123" y="829201"/>
                        <a:pt x="239630" y="874207"/>
                        <a:pt x="237792" y="923423"/>
                      </a:cubicBezTo>
                      <a:cubicBezTo>
                        <a:pt x="337585" y="783882"/>
                        <a:pt x="815255" y="820267"/>
                        <a:pt x="921268" y="820267"/>
                      </a:cubicBezTo>
                      <a:cubicBezTo>
                        <a:pt x="1027281" y="820267"/>
                        <a:pt x="1113225" y="734323"/>
                        <a:pt x="1113225" y="628310"/>
                      </a:cubicBezTo>
                      <a:cubicBezTo>
                        <a:pt x="1113216" y="564111"/>
                        <a:pt x="1081593" y="507437"/>
                        <a:pt x="1033215" y="472585"/>
                      </a:cubicBezTo>
                      <a:close/>
                    </a:path>
                  </a:pathLst>
                </a:custGeom>
                <a:solidFill>
                  <a:srgbClr val="090909"/>
                </a:solidFill>
                <a:ln w="9525" cap="flat">
                  <a:noFill/>
                  <a:prstDash val="solid"/>
                  <a:miter/>
                </a:ln>
              </p:spPr>
              <p:txBody>
                <a:bodyPr rtlCol="0" anchor="ctr"/>
                <a:lstStyle/>
                <a:p>
                  <a:endParaRPr lang="es-CO"/>
                </a:p>
              </p:txBody>
            </p:sp>
            <p:sp>
              <p:nvSpPr>
                <p:cNvPr id="285" name="Freeform: Shape 284">
                  <a:extLst>
                    <a:ext uri="{FF2B5EF4-FFF2-40B4-BE49-F238E27FC236}">
                      <a16:creationId xmlns:a16="http://schemas.microsoft.com/office/drawing/2014/main" id="{AA14823C-E225-2F79-354A-BF0185B295A2}"/>
                    </a:ext>
                  </a:extLst>
                </p:cNvPr>
                <p:cNvSpPr/>
                <p:nvPr/>
              </p:nvSpPr>
              <p:spPr>
                <a:xfrm>
                  <a:off x="3185868" y="1382748"/>
                  <a:ext cx="1122850" cy="932921"/>
                </a:xfrm>
                <a:custGeom>
                  <a:avLst/>
                  <a:gdLst>
                    <a:gd name="connsiteX0" fmla="*/ 242646 w 1122850"/>
                    <a:gd name="connsiteY0" fmla="*/ 932922 h 932921"/>
                    <a:gd name="connsiteX1" fmla="*/ 241112 w 1122850"/>
                    <a:gd name="connsiteY1" fmla="*/ 932664 h 932921"/>
                    <a:gd name="connsiteX2" fmla="*/ 237883 w 1122850"/>
                    <a:gd name="connsiteY2" fmla="*/ 927978 h 932921"/>
                    <a:gd name="connsiteX3" fmla="*/ 200878 w 1122850"/>
                    <a:gd name="connsiteY3" fmla="*/ 793952 h 932921"/>
                    <a:gd name="connsiteX4" fmla="*/ 188210 w 1122850"/>
                    <a:gd name="connsiteY4" fmla="*/ 772016 h 932921"/>
                    <a:gd name="connsiteX5" fmla="*/ 113791 w 1122850"/>
                    <a:gd name="connsiteY5" fmla="*/ 772016 h 932921"/>
                    <a:gd name="connsiteX6" fmla="*/ 75472 w 1122850"/>
                    <a:gd name="connsiteY6" fmla="*/ 776931 h 932921"/>
                    <a:gd name="connsiteX7" fmla="*/ 69767 w 1122850"/>
                    <a:gd name="connsiteY7" fmla="*/ 773749 h 932921"/>
                    <a:gd name="connsiteX8" fmla="*/ 9264 w 1122850"/>
                    <a:gd name="connsiteY8" fmla="*/ 583144 h 932921"/>
                    <a:gd name="connsiteX9" fmla="*/ 67376 w 1122850"/>
                    <a:gd name="connsiteY9" fmla="*/ 377957 h 932921"/>
                    <a:gd name="connsiteX10" fmla="*/ 91560 w 1122850"/>
                    <a:gd name="connsiteY10" fmla="*/ 268486 h 932921"/>
                    <a:gd name="connsiteX11" fmla="*/ 308330 w 1122850"/>
                    <a:gd name="connsiteY11" fmla="*/ 136822 h 932921"/>
                    <a:gd name="connsiteX12" fmla="*/ 337419 w 1122850"/>
                    <a:gd name="connsiteY12" fmla="*/ 132031 h 932921"/>
                    <a:gd name="connsiteX13" fmla="*/ 402199 w 1122850"/>
                    <a:gd name="connsiteY13" fmla="*/ 119867 h 932921"/>
                    <a:gd name="connsiteX14" fmla="*/ 415353 w 1122850"/>
                    <a:gd name="connsiteY14" fmla="*/ 97093 h 932921"/>
                    <a:gd name="connsiteX15" fmla="*/ 574192 w 1122850"/>
                    <a:gd name="connsiteY15" fmla="*/ 3139 h 932921"/>
                    <a:gd name="connsiteX16" fmla="*/ 858332 w 1122850"/>
                    <a:gd name="connsiteY16" fmla="*/ 115581 h 932921"/>
                    <a:gd name="connsiteX17" fmla="*/ 894299 w 1122850"/>
                    <a:gd name="connsiteY17" fmla="*/ 147833 h 932921"/>
                    <a:gd name="connsiteX18" fmla="*/ 919121 w 1122850"/>
                    <a:gd name="connsiteY18" fmla="*/ 148347 h 932921"/>
                    <a:gd name="connsiteX19" fmla="*/ 1050937 w 1122850"/>
                    <a:gd name="connsiteY19" fmla="*/ 217842 h 932921"/>
                    <a:gd name="connsiteX20" fmla="*/ 1095009 w 1122850"/>
                    <a:gd name="connsiteY20" fmla="*/ 360193 h 932921"/>
                    <a:gd name="connsiteX21" fmla="*/ 1047746 w 1122850"/>
                    <a:gd name="connsiteY21" fmla="*/ 470064 h 932921"/>
                    <a:gd name="connsiteX22" fmla="*/ 1044584 w 1122850"/>
                    <a:gd name="connsiteY22" fmla="*/ 476207 h 932921"/>
                    <a:gd name="connsiteX23" fmla="*/ 1122851 w 1122850"/>
                    <a:gd name="connsiteY23" fmla="*/ 633036 h 932921"/>
                    <a:gd name="connsiteX24" fmla="*/ 926131 w 1122850"/>
                    <a:gd name="connsiteY24" fmla="*/ 829756 h 932921"/>
                    <a:gd name="connsiteX25" fmla="*/ 866505 w 1122850"/>
                    <a:gd name="connsiteY25" fmla="*/ 828347 h 932921"/>
                    <a:gd name="connsiteX26" fmla="*/ 246522 w 1122850"/>
                    <a:gd name="connsiteY26" fmla="*/ 930921 h 932921"/>
                    <a:gd name="connsiteX27" fmla="*/ 242646 w 1122850"/>
                    <a:gd name="connsiteY27" fmla="*/ 932922 h 932921"/>
                    <a:gd name="connsiteX28" fmla="*/ 113791 w 1122850"/>
                    <a:gd name="connsiteY28" fmla="*/ 762500 h 932921"/>
                    <a:gd name="connsiteX29" fmla="*/ 190944 w 1122850"/>
                    <a:gd name="connsiteY29" fmla="*/ 762500 h 932921"/>
                    <a:gd name="connsiteX30" fmla="*/ 195059 w 1122850"/>
                    <a:gd name="connsiteY30" fmla="*/ 764853 h 932921"/>
                    <a:gd name="connsiteX31" fmla="*/ 209184 w 1122850"/>
                    <a:gd name="connsiteY31" fmla="*/ 789265 h 932921"/>
                    <a:gd name="connsiteX32" fmla="*/ 247494 w 1122850"/>
                    <a:gd name="connsiteY32" fmla="*/ 914605 h 932921"/>
                    <a:gd name="connsiteX33" fmla="*/ 866809 w 1122850"/>
                    <a:gd name="connsiteY33" fmla="*/ 818831 h 932921"/>
                    <a:gd name="connsiteX34" fmla="*/ 926140 w 1122850"/>
                    <a:gd name="connsiteY34" fmla="*/ 820231 h 932921"/>
                    <a:gd name="connsiteX35" fmla="*/ 1113335 w 1122850"/>
                    <a:gd name="connsiteY35" fmla="*/ 633036 h 932921"/>
                    <a:gd name="connsiteX36" fmla="*/ 1035316 w 1122850"/>
                    <a:gd name="connsiteY36" fmla="*/ 481189 h 932921"/>
                    <a:gd name="connsiteX37" fmla="*/ 1033392 w 1122850"/>
                    <a:gd name="connsiteY37" fmla="*/ 478065 h 932921"/>
                    <a:gd name="connsiteX38" fmla="*/ 1034259 w 1122850"/>
                    <a:gd name="connsiteY38" fmla="*/ 474512 h 932921"/>
                    <a:gd name="connsiteX39" fmla="*/ 1039202 w 1122850"/>
                    <a:gd name="connsiteY39" fmla="*/ 465835 h 932921"/>
                    <a:gd name="connsiteX40" fmla="*/ 1040079 w 1122850"/>
                    <a:gd name="connsiteY40" fmla="*/ 464387 h 932921"/>
                    <a:gd name="connsiteX41" fmla="*/ 1085541 w 1122850"/>
                    <a:gd name="connsiteY41" fmla="*/ 359316 h 932921"/>
                    <a:gd name="connsiteX42" fmla="*/ 1043631 w 1122850"/>
                    <a:gd name="connsiteY42" fmla="*/ 223938 h 932921"/>
                    <a:gd name="connsiteX43" fmla="*/ 918273 w 1122850"/>
                    <a:gd name="connsiteY43" fmla="*/ 157853 h 932921"/>
                    <a:gd name="connsiteX44" fmla="*/ 892841 w 1122850"/>
                    <a:gd name="connsiteY44" fmla="*/ 157444 h 932921"/>
                    <a:gd name="connsiteX45" fmla="*/ 889507 w 1122850"/>
                    <a:gd name="connsiteY45" fmla="*/ 156291 h 932921"/>
                    <a:gd name="connsiteX46" fmla="*/ 851931 w 1122850"/>
                    <a:gd name="connsiteY46" fmla="*/ 122639 h 932921"/>
                    <a:gd name="connsiteX47" fmla="*/ 575420 w 1122850"/>
                    <a:gd name="connsiteY47" fmla="*/ 12616 h 932921"/>
                    <a:gd name="connsiteX48" fmla="*/ 423239 w 1122850"/>
                    <a:gd name="connsiteY48" fmla="*/ 102494 h 932921"/>
                    <a:gd name="connsiteX49" fmla="*/ 410381 w 1122850"/>
                    <a:gd name="connsiteY49" fmla="*/ 124849 h 932921"/>
                    <a:gd name="connsiteX50" fmla="*/ 338819 w 1122850"/>
                    <a:gd name="connsiteY50" fmla="*/ 141470 h 932921"/>
                    <a:gd name="connsiteX51" fmla="*/ 310892 w 1122850"/>
                    <a:gd name="connsiteY51" fmla="*/ 146023 h 932921"/>
                    <a:gd name="connsiteX52" fmla="*/ 100075 w 1122850"/>
                    <a:gd name="connsiteY52" fmla="*/ 272791 h 932921"/>
                    <a:gd name="connsiteX53" fmla="*/ 76834 w 1122850"/>
                    <a:gd name="connsiteY53" fmla="*/ 380510 h 932921"/>
                    <a:gd name="connsiteX54" fmla="*/ 75034 w 1122850"/>
                    <a:gd name="connsiteY54" fmla="*/ 384062 h 932921"/>
                    <a:gd name="connsiteX55" fmla="*/ 18370 w 1122850"/>
                    <a:gd name="connsiteY55" fmla="*/ 580287 h 932921"/>
                    <a:gd name="connsiteX56" fmla="*/ 77539 w 1122850"/>
                    <a:gd name="connsiteY56" fmla="*/ 766672 h 932921"/>
                    <a:gd name="connsiteX57" fmla="*/ 113791 w 1122850"/>
                    <a:gd name="connsiteY57" fmla="*/ 762500 h 932921"/>
                    <a:gd name="connsiteX58" fmla="*/ 402561 w 1122850"/>
                    <a:gd name="connsiteY58" fmla="*/ 119639 h 932921"/>
                    <a:gd name="connsiteX59" fmla="*/ 402561 w 1122850"/>
                    <a:gd name="connsiteY59" fmla="*/ 119639 h 932921"/>
                    <a:gd name="connsiteX60" fmla="*/ 402561 w 1122850"/>
                    <a:gd name="connsiteY60" fmla="*/ 119639 h 93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22850" h="932921">
                      <a:moveTo>
                        <a:pt x="242646" y="932922"/>
                      </a:moveTo>
                      <a:cubicBezTo>
                        <a:pt x="242131" y="932922"/>
                        <a:pt x="241617" y="932836"/>
                        <a:pt x="241112" y="932664"/>
                      </a:cubicBezTo>
                      <a:cubicBezTo>
                        <a:pt x="239121" y="931988"/>
                        <a:pt x="237807" y="930083"/>
                        <a:pt x="237883" y="927978"/>
                      </a:cubicBezTo>
                      <a:cubicBezTo>
                        <a:pt x="239512" y="884658"/>
                        <a:pt x="227396" y="840815"/>
                        <a:pt x="200878" y="793952"/>
                      </a:cubicBezTo>
                      <a:cubicBezTo>
                        <a:pt x="196706" y="786570"/>
                        <a:pt x="192458" y="779274"/>
                        <a:pt x="188210" y="772016"/>
                      </a:cubicBezTo>
                      <a:lnTo>
                        <a:pt x="113791" y="772016"/>
                      </a:lnTo>
                      <a:cubicBezTo>
                        <a:pt x="101361" y="772016"/>
                        <a:pt x="88483" y="773673"/>
                        <a:pt x="75472" y="776931"/>
                      </a:cubicBezTo>
                      <a:cubicBezTo>
                        <a:pt x="73015" y="777540"/>
                        <a:pt x="70538" y="776150"/>
                        <a:pt x="69767" y="773749"/>
                      </a:cubicBezTo>
                      <a:lnTo>
                        <a:pt x="9264" y="583144"/>
                      </a:lnTo>
                      <a:cubicBezTo>
                        <a:pt x="-14625" y="507878"/>
                        <a:pt x="8721" y="425725"/>
                        <a:pt x="67376" y="377957"/>
                      </a:cubicBezTo>
                      <a:cubicBezTo>
                        <a:pt x="68576" y="348591"/>
                        <a:pt x="72558" y="306196"/>
                        <a:pt x="91560" y="268486"/>
                      </a:cubicBezTo>
                      <a:cubicBezTo>
                        <a:pt x="128431" y="195296"/>
                        <a:pt x="217538" y="161949"/>
                        <a:pt x="308330" y="136822"/>
                      </a:cubicBezTo>
                      <a:cubicBezTo>
                        <a:pt x="312207" y="135746"/>
                        <a:pt x="323332" y="134107"/>
                        <a:pt x="337419" y="132031"/>
                      </a:cubicBezTo>
                      <a:cubicBezTo>
                        <a:pt x="358003" y="129002"/>
                        <a:pt x="395931" y="123401"/>
                        <a:pt x="402199" y="119867"/>
                      </a:cubicBezTo>
                      <a:cubicBezTo>
                        <a:pt x="406542" y="111143"/>
                        <a:pt x="410847" y="103685"/>
                        <a:pt x="415353" y="97093"/>
                      </a:cubicBezTo>
                      <a:cubicBezTo>
                        <a:pt x="450357" y="45877"/>
                        <a:pt x="508241" y="11635"/>
                        <a:pt x="574192" y="3139"/>
                      </a:cubicBezTo>
                      <a:cubicBezTo>
                        <a:pt x="715124" y="-14987"/>
                        <a:pt x="784723" y="48420"/>
                        <a:pt x="858332" y="115581"/>
                      </a:cubicBezTo>
                      <a:cubicBezTo>
                        <a:pt x="869943" y="126164"/>
                        <a:pt x="881925" y="137098"/>
                        <a:pt x="894299" y="147833"/>
                      </a:cubicBezTo>
                      <a:cubicBezTo>
                        <a:pt x="903604" y="147490"/>
                        <a:pt x="911577" y="147642"/>
                        <a:pt x="919121" y="148347"/>
                      </a:cubicBezTo>
                      <a:cubicBezTo>
                        <a:pt x="970908" y="153148"/>
                        <a:pt x="1017723" y="177827"/>
                        <a:pt x="1050937" y="217842"/>
                      </a:cubicBezTo>
                      <a:cubicBezTo>
                        <a:pt x="1084151" y="257856"/>
                        <a:pt x="1099810" y="308405"/>
                        <a:pt x="1095009" y="360193"/>
                      </a:cubicBezTo>
                      <a:cubicBezTo>
                        <a:pt x="1091209" y="401160"/>
                        <a:pt x="1074873" y="439136"/>
                        <a:pt x="1047746" y="470064"/>
                      </a:cubicBezTo>
                      <a:cubicBezTo>
                        <a:pt x="1046908" y="472102"/>
                        <a:pt x="1045879" y="474112"/>
                        <a:pt x="1044584" y="476207"/>
                      </a:cubicBezTo>
                      <a:cubicBezTo>
                        <a:pt x="1093676" y="513345"/>
                        <a:pt x="1122851" y="571629"/>
                        <a:pt x="1122851" y="633036"/>
                      </a:cubicBezTo>
                      <a:cubicBezTo>
                        <a:pt x="1122851" y="741507"/>
                        <a:pt x="1034602" y="829756"/>
                        <a:pt x="926131" y="829756"/>
                      </a:cubicBezTo>
                      <a:cubicBezTo>
                        <a:pt x="912101" y="829756"/>
                        <a:pt x="891984" y="829137"/>
                        <a:pt x="866505" y="828347"/>
                      </a:cubicBezTo>
                      <a:cubicBezTo>
                        <a:pt x="706465" y="823374"/>
                        <a:pt x="331714" y="811811"/>
                        <a:pt x="246522" y="930921"/>
                      </a:cubicBezTo>
                      <a:cubicBezTo>
                        <a:pt x="245608" y="932207"/>
                        <a:pt x="244150" y="932922"/>
                        <a:pt x="242646" y="932922"/>
                      </a:cubicBezTo>
                      <a:close/>
                      <a:moveTo>
                        <a:pt x="113791" y="762500"/>
                      </a:moveTo>
                      <a:lnTo>
                        <a:pt x="190944" y="762500"/>
                      </a:lnTo>
                      <a:cubicBezTo>
                        <a:pt x="192639" y="762500"/>
                        <a:pt x="194201" y="763396"/>
                        <a:pt x="195059" y="764853"/>
                      </a:cubicBezTo>
                      <a:cubicBezTo>
                        <a:pt x="199792" y="772921"/>
                        <a:pt x="204526" y="781036"/>
                        <a:pt x="209184" y="789265"/>
                      </a:cubicBezTo>
                      <a:cubicBezTo>
                        <a:pt x="233816" y="832795"/>
                        <a:pt x="246417" y="873952"/>
                        <a:pt x="247494" y="914605"/>
                      </a:cubicBezTo>
                      <a:cubicBezTo>
                        <a:pt x="348735" y="802829"/>
                        <a:pt x="696836" y="813583"/>
                        <a:pt x="866809" y="818831"/>
                      </a:cubicBezTo>
                      <a:cubicBezTo>
                        <a:pt x="892203" y="819622"/>
                        <a:pt x="912253" y="820231"/>
                        <a:pt x="926140" y="820231"/>
                      </a:cubicBezTo>
                      <a:cubicBezTo>
                        <a:pt x="1029363" y="820231"/>
                        <a:pt x="1113335" y="736259"/>
                        <a:pt x="1113335" y="633036"/>
                      </a:cubicBezTo>
                      <a:cubicBezTo>
                        <a:pt x="1113335" y="573143"/>
                        <a:pt x="1084160" y="516384"/>
                        <a:pt x="1035316" y="481189"/>
                      </a:cubicBezTo>
                      <a:cubicBezTo>
                        <a:pt x="1034287" y="480446"/>
                        <a:pt x="1033592" y="479322"/>
                        <a:pt x="1033392" y="478065"/>
                      </a:cubicBezTo>
                      <a:cubicBezTo>
                        <a:pt x="1033192" y="476817"/>
                        <a:pt x="1033506" y="475531"/>
                        <a:pt x="1034259" y="474512"/>
                      </a:cubicBezTo>
                      <a:cubicBezTo>
                        <a:pt x="1036573" y="471349"/>
                        <a:pt x="1038145" y="468587"/>
                        <a:pt x="1039202" y="465835"/>
                      </a:cubicBezTo>
                      <a:cubicBezTo>
                        <a:pt x="1039402" y="465301"/>
                        <a:pt x="1039707" y="464815"/>
                        <a:pt x="1040079" y="464387"/>
                      </a:cubicBezTo>
                      <a:cubicBezTo>
                        <a:pt x="1066187" y="434869"/>
                        <a:pt x="1081912" y="398540"/>
                        <a:pt x="1085541" y="359316"/>
                      </a:cubicBezTo>
                      <a:cubicBezTo>
                        <a:pt x="1090104" y="310072"/>
                        <a:pt x="1075226" y="261990"/>
                        <a:pt x="1043631" y="223938"/>
                      </a:cubicBezTo>
                      <a:cubicBezTo>
                        <a:pt x="1012047" y="185885"/>
                        <a:pt x="967517" y="162416"/>
                        <a:pt x="918273" y="157853"/>
                      </a:cubicBezTo>
                      <a:cubicBezTo>
                        <a:pt x="910634" y="157139"/>
                        <a:pt x="902556" y="157024"/>
                        <a:pt x="892841" y="157444"/>
                      </a:cubicBezTo>
                      <a:cubicBezTo>
                        <a:pt x="891584" y="157548"/>
                        <a:pt x="890450" y="157091"/>
                        <a:pt x="889507" y="156291"/>
                      </a:cubicBezTo>
                      <a:cubicBezTo>
                        <a:pt x="876534" y="145080"/>
                        <a:pt x="864018" y="133669"/>
                        <a:pt x="851931" y="122639"/>
                      </a:cubicBezTo>
                      <a:cubicBezTo>
                        <a:pt x="776865" y="54164"/>
                        <a:pt x="712076" y="-4986"/>
                        <a:pt x="575420" y="12616"/>
                      </a:cubicBezTo>
                      <a:cubicBezTo>
                        <a:pt x="512174" y="20750"/>
                        <a:pt x="456710" y="53516"/>
                        <a:pt x="423239" y="102494"/>
                      </a:cubicBezTo>
                      <a:cubicBezTo>
                        <a:pt x="418858" y="108895"/>
                        <a:pt x="414657" y="116210"/>
                        <a:pt x="410381" y="124849"/>
                      </a:cubicBezTo>
                      <a:cubicBezTo>
                        <a:pt x="407914" y="129840"/>
                        <a:pt x="397722" y="132783"/>
                        <a:pt x="338819" y="141470"/>
                      </a:cubicBezTo>
                      <a:cubicBezTo>
                        <a:pt x="326161" y="143337"/>
                        <a:pt x="314197" y="145099"/>
                        <a:pt x="310892" y="146023"/>
                      </a:cubicBezTo>
                      <a:cubicBezTo>
                        <a:pt x="222205" y="170569"/>
                        <a:pt x="135289" y="202906"/>
                        <a:pt x="100075" y="272791"/>
                      </a:cubicBezTo>
                      <a:cubicBezTo>
                        <a:pt x="85893" y="300947"/>
                        <a:pt x="78501" y="335171"/>
                        <a:pt x="76834" y="380510"/>
                      </a:cubicBezTo>
                      <a:cubicBezTo>
                        <a:pt x="76777" y="381900"/>
                        <a:pt x="76129" y="383196"/>
                        <a:pt x="75034" y="384062"/>
                      </a:cubicBezTo>
                      <a:cubicBezTo>
                        <a:pt x="18208" y="429182"/>
                        <a:pt x="-4557" y="508040"/>
                        <a:pt x="18370" y="580287"/>
                      </a:cubicBezTo>
                      <a:lnTo>
                        <a:pt x="77539" y="766672"/>
                      </a:lnTo>
                      <a:cubicBezTo>
                        <a:pt x="89798" y="763900"/>
                        <a:pt x="101990" y="762500"/>
                        <a:pt x="113791" y="762500"/>
                      </a:cubicBezTo>
                      <a:close/>
                      <a:moveTo>
                        <a:pt x="402561" y="119639"/>
                      </a:moveTo>
                      <a:lnTo>
                        <a:pt x="402561" y="119639"/>
                      </a:lnTo>
                      <a:lnTo>
                        <a:pt x="402561" y="119639"/>
                      </a:lnTo>
                      <a:close/>
                    </a:path>
                  </a:pathLst>
                </a:custGeom>
                <a:solidFill>
                  <a:srgbClr val="090909"/>
                </a:solidFill>
                <a:ln w="9525" cap="flat">
                  <a:noFill/>
                  <a:prstDash val="solid"/>
                  <a:miter/>
                </a:ln>
              </p:spPr>
              <p:txBody>
                <a:bodyPr rtlCol="0" anchor="ctr"/>
                <a:lstStyle/>
                <a:p>
                  <a:endParaRPr lang="es-CO"/>
                </a:p>
              </p:txBody>
            </p:sp>
          </p:grpSp>
          <p:grpSp>
            <p:nvGrpSpPr>
              <p:cNvPr id="286" name="Graphic 205">
                <a:extLst>
                  <a:ext uri="{FF2B5EF4-FFF2-40B4-BE49-F238E27FC236}">
                    <a16:creationId xmlns:a16="http://schemas.microsoft.com/office/drawing/2014/main" id="{2BF991B1-FD14-1446-85E7-A4E0D42AC893}"/>
                  </a:ext>
                </a:extLst>
              </p:cNvPr>
              <p:cNvGrpSpPr/>
              <p:nvPr/>
            </p:nvGrpSpPr>
            <p:grpSpPr>
              <a:xfrm>
                <a:off x="3131515" y="1816973"/>
                <a:ext cx="1055322" cy="1541037"/>
                <a:chOff x="3131515" y="1816973"/>
                <a:chExt cx="1055322" cy="1541037"/>
              </a:xfrm>
            </p:grpSpPr>
            <p:grpSp>
              <p:nvGrpSpPr>
                <p:cNvPr id="287" name="Graphic 205">
                  <a:extLst>
                    <a:ext uri="{FF2B5EF4-FFF2-40B4-BE49-F238E27FC236}">
                      <a16:creationId xmlns:a16="http://schemas.microsoft.com/office/drawing/2014/main" id="{6AD2CB79-704C-B441-0622-66E626BB1395}"/>
                    </a:ext>
                  </a:extLst>
                </p:cNvPr>
                <p:cNvGrpSpPr/>
                <p:nvPr/>
              </p:nvGrpSpPr>
              <p:grpSpPr>
                <a:xfrm>
                  <a:off x="3131515" y="1816973"/>
                  <a:ext cx="1055322" cy="1541037"/>
                  <a:chOff x="3131515" y="1816973"/>
                  <a:chExt cx="1055322" cy="1541037"/>
                </a:xfrm>
              </p:grpSpPr>
              <p:sp>
                <p:nvSpPr>
                  <p:cNvPr id="288" name="Freeform: Shape 287">
                    <a:extLst>
                      <a:ext uri="{FF2B5EF4-FFF2-40B4-BE49-F238E27FC236}">
                        <a16:creationId xmlns:a16="http://schemas.microsoft.com/office/drawing/2014/main" id="{CA792E94-D8CE-EF31-3450-C7DCC0C35C6A}"/>
                      </a:ext>
                    </a:extLst>
                  </p:cNvPr>
                  <p:cNvSpPr/>
                  <p:nvPr/>
                </p:nvSpPr>
                <p:spPr>
                  <a:xfrm>
                    <a:off x="3136277" y="1821761"/>
                    <a:ext cx="1045759" cy="1531491"/>
                  </a:xfrm>
                  <a:custGeom>
                    <a:avLst/>
                    <a:gdLst>
                      <a:gd name="connsiteX0" fmla="*/ 710689 w 1045759"/>
                      <a:gd name="connsiteY0" fmla="*/ 57264 h 1531491"/>
                      <a:gd name="connsiteX1" fmla="*/ 648700 w 1045759"/>
                      <a:gd name="connsiteY1" fmla="*/ 31528 h 1531491"/>
                      <a:gd name="connsiteX2" fmla="*/ 487918 w 1045759"/>
                      <a:gd name="connsiteY2" fmla="*/ 68132 h 1531491"/>
                      <a:gd name="connsiteX3" fmla="*/ 398831 w 1045759"/>
                      <a:gd name="connsiteY3" fmla="*/ 0 h 1531491"/>
                      <a:gd name="connsiteX4" fmla="*/ 292246 w 1045759"/>
                      <a:gd name="connsiteY4" fmla="*/ 489156 h 1531491"/>
                      <a:gd name="connsiteX5" fmla="*/ 254632 w 1045759"/>
                      <a:gd name="connsiteY5" fmla="*/ 352615 h 1531491"/>
                      <a:gd name="connsiteX6" fmla="*/ 240535 w 1045759"/>
                      <a:gd name="connsiteY6" fmla="*/ 328260 h 1531491"/>
                      <a:gd name="connsiteX7" fmla="*/ 163382 w 1045759"/>
                      <a:gd name="connsiteY7" fmla="*/ 328260 h 1531491"/>
                      <a:gd name="connsiteX8" fmla="*/ 123911 w 1045759"/>
                      <a:gd name="connsiteY8" fmla="*/ 333318 h 1531491"/>
                      <a:gd name="connsiteX9" fmla="*/ 0 w 1045759"/>
                      <a:gd name="connsiteY9" fmla="*/ 491642 h 1531491"/>
                      <a:gd name="connsiteX10" fmla="*/ 0 w 1045759"/>
                      <a:gd name="connsiteY10" fmla="*/ 507587 h 1531491"/>
                      <a:gd name="connsiteX11" fmla="*/ 163382 w 1045759"/>
                      <a:gd name="connsiteY11" fmla="*/ 670979 h 1531491"/>
                      <a:gd name="connsiteX12" fmla="*/ 206978 w 1045759"/>
                      <a:gd name="connsiteY12" fmla="*/ 670979 h 1531491"/>
                      <a:gd name="connsiteX13" fmla="*/ 163325 w 1045759"/>
                      <a:gd name="connsiteY13" fmla="*/ 1216428 h 1531491"/>
                      <a:gd name="connsiteX14" fmla="*/ 428968 w 1045759"/>
                      <a:gd name="connsiteY14" fmla="*/ 1528296 h 1531491"/>
                      <a:gd name="connsiteX15" fmla="*/ 457143 w 1045759"/>
                      <a:gd name="connsiteY15" fmla="*/ 1530553 h 1531491"/>
                      <a:gd name="connsiteX16" fmla="*/ 769010 w 1045759"/>
                      <a:gd name="connsiteY16" fmla="*/ 1264901 h 1531491"/>
                      <a:gd name="connsiteX17" fmla="*/ 785460 w 1045759"/>
                      <a:gd name="connsiteY17" fmla="*/ 1059447 h 1531491"/>
                      <a:gd name="connsiteX18" fmla="*/ 1045759 w 1045759"/>
                      <a:gd name="connsiteY18" fmla="*/ 794937 h 1531491"/>
                      <a:gd name="connsiteX19" fmla="*/ 1045759 w 1045759"/>
                      <a:gd name="connsiteY19" fmla="*/ 156515 h 1531491"/>
                      <a:gd name="connsiteX20" fmla="*/ 1033263 w 1045759"/>
                      <a:gd name="connsiteY20" fmla="*/ 76943 h 1531491"/>
                      <a:gd name="connsiteX21" fmla="*/ 992676 w 1045759"/>
                      <a:gd name="connsiteY21" fmla="*/ 96069 h 1531491"/>
                      <a:gd name="connsiteX22" fmla="*/ 710689 w 1045759"/>
                      <a:gd name="connsiteY22" fmla="*/ 57264 h 15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5759" h="1531491">
                        <a:moveTo>
                          <a:pt x="710689" y="57264"/>
                        </a:moveTo>
                        <a:cubicBezTo>
                          <a:pt x="690839" y="46682"/>
                          <a:pt x="670960" y="34785"/>
                          <a:pt x="648700" y="31528"/>
                        </a:cubicBezTo>
                        <a:cubicBezTo>
                          <a:pt x="593750" y="23498"/>
                          <a:pt x="543420" y="69637"/>
                          <a:pt x="487918" y="68132"/>
                        </a:cubicBezTo>
                        <a:cubicBezTo>
                          <a:pt x="447989" y="67046"/>
                          <a:pt x="410337" y="38243"/>
                          <a:pt x="398831" y="0"/>
                        </a:cubicBezTo>
                        <a:cubicBezTo>
                          <a:pt x="431521" y="168412"/>
                          <a:pt x="392039" y="349606"/>
                          <a:pt x="292246" y="489156"/>
                        </a:cubicBezTo>
                        <a:cubicBezTo>
                          <a:pt x="294084" y="439931"/>
                          <a:pt x="278578" y="394935"/>
                          <a:pt x="254632" y="352615"/>
                        </a:cubicBezTo>
                        <a:cubicBezTo>
                          <a:pt x="249984" y="344405"/>
                          <a:pt x="245259" y="336318"/>
                          <a:pt x="240535" y="328260"/>
                        </a:cubicBezTo>
                        <a:lnTo>
                          <a:pt x="163382" y="328260"/>
                        </a:lnTo>
                        <a:cubicBezTo>
                          <a:pt x="149752" y="328260"/>
                          <a:pt x="136579" y="330136"/>
                          <a:pt x="123911" y="333318"/>
                        </a:cubicBezTo>
                        <a:cubicBezTo>
                          <a:pt x="52987" y="351120"/>
                          <a:pt x="0" y="415414"/>
                          <a:pt x="0" y="491642"/>
                        </a:cubicBezTo>
                        <a:lnTo>
                          <a:pt x="0" y="507587"/>
                        </a:lnTo>
                        <a:cubicBezTo>
                          <a:pt x="0" y="597446"/>
                          <a:pt x="73523" y="670979"/>
                          <a:pt x="163382" y="670979"/>
                        </a:cubicBezTo>
                        <a:lnTo>
                          <a:pt x="206978" y="670979"/>
                        </a:lnTo>
                        <a:lnTo>
                          <a:pt x="163325" y="1216428"/>
                        </a:lnTo>
                        <a:cubicBezTo>
                          <a:pt x="150562" y="1375905"/>
                          <a:pt x="269491" y="1515532"/>
                          <a:pt x="428968" y="1528296"/>
                        </a:cubicBezTo>
                        <a:lnTo>
                          <a:pt x="457143" y="1530553"/>
                        </a:lnTo>
                        <a:cubicBezTo>
                          <a:pt x="616620" y="1543317"/>
                          <a:pt x="756247" y="1424388"/>
                          <a:pt x="769010" y="1264901"/>
                        </a:cubicBezTo>
                        <a:lnTo>
                          <a:pt x="785460" y="1059447"/>
                        </a:lnTo>
                        <a:cubicBezTo>
                          <a:pt x="929602" y="1057056"/>
                          <a:pt x="1045759" y="939651"/>
                          <a:pt x="1045759" y="794937"/>
                        </a:cubicBezTo>
                        <a:lnTo>
                          <a:pt x="1045759" y="156515"/>
                        </a:lnTo>
                        <a:cubicBezTo>
                          <a:pt x="1045759" y="128740"/>
                          <a:pt x="1041244" y="102079"/>
                          <a:pt x="1033263" y="76943"/>
                        </a:cubicBezTo>
                        <a:cubicBezTo>
                          <a:pt x="1020394" y="84744"/>
                          <a:pt x="1006783" y="91221"/>
                          <a:pt x="992676" y="96069"/>
                        </a:cubicBezTo>
                        <a:cubicBezTo>
                          <a:pt x="900341" y="127778"/>
                          <a:pt x="796833" y="103194"/>
                          <a:pt x="710689" y="57264"/>
                        </a:cubicBezTo>
                        <a:close/>
                      </a:path>
                    </a:pathLst>
                  </a:custGeom>
                  <a:solidFill>
                    <a:srgbClr val="F8EEE2"/>
                  </a:solidFill>
                  <a:ln w="9525" cap="flat">
                    <a:noFill/>
                    <a:prstDash val="solid"/>
                    <a:miter/>
                  </a:ln>
                </p:spPr>
                <p:txBody>
                  <a:bodyPr rtlCol="0" anchor="ctr"/>
                  <a:lstStyle/>
                  <a:p>
                    <a:endParaRPr lang="es-CO"/>
                  </a:p>
                </p:txBody>
              </p:sp>
              <p:sp>
                <p:nvSpPr>
                  <p:cNvPr id="289" name="Freeform: Shape 288">
                    <a:extLst>
                      <a:ext uri="{FF2B5EF4-FFF2-40B4-BE49-F238E27FC236}">
                        <a16:creationId xmlns:a16="http://schemas.microsoft.com/office/drawing/2014/main" id="{2727E456-8B62-0F78-5F15-698AC020E5B9}"/>
                      </a:ext>
                    </a:extLst>
                  </p:cNvPr>
                  <p:cNvSpPr/>
                  <p:nvPr/>
                </p:nvSpPr>
                <p:spPr>
                  <a:xfrm>
                    <a:off x="3131515" y="1816973"/>
                    <a:ext cx="1055322" cy="1541037"/>
                  </a:xfrm>
                  <a:custGeom>
                    <a:avLst/>
                    <a:gdLst>
                      <a:gd name="connsiteX0" fmla="*/ 485508 w 1055322"/>
                      <a:gd name="connsiteY0" fmla="*/ 1541037 h 1541037"/>
                      <a:gd name="connsiteX1" fmla="*/ 461524 w 1055322"/>
                      <a:gd name="connsiteY1" fmla="*/ 1540075 h 1541037"/>
                      <a:gd name="connsiteX2" fmla="*/ 433349 w 1055322"/>
                      <a:gd name="connsiteY2" fmla="*/ 1537818 h 1541037"/>
                      <a:gd name="connsiteX3" fmla="*/ 232696 w 1055322"/>
                      <a:gd name="connsiteY3" fmla="*/ 1435243 h 1541037"/>
                      <a:gd name="connsiteX4" fmla="*/ 163344 w 1055322"/>
                      <a:gd name="connsiteY4" fmla="*/ 1220816 h 1541037"/>
                      <a:gd name="connsiteX5" fmla="*/ 206578 w 1055322"/>
                      <a:gd name="connsiteY5" fmla="*/ 680511 h 1541037"/>
                      <a:gd name="connsiteX6" fmla="*/ 168145 w 1055322"/>
                      <a:gd name="connsiteY6" fmla="*/ 680511 h 1541037"/>
                      <a:gd name="connsiteX7" fmla="*/ 0 w 1055322"/>
                      <a:gd name="connsiteY7" fmla="*/ 512366 h 1541037"/>
                      <a:gd name="connsiteX8" fmla="*/ 0 w 1055322"/>
                      <a:gd name="connsiteY8" fmla="*/ 496421 h 1541037"/>
                      <a:gd name="connsiteX9" fmla="*/ 127511 w 1055322"/>
                      <a:gd name="connsiteY9" fmla="*/ 333477 h 1541037"/>
                      <a:gd name="connsiteX10" fmla="*/ 168154 w 1055322"/>
                      <a:gd name="connsiteY10" fmla="*/ 328276 h 1541037"/>
                      <a:gd name="connsiteX11" fmla="*/ 245307 w 1055322"/>
                      <a:gd name="connsiteY11" fmla="*/ 328276 h 1541037"/>
                      <a:gd name="connsiteX12" fmla="*/ 249422 w 1055322"/>
                      <a:gd name="connsiteY12" fmla="*/ 330629 h 1541037"/>
                      <a:gd name="connsiteX13" fmla="*/ 263547 w 1055322"/>
                      <a:gd name="connsiteY13" fmla="*/ 355041 h 1541037"/>
                      <a:gd name="connsiteX14" fmla="*/ 301800 w 1055322"/>
                      <a:gd name="connsiteY14" fmla="*/ 478714 h 1541037"/>
                      <a:gd name="connsiteX15" fmla="*/ 398926 w 1055322"/>
                      <a:gd name="connsiteY15" fmla="*/ 5674 h 1541037"/>
                      <a:gd name="connsiteX16" fmla="*/ 402460 w 1055322"/>
                      <a:gd name="connsiteY16" fmla="*/ 140 h 1541037"/>
                      <a:gd name="connsiteX17" fmla="*/ 408165 w 1055322"/>
                      <a:gd name="connsiteY17" fmla="*/ 3388 h 1541037"/>
                      <a:gd name="connsiteX18" fmla="*/ 492823 w 1055322"/>
                      <a:gd name="connsiteY18" fmla="*/ 68129 h 1541037"/>
                      <a:gd name="connsiteX19" fmla="*/ 566842 w 1055322"/>
                      <a:gd name="connsiteY19" fmla="*/ 49575 h 1541037"/>
                      <a:gd name="connsiteX20" fmla="*/ 654177 w 1055322"/>
                      <a:gd name="connsiteY20" fmla="*/ 31582 h 1541037"/>
                      <a:gd name="connsiteX21" fmla="*/ 710822 w 1055322"/>
                      <a:gd name="connsiteY21" fmla="*/ 54118 h 1541037"/>
                      <a:gd name="connsiteX22" fmla="*/ 717718 w 1055322"/>
                      <a:gd name="connsiteY22" fmla="*/ 57823 h 1541037"/>
                      <a:gd name="connsiteX23" fmla="*/ 717718 w 1055322"/>
                      <a:gd name="connsiteY23" fmla="*/ 57823 h 1541037"/>
                      <a:gd name="connsiteX24" fmla="*/ 995924 w 1055322"/>
                      <a:gd name="connsiteY24" fmla="*/ 96342 h 1541037"/>
                      <a:gd name="connsiteX25" fmla="*/ 1035577 w 1055322"/>
                      <a:gd name="connsiteY25" fmla="*/ 77654 h 1541037"/>
                      <a:gd name="connsiteX26" fmla="*/ 1039730 w 1055322"/>
                      <a:gd name="connsiteY26" fmla="*/ 77264 h 1541037"/>
                      <a:gd name="connsiteX27" fmla="*/ 1042597 w 1055322"/>
                      <a:gd name="connsiteY27" fmla="*/ 80283 h 1541037"/>
                      <a:gd name="connsiteX28" fmla="*/ 1055322 w 1055322"/>
                      <a:gd name="connsiteY28" fmla="*/ 161293 h 1541037"/>
                      <a:gd name="connsiteX29" fmla="*/ 1055322 w 1055322"/>
                      <a:gd name="connsiteY29" fmla="*/ 799706 h 1541037"/>
                      <a:gd name="connsiteX30" fmla="*/ 794671 w 1055322"/>
                      <a:gd name="connsiteY30" fmla="*/ 1068873 h 1541037"/>
                      <a:gd name="connsiteX31" fmla="*/ 778564 w 1055322"/>
                      <a:gd name="connsiteY31" fmla="*/ 1270051 h 1541037"/>
                      <a:gd name="connsiteX32" fmla="*/ 675989 w 1055322"/>
                      <a:gd name="connsiteY32" fmla="*/ 1470714 h 1541037"/>
                      <a:gd name="connsiteX33" fmla="*/ 485508 w 1055322"/>
                      <a:gd name="connsiteY33" fmla="*/ 1541037 h 1541037"/>
                      <a:gd name="connsiteX34" fmla="*/ 168145 w 1055322"/>
                      <a:gd name="connsiteY34" fmla="*/ 337801 h 1541037"/>
                      <a:gd name="connsiteX35" fmla="*/ 129826 w 1055322"/>
                      <a:gd name="connsiteY35" fmla="*/ 342716 h 1541037"/>
                      <a:gd name="connsiteX36" fmla="*/ 9515 w 1055322"/>
                      <a:gd name="connsiteY36" fmla="*/ 496421 h 1541037"/>
                      <a:gd name="connsiteX37" fmla="*/ 9515 w 1055322"/>
                      <a:gd name="connsiteY37" fmla="*/ 512366 h 1541037"/>
                      <a:gd name="connsiteX38" fmla="*/ 168135 w 1055322"/>
                      <a:gd name="connsiteY38" fmla="*/ 670986 h 1541037"/>
                      <a:gd name="connsiteX39" fmla="*/ 211731 w 1055322"/>
                      <a:gd name="connsiteY39" fmla="*/ 670986 h 1541037"/>
                      <a:gd name="connsiteX40" fmla="*/ 215227 w 1055322"/>
                      <a:gd name="connsiteY40" fmla="*/ 672519 h 1541037"/>
                      <a:gd name="connsiteX41" fmla="*/ 216475 w 1055322"/>
                      <a:gd name="connsiteY41" fmla="*/ 676129 h 1541037"/>
                      <a:gd name="connsiteX42" fmla="*/ 172822 w 1055322"/>
                      <a:gd name="connsiteY42" fmla="*/ 1221578 h 1541037"/>
                      <a:gd name="connsiteX43" fmla="*/ 239935 w 1055322"/>
                      <a:gd name="connsiteY43" fmla="*/ 1429061 h 1541037"/>
                      <a:gd name="connsiteX44" fmla="*/ 434111 w 1055322"/>
                      <a:gd name="connsiteY44" fmla="*/ 1528312 h 1541037"/>
                      <a:gd name="connsiteX45" fmla="*/ 462286 w 1055322"/>
                      <a:gd name="connsiteY45" fmla="*/ 1530569 h 1541037"/>
                      <a:gd name="connsiteX46" fmla="*/ 669769 w 1055322"/>
                      <a:gd name="connsiteY46" fmla="*/ 1463466 h 1541037"/>
                      <a:gd name="connsiteX47" fmla="*/ 769029 w 1055322"/>
                      <a:gd name="connsiteY47" fmla="*/ 1269289 h 1541037"/>
                      <a:gd name="connsiteX48" fmla="*/ 785479 w 1055322"/>
                      <a:gd name="connsiteY48" fmla="*/ 1063835 h 1541037"/>
                      <a:gd name="connsiteX49" fmla="*/ 790146 w 1055322"/>
                      <a:gd name="connsiteY49" fmla="*/ 1059453 h 1541037"/>
                      <a:gd name="connsiteX50" fmla="*/ 1045759 w 1055322"/>
                      <a:gd name="connsiteY50" fmla="*/ 799706 h 1541037"/>
                      <a:gd name="connsiteX51" fmla="*/ 1045759 w 1055322"/>
                      <a:gd name="connsiteY51" fmla="*/ 161303 h 1541037"/>
                      <a:gd name="connsiteX52" fmla="*/ 1035234 w 1055322"/>
                      <a:gd name="connsiteY52" fmla="*/ 88903 h 1541037"/>
                      <a:gd name="connsiteX53" fmla="*/ 998982 w 1055322"/>
                      <a:gd name="connsiteY53" fmla="*/ 105372 h 1541037"/>
                      <a:gd name="connsiteX54" fmla="*/ 713203 w 1055322"/>
                      <a:gd name="connsiteY54" fmla="*/ 66253 h 1541037"/>
                      <a:gd name="connsiteX55" fmla="*/ 706260 w 1055322"/>
                      <a:gd name="connsiteY55" fmla="*/ 62510 h 1541037"/>
                      <a:gd name="connsiteX56" fmla="*/ 652777 w 1055322"/>
                      <a:gd name="connsiteY56" fmla="*/ 41021 h 1541037"/>
                      <a:gd name="connsiteX57" fmla="*/ 570309 w 1055322"/>
                      <a:gd name="connsiteY57" fmla="*/ 58452 h 1541037"/>
                      <a:gd name="connsiteX58" fmla="*/ 492547 w 1055322"/>
                      <a:gd name="connsiteY58" fmla="*/ 77673 h 1541037"/>
                      <a:gd name="connsiteX59" fmla="*/ 413471 w 1055322"/>
                      <a:gd name="connsiteY59" fmla="*/ 35030 h 1541037"/>
                      <a:gd name="connsiteX60" fmla="*/ 300876 w 1055322"/>
                      <a:gd name="connsiteY60" fmla="*/ 496697 h 1541037"/>
                      <a:gd name="connsiteX61" fmla="*/ 295475 w 1055322"/>
                      <a:gd name="connsiteY61" fmla="*/ 498431 h 1541037"/>
                      <a:gd name="connsiteX62" fmla="*/ 292246 w 1055322"/>
                      <a:gd name="connsiteY62" fmla="*/ 493744 h 1541037"/>
                      <a:gd name="connsiteX63" fmla="*/ 255241 w 1055322"/>
                      <a:gd name="connsiteY63" fmla="*/ 359718 h 1541037"/>
                      <a:gd name="connsiteX64" fmla="*/ 242573 w 1055322"/>
                      <a:gd name="connsiteY64" fmla="*/ 337782 h 1541037"/>
                      <a:gd name="connsiteX65" fmla="*/ 168145 w 1055322"/>
                      <a:gd name="connsiteY65" fmla="*/ 337782 h 154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55322" h="1541037">
                        <a:moveTo>
                          <a:pt x="485508" y="1541037"/>
                        </a:moveTo>
                        <a:cubicBezTo>
                          <a:pt x="477545" y="1541037"/>
                          <a:pt x="469554" y="1540723"/>
                          <a:pt x="461524" y="1540075"/>
                        </a:cubicBezTo>
                        <a:lnTo>
                          <a:pt x="433349" y="1537818"/>
                        </a:lnTo>
                        <a:cubicBezTo>
                          <a:pt x="354959" y="1531541"/>
                          <a:pt x="283693" y="1495117"/>
                          <a:pt x="232696" y="1435243"/>
                        </a:cubicBezTo>
                        <a:cubicBezTo>
                          <a:pt x="181699" y="1375369"/>
                          <a:pt x="157067" y="1299217"/>
                          <a:pt x="163344" y="1220816"/>
                        </a:cubicBezTo>
                        <a:lnTo>
                          <a:pt x="206578" y="680511"/>
                        </a:lnTo>
                        <a:lnTo>
                          <a:pt x="168145" y="680511"/>
                        </a:lnTo>
                        <a:cubicBezTo>
                          <a:pt x="75428" y="680511"/>
                          <a:pt x="0" y="605082"/>
                          <a:pt x="0" y="512366"/>
                        </a:cubicBezTo>
                        <a:lnTo>
                          <a:pt x="0" y="496421"/>
                        </a:lnTo>
                        <a:cubicBezTo>
                          <a:pt x="0" y="419326"/>
                          <a:pt x="52435" y="352317"/>
                          <a:pt x="127511" y="333477"/>
                        </a:cubicBezTo>
                        <a:cubicBezTo>
                          <a:pt x="141275" y="330019"/>
                          <a:pt x="154953" y="328276"/>
                          <a:pt x="168154" y="328276"/>
                        </a:cubicBezTo>
                        <a:lnTo>
                          <a:pt x="245307" y="328276"/>
                        </a:lnTo>
                        <a:cubicBezTo>
                          <a:pt x="247002" y="328276"/>
                          <a:pt x="248564" y="329171"/>
                          <a:pt x="249422" y="330629"/>
                        </a:cubicBezTo>
                        <a:cubicBezTo>
                          <a:pt x="254156" y="338696"/>
                          <a:pt x="258889" y="346812"/>
                          <a:pt x="263547" y="355041"/>
                        </a:cubicBezTo>
                        <a:cubicBezTo>
                          <a:pt x="287846" y="397980"/>
                          <a:pt x="300428" y="438604"/>
                          <a:pt x="301800" y="478714"/>
                        </a:cubicBezTo>
                        <a:cubicBezTo>
                          <a:pt x="393954" y="342602"/>
                          <a:pt x="430235" y="166961"/>
                          <a:pt x="398926" y="5674"/>
                        </a:cubicBezTo>
                        <a:cubicBezTo>
                          <a:pt x="398440" y="3188"/>
                          <a:pt x="399993" y="749"/>
                          <a:pt x="402460" y="140"/>
                        </a:cubicBezTo>
                        <a:cubicBezTo>
                          <a:pt x="404955" y="-470"/>
                          <a:pt x="407441" y="969"/>
                          <a:pt x="408165" y="3388"/>
                        </a:cubicBezTo>
                        <a:cubicBezTo>
                          <a:pt x="419138" y="39869"/>
                          <a:pt x="454752" y="67101"/>
                          <a:pt x="492823" y="68129"/>
                        </a:cubicBezTo>
                        <a:cubicBezTo>
                          <a:pt x="518189" y="68825"/>
                          <a:pt x="542811" y="59033"/>
                          <a:pt x="566842" y="49575"/>
                        </a:cubicBezTo>
                        <a:cubicBezTo>
                          <a:pt x="594855" y="38545"/>
                          <a:pt x="623802" y="27153"/>
                          <a:pt x="654177" y="31582"/>
                        </a:cubicBezTo>
                        <a:cubicBezTo>
                          <a:pt x="674684" y="34573"/>
                          <a:pt x="693058" y="44507"/>
                          <a:pt x="710822" y="54118"/>
                        </a:cubicBezTo>
                        <a:lnTo>
                          <a:pt x="717718" y="57823"/>
                        </a:lnTo>
                        <a:lnTo>
                          <a:pt x="717718" y="57823"/>
                        </a:lnTo>
                        <a:cubicBezTo>
                          <a:pt x="774830" y="88284"/>
                          <a:pt x="886920" y="133785"/>
                          <a:pt x="995924" y="96342"/>
                        </a:cubicBezTo>
                        <a:cubicBezTo>
                          <a:pt x="1009440" y="91704"/>
                          <a:pt x="1022775" y="85417"/>
                          <a:pt x="1035577" y="77654"/>
                        </a:cubicBezTo>
                        <a:cubicBezTo>
                          <a:pt x="1036853" y="76892"/>
                          <a:pt x="1038368" y="76768"/>
                          <a:pt x="1039730" y="77264"/>
                        </a:cubicBezTo>
                        <a:cubicBezTo>
                          <a:pt x="1041092" y="77778"/>
                          <a:pt x="1042149" y="78893"/>
                          <a:pt x="1042597" y="80283"/>
                        </a:cubicBezTo>
                        <a:cubicBezTo>
                          <a:pt x="1051046" y="106839"/>
                          <a:pt x="1055322" y="134090"/>
                          <a:pt x="1055322" y="161293"/>
                        </a:cubicBezTo>
                        <a:lnTo>
                          <a:pt x="1055322" y="799706"/>
                        </a:lnTo>
                        <a:cubicBezTo>
                          <a:pt x="1055322" y="944315"/>
                          <a:pt x="938794" y="1064159"/>
                          <a:pt x="794671" y="1068873"/>
                        </a:cubicBezTo>
                        <a:lnTo>
                          <a:pt x="778564" y="1270051"/>
                        </a:lnTo>
                        <a:cubicBezTo>
                          <a:pt x="772296" y="1348451"/>
                          <a:pt x="735873" y="1419708"/>
                          <a:pt x="675989" y="1470714"/>
                        </a:cubicBezTo>
                        <a:cubicBezTo>
                          <a:pt x="622211" y="1516501"/>
                          <a:pt x="555336" y="1541037"/>
                          <a:pt x="485508" y="1541037"/>
                        </a:cubicBezTo>
                        <a:close/>
                        <a:moveTo>
                          <a:pt x="168145" y="337801"/>
                        </a:moveTo>
                        <a:cubicBezTo>
                          <a:pt x="155715" y="337801"/>
                          <a:pt x="142837" y="339458"/>
                          <a:pt x="129826" y="342716"/>
                        </a:cubicBezTo>
                        <a:cubicBezTo>
                          <a:pt x="58998" y="360499"/>
                          <a:pt x="9515" y="423698"/>
                          <a:pt x="9515" y="496421"/>
                        </a:cubicBezTo>
                        <a:lnTo>
                          <a:pt x="9515" y="512366"/>
                        </a:lnTo>
                        <a:cubicBezTo>
                          <a:pt x="9515" y="599834"/>
                          <a:pt x="80677" y="670986"/>
                          <a:pt x="168135" y="670986"/>
                        </a:cubicBezTo>
                        <a:lnTo>
                          <a:pt x="211731" y="670986"/>
                        </a:lnTo>
                        <a:cubicBezTo>
                          <a:pt x="213065" y="670986"/>
                          <a:pt x="214322" y="671538"/>
                          <a:pt x="215227" y="672519"/>
                        </a:cubicBezTo>
                        <a:cubicBezTo>
                          <a:pt x="216132" y="673491"/>
                          <a:pt x="216589" y="674805"/>
                          <a:pt x="216475" y="676129"/>
                        </a:cubicBezTo>
                        <a:lnTo>
                          <a:pt x="172822" y="1221578"/>
                        </a:lnTo>
                        <a:cubicBezTo>
                          <a:pt x="166754" y="1297435"/>
                          <a:pt x="190586" y="1371130"/>
                          <a:pt x="239935" y="1429061"/>
                        </a:cubicBezTo>
                        <a:cubicBezTo>
                          <a:pt x="289293" y="1486992"/>
                          <a:pt x="358245" y="1522244"/>
                          <a:pt x="434111" y="1528312"/>
                        </a:cubicBezTo>
                        <a:lnTo>
                          <a:pt x="462286" y="1530569"/>
                        </a:lnTo>
                        <a:cubicBezTo>
                          <a:pt x="538124" y="1536684"/>
                          <a:pt x="611829" y="1512815"/>
                          <a:pt x="669769" y="1463466"/>
                        </a:cubicBezTo>
                        <a:cubicBezTo>
                          <a:pt x="727701" y="1414117"/>
                          <a:pt x="762952" y="1345156"/>
                          <a:pt x="769029" y="1269289"/>
                        </a:cubicBezTo>
                        <a:lnTo>
                          <a:pt x="785479" y="1063835"/>
                        </a:lnTo>
                        <a:cubicBezTo>
                          <a:pt x="785670" y="1061396"/>
                          <a:pt x="787689" y="1059501"/>
                          <a:pt x="790146" y="1059453"/>
                        </a:cubicBezTo>
                        <a:cubicBezTo>
                          <a:pt x="931088" y="1057110"/>
                          <a:pt x="1045759" y="940591"/>
                          <a:pt x="1045759" y="799706"/>
                        </a:cubicBezTo>
                        <a:lnTo>
                          <a:pt x="1045759" y="161303"/>
                        </a:lnTo>
                        <a:cubicBezTo>
                          <a:pt x="1045759" y="137033"/>
                          <a:pt x="1042216" y="112706"/>
                          <a:pt x="1035234" y="88903"/>
                        </a:cubicBezTo>
                        <a:cubicBezTo>
                          <a:pt x="1023471" y="95618"/>
                          <a:pt x="1011298" y="101143"/>
                          <a:pt x="998982" y="105372"/>
                        </a:cubicBezTo>
                        <a:cubicBezTo>
                          <a:pt x="886577" y="143958"/>
                          <a:pt x="771687" y="97428"/>
                          <a:pt x="713203" y="66253"/>
                        </a:cubicBezTo>
                        <a:lnTo>
                          <a:pt x="706260" y="62510"/>
                        </a:lnTo>
                        <a:cubicBezTo>
                          <a:pt x="689229" y="53299"/>
                          <a:pt x="671608" y="43774"/>
                          <a:pt x="652777" y="41021"/>
                        </a:cubicBezTo>
                        <a:cubicBezTo>
                          <a:pt x="624897" y="36973"/>
                          <a:pt x="598389" y="47403"/>
                          <a:pt x="570309" y="58452"/>
                        </a:cubicBezTo>
                        <a:cubicBezTo>
                          <a:pt x="545392" y="68263"/>
                          <a:pt x="519503" y="78369"/>
                          <a:pt x="492547" y="77673"/>
                        </a:cubicBezTo>
                        <a:cubicBezTo>
                          <a:pt x="461362" y="76826"/>
                          <a:pt x="431673" y="60071"/>
                          <a:pt x="413471" y="35030"/>
                        </a:cubicBezTo>
                        <a:cubicBezTo>
                          <a:pt x="435893" y="195031"/>
                          <a:pt x="394764" y="365424"/>
                          <a:pt x="300876" y="496697"/>
                        </a:cubicBezTo>
                        <a:cubicBezTo>
                          <a:pt x="299656" y="498412"/>
                          <a:pt x="297466" y="499107"/>
                          <a:pt x="295475" y="498431"/>
                        </a:cubicBezTo>
                        <a:cubicBezTo>
                          <a:pt x="293484" y="497754"/>
                          <a:pt x="292170" y="495849"/>
                          <a:pt x="292246" y="493744"/>
                        </a:cubicBezTo>
                        <a:cubicBezTo>
                          <a:pt x="293875" y="450425"/>
                          <a:pt x="281759" y="406581"/>
                          <a:pt x="255241" y="359718"/>
                        </a:cubicBezTo>
                        <a:cubicBezTo>
                          <a:pt x="251069" y="352336"/>
                          <a:pt x="246821" y="345040"/>
                          <a:pt x="242573" y="337782"/>
                        </a:cubicBezTo>
                        <a:lnTo>
                          <a:pt x="168145" y="337782"/>
                        </a:lnTo>
                        <a:close/>
                      </a:path>
                    </a:pathLst>
                  </a:custGeom>
                  <a:solidFill>
                    <a:srgbClr val="090909"/>
                  </a:solidFill>
                  <a:ln w="9525" cap="flat">
                    <a:noFill/>
                    <a:prstDash val="solid"/>
                    <a:miter/>
                  </a:ln>
                </p:spPr>
                <p:txBody>
                  <a:bodyPr rtlCol="0" anchor="ctr"/>
                  <a:lstStyle/>
                  <a:p>
                    <a:endParaRPr lang="es-CO"/>
                  </a:p>
                </p:txBody>
              </p:sp>
            </p:grpSp>
            <p:grpSp>
              <p:nvGrpSpPr>
                <p:cNvPr id="290" name="Graphic 205">
                  <a:extLst>
                    <a:ext uri="{FF2B5EF4-FFF2-40B4-BE49-F238E27FC236}">
                      <a16:creationId xmlns:a16="http://schemas.microsoft.com/office/drawing/2014/main" id="{660915C4-05F0-DFBF-BAEF-4F3211F12306}"/>
                    </a:ext>
                  </a:extLst>
                </p:cNvPr>
                <p:cNvGrpSpPr/>
                <p:nvPr/>
              </p:nvGrpSpPr>
              <p:grpSpPr>
                <a:xfrm>
                  <a:off x="3272186" y="2007424"/>
                  <a:ext cx="883519" cy="1046681"/>
                  <a:chOff x="3272186" y="2007424"/>
                  <a:chExt cx="883519" cy="1046681"/>
                </a:xfrm>
              </p:grpSpPr>
              <p:grpSp>
                <p:nvGrpSpPr>
                  <p:cNvPr id="291" name="Graphic 205">
                    <a:extLst>
                      <a:ext uri="{FF2B5EF4-FFF2-40B4-BE49-F238E27FC236}">
                        <a16:creationId xmlns:a16="http://schemas.microsoft.com/office/drawing/2014/main" id="{784E451C-63CF-B77F-7D7E-493B9022BF44}"/>
                      </a:ext>
                    </a:extLst>
                  </p:cNvPr>
                  <p:cNvGrpSpPr/>
                  <p:nvPr/>
                </p:nvGrpSpPr>
                <p:grpSpPr>
                  <a:xfrm>
                    <a:off x="3293568" y="2487844"/>
                    <a:ext cx="93236" cy="150780"/>
                    <a:chOff x="3293568" y="2487844"/>
                    <a:chExt cx="93236" cy="150780"/>
                  </a:xfrm>
                  <a:solidFill>
                    <a:srgbClr val="090909"/>
                  </a:solidFill>
                </p:grpSpPr>
                <p:sp>
                  <p:nvSpPr>
                    <p:cNvPr id="292" name="Freeform: Shape 291">
                      <a:extLst>
                        <a:ext uri="{FF2B5EF4-FFF2-40B4-BE49-F238E27FC236}">
                          <a16:creationId xmlns:a16="http://schemas.microsoft.com/office/drawing/2014/main" id="{6DA4140D-FFE1-B3E0-D88A-669B9191CACC}"/>
                        </a:ext>
                      </a:extLst>
                    </p:cNvPr>
                    <p:cNvSpPr/>
                    <p:nvPr/>
                  </p:nvSpPr>
                  <p:spPr>
                    <a:xfrm>
                      <a:off x="3298326" y="2492616"/>
                      <a:ext cx="83705" cy="141246"/>
                    </a:xfrm>
                    <a:custGeom>
                      <a:avLst/>
                      <a:gdLst>
                        <a:gd name="connsiteX0" fmla="*/ 83706 w 83705"/>
                        <a:gd name="connsiteY0" fmla="*/ 505 h 141246"/>
                        <a:gd name="connsiteX1" fmla="*/ 32252 w 83705"/>
                        <a:gd name="connsiteY1" fmla="*/ 141246 h 141246"/>
                        <a:gd name="connsiteX2" fmla="*/ 0 w 83705"/>
                        <a:gd name="connsiteY2" fmla="*/ 0 h 141246"/>
                      </a:gdLst>
                      <a:ahLst/>
                      <a:cxnLst>
                        <a:cxn ang="0">
                          <a:pos x="connsiteX0" y="connsiteY0"/>
                        </a:cxn>
                        <a:cxn ang="0">
                          <a:pos x="connsiteX1" y="connsiteY1"/>
                        </a:cxn>
                        <a:cxn ang="0">
                          <a:pos x="connsiteX2" y="connsiteY2"/>
                        </a:cxn>
                      </a:cxnLst>
                      <a:rect l="l" t="t" r="r" b="b"/>
                      <a:pathLst>
                        <a:path w="83705" h="141246">
                          <a:moveTo>
                            <a:pt x="83706" y="505"/>
                          </a:moveTo>
                          <a:lnTo>
                            <a:pt x="32252" y="141246"/>
                          </a:lnTo>
                          <a:lnTo>
                            <a:pt x="0" y="0"/>
                          </a:lnTo>
                          <a:close/>
                        </a:path>
                      </a:pathLst>
                    </a:custGeom>
                    <a:solidFill>
                      <a:srgbClr val="090909"/>
                    </a:solidFill>
                    <a:ln w="9525" cap="flat">
                      <a:noFill/>
                      <a:prstDash val="solid"/>
                      <a:miter/>
                    </a:ln>
                  </p:spPr>
                  <p:txBody>
                    <a:bodyPr rtlCol="0" anchor="ctr"/>
                    <a:lstStyle/>
                    <a:p>
                      <a:endParaRPr lang="es-CO"/>
                    </a:p>
                  </p:txBody>
                </p:sp>
                <p:sp>
                  <p:nvSpPr>
                    <p:cNvPr id="293" name="Freeform: Shape 292">
                      <a:extLst>
                        <a:ext uri="{FF2B5EF4-FFF2-40B4-BE49-F238E27FC236}">
                          <a16:creationId xmlns:a16="http://schemas.microsoft.com/office/drawing/2014/main" id="{13211135-56B0-C821-B9AF-2684FD19D7E7}"/>
                        </a:ext>
                      </a:extLst>
                    </p:cNvPr>
                    <p:cNvSpPr/>
                    <p:nvPr/>
                  </p:nvSpPr>
                  <p:spPr>
                    <a:xfrm>
                      <a:off x="3293568" y="2487844"/>
                      <a:ext cx="93236" cy="150780"/>
                    </a:xfrm>
                    <a:custGeom>
                      <a:avLst/>
                      <a:gdLst>
                        <a:gd name="connsiteX0" fmla="*/ 37010 w 93236"/>
                        <a:gd name="connsiteY0" fmla="*/ 150781 h 150780"/>
                        <a:gd name="connsiteX1" fmla="*/ 36714 w 93236"/>
                        <a:gd name="connsiteY1" fmla="*/ 150771 h 150780"/>
                        <a:gd name="connsiteX2" fmla="*/ 32371 w 93236"/>
                        <a:gd name="connsiteY2" fmla="*/ 147076 h 150780"/>
                        <a:gd name="connsiteX3" fmla="*/ 119 w 93236"/>
                        <a:gd name="connsiteY3" fmla="*/ 5820 h 150780"/>
                        <a:gd name="connsiteX4" fmla="*/ 1053 w 93236"/>
                        <a:gd name="connsiteY4" fmla="*/ 1781 h 150780"/>
                        <a:gd name="connsiteX5" fmla="*/ 4796 w 93236"/>
                        <a:gd name="connsiteY5" fmla="*/ 0 h 150780"/>
                        <a:gd name="connsiteX6" fmla="*/ 88502 w 93236"/>
                        <a:gd name="connsiteY6" fmla="*/ 505 h 150780"/>
                        <a:gd name="connsiteX7" fmla="*/ 92388 w 93236"/>
                        <a:gd name="connsiteY7" fmla="*/ 2553 h 150780"/>
                        <a:gd name="connsiteX8" fmla="*/ 92950 w 93236"/>
                        <a:gd name="connsiteY8" fmla="*/ 6906 h 150780"/>
                        <a:gd name="connsiteX9" fmla="*/ 41496 w 93236"/>
                        <a:gd name="connsiteY9" fmla="*/ 147647 h 150780"/>
                        <a:gd name="connsiteX10" fmla="*/ 37010 w 93236"/>
                        <a:gd name="connsiteY10" fmla="*/ 150781 h 150780"/>
                        <a:gd name="connsiteX11" fmla="*/ 10740 w 93236"/>
                        <a:gd name="connsiteY11" fmla="*/ 9573 h 150780"/>
                        <a:gd name="connsiteX12" fmla="*/ 38067 w 93236"/>
                        <a:gd name="connsiteY12" fmla="*/ 129264 h 150780"/>
                        <a:gd name="connsiteX13" fmla="*/ 81663 w 93236"/>
                        <a:gd name="connsiteY13" fmla="*/ 10001 h 150780"/>
                        <a:gd name="connsiteX14" fmla="*/ 10740 w 93236"/>
                        <a:gd name="connsiteY14" fmla="*/ 9573 h 1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36" h="150780">
                          <a:moveTo>
                            <a:pt x="37010" y="150781"/>
                          </a:moveTo>
                          <a:cubicBezTo>
                            <a:pt x="36905" y="150781"/>
                            <a:pt x="36810" y="150771"/>
                            <a:pt x="36714" y="150771"/>
                          </a:cubicBezTo>
                          <a:cubicBezTo>
                            <a:pt x="34600" y="150638"/>
                            <a:pt x="32838" y="149133"/>
                            <a:pt x="32371" y="147076"/>
                          </a:cubicBezTo>
                          <a:lnTo>
                            <a:pt x="119" y="5820"/>
                          </a:lnTo>
                          <a:cubicBezTo>
                            <a:pt x="-205" y="4401"/>
                            <a:pt x="138" y="2915"/>
                            <a:pt x="1053" y="1781"/>
                          </a:cubicBezTo>
                          <a:cubicBezTo>
                            <a:pt x="1967" y="648"/>
                            <a:pt x="3691" y="76"/>
                            <a:pt x="4796" y="0"/>
                          </a:cubicBezTo>
                          <a:lnTo>
                            <a:pt x="88502" y="505"/>
                          </a:lnTo>
                          <a:cubicBezTo>
                            <a:pt x="90054" y="514"/>
                            <a:pt x="91493" y="1276"/>
                            <a:pt x="92388" y="2553"/>
                          </a:cubicBezTo>
                          <a:cubicBezTo>
                            <a:pt x="93274" y="3829"/>
                            <a:pt x="93474" y="5448"/>
                            <a:pt x="92950" y="6906"/>
                          </a:cubicBezTo>
                          <a:lnTo>
                            <a:pt x="41496" y="147647"/>
                          </a:lnTo>
                          <a:cubicBezTo>
                            <a:pt x="40791" y="149543"/>
                            <a:pt x="39000" y="150781"/>
                            <a:pt x="37010" y="150781"/>
                          </a:cubicBezTo>
                          <a:close/>
                          <a:moveTo>
                            <a:pt x="10740" y="9573"/>
                          </a:moveTo>
                          <a:lnTo>
                            <a:pt x="38067" y="129264"/>
                          </a:lnTo>
                          <a:lnTo>
                            <a:pt x="81663" y="10001"/>
                          </a:lnTo>
                          <a:lnTo>
                            <a:pt x="10740" y="9573"/>
                          </a:lnTo>
                          <a:close/>
                        </a:path>
                      </a:pathLst>
                    </a:custGeom>
                    <a:solidFill>
                      <a:srgbClr val="090909"/>
                    </a:solidFill>
                    <a:ln w="9525" cap="flat">
                      <a:noFill/>
                      <a:prstDash val="solid"/>
                      <a:miter/>
                    </a:ln>
                  </p:spPr>
                  <p:txBody>
                    <a:bodyPr rtlCol="0" anchor="ctr"/>
                    <a:lstStyle/>
                    <a:p>
                      <a:endParaRPr lang="es-CO"/>
                    </a:p>
                  </p:txBody>
                </p:sp>
              </p:grpSp>
              <p:grpSp>
                <p:nvGrpSpPr>
                  <p:cNvPr id="294" name="Graphic 205">
                    <a:extLst>
                      <a:ext uri="{FF2B5EF4-FFF2-40B4-BE49-F238E27FC236}">
                        <a16:creationId xmlns:a16="http://schemas.microsoft.com/office/drawing/2014/main" id="{892A7420-8B12-92CA-5A0F-FB8830E702E6}"/>
                      </a:ext>
                    </a:extLst>
                  </p:cNvPr>
                  <p:cNvGrpSpPr/>
                  <p:nvPr/>
                </p:nvGrpSpPr>
                <p:grpSpPr>
                  <a:xfrm>
                    <a:off x="3272186" y="2264102"/>
                    <a:ext cx="69452" cy="112756"/>
                    <a:chOff x="3272186" y="2264102"/>
                    <a:chExt cx="69452" cy="112756"/>
                  </a:xfrm>
                </p:grpSpPr>
                <p:sp>
                  <p:nvSpPr>
                    <p:cNvPr id="295" name="Freeform: Shape 294">
                      <a:extLst>
                        <a:ext uri="{FF2B5EF4-FFF2-40B4-BE49-F238E27FC236}">
                          <a16:creationId xmlns:a16="http://schemas.microsoft.com/office/drawing/2014/main" id="{FB7F878F-96A7-D83D-C479-6D7856FC1E51}"/>
                        </a:ext>
                      </a:extLst>
                    </p:cNvPr>
                    <p:cNvSpPr/>
                    <p:nvPr/>
                  </p:nvSpPr>
                  <p:spPr>
                    <a:xfrm>
                      <a:off x="3276952" y="2268864"/>
                      <a:ext cx="59921" cy="103231"/>
                    </a:xfrm>
                    <a:custGeom>
                      <a:avLst/>
                      <a:gdLst>
                        <a:gd name="connsiteX0" fmla="*/ 0 w 59921"/>
                        <a:gd name="connsiteY0" fmla="*/ 0 h 103231"/>
                        <a:gd name="connsiteX1" fmla="*/ 59922 w 59921"/>
                        <a:gd name="connsiteY1" fmla="*/ 66675 h 103231"/>
                        <a:gd name="connsiteX2" fmla="*/ 3858 w 59921"/>
                        <a:gd name="connsiteY2" fmla="*/ 103232 h 103231"/>
                      </a:gdLst>
                      <a:ahLst/>
                      <a:cxnLst>
                        <a:cxn ang="0">
                          <a:pos x="connsiteX0" y="connsiteY0"/>
                        </a:cxn>
                        <a:cxn ang="0">
                          <a:pos x="connsiteX1" y="connsiteY1"/>
                        </a:cxn>
                        <a:cxn ang="0">
                          <a:pos x="connsiteX2" y="connsiteY2"/>
                        </a:cxn>
                      </a:cxnLst>
                      <a:rect l="l" t="t" r="r" b="b"/>
                      <a:pathLst>
                        <a:path w="59921" h="103231">
                          <a:moveTo>
                            <a:pt x="0" y="0"/>
                          </a:moveTo>
                          <a:lnTo>
                            <a:pt x="59922" y="66675"/>
                          </a:lnTo>
                          <a:lnTo>
                            <a:pt x="3858" y="103232"/>
                          </a:lnTo>
                        </a:path>
                      </a:pathLst>
                    </a:custGeom>
                    <a:solidFill>
                      <a:srgbClr val="F8EEE2"/>
                    </a:solidFill>
                    <a:ln w="9525" cap="flat">
                      <a:noFill/>
                      <a:prstDash val="solid"/>
                      <a:miter/>
                    </a:ln>
                  </p:spPr>
                  <p:txBody>
                    <a:bodyPr rtlCol="0" anchor="ctr"/>
                    <a:lstStyle/>
                    <a:p>
                      <a:endParaRPr lang="es-CO"/>
                    </a:p>
                  </p:txBody>
                </p:sp>
                <p:sp>
                  <p:nvSpPr>
                    <p:cNvPr id="296" name="Freeform: Shape 295">
                      <a:extLst>
                        <a:ext uri="{FF2B5EF4-FFF2-40B4-BE49-F238E27FC236}">
                          <a16:creationId xmlns:a16="http://schemas.microsoft.com/office/drawing/2014/main" id="{114C8A86-8EE8-A316-1053-A6742EC23B58}"/>
                        </a:ext>
                      </a:extLst>
                    </p:cNvPr>
                    <p:cNvSpPr/>
                    <p:nvPr/>
                  </p:nvSpPr>
                  <p:spPr>
                    <a:xfrm>
                      <a:off x="3272186" y="2264102"/>
                      <a:ext cx="69452" cy="112756"/>
                    </a:xfrm>
                    <a:custGeom>
                      <a:avLst/>
                      <a:gdLst>
                        <a:gd name="connsiteX0" fmla="*/ 8624 w 69452"/>
                        <a:gd name="connsiteY0" fmla="*/ 112756 h 112756"/>
                        <a:gd name="connsiteX1" fmla="*/ 4632 w 69452"/>
                        <a:gd name="connsiteY1" fmla="*/ 110594 h 112756"/>
                        <a:gd name="connsiteX2" fmla="*/ 6023 w 69452"/>
                        <a:gd name="connsiteY2" fmla="*/ 104003 h 112756"/>
                        <a:gd name="connsiteX3" fmla="*/ 57430 w 69452"/>
                        <a:gd name="connsiteY3" fmla="*/ 70485 h 112756"/>
                        <a:gd name="connsiteX4" fmla="*/ 1223 w 69452"/>
                        <a:gd name="connsiteY4" fmla="*/ 7943 h 112756"/>
                        <a:gd name="connsiteX5" fmla="*/ 1585 w 69452"/>
                        <a:gd name="connsiteY5" fmla="*/ 1219 h 112756"/>
                        <a:gd name="connsiteX6" fmla="*/ 8309 w 69452"/>
                        <a:gd name="connsiteY6" fmla="*/ 1581 h 112756"/>
                        <a:gd name="connsiteX7" fmla="*/ 68231 w 69452"/>
                        <a:gd name="connsiteY7" fmla="*/ 68265 h 112756"/>
                        <a:gd name="connsiteX8" fmla="*/ 69412 w 69452"/>
                        <a:gd name="connsiteY8" fmla="*/ 72066 h 112756"/>
                        <a:gd name="connsiteX9" fmla="*/ 67288 w 69452"/>
                        <a:gd name="connsiteY9" fmla="*/ 75438 h 112756"/>
                        <a:gd name="connsiteX10" fmla="*/ 11224 w 69452"/>
                        <a:gd name="connsiteY10" fmla="*/ 111994 h 112756"/>
                        <a:gd name="connsiteX11" fmla="*/ 8624 w 69452"/>
                        <a:gd name="connsiteY11" fmla="*/ 112756 h 11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52" h="112756">
                          <a:moveTo>
                            <a:pt x="8624" y="112756"/>
                          </a:moveTo>
                          <a:cubicBezTo>
                            <a:pt x="7071" y="112756"/>
                            <a:pt x="5547" y="111994"/>
                            <a:pt x="4632" y="110594"/>
                          </a:cubicBezTo>
                          <a:cubicBezTo>
                            <a:pt x="3204" y="108394"/>
                            <a:pt x="3813" y="105441"/>
                            <a:pt x="6023" y="104003"/>
                          </a:cubicBezTo>
                          <a:lnTo>
                            <a:pt x="57430" y="70485"/>
                          </a:lnTo>
                          <a:lnTo>
                            <a:pt x="1223" y="7943"/>
                          </a:lnTo>
                          <a:cubicBezTo>
                            <a:pt x="-540" y="5991"/>
                            <a:pt x="-378" y="2981"/>
                            <a:pt x="1585" y="1219"/>
                          </a:cubicBezTo>
                          <a:cubicBezTo>
                            <a:pt x="3528" y="-534"/>
                            <a:pt x="6547" y="-381"/>
                            <a:pt x="8309" y="1581"/>
                          </a:cubicBezTo>
                          <a:lnTo>
                            <a:pt x="68231" y="68265"/>
                          </a:lnTo>
                          <a:cubicBezTo>
                            <a:pt x="69164" y="69294"/>
                            <a:pt x="69593" y="70685"/>
                            <a:pt x="69412" y="72066"/>
                          </a:cubicBezTo>
                          <a:cubicBezTo>
                            <a:pt x="69222" y="73447"/>
                            <a:pt x="68450" y="74676"/>
                            <a:pt x="67288" y="75438"/>
                          </a:cubicBezTo>
                          <a:lnTo>
                            <a:pt x="11224" y="111994"/>
                          </a:lnTo>
                          <a:cubicBezTo>
                            <a:pt x="10424" y="112509"/>
                            <a:pt x="9519" y="112756"/>
                            <a:pt x="8624" y="112756"/>
                          </a:cubicBezTo>
                          <a:close/>
                        </a:path>
                      </a:pathLst>
                    </a:custGeom>
                    <a:solidFill>
                      <a:srgbClr val="090909"/>
                    </a:solidFill>
                    <a:ln w="9525" cap="flat">
                      <a:noFill/>
                      <a:prstDash val="solid"/>
                      <a:miter/>
                    </a:ln>
                  </p:spPr>
                  <p:txBody>
                    <a:bodyPr rtlCol="0" anchor="ctr"/>
                    <a:lstStyle/>
                    <a:p>
                      <a:endParaRPr lang="es-CO"/>
                    </a:p>
                  </p:txBody>
                </p:sp>
              </p:grpSp>
              <p:grpSp>
                <p:nvGrpSpPr>
                  <p:cNvPr id="297" name="Graphic 205">
                    <a:extLst>
                      <a:ext uri="{FF2B5EF4-FFF2-40B4-BE49-F238E27FC236}">
                        <a16:creationId xmlns:a16="http://schemas.microsoft.com/office/drawing/2014/main" id="{A434DB25-0745-0D6F-A251-6E9EAC41406A}"/>
                      </a:ext>
                    </a:extLst>
                  </p:cNvPr>
                  <p:cNvGrpSpPr/>
                  <p:nvPr/>
                </p:nvGrpSpPr>
                <p:grpSpPr>
                  <a:xfrm>
                    <a:off x="3603502" y="2007424"/>
                    <a:ext cx="552203" cy="712989"/>
                    <a:chOff x="3603502" y="2007424"/>
                    <a:chExt cx="552203" cy="712989"/>
                  </a:xfrm>
                </p:grpSpPr>
                <p:sp>
                  <p:nvSpPr>
                    <p:cNvPr id="298" name="Freeform: Shape 297">
                      <a:extLst>
                        <a:ext uri="{FF2B5EF4-FFF2-40B4-BE49-F238E27FC236}">
                          <a16:creationId xmlns:a16="http://schemas.microsoft.com/office/drawing/2014/main" id="{9DD3B886-0B5B-8F3C-C7D6-602A6CDB6E71}"/>
                        </a:ext>
                      </a:extLst>
                    </p:cNvPr>
                    <p:cNvSpPr/>
                    <p:nvPr/>
                  </p:nvSpPr>
                  <p:spPr>
                    <a:xfrm>
                      <a:off x="3869845" y="2166935"/>
                      <a:ext cx="111002" cy="235593"/>
                    </a:xfrm>
                    <a:custGeom>
                      <a:avLst/>
                      <a:gdLst>
                        <a:gd name="connsiteX0" fmla="*/ 50559 w 111002"/>
                        <a:gd name="connsiteY0" fmla="*/ 235593 h 235593"/>
                        <a:gd name="connsiteX1" fmla="*/ 4763 w 111002"/>
                        <a:gd name="connsiteY1" fmla="*/ 235593 h 235593"/>
                        <a:gd name="connsiteX2" fmla="*/ 0 w 111002"/>
                        <a:gd name="connsiteY2" fmla="*/ 230831 h 235593"/>
                        <a:gd name="connsiteX3" fmla="*/ 4763 w 111002"/>
                        <a:gd name="connsiteY3" fmla="*/ 226068 h 235593"/>
                        <a:gd name="connsiteX4" fmla="*/ 50559 w 111002"/>
                        <a:gd name="connsiteY4" fmla="*/ 226068 h 235593"/>
                        <a:gd name="connsiteX5" fmla="*/ 89554 w 111002"/>
                        <a:gd name="connsiteY5" fmla="*/ 207885 h 235593"/>
                        <a:gd name="connsiteX6" fmla="*/ 100708 w 111002"/>
                        <a:gd name="connsiteY6" fmla="*/ 166318 h 235593"/>
                        <a:gd name="connsiteX7" fmla="*/ 72419 w 111002"/>
                        <a:gd name="connsiteY7" fmla="*/ 5593 h 235593"/>
                        <a:gd name="connsiteX8" fmla="*/ 76276 w 111002"/>
                        <a:gd name="connsiteY8" fmla="*/ 78 h 235593"/>
                        <a:gd name="connsiteX9" fmla="*/ 81791 w 111002"/>
                        <a:gd name="connsiteY9" fmla="*/ 3946 h 235593"/>
                        <a:gd name="connsiteX10" fmla="*/ 110080 w 111002"/>
                        <a:gd name="connsiteY10" fmla="*/ 164670 h 235593"/>
                        <a:gd name="connsiteX11" fmla="*/ 96850 w 111002"/>
                        <a:gd name="connsiteY11" fmla="*/ 214010 h 235593"/>
                        <a:gd name="connsiteX12" fmla="*/ 50559 w 111002"/>
                        <a:gd name="connsiteY12" fmla="*/ 235593 h 23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02" h="235593">
                          <a:moveTo>
                            <a:pt x="50559" y="235593"/>
                          </a:moveTo>
                          <a:lnTo>
                            <a:pt x="4763" y="235593"/>
                          </a:lnTo>
                          <a:cubicBezTo>
                            <a:pt x="2134" y="235593"/>
                            <a:pt x="0" y="233460"/>
                            <a:pt x="0" y="230831"/>
                          </a:cubicBezTo>
                          <a:cubicBezTo>
                            <a:pt x="0" y="228202"/>
                            <a:pt x="2134" y="226068"/>
                            <a:pt x="4763" y="226068"/>
                          </a:cubicBezTo>
                          <a:lnTo>
                            <a:pt x="50559" y="226068"/>
                          </a:lnTo>
                          <a:cubicBezTo>
                            <a:pt x="65646" y="226068"/>
                            <a:pt x="79858" y="219439"/>
                            <a:pt x="89554" y="207885"/>
                          </a:cubicBezTo>
                          <a:cubicBezTo>
                            <a:pt x="99260" y="196332"/>
                            <a:pt x="103318" y="181177"/>
                            <a:pt x="100708" y="166318"/>
                          </a:cubicBezTo>
                          <a:lnTo>
                            <a:pt x="72419" y="5593"/>
                          </a:lnTo>
                          <a:cubicBezTo>
                            <a:pt x="71961" y="3012"/>
                            <a:pt x="73695" y="536"/>
                            <a:pt x="76276" y="78"/>
                          </a:cubicBezTo>
                          <a:cubicBezTo>
                            <a:pt x="78791" y="-398"/>
                            <a:pt x="81343" y="1345"/>
                            <a:pt x="81791" y="3946"/>
                          </a:cubicBezTo>
                          <a:lnTo>
                            <a:pt x="110080" y="164670"/>
                          </a:lnTo>
                          <a:cubicBezTo>
                            <a:pt x="113186" y="182311"/>
                            <a:pt x="108366" y="200294"/>
                            <a:pt x="96850" y="214010"/>
                          </a:cubicBezTo>
                          <a:cubicBezTo>
                            <a:pt x="85334" y="227726"/>
                            <a:pt x="68466" y="235593"/>
                            <a:pt x="50559" y="235593"/>
                          </a:cubicBezTo>
                          <a:close/>
                        </a:path>
                      </a:pathLst>
                    </a:custGeom>
                    <a:solidFill>
                      <a:srgbClr val="090909"/>
                    </a:solidFill>
                    <a:ln w="9525" cap="flat">
                      <a:noFill/>
                      <a:prstDash val="solid"/>
                      <a:miter/>
                    </a:ln>
                  </p:spPr>
                  <p:txBody>
                    <a:bodyPr rtlCol="0" anchor="ctr"/>
                    <a:lstStyle/>
                    <a:p>
                      <a:endParaRPr lang="es-CO"/>
                    </a:p>
                  </p:txBody>
                </p:sp>
                <p:grpSp>
                  <p:nvGrpSpPr>
                    <p:cNvPr id="299" name="Graphic 205">
                      <a:extLst>
                        <a:ext uri="{FF2B5EF4-FFF2-40B4-BE49-F238E27FC236}">
                          <a16:creationId xmlns:a16="http://schemas.microsoft.com/office/drawing/2014/main" id="{C0483D0F-9B59-D885-538E-9323FD1BA1AE}"/>
                        </a:ext>
                      </a:extLst>
                    </p:cNvPr>
                    <p:cNvGrpSpPr/>
                    <p:nvPr/>
                  </p:nvGrpSpPr>
                  <p:grpSpPr>
                    <a:xfrm>
                      <a:off x="3603502" y="2007424"/>
                      <a:ext cx="552203" cy="712989"/>
                      <a:chOff x="3603502" y="2007424"/>
                      <a:chExt cx="552203" cy="712989"/>
                    </a:xfrm>
                  </p:grpSpPr>
                  <p:sp>
                    <p:nvSpPr>
                      <p:cNvPr id="300" name="Freeform: Shape 299">
                        <a:extLst>
                          <a:ext uri="{FF2B5EF4-FFF2-40B4-BE49-F238E27FC236}">
                            <a16:creationId xmlns:a16="http://schemas.microsoft.com/office/drawing/2014/main" id="{49383361-6A96-7BBB-372B-93BDCCF3E07F}"/>
                          </a:ext>
                        </a:extLst>
                      </p:cNvPr>
                      <p:cNvSpPr/>
                      <p:nvPr/>
                    </p:nvSpPr>
                    <p:spPr>
                      <a:xfrm>
                        <a:off x="4004190" y="2229571"/>
                        <a:ext cx="66571" cy="66578"/>
                      </a:xfrm>
                      <a:custGeom>
                        <a:avLst/>
                        <a:gdLst>
                          <a:gd name="connsiteX0" fmla="*/ 66033 w 66571"/>
                          <a:gd name="connsiteY0" fmla="*/ 27358 h 66578"/>
                          <a:gd name="connsiteX1" fmla="*/ 39220 w 66571"/>
                          <a:gd name="connsiteY1" fmla="*/ 66040 h 66578"/>
                          <a:gd name="connsiteX2" fmla="*/ 539 w 66571"/>
                          <a:gd name="connsiteY2" fmla="*/ 39227 h 66578"/>
                          <a:gd name="connsiteX3" fmla="*/ 27352 w 66571"/>
                          <a:gd name="connsiteY3" fmla="*/ 536 h 66578"/>
                          <a:gd name="connsiteX4" fmla="*/ 66033 w 66571"/>
                          <a:gd name="connsiteY4" fmla="*/ 27358 h 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71" h="66578">
                            <a:moveTo>
                              <a:pt x="66033" y="27358"/>
                            </a:moveTo>
                            <a:cubicBezTo>
                              <a:pt x="69309" y="45446"/>
                              <a:pt x="57299" y="62772"/>
                              <a:pt x="39220" y="66040"/>
                            </a:cubicBezTo>
                            <a:cubicBezTo>
                              <a:pt x="21132" y="69316"/>
                              <a:pt x="3815" y="57315"/>
                              <a:pt x="539" y="39227"/>
                            </a:cubicBezTo>
                            <a:cubicBezTo>
                              <a:pt x="-2738" y="21139"/>
                              <a:pt x="9264" y="3822"/>
                              <a:pt x="27352" y="536"/>
                            </a:cubicBezTo>
                            <a:cubicBezTo>
                              <a:pt x="45440" y="-2731"/>
                              <a:pt x="62756" y="9271"/>
                              <a:pt x="66033" y="27358"/>
                            </a:cubicBezTo>
                            <a:close/>
                          </a:path>
                        </a:pathLst>
                      </a:custGeom>
                      <a:solidFill>
                        <a:srgbClr val="090909"/>
                      </a:solidFill>
                      <a:ln w="9525" cap="flat">
                        <a:noFill/>
                        <a:prstDash val="solid"/>
                        <a:miter/>
                      </a:ln>
                    </p:spPr>
                    <p:txBody>
                      <a:bodyPr rtlCol="0" anchor="ctr"/>
                      <a:lstStyle/>
                      <a:p>
                        <a:endParaRPr lang="es-CO"/>
                      </a:p>
                    </p:txBody>
                  </p:sp>
                  <p:sp>
                    <p:nvSpPr>
                      <p:cNvPr id="301" name="Freeform: Shape 300">
                        <a:extLst>
                          <a:ext uri="{FF2B5EF4-FFF2-40B4-BE49-F238E27FC236}">
                            <a16:creationId xmlns:a16="http://schemas.microsoft.com/office/drawing/2014/main" id="{956B200A-5F51-A491-609F-D5462C8F2A6F}"/>
                          </a:ext>
                        </a:extLst>
                      </p:cNvPr>
                      <p:cNvSpPr/>
                      <p:nvPr/>
                    </p:nvSpPr>
                    <p:spPr>
                      <a:xfrm>
                        <a:off x="3809454" y="2687484"/>
                        <a:ext cx="87149" cy="32929"/>
                      </a:xfrm>
                      <a:custGeom>
                        <a:avLst/>
                        <a:gdLst>
                          <a:gd name="connsiteX0" fmla="*/ 81994 w 87149"/>
                          <a:gd name="connsiteY0" fmla="*/ 19130 h 32929"/>
                          <a:gd name="connsiteX1" fmla="*/ 77356 w 87149"/>
                          <a:gd name="connsiteY1" fmla="*/ 18749 h 32929"/>
                          <a:gd name="connsiteX2" fmla="*/ 11966 w 87149"/>
                          <a:gd name="connsiteY2" fmla="*/ 30760 h 32929"/>
                          <a:gd name="connsiteX3" fmla="*/ 2175 w 87149"/>
                          <a:gd name="connsiteY3" fmla="*/ 31036 h 32929"/>
                          <a:gd name="connsiteX4" fmla="*/ 1889 w 87149"/>
                          <a:gd name="connsiteY4" fmla="*/ 21244 h 32929"/>
                          <a:gd name="connsiteX5" fmla="*/ 83128 w 87149"/>
                          <a:gd name="connsiteY5" fmla="*/ 6147 h 32929"/>
                          <a:gd name="connsiteX6" fmla="*/ 86519 w 87149"/>
                          <a:gd name="connsiteY6" fmla="*/ 15310 h 32929"/>
                          <a:gd name="connsiteX7" fmla="*/ 81994 w 87149"/>
                          <a:gd name="connsiteY7" fmla="*/ 19130 h 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49" h="32929">
                            <a:moveTo>
                              <a:pt x="81994" y="19130"/>
                            </a:moveTo>
                            <a:cubicBezTo>
                              <a:pt x="80508" y="19530"/>
                              <a:pt x="78889" y="19425"/>
                              <a:pt x="77356" y="18749"/>
                            </a:cubicBezTo>
                            <a:cubicBezTo>
                              <a:pt x="75822" y="18053"/>
                              <a:pt x="39170" y="1965"/>
                              <a:pt x="11966" y="30760"/>
                            </a:cubicBezTo>
                            <a:cubicBezTo>
                              <a:pt x="9347" y="33541"/>
                              <a:pt x="4966" y="33665"/>
                              <a:pt x="2175" y="31036"/>
                            </a:cubicBezTo>
                            <a:cubicBezTo>
                              <a:pt x="-607" y="28416"/>
                              <a:pt x="-740" y="24025"/>
                              <a:pt x="1889" y="21244"/>
                            </a:cubicBezTo>
                            <a:cubicBezTo>
                              <a:pt x="36036" y="-14856"/>
                              <a:pt x="82651" y="5937"/>
                              <a:pt x="83128" y="6147"/>
                            </a:cubicBezTo>
                            <a:cubicBezTo>
                              <a:pt x="86585" y="7738"/>
                              <a:pt x="88109" y="11833"/>
                              <a:pt x="86519" y="15310"/>
                            </a:cubicBezTo>
                            <a:cubicBezTo>
                              <a:pt x="85633" y="17272"/>
                              <a:pt x="83937" y="18615"/>
                              <a:pt x="81994" y="19130"/>
                            </a:cubicBezTo>
                            <a:close/>
                          </a:path>
                        </a:pathLst>
                      </a:custGeom>
                      <a:solidFill>
                        <a:srgbClr val="090909"/>
                      </a:solidFill>
                      <a:ln w="9525" cap="flat">
                        <a:noFill/>
                        <a:prstDash val="solid"/>
                        <a:miter/>
                      </a:ln>
                    </p:spPr>
                    <p:txBody>
                      <a:bodyPr rtlCol="0" anchor="ctr"/>
                      <a:lstStyle/>
                      <a:p>
                        <a:endParaRPr lang="es-CO"/>
                      </a:p>
                    </p:txBody>
                  </p:sp>
                  <p:grpSp>
                    <p:nvGrpSpPr>
                      <p:cNvPr id="302" name="Graphic 205">
                        <a:extLst>
                          <a:ext uri="{FF2B5EF4-FFF2-40B4-BE49-F238E27FC236}">
                            <a16:creationId xmlns:a16="http://schemas.microsoft.com/office/drawing/2014/main" id="{914A28A6-0F32-2C1F-A14D-F4A842890B01}"/>
                          </a:ext>
                        </a:extLst>
                      </p:cNvPr>
                      <p:cNvGrpSpPr/>
                      <p:nvPr/>
                    </p:nvGrpSpPr>
                    <p:grpSpPr>
                      <a:xfrm>
                        <a:off x="3603502" y="2007424"/>
                        <a:ext cx="552203" cy="126621"/>
                        <a:chOff x="3603502" y="2007424"/>
                        <a:chExt cx="552203" cy="126621"/>
                      </a:xfrm>
                      <a:solidFill>
                        <a:srgbClr val="090909"/>
                      </a:solidFill>
                    </p:grpSpPr>
                    <p:sp>
                      <p:nvSpPr>
                        <p:cNvPr id="303" name="Freeform: Shape 302">
                          <a:extLst>
                            <a:ext uri="{FF2B5EF4-FFF2-40B4-BE49-F238E27FC236}">
                              <a16:creationId xmlns:a16="http://schemas.microsoft.com/office/drawing/2014/main" id="{07E11485-04BE-79DD-3DAF-64993F214371}"/>
                            </a:ext>
                          </a:extLst>
                        </p:cNvPr>
                        <p:cNvSpPr/>
                        <p:nvPr/>
                      </p:nvSpPr>
                      <p:spPr>
                        <a:xfrm>
                          <a:off x="3603502" y="2007775"/>
                          <a:ext cx="240643" cy="126270"/>
                        </a:xfrm>
                        <a:custGeom>
                          <a:avLst/>
                          <a:gdLst>
                            <a:gd name="connsiteX0" fmla="*/ 21188 w 240643"/>
                            <a:gd name="connsiteY0" fmla="*/ 125977 h 126270"/>
                            <a:gd name="connsiteX1" fmla="*/ 74443 w 240643"/>
                            <a:gd name="connsiteY1" fmla="*/ 113985 h 126270"/>
                            <a:gd name="connsiteX2" fmla="*/ 127402 w 240643"/>
                            <a:gd name="connsiteY2" fmla="*/ 96030 h 126270"/>
                            <a:gd name="connsiteX3" fmla="*/ 181466 w 240643"/>
                            <a:gd name="connsiteY3" fmla="*/ 81552 h 126270"/>
                            <a:gd name="connsiteX4" fmla="*/ 232320 w 240643"/>
                            <a:gd name="connsiteY4" fmla="*/ 61988 h 126270"/>
                            <a:gd name="connsiteX5" fmla="*/ 222204 w 240643"/>
                            <a:gd name="connsiteY5" fmla="*/ 17420 h 126270"/>
                            <a:gd name="connsiteX6" fmla="*/ 99341 w 240643"/>
                            <a:gd name="connsiteY6" fmla="*/ 8352 h 126270"/>
                            <a:gd name="connsiteX7" fmla="*/ 3520 w 240643"/>
                            <a:gd name="connsiteY7" fmla="*/ 83686 h 126270"/>
                            <a:gd name="connsiteX8" fmla="*/ 21188 w 240643"/>
                            <a:gd name="connsiteY8" fmla="*/ 125977 h 1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643" h="126270">
                              <a:moveTo>
                                <a:pt x="21188" y="125977"/>
                              </a:moveTo>
                              <a:cubicBezTo>
                                <a:pt x="37771" y="127863"/>
                                <a:pt x="56212" y="120290"/>
                                <a:pt x="74443" y="113985"/>
                              </a:cubicBezTo>
                              <a:cubicBezTo>
                                <a:pt x="92683" y="107251"/>
                                <a:pt x="111152" y="100945"/>
                                <a:pt x="127402" y="96030"/>
                              </a:cubicBezTo>
                              <a:cubicBezTo>
                                <a:pt x="143680" y="91096"/>
                                <a:pt x="162568" y="86067"/>
                                <a:pt x="181466" y="81552"/>
                              </a:cubicBezTo>
                              <a:cubicBezTo>
                                <a:pt x="200135" y="76666"/>
                                <a:pt x="219775" y="72694"/>
                                <a:pt x="232320" y="61988"/>
                              </a:cubicBezTo>
                              <a:cubicBezTo>
                                <a:pt x="244493" y="51853"/>
                                <a:pt x="245055" y="33213"/>
                                <a:pt x="222204" y="17420"/>
                              </a:cubicBezTo>
                              <a:cubicBezTo>
                                <a:pt x="200544" y="1875"/>
                                <a:pt x="153243" y="-7840"/>
                                <a:pt x="99341" y="8352"/>
                              </a:cubicBezTo>
                              <a:cubicBezTo>
                                <a:pt x="45582" y="24783"/>
                                <a:pt x="12302" y="58921"/>
                                <a:pt x="3520" y="83686"/>
                              </a:cubicBezTo>
                              <a:cubicBezTo>
                                <a:pt x="-6053" y="109317"/>
                                <a:pt x="5253" y="124357"/>
                                <a:pt x="21188" y="125977"/>
                              </a:cubicBezTo>
                              <a:close/>
                            </a:path>
                          </a:pathLst>
                        </a:custGeom>
                        <a:solidFill>
                          <a:srgbClr val="090909"/>
                        </a:solidFill>
                        <a:ln w="9525" cap="flat">
                          <a:noFill/>
                          <a:prstDash val="solid"/>
                          <a:miter/>
                        </a:ln>
                      </p:spPr>
                      <p:txBody>
                        <a:bodyPr rtlCol="0" anchor="ctr"/>
                        <a:lstStyle/>
                        <a:p>
                          <a:endParaRPr lang="es-CO"/>
                        </a:p>
                      </p:txBody>
                    </p:sp>
                    <p:sp>
                      <p:nvSpPr>
                        <p:cNvPr id="304" name="Freeform: Shape 303">
                          <a:extLst>
                            <a:ext uri="{FF2B5EF4-FFF2-40B4-BE49-F238E27FC236}">
                              <a16:creationId xmlns:a16="http://schemas.microsoft.com/office/drawing/2014/main" id="{42B5E5D1-64E0-EA88-7043-ADF8A20ACA74}"/>
                            </a:ext>
                          </a:extLst>
                        </p:cNvPr>
                        <p:cNvSpPr/>
                        <p:nvPr/>
                      </p:nvSpPr>
                      <p:spPr>
                        <a:xfrm>
                          <a:off x="3976974" y="2007424"/>
                          <a:ext cx="178731" cy="99695"/>
                        </a:xfrm>
                        <a:custGeom>
                          <a:avLst/>
                          <a:gdLst>
                            <a:gd name="connsiteX0" fmla="*/ 162809 w 178731"/>
                            <a:gd name="connsiteY0" fmla="*/ 99134 h 99695"/>
                            <a:gd name="connsiteX1" fmla="*/ 123243 w 178731"/>
                            <a:gd name="connsiteY1" fmla="*/ 91590 h 99695"/>
                            <a:gd name="connsiteX2" fmla="*/ 83942 w 178731"/>
                            <a:gd name="connsiteY2" fmla="*/ 79065 h 99695"/>
                            <a:gd name="connsiteX3" fmla="*/ 43804 w 178731"/>
                            <a:gd name="connsiteY3" fmla="*/ 69492 h 99695"/>
                            <a:gd name="connsiteX4" fmla="*/ 6085 w 178731"/>
                            <a:gd name="connsiteY4" fmla="*/ 55519 h 99695"/>
                            <a:gd name="connsiteX5" fmla="*/ 13886 w 178731"/>
                            <a:gd name="connsiteY5" fmla="*/ 17876 h 99695"/>
                            <a:gd name="connsiteX6" fmla="*/ 105383 w 178731"/>
                            <a:gd name="connsiteY6" fmla="*/ 4637 h 99695"/>
                            <a:gd name="connsiteX7" fmla="*/ 176221 w 178731"/>
                            <a:gd name="connsiteY7" fmla="*/ 63044 h 99695"/>
                            <a:gd name="connsiteX8" fmla="*/ 162809 w 178731"/>
                            <a:gd name="connsiteY8" fmla="*/ 99134 h 9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31" h="99695">
                              <a:moveTo>
                                <a:pt x="162809" y="99134"/>
                              </a:moveTo>
                              <a:cubicBezTo>
                                <a:pt x="150446" y="101477"/>
                                <a:pt x="136778" y="96010"/>
                                <a:pt x="123243" y="91590"/>
                              </a:cubicBezTo>
                              <a:cubicBezTo>
                                <a:pt x="109717" y="86818"/>
                                <a:pt x="96011" y="82418"/>
                                <a:pt x="83942" y="79065"/>
                              </a:cubicBezTo>
                              <a:cubicBezTo>
                                <a:pt x="71865" y="75703"/>
                                <a:pt x="57844" y="72388"/>
                                <a:pt x="43804" y="69492"/>
                              </a:cubicBezTo>
                              <a:cubicBezTo>
                                <a:pt x="29936" y="66282"/>
                                <a:pt x="15353" y="63882"/>
                                <a:pt x="6085" y="55519"/>
                              </a:cubicBezTo>
                              <a:cubicBezTo>
                                <a:pt x="-2906" y="47633"/>
                                <a:pt x="-3202" y="32116"/>
                                <a:pt x="13886" y="17876"/>
                              </a:cubicBezTo>
                              <a:cubicBezTo>
                                <a:pt x="30117" y="3913"/>
                                <a:pt x="65369" y="-6374"/>
                                <a:pt x="105383" y="4637"/>
                              </a:cubicBezTo>
                              <a:cubicBezTo>
                                <a:pt x="145293" y="15857"/>
                                <a:pt x="169848" y="42794"/>
                                <a:pt x="176221" y="63044"/>
                              </a:cubicBezTo>
                              <a:cubicBezTo>
                                <a:pt x="183183" y="83980"/>
                                <a:pt x="174678" y="97048"/>
                                <a:pt x="162809" y="99134"/>
                              </a:cubicBezTo>
                              <a:close/>
                            </a:path>
                          </a:pathLst>
                        </a:custGeom>
                        <a:solidFill>
                          <a:srgbClr val="090909"/>
                        </a:solidFill>
                        <a:ln w="9525" cap="flat">
                          <a:noFill/>
                          <a:prstDash val="solid"/>
                          <a:miter/>
                        </a:ln>
                      </p:spPr>
                      <p:txBody>
                        <a:bodyPr rtlCol="0" anchor="ctr"/>
                        <a:lstStyle/>
                        <a:p>
                          <a:endParaRPr lang="es-CO"/>
                        </a:p>
                      </p:txBody>
                    </p:sp>
                  </p:grpSp>
                  <p:sp>
                    <p:nvSpPr>
                      <p:cNvPr id="305" name="Freeform: Shape 304">
                        <a:extLst>
                          <a:ext uri="{FF2B5EF4-FFF2-40B4-BE49-F238E27FC236}">
                            <a16:creationId xmlns:a16="http://schemas.microsoft.com/office/drawing/2014/main" id="{9722BCD5-D9C3-3389-86AB-AB0A50E58B47}"/>
                          </a:ext>
                        </a:extLst>
                      </p:cNvPr>
                      <p:cNvSpPr/>
                      <p:nvPr/>
                    </p:nvSpPr>
                    <p:spPr>
                      <a:xfrm>
                        <a:off x="3707748" y="2229317"/>
                        <a:ext cx="72846" cy="72835"/>
                      </a:xfrm>
                      <a:custGeom>
                        <a:avLst/>
                        <a:gdLst>
                          <a:gd name="connsiteX0" fmla="*/ 72743 w 72846"/>
                          <a:gd name="connsiteY0" fmla="*/ 39147 h 72835"/>
                          <a:gd name="connsiteX1" fmla="*/ 33690 w 72846"/>
                          <a:gd name="connsiteY1" fmla="*/ 72732 h 72835"/>
                          <a:gd name="connsiteX2" fmla="*/ 105 w 72846"/>
                          <a:gd name="connsiteY2" fmla="*/ 33689 h 72835"/>
                          <a:gd name="connsiteX3" fmla="*/ 39148 w 72846"/>
                          <a:gd name="connsiteY3" fmla="*/ 104 h 72835"/>
                          <a:gd name="connsiteX4" fmla="*/ 72743 w 72846"/>
                          <a:gd name="connsiteY4" fmla="*/ 39147 h 7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6" h="72835">
                            <a:moveTo>
                              <a:pt x="72743" y="39147"/>
                            </a:moveTo>
                            <a:cubicBezTo>
                              <a:pt x="71238" y="59206"/>
                              <a:pt x="53750" y="74237"/>
                              <a:pt x="33690" y="72732"/>
                            </a:cubicBezTo>
                            <a:cubicBezTo>
                              <a:pt x="13631" y="71227"/>
                              <a:pt x="-1409" y="53739"/>
                              <a:pt x="105" y="33689"/>
                            </a:cubicBezTo>
                            <a:cubicBezTo>
                              <a:pt x="1619" y="13629"/>
                              <a:pt x="19088" y="-1401"/>
                              <a:pt x="39148" y="104"/>
                            </a:cubicBezTo>
                            <a:cubicBezTo>
                              <a:pt x="59217" y="1609"/>
                              <a:pt x="74248" y="19087"/>
                              <a:pt x="72743" y="39147"/>
                            </a:cubicBezTo>
                            <a:close/>
                          </a:path>
                        </a:pathLst>
                      </a:custGeom>
                      <a:solidFill>
                        <a:srgbClr val="090909"/>
                      </a:solidFill>
                      <a:ln w="9525" cap="flat">
                        <a:noFill/>
                        <a:prstDash val="solid"/>
                        <a:miter/>
                      </a:ln>
                    </p:spPr>
                    <p:txBody>
                      <a:bodyPr rtlCol="0" anchor="ctr"/>
                      <a:lstStyle/>
                      <a:p>
                        <a:endParaRPr lang="es-CO"/>
                      </a:p>
                    </p:txBody>
                  </p:sp>
                  <p:grpSp>
                    <p:nvGrpSpPr>
                      <p:cNvPr id="306" name="Graphic 205">
                        <a:extLst>
                          <a:ext uri="{FF2B5EF4-FFF2-40B4-BE49-F238E27FC236}">
                            <a16:creationId xmlns:a16="http://schemas.microsoft.com/office/drawing/2014/main" id="{A4311B5D-0792-AF2B-C1D9-D1335CEDD347}"/>
                          </a:ext>
                        </a:extLst>
                      </p:cNvPr>
                      <p:cNvGrpSpPr/>
                      <p:nvPr/>
                    </p:nvGrpSpPr>
                    <p:grpSpPr>
                      <a:xfrm>
                        <a:off x="3701841" y="2290068"/>
                        <a:ext cx="73585" cy="23106"/>
                        <a:chOff x="3701841" y="2290068"/>
                        <a:chExt cx="73585" cy="23106"/>
                      </a:xfrm>
                    </p:grpSpPr>
                    <p:sp>
                      <p:nvSpPr>
                        <p:cNvPr id="307" name="Freeform: Shape 306">
                          <a:extLst>
                            <a:ext uri="{FF2B5EF4-FFF2-40B4-BE49-F238E27FC236}">
                              <a16:creationId xmlns:a16="http://schemas.microsoft.com/office/drawing/2014/main" id="{AF99F73A-F16E-406F-1CA2-DEC4B065168E}"/>
                            </a:ext>
                          </a:extLst>
                        </p:cNvPr>
                        <p:cNvSpPr/>
                        <p:nvPr/>
                      </p:nvSpPr>
                      <p:spPr>
                        <a:xfrm>
                          <a:off x="3706596" y="2294749"/>
                          <a:ext cx="64065" cy="13663"/>
                        </a:xfrm>
                        <a:custGeom>
                          <a:avLst/>
                          <a:gdLst>
                            <a:gd name="connsiteX0" fmla="*/ 0 w 64065"/>
                            <a:gd name="connsiteY0" fmla="*/ 9177 h 13663"/>
                            <a:gd name="connsiteX1" fmla="*/ 64065 w 64065"/>
                            <a:gd name="connsiteY1" fmla="*/ 13663 h 13663"/>
                          </a:gdLst>
                          <a:ahLst/>
                          <a:cxnLst>
                            <a:cxn ang="0">
                              <a:pos x="connsiteX0" y="connsiteY0"/>
                            </a:cxn>
                            <a:cxn ang="0">
                              <a:pos x="connsiteX1" y="connsiteY1"/>
                            </a:cxn>
                          </a:cxnLst>
                          <a:rect l="l" t="t" r="r" b="b"/>
                          <a:pathLst>
                            <a:path w="64065" h="13663">
                              <a:moveTo>
                                <a:pt x="0" y="9177"/>
                              </a:moveTo>
                              <a:cubicBezTo>
                                <a:pt x="0" y="9177"/>
                                <a:pt x="32518" y="-14198"/>
                                <a:pt x="64065" y="13663"/>
                              </a:cubicBezTo>
                            </a:path>
                          </a:pathLst>
                        </a:custGeom>
                        <a:solidFill>
                          <a:srgbClr val="F8EEE2"/>
                        </a:solidFill>
                        <a:ln w="9525" cap="flat">
                          <a:noFill/>
                          <a:prstDash val="solid"/>
                          <a:miter/>
                        </a:ln>
                      </p:spPr>
                      <p:txBody>
                        <a:bodyPr rtlCol="0" anchor="ctr"/>
                        <a:lstStyle/>
                        <a:p>
                          <a:endParaRPr lang="es-CO"/>
                        </a:p>
                      </p:txBody>
                    </p:sp>
                    <p:sp>
                      <p:nvSpPr>
                        <p:cNvPr id="308" name="Freeform: Shape 307">
                          <a:extLst>
                            <a:ext uri="{FF2B5EF4-FFF2-40B4-BE49-F238E27FC236}">
                              <a16:creationId xmlns:a16="http://schemas.microsoft.com/office/drawing/2014/main" id="{F4B6F7B0-2B30-5A6F-F9B1-D71309FF74E5}"/>
                            </a:ext>
                          </a:extLst>
                        </p:cNvPr>
                        <p:cNvSpPr/>
                        <p:nvPr/>
                      </p:nvSpPr>
                      <p:spPr>
                        <a:xfrm>
                          <a:off x="3701841" y="2290068"/>
                          <a:ext cx="73585" cy="23106"/>
                        </a:xfrm>
                        <a:custGeom>
                          <a:avLst/>
                          <a:gdLst>
                            <a:gd name="connsiteX0" fmla="*/ 68820 w 73585"/>
                            <a:gd name="connsiteY0" fmla="*/ 23106 h 23106"/>
                            <a:gd name="connsiteX1" fmla="*/ 65668 w 73585"/>
                            <a:gd name="connsiteY1" fmla="*/ 21906 h 23106"/>
                            <a:gd name="connsiteX2" fmla="*/ 7527 w 73585"/>
                            <a:gd name="connsiteY2" fmla="*/ 17725 h 23106"/>
                            <a:gd name="connsiteX3" fmla="*/ 888 w 73585"/>
                            <a:gd name="connsiteY3" fmla="*/ 16620 h 23106"/>
                            <a:gd name="connsiteX4" fmla="*/ 1974 w 73585"/>
                            <a:gd name="connsiteY4" fmla="*/ 9990 h 23106"/>
                            <a:gd name="connsiteX5" fmla="*/ 71973 w 73585"/>
                            <a:gd name="connsiteY5" fmla="*/ 14782 h 23106"/>
                            <a:gd name="connsiteX6" fmla="*/ 72392 w 73585"/>
                            <a:gd name="connsiteY6" fmla="*/ 21506 h 23106"/>
                            <a:gd name="connsiteX7" fmla="*/ 68820 w 73585"/>
                            <a:gd name="connsiteY7" fmla="*/ 23106 h 2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85" h="23106">
                              <a:moveTo>
                                <a:pt x="68820" y="23106"/>
                              </a:moveTo>
                              <a:cubicBezTo>
                                <a:pt x="67696" y="23106"/>
                                <a:pt x="66573" y="22706"/>
                                <a:pt x="65668" y="21906"/>
                              </a:cubicBezTo>
                              <a:cubicBezTo>
                                <a:pt x="37474" y="-2992"/>
                                <a:pt x="8737" y="16867"/>
                                <a:pt x="7527" y="17725"/>
                              </a:cubicBezTo>
                              <a:cubicBezTo>
                                <a:pt x="5384" y="19249"/>
                                <a:pt x="2412" y="18744"/>
                                <a:pt x="888" y="16620"/>
                              </a:cubicBezTo>
                              <a:cubicBezTo>
                                <a:pt x="-636" y="14477"/>
                                <a:pt x="-150" y="11514"/>
                                <a:pt x="1974" y="9990"/>
                              </a:cubicBezTo>
                              <a:cubicBezTo>
                                <a:pt x="2326" y="9733"/>
                                <a:pt x="37998" y="-15251"/>
                                <a:pt x="71973" y="14782"/>
                              </a:cubicBezTo>
                              <a:cubicBezTo>
                                <a:pt x="73945" y="16525"/>
                                <a:pt x="74135" y="19534"/>
                                <a:pt x="72392" y="21506"/>
                              </a:cubicBezTo>
                              <a:cubicBezTo>
                                <a:pt x="71449" y="22563"/>
                                <a:pt x="70135" y="23106"/>
                                <a:pt x="68820" y="23106"/>
                              </a:cubicBezTo>
                              <a:close/>
                            </a:path>
                          </a:pathLst>
                        </a:custGeom>
                        <a:solidFill>
                          <a:srgbClr val="090909"/>
                        </a:solidFill>
                        <a:ln w="9525" cap="flat">
                          <a:noFill/>
                          <a:prstDash val="solid"/>
                          <a:miter/>
                        </a:ln>
                      </p:spPr>
                      <p:txBody>
                        <a:bodyPr rtlCol="0" anchor="ctr"/>
                        <a:lstStyle/>
                        <a:p>
                          <a:endParaRPr lang="es-CO"/>
                        </a:p>
                      </p:txBody>
                    </p:sp>
                  </p:grpSp>
                  <p:grpSp>
                    <p:nvGrpSpPr>
                      <p:cNvPr id="309" name="Graphic 205">
                        <a:extLst>
                          <a:ext uri="{FF2B5EF4-FFF2-40B4-BE49-F238E27FC236}">
                            <a16:creationId xmlns:a16="http://schemas.microsoft.com/office/drawing/2014/main" id="{20265DD7-501A-863B-E699-C3572B9B2053}"/>
                          </a:ext>
                        </a:extLst>
                      </p:cNvPr>
                      <p:cNvGrpSpPr/>
                      <p:nvPr/>
                    </p:nvGrpSpPr>
                    <p:grpSpPr>
                      <a:xfrm>
                        <a:off x="4006807" y="2291080"/>
                        <a:ext cx="66160" cy="15836"/>
                        <a:chOff x="4006807" y="2291080"/>
                        <a:chExt cx="66160" cy="15836"/>
                      </a:xfrm>
                    </p:grpSpPr>
                    <p:sp>
                      <p:nvSpPr>
                        <p:cNvPr id="310" name="Freeform: Shape 309">
                          <a:extLst>
                            <a:ext uri="{FF2B5EF4-FFF2-40B4-BE49-F238E27FC236}">
                              <a16:creationId xmlns:a16="http://schemas.microsoft.com/office/drawing/2014/main" id="{894DAD99-47DA-CD9E-F2CF-910E7211AA5A}"/>
                            </a:ext>
                          </a:extLst>
                        </p:cNvPr>
                        <p:cNvSpPr/>
                        <p:nvPr/>
                      </p:nvSpPr>
                      <p:spPr>
                        <a:xfrm>
                          <a:off x="4011577" y="2295878"/>
                          <a:ext cx="56626" cy="6275"/>
                        </a:xfrm>
                        <a:custGeom>
                          <a:avLst/>
                          <a:gdLst>
                            <a:gd name="connsiteX0" fmla="*/ 0 w 56626"/>
                            <a:gd name="connsiteY0" fmla="*/ 5695 h 6275"/>
                            <a:gd name="connsiteX1" fmla="*/ 56626 w 56626"/>
                            <a:gd name="connsiteY1" fmla="*/ 6276 h 6275"/>
                          </a:gdLst>
                          <a:ahLst/>
                          <a:cxnLst>
                            <a:cxn ang="0">
                              <a:pos x="connsiteX0" y="connsiteY0"/>
                            </a:cxn>
                            <a:cxn ang="0">
                              <a:pos x="connsiteX1" y="connsiteY1"/>
                            </a:cxn>
                          </a:cxnLst>
                          <a:rect l="l" t="t" r="r" b="b"/>
                          <a:pathLst>
                            <a:path w="56626" h="6275">
                              <a:moveTo>
                                <a:pt x="0" y="5695"/>
                              </a:moveTo>
                              <a:cubicBezTo>
                                <a:pt x="0" y="5695"/>
                                <a:pt x="29451" y="-7497"/>
                                <a:pt x="56626" y="6276"/>
                              </a:cubicBezTo>
                            </a:path>
                          </a:pathLst>
                        </a:custGeom>
                        <a:solidFill>
                          <a:srgbClr val="F8EEE2"/>
                        </a:solidFill>
                        <a:ln w="9525" cap="flat">
                          <a:noFill/>
                          <a:prstDash val="solid"/>
                          <a:miter/>
                        </a:ln>
                      </p:spPr>
                      <p:txBody>
                        <a:bodyPr rtlCol="0" anchor="ctr"/>
                        <a:lstStyle/>
                        <a:p>
                          <a:endParaRPr lang="es-CO"/>
                        </a:p>
                      </p:txBody>
                    </p:sp>
                    <p:sp>
                      <p:nvSpPr>
                        <p:cNvPr id="311" name="Freeform: Shape 310">
                          <a:extLst>
                            <a:ext uri="{FF2B5EF4-FFF2-40B4-BE49-F238E27FC236}">
                              <a16:creationId xmlns:a16="http://schemas.microsoft.com/office/drawing/2014/main" id="{DE836FBF-DF36-BBA8-B7F7-BEBE052A3234}"/>
                            </a:ext>
                          </a:extLst>
                        </p:cNvPr>
                        <p:cNvSpPr/>
                        <p:nvPr/>
                      </p:nvSpPr>
                      <p:spPr>
                        <a:xfrm>
                          <a:off x="4006807" y="2291080"/>
                          <a:ext cx="66160" cy="15836"/>
                        </a:xfrm>
                        <a:custGeom>
                          <a:avLst/>
                          <a:gdLst>
                            <a:gd name="connsiteX0" fmla="*/ 61397 w 66160"/>
                            <a:gd name="connsiteY0" fmla="*/ 15836 h 15836"/>
                            <a:gd name="connsiteX1" fmla="*/ 59235 w 66160"/>
                            <a:gd name="connsiteY1" fmla="*/ 15322 h 15836"/>
                            <a:gd name="connsiteX2" fmla="*/ 6704 w 66160"/>
                            <a:gd name="connsiteY2" fmla="*/ 14846 h 15836"/>
                            <a:gd name="connsiteX3" fmla="*/ 418 w 66160"/>
                            <a:gd name="connsiteY3" fmla="*/ 12445 h 15836"/>
                            <a:gd name="connsiteX4" fmla="*/ 2818 w 66160"/>
                            <a:gd name="connsiteY4" fmla="*/ 6149 h 15836"/>
                            <a:gd name="connsiteX5" fmla="*/ 63549 w 66160"/>
                            <a:gd name="connsiteY5" fmla="*/ 6835 h 15836"/>
                            <a:gd name="connsiteX6" fmla="*/ 65645 w 66160"/>
                            <a:gd name="connsiteY6" fmla="*/ 13236 h 15836"/>
                            <a:gd name="connsiteX7" fmla="*/ 61397 w 66160"/>
                            <a:gd name="connsiteY7" fmla="*/ 15836 h 1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60" h="15836">
                              <a:moveTo>
                                <a:pt x="61397" y="15836"/>
                              </a:moveTo>
                              <a:cubicBezTo>
                                <a:pt x="60673" y="15836"/>
                                <a:pt x="59939" y="15674"/>
                                <a:pt x="59235" y="15322"/>
                              </a:cubicBezTo>
                              <a:cubicBezTo>
                                <a:pt x="34403" y="2730"/>
                                <a:pt x="6990" y="14712"/>
                                <a:pt x="6704" y="14846"/>
                              </a:cubicBezTo>
                              <a:cubicBezTo>
                                <a:pt x="4304" y="15903"/>
                                <a:pt x="1484" y="14846"/>
                                <a:pt x="418" y="12445"/>
                              </a:cubicBezTo>
                              <a:cubicBezTo>
                                <a:pt x="-659" y="10036"/>
                                <a:pt x="418" y="7226"/>
                                <a:pt x="2818" y="6149"/>
                              </a:cubicBezTo>
                              <a:cubicBezTo>
                                <a:pt x="4104" y="5568"/>
                                <a:pt x="34641" y="-7824"/>
                                <a:pt x="63549" y="6835"/>
                              </a:cubicBezTo>
                              <a:cubicBezTo>
                                <a:pt x="65892" y="8016"/>
                                <a:pt x="66835" y="10893"/>
                                <a:pt x="65645" y="13236"/>
                              </a:cubicBezTo>
                              <a:cubicBezTo>
                                <a:pt x="64807" y="14884"/>
                                <a:pt x="63130" y="15836"/>
                                <a:pt x="61397" y="15836"/>
                              </a:cubicBezTo>
                              <a:close/>
                            </a:path>
                          </a:pathLst>
                        </a:custGeom>
                        <a:solidFill>
                          <a:srgbClr val="090909"/>
                        </a:solidFill>
                        <a:ln w="9525" cap="flat">
                          <a:noFill/>
                          <a:prstDash val="solid"/>
                          <a:miter/>
                        </a:ln>
                      </p:spPr>
                      <p:txBody>
                        <a:bodyPr rtlCol="0" anchor="ctr"/>
                        <a:lstStyle/>
                        <a:p>
                          <a:endParaRPr lang="es-CO"/>
                        </a:p>
                      </p:txBody>
                    </p:sp>
                  </p:grpSp>
                </p:grpSp>
                <p:grpSp>
                  <p:nvGrpSpPr>
                    <p:cNvPr id="312" name="Graphic 205">
                      <a:extLst>
                        <a:ext uri="{FF2B5EF4-FFF2-40B4-BE49-F238E27FC236}">
                          <a16:creationId xmlns:a16="http://schemas.microsoft.com/office/drawing/2014/main" id="{C017526D-8EE9-F77E-E257-6AF1007D70B8}"/>
                        </a:ext>
                      </a:extLst>
                    </p:cNvPr>
                    <p:cNvGrpSpPr/>
                    <p:nvPr/>
                  </p:nvGrpSpPr>
                  <p:grpSpPr>
                    <a:xfrm>
                      <a:off x="3666272" y="2399907"/>
                      <a:ext cx="223236" cy="165546"/>
                      <a:chOff x="3666272" y="2399907"/>
                      <a:chExt cx="223236" cy="165546"/>
                    </a:xfrm>
                  </p:grpSpPr>
                  <p:sp>
                    <p:nvSpPr>
                      <p:cNvPr id="313" name="Freeform: Shape 312">
                        <a:extLst>
                          <a:ext uri="{FF2B5EF4-FFF2-40B4-BE49-F238E27FC236}">
                            <a16:creationId xmlns:a16="http://schemas.microsoft.com/office/drawing/2014/main" id="{7014EF1D-1FBE-17E4-8BC4-04FFF8B5698F}"/>
                          </a:ext>
                        </a:extLst>
                      </p:cNvPr>
                      <p:cNvSpPr/>
                      <p:nvPr/>
                    </p:nvSpPr>
                    <p:spPr>
                      <a:xfrm>
                        <a:off x="3671038" y="2404715"/>
                        <a:ext cx="213700" cy="156080"/>
                      </a:xfrm>
                      <a:custGeom>
                        <a:avLst/>
                        <a:gdLst>
                          <a:gd name="connsiteX0" fmla="*/ 25767 w 213700"/>
                          <a:gd name="connsiteY0" fmla="*/ 5205 h 156080"/>
                          <a:gd name="connsiteX1" fmla="*/ 66315 w 213700"/>
                          <a:gd name="connsiteY1" fmla="*/ 9110 h 156080"/>
                          <a:gd name="connsiteX2" fmla="*/ 194397 w 213700"/>
                          <a:gd name="connsiteY2" fmla="*/ 67260 h 156080"/>
                          <a:gd name="connsiteX3" fmla="*/ 211333 w 213700"/>
                          <a:gd name="connsiteY3" fmla="*/ 101122 h 156080"/>
                          <a:gd name="connsiteX4" fmla="*/ 75287 w 213700"/>
                          <a:gd name="connsiteY4" fmla="*/ 141812 h 156080"/>
                          <a:gd name="connsiteX5" fmla="*/ 25767 w 213700"/>
                          <a:gd name="connsiteY5" fmla="*/ 5205 h 1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00" h="156080">
                            <a:moveTo>
                              <a:pt x="25767" y="5205"/>
                            </a:moveTo>
                            <a:cubicBezTo>
                              <a:pt x="38378" y="-3177"/>
                              <a:pt x="55142" y="-1120"/>
                              <a:pt x="66315" y="9110"/>
                            </a:cubicBezTo>
                            <a:cubicBezTo>
                              <a:pt x="86669" y="27741"/>
                              <a:pt x="130951" y="60802"/>
                              <a:pt x="194397" y="67260"/>
                            </a:cubicBezTo>
                            <a:cubicBezTo>
                              <a:pt x="209971" y="68851"/>
                              <a:pt x="218019" y="86967"/>
                              <a:pt x="211333" y="101122"/>
                            </a:cubicBezTo>
                            <a:cubicBezTo>
                              <a:pt x="196626" y="132249"/>
                              <a:pt x="157250" y="180246"/>
                              <a:pt x="75287" y="141812"/>
                            </a:cubicBezTo>
                            <a:cubicBezTo>
                              <a:pt x="-24582" y="94978"/>
                              <a:pt x="-7104" y="27065"/>
                              <a:pt x="25767" y="5205"/>
                            </a:cubicBezTo>
                            <a:close/>
                          </a:path>
                        </a:pathLst>
                      </a:custGeom>
                      <a:solidFill>
                        <a:srgbClr val="FFF9F3"/>
                      </a:solidFill>
                      <a:ln w="9525" cap="flat">
                        <a:noFill/>
                        <a:prstDash val="solid"/>
                        <a:miter/>
                      </a:ln>
                    </p:spPr>
                    <p:txBody>
                      <a:bodyPr rtlCol="0" anchor="ctr"/>
                      <a:lstStyle/>
                      <a:p>
                        <a:endParaRPr lang="es-CO"/>
                      </a:p>
                    </p:txBody>
                  </p:sp>
                  <p:sp>
                    <p:nvSpPr>
                      <p:cNvPr id="314" name="Freeform: Shape 313">
                        <a:extLst>
                          <a:ext uri="{FF2B5EF4-FFF2-40B4-BE49-F238E27FC236}">
                            <a16:creationId xmlns:a16="http://schemas.microsoft.com/office/drawing/2014/main" id="{E1A308D3-3CF2-F8F3-0097-6D3A0DF44D0F}"/>
                          </a:ext>
                        </a:extLst>
                      </p:cNvPr>
                      <p:cNvSpPr/>
                      <p:nvPr/>
                    </p:nvSpPr>
                    <p:spPr>
                      <a:xfrm>
                        <a:off x="3666272" y="2399907"/>
                        <a:ext cx="223236" cy="165546"/>
                      </a:xfrm>
                      <a:custGeom>
                        <a:avLst/>
                        <a:gdLst>
                          <a:gd name="connsiteX0" fmla="*/ 136022 w 223236"/>
                          <a:gd name="connsiteY0" fmla="*/ 165547 h 165546"/>
                          <a:gd name="connsiteX1" fmla="*/ 78024 w 223236"/>
                          <a:gd name="connsiteY1" fmla="*/ 150926 h 165546"/>
                          <a:gd name="connsiteX2" fmla="*/ 177 w 223236"/>
                          <a:gd name="connsiteY2" fmla="*/ 64268 h 165546"/>
                          <a:gd name="connsiteX3" fmla="*/ 27885 w 223236"/>
                          <a:gd name="connsiteY3" fmla="*/ 6032 h 165546"/>
                          <a:gd name="connsiteX4" fmla="*/ 27894 w 223236"/>
                          <a:gd name="connsiteY4" fmla="*/ 6032 h 165546"/>
                          <a:gd name="connsiteX5" fmla="*/ 74291 w 223236"/>
                          <a:gd name="connsiteY5" fmla="*/ 10394 h 165546"/>
                          <a:gd name="connsiteX6" fmla="*/ 199640 w 223236"/>
                          <a:gd name="connsiteY6" fmla="*/ 67325 h 165546"/>
                          <a:gd name="connsiteX7" fmla="*/ 219375 w 223236"/>
                          <a:gd name="connsiteY7" fmla="*/ 80527 h 165546"/>
                          <a:gd name="connsiteX8" fmla="*/ 220385 w 223236"/>
                          <a:gd name="connsiteY8" fmla="*/ 107959 h 165546"/>
                          <a:gd name="connsiteX9" fmla="*/ 136022 w 223236"/>
                          <a:gd name="connsiteY9" fmla="*/ 165547 h 165546"/>
                          <a:gd name="connsiteX10" fmla="*/ 33181 w 223236"/>
                          <a:gd name="connsiteY10" fmla="*/ 13976 h 165546"/>
                          <a:gd name="connsiteX11" fmla="*/ 9683 w 223236"/>
                          <a:gd name="connsiteY11" fmla="*/ 63563 h 165546"/>
                          <a:gd name="connsiteX12" fmla="*/ 82072 w 223236"/>
                          <a:gd name="connsiteY12" fmla="*/ 142306 h 165546"/>
                          <a:gd name="connsiteX13" fmla="*/ 211793 w 223236"/>
                          <a:gd name="connsiteY13" fmla="*/ 103901 h 165546"/>
                          <a:gd name="connsiteX14" fmla="*/ 211098 w 223236"/>
                          <a:gd name="connsiteY14" fmla="*/ 85213 h 165546"/>
                          <a:gd name="connsiteX15" fmla="*/ 198687 w 223236"/>
                          <a:gd name="connsiteY15" fmla="*/ 76812 h 165546"/>
                          <a:gd name="connsiteX16" fmla="*/ 67871 w 223236"/>
                          <a:gd name="connsiteY16" fmla="*/ 17433 h 165546"/>
                          <a:gd name="connsiteX17" fmla="*/ 33181 w 223236"/>
                          <a:gd name="connsiteY17" fmla="*/ 13976 h 165546"/>
                          <a:gd name="connsiteX18" fmla="*/ 33181 w 223236"/>
                          <a:gd name="connsiteY18" fmla="*/ 13976 h 16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236" h="165546">
                            <a:moveTo>
                              <a:pt x="136022" y="165547"/>
                            </a:moveTo>
                            <a:cubicBezTo>
                              <a:pt x="119544" y="165547"/>
                              <a:pt x="100313" y="161384"/>
                              <a:pt x="78024" y="150926"/>
                            </a:cubicBezTo>
                            <a:cubicBezTo>
                              <a:pt x="13654" y="120741"/>
                              <a:pt x="1624" y="83680"/>
                              <a:pt x="177" y="64268"/>
                            </a:cubicBezTo>
                            <a:cubicBezTo>
                              <a:pt x="-1538" y="41227"/>
                              <a:pt x="9349" y="18367"/>
                              <a:pt x="27885" y="6032"/>
                            </a:cubicBezTo>
                            <a:cubicBezTo>
                              <a:pt x="27894" y="6032"/>
                              <a:pt x="27894" y="6032"/>
                              <a:pt x="27894" y="6032"/>
                            </a:cubicBezTo>
                            <a:cubicBezTo>
                              <a:pt x="42077" y="-3417"/>
                              <a:pt x="61175" y="-1617"/>
                              <a:pt x="74291" y="10394"/>
                            </a:cubicBezTo>
                            <a:cubicBezTo>
                              <a:pt x="94550" y="28949"/>
                              <a:pt x="137784" y="61020"/>
                              <a:pt x="199640" y="67325"/>
                            </a:cubicBezTo>
                            <a:cubicBezTo>
                              <a:pt x="207926" y="68173"/>
                              <a:pt x="215118" y="72983"/>
                              <a:pt x="219375" y="80527"/>
                            </a:cubicBezTo>
                            <a:cubicBezTo>
                              <a:pt x="224138" y="88966"/>
                              <a:pt x="224519" y="99224"/>
                              <a:pt x="220385" y="107959"/>
                            </a:cubicBezTo>
                            <a:cubicBezTo>
                              <a:pt x="212841" y="123980"/>
                              <a:pt x="188114" y="165547"/>
                              <a:pt x="136022" y="165547"/>
                            </a:cubicBezTo>
                            <a:close/>
                            <a:moveTo>
                              <a:pt x="33181" y="13976"/>
                            </a:moveTo>
                            <a:cubicBezTo>
                              <a:pt x="21227" y="21910"/>
                              <a:pt x="7920" y="39674"/>
                              <a:pt x="9683" y="63563"/>
                            </a:cubicBezTo>
                            <a:cubicBezTo>
                              <a:pt x="11911" y="93490"/>
                              <a:pt x="37619" y="121456"/>
                              <a:pt x="82072" y="142306"/>
                            </a:cubicBezTo>
                            <a:cubicBezTo>
                              <a:pt x="164569" y="180996"/>
                              <a:pt x="200268" y="128323"/>
                              <a:pt x="211793" y="103901"/>
                            </a:cubicBezTo>
                            <a:cubicBezTo>
                              <a:pt x="214565" y="98034"/>
                              <a:pt x="214299" y="90880"/>
                              <a:pt x="211098" y="85213"/>
                            </a:cubicBezTo>
                            <a:cubicBezTo>
                              <a:pt x="208345" y="80327"/>
                              <a:pt x="203935" y="77345"/>
                              <a:pt x="198687" y="76812"/>
                            </a:cubicBezTo>
                            <a:cubicBezTo>
                              <a:pt x="134108" y="70230"/>
                              <a:pt x="88997" y="36778"/>
                              <a:pt x="67871" y="17433"/>
                            </a:cubicBezTo>
                            <a:cubicBezTo>
                              <a:pt x="57984" y="8375"/>
                              <a:pt x="43725" y="6956"/>
                              <a:pt x="33181" y="13976"/>
                            </a:cubicBezTo>
                            <a:lnTo>
                              <a:pt x="33181" y="13976"/>
                            </a:lnTo>
                            <a:close/>
                          </a:path>
                        </a:pathLst>
                      </a:custGeom>
                      <a:solidFill>
                        <a:srgbClr val="090909"/>
                      </a:solidFill>
                      <a:ln w="9525" cap="flat">
                        <a:noFill/>
                        <a:prstDash val="solid"/>
                        <a:miter/>
                      </a:ln>
                    </p:spPr>
                    <p:txBody>
                      <a:bodyPr rtlCol="0" anchor="ctr"/>
                      <a:lstStyle/>
                      <a:p>
                        <a:endParaRPr lang="es-CO"/>
                      </a:p>
                    </p:txBody>
                  </p:sp>
                </p:grpSp>
              </p:grpSp>
              <p:grpSp>
                <p:nvGrpSpPr>
                  <p:cNvPr id="315" name="Graphic 205">
                    <a:extLst>
                      <a:ext uri="{FF2B5EF4-FFF2-40B4-BE49-F238E27FC236}">
                        <a16:creationId xmlns:a16="http://schemas.microsoft.com/office/drawing/2014/main" id="{A17207FC-F67F-4996-9329-DB5D0C990638}"/>
                      </a:ext>
                    </a:extLst>
                  </p:cNvPr>
                  <p:cNvGrpSpPr/>
                  <p:nvPr/>
                </p:nvGrpSpPr>
                <p:grpSpPr>
                  <a:xfrm>
                    <a:off x="3544104" y="2776592"/>
                    <a:ext cx="380705" cy="277512"/>
                    <a:chOff x="3544104" y="2776592"/>
                    <a:chExt cx="380705" cy="277512"/>
                  </a:xfrm>
                  <a:solidFill>
                    <a:srgbClr val="090909"/>
                  </a:solidFill>
                </p:grpSpPr>
                <p:sp>
                  <p:nvSpPr>
                    <p:cNvPr id="316" name="Freeform: Shape 315">
                      <a:extLst>
                        <a:ext uri="{FF2B5EF4-FFF2-40B4-BE49-F238E27FC236}">
                          <a16:creationId xmlns:a16="http://schemas.microsoft.com/office/drawing/2014/main" id="{346A5513-400F-5F6A-3187-52F826C0B895}"/>
                        </a:ext>
                      </a:extLst>
                    </p:cNvPr>
                    <p:cNvSpPr/>
                    <p:nvPr/>
                  </p:nvSpPr>
                  <p:spPr>
                    <a:xfrm>
                      <a:off x="3548862" y="2781338"/>
                      <a:ext cx="371170" cy="268005"/>
                    </a:xfrm>
                    <a:custGeom>
                      <a:avLst/>
                      <a:gdLst>
                        <a:gd name="connsiteX0" fmla="*/ 371170 w 371170"/>
                        <a:gd name="connsiteY0" fmla="*/ 101384 h 268005"/>
                        <a:gd name="connsiteX1" fmla="*/ 0 w 371170"/>
                        <a:gd name="connsiteY1" fmla="*/ 0 h 268005"/>
                        <a:gd name="connsiteX2" fmla="*/ 357835 w 371170"/>
                        <a:gd name="connsiteY2" fmla="*/ 268005 h 268005"/>
                        <a:gd name="connsiteX3" fmla="*/ 371170 w 371170"/>
                        <a:gd name="connsiteY3" fmla="*/ 101384 h 268005"/>
                      </a:gdLst>
                      <a:ahLst/>
                      <a:cxnLst>
                        <a:cxn ang="0">
                          <a:pos x="connsiteX0" y="connsiteY0"/>
                        </a:cxn>
                        <a:cxn ang="0">
                          <a:pos x="connsiteX1" y="connsiteY1"/>
                        </a:cxn>
                        <a:cxn ang="0">
                          <a:pos x="connsiteX2" y="connsiteY2"/>
                        </a:cxn>
                        <a:cxn ang="0">
                          <a:pos x="connsiteX3" y="connsiteY3"/>
                        </a:cxn>
                      </a:cxnLst>
                      <a:rect l="l" t="t" r="r" b="b"/>
                      <a:pathLst>
                        <a:path w="371170" h="268005">
                          <a:moveTo>
                            <a:pt x="371170" y="101384"/>
                          </a:moveTo>
                          <a:cubicBezTo>
                            <a:pt x="371170" y="101384"/>
                            <a:pt x="73485" y="120596"/>
                            <a:pt x="0" y="0"/>
                          </a:cubicBezTo>
                          <a:cubicBezTo>
                            <a:pt x="0" y="0"/>
                            <a:pt x="66180" y="198863"/>
                            <a:pt x="357835" y="268005"/>
                          </a:cubicBezTo>
                          <a:lnTo>
                            <a:pt x="371170" y="101384"/>
                          </a:lnTo>
                          <a:close/>
                        </a:path>
                      </a:pathLst>
                    </a:custGeom>
                    <a:solidFill>
                      <a:srgbClr val="090909"/>
                    </a:solidFill>
                    <a:ln w="9525" cap="flat">
                      <a:noFill/>
                      <a:prstDash val="solid"/>
                      <a:miter/>
                    </a:ln>
                  </p:spPr>
                  <p:txBody>
                    <a:bodyPr rtlCol="0" anchor="ctr"/>
                    <a:lstStyle/>
                    <a:p>
                      <a:endParaRPr lang="es-CO"/>
                    </a:p>
                  </p:txBody>
                </p:sp>
                <p:sp>
                  <p:nvSpPr>
                    <p:cNvPr id="317" name="Freeform: Shape 316">
                      <a:extLst>
                        <a:ext uri="{FF2B5EF4-FFF2-40B4-BE49-F238E27FC236}">
                          <a16:creationId xmlns:a16="http://schemas.microsoft.com/office/drawing/2014/main" id="{527865E6-ADF6-DB79-DC2F-565C61F1AA1B}"/>
                        </a:ext>
                      </a:extLst>
                    </p:cNvPr>
                    <p:cNvSpPr/>
                    <p:nvPr/>
                  </p:nvSpPr>
                  <p:spPr>
                    <a:xfrm>
                      <a:off x="3544104" y="2776592"/>
                      <a:ext cx="380705" cy="277512"/>
                    </a:xfrm>
                    <a:custGeom>
                      <a:avLst/>
                      <a:gdLst>
                        <a:gd name="connsiteX0" fmla="*/ 362594 w 380705"/>
                        <a:gd name="connsiteY0" fmla="*/ 277513 h 277512"/>
                        <a:gd name="connsiteX1" fmla="*/ 361498 w 380705"/>
                        <a:gd name="connsiteY1" fmla="*/ 277380 h 277512"/>
                        <a:gd name="connsiteX2" fmla="*/ 244 w 380705"/>
                        <a:gd name="connsiteY2" fmla="*/ 6250 h 277512"/>
                        <a:gd name="connsiteX3" fmla="*/ 2768 w 380705"/>
                        <a:gd name="connsiteY3" fmla="*/ 431 h 277512"/>
                        <a:gd name="connsiteX4" fmla="*/ 8835 w 380705"/>
                        <a:gd name="connsiteY4" fmla="*/ 2269 h 277512"/>
                        <a:gd name="connsiteX5" fmla="*/ 375633 w 380705"/>
                        <a:gd name="connsiteY5" fmla="*/ 101377 h 277512"/>
                        <a:gd name="connsiteX6" fmla="*/ 379339 w 380705"/>
                        <a:gd name="connsiteY6" fmla="*/ 102786 h 277512"/>
                        <a:gd name="connsiteX7" fmla="*/ 380691 w 380705"/>
                        <a:gd name="connsiteY7" fmla="*/ 106511 h 277512"/>
                        <a:gd name="connsiteX8" fmla="*/ 367356 w 380705"/>
                        <a:gd name="connsiteY8" fmla="*/ 273131 h 277512"/>
                        <a:gd name="connsiteX9" fmla="*/ 365413 w 380705"/>
                        <a:gd name="connsiteY9" fmla="*/ 276598 h 277512"/>
                        <a:gd name="connsiteX10" fmla="*/ 362594 w 380705"/>
                        <a:gd name="connsiteY10" fmla="*/ 277513 h 277512"/>
                        <a:gd name="connsiteX11" fmla="*/ 24989 w 380705"/>
                        <a:gd name="connsiteY11" fmla="*/ 36273 h 277512"/>
                        <a:gd name="connsiteX12" fmla="*/ 358288 w 380705"/>
                        <a:gd name="connsiteY12" fmla="*/ 266816 h 277512"/>
                        <a:gd name="connsiteX13" fmla="*/ 370757 w 380705"/>
                        <a:gd name="connsiteY13" fmla="*/ 111187 h 277512"/>
                        <a:gd name="connsiteX14" fmla="*/ 24989 w 380705"/>
                        <a:gd name="connsiteY14" fmla="*/ 36273 h 27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0705" h="277512">
                          <a:moveTo>
                            <a:pt x="362594" y="277513"/>
                          </a:moveTo>
                          <a:cubicBezTo>
                            <a:pt x="362232" y="277513"/>
                            <a:pt x="361860" y="277475"/>
                            <a:pt x="361498" y="277380"/>
                          </a:cubicBezTo>
                          <a:cubicBezTo>
                            <a:pt x="70624" y="208418"/>
                            <a:pt x="920" y="8260"/>
                            <a:pt x="244" y="6250"/>
                          </a:cubicBezTo>
                          <a:cubicBezTo>
                            <a:pt x="-518" y="3955"/>
                            <a:pt x="558" y="1450"/>
                            <a:pt x="2768" y="431"/>
                          </a:cubicBezTo>
                          <a:cubicBezTo>
                            <a:pt x="4930" y="-560"/>
                            <a:pt x="7578" y="202"/>
                            <a:pt x="8835" y="2269"/>
                          </a:cubicBezTo>
                          <a:cubicBezTo>
                            <a:pt x="79977" y="119017"/>
                            <a:pt x="372681" y="101586"/>
                            <a:pt x="375633" y="101377"/>
                          </a:cubicBezTo>
                          <a:cubicBezTo>
                            <a:pt x="377024" y="101310"/>
                            <a:pt x="378358" y="101796"/>
                            <a:pt x="379339" y="102786"/>
                          </a:cubicBezTo>
                          <a:cubicBezTo>
                            <a:pt x="380310" y="103767"/>
                            <a:pt x="380796" y="105129"/>
                            <a:pt x="380691" y="106511"/>
                          </a:cubicBezTo>
                          <a:lnTo>
                            <a:pt x="367356" y="273131"/>
                          </a:lnTo>
                          <a:cubicBezTo>
                            <a:pt x="367242" y="274522"/>
                            <a:pt x="366537" y="275779"/>
                            <a:pt x="365413" y="276598"/>
                          </a:cubicBezTo>
                          <a:cubicBezTo>
                            <a:pt x="364575" y="277199"/>
                            <a:pt x="363594" y="277513"/>
                            <a:pt x="362594" y="277513"/>
                          </a:cubicBezTo>
                          <a:close/>
                          <a:moveTo>
                            <a:pt x="24989" y="36273"/>
                          </a:moveTo>
                          <a:cubicBezTo>
                            <a:pt x="57727" y="94814"/>
                            <a:pt x="148472" y="215400"/>
                            <a:pt x="358288" y="266816"/>
                          </a:cubicBezTo>
                          <a:lnTo>
                            <a:pt x="370757" y="111187"/>
                          </a:lnTo>
                          <a:cubicBezTo>
                            <a:pt x="332399" y="113083"/>
                            <a:pt x="116849" y="119769"/>
                            <a:pt x="24989" y="36273"/>
                          </a:cubicBezTo>
                          <a:close/>
                        </a:path>
                      </a:pathLst>
                    </a:custGeom>
                    <a:solidFill>
                      <a:srgbClr val="090909"/>
                    </a:solidFill>
                    <a:ln w="9525" cap="flat">
                      <a:noFill/>
                      <a:prstDash val="solid"/>
                      <a:miter/>
                    </a:ln>
                  </p:spPr>
                  <p:txBody>
                    <a:bodyPr rtlCol="0" anchor="ctr"/>
                    <a:lstStyle/>
                    <a:p>
                      <a:endParaRPr lang="es-CO"/>
                    </a:p>
                  </p:txBody>
                </p:sp>
              </p:grpSp>
            </p:grpSp>
          </p:grpSp>
        </p:grpSp>
        <p:grpSp>
          <p:nvGrpSpPr>
            <p:cNvPr id="318" name="Graphic 205">
              <a:extLst>
                <a:ext uri="{FF2B5EF4-FFF2-40B4-BE49-F238E27FC236}">
                  <a16:creationId xmlns:a16="http://schemas.microsoft.com/office/drawing/2014/main" id="{FE8D1899-D302-6D68-7C81-2CA810EDD6F7}"/>
                </a:ext>
              </a:extLst>
            </p:cNvPr>
            <p:cNvGrpSpPr/>
            <p:nvPr/>
          </p:nvGrpSpPr>
          <p:grpSpPr>
            <a:xfrm>
              <a:off x="2241041" y="3768457"/>
              <a:ext cx="2197983" cy="1579973"/>
              <a:chOff x="2241041" y="3768457"/>
              <a:chExt cx="2197983" cy="1579973"/>
            </a:xfrm>
          </p:grpSpPr>
          <p:grpSp>
            <p:nvGrpSpPr>
              <p:cNvPr id="319" name="Graphic 205">
                <a:extLst>
                  <a:ext uri="{FF2B5EF4-FFF2-40B4-BE49-F238E27FC236}">
                    <a16:creationId xmlns:a16="http://schemas.microsoft.com/office/drawing/2014/main" id="{7B744209-964B-11A9-8D83-9698A6B5A087}"/>
                  </a:ext>
                </a:extLst>
              </p:cNvPr>
              <p:cNvGrpSpPr/>
              <p:nvPr/>
            </p:nvGrpSpPr>
            <p:grpSpPr>
              <a:xfrm>
                <a:off x="2241041" y="3768457"/>
                <a:ext cx="2197983" cy="1579973"/>
                <a:chOff x="2241041" y="3768457"/>
                <a:chExt cx="2197983" cy="1579973"/>
              </a:xfrm>
            </p:grpSpPr>
            <p:grpSp>
              <p:nvGrpSpPr>
                <p:cNvPr id="320" name="Graphic 205">
                  <a:extLst>
                    <a:ext uri="{FF2B5EF4-FFF2-40B4-BE49-F238E27FC236}">
                      <a16:creationId xmlns:a16="http://schemas.microsoft.com/office/drawing/2014/main" id="{2182703C-FC06-0AB7-4AD4-3A071735D167}"/>
                    </a:ext>
                  </a:extLst>
                </p:cNvPr>
                <p:cNvGrpSpPr/>
                <p:nvPr/>
              </p:nvGrpSpPr>
              <p:grpSpPr>
                <a:xfrm>
                  <a:off x="2241041" y="3768457"/>
                  <a:ext cx="2197983" cy="1579973"/>
                  <a:chOff x="2241041" y="3768457"/>
                  <a:chExt cx="2197983" cy="1579973"/>
                </a:xfrm>
              </p:grpSpPr>
              <p:sp>
                <p:nvSpPr>
                  <p:cNvPr id="321" name="Freeform: Shape 320">
                    <a:extLst>
                      <a:ext uri="{FF2B5EF4-FFF2-40B4-BE49-F238E27FC236}">
                        <a16:creationId xmlns:a16="http://schemas.microsoft.com/office/drawing/2014/main" id="{FCAFCA3F-211E-7406-4CBF-5E93BE34BEC4}"/>
                      </a:ext>
                    </a:extLst>
                  </p:cNvPr>
                  <p:cNvSpPr/>
                  <p:nvPr/>
                </p:nvSpPr>
                <p:spPr>
                  <a:xfrm>
                    <a:off x="2245804" y="3773303"/>
                    <a:ext cx="2188401" cy="1570179"/>
                  </a:xfrm>
                  <a:custGeom>
                    <a:avLst/>
                    <a:gdLst>
                      <a:gd name="connsiteX0" fmla="*/ 0 w 2188401"/>
                      <a:gd name="connsiteY0" fmla="*/ 1168114 h 1570179"/>
                      <a:gd name="connsiteX1" fmla="*/ 26499 w 2188401"/>
                      <a:gd name="connsiteY1" fmla="*/ 482228 h 1570179"/>
                      <a:gd name="connsiteX2" fmla="*/ 746560 w 2188401"/>
                      <a:gd name="connsiteY2" fmla="*/ 505355 h 1570179"/>
                      <a:gd name="connsiteX3" fmla="*/ 814788 w 2188401"/>
                      <a:gd name="connsiteY3" fmla="*/ 25 h 1570179"/>
                      <a:gd name="connsiteX4" fmla="*/ 746560 w 2188401"/>
                      <a:gd name="connsiteY4" fmla="*/ 505355 h 1570179"/>
                      <a:gd name="connsiteX5" fmla="*/ 650691 w 2188401"/>
                      <a:gd name="connsiteY5" fmla="*/ 502393 h 1570179"/>
                      <a:gd name="connsiteX6" fmla="*/ 641090 w 2188401"/>
                      <a:gd name="connsiteY6" fmla="*/ 730593 h 1570179"/>
                      <a:gd name="connsiteX7" fmla="*/ 1349769 w 2188401"/>
                      <a:gd name="connsiteY7" fmla="*/ 329457 h 1570179"/>
                      <a:gd name="connsiteX8" fmla="*/ 1614135 w 2188401"/>
                      <a:gd name="connsiteY8" fmla="*/ 89913 h 1570179"/>
                      <a:gd name="connsiteX9" fmla="*/ 1640072 w 2188401"/>
                      <a:gd name="connsiteY9" fmla="*/ 76559 h 1570179"/>
                      <a:gd name="connsiteX10" fmla="*/ 1667913 w 2188401"/>
                      <a:gd name="connsiteY10" fmla="*/ 81235 h 1570179"/>
                      <a:gd name="connsiteX11" fmla="*/ 1678810 w 2188401"/>
                      <a:gd name="connsiteY11" fmla="*/ 116335 h 1570179"/>
                      <a:gd name="connsiteX12" fmla="*/ 1645882 w 2188401"/>
                      <a:gd name="connsiteY12" fmla="*/ 229320 h 1570179"/>
                      <a:gd name="connsiteX13" fmla="*/ 2153850 w 2188401"/>
                      <a:gd name="connsiteY13" fmla="*/ 63166 h 1570179"/>
                      <a:gd name="connsiteX14" fmla="*/ 2164842 w 2188401"/>
                      <a:gd name="connsiteY14" fmla="*/ 148034 h 1570179"/>
                      <a:gd name="connsiteX15" fmla="*/ 1923631 w 2188401"/>
                      <a:gd name="connsiteY15" fmla="*/ 293738 h 1570179"/>
                      <a:gd name="connsiteX16" fmla="*/ 2024329 w 2188401"/>
                      <a:gd name="connsiteY16" fmla="*/ 357460 h 1570179"/>
                      <a:gd name="connsiteX17" fmla="*/ 1939985 w 2188401"/>
                      <a:gd name="connsiteY17" fmla="*/ 428688 h 1570179"/>
                      <a:gd name="connsiteX18" fmla="*/ 1996945 w 2188401"/>
                      <a:gd name="connsiteY18" fmla="*/ 474227 h 1570179"/>
                      <a:gd name="connsiteX19" fmla="*/ 1911067 w 2188401"/>
                      <a:gd name="connsiteY19" fmla="*/ 562724 h 1570179"/>
                      <a:gd name="connsiteX20" fmla="*/ 1910744 w 2188401"/>
                      <a:gd name="connsiteY20" fmla="*/ 565362 h 1570179"/>
                      <a:gd name="connsiteX21" fmla="*/ 1864319 w 2188401"/>
                      <a:gd name="connsiteY21" fmla="*/ 675653 h 1570179"/>
                      <a:gd name="connsiteX22" fmla="*/ 1536135 w 2188401"/>
                      <a:gd name="connsiteY22" fmla="*/ 814041 h 1570179"/>
                      <a:gd name="connsiteX23" fmla="*/ 623745 w 2188401"/>
                      <a:gd name="connsiteY23" fmla="*/ 1497670 h 1570179"/>
                      <a:gd name="connsiteX24" fmla="*/ 297637 w 2188401"/>
                      <a:gd name="connsiteY24" fmla="*/ 1557744 h 1570179"/>
                      <a:gd name="connsiteX25" fmla="*/ 0 w 2188401"/>
                      <a:gd name="connsiteY25" fmla="*/ 1168114 h 157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88401" h="1570179">
                        <a:moveTo>
                          <a:pt x="0" y="1168114"/>
                        </a:moveTo>
                        <a:lnTo>
                          <a:pt x="26499" y="482228"/>
                        </a:lnTo>
                        <a:lnTo>
                          <a:pt x="746560" y="505355"/>
                        </a:lnTo>
                        <a:cubicBezTo>
                          <a:pt x="746303" y="509518"/>
                          <a:pt x="815102" y="-4137"/>
                          <a:pt x="814788" y="25"/>
                        </a:cubicBezTo>
                        <a:lnTo>
                          <a:pt x="746560" y="505355"/>
                        </a:lnTo>
                        <a:lnTo>
                          <a:pt x="650691" y="502393"/>
                        </a:lnTo>
                        <a:lnTo>
                          <a:pt x="641090" y="730593"/>
                        </a:lnTo>
                        <a:cubicBezTo>
                          <a:pt x="641090" y="730593"/>
                          <a:pt x="1293895" y="396761"/>
                          <a:pt x="1349769" y="329457"/>
                        </a:cubicBezTo>
                        <a:cubicBezTo>
                          <a:pt x="1349769" y="329457"/>
                          <a:pt x="1538707" y="141052"/>
                          <a:pt x="1614135" y="89913"/>
                        </a:cubicBezTo>
                        <a:cubicBezTo>
                          <a:pt x="1622222" y="84426"/>
                          <a:pt x="1630613" y="79016"/>
                          <a:pt x="1640072" y="76559"/>
                        </a:cubicBezTo>
                        <a:cubicBezTo>
                          <a:pt x="1649530" y="74101"/>
                          <a:pt x="1660379" y="75025"/>
                          <a:pt x="1667913" y="81235"/>
                        </a:cubicBezTo>
                        <a:cubicBezTo>
                          <a:pt x="1677724" y="89322"/>
                          <a:pt x="1679372" y="103629"/>
                          <a:pt x="1678810" y="116335"/>
                        </a:cubicBezTo>
                        <a:cubicBezTo>
                          <a:pt x="1677067" y="155778"/>
                          <a:pt x="1661455" y="192783"/>
                          <a:pt x="1645882" y="229320"/>
                        </a:cubicBezTo>
                        <a:cubicBezTo>
                          <a:pt x="1650464" y="227844"/>
                          <a:pt x="2127580" y="69786"/>
                          <a:pt x="2153850" y="63166"/>
                        </a:cubicBezTo>
                        <a:cubicBezTo>
                          <a:pt x="2199046" y="51775"/>
                          <a:pt x="2196875" y="114173"/>
                          <a:pt x="2164842" y="148034"/>
                        </a:cubicBezTo>
                        <a:cubicBezTo>
                          <a:pt x="2123961" y="191249"/>
                          <a:pt x="1933966" y="291328"/>
                          <a:pt x="1923631" y="293738"/>
                        </a:cubicBezTo>
                        <a:cubicBezTo>
                          <a:pt x="1969494" y="292033"/>
                          <a:pt x="2013357" y="282756"/>
                          <a:pt x="2024329" y="357460"/>
                        </a:cubicBezTo>
                        <a:cubicBezTo>
                          <a:pt x="2031902" y="409010"/>
                          <a:pt x="1986286" y="423335"/>
                          <a:pt x="1939985" y="428688"/>
                        </a:cubicBezTo>
                        <a:cubicBezTo>
                          <a:pt x="1969189" y="429755"/>
                          <a:pt x="1994259" y="439518"/>
                          <a:pt x="1996945" y="474227"/>
                        </a:cubicBezTo>
                        <a:cubicBezTo>
                          <a:pt x="2008451" y="532911"/>
                          <a:pt x="1959693" y="556714"/>
                          <a:pt x="1911067" y="562724"/>
                        </a:cubicBezTo>
                        <a:cubicBezTo>
                          <a:pt x="1909610" y="562905"/>
                          <a:pt x="1909381" y="564829"/>
                          <a:pt x="1910744" y="565362"/>
                        </a:cubicBezTo>
                        <a:cubicBezTo>
                          <a:pt x="1950634" y="580993"/>
                          <a:pt x="1923041" y="654336"/>
                          <a:pt x="1864319" y="675653"/>
                        </a:cubicBezTo>
                        <a:lnTo>
                          <a:pt x="1536135" y="814041"/>
                        </a:lnTo>
                        <a:cubicBezTo>
                          <a:pt x="1502455" y="829243"/>
                          <a:pt x="623745" y="1497670"/>
                          <a:pt x="623745" y="1497670"/>
                        </a:cubicBezTo>
                        <a:cubicBezTo>
                          <a:pt x="521970" y="1568936"/>
                          <a:pt x="403803" y="1584823"/>
                          <a:pt x="297637" y="1557744"/>
                        </a:cubicBezTo>
                        <a:cubicBezTo>
                          <a:pt x="121377" y="1512795"/>
                          <a:pt x="705" y="1350004"/>
                          <a:pt x="0" y="1168114"/>
                        </a:cubicBezTo>
                        <a:close/>
                      </a:path>
                    </a:pathLst>
                  </a:custGeom>
                  <a:solidFill>
                    <a:srgbClr val="F8EEE2"/>
                  </a:solidFill>
                  <a:ln w="9525" cap="flat">
                    <a:noFill/>
                    <a:prstDash val="solid"/>
                    <a:miter/>
                  </a:ln>
                </p:spPr>
                <p:txBody>
                  <a:bodyPr rtlCol="0" anchor="ctr"/>
                  <a:lstStyle/>
                  <a:p>
                    <a:endParaRPr lang="es-CO"/>
                  </a:p>
                </p:txBody>
              </p:sp>
              <p:sp>
                <p:nvSpPr>
                  <p:cNvPr id="322" name="Freeform: Shape 321">
                    <a:extLst>
                      <a:ext uri="{FF2B5EF4-FFF2-40B4-BE49-F238E27FC236}">
                        <a16:creationId xmlns:a16="http://schemas.microsoft.com/office/drawing/2014/main" id="{1B445BF5-9E50-F669-7A84-BA2E605C5C0A}"/>
                      </a:ext>
                    </a:extLst>
                  </p:cNvPr>
                  <p:cNvSpPr/>
                  <p:nvPr/>
                </p:nvSpPr>
                <p:spPr>
                  <a:xfrm>
                    <a:off x="2241041" y="3768457"/>
                    <a:ext cx="2197983" cy="1579973"/>
                  </a:xfrm>
                  <a:custGeom>
                    <a:avLst/>
                    <a:gdLst>
                      <a:gd name="connsiteX0" fmla="*/ 401679 w 2197983"/>
                      <a:gd name="connsiteY0" fmla="*/ 1579974 h 1579973"/>
                      <a:gd name="connsiteX1" fmla="*/ 301200 w 2197983"/>
                      <a:gd name="connsiteY1" fmla="*/ 1567210 h 1579973"/>
                      <a:gd name="connsiteX2" fmla="*/ 0 w 2197983"/>
                      <a:gd name="connsiteY2" fmla="*/ 1172980 h 1579973"/>
                      <a:gd name="connsiteX3" fmla="*/ 0 w 2197983"/>
                      <a:gd name="connsiteY3" fmla="*/ 1172770 h 1579973"/>
                      <a:gd name="connsiteX4" fmla="*/ 26489 w 2197983"/>
                      <a:gd name="connsiteY4" fmla="*/ 486875 h 1579973"/>
                      <a:gd name="connsiteX5" fmla="*/ 31404 w 2197983"/>
                      <a:gd name="connsiteY5" fmla="*/ 482303 h 1579973"/>
                      <a:gd name="connsiteX6" fmla="*/ 747179 w 2197983"/>
                      <a:gd name="connsiteY6" fmla="*/ 505296 h 1579973"/>
                      <a:gd name="connsiteX7" fmla="*/ 812130 w 2197983"/>
                      <a:gd name="connsiteY7" fmla="*/ 23788 h 1579973"/>
                      <a:gd name="connsiteX8" fmla="*/ 813883 w 2197983"/>
                      <a:gd name="connsiteY8" fmla="*/ 11225 h 1579973"/>
                      <a:gd name="connsiteX9" fmla="*/ 814835 w 2197983"/>
                      <a:gd name="connsiteY9" fmla="*/ 4224 h 1579973"/>
                      <a:gd name="connsiteX10" fmla="*/ 815140 w 2197983"/>
                      <a:gd name="connsiteY10" fmla="*/ 4272 h 1579973"/>
                      <a:gd name="connsiteX11" fmla="*/ 820055 w 2197983"/>
                      <a:gd name="connsiteY11" fmla="*/ 100 h 1579973"/>
                      <a:gd name="connsiteX12" fmla="*/ 824303 w 2197983"/>
                      <a:gd name="connsiteY12" fmla="*/ 5224 h 1579973"/>
                      <a:gd name="connsiteX13" fmla="*/ 796633 w 2197983"/>
                      <a:gd name="connsiteY13" fmla="*/ 210193 h 1579973"/>
                      <a:gd name="connsiteX14" fmla="*/ 792832 w 2197983"/>
                      <a:gd name="connsiteY14" fmla="*/ 238444 h 1579973"/>
                      <a:gd name="connsiteX15" fmla="*/ 759352 w 2197983"/>
                      <a:gd name="connsiteY15" fmla="*/ 486961 h 1579973"/>
                      <a:gd name="connsiteX16" fmla="*/ 757114 w 2197983"/>
                      <a:gd name="connsiteY16" fmla="*/ 502953 h 1579973"/>
                      <a:gd name="connsiteX17" fmla="*/ 756047 w 2197983"/>
                      <a:gd name="connsiteY17" fmla="*/ 510840 h 1579973"/>
                      <a:gd name="connsiteX18" fmla="*/ 754694 w 2197983"/>
                      <a:gd name="connsiteY18" fmla="*/ 513573 h 1579973"/>
                      <a:gd name="connsiteX19" fmla="*/ 750865 w 2197983"/>
                      <a:gd name="connsiteY19" fmla="*/ 514964 h 1579973"/>
                      <a:gd name="connsiteX20" fmla="*/ 750694 w 2197983"/>
                      <a:gd name="connsiteY20" fmla="*/ 514945 h 1579973"/>
                      <a:gd name="connsiteX21" fmla="*/ 660016 w 2197983"/>
                      <a:gd name="connsiteY21" fmla="*/ 512145 h 1579973"/>
                      <a:gd name="connsiteX22" fmla="*/ 650958 w 2197983"/>
                      <a:gd name="connsiteY22" fmla="*/ 727476 h 1579973"/>
                      <a:gd name="connsiteX23" fmla="*/ 1350864 w 2197983"/>
                      <a:gd name="connsiteY23" fmla="*/ 331265 h 1579973"/>
                      <a:gd name="connsiteX24" fmla="*/ 1616221 w 2197983"/>
                      <a:gd name="connsiteY24" fmla="*/ 90816 h 1579973"/>
                      <a:gd name="connsiteX25" fmla="*/ 1643625 w 2197983"/>
                      <a:gd name="connsiteY25" fmla="*/ 76795 h 1579973"/>
                      <a:gd name="connsiteX26" fmla="*/ 1675705 w 2197983"/>
                      <a:gd name="connsiteY26" fmla="*/ 82415 h 1579973"/>
                      <a:gd name="connsiteX27" fmla="*/ 1688325 w 2197983"/>
                      <a:gd name="connsiteY27" fmla="*/ 121391 h 1579973"/>
                      <a:gd name="connsiteX28" fmla="*/ 1659131 w 2197983"/>
                      <a:gd name="connsiteY28" fmla="*/ 226357 h 1579973"/>
                      <a:gd name="connsiteX29" fmla="*/ 1669266 w 2197983"/>
                      <a:gd name="connsiteY29" fmla="*/ 223004 h 1579973"/>
                      <a:gd name="connsiteX30" fmla="*/ 2157432 w 2197983"/>
                      <a:gd name="connsiteY30" fmla="*/ 63393 h 1579973"/>
                      <a:gd name="connsiteX31" fmla="*/ 2192788 w 2197983"/>
                      <a:gd name="connsiteY31" fmla="*/ 75071 h 1579973"/>
                      <a:gd name="connsiteX32" fmla="*/ 2173053 w 2197983"/>
                      <a:gd name="connsiteY32" fmla="*/ 156157 h 1579973"/>
                      <a:gd name="connsiteX33" fmla="*/ 1952320 w 2197983"/>
                      <a:gd name="connsiteY33" fmla="*/ 292717 h 1579973"/>
                      <a:gd name="connsiteX34" fmla="*/ 2033797 w 2197983"/>
                      <a:gd name="connsiteY34" fmla="*/ 361612 h 1579973"/>
                      <a:gd name="connsiteX35" fmla="*/ 2024110 w 2197983"/>
                      <a:gd name="connsiteY35" fmla="*/ 406093 h 1579973"/>
                      <a:gd name="connsiteX36" fmla="*/ 1973466 w 2197983"/>
                      <a:gd name="connsiteY36" fmla="*/ 433582 h 1579973"/>
                      <a:gd name="connsiteX37" fmla="*/ 2006441 w 2197983"/>
                      <a:gd name="connsiteY37" fmla="*/ 478693 h 1579973"/>
                      <a:gd name="connsiteX38" fmla="*/ 1996183 w 2197983"/>
                      <a:gd name="connsiteY38" fmla="*/ 534166 h 1579973"/>
                      <a:gd name="connsiteX39" fmla="*/ 1926231 w 2197983"/>
                      <a:gd name="connsiteY39" fmla="*/ 570838 h 1579973"/>
                      <a:gd name="connsiteX40" fmla="*/ 1939004 w 2197983"/>
                      <a:gd name="connsiteY40" fmla="*/ 600470 h 1579973"/>
                      <a:gd name="connsiteX41" fmla="*/ 1870691 w 2197983"/>
                      <a:gd name="connsiteY41" fmla="*/ 684966 h 1579973"/>
                      <a:gd name="connsiteX42" fmla="*/ 1542726 w 2197983"/>
                      <a:gd name="connsiteY42" fmla="*/ 823279 h 1579973"/>
                      <a:gd name="connsiteX43" fmla="*/ 631365 w 2197983"/>
                      <a:gd name="connsiteY43" fmla="*/ 1506307 h 1579973"/>
                      <a:gd name="connsiteX44" fmla="*/ 401679 w 2197983"/>
                      <a:gd name="connsiteY44" fmla="*/ 1579974 h 1579973"/>
                      <a:gd name="connsiteX45" fmla="*/ 9525 w 2197983"/>
                      <a:gd name="connsiteY45" fmla="*/ 1173046 h 1579973"/>
                      <a:gd name="connsiteX46" fmla="*/ 303562 w 2197983"/>
                      <a:gd name="connsiteY46" fmla="*/ 1557980 h 1579973"/>
                      <a:gd name="connsiteX47" fmla="*/ 625754 w 2197983"/>
                      <a:gd name="connsiteY47" fmla="*/ 1498630 h 1579973"/>
                      <a:gd name="connsiteX48" fmla="*/ 1538916 w 2197983"/>
                      <a:gd name="connsiteY48" fmla="*/ 814554 h 1579973"/>
                      <a:gd name="connsiteX49" fmla="*/ 1867214 w 2197983"/>
                      <a:gd name="connsiteY49" fmla="*/ 676118 h 1579973"/>
                      <a:gd name="connsiteX50" fmla="*/ 1929479 w 2197983"/>
                      <a:gd name="connsiteY50" fmla="*/ 600365 h 1579973"/>
                      <a:gd name="connsiteX51" fmla="*/ 1913754 w 2197983"/>
                      <a:gd name="connsiteY51" fmla="*/ 574657 h 1579973"/>
                      <a:gd name="connsiteX52" fmla="*/ 1909877 w 2197983"/>
                      <a:gd name="connsiteY52" fmla="*/ 568171 h 1579973"/>
                      <a:gd name="connsiteX53" fmla="*/ 1915211 w 2197983"/>
                      <a:gd name="connsiteY53" fmla="*/ 562846 h 1579973"/>
                      <a:gd name="connsiteX54" fmla="*/ 1988468 w 2197983"/>
                      <a:gd name="connsiteY54" fmla="*/ 528585 h 1579973"/>
                      <a:gd name="connsiteX55" fmla="*/ 1997021 w 2197983"/>
                      <a:gd name="connsiteY55" fmla="*/ 479988 h 1579973"/>
                      <a:gd name="connsiteX56" fmla="*/ 1944548 w 2197983"/>
                      <a:gd name="connsiteY56" fmla="*/ 438288 h 1579973"/>
                      <a:gd name="connsiteX57" fmla="*/ 1939966 w 2197983"/>
                      <a:gd name="connsiteY57" fmla="*/ 433716 h 1579973"/>
                      <a:gd name="connsiteX58" fmla="*/ 1944176 w 2197983"/>
                      <a:gd name="connsiteY58" fmla="*/ 428791 h 1579973"/>
                      <a:gd name="connsiteX59" fmla="*/ 2016557 w 2197983"/>
                      <a:gd name="connsiteY59" fmla="*/ 400293 h 1579973"/>
                      <a:gd name="connsiteX60" fmla="*/ 2024358 w 2197983"/>
                      <a:gd name="connsiteY60" fmla="*/ 362993 h 1579973"/>
                      <a:gd name="connsiteX61" fmla="*/ 1940281 w 2197983"/>
                      <a:gd name="connsiteY61" fmla="*/ 302804 h 1579973"/>
                      <a:gd name="connsiteX62" fmla="*/ 1928546 w 2197983"/>
                      <a:gd name="connsiteY62" fmla="*/ 303357 h 1579973"/>
                      <a:gd name="connsiteX63" fmla="*/ 1923650 w 2197983"/>
                      <a:gd name="connsiteY63" fmla="*/ 299223 h 1579973"/>
                      <a:gd name="connsiteX64" fmla="*/ 1927279 w 2197983"/>
                      <a:gd name="connsiteY64" fmla="*/ 293946 h 1579973"/>
                      <a:gd name="connsiteX65" fmla="*/ 2166118 w 2197983"/>
                      <a:gd name="connsiteY65" fmla="*/ 149614 h 1579973"/>
                      <a:gd name="connsiteX66" fmla="*/ 2184549 w 2197983"/>
                      <a:gd name="connsiteY66" fmla="*/ 79891 h 1579973"/>
                      <a:gd name="connsiteX67" fmla="*/ 2159746 w 2197983"/>
                      <a:gd name="connsiteY67" fmla="*/ 72642 h 1579973"/>
                      <a:gd name="connsiteX68" fmla="*/ 1672238 w 2197983"/>
                      <a:gd name="connsiteY68" fmla="*/ 232053 h 1579973"/>
                      <a:gd name="connsiteX69" fmla="*/ 1652073 w 2197983"/>
                      <a:gd name="connsiteY69" fmla="*/ 238711 h 1579973"/>
                      <a:gd name="connsiteX70" fmla="*/ 1647101 w 2197983"/>
                      <a:gd name="connsiteY70" fmla="*/ 237387 h 1579973"/>
                      <a:gd name="connsiteX71" fmla="*/ 1646234 w 2197983"/>
                      <a:gd name="connsiteY71" fmla="*/ 232310 h 1579973"/>
                      <a:gd name="connsiteX72" fmla="*/ 1678800 w 2197983"/>
                      <a:gd name="connsiteY72" fmla="*/ 120972 h 1579973"/>
                      <a:gd name="connsiteX73" fmla="*/ 1669628 w 2197983"/>
                      <a:gd name="connsiteY73" fmla="*/ 89768 h 1579973"/>
                      <a:gd name="connsiteX74" fmla="*/ 1646015 w 2197983"/>
                      <a:gd name="connsiteY74" fmla="*/ 86015 h 1579973"/>
                      <a:gd name="connsiteX75" fmla="*/ 1621555 w 2197983"/>
                      <a:gd name="connsiteY75" fmla="*/ 98703 h 1579973"/>
                      <a:gd name="connsiteX76" fmla="*/ 1357884 w 2197983"/>
                      <a:gd name="connsiteY76" fmla="*/ 337685 h 1579973"/>
                      <a:gd name="connsiteX77" fmla="*/ 648005 w 2197983"/>
                      <a:gd name="connsiteY77" fmla="*/ 739687 h 1579973"/>
                      <a:gd name="connsiteX78" fmla="*/ 643271 w 2197983"/>
                      <a:gd name="connsiteY78" fmla="*/ 739459 h 1579973"/>
                      <a:gd name="connsiteX79" fmla="*/ 641080 w 2197983"/>
                      <a:gd name="connsiteY79" fmla="*/ 735249 h 1579973"/>
                      <a:gd name="connsiteX80" fmla="*/ 650491 w 2197983"/>
                      <a:gd name="connsiteY80" fmla="*/ 511735 h 1579973"/>
                      <a:gd name="connsiteX81" fmla="*/ 35824 w 2197983"/>
                      <a:gd name="connsiteY81" fmla="*/ 491990 h 1579973"/>
                      <a:gd name="connsiteX82" fmla="*/ 9525 w 2197983"/>
                      <a:gd name="connsiteY82" fmla="*/ 1173046 h 157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197983" h="1579973">
                        <a:moveTo>
                          <a:pt x="401679" y="1579974"/>
                        </a:moveTo>
                        <a:cubicBezTo>
                          <a:pt x="368341" y="1579974"/>
                          <a:pt x="334689" y="1575754"/>
                          <a:pt x="301200" y="1567210"/>
                        </a:cubicBezTo>
                        <a:cubicBezTo>
                          <a:pt x="124587" y="1522166"/>
                          <a:pt x="724" y="1360051"/>
                          <a:pt x="0" y="1172980"/>
                        </a:cubicBezTo>
                        <a:cubicBezTo>
                          <a:pt x="0" y="1172913"/>
                          <a:pt x="0" y="1172837"/>
                          <a:pt x="0" y="1172770"/>
                        </a:cubicBezTo>
                        <a:lnTo>
                          <a:pt x="26489" y="486875"/>
                        </a:lnTo>
                        <a:cubicBezTo>
                          <a:pt x="26594" y="484274"/>
                          <a:pt x="28565" y="482312"/>
                          <a:pt x="31404" y="482303"/>
                        </a:cubicBezTo>
                        <a:lnTo>
                          <a:pt x="747179" y="505296"/>
                        </a:lnTo>
                        <a:lnTo>
                          <a:pt x="812130" y="23788"/>
                        </a:lnTo>
                        <a:cubicBezTo>
                          <a:pt x="812844" y="18540"/>
                          <a:pt x="813406" y="14444"/>
                          <a:pt x="813883" y="11225"/>
                        </a:cubicBezTo>
                        <a:lnTo>
                          <a:pt x="814835" y="4224"/>
                        </a:lnTo>
                        <a:lnTo>
                          <a:pt x="815140" y="4272"/>
                        </a:lnTo>
                        <a:cubicBezTo>
                          <a:pt x="816245" y="-291"/>
                          <a:pt x="817378" y="-148"/>
                          <a:pt x="820055" y="100"/>
                        </a:cubicBezTo>
                        <a:cubicBezTo>
                          <a:pt x="822617" y="366"/>
                          <a:pt x="824503" y="2662"/>
                          <a:pt x="824303" y="5224"/>
                        </a:cubicBezTo>
                        <a:lnTo>
                          <a:pt x="796633" y="210193"/>
                        </a:lnTo>
                        <a:cubicBezTo>
                          <a:pt x="795366" y="219594"/>
                          <a:pt x="794090" y="229033"/>
                          <a:pt x="792832" y="238444"/>
                        </a:cubicBezTo>
                        <a:lnTo>
                          <a:pt x="759352" y="486961"/>
                        </a:lnTo>
                        <a:cubicBezTo>
                          <a:pt x="758419" y="493809"/>
                          <a:pt x="757714" y="499010"/>
                          <a:pt x="757114" y="502953"/>
                        </a:cubicBezTo>
                        <a:lnTo>
                          <a:pt x="756047" y="510840"/>
                        </a:lnTo>
                        <a:cubicBezTo>
                          <a:pt x="755904" y="511916"/>
                          <a:pt x="755418" y="512859"/>
                          <a:pt x="754694" y="513573"/>
                        </a:cubicBezTo>
                        <a:cubicBezTo>
                          <a:pt x="753780" y="515269"/>
                          <a:pt x="752685" y="515154"/>
                          <a:pt x="750865" y="514964"/>
                        </a:cubicBezTo>
                        <a:cubicBezTo>
                          <a:pt x="750808" y="514964"/>
                          <a:pt x="750751" y="514954"/>
                          <a:pt x="750694" y="514945"/>
                        </a:cubicBezTo>
                        <a:lnTo>
                          <a:pt x="660016" y="512145"/>
                        </a:lnTo>
                        <a:lnTo>
                          <a:pt x="650958" y="727476"/>
                        </a:lnTo>
                        <a:cubicBezTo>
                          <a:pt x="722757" y="690596"/>
                          <a:pt x="1299401" y="393263"/>
                          <a:pt x="1350864" y="331265"/>
                        </a:cubicBezTo>
                        <a:cubicBezTo>
                          <a:pt x="1353064" y="329055"/>
                          <a:pt x="1541288" y="141613"/>
                          <a:pt x="1616221" y="90816"/>
                        </a:cubicBezTo>
                        <a:cubicBezTo>
                          <a:pt x="1624927" y="84920"/>
                          <a:pt x="1633576" y="79414"/>
                          <a:pt x="1643625" y="76795"/>
                        </a:cubicBezTo>
                        <a:cubicBezTo>
                          <a:pt x="1655655" y="73690"/>
                          <a:pt x="1667637" y="75776"/>
                          <a:pt x="1675705" y="82415"/>
                        </a:cubicBezTo>
                        <a:cubicBezTo>
                          <a:pt x="1685011" y="90101"/>
                          <a:pt x="1689135" y="102855"/>
                          <a:pt x="1688325" y="121391"/>
                        </a:cubicBezTo>
                        <a:cubicBezTo>
                          <a:pt x="1686687" y="158510"/>
                          <a:pt x="1673228" y="193019"/>
                          <a:pt x="1659131" y="226357"/>
                        </a:cubicBezTo>
                        <a:cubicBezTo>
                          <a:pt x="1661960" y="225413"/>
                          <a:pt x="1665351" y="224299"/>
                          <a:pt x="1669266" y="223004"/>
                        </a:cubicBezTo>
                        <a:cubicBezTo>
                          <a:pt x="2053476" y="95940"/>
                          <a:pt x="2146802" y="66070"/>
                          <a:pt x="2157432" y="63393"/>
                        </a:cubicBezTo>
                        <a:cubicBezTo>
                          <a:pt x="2178996" y="57907"/>
                          <a:pt x="2188855" y="68365"/>
                          <a:pt x="2192788" y="75071"/>
                        </a:cubicBezTo>
                        <a:cubicBezTo>
                          <a:pt x="2204590" y="95226"/>
                          <a:pt x="2195560" y="132364"/>
                          <a:pt x="2173053" y="156157"/>
                        </a:cubicBezTo>
                        <a:cubicBezTo>
                          <a:pt x="2139820" y="191295"/>
                          <a:pt x="2006908" y="265237"/>
                          <a:pt x="1952320" y="292717"/>
                        </a:cubicBezTo>
                        <a:cubicBezTo>
                          <a:pt x="1989096" y="291488"/>
                          <a:pt x="2024206" y="296384"/>
                          <a:pt x="2033797" y="361612"/>
                        </a:cubicBezTo>
                        <a:cubicBezTo>
                          <a:pt x="2036398" y="379366"/>
                          <a:pt x="2033150" y="394339"/>
                          <a:pt x="2024110" y="406093"/>
                        </a:cubicBezTo>
                        <a:cubicBezTo>
                          <a:pt x="2012547" y="421133"/>
                          <a:pt x="1992859" y="429077"/>
                          <a:pt x="1973466" y="433582"/>
                        </a:cubicBezTo>
                        <a:cubicBezTo>
                          <a:pt x="1993811" y="440707"/>
                          <a:pt x="2004651" y="455633"/>
                          <a:pt x="2006441" y="478693"/>
                        </a:cubicBezTo>
                        <a:cubicBezTo>
                          <a:pt x="2010661" y="500067"/>
                          <a:pt x="2007241" y="518917"/>
                          <a:pt x="1996183" y="534166"/>
                        </a:cubicBezTo>
                        <a:cubicBezTo>
                          <a:pt x="1979838" y="556712"/>
                          <a:pt x="1950777" y="566580"/>
                          <a:pt x="1926231" y="570838"/>
                        </a:cubicBezTo>
                        <a:cubicBezTo>
                          <a:pt x="1934699" y="577429"/>
                          <a:pt x="1939166" y="587659"/>
                          <a:pt x="1939004" y="600470"/>
                        </a:cubicBezTo>
                        <a:cubicBezTo>
                          <a:pt x="1938633" y="629950"/>
                          <a:pt x="1912982" y="669621"/>
                          <a:pt x="1870691" y="684966"/>
                        </a:cubicBezTo>
                        <a:lnTo>
                          <a:pt x="1542726" y="823279"/>
                        </a:lnTo>
                        <a:cubicBezTo>
                          <a:pt x="1516580" y="835071"/>
                          <a:pt x="935145" y="1275221"/>
                          <a:pt x="631365" y="1506307"/>
                        </a:cubicBezTo>
                        <a:cubicBezTo>
                          <a:pt x="561899" y="1554961"/>
                          <a:pt x="482784" y="1579974"/>
                          <a:pt x="401679" y="1579974"/>
                        </a:cubicBezTo>
                        <a:close/>
                        <a:moveTo>
                          <a:pt x="9525" y="1173046"/>
                        </a:moveTo>
                        <a:cubicBezTo>
                          <a:pt x="10277" y="1355736"/>
                          <a:pt x="131169" y="1514013"/>
                          <a:pt x="303562" y="1557980"/>
                        </a:cubicBezTo>
                        <a:cubicBezTo>
                          <a:pt x="415738" y="1586593"/>
                          <a:pt x="530190" y="1565524"/>
                          <a:pt x="625754" y="1498630"/>
                        </a:cubicBezTo>
                        <a:cubicBezTo>
                          <a:pt x="661502" y="1471436"/>
                          <a:pt x="1505131" y="829794"/>
                          <a:pt x="1538916" y="814554"/>
                        </a:cubicBezTo>
                        <a:lnTo>
                          <a:pt x="1867214" y="676118"/>
                        </a:lnTo>
                        <a:cubicBezTo>
                          <a:pt x="1905343" y="662268"/>
                          <a:pt x="1929165" y="626035"/>
                          <a:pt x="1929479" y="600365"/>
                        </a:cubicBezTo>
                        <a:cubicBezTo>
                          <a:pt x="1929594" y="591488"/>
                          <a:pt x="1926955" y="579829"/>
                          <a:pt x="1913754" y="574657"/>
                        </a:cubicBezTo>
                        <a:cubicBezTo>
                          <a:pt x="1911125" y="573619"/>
                          <a:pt x="1909534" y="570952"/>
                          <a:pt x="1909877" y="568171"/>
                        </a:cubicBezTo>
                        <a:cubicBezTo>
                          <a:pt x="1910220" y="565399"/>
                          <a:pt x="1912420" y="563218"/>
                          <a:pt x="1915211" y="562846"/>
                        </a:cubicBezTo>
                        <a:cubicBezTo>
                          <a:pt x="1949529" y="558608"/>
                          <a:pt x="1975533" y="546435"/>
                          <a:pt x="1988468" y="528585"/>
                        </a:cubicBezTo>
                        <a:cubicBezTo>
                          <a:pt x="1997907" y="515555"/>
                          <a:pt x="2000793" y="499210"/>
                          <a:pt x="1997021" y="479988"/>
                        </a:cubicBezTo>
                        <a:cubicBezTo>
                          <a:pt x="1994859" y="452594"/>
                          <a:pt x="1978209" y="439517"/>
                          <a:pt x="1944548" y="438288"/>
                        </a:cubicBezTo>
                        <a:cubicBezTo>
                          <a:pt x="1942062" y="438193"/>
                          <a:pt x="1940062" y="436202"/>
                          <a:pt x="1939966" y="433716"/>
                        </a:cubicBezTo>
                        <a:cubicBezTo>
                          <a:pt x="1939871" y="431230"/>
                          <a:pt x="1941709" y="429087"/>
                          <a:pt x="1944176" y="428791"/>
                        </a:cubicBezTo>
                        <a:cubicBezTo>
                          <a:pt x="1981972" y="424429"/>
                          <a:pt x="2004965" y="415371"/>
                          <a:pt x="2016557" y="400293"/>
                        </a:cubicBezTo>
                        <a:cubicBezTo>
                          <a:pt x="2024063" y="390530"/>
                          <a:pt x="2026615" y="378318"/>
                          <a:pt x="2024358" y="362993"/>
                        </a:cubicBezTo>
                        <a:cubicBezTo>
                          <a:pt x="2014957" y="298956"/>
                          <a:pt x="1982067" y="300613"/>
                          <a:pt x="1940281" y="302804"/>
                        </a:cubicBezTo>
                        <a:cubicBezTo>
                          <a:pt x="1936404" y="302995"/>
                          <a:pt x="1932489" y="303204"/>
                          <a:pt x="1928546" y="303357"/>
                        </a:cubicBezTo>
                        <a:cubicBezTo>
                          <a:pt x="1925955" y="303290"/>
                          <a:pt x="1923983" y="301652"/>
                          <a:pt x="1923650" y="299223"/>
                        </a:cubicBezTo>
                        <a:cubicBezTo>
                          <a:pt x="1923317" y="296794"/>
                          <a:pt x="1924898" y="294517"/>
                          <a:pt x="1927279" y="293946"/>
                        </a:cubicBezTo>
                        <a:cubicBezTo>
                          <a:pt x="1939757" y="290565"/>
                          <a:pt x="2126466" y="191533"/>
                          <a:pt x="2166118" y="149614"/>
                        </a:cubicBezTo>
                        <a:cubicBezTo>
                          <a:pt x="2187074" y="127468"/>
                          <a:pt x="2193141" y="94530"/>
                          <a:pt x="2184549" y="79891"/>
                        </a:cubicBezTo>
                        <a:cubicBezTo>
                          <a:pt x="2179977" y="72090"/>
                          <a:pt x="2171614" y="69670"/>
                          <a:pt x="2159746" y="72642"/>
                        </a:cubicBezTo>
                        <a:cubicBezTo>
                          <a:pt x="2149269" y="75280"/>
                          <a:pt x="2056191" y="105084"/>
                          <a:pt x="1672238" y="232053"/>
                        </a:cubicBezTo>
                        <a:cubicBezTo>
                          <a:pt x="1659855" y="236148"/>
                          <a:pt x="1652616" y="238539"/>
                          <a:pt x="1652073" y="238711"/>
                        </a:cubicBezTo>
                        <a:cubicBezTo>
                          <a:pt x="1650311" y="239291"/>
                          <a:pt x="1648358" y="238768"/>
                          <a:pt x="1647101" y="237387"/>
                        </a:cubicBezTo>
                        <a:cubicBezTo>
                          <a:pt x="1645844" y="236005"/>
                          <a:pt x="1645501" y="234034"/>
                          <a:pt x="1646234" y="232310"/>
                        </a:cubicBezTo>
                        <a:cubicBezTo>
                          <a:pt x="1661398" y="196753"/>
                          <a:pt x="1677076" y="159967"/>
                          <a:pt x="1678800" y="120972"/>
                        </a:cubicBezTo>
                        <a:cubicBezTo>
                          <a:pt x="1679467" y="105627"/>
                          <a:pt x="1676476" y="95407"/>
                          <a:pt x="1669628" y="89768"/>
                        </a:cubicBezTo>
                        <a:cubicBezTo>
                          <a:pt x="1663922" y="85063"/>
                          <a:pt x="1655083" y="83682"/>
                          <a:pt x="1646015" y="86015"/>
                        </a:cubicBezTo>
                        <a:cubicBezTo>
                          <a:pt x="1637433" y="88244"/>
                          <a:pt x="1629537" y="93292"/>
                          <a:pt x="1621555" y="98703"/>
                        </a:cubicBezTo>
                        <a:cubicBezTo>
                          <a:pt x="1547365" y="148995"/>
                          <a:pt x="1359770" y="335799"/>
                          <a:pt x="1357884" y="337685"/>
                        </a:cubicBezTo>
                        <a:cubicBezTo>
                          <a:pt x="1302325" y="404636"/>
                          <a:pt x="674694" y="726038"/>
                          <a:pt x="648005" y="739687"/>
                        </a:cubicBezTo>
                        <a:cubicBezTo>
                          <a:pt x="646509" y="740440"/>
                          <a:pt x="644700" y="740373"/>
                          <a:pt x="643271" y="739459"/>
                        </a:cubicBezTo>
                        <a:cubicBezTo>
                          <a:pt x="641842" y="738544"/>
                          <a:pt x="641014" y="736935"/>
                          <a:pt x="641080" y="735249"/>
                        </a:cubicBezTo>
                        <a:lnTo>
                          <a:pt x="650491" y="511735"/>
                        </a:lnTo>
                        <a:lnTo>
                          <a:pt x="35824" y="491990"/>
                        </a:lnTo>
                        <a:lnTo>
                          <a:pt x="9525" y="1173046"/>
                        </a:lnTo>
                        <a:close/>
                      </a:path>
                    </a:pathLst>
                  </a:custGeom>
                  <a:solidFill>
                    <a:srgbClr val="090909"/>
                  </a:solidFill>
                  <a:ln w="9525" cap="flat">
                    <a:noFill/>
                    <a:prstDash val="solid"/>
                    <a:miter/>
                  </a:ln>
                </p:spPr>
                <p:txBody>
                  <a:bodyPr rtlCol="0" anchor="ctr"/>
                  <a:lstStyle/>
                  <a:p>
                    <a:endParaRPr lang="es-CO"/>
                  </a:p>
                </p:txBody>
              </p:sp>
            </p:grpSp>
            <p:sp>
              <p:nvSpPr>
                <p:cNvPr id="323" name="Freeform: Shape 322">
                  <a:extLst>
                    <a:ext uri="{FF2B5EF4-FFF2-40B4-BE49-F238E27FC236}">
                      <a16:creationId xmlns:a16="http://schemas.microsoft.com/office/drawing/2014/main" id="{0391935E-A792-5A79-05DB-9612A27142E2}"/>
                    </a:ext>
                  </a:extLst>
                </p:cNvPr>
                <p:cNvSpPr/>
                <p:nvPr/>
              </p:nvSpPr>
              <p:spPr>
                <a:xfrm>
                  <a:off x="2605135" y="4386119"/>
                  <a:ext cx="283083" cy="266843"/>
                </a:xfrm>
                <a:custGeom>
                  <a:avLst/>
                  <a:gdLst>
                    <a:gd name="connsiteX0" fmla="*/ 283083 w 283083"/>
                    <a:gd name="connsiteY0" fmla="*/ 0 h 266843"/>
                    <a:gd name="connsiteX1" fmla="*/ 0 w 283083"/>
                    <a:gd name="connsiteY1" fmla="*/ 266843 h 266843"/>
                    <a:gd name="connsiteX2" fmla="*/ 281759 w 283083"/>
                    <a:gd name="connsiteY2" fmla="*/ 122777 h 266843"/>
                  </a:gdLst>
                  <a:ahLst/>
                  <a:cxnLst>
                    <a:cxn ang="0">
                      <a:pos x="connsiteX0" y="connsiteY0"/>
                    </a:cxn>
                    <a:cxn ang="0">
                      <a:pos x="connsiteX1" y="connsiteY1"/>
                    </a:cxn>
                    <a:cxn ang="0">
                      <a:pos x="connsiteX2" y="connsiteY2"/>
                    </a:cxn>
                  </a:cxnLst>
                  <a:rect l="l" t="t" r="r" b="b"/>
                  <a:pathLst>
                    <a:path w="283083" h="266843">
                      <a:moveTo>
                        <a:pt x="283083" y="0"/>
                      </a:moveTo>
                      <a:lnTo>
                        <a:pt x="0" y="266843"/>
                      </a:lnTo>
                      <a:lnTo>
                        <a:pt x="281759" y="122777"/>
                      </a:lnTo>
                      <a:close/>
                    </a:path>
                  </a:pathLst>
                </a:custGeom>
                <a:solidFill>
                  <a:srgbClr val="090909"/>
                </a:solidFill>
                <a:ln w="9525" cap="flat">
                  <a:noFill/>
                  <a:prstDash val="solid"/>
                  <a:miter/>
                </a:ln>
              </p:spPr>
              <p:txBody>
                <a:bodyPr rtlCol="0" anchor="ctr"/>
                <a:lstStyle/>
                <a:p>
                  <a:endParaRPr lang="es-CO"/>
                </a:p>
              </p:txBody>
            </p:sp>
            <p:sp>
              <p:nvSpPr>
                <p:cNvPr id="324" name="Freeform: Shape 323">
                  <a:extLst>
                    <a:ext uri="{FF2B5EF4-FFF2-40B4-BE49-F238E27FC236}">
                      <a16:creationId xmlns:a16="http://schemas.microsoft.com/office/drawing/2014/main" id="{2239EF48-FB47-5E50-5799-F0E8492E99FB}"/>
                    </a:ext>
                  </a:extLst>
                </p:cNvPr>
                <p:cNvSpPr/>
                <p:nvPr/>
              </p:nvSpPr>
              <p:spPr>
                <a:xfrm>
                  <a:off x="3710025" y="3948779"/>
                  <a:ext cx="199910" cy="142693"/>
                </a:xfrm>
                <a:custGeom>
                  <a:avLst/>
                  <a:gdLst>
                    <a:gd name="connsiteX0" fmla="*/ 177518 w 199910"/>
                    <a:gd name="connsiteY0" fmla="*/ 59931 h 142693"/>
                    <a:gd name="connsiteX1" fmla="*/ 0 w 199910"/>
                    <a:gd name="connsiteY1" fmla="*/ 142694 h 142693"/>
                    <a:gd name="connsiteX2" fmla="*/ 199911 w 199910"/>
                    <a:gd name="connsiteY2" fmla="*/ 0 h 142693"/>
                    <a:gd name="connsiteX3" fmla="*/ 177518 w 199910"/>
                    <a:gd name="connsiteY3" fmla="*/ 59931 h 142693"/>
                  </a:gdLst>
                  <a:ahLst/>
                  <a:cxnLst>
                    <a:cxn ang="0">
                      <a:pos x="connsiteX0" y="connsiteY0"/>
                    </a:cxn>
                    <a:cxn ang="0">
                      <a:pos x="connsiteX1" y="connsiteY1"/>
                    </a:cxn>
                    <a:cxn ang="0">
                      <a:pos x="connsiteX2" y="connsiteY2"/>
                    </a:cxn>
                    <a:cxn ang="0">
                      <a:pos x="connsiteX3" y="connsiteY3"/>
                    </a:cxn>
                  </a:cxnLst>
                  <a:rect l="l" t="t" r="r" b="b"/>
                  <a:pathLst>
                    <a:path w="199910" h="142693">
                      <a:moveTo>
                        <a:pt x="177518" y="59931"/>
                      </a:moveTo>
                      <a:lnTo>
                        <a:pt x="0" y="142694"/>
                      </a:lnTo>
                      <a:cubicBezTo>
                        <a:pt x="0" y="142694"/>
                        <a:pt x="166440" y="10563"/>
                        <a:pt x="199911" y="0"/>
                      </a:cubicBezTo>
                      <a:lnTo>
                        <a:pt x="177518" y="59931"/>
                      </a:lnTo>
                      <a:close/>
                    </a:path>
                  </a:pathLst>
                </a:custGeom>
                <a:solidFill>
                  <a:srgbClr val="090909"/>
                </a:solidFill>
                <a:ln w="9525" cap="flat">
                  <a:noFill/>
                  <a:prstDash val="solid"/>
                  <a:miter/>
                </a:ln>
              </p:spPr>
              <p:txBody>
                <a:bodyPr rtlCol="0" anchor="ctr"/>
                <a:lstStyle/>
                <a:p>
                  <a:endParaRPr lang="es-CO"/>
                </a:p>
              </p:txBody>
            </p:sp>
          </p:grpSp>
          <p:grpSp>
            <p:nvGrpSpPr>
              <p:cNvPr id="325" name="Graphic 205">
                <a:extLst>
                  <a:ext uri="{FF2B5EF4-FFF2-40B4-BE49-F238E27FC236}">
                    <a16:creationId xmlns:a16="http://schemas.microsoft.com/office/drawing/2014/main" id="{C59A7488-3C58-917E-575C-A3B505CC4FD7}"/>
                  </a:ext>
                </a:extLst>
              </p:cNvPr>
              <p:cNvGrpSpPr/>
              <p:nvPr/>
            </p:nvGrpSpPr>
            <p:grpSpPr>
              <a:xfrm>
                <a:off x="4065722" y="4056196"/>
                <a:ext cx="136188" cy="46125"/>
                <a:chOff x="4065722" y="4056196"/>
                <a:chExt cx="136188" cy="46125"/>
              </a:xfrm>
            </p:grpSpPr>
            <p:sp>
              <p:nvSpPr>
                <p:cNvPr id="326" name="Freeform: Shape 325">
                  <a:extLst>
                    <a:ext uri="{FF2B5EF4-FFF2-40B4-BE49-F238E27FC236}">
                      <a16:creationId xmlns:a16="http://schemas.microsoft.com/office/drawing/2014/main" id="{AF82022F-BDA1-FC0C-40C3-FC106AAF85BC}"/>
                    </a:ext>
                  </a:extLst>
                </p:cNvPr>
                <p:cNvSpPr/>
                <p:nvPr/>
              </p:nvSpPr>
              <p:spPr>
                <a:xfrm>
                  <a:off x="4070489" y="4060974"/>
                  <a:ext cx="126663" cy="36595"/>
                </a:xfrm>
                <a:custGeom>
                  <a:avLst/>
                  <a:gdLst>
                    <a:gd name="connsiteX0" fmla="*/ 0 w 126663"/>
                    <a:gd name="connsiteY0" fmla="*/ 36595 h 36595"/>
                    <a:gd name="connsiteX1" fmla="*/ 126663 w 126663"/>
                    <a:gd name="connsiteY1" fmla="*/ 0 h 36595"/>
                  </a:gdLst>
                  <a:ahLst/>
                  <a:cxnLst>
                    <a:cxn ang="0">
                      <a:pos x="connsiteX0" y="connsiteY0"/>
                    </a:cxn>
                    <a:cxn ang="0">
                      <a:pos x="connsiteX1" y="connsiteY1"/>
                    </a:cxn>
                  </a:cxnLst>
                  <a:rect l="l" t="t" r="r" b="b"/>
                  <a:pathLst>
                    <a:path w="126663" h="36595">
                      <a:moveTo>
                        <a:pt x="0" y="36595"/>
                      </a:moveTo>
                      <a:cubicBezTo>
                        <a:pt x="0" y="36595"/>
                        <a:pt x="107937" y="810"/>
                        <a:pt x="126663" y="0"/>
                      </a:cubicBezTo>
                    </a:path>
                  </a:pathLst>
                </a:custGeom>
                <a:solidFill>
                  <a:srgbClr val="F8EEE2"/>
                </a:solidFill>
                <a:ln w="9525" cap="flat">
                  <a:noFill/>
                  <a:prstDash val="solid"/>
                  <a:miter/>
                </a:ln>
              </p:spPr>
              <p:txBody>
                <a:bodyPr rtlCol="0" anchor="ctr"/>
                <a:lstStyle/>
                <a:p>
                  <a:endParaRPr lang="es-CO"/>
                </a:p>
              </p:txBody>
            </p:sp>
            <p:sp>
              <p:nvSpPr>
                <p:cNvPr id="327" name="Freeform: Shape 326">
                  <a:extLst>
                    <a:ext uri="{FF2B5EF4-FFF2-40B4-BE49-F238E27FC236}">
                      <a16:creationId xmlns:a16="http://schemas.microsoft.com/office/drawing/2014/main" id="{7EFB3EF4-5609-E286-E6FF-F9AF3ADCD975}"/>
                    </a:ext>
                  </a:extLst>
                </p:cNvPr>
                <p:cNvSpPr/>
                <p:nvPr/>
              </p:nvSpPr>
              <p:spPr>
                <a:xfrm>
                  <a:off x="4065722" y="4056196"/>
                  <a:ext cx="136188" cy="46125"/>
                </a:xfrm>
                <a:custGeom>
                  <a:avLst/>
                  <a:gdLst>
                    <a:gd name="connsiteX0" fmla="*/ 4767 w 136188"/>
                    <a:gd name="connsiteY0" fmla="*/ 46125 h 46125"/>
                    <a:gd name="connsiteX1" fmla="*/ 243 w 136188"/>
                    <a:gd name="connsiteY1" fmla="*/ 42858 h 46125"/>
                    <a:gd name="connsiteX2" fmla="*/ 3262 w 136188"/>
                    <a:gd name="connsiteY2" fmla="*/ 36839 h 46125"/>
                    <a:gd name="connsiteX3" fmla="*/ 131221 w 136188"/>
                    <a:gd name="connsiteY3" fmla="*/ 5 h 46125"/>
                    <a:gd name="connsiteX4" fmla="*/ 136184 w 136188"/>
                    <a:gd name="connsiteY4" fmla="*/ 4558 h 46125"/>
                    <a:gd name="connsiteX5" fmla="*/ 131631 w 136188"/>
                    <a:gd name="connsiteY5" fmla="*/ 9530 h 46125"/>
                    <a:gd name="connsiteX6" fmla="*/ 6263 w 136188"/>
                    <a:gd name="connsiteY6" fmla="*/ 45878 h 46125"/>
                    <a:gd name="connsiteX7" fmla="*/ 4767 w 136188"/>
                    <a:gd name="connsiteY7" fmla="*/ 46125 h 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88" h="46125">
                      <a:moveTo>
                        <a:pt x="4767" y="46125"/>
                      </a:moveTo>
                      <a:cubicBezTo>
                        <a:pt x="2767" y="46125"/>
                        <a:pt x="910" y="44859"/>
                        <a:pt x="243" y="42858"/>
                      </a:cubicBezTo>
                      <a:cubicBezTo>
                        <a:pt x="-586" y="40363"/>
                        <a:pt x="776" y="37667"/>
                        <a:pt x="3262" y="36839"/>
                      </a:cubicBezTo>
                      <a:cubicBezTo>
                        <a:pt x="7691" y="35372"/>
                        <a:pt x="112047" y="853"/>
                        <a:pt x="131221" y="5"/>
                      </a:cubicBezTo>
                      <a:cubicBezTo>
                        <a:pt x="133764" y="-119"/>
                        <a:pt x="136060" y="1939"/>
                        <a:pt x="136184" y="4558"/>
                      </a:cubicBezTo>
                      <a:cubicBezTo>
                        <a:pt x="136298" y="7178"/>
                        <a:pt x="134260" y="9406"/>
                        <a:pt x="131631" y="9530"/>
                      </a:cubicBezTo>
                      <a:cubicBezTo>
                        <a:pt x="116810" y="10169"/>
                        <a:pt x="36114" y="35981"/>
                        <a:pt x="6263" y="45878"/>
                      </a:cubicBezTo>
                      <a:cubicBezTo>
                        <a:pt x="5767" y="46059"/>
                        <a:pt x="5253" y="46125"/>
                        <a:pt x="4767" y="46125"/>
                      </a:cubicBezTo>
                      <a:close/>
                    </a:path>
                  </a:pathLst>
                </a:custGeom>
                <a:solidFill>
                  <a:srgbClr val="090909"/>
                </a:solidFill>
                <a:ln w="9525" cap="flat">
                  <a:noFill/>
                  <a:prstDash val="solid"/>
                  <a:miter/>
                </a:ln>
              </p:spPr>
              <p:txBody>
                <a:bodyPr rtlCol="0" anchor="ctr"/>
                <a:lstStyle/>
                <a:p>
                  <a:endParaRPr lang="es-CO"/>
                </a:p>
              </p:txBody>
            </p:sp>
          </p:grpSp>
          <p:grpSp>
            <p:nvGrpSpPr>
              <p:cNvPr id="328" name="Graphic 205">
                <a:extLst>
                  <a:ext uri="{FF2B5EF4-FFF2-40B4-BE49-F238E27FC236}">
                    <a16:creationId xmlns:a16="http://schemas.microsoft.com/office/drawing/2014/main" id="{6F4413C0-4B5E-CD45-6066-8D301616612A}"/>
                  </a:ext>
                </a:extLst>
              </p:cNvPr>
              <p:cNvGrpSpPr/>
              <p:nvPr/>
            </p:nvGrpSpPr>
            <p:grpSpPr>
              <a:xfrm>
                <a:off x="4090418" y="4195736"/>
                <a:ext cx="109769" cy="40821"/>
                <a:chOff x="4090418" y="4195736"/>
                <a:chExt cx="109769" cy="40821"/>
              </a:xfrm>
              <a:solidFill>
                <a:srgbClr val="090909"/>
              </a:solidFill>
            </p:grpSpPr>
            <p:sp>
              <p:nvSpPr>
                <p:cNvPr id="329" name="Freeform: Shape 328">
                  <a:extLst>
                    <a:ext uri="{FF2B5EF4-FFF2-40B4-BE49-F238E27FC236}">
                      <a16:creationId xmlns:a16="http://schemas.microsoft.com/office/drawing/2014/main" id="{92460892-0719-2A41-BEC5-64E7559FE2E8}"/>
                    </a:ext>
                  </a:extLst>
                </p:cNvPr>
                <p:cNvSpPr/>
                <p:nvPr/>
              </p:nvSpPr>
              <p:spPr>
                <a:xfrm>
                  <a:off x="4095188" y="4200505"/>
                  <a:ext cx="100250" cy="31289"/>
                </a:xfrm>
                <a:custGeom>
                  <a:avLst/>
                  <a:gdLst>
                    <a:gd name="connsiteX0" fmla="*/ 100251 w 100250"/>
                    <a:gd name="connsiteY0" fmla="*/ 0 h 31289"/>
                    <a:gd name="connsiteX1" fmla="*/ 0 w 100250"/>
                    <a:gd name="connsiteY1" fmla="*/ 31290 h 31289"/>
                  </a:gdLst>
                  <a:ahLst/>
                  <a:cxnLst>
                    <a:cxn ang="0">
                      <a:pos x="connsiteX0" y="connsiteY0"/>
                    </a:cxn>
                    <a:cxn ang="0">
                      <a:pos x="connsiteX1" y="connsiteY1"/>
                    </a:cxn>
                  </a:cxnLst>
                  <a:rect l="l" t="t" r="r" b="b"/>
                  <a:pathLst>
                    <a:path w="100250" h="31289">
                      <a:moveTo>
                        <a:pt x="100251" y="0"/>
                      </a:moveTo>
                      <a:lnTo>
                        <a:pt x="0" y="31290"/>
                      </a:lnTo>
                    </a:path>
                  </a:pathLst>
                </a:custGeom>
                <a:ln w="9525" cap="flat">
                  <a:noFill/>
                  <a:prstDash val="solid"/>
                  <a:miter/>
                </a:ln>
              </p:spPr>
              <p:txBody>
                <a:bodyPr rtlCol="0" anchor="ctr"/>
                <a:lstStyle/>
                <a:p>
                  <a:endParaRPr lang="es-CO"/>
                </a:p>
              </p:txBody>
            </p:sp>
            <p:sp>
              <p:nvSpPr>
                <p:cNvPr id="330" name="Freeform: Shape 329">
                  <a:extLst>
                    <a:ext uri="{FF2B5EF4-FFF2-40B4-BE49-F238E27FC236}">
                      <a16:creationId xmlns:a16="http://schemas.microsoft.com/office/drawing/2014/main" id="{B8B1046B-BB98-9E3F-C8DD-DD7A8976D704}"/>
                    </a:ext>
                  </a:extLst>
                </p:cNvPr>
                <p:cNvSpPr/>
                <p:nvPr/>
              </p:nvSpPr>
              <p:spPr>
                <a:xfrm>
                  <a:off x="4090418" y="4195736"/>
                  <a:ext cx="109769" cy="40821"/>
                </a:xfrm>
                <a:custGeom>
                  <a:avLst/>
                  <a:gdLst>
                    <a:gd name="connsiteX0" fmla="*/ 4769 w 109769"/>
                    <a:gd name="connsiteY0" fmla="*/ 40821 h 40821"/>
                    <a:gd name="connsiteX1" fmla="*/ 216 w 109769"/>
                    <a:gd name="connsiteY1" fmla="*/ 37478 h 40821"/>
                    <a:gd name="connsiteX2" fmla="*/ 3340 w 109769"/>
                    <a:gd name="connsiteY2" fmla="*/ 31506 h 40821"/>
                    <a:gd name="connsiteX3" fmla="*/ 103582 w 109769"/>
                    <a:gd name="connsiteY3" fmla="*/ 216 h 40821"/>
                    <a:gd name="connsiteX4" fmla="*/ 109554 w 109769"/>
                    <a:gd name="connsiteY4" fmla="*/ 3341 h 40821"/>
                    <a:gd name="connsiteX5" fmla="*/ 106430 w 109769"/>
                    <a:gd name="connsiteY5" fmla="*/ 9313 h 40821"/>
                    <a:gd name="connsiteX6" fmla="*/ 6188 w 109769"/>
                    <a:gd name="connsiteY6" fmla="*/ 40603 h 40821"/>
                    <a:gd name="connsiteX7" fmla="*/ 4769 w 109769"/>
                    <a:gd name="connsiteY7" fmla="*/ 40821 h 4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69" h="40821">
                      <a:moveTo>
                        <a:pt x="4769" y="40821"/>
                      </a:moveTo>
                      <a:cubicBezTo>
                        <a:pt x="2740" y="40821"/>
                        <a:pt x="864" y="39517"/>
                        <a:pt x="216" y="37478"/>
                      </a:cubicBezTo>
                      <a:cubicBezTo>
                        <a:pt x="-565" y="34964"/>
                        <a:pt x="836" y="32297"/>
                        <a:pt x="3340" y="31506"/>
                      </a:cubicBezTo>
                      <a:lnTo>
                        <a:pt x="103582" y="216"/>
                      </a:lnTo>
                      <a:cubicBezTo>
                        <a:pt x="106144" y="-565"/>
                        <a:pt x="108763" y="836"/>
                        <a:pt x="109554" y="3341"/>
                      </a:cubicBezTo>
                      <a:cubicBezTo>
                        <a:pt x="110335" y="5855"/>
                        <a:pt x="108925" y="8522"/>
                        <a:pt x="106430" y="9313"/>
                      </a:cubicBezTo>
                      <a:lnTo>
                        <a:pt x="6188" y="40603"/>
                      </a:lnTo>
                      <a:cubicBezTo>
                        <a:pt x="5722" y="40755"/>
                        <a:pt x="5236" y="40821"/>
                        <a:pt x="4769" y="40821"/>
                      </a:cubicBezTo>
                      <a:close/>
                    </a:path>
                  </a:pathLst>
                </a:custGeom>
                <a:solidFill>
                  <a:srgbClr val="090909"/>
                </a:solidFill>
                <a:ln w="9525" cap="flat">
                  <a:noFill/>
                  <a:prstDash val="solid"/>
                  <a:miter/>
                </a:ln>
              </p:spPr>
              <p:txBody>
                <a:bodyPr rtlCol="0" anchor="ctr"/>
                <a:lstStyle/>
                <a:p>
                  <a:endParaRPr lang="es-CO"/>
                </a:p>
              </p:txBody>
            </p:sp>
          </p:grpSp>
          <p:grpSp>
            <p:nvGrpSpPr>
              <p:cNvPr id="331" name="Graphic 205">
                <a:extLst>
                  <a:ext uri="{FF2B5EF4-FFF2-40B4-BE49-F238E27FC236}">
                    <a16:creationId xmlns:a16="http://schemas.microsoft.com/office/drawing/2014/main" id="{E6248D1E-9DA6-8784-41C6-D00D6017CF4E}"/>
                  </a:ext>
                </a:extLst>
              </p:cNvPr>
              <p:cNvGrpSpPr/>
              <p:nvPr/>
            </p:nvGrpSpPr>
            <p:grpSpPr>
              <a:xfrm>
                <a:off x="4090887" y="4331993"/>
                <a:ext cx="63893" cy="25180"/>
                <a:chOff x="4090887" y="4331993"/>
                <a:chExt cx="63893" cy="25180"/>
              </a:xfrm>
              <a:solidFill>
                <a:srgbClr val="090909"/>
              </a:solidFill>
            </p:grpSpPr>
            <p:sp>
              <p:nvSpPr>
                <p:cNvPr id="332" name="Freeform: Shape 331">
                  <a:extLst>
                    <a:ext uri="{FF2B5EF4-FFF2-40B4-BE49-F238E27FC236}">
                      <a16:creationId xmlns:a16="http://schemas.microsoft.com/office/drawing/2014/main" id="{001B3AFA-5072-39FA-1DD4-D615A3C096DC}"/>
                    </a:ext>
                  </a:extLst>
                </p:cNvPr>
                <p:cNvSpPr/>
                <p:nvPr/>
              </p:nvSpPr>
              <p:spPr>
                <a:xfrm>
                  <a:off x="4095645" y="4336761"/>
                  <a:ext cx="54368" cy="15659"/>
                </a:xfrm>
                <a:custGeom>
                  <a:avLst/>
                  <a:gdLst>
                    <a:gd name="connsiteX0" fmla="*/ 54369 w 54368"/>
                    <a:gd name="connsiteY0" fmla="*/ 0 h 15659"/>
                    <a:gd name="connsiteX1" fmla="*/ 0 w 54368"/>
                    <a:gd name="connsiteY1" fmla="*/ 15659 h 15659"/>
                  </a:gdLst>
                  <a:ahLst/>
                  <a:cxnLst>
                    <a:cxn ang="0">
                      <a:pos x="connsiteX0" y="connsiteY0"/>
                    </a:cxn>
                    <a:cxn ang="0">
                      <a:pos x="connsiteX1" y="connsiteY1"/>
                    </a:cxn>
                  </a:cxnLst>
                  <a:rect l="l" t="t" r="r" b="b"/>
                  <a:pathLst>
                    <a:path w="54368" h="15659">
                      <a:moveTo>
                        <a:pt x="54369" y="0"/>
                      </a:moveTo>
                      <a:lnTo>
                        <a:pt x="0" y="15659"/>
                      </a:lnTo>
                    </a:path>
                  </a:pathLst>
                </a:custGeom>
                <a:ln w="9525" cap="flat">
                  <a:noFill/>
                  <a:prstDash val="solid"/>
                  <a:miter/>
                </a:ln>
              </p:spPr>
              <p:txBody>
                <a:bodyPr rtlCol="0" anchor="ctr"/>
                <a:lstStyle/>
                <a:p>
                  <a:endParaRPr lang="es-CO"/>
                </a:p>
              </p:txBody>
            </p:sp>
            <p:sp>
              <p:nvSpPr>
                <p:cNvPr id="333" name="Freeform: Shape 332">
                  <a:extLst>
                    <a:ext uri="{FF2B5EF4-FFF2-40B4-BE49-F238E27FC236}">
                      <a16:creationId xmlns:a16="http://schemas.microsoft.com/office/drawing/2014/main" id="{A01DDD85-F61C-1D0B-7ABC-B0950342CBEB}"/>
                    </a:ext>
                  </a:extLst>
                </p:cNvPr>
                <p:cNvSpPr/>
                <p:nvPr/>
              </p:nvSpPr>
              <p:spPr>
                <a:xfrm>
                  <a:off x="4090887" y="4331993"/>
                  <a:ext cx="63893" cy="25180"/>
                </a:xfrm>
                <a:custGeom>
                  <a:avLst/>
                  <a:gdLst>
                    <a:gd name="connsiteX0" fmla="*/ 4758 w 63893"/>
                    <a:gd name="connsiteY0" fmla="*/ 25180 h 25180"/>
                    <a:gd name="connsiteX1" fmla="*/ 186 w 63893"/>
                    <a:gd name="connsiteY1" fmla="*/ 21741 h 25180"/>
                    <a:gd name="connsiteX2" fmla="*/ 3443 w 63893"/>
                    <a:gd name="connsiteY2" fmla="*/ 15846 h 25180"/>
                    <a:gd name="connsiteX3" fmla="*/ 57812 w 63893"/>
                    <a:gd name="connsiteY3" fmla="*/ 196 h 25180"/>
                    <a:gd name="connsiteX4" fmla="*/ 63708 w 63893"/>
                    <a:gd name="connsiteY4" fmla="*/ 3454 h 25180"/>
                    <a:gd name="connsiteX5" fmla="*/ 60450 w 63893"/>
                    <a:gd name="connsiteY5" fmla="*/ 9349 h 25180"/>
                    <a:gd name="connsiteX6" fmla="*/ 6081 w 63893"/>
                    <a:gd name="connsiteY6" fmla="*/ 25009 h 25180"/>
                    <a:gd name="connsiteX7" fmla="*/ 4758 w 63893"/>
                    <a:gd name="connsiteY7" fmla="*/ 25180 h 2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3" h="25180">
                      <a:moveTo>
                        <a:pt x="4758" y="25180"/>
                      </a:moveTo>
                      <a:cubicBezTo>
                        <a:pt x="2681" y="25180"/>
                        <a:pt x="786" y="23818"/>
                        <a:pt x="186" y="21741"/>
                      </a:cubicBezTo>
                      <a:cubicBezTo>
                        <a:pt x="-538" y="19208"/>
                        <a:pt x="919" y="16569"/>
                        <a:pt x="3443" y="15846"/>
                      </a:cubicBezTo>
                      <a:lnTo>
                        <a:pt x="57812" y="196"/>
                      </a:lnTo>
                      <a:cubicBezTo>
                        <a:pt x="60384" y="-557"/>
                        <a:pt x="62974" y="929"/>
                        <a:pt x="63708" y="3454"/>
                      </a:cubicBezTo>
                      <a:cubicBezTo>
                        <a:pt x="64432" y="5987"/>
                        <a:pt x="62974" y="8626"/>
                        <a:pt x="60450" y="9349"/>
                      </a:cubicBezTo>
                      <a:lnTo>
                        <a:pt x="6081" y="25009"/>
                      </a:lnTo>
                      <a:cubicBezTo>
                        <a:pt x="5634" y="25123"/>
                        <a:pt x="5196" y="25180"/>
                        <a:pt x="4758" y="25180"/>
                      </a:cubicBezTo>
                      <a:close/>
                    </a:path>
                  </a:pathLst>
                </a:custGeom>
                <a:solidFill>
                  <a:srgbClr val="090909"/>
                </a:solidFill>
                <a:ln w="9525" cap="flat">
                  <a:noFill/>
                  <a:prstDash val="solid"/>
                  <a:miter/>
                </a:ln>
              </p:spPr>
              <p:txBody>
                <a:bodyPr rtlCol="0" anchor="ctr"/>
                <a:lstStyle/>
                <a:p>
                  <a:endParaRPr lang="es-CO"/>
                </a:p>
              </p:txBody>
            </p:sp>
          </p:grpSp>
        </p:grpSp>
      </p:grpSp>
      <p:pic>
        <p:nvPicPr>
          <p:cNvPr id="338" name="Graphic 337" descr="Warning with solid fill">
            <a:extLst>
              <a:ext uri="{FF2B5EF4-FFF2-40B4-BE49-F238E27FC236}">
                <a16:creationId xmlns:a16="http://schemas.microsoft.com/office/drawing/2014/main" id="{44400950-2648-B858-9CF0-E80EDB03C4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5218" y="3713442"/>
            <a:ext cx="914400" cy="914400"/>
          </a:xfrm>
          <a:prstGeom prst="rect">
            <a:avLst/>
          </a:prstGeom>
        </p:spPr>
      </p:pic>
      <p:pic>
        <p:nvPicPr>
          <p:cNvPr id="339" name="Graphic 338" descr="Bar graph with upward trend with solid fill">
            <a:extLst>
              <a:ext uri="{FF2B5EF4-FFF2-40B4-BE49-F238E27FC236}">
                <a16:creationId xmlns:a16="http://schemas.microsoft.com/office/drawing/2014/main" id="{FC4B7F49-3E14-4F2E-3E86-AAEA7C5408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1730" y="5007038"/>
            <a:ext cx="914400" cy="914400"/>
          </a:xfrm>
          <a:prstGeom prst="rect">
            <a:avLst/>
          </a:prstGeom>
        </p:spPr>
      </p:pic>
      <p:pic>
        <p:nvPicPr>
          <p:cNvPr id="340" name="Graphic 339" descr="Dumbbell with solid fill">
            <a:extLst>
              <a:ext uri="{FF2B5EF4-FFF2-40B4-BE49-F238E27FC236}">
                <a16:creationId xmlns:a16="http://schemas.microsoft.com/office/drawing/2014/main" id="{D41BDA51-5B12-B295-BD50-6ED9CFBA12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4088" y="874205"/>
            <a:ext cx="914400" cy="914400"/>
          </a:xfrm>
          <a:prstGeom prst="rect">
            <a:avLst/>
          </a:prstGeom>
        </p:spPr>
      </p:pic>
      <p:pic>
        <p:nvPicPr>
          <p:cNvPr id="341" name="Graphic 340" descr="Link with solid fill">
            <a:extLst>
              <a:ext uri="{FF2B5EF4-FFF2-40B4-BE49-F238E27FC236}">
                <a16:creationId xmlns:a16="http://schemas.microsoft.com/office/drawing/2014/main" id="{264DFA36-095F-B393-D6E5-64C71D63CE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79890" y="2070258"/>
            <a:ext cx="914400" cy="914400"/>
          </a:xfrm>
          <a:prstGeom prst="rect">
            <a:avLst/>
          </a:prstGeom>
        </p:spPr>
      </p:pic>
      <p:sp>
        <p:nvSpPr>
          <p:cNvPr id="360" name="TextBox 359">
            <a:extLst>
              <a:ext uri="{FF2B5EF4-FFF2-40B4-BE49-F238E27FC236}">
                <a16:creationId xmlns:a16="http://schemas.microsoft.com/office/drawing/2014/main" id="{3D64EDEB-D524-2210-BCD0-5B5A9C3CFF05}"/>
              </a:ext>
            </a:extLst>
          </p:cNvPr>
          <p:cNvSpPr txBox="1"/>
          <p:nvPr/>
        </p:nvSpPr>
        <p:spPr>
          <a:xfrm>
            <a:off x="4553027" y="581817"/>
            <a:ext cx="2819323" cy="584775"/>
          </a:xfrm>
          <a:prstGeom prst="rect">
            <a:avLst/>
          </a:prstGeom>
          <a:noFill/>
        </p:spPr>
        <p:txBody>
          <a:bodyPr wrap="square" rtlCol="0">
            <a:spAutoFit/>
          </a:bodyPr>
          <a:lstStyle/>
          <a:p>
            <a:r>
              <a:rPr lang="es-CO" sz="1600" b="1" dirty="0">
                <a:solidFill>
                  <a:schemeClr val="accent1"/>
                </a:solidFill>
                <a:latin typeface="Montserrat" panose="00000800000000000000" pitchFamily="2" charset="0"/>
              </a:rPr>
              <a:t>MARKET INFOGRAPHIC</a:t>
            </a:r>
          </a:p>
          <a:p>
            <a:endParaRPr lang="es-CO" sz="1600" b="1" dirty="0">
              <a:solidFill>
                <a:schemeClr val="accent1"/>
              </a:solidFill>
              <a:latin typeface="Montserrat" panose="00000800000000000000" pitchFamily="2" charset="0"/>
            </a:endParaRPr>
          </a:p>
        </p:txBody>
      </p:sp>
      <p:sp>
        <p:nvSpPr>
          <p:cNvPr id="361" name="TextBox 360">
            <a:extLst>
              <a:ext uri="{FF2B5EF4-FFF2-40B4-BE49-F238E27FC236}">
                <a16:creationId xmlns:a16="http://schemas.microsoft.com/office/drawing/2014/main" id="{C116FB24-7597-B721-05C6-AFB064C76B11}"/>
              </a:ext>
            </a:extLst>
          </p:cNvPr>
          <p:cNvSpPr txBox="1"/>
          <p:nvPr/>
        </p:nvSpPr>
        <p:spPr>
          <a:xfrm>
            <a:off x="4553028" y="852475"/>
            <a:ext cx="4452182"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362" name="TextBox 361">
            <a:extLst>
              <a:ext uri="{FF2B5EF4-FFF2-40B4-BE49-F238E27FC236}">
                <a16:creationId xmlns:a16="http://schemas.microsoft.com/office/drawing/2014/main" id="{53D913F5-35D9-19F2-0A1D-78ABCC997151}"/>
              </a:ext>
            </a:extLst>
          </p:cNvPr>
          <p:cNvSpPr txBox="1"/>
          <p:nvPr/>
        </p:nvSpPr>
        <p:spPr>
          <a:xfrm>
            <a:off x="5596692" y="2022678"/>
            <a:ext cx="2819323" cy="584775"/>
          </a:xfrm>
          <a:prstGeom prst="rect">
            <a:avLst/>
          </a:prstGeom>
          <a:noFill/>
        </p:spPr>
        <p:txBody>
          <a:bodyPr wrap="square" rtlCol="0">
            <a:spAutoFit/>
          </a:bodyPr>
          <a:lstStyle/>
          <a:p>
            <a:r>
              <a:rPr lang="es-CO" sz="1600" b="1" dirty="0">
                <a:solidFill>
                  <a:schemeClr val="accent5"/>
                </a:solidFill>
                <a:latin typeface="Montserrat" panose="00000800000000000000" pitchFamily="2" charset="0"/>
              </a:rPr>
              <a:t>MARKET INFOGRAPHIC</a:t>
            </a:r>
          </a:p>
          <a:p>
            <a:endParaRPr lang="es-CO" sz="1600" b="1" dirty="0">
              <a:solidFill>
                <a:schemeClr val="accent5"/>
              </a:solidFill>
              <a:latin typeface="Montserrat" panose="00000800000000000000" pitchFamily="2" charset="0"/>
            </a:endParaRPr>
          </a:p>
        </p:txBody>
      </p:sp>
      <p:sp>
        <p:nvSpPr>
          <p:cNvPr id="363" name="TextBox 362">
            <a:extLst>
              <a:ext uri="{FF2B5EF4-FFF2-40B4-BE49-F238E27FC236}">
                <a16:creationId xmlns:a16="http://schemas.microsoft.com/office/drawing/2014/main" id="{895B4E5A-D66C-FD80-073D-70DBA081EADC}"/>
              </a:ext>
            </a:extLst>
          </p:cNvPr>
          <p:cNvSpPr txBox="1"/>
          <p:nvPr/>
        </p:nvSpPr>
        <p:spPr>
          <a:xfrm>
            <a:off x="5596693" y="2293336"/>
            <a:ext cx="3499718"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364" name="TextBox 363">
            <a:extLst>
              <a:ext uri="{FF2B5EF4-FFF2-40B4-BE49-F238E27FC236}">
                <a16:creationId xmlns:a16="http://schemas.microsoft.com/office/drawing/2014/main" id="{767E9BBC-A92A-C1E5-9E66-E091F235188F}"/>
              </a:ext>
            </a:extLst>
          </p:cNvPr>
          <p:cNvSpPr txBox="1"/>
          <p:nvPr/>
        </p:nvSpPr>
        <p:spPr>
          <a:xfrm>
            <a:off x="5596692" y="4016729"/>
            <a:ext cx="2819323" cy="584775"/>
          </a:xfrm>
          <a:prstGeom prst="rect">
            <a:avLst/>
          </a:prstGeom>
          <a:noFill/>
        </p:spPr>
        <p:txBody>
          <a:bodyPr wrap="square" rtlCol="0">
            <a:spAutoFit/>
          </a:bodyPr>
          <a:lstStyle/>
          <a:p>
            <a:r>
              <a:rPr lang="es-CO" sz="1600" b="1" dirty="0">
                <a:solidFill>
                  <a:schemeClr val="accent6"/>
                </a:solidFill>
                <a:latin typeface="Montserrat" panose="00000800000000000000" pitchFamily="2" charset="0"/>
              </a:rPr>
              <a:t>MARKET INFOGRAPHIC</a:t>
            </a:r>
          </a:p>
          <a:p>
            <a:endParaRPr lang="es-CO" sz="1600" b="1" dirty="0">
              <a:solidFill>
                <a:schemeClr val="accent6"/>
              </a:solidFill>
              <a:latin typeface="Montserrat" panose="00000800000000000000" pitchFamily="2" charset="0"/>
            </a:endParaRPr>
          </a:p>
        </p:txBody>
      </p:sp>
      <p:sp>
        <p:nvSpPr>
          <p:cNvPr id="365" name="TextBox 364">
            <a:extLst>
              <a:ext uri="{FF2B5EF4-FFF2-40B4-BE49-F238E27FC236}">
                <a16:creationId xmlns:a16="http://schemas.microsoft.com/office/drawing/2014/main" id="{2337758D-CFBA-B744-160C-85EC8B08FA31}"/>
              </a:ext>
            </a:extLst>
          </p:cNvPr>
          <p:cNvSpPr txBox="1"/>
          <p:nvPr/>
        </p:nvSpPr>
        <p:spPr>
          <a:xfrm>
            <a:off x="5596693" y="4287387"/>
            <a:ext cx="3499718"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366" name="TextBox 365">
            <a:extLst>
              <a:ext uri="{FF2B5EF4-FFF2-40B4-BE49-F238E27FC236}">
                <a16:creationId xmlns:a16="http://schemas.microsoft.com/office/drawing/2014/main" id="{248D4026-7F02-1D3D-42B1-8C67E418995B}"/>
              </a:ext>
            </a:extLst>
          </p:cNvPr>
          <p:cNvSpPr txBox="1"/>
          <p:nvPr/>
        </p:nvSpPr>
        <p:spPr>
          <a:xfrm>
            <a:off x="4606092" y="5606439"/>
            <a:ext cx="2819323" cy="584775"/>
          </a:xfrm>
          <a:prstGeom prst="rect">
            <a:avLst/>
          </a:prstGeom>
          <a:noFill/>
        </p:spPr>
        <p:txBody>
          <a:bodyPr wrap="square" rtlCol="0">
            <a:spAutoFit/>
          </a:bodyPr>
          <a:lstStyle/>
          <a:p>
            <a:r>
              <a:rPr lang="es-CO" sz="1600" b="1" dirty="0">
                <a:solidFill>
                  <a:schemeClr val="accent2"/>
                </a:solidFill>
                <a:latin typeface="Montserrat" panose="00000800000000000000" pitchFamily="2" charset="0"/>
              </a:rPr>
              <a:t>MARKET INFOGRAPHIC</a:t>
            </a:r>
          </a:p>
          <a:p>
            <a:endParaRPr lang="es-CO" sz="1600" b="1" dirty="0">
              <a:solidFill>
                <a:schemeClr val="accent2"/>
              </a:solidFill>
              <a:latin typeface="Montserrat" panose="00000800000000000000" pitchFamily="2" charset="0"/>
            </a:endParaRPr>
          </a:p>
        </p:txBody>
      </p:sp>
      <p:sp>
        <p:nvSpPr>
          <p:cNvPr id="367" name="TextBox 366">
            <a:extLst>
              <a:ext uri="{FF2B5EF4-FFF2-40B4-BE49-F238E27FC236}">
                <a16:creationId xmlns:a16="http://schemas.microsoft.com/office/drawing/2014/main" id="{303F5151-BF65-7F0E-1B83-163CEDFAC0DF}"/>
              </a:ext>
            </a:extLst>
          </p:cNvPr>
          <p:cNvSpPr txBox="1"/>
          <p:nvPr/>
        </p:nvSpPr>
        <p:spPr>
          <a:xfrm>
            <a:off x="4606093" y="5877097"/>
            <a:ext cx="4452182"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Tree>
    <p:extLst>
      <p:ext uri="{BB962C8B-B14F-4D97-AF65-F5344CB8AC3E}">
        <p14:creationId xmlns:p14="http://schemas.microsoft.com/office/powerpoint/2010/main" val="819881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8EC4-5991-DEE4-2942-34A5F64ADB5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DB0A6B7-59CA-C189-0149-AA23E6F46791}"/>
              </a:ext>
            </a:extLst>
          </p:cNvPr>
          <p:cNvGrpSpPr/>
          <p:nvPr/>
        </p:nvGrpSpPr>
        <p:grpSpPr>
          <a:xfrm rot="16200000">
            <a:off x="-983410" y="874204"/>
            <a:ext cx="4891349" cy="4892106"/>
            <a:chOff x="4534862" y="1867621"/>
            <a:chExt cx="3122275" cy="3122758"/>
          </a:xfrm>
        </p:grpSpPr>
        <p:grpSp>
          <p:nvGrpSpPr>
            <p:cNvPr id="4" name="Group 3">
              <a:extLst>
                <a:ext uri="{FF2B5EF4-FFF2-40B4-BE49-F238E27FC236}">
                  <a16:creationId xmlns:a16="http://schemas.microsoft.com/office/drawing/2014/main" id="{74C6FF72-10DE-ED91-5824-DBB883EBB4E8}"/>
                </a:ext>
              </a:extLst>
            </p:cNvPr>
            <p:cNvGrpSpPr/>
            <p:nvPr/>
          </p:nvGrpSpPr>
          <p:grpSpPr>
            <a:xfrm>
              <a:off x="4534862" y="1867621"/>
              <a:ext cx="1546851" cy="1542329"/>
              <a:chOff x="4534862" y="1867621"/>
              <a:chExt cx="1546851" cy="1542329"/>
            </a:xfrm>
          </p:grpSpPr>
          <p:sp>
            <p:nvSpPr>
              <p:cNvPr id="14" name="Freeform: Shape 13">
                <a:extLst>
                  <a:ext uri="{FF2B5EF4-FFF2-40B4-BE49-F238E27FC236}">
                    <a16:creationId xmlns:a16="http://schemas.microsoft.com/office/drawing/2014/main" id="{FCECE8AA-1468-3D69-D6FD-24688536827A}"/>
                  </a:ext>
                </a:extLst>
              </p:cNvPr>
              <p:cNvSpPr/>
              <p:nvPr/>
            </p:nvSpPr>
            <p:spPr>
              <a:xfrm>
                <a:off x="4534862" y="1867621"/>
                <a:ext cx="1546851" cy="1542329"/>
              </a:xfrm>
              <a:custGeom>
                <a:avLst/>
                <a:gdLst>
                  <a:gd name="connsiteX0" fmla="*/ 1546851 w 1546851"/>
                  <a:gd name="connsiteY0" fmla="*/ 0 h 1542329"/>
                  <a:gd name="connsiteX1" fmla="*/ 1546851 w 1546851"/>
                  <a:gd name="connsiteY1" fmla="*/ 104754 h 1542329"/>
                  <a:gd name="connsiteX2" fmla="*/ 1412133 w 1546851"/>
                  <a:gd name="connsiteY2" fmla="*/ 111557 h 1542329"/>
                  <a:gd name="connsiteX3" fmla="*/ 111316 w 1546851"/>
                  <a:gd name="connsiteY3" fmla="*/ 1412374 h 1542329"/>
                  <a:gd name="connsiteX4" fmla="*/ 104754 w 1546851"/>
                  <a:gd name="connsiteY4" fmla="*/ 1542329 h 1542329"/>
                  <a:gd name="connsiteX5" fmla="*/ 0 w 1546851"/>
                  <a:gd name="connsiteY5" fmla="*/ 1542329 h 1542329"/>
                  <a:gd name="connsiteX6" fmla="*/ 7103 w 1546851"/>
                  <a:gd name="connsiteY6" fmla="*/ 1401663 h 1542329"/>
                  <a:gd name="connsiteX7" fmla="*/ 1401422 w 1546851"/>
                  <a:gd name="connsiteY7" fmla="*/ 7344 h 1542329"/>
                  <a:gd name="connsiteX8" fmla="*/ 1546851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1546851" y="0"/>
                    </a:moveTo>
                    <a:lnTo>
                      <a:pt x="1546851" y="104754"/>
                    </a:lnTo>
                    <a:lnTo>
                      <a:pt x="1412133" y="111557"/>
                    </a:lnTo>
                    <a:cubicBezTo>
                      <a:pt x="726249" y="181212"/>
                      <a:pt x="180971" y="726490"/>
                      <a:pt x="111316" y="1412374"/>
                    </a:cubicBezTo>
                    <a:lnTo>
                      <a:pt x="104754" y="1542329"/>
                    </a:lnTo>
                    <a:lnTo>
                      <a:pt x="0" y="1542329"/>
                    </a:lnTo>
                    <a:lnTo>
                      <a:pt x="7103" y="1401663"/>
                    </a:lnTo>
                    <a:cubicBezTo>
                      <a:pt x="81765" y="666478"/>
                      <a:pt x="666237" y="82006"/>
                      <a:pt x="1401422" y="7344"/>
                    </a:cubicBezTo>
                    <a:lnTo>
                      <a:pt x="1546851"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5" name="Freeform: Shape 14">
                <a:extLst>
                  <a:ext uri="{FF2B5EF4-FFF2-40B4-BE49-F238E27FC236}">
                    <a16:creationId xmlns:a16="http://schemas.microsoft.com/office/drawing/2014/main" id="{2B068189-5F7B-2965-AC10-1A3BD09E5BDD}"/>
                  </a:ext>
                </a:extLst>
              </p:cNvPr>
              <p:cNvSpPr/>
              <p:nvPr/>
            </p:nvSpPr>
            <p:spPr>
              <a:xfrm>
                <a:off x="4639616" y="1972375"/>
                <a:ext cx="1442097" cy="1437575"/>
              </a:xfrm>
              <a:custGeom>
                <a:avLst/>
                <a:gdLst>
                  <a:gd name="connsiteX0" fmla="*/ 1442097 w 1442097"/>
                  <a:gd name="connsiteY0" fmla="*/ 0 h 1437575"/>
                  <a:gd name="connsiteX1" fmla="*/ 1442097 w 1442097"/>
                  <a:gd name="connsiteY1" fmla="*/ 1107368 h 1437575"/>
                  <a:gd name="connsiteX2" fmla="*/ 1111890 w 1442097"/>
                  <a:gd name="connsiteY2" fmla="*/ 1437575 h 1437575"/>
                  <a:gd name="connsiteX3" fmla="*/ 0 w 1442097"/>
                  <a:gd name="connsiteY3" fmla="*/ 1437575 h 1437575"/>
                  <a:gd name="connsiteX4" fmla="*/ 6562 w 1442097"/>
                  <a:gd name="connsiteY4" fmla="*/ 1307620 h 1437575"/>
                  <a:gd name="connsiteX5" fmla="*/ 1307379 w 1442097"/>
                  <a:gd name="connsiteY5" fmla="*/ 6803 h 1437575"/>
                  <a:gd name="connsiteX6" fmla="*/ 1442097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1442097" y="0"/>
                    </a:moveTo>
                    <a:lnTo>
                      <a:pt x="1442097" y="1107368"/>
                    </a:lnTo>
                    <a:cubicBezTo>
                      <a:pt x="1442097" y="1289736"/>
                      <a:pt x="1294258" y="1437575"/>
                      <a:pt x="1111890" y="1437575"/>
                    </a:cubicBezTo>
                    <a:lnTo>
                      <a:pt x="0" y="1437575"/>
                    </a:lnTo>
                    <a:lnTo>
                      <a:pt x="6562" y="1307620"/>
                    </a:lnTo>
                    <a:cubicBezTo>
                      <a:pt x="76217" y="621736"/>
                      <a:pt x="621495" y="76458"/>
                      <a:pt x="1307379" y="6803"/>
                    </a:cubicBezTo>
                    <a:lnTo>
                      <a:pt x="144209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5" name="Group 4">
              <a:extLst>
                <a:ext uri="{FF2B5EF4-FFF2-40B4-BE49-F238E27FC236}">
                  <a16:creationId xmlns:a16="http://schemas.microsoft.com/office/drawing/2014/main" id="{8FEEE6F0-D0AE-1D87-90D6-EE6FD628C12D}"/>
                </a:ext>
              </a:extLst>
            </p:cNvPr>
            <p:cNvGrpSpPr/>
            <p:nvPr/>
          </p:nvGrpSpPr>
          <p:grpSpPr>
            <a:xfrm>
              <a:off x="6110287" y="1867622"/>
              <a:ext cx="1546850" cy="1542328"/>
              <a:chOff x="6110287" y="1867622"/>
              <a:chExt cx="1546850" cy="1542328"/>
            </a:xfrm>
          </p:grpSpPr>
          <p:sp>
            <p:nvSpPr>
              <p:cNvPr id="12" name="Freeform: Shape 11">
                <a:extLst>
                  <a:ext uri="{FF2B5EF4-FFF2-40B4-BE49-F238E27FC236}">
                    <a16:creationId xmlns:a16="http://schemas.microsoft.com/office/drawing/2014/main" id="{7694BCA5-11EC-125C-6D72-26AA9EBE7140}"/>
                  </a:ext>
                </a:extLst>
              </p:cNvPr>
              <p:cNvSpPr/>
              <p:nvPr/>
            </p:nvSpPr>
            <p:spPr>
              <a:xfrm>
                <a:off x="6110287" y="1867622"/>
                <a:ext cx="1546850" cy="1542328"/>
              </a:xfrm>
              <a:custGeom>
                <a:avLst/>
                <a:gdLst>
                  <a:gd name="connsiteX0" fmla="*/ 0 w 1546850"/>
                  <a:gd name="connsiteY0" fmla="*/ 0 h 1542328"/>
                  <a:gd name="connsiteX1" fmla="*/ 145428 w 1546850"/>
                  <a:gd name="connsiteY1" fmla="*/ 7343 h 1542328"/>
                  <a:gd name="connsiteX2" fmla="*/ 1539747 w 1546850"/>
                  <a:gd name="connsiteY2" fmla="*/ 1401662 h 1542328"/>
                  <a:gd name="connsiteX3" fmla="*/ 1546850 w 1546850"/>
                  <a:gd name="connsiteY3" fmla="*/ 1542328 h 1542328"/>
                  <a:gd name="connsiteX4" fmla="*/ 1442096 w 1546850"/>
                  <a:gd name="connsiteY4" fmla="*/ 1542328 h 1542328"/>
                  <a:gd name="connsiteX5" fmla="*/ 1435534 w 1546850"/>
                  <a:gd name="connsiteY5" fmla="*/ 1412373 h 1542328"/>
                  <a:gd name="connsiteX6" fmla="*/ 134717 w 1546850"/>
                  <a:gd name="connsiteY6" fmla="*/ 111556 h 1542328"/>
                  <a:gd name="connsiteX7" fmla="*/ 0 w 1546850"/>
                  <a:gd name="connsiteY7" fmla="*/ 104754 h 1542328"/>
                  <a:gd name="connsiteX8" fmla="*/ 0 w 1546850"/>
                  <a:gd name="connsiteY8" fmla="*/ 0 h 15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8">
                    <a:moveTo>
                      <a:pt x="0" y="0"/>
                    </a:moveTo>
                    <a:lnTo>
                      <a:pt x="145428" y="7343"/>
                    </a:lnTo>
                    <a:cubicBezTo>
                      <a:pt x="880613" y="82005"/>
                      <a:pt x="1465085" y="666477"/>
                      <a:pt x="1539747" y="1401662"/>
                    </a:cubicBezTo>
                    <a:lnTo>
                      <a:pt x="1546850" y="1542328"/>
                    </a:lnTo>
                    <a:lnTo>
                      <a:pt x="1442096" y="1542328"/>
                    </a:lnTo>
                    <a:lnTo>
                      <a:pt x="1435534" y="1412373"/>
                    </a:lnTo>
                    <a:cubicBezTo>
                      <a:pt x="1365878" y="726489"/>
                      <a:pt x="820601" y="181211"/>
                      <a:pt x="134717" y="111556"/>
                    </a:cubicBezTo>
                    <a:lnTo>
                      <a:pt x="0" y="104754"/>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 name="Freeform: Shape 12">
                <a:extLst>
                  <a:ext uri="{FF2B5EF4-FFF2-40B4-BE49-F238E27FC236}">
                    <a16:creationId xmlns:a16="http://schemas.microsoft.com/office/drawing/2014/main" id="{D3C911D0-7DE6-B6C8-D7BD-47DAC4007C38}"/>
                  </a:ext>
                </a:extLst>
              </p:cNvPr>
              <p:cNvSpPr/>
              <p:nvPr/>
            </p:nvSpPr>
            <p:spPr>
              <a:xfrm>
                <a:off x="6110287" y="1972376"/>
                <a:ext cx="1442096" cy="1437574"/>
              </a:xfrm>
              <a:custGeom>
                <a:avLst/>
                <a:gdLst>
                  <a:gd name="connsiteX0" fmla="*/ 0 w 1442096"/>
                  <a:gd name="connsiteY0" fmla="*/ 0 h 1437574"/>
                  <a:gd name="connsiteX1" fmla="*/ 134717 w 1442096"/>
                  <a:gd name="connsiteY1" fmla="*/ 6802 h 1437574"/>
                  <a:gd name="connsiteX2" fmla="*/ 1435534 w 1442096"/>
                  <a:gd name="connsiteY2" fmla="*/ 1307619 h 1437574"/>
                  <a:gd name="connsiteX3" fmla="*/ 1442096 w 1442096"/>
                  <a:gd name="connsiteY3" fmla="*/ 1437574 h 1437574"/>
                  <a:gd name="connsiteX4" fmla="*/ 330207 w 1442096"/>
                  <a:gd name="connsiteY4" fmla="*/ 1437574 h 1437574"/>
                  <a:gd name="connsiteX5" fmla="*/ 0 w 1442096"/>
                  <a:gd name="connsiteY5" fmla="*/ 1107367 h 1437574"/>
                  <a:gd name="connsiteX6" fmla="*/ 0 w 1442096"/>
                  <a:gd name="connsiteY6" fmla="*/ 0 h 143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4">
                    <a:moveTo>
                      <a:pt x="0" y="0"/>
                    </a:moveTo>
                    <a:lnTo>
                      <a:pt x="134717" y="6802"/>
                    </a:lnTo>
                    <a:cubicBezTo>
                      <a:pt x="820601" y="76457"/>
                      <a:pt x="1365878" y="621735"/>
                      <a:pt x="1435534" y="1307619"/>
                    </a:cubicBezTo>
                    <a:lnTo>
                      <a:pt x="1442096" y="1437574"/>
                    </a:lnTo>
                    <a:lnTo>
                      <a:pt x="330207" y="1437574"/>
                    </a:lnTo>
                    <a:cubicBezTo>
                      <a:pt x="147839" y="1437574"/>
                      <a:pt x="0" y="1289735"/>
                      <a:pt x="0" y="1107367"/>
                    </a:cubicBez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6" name="Group 5">
              <a:extLst>
                <a:ext uri="{FF2B5EF4-FFF2-40B4-BE49-F238E27FC236}">
                  <a16:creationId xmlns:a16="http://schemas.microsoft.com/office/drawing/2014/main" id="{DBC1BABF-D07A-C95D-25AD-78A1237EFDF8}"/>
                </a:ext>
              </a:extLst>
            </p:cNvPr>
            <p:cNvGrpSpPr/>
            <p:nvPr/>
          </p:nvGrpSpPr>
          <p:grpSpPr>
            <a:xfrm>
              <a:off x="4534862" y="3448050"/>
              <a:ext cx="1546851" cy="1542329"/>
              <a:chOff x="4534862" y="3448050"/>
              <a:chExt cx="1546851" cy="1542329"/>
            </a:xfrm>
          </p:grpSpPr>
          <p:sp>
            <p:nvSpPr>
              <p:cNvPr id="10" name="Freeform: Shape 9">
                <a:extLst>
                  <a:ext uri="{FF2B5EF4-FFF2-40B4-BE49-F238E27FC236}">
                    <a16:creationId xmlns:a16="http://schemas.microsoft.com/office/drawing/2014/main" id="{B2FF8699-DF11-E3DB-A1DA-19335DDB0C0A}"/>
                  </a:ext>
                </a:extLst>
              </p:cNvPr>
              <p:cNvSpPr/>
              <p:nvPr/>
            </p:nvSpPr>
            <p:spPr>
              <a:xfrm>
                <a:off x="4534862" y="3448050"/>
                <a:ext cx="1546851" cy="1542329"/>
              </a:xfrm>
              <a:custGeom>
                <a:avLst/>
                <a:gdLst>
                  <a:gd name="connsiteX0" fmla="*/ 0 w 1546851"/>
                  <a:gd name="connsiteY0" fmla="*/ 0 h 1542329"/>
                  <a:gd name="connsiteX1" fmla="*/ 104754 w 1546851"/>
                  <a:gd name="connsiteY1" fmla="*/ 0 h 1542329"/>
                  <a:gd name="connsiteX2" fmla="*/ 111316 w 1546851"/>
                  <a:gd name="connsiteY2" fmla="*/ 129955 h 1542329"/>
                  <a:gd name="connsiteX3" fmla="*/ 1412133 w 1546851"/>
                  <a:gd name="connsiteY3" fmla="*/ 1430772 h 1542329"/>
                  <a:gd name="connsiteX4" fmla="*/ 1546851 w 1546851"/>
                  <a:gd name="connsiteY4" fmla="*/ 1437575 h 1542329"/>
                  <a:gd name="connsiteX5" fmla="*/ 1546851 w 1546851"/>
                  <a:gd name="connsiteY5" fmla="*/ 1542329 h 1542329"/>
                  <a:gd name="connsiteX6" fmla="*/ 1401422 w 1546851"/>
                  <a:gd name="connsiteY6" fmla="*/ 1534985 h 1542329"/>
                  <a:gd name="connsiteX7" fmla="*/ 7103 w 1546851"/>
                  <a:gd name="connsiteY7" fmla="*/ 140666 h 1542329"/>
                  <a:gd name="connsiteX8" fmla="*/ 0 w 1546851"/>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1" h="1542329">
                    <a:moveTo>
                      <a:pt x="0" y="0"/>
                    </a:moveTo>
                    <a:lnTo>
                      <a:pt x="104754" y="0"/>
                    </a:lnTo>
                    <a:lnTo>
                      <a:pt x="111316" y="129955"/>
                    </a:lnTo>
                    <a:cubicBezTo>
                      <a:pt x="180971" y="815839"/>
                      <a:pt x="726249" y="1361117"/>
                      <a:pt x="1412133" y="1430772"/>
                    </a:cubicBezTo>
                    <a:lnTo>
                      <a:pt x="1546851" y="1437575"/>
                    </a:lnTo>
                    <a:lnTo>
                      <a:pt x="1546851" y="1542329"/>
                    </a:lnTo>
                    <a:lnTo>
                      <a:pt x="1401422" y="1534985"/>
                    </a:lnTo>
                    <a:cubicBezTo>
                      <a:pt x="666237" y="1460323"/>
                      <a:pt x="81765" y="875851"/>
                      <a:pt x="7103" y="140666"/>
                    </a:cubicBezTo>
                    <a:lnTo>
                      <a:pt x="0" y="0"/>
                    </a:ln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1" name="Freeform: Shape 10">
                <a:extLst>
                  <a:ext uri="{FF2B5EF4-FFF2-40B4-BE49-F238E27FC236}">
                    <a16:creationId xmlns:a16="http://schemas.microsoft.com/office/drawing/2014/main" id="{B00FDE5F-B951-E92C-B6F1-122283168BFD}"/>
                  </a:ext>
                </a:extLst>
              </p:cNvPr>
              <p:cNvSpPr/>
              <p:nvPr/>
            </p:nvSpPr>
            <p:spPr>
              <a:xfrm>
                <a:off x="4639616" y="3448050"/>
                <a:ext cx="1442097" cy="1437575"/>
              </a:xfrm>
              <a:custGeom>
                <a:avLst/>
                <a:gdLst>
                  <a:gd name="connsiteX0" fmla="*/ 0 w 1442097"/>
                  <a:gd name="connsiteY0" fmla="*/ 0 h 1437575"/>
                  <a:gd name="connsiteX1" fmla="*/ 1111890 w 1442097"/>
                  <a:gd name="connsiteY1" fmla="*/ 0 h 1437575"/>
                  <a:gd name="connsiteX2" fmla="*/ 1442097 w 1442097"/>
                  <a:gd name="connsiteY2" fmla="*/ 330207 h 1437575"/>
                  <a:gd name="connsiteX3" fmla="*/ 1442097 w 1442097"/>
                  <a:gd name="connsiteY3" fmla="*/ 1437575 h 1437575"/>
                  <a:gd name="connsiteX4" fmla="*/ 1307379 w 1442097"/>
                  <a:gd name="connsiteY4" fmla="*/ 1430772 h 1437575"/>
                  <a:gd name="connsiteX5" fmla="*/ 6562 w 1442097"/>
                  <a:gd name="connsiteY5" fmla="*/ 129955 h 1437575"/>
                  <a:gd name="connsiteX6" fmla="*/ 0 w 1442097"/>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7" h="1437575">
                    <a:moveTo>
                      <a:pt x="0" y="0"/>
                    </a:moveTo>
                    <a:lnTo>
                      <a:pt x="1111890" y="0"/>
                    </a:lnTo>
                    <a:cubicBezTo>
                      <a:pt x="1294258" y="0"/>
                      <a:pt x="1442097" y="147839"/>
                      <a:pt x="1442097" y="330207"/>
                    </a:cubicBezTo>
                    <a:lnTo>
                      <a:pt x="1442097" y="1437575"/>
                    </a:lnTo>
                    <a:lnTo>
                      <a:pt x="1307379" y="1430772"/>
                    </a:lnTo>
                    <a:cubicBezTo>
                      <a:pt x="621495" y="1361117"/>
                      <a:pt x="76217" y="815839"/>
                      <a:pt x="6562" y="129955"/>
                    </a:cubicBez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nvGrpSpPr>
            <p:cNvPr id="7" name="Group 6">
              <a:extLst>
                <a:ext uri="{FF2B5EF4-FFF2-40B4-BE49-F238E27FC236}">
                  <a16:creationId xmlns:a16="http://schemas.microsoft.com/office/drawing/2014/main" id="{6D2A6C04-52C7-449C-FE19-A6B539318261}"/>
                </a:ext>
              </a:extLst>
            </p:cNvPr>
            <p:cNvGrpSpPr/>
            <p:nvPr/>
          </p:nvGrpSpPr>
          <p:grpSpPr>
            <a:xfrm>
              <a:off x="6110287" y="3448050"/>
              <a:ext cx="1546850" cy="1542329"/>
              <a:chOff x="6110287" y="3448050"/>
              <a:chExt cx="1546850" cy="1542329"/>
            </a:xfrm>
          </p:grpSpPr>
          <p:sp>
            <p:nvSpPr>
              <p:cNvPr id="8" name="Freeform: Shape 7">
                <a:extLst>
                  <a:ext uri="{FF2B5EF4-FFF2-40B4-BE49-F238E27FC236}">
                    <a16:creationId xmlns:a16="http://schemas.microsoft.com/office/drawing/2014/main" id="{7AB7F61B-3FAF-AF0C-5FA4-7769D50A63C5}"/>
                  </a:ext>
                </a:extLst>
              </p:cNvPr>
              <p:cNvSpPr/>
              <p:nvPr/>
            </p:nvSpPr>
            <p:spPr>
              <a:xfrm>
                <a:off x="6110287" y="3448050"/>
                <a:ext cx="1546850" cy="1542329"/>
              </a:xfrm>
              <a:custGeom>
                <a:avLst/>
                <a:gdLst>
                  <a:gd name="connsiteX0" fmla="*/ 1442096 w 1546850"/>
                  <a:gd name="connsiteY0" fmla="*/ 0 h 1542329"/>
                  <a:gd name="connsiteX1" fmla="*/ 1546850 w 1546850"/>
                  <a:gd name="connsiteY1" fmla="*/ 0 h 1542329"/>
                  <a:gd name="connsiteX2" fmla="*/ 1539747 w 1546850"/>
                  <a:gd name="connsiteY2" fmla="*/ 140666 h 1542329"/>
                  <a:gd name="connsiteX3" fmla="*/ 145428 w 1546850"/>
                  <a:gd name="connsiteY3" fmla="*/ 1534985 h 1542329"/>
                  <a:gd name="connsiteX4" fmla="*/ 0 w 1546850"/>
                  <a:gd name="connsiteY4" fmla="*/ 1542329 h 1542329"/>
                  <a:gd name="connsiteX5" fmla="*/ 0 w 1546850"/>
                  <a:gd name="connsiteY5" fmla="*/ 1437575 h 1542329"/>
                  <a:gd name="connsiteX6" fmla="*/ 134717 w 1546850"/>
                  <a:gd name="connsiteY6" fmla="*/ 1430772 h 1542329"/>
                  <a:gd name="connsiteX7" fmla="*/ 1435534 w 1546850"/>
                  <a:gd name="connsiteY7" fmla="*/ 129955 h 1542329"/>
                  <a:gd name="connsiteX8" fmla="*/ 1442096 w 1546850"/>
                  <a:gd name="connsiteY8" fmla="*/ 0 h 15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50" h="1542329">
                    <a:moveTo>
                      <a:pt x="1442096" y="0"/>
                    </a:moveTo>
                    <a:lnTo>
                      <a:pt x="1546850" y="0"/>
                    </a:lnTo>
                    <a:lnTo>
                      <a:pt x="1539747" y="140666"/>
                    </a:lnTo>
                    <a:cubicBezTo>
                      <a:pt x="1465085" y="875851"/>
                      <a:pt x="880613" y="1460323"/>
                      <a:pt x="145428" y="1534985"/>
                    </a:cubicBezTo>
                    <a:lnTo>
                      <a:pt x="0" y="1542329"/>
                    </a:lnTo>
                    <a:lnTo>
                      <a:pt x="0" y="1437575"/>
                    </a:lnTo>
                    <a:lnTo>
                      <a:pt x="134717" y="1430772"/>
                    </a:lnTo>
                    <a:cubicBezTo>
                      <a:pt x="820601" y="1361117"/>
                      <a:pt x="1365878" y="815839"/>
                      <a:pt x="1435534" y="129955"/>
                    </a:cubicBezTo>
                    <a:lnTo>
                      <a:pt x="1442096" y="0"/>
                    </a:lnTo>
                    <a:close/>
                  </a:path>
                </a:pathLst>
              </a:cu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 name="Freeform: Shape 8">
                <a:extLst>
                  <a:ext uri="{FF2B5EF4-FFF2-40B4-BE49-F238E27FC236}">
                    <a16:creationId xmlns:a16="http://schemas.microsoft.com/office/drawing/2014/main" id="{15561FA7-56F1-D9C5-757F-D58218963F6D}"/>
                  </a:ext>
                </a:extLst>
              </p:cNvPr>
              <p:cNvSpPr/>
              <p:nvPr/>
            </p:nvSpPr>
            <p:spPr>
              <a:xfrm>
                <a:off x="6110287" y="3448050"/>
                <a:ext cx="1442096" cy="1437575"/>
              </a:xfrm>
              <a:custGeom>
                <a:avLst/>
                <a:gdLst>
                  <a:gd name="connsiteX0" fmla="*/ 330207 w 1442096"/>
                  <a:gd name="connsiteY0" fmla="*/ 0 h 1437575"/>
                  <a:gd name="connsiteX1" fmla="*/ 1442096 w 1442096"/>
                  <a:gd name="connsiteY1" fmla="*/ 0 h 1437575"/>
                  <a:gd name="connsiteX2" fmla="*/ 1435534 w 1442096"/>
                  <a:gd name="connsiteY2" fmla="*/ 129955 h 1437575"/>
                  <a:gd name="connsiteX3" fmla="*/ 134717 w 1442096"/>
                  <a:gd name="connsiteY3" fmla="*/ 1430772 h 1437575"/>
                  <a:gd name="connsiteX4" fmla="*/ 0 w 1442096"/>
                  <a:gd name="connsiteY4" fmla="*/ 1437575 h 1437575"/>
                  <a:gd name="connsiteX5" fmla="*/ 0 w 1442096"/>
                  <a:gd name="connsiteY5" fmla="*/ 330207 h 1437575"/>
                  <a:gd name="connsiteX6" fmla="*/ 330207 w 1442096"/>
                  <a:gd name="connsiteY6" fmla="*/ 0 h 143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437575">
                    <a:moveTo>
                      <a:pt x="330207" y="0"/>
                    </a:moveTo>
                    <a:lnTo>
                      <a:pt x="1442096" y="0"/>
                    </a:lnTo>
                    <a:lnTo>
                      <a:pt x="1435534" y="129955"/>
                    </a:lnTo>
                    <a:cubicBezTo>
                      <a:pt x="1365878" y="815839"/>
                      <a:pt x="820601" y="1361117"/>
                      <a:pt x="134717" y="1430772"/>
                    </a:cubicBezTo>
                    <a:lnTo>
                      <a:pt x="0" y="1437575"/>
                    </a:lnTo>
                    <a:lnTo>
                      <a:pt x="0" y="330207"/>
                    </a:lnTo>
                    <a:cubicBezTo>
                      <a:pt x="0" y="147839"/>
                      <a:pt x="147839" y="0"/>
                      <a:pt x="330207" y="0"/>
                    </a:cubicBezTo>
                    <a:close/>
                  </a:path>
                </a:pathLst>
              </a:cu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grpSp>
        <p:nvGrpSpPr>
          <p:cNvPr id="2" name="Group 1">
            <a:extLst>
              <a:ext uri="{FF2B5EF4-FFF2-40B4-BE49-F238E27FC236}">
                <a16:creationId xmlns:a16="http://schemas.microsoft.com/office/drawing/2014/main" id="{8C45C87A-2ED3-8E51-A68D-1E17502C5658}"/>
              </a:ext>
            </a:extLst>
          </p:cNvPr>
          <p:cNvGrpSpPr/>
          <p:nvPr/>
        </p:nvGrpSpPr>
        <p:grpSpPr>
          <a:xfrm rot="10800000">
            <a:off x="-3799494" y="719666"/>
            <a:ext cx="9305021" cy="5601499"/>
            <a:chOff x="-3799494" y="719666"/>
            <a:chExt cx="9305021" cy="5601499"/>
          </a:xfrm>
        </p:grpSpPr>
        <p:grpSp>
          <p:nvGrpSpPr>
            <p:cNvPr id="350" name="Group 349">
              <a:extLst>
                <a:ext uri="{FF2B5EF4-FFF2-40B4-BE49-F238E27FC236}">
                  <a16:creationId xmlns:a16="http://schemas.microsoft.com/office/drawing/2014/main" id="{B4E18C3C-98FD-5199-5A34-1B6C5B3BFFA3}"/>
                </a:ext>
              </a:extLst>
            </p:cNvPr>
            <p:cNvGrpSpPr/>
            <p:nvPr/>
          </p:nvGrpSpPr>
          <p:grpSpPr>
            <a:xfrm>
              <a:off x="2049444" y="719666"/>
              <a:ext cx="3456083" cy="5601499"/>
              <a:chOff x="5573694" y="719666"/>
              <a:chExt cx="3456083" cy="5601499"/>
            </a:xfrm>
          </p:grpSpPr>
          <p:sp>
            <p:nvSpPr>
              <p:cNvPr id="193" name="Oval 192">
                <a:extLst>
                  <a:ext uri="{FF2B5EF4-FFF2-40B4-BE49-F238E27FC236}">
                    <a16:creationId xmlns:a16="http://schemas.microsoft.com/office/drawing/2014/main" id="{C0610E06-98AC-BA2D-24A8-7E02E554CE75}"/>
                  </a:ext>
                </a:extLst>
              </p:cNvPr>
              <p:cNvSpPr/>
              <p:nvPr/>
            </p:nvSpPr>
            <p:spPr>
              <a:xfrm>
                <a:off x="5573694" y="719666"/>
                <a:ext cx="1270942" cy="1270677"/>
              </a:xfrm>
              <a:prstGeom prst="ellipse">
                <a:avLst/>
              </a:prstGeom>
              <a:solidFill>
                <a:schemeClr val="accent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195" name="Oval 194">
                <a:extLst>
                  <a:ext uri="{FF2B5EF4-FFF2-40B4-BE49-F238E27FC236}">
                    <a16:creationId xmlns:a16="http://schemas.microsoft.com/office/drawing/2014/main" id="{9BF41558-410A-C45F-7D50-EB2DE4A28342}"/>
                  </a:ext>
                </a:extLst>
              </p:cNvPr>
              <p:cNvSpPr/>
              <p:nvPr/>
            </p:nvSpPr>
            <p:spPr>
              <a:xfrm>
                <a:off x="6512451" y="1903102"/>
                <a:ext cx="1270942" cy="1270677"/>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a:lstStyle/>
              <a:p>
                <a:endParaRPr lang="es-CO"/>
              </a:p>
            </p:txBody>
          </p:sp>
          <p:sp>
            <p:nvSpPr>
              <p:cNvPr id="197" name="Oval 196">
                <a:extLst>
                  <a:ext uri="{FF2B5EF4-FFF2-40B4-BE49-F238E27FC236}">
                    <a16:creationId xmlns:a16="http://schemas.microsoft.com/office/drawing/2014/main" id="{D290F3F5-EBE7-62D2-1A89-A9B6BD463147}"/>
                  </a:ext>
                </a:extLst>
              </p:cNvPr>
              <p:cNvSpPr/>
              <p:nvPr/>
            </p:nvSpPr>
            <p:spPr>
              <a:xfrm>
                <a:off x="6507576" y="3643036"/>
                <a:ext cx="1270942" cy="127067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lstStyle/>
              <a:p>
                <a:endParaRPr lang="es-CO"/>
              </a:p>
            </p:txBody>
          </p:sp>
          <p:sp>
            <p:nvSpPr>
              <p:cNvPr id="199" name="Oval 198">
                <a:extLst>
                  <a:ext uri="{FF2B5EF4-FFF2-40B4-BE49-F238E27FC236}">
                    <a16:creationId xmlns:a16="http://schemas.microsoft.com/office/drawing/2014/main" id="{C872ADAE-0137-591C-C3F3-95E85C819FE3}"/>
                  </a:ext>
                </a:extLst>
              </p:cNvPr>
              <p:cNvSpPr/>
              <p:nvPr/>
            </p:nvSpPr>
            <p:spPr>
              <a:xfrm>
                <a:off x="5573694" y="4867655"/>
                <a:ext cx="1270942" cy="1270677"/>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s-CO"/>
              </a:p>
            </p:txBody>
          </p:sp>
          <p:sp>
            <p:nvSpPr>
              <p:cNvPr id="201" name="Arrow: Right 200">
                <a:extLst>
                  <a:ext uri="{FF2B5EF4-FFF2-40B4-BE49-F238E27FC236}">
                    <a16:creationId xmlns:a16="http://schemas.microsoft.com/office/drawing/2014/main" id="{B0108114-F197-116B-3C66-6CC2AF878F77}"/>
                  </a:ext>
                </a:extLst>
              </p:cNvPr>
              <p:cNvSpPr/>
              <p:nvPr/>
            </p:nvSpPr>
            <p:spPr>
              <a:xfrm>
                <a:off x="7038975" y="828675"/>
                <a:ext cx="952500" cy="605170"/>
              </a:xfrm>
              <a:prstGeom prst="rightArrow">
                <a:avLst>
                  <a:gd name="adj1" fmla="val 72035"/>
                  <a:gd name="adj2" fmla="val 7675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2" name="Arrow: Right 201">
                <a:extLst>
                  <a:ext uri="{FF2B5EF4-FFF2-40B4-BE49-F238E27FC236}">
                    <a16:creationId xmlns:a16="http://schemas.microsoft.com/office/drawing/2014/main" id="{E482568B-EE3D-86D4-E757-CCBC67C054CA}"/>
                  </a:ext>
                </a:extLst>
              </p:cNvPr>
              <p:cNvSpPr/>
              <p:nvPr/>
            </p:nvSpPr>
            <p:spPr>
              <a:xfrm>
                <a:off x="8061850" y="2114550"/>
                <a:ext cx="952500" cy="605170"/>
              </a:xfrm>
              <a:prstGeom prst="rightArrow">
                <a:avLst>
                  <a:gd name="adj1" fmla="val 72035"/>
                  <a:gd name="adj2" fmla="val 76757"/>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03" name="Arrow: Right 202">
                <a:extLst>
                  <a:ext uri="{FF2B5EF4-FFF2-40B4-BE49-F238E27FC236}">
                    <a16:creationId xmlns:a16="http://schemas.microsoft.com/office/drawing/2014/main" id="{7A4F4D65-B1A4-F10D-9238-F22A471C6A69}"/>
                  </a:ext>
                </a:extLst>
              </p:cNvPr>
              <p:cNvSpPr/>
              <p:nvPr/>
            </p:nvSpPr>
            <p:spPr>
              <a:xfrm>
                <a:off x="8077277" y="4138281"/>
                <a:ext cx="952500" cy="605170"/>
              </a:xfrm>
              <a:prstGeom prst="rightArrow">
                <a:avLst>
                  <a:gd name="adj1" fmla="val 72035"/>
                  <a:gd name="adj2" fmla="val 76757"/>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04" name="Arrow: Right 203">
                <a:extLst>
                  <a:ext uri="{FF2B5EF4-FFF2-40B4-BE49-F238E27FC236}">
                    <a16:creationId xmlns:a16="http://schemas.microsoft.com/office/drawing/2014/main" id="{096125F8-4CF4-982F-C242-CCE4CC07B3AD}"/>
                  </a:ext>
                </a:extLst>
              </p:cNvPr>
              <p:cNvSpPr/>
              <p:nvPr/>
            </p:nvSpPr>
            <p:spPr>
              <a:xfrm>
                <a:off x="7038975" y="5715995"/>
                <a:ext cx="952500" cy="605170"/>
              </a:xfrm>
              <a:prstGeom prst="rightArrow">
                <a:avLst>
                  <a:gd name="adj1" fmla="val 72035"/>
                  <a:gd name="adj2" fmla="val 76757"/>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grpSp>
        <p:grpSp>
          <p:nvGrpSpPr>
            <p:cNvPr id="351" name="Group 350">
              <a:extLst>
                <a:ext uri="{FF2B5EF4-FFF2-40B4-BE49-F238E27FC236}">
                  <a16:creationId xmlns:a16="http://schemas.microsoft.com/office/drawing/2014/main" id="{53CFF7BE-4984-8114-C720-3264E1A6D960}"/>
                </a:ext>
              </a:extLst>
            </p:cNvPr>
            <p:cNvGrpSpPr/>
            <p:nvPr/>
          </p:nvGrpSpPr>
          <p:grpSpPr>
            <a:xfrm rot="10800000">
              <a:off x="-3799494" y="719666"/>
              <a:ext cx="3456083" cy="5601499"/>
              <a:chOff x="5573694" y="719666"/>
              <a:chExt cx="3456083" cy="5601499"/>
            </a:xfrm>
          </p:grpSpPr>
          <p:sp>
            <p:nvSpPr>
              <p:cNvPr id="352" name="Oval 351">
                <a:extLst>
                  <a:ext uri="{FF2B5EF4-FFF2-40B4-BE49-F238E27FC236}">
                    <a16:creationId xmlns:a16="http://schemas.microsoft.com/office/drawing/2014/main" id="{0DDBDFB9-59DF-DE1C-E43F-43D7F6767D6F}"/>
                  </a:ext>
                </a:extLst>
              </p:cNvPr>
              <p:cNvSpPr/>
              <p:nvPr/>
            </p:nvSpPr>
            <p:spPr>
              <a:xfrm>
                <a:off x="5573694" y="719666"/>
                <a:ext cx="1270942" cy="1270677"/>
              </a:xfrm>
              <a:prstGeom prst="ellipse">
                <a:avLst/>
              </a:prstGeom>
              <a:solidFill>
                <a:schemeClr val="tx2">
                  <a:lumMod val="60000"/>
                  <a:lumOff val="40000"/>
                </a:schemeClr>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353" name="Oval 352">
                <a:extLst>
                  <a:ext uri="{FF2B5EF4-FFF2-40B4-BE49-F238E27FC236}">
                    <a16:creationId xmlns:a16="http://schemas.microsoft.com/office/drawing/2014/main" id="{75151FBA-501A-3C1F-F6CB-C71ED2BE7B1C}"/>
                  </a:ext>
                </a:extLst>
              </p:cNvPr>
              <p:cNvSpPr/>
              <p:nvPr/>
            </p:nvSpPr>
            <p:spPr>
              <a:xfrm>
                <a:off x="6512451" y="1903102"/>
                <a:ext cx="1270942" cy="1270677"/>
              </a:xfrm>
              <a:prstGeom prst="ellipse">
                <a:avLst/>
              </a:prstGeom>
              <a:solidFill>
                <a:schemeClr val="accent4">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a:lstStyle/>
              <a:p>
                <a:endParaRPr lang="es-CO"/>
              </a:p>
            </p:txBody>
          </p:sp>
          <p:sp>
            <p:nvSpPr>
              <p:cNvPr id="354" name="Oval 353">
                <a:extLst>
                  <a:ext uri="{FF2B5EF4-FFF2-40B4-BE49-F238E27FC236}">
                    <a16:creationId xmlns:a16="http://schemas.microsoft.com/office/drawing/2014/main" id="{39F6D759-5B8D-CE77-B175-3A28B98EC28D}"/>
                  </a:ext>
                </a:extLst>
              </p:cNvPr>
              <p:cNvSpPr/>
              <p:nvPr/>
            </p:nvSpPr>
            <p:spPr>
              <a:xfrm>
                <a:off x="6507576" y="3643036"/>
                <a:ext cx="1270942" cy="1270677"/>
              </a:xfrm>
              <a:prstGeom prst="ellipse">
                <a:avLst/>
              </a:prstGeom>
              <a:solidFill>
                <a:schemeClr val="accent3">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a:lstStyle/>
              <a:p>
                <a:endParaRPr lang="es-CO"/>
              </a:p>
            </p:txBody>
          </p:sp>
          <p:sp>
            <p:nvSpPr>
              <p:cNvPr id="355" name="Oval 354">
                <a:extLst>
                  <a:ext uri="{FF2B5EF4-FFF2-40B4-BE49-F238E27FC236}">
                    <a16:creationId xmlns:a16="http://schemas.microsoft.com/office/drawing/2014/main" id="{554F825D-E3AD-4E9A-6490-EC1593CD61C5}"/>
                  </a:ext>
                </a:extLst>
              </p:cNvPr>
              <p:cNvSpPr/>
              <p:nvPr/>
            </p:nvSpPr>
            <p:spPr>
              <a:xfrm>
                <a:off x="5573694" y="4867655"/>
                <a:ext cx="1270942" cy="1270677"/>
              </a:xfrm>
              <a:prstGeom prst="ellipse">
                <a:avLst/>
              </a:prstGeom>
              <a:solidFill>
                <a:schemeClr val="bg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s-CO"/>
              </a:p>
            </p:txBody>
          </p:sp>
          <p:sp>
            <p:nvSpPr>
              <p:cNvPr id="356" name="Arrow: Right 355">
                <a:extLst>
                  <a:ext uri="{FF2B5EF4-FFF2-40B4-BE49-F238E27FC236}">
                    <a16:creationId xmlns:a16="http://schemas.microsoft.com/office/drawing/2014/main" id="{EC07609A-9E9B-7BDC-761F-F002C971E91C}"/>
                  </a:ext>
                </a:extLst>
              </p:cNvPr>
              <p:cNvSpPr/>
              <p:nvPr/>
            </p:nvSpPr>
            <p:spPr>
              <a:xfrm>
                <a:off x="7038975" y="828675"/>
                <a:ext cx="952500" cy="605170"/>
              </a:xfrm>
              <a:prstGeom prst="rightArrow">
                <a:avLst>
                  <a:gd name="adj1" fmla="val 72035"/>
                  <a:gd name="adj2" fmla="val 76757"/>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7" name="Arrow: Right 356">
                <a:extLst>
                  <a:ext uri="{FF2B5EF4-FFF2-40B4-BE49-F238E27FC236}">
                    <a16:creationId xmlns:a16="http://schemas.microsoft.com/office/drawing/2014/main" id="{7159D104-41C6-6209-D496-7A91B45CB939}"/>
                  </a:ext>
                </a:extLst>
              </p:cNvPr>
              <p:cNvSpPr/>
              <p:nvPr/>
            </p:nvSpPr>
            <p:spPr>
              <a:xfrm>
                <a:off x="8061850" y="2114550"/>
                <a:ext cx="952500" cy="605170"/>
              </a:xfrm>
              <a:prstGeom prst="rightArrow">
                <a:avLst>
                  <a:gd name="adj1" fmla="val 72035"/>
                  <a:gd name="adj2" fmla="val 76757"/>
                </a:avLst>
              </a:prstGeom>
              <a:solidFill>
                <a:schemeClr val="accent4">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58" name="Arrow: Right 357">
                <a:extLst>
                  <a:ext uri="{FF2B5EF4-FFF2-40B4-BE49-F238E27FC236}">
                    <a16:creationId xmlns:a16="http://schemas.microsoft.com/office/drawing/2014/main" id="{D3700FF4-E54A-47D9-FB32-3F0A6145F1BE}"/>
                  </a:ext>
                </a:extLst>
              </p:cNvPr>
              <p:cNvSpPr/>
              <p:nvPr/>
            </p:nvSpPr>
            <p:spPr>
              <a:xfrm>
                <a:off x="8077277" y="4138281"/>
                <a:ext cx="952500" cy="605170"/>
              </a:xfrm>
              <a:prstGeom prst="rightArrow">
                <a:avLst>
                  <a:gd name="adj1" fmla="val 72035"/>
                  <a:gd name="adj2" fmla="val 76757"/>
                </a:avLst>
              </a:prstGeom>
              <a:solidFill>
                <a:schemeClr val="accent3">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359" name="Arrow: Right 358">
                <a:extLst>
                  <a:ext uri="{FF2B5EF4-FFF2-40B4-BE49-F238E27FC236}">
                    <a16:creationId xmlns:a16="http://schemas.microsoft.com/office/drawing/2014/main" id="{2DD058D7-2308-C4F7-4A47-F0FE6AC6AC23}"/>
                  </a:ext>
                </a:extLst>
              </p:cNvPr>
              <p:cNvSpPr/>
              <p:nvPr/>
            </p:nvSpPr>
            <p:spPr>
              <a:xfrm>
                <a:off x="7038975" y="5715995"/>
                <a:ext cx="952500" cy="605170"/>
              </a:xfrm>
              <a:prstGeom prst="rightArrow">
                <a:avLst>
                  <a:gd name="adj1" fmla="val 72035"/>
                  <a:gd name="adj2" fmla="val 76757"/>
                </a:avLst>
              </a:prstGeom>
              <a:solidFill>
                <a:schemeClr val="bg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grpSp>
      </p:grpSp>
      <p:pic>
        <p:nvPicPr>
          <p:cNvPr id="338" name="Graphic 337" descr="Warning with solid fill">
            <a:extLst>
              <a:ext uri="{FF2B5EF4-FFF2-40B4-BE49-F238E27FC236}">
                <a16:creationId xmlns:a16="http://schemas.microsoft.com/office/drawing/2014/main" id="{7C98B5CD-FC1A-C3FF-2D73-5E6BB51FCD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5218" y="3713442"/>
            <a:ext cx="914400" cy="914400"/>
          </a:xfrm>
          <a:prstGeom prst="rect">
            <a:avLst/>
          </a:prstGeom>
        </p:spPr>
      </p:pic>
      <p:pic>
        <p:nvPicPr>
          <p:cNvPr id="339" name="Graphic 338" descr="Bar graph with upward trend with solid fill">
            <a:extLst>
              <a:ext uri="{FF2B5EF4-FFF2-40B4-BE49-F238E27FC236}">
                <a16:creationId xmlns:a16="http://schemas.microsoft.com/office/drawing/2014/main" id="{79DEA456-6482-1F1F-EF15-00E65AD178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1730" y="5007038"/>
            <a:ext cx="914400" cy="914400"/>
          </a:xfrm>
          <a:prstGeom prst="rect">
            <a:avLst/>
          </a:prstGeom>
        </p:spPr>
      </p:pic>
      <p:pic>
        <p:nvPicPr>
          <p:cNvPr id="340" name="Graphic 339" descr="Dumbbell with solid fill">
            <a:extLst>
              <a:ext uri="{FF2B5EF4-FFF2-40B4-BE49-F238E27FC236}">
                <a16:creationId xmlns:a16="http://schemas.microsoft.com/office/drawing/2014/main" id="{AAB297B6-1847-D54A-BBC8-AA870C5933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4088" y="874205"/>
            <a:ext cx="914400" cy="914400"/>
          </a:xfrm>
          <a:prstGeom prst="rect">
            <a:avLst/>
          </a:prstGeom>
        </p:spPr>
      </p:pic>
      <p:pic>
        <p:nvPicPr>
          <p:cNvPr id="341" name="Graphic 340" descr="Link with solid fill">
            <a:extLst>
              <a:ext uri="{FF2B5EF4-FFF2-40B4-BE49-F238E27FC236}">
                <a16:creationId xmlns:a16="http://schemas.microsoft.com/office/drawing/2014/main" id="{9AACA96B-5959-20D7-7D69-B3C0F28601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79890" y="2070258"/>
            <a:ext cx="914400" cy="914400"/>
          </a:xfrm>
          <a:prstGeom prst="rect">
            <a:avLst/>
          </a:prstGeom>
        </p:spPr>
      </p:pic>
      <p:sp>
        <p:nvSpPr>
          <p:cNvPr id="360" name="TextBox 359">
            <a:extLst>
              <a:ext uri="{FF2B5EF4-FFF2-40B4-BE49-F238E27FC236}">
                <a16:creationId xmlns:a16="http://schemas.microsoft.com/office/drawing/2014/main" id="{B6FCC6BD-38D5-0CF9-4402-5FD2F4F22129}"/>
              </a:ext>
            </a:extLst>
          </p:cNvPr>
          <p:cNvSpPr txBox="1"/>
          <p:nvPr/>
        </p:nvSpPr>
        <p:spPr>
          <a:xfrm>
            <a:off x="4553027" y="581817"/>
            <a:ext cx="2819323" cy="584775"/>
          </a:xfrm>
          <a:prstGeom prst="rect">
            <a:avLst/>
          </a:prstGeom>
          <a:noFill/>
        </p:spPr>
        <p:txBody>
          <a:bodyPr wrap="square" rtlCol="0">
            <a:spAutoFit/>
          </a:bodyPr>
          <a:lstStyle/>
          <a:p>
            <a:r>
              <a:rPr lang="es-CO" sz="1600" b="1" dirty="0">
                <a:solidFill>
                  <a:schemeClr val="accent1"/>
                </a:solidFill>
                <a:latin typeface="Montserrat" panose="00000800000000000000" pitchFamily="2" charset="0"/>
              </a:rPr>
              <a:t>MARKET INFOGRAPHIC</a:t>
            </a:r>
          </a:p>
          <a:p>
            <a:endParaRPr lang="es-CO" sz="1600" b="1" dirty="0">
              <a:solidFill>
                <a:schemeClr val="accent1"/>
              </a:solidFill>
              <a:latin typeface="Montserrat" panose="00000800000000000000" pitchFamily="2" charset="0"/>
            </a:endParaRPr>
          </a:p>
        </p:txBody>
      </p:sp>
      <p:sp>
        <p:nvSpPr>
          <p:cNvPr id="361" name="TextBox 360">
            <a:extLst>
              <a:ext uri="{FF2B5EF4-FFF2-40B4-BE49-F238E27FC236}">
                <a16:creationId xmlns:a16="http://schemas.microsoft.com/office/drawing/2014/main" id="{1DEF3198-3A3C-E97A-6963-36F025E24454}"/>
              </a:ext>
            </a:extLst>
          </p:cNvPr>
          <p:cNvSpPr txBox="1"/>
          <p:nvPr/>
        </p:nvSpPr>
        <p:spPr>
          <a:xfrm>
            <a:off x="4553028" y="852475"/>
            <a:ext cx="4452182"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362" name="TextBox 361">
            <a:extLst>
              <a:ext uri="{FF2B5EF4-FFF2-40B4-BE49-F238E27FC236}">
                <a16:creationId xmlns:a16="http://schemas.microsoft.com/office/drawing/2014/main" id="{80E119D7-238E-F9C5-B9C9-82438F64C36B}"/>
              </a:ext>
            </a:extLst>
          </p:cNvPr>
          <p:cNvSpPr txBox="1"/>
          <p:nvPr/>
        </p:nvSpPr>
        <p:spPr>
          <a:xfrm>
            <a:off x="5596692" y="2022678"/>
            <a:ext cx="2819323" cy="584775"/>
          </a:xfrm>
          <a:prstGeom prst="rect">
            <a:avLst/>
          </a:prstGeom>
          <a:noFill/>
        </p:spPr>
        <p:txBody>
          <a:bodyPr wrap="square" rtlCol="0">
            <a:spAutoFit/>
          </a:bodyPr>
          <a:lstStyle/>
          <a:p>
            <a:r>
              <a:rPr lang="es-CO" sz="1600" b="1" dirty="0">
                <a:solidFill>
                  <a:schemeClr val="accent5"/>
                </a:solidFill>
                <a:latin typeface="Montserrat" panose="00000800000000000000" pitchFamily="2" charset="0"/>
              </a:rPr>
              <a:t>MARKET INFOGRAPHIC</a:t>
            </a:r>
          </a:p>
          <a:p>
            <a:endParaRPr lang="es-CO" sz="1600" b="1" dirty="0">
              <a:solidFill>
                <a:schemeClr val="accent5"/>
              </a:solidFill>
              <a:latin typeface="Montserrat" panose="00000800000000000000" pitchFamily="2" charset="0"/>
            </a:endParaRPr>
          </a:p>
        </p:txBody>
      </p:sp>
      <p:sp>
        <p:nvSpPr>
          <p:cNvPr id="363" name="TextBox 362">
            <a:extLst>
              <a:ext uri="{FF2B5EF4-FFF2-40B4-BE49-F238E27FC236}">
                <a16:creationId xmlns:a16="http://schemas.microsoft.com/office/drawing/2014/main" id="{C0D7F8EA-1FF4-7209-453F-D37699C057FB}"/>
              </a:ext>
            </a:extLst>
          </p:cNvPr>
          <p:cNvSpPr txBox="1"/>
          <p:nvPr/>
        </p:nvSpPr>
        <p:spPr>
          <a:xfrm>
            <a:off x="5596693" y="2293336"/>
            <a:ext cx="3499718"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364" name="TextBox 363">
            <a:extLst>
              <a:ext uri="{FF2B5EF4-FFF2-40B4-BE49-F238E27FC236}">
                <a16:creationId xmlns:a16="http://schemas.microsoft.com/office/drawing/2014/main" id="{4C2DF41F-7634-BAFA-368E-2CA7A760A779}"/>
              </a:ext>
            </a:extLst>
          </p:cNvPr>
          <p:cNvSpPr txBox="1"/>
          <p:nvPr/>
        </p:nvSpPr>
        <p:spPr>
          <a:xfrm>
            <a:off x="5596692" y="4016729"/>
            <a:ext cx="2819323" cy="584775"/>
          </a:xfrm>
          <a:prstGeom prst="rect">
            <a:avLst/>
          </a:prstGeom>
          <a:noFill/>
        </p:spPr>
        <p:txBody>
          <a:bodyPr wrap="square" rtlCol="0">
            <a:spAutoFit/>
          </a:bodyPr>
          <a:lstStyle/>
          <a:p>
            <a:r>
              <a:rPr lang="es-CO" sz="1600" b="1" dirty="0">
                <a:solidFill>
                  <a:schemeClr val="accent6"/>
                </a:solidFill>
                <a:latin typeface="Montserrat" panose="00000800000000000000" pitchFamily="2" charset="0"/>
              </a:rPr>
              <a:t>MARKET INFOGRAPHIC</a:t>
            </a:r>
          </a:p>
          <a:p>
            <a:endParaRPr lang="es-CO" sz="1600" b="1" dirty="0">
              <a:solidFill>
                <a:schemeClr val="accent6"/>
              </a:solidFill>
              <a:latin typeface="Montserrat" panose="00000800000000000000" pitchFamily="2" charset="0"/>
            </a:endParaRPr>
          </a:p>
        </p:txBody>
      </p:sp>
      <p:sp>
        <p:nvSpPr>
          <p:cNvPr id="365" name="TextBox 364">
            <a:extLst>
              <a:ext uri="{FF2B5EF4-FFF2-40B4-BE49-F238E27FC236}">
                <a16:creationId xmlns:a16="http://schemas.microsoft.com/office/drawing/2014/main" id="{4B538A7B-28F5-99DD-0501-A3291D74804E}"/>
              </a:ext>
            </a:extLst>
          </p:cNvPr>
          <p:cNvSpPr txBox="1"/>
          <p:nvPr/>
        </p:nvSpPr>
        <p:spPr>
          <a:xfrm>
            <a:off x="5596693" y="4299308"/>
            <a:ext cx="3499718"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366" name="TextBox 365">
            <a:extLst>
              <a:ext uri="{FF2B5EF4-FFF2-40B4-BE49-F238E27FC236}">
                <a16:creationId xmlns:a16="http://schemas.microsoft.com/office/drawing/2014/main" id="{8E73250D-A908-6572-BDB5-A2F7359A03D8}"/>
              </a:ext>
            </a:extLst>
          </p:cNvPr>
          <p:cNvSpPr txBox="1"/>
          <p:nvPr/>
        </p:nvSpPr>
        <p:spPr>
          <a:xfrm>
            <a:off x="4606092" y="5606439"/>
            <a:ext cx="2819323" cy="584775"/>
          </a:xfrm>
          <a:prstGeom prst="rect">
            <a:avLst/>
          </a:prstGeom>
          <a:noFill/>
        </p:spPr>
        <p:txBody>
          <a:bodyPr wrap="square" rtlCol="0">
            <a:spAutoFit/>
          </a:bodyPr>
          <a:lstStyle/>
          <a:p>
            <a:r>
              <a:rPr lang="es-CO" sz="1600" b="1" dirty="0">
                <a:solidFill>
                  <a:schemeClr val="accent2"/>
                </a:solidFill>
                <a:latin typeface="Montserrat" panose="00000800000000000000" pitchFamily="2" charset="0"/>
              </a:rPr>
              <a:t>MARKET INFOGRAPHIC</a:t>
            </a:r>
          </a:p>
          <a:p>
            <a:endParaRPr lang="es-CO" sz="1600" b="1" dirty="0">
              <a:solidFill>
                <a:schemeClr val="accent2"/>
              </a:solidFill>
              <a:latin typeface="Montserrat" panose="00000800000000000000" pitchFamily="2" charset="0"/>
            </a:endParaRPr>
          </a:p>
        </p:txBody>
      </p:sp>
      <p:sp>
        <p:nvSpPr>
          <p:cNvPr id="367" name="TextBox 366">
            <a:extLst>
              <a:ext uri="{FF2B5EF4-FFF2-40B4-BE49-F238E27FC236}">
                <a16:creationId xmlns:a16="http://schemas.microsoft.com/office/drawing/2014/main" id="{BE0F4A5A-0FA3-C3A4-90A0-AC2CCEA73468}"/>
              </a:ext>
            </a:extLst>
          </p:cNvPr>
          <p:cNvSpPr txBox="1"/>
          <p:nvPr/>
        </p:nvSpPr>
        <p:spPr>
          <a:xfrm>
            <a:off x="4606093" y="5877097"/>
            <a:ext cx="4452182" cy="600164"/>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Lorem</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ipsum</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dolor </a:t>
            </a:r>
            <a:r>
              <a:rPr lang="es-CO" sz="1100" b="0" i="0" dirty="0" err="1">
                <a:solidFill>
                  <a:srgbClr val="000000"/>
                </a:solidFill>
                <a:effectLst/>
                <a:latin typeface="Lato Light" panose="020F0302020204030203" pitchFamily="34" charset="0"/>
              </a:rPr>
              <a:t>sit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amet</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consectetur</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adipiscing</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elit</a:t>
            </a:r>
            <a:r>
              <a:rPr lang="es-CO" sz="11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100" b="0" i="0" dirty="0" err="1">
                <a:solidFill>
                  <a:srgbClr val="000000"/>
                </a:solidFill>
                <a:effectLst/>
                <a:latin typeface="Lato Light" panose="020F0302020204030203" pitchFamily="34" charset="0"/>
              </a:rPr>
              <a:t>Integer</a:t>
            </a:r>
            <a:r>
              <a:rPr lang="es-CO" sz="1100" b="0" i="0" dirty="0">
                <a:solidFill>
                  <a:srgbClr val="000000"/>
                </a:solidFill>
                <a:effectLst/>
                <a:latin typeface="Lato Light" panose="020F0302020204030203" pitchFamily="34" charset="0"/>
              </a:rPr>
              <a:t> ac </a:t>
            </a:r>
            <a:r>
              <a:rPr lang="es-CO" sz="1100" b="0" i="0" dirty="0" err="1">
                <a:solidFill>
                  <a:srgbClr val="000000"/>
                </a:solidFill>
                <a:effectLst/>
                <a:latin typeface="Lato Light" panose="020F0302020204030203" pitchFamily="34" charset="0"/>
              </a:rPr>
              <a:t>ac</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lobortis</a:t>
            </a:r>
            <a:r>
              <a:rPr lang="es-CO" sz="1100" b="0" i="0" dirty="0">
                <a:solidFill>
                  <a:srgbClr val="000000"/>
                </a:solidFill>
                <a:effectLst/>
                <a:latin typeface="Lato Light" panose="020F0302020204030203" pitchFamily="34" charset="0"/>
              </a:rPr>
              <a:t> </a:t>
            </a:r>
            <a:r>
              <a:rPr lang="es-CO" sz="1100" b="0" i="0" dirty="0" err="1">
                <a:solidFill>
                  <a:srgbClr val="000000"/>
                </a:solidFill>
                <a:effectLst/>
                <a:latin typeface="Lato Light" panose="020F0302020204030203" pitchFamily="34" charset="0"/>
              </a:rPr>
              <a:t>nisl</a:t>
            </a:r>
            <a:r>
              <a:rPr lang="es-CO" sz="1100" b="0" i="0" dirty="0">
                <a:solidFill>
                  <a:srgbClr val="000000"/>
                </a:solidFill>
                <a:effectLst/>
                <a:latin typeface="Lato Light" panose="020F0302020204030203" pitchFamily="34" charset="0"/>
              </a:rPr>
              <a:t>, id </a:t>
            </a:r>
            <a:r>
              <a:rPr lang="es-CO" sz="1100" b="0" i="0" dirty="0" err="1">
                <a:solidFill>
                  <a:srgbClr val="000000"/>
                </a:solidFill>
                <a:effectLst/>
                <a:latin typeface="Lato Light" panose="020F0302020204030203" pitchFamily="34" charset="0"/>
              </a:rPr>
              <a:t>finibus</a:t>
            </a:r>
            <a:r>
              <a:rPr lang="es-CO" sz="1100" b="0" i="0" dirty="0">
                <a:solidFill>
                  <a:srgbClr val="000000"/>
                </a:solidFill>
                <a:effectLst/>
                <a:latin typeface="Lato Light" panose="020F0302020204030203" pitchFamily="34" charset="0"/>
              </a:rPr>
              <a:t> libero. </a:t>
            </a:r>
            <a:endParaRPr lang="es-CO" sz="1100" dirty="0">
              <a:latin typeface="Lato Light" panose="020F0302020204030203" pitchFamily="34" charset="0"/>
            </a:endParaRPr>
          </a:p>
        </p:txBody>
      </p:sp>
      <p:sp>
        <p:nvSpPr>
          <p:cNvPr id="16" name="Freeform: Shape 15">
            <a:extLst>
              <a:ext uri="{FF2B5EF4-FFF2-40B4-BE49-F238E27FC236}">
                <a16:creationId xmlns:a16="http://schemas.microsoft.com/office/drawing/2014/main" id="{019D61F5-50FC-0FF3-4D36-C6BFB11E09EB}"/>
              </a:ext>
            </a:extLst>
          </p:cNvPr>
          <p:cNvSpPr/>
          <p:nvPr/>
        </p:nvSpPr>
        <p:spPr>
          <a:xfrm>
            <a:off x="239562" y="2257083"/>
            <a:ext cx="2371962" cy="2371750"/>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bg1">
              <a:lumMod val="95000"/>
            </a:schemeClr>
          </a:solidFill>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676" tIns="414645" rIns="414676" bIns="414645" numCol="1" spcCol="1270" anchor="ctr" anchorCtr="0">
            <a:noAutofit/>
          </a:bodyPr>
          <a:lstStyle/>
          <a:p>
            <a:pPr marL="0" lvl="0" indent="0" algn="ctr" defTabSz="2355850">
              <a:lnSpc>
                <a:spcPct val="90000"/>
              </a:lnSpc>
              <a:spcBef>
                <a:spcPct val="0"/>
              </a:spcBef>
              <a:spcAft>
                <a:spcPct val="35000"/>
              </a:spcAft>
              <a:buNone/>
            </a:pPr>
            <a:endParaRPr lang="es-CO" sz="5300" kern="1200"/>
          </a:p>
        </p:txBody>
      </p:sp>
      <p:grpSp>
        <p:nvGrpSpPr>
          <p:cNvPr id="17" name="Graphic 205">
            <a:extLst>
              <a:ext uri="{FF2B5EF4-FFF2-40B4-BE49-F238E27FC236}">
                <a16:creationId xmlns:a16="http://schemas.microsoft.com/office/drawing/2014/main" id="{2DC4E9CB-B2A9-3DAE-CFEE-7BF808BD73F3}"/>
              </a:ext>
            </a:extLst>
          </p:cNvPr>
          <p:cNvGrpSpPr/>
          <p:nvPr/>
        </p:nvGrpSpPr>
        <p:grpSpPr>
          <a:xfrm>
            <a:off x="442434" y="1894001"/>
            <a:ext cx="2474946" cy="2921919"/>
            <a:chOff x="2163729" y="1382748"/>
            <a:chExt cx="3751853" cy="4429434"/>
          </a:xfrm>
        </p:grpSpPr>
        <p:grpSp>
          <p:nvGrpSpPr>
            <p:cNvPr id="18" name="Graphic 205">
              <a:extLst>
                <a:ext uri="{FF2B5EF4-FFF2-40B4-BE49-F238E27FC236}">
                  <a16:creationId xmlns:a16="http://schemas.microsoft.com/office/drawing/2014/main" id="{40D19DF1-12B4-CB25-CE2B-FA33CFA4E8EC}"/>
                </a:ext>
              </a:extLst>
            </p:cNvPr>
            <p:cNvGrpSpPr/>
            <p:nvPr/>
          </p:nvGrpSpPr>
          <p:grpSpPr>
            <a:xfrm>
              <a:off x="2163729" y="3048919"/>
              <a:ext cx="2545334" cy="2763263"/>
              <a:chOff x="2163729" y="3048919"/>
              <a:chExt cx="2545334" cy="2763263"/>
            </a:xfrm>
          </p:grpSpPr>
          <p:sp>
            <p:nvSpPr>
              <p:cNvPr id="181" name="Freeform: Shape 180">
                <a:extLst>
                  <a:ext uri="{FF2B5EF4-FFF2-40B4-BE49-F238E27FC236}">
                    <a16:creationId xmlns:a16="http://schemas.microsoft.com/office/drawing/2014/main" id="{CDA43848-A0B0-F677-7A04-19FE24686668}"/>
                  </a:ext>
                </a:extLst>
              </p:cNvPr>
              <p:cNvSpPr/>
              <p:nvPr/>
            </p:nvSpPr>
            <p:spPr>
              <a:xfrm>
                <a:off x="2605135" y="5580554"/>
                <a:ext cx="1731683" cy="231628"/>
              </a:xfrm>
              <a:custGeom>
                <a:avLst/>
                <a:gdLst>
                  <a:gd name="connsiteX0" fmla="*/ 0 w 1731683"/>
                  <a:gd name="connsiteY0" fmla="*/ 0 h 231628"/>
                  <a:gd name="connsiteX1" fmla="*/ 1731683 w 1731683"/>
                  <a:gd name="connsiteY1" fmla="*/ 0 h 231628"/>
                  <a:gd name="connsiteX2" fmla="*/ 1731683 w 1731683"/>
                  <a:gd name="connsiteY2" fmla="*/ 231629 h 231628"/>
                  <a:gd name="connsiteX3" fmla="*/ 0 w 1731683"/>
                  <a:gd name="connsiteY3" fmla="*/ 231629 h 231628"/>
                </a:gdLst>
                <a:ahLst/>
                <a:cxnLst>
                  <a:cxn ang="0">
                    <a:pos x="connsiteX0" y="connsiteY0"/>
                  </a:cxn>
                  <a:cxn ang="0">
                    <a:pos x="connsiteX1" y="connsiteY1"/>
                  </a:cxn>
                  <a:cxn ang="0">
                    <a:pos x="connsiteX2" y="connsiteY2"/>
                  </a:cxn>
                  <a:cxn ang="0">
                    <a:pos x="connsiteX3" y="connsiteY3"/>
                  </a:cxn>
                </a:cxnLst>
                <a:rect l="l" t="t" r="r" b="b"/>
                <a:pathLst>
                  <a:path w="1731683" h="231628">
                    <a:moveTo>
                      <a:pt x="0" y="0"/>
                    </a:moveTo>
                    <a:lnTo>
                      <a:pt x="1731683" y="0"/>
                    </a:lnTo>
                    <a:lnTo>
                      <a:pt x="1731683" y="231629"/>
                    </a:lnTo>
                    <a:lnTo>
                      <a:pt x="0" y="231629"/>
                    </a:lnTo>
                    <a:close/>
                  </a:path>
                </a:pathLst>
              </a:custGeom>
              <a:solidFill>
                <a:srgbClr val="090909"/>
              </a:solidFill>
              <a:ln w="9525" cap="flat">
                <a:noFill/>
                <a:prstDash val="solid"/>
                <a:miter/>
              </a:ln>
            </p:spPr>
            <p:txBody>
              <a:bodyPr rtlCol="0" anchor="ctr"/>
              <a:lstStyle/>
              <a:p>
                <a:endParaRPr lang="es-CO"/>
              </a:p>
            </p:txBody>
          </p:sp>
          <p:grpSp>
            <p:nvGrpSpPr>
              <p:cNvPr id="182" name="Graphic 205">
                <a:extLst>
                  <a:ext uri="{FF2B5EF4-FFF2-40B4-BE49-F238E27FC236}">
                    <a16:creationId xmlns:a16="http://schemas.microsoft.com/office/drawing/2014/main" id="{3FF76786-D169-4E3A-0F11-A81EB042D50F}"/>
                  </a:ext>
                </a:extLst>
              </p:cNvPr>
              <p:cNvGrpSpPr/>
              <p:nvPr/>
            </p:nvGrpSpPr>
            <p:grpSpPr>
              <a:xfrm>
                <a:off x="2163729" y="3048919"/>
                <a:ext cx="2545334" cy="2538321"/>
                <a:chOff x="2163729" y="3048919"/>
                <a:chExt cx="2545334" cy="2538321"/>
              </a:xfrm>
            </p:grpSpPr>
            <p:sp>
              <p:nvSpPr>
                <p:cNvPr id="183" name="Freeform: Shape 182">
                  <a:extLst>
                    <a:ext uri="{FF2B5EF4-FFF2-40B4-BE49-F238E27FC236}">
                      <a16:creationId xmlns:a16="http://schemas.microsoft.com/office/drawing/2014/main" id="{36E1C6A3-E756-3902-F41E-8BB6B1D06561}"/>
                    </a:ext>
                  </a:extLst>
                </p:cNvPr>
                <p:cNvSpPr/>
                <p:nvPr/>
              </p:nvSpPr>
              <p:spPr>
                <a:xfrm>
                  <a:off x="2168511" y="3053715"/>
                  <a:ext cx="2535808" cy="2528782"/>
                </a:xfrm>
                <a:custGeom>
                  <a:avLst/>
                  <a:gdLst>
                    <a:gd name="connsiteX0" fmla="*/ 2472736 w 2535808"/>
                    <a:gd name="connsiteY0" fmla="*/ 1041206 h 2528782"/>
                    <a:gd name="connsiteX1" fmla="*/ 2529343 w 2535808"/>
                    <a:gd name="connsiteY1" fmla="*/ 952576 h 2528782"/>
                    <a:gd name="connsiteX2" fmla="*/ 2206617 w 2535808"/>
                    <a:gd name="connsiteY2" fmla="*/ 301333 h 2528782"/>
                    <a:gd name="connsiteX3" fmla="*/ 2183062 w 2535808"/>
                    <a:gd name="connsiteY3" fmla="*/ 253794 h 2528782"/>
                    <a:gd name="connsiteX4" fmla="*/ 2183014 w 2535808"/>
                    <a:gd name="connsiteY4" fmla="*/ 253708 h 2528782"/>
                    <a:gd name="connsiteX5" fmla="*/ 2183014 w 2535808"/>
                    <a:gd name="connsiteY5" fmla="*/ 253717 h 2528782"/>
                    <a:gd name="connsiteX6" fmla="*/ 1854182 w 2535808"/>
                    <a:gd name="connsiteY6" fmla="*/ 51806 h 2528782"/>
                    <a:gd name="connsiteX7" fmla="*/ 939973 w 2535808"/>
                    <a:gd name="connsiteY7" fmla="*/ 410 h 2528782"/>
                    <a:gd name="connsiteX8" fmla="*/ 939678 w 2535808"/>
                    <a:gd name="connsiteY8" fmla="*/ 0 h 2528782"/>
                    <a:gd name="connsiteX9" fmla="*/ 932877 w 2535808"/>
                    <a:gd name="connsiteY9" fmla="*/ 133 h 2528782"/>
                    <a:gd name="connsiteX10" fmla="*/ 931410 w 2535808"/>
                    <a:gd name="connsiteY10" fmla="*/ 76 h 2528782"/>
                    <a:gd name="connsiteX11" fmla="*/ 928457 w 2535808"/>
                    <a:gd name="connsiteY11" fmla="*/ 219 h 2528782"/>
                    <a:gd name="connsiteX12" fmla="*/ 776990 w 2535808"/>
                    <a:gd name="connsiteY12" fmla="*/ 3105 h 2528782"/>
                    <a:gd name="connsiteX13" fmla="*/ 200585 w 2535808"/>
                    <a:gd name="connsiteY13" fmla="*/ 433940 h 2528782"/>
                    <a:gd name="connsiteX14" fmla="*/ 192517 w 2535808"/>
                    <a:gd name="connsiteY14" fmla="*/ 465077 h 2528782"/>
                    <a:gd name="connsiteX15" fmla="*/ 2941 w 2535808"/>
                    <a:gd name="connsiteY15" fmla="*/ 1108291 h 2528782"/>
                    <a:gd name="connsiteX16" fmla="*/ 67588 w 2535808"/>
                    <a:gd name="connsiteY16" fmla="*/ 1199436 h 2528782"/>
                    <a:gd name="connsiteX17" fmla="*/ 523006 w 2535808"/>
                    <a:gd name="connsiteY17" fmla="*/ 1222391 h 2528782"/>
                    <a:gd name="connsiteX18" fmla="*/ 376417 w 2535808"/>
                    <a:gd name="connsiteY18" fmla="*/ 2439114 h 2528782"/>
                    <a:gd name="connsiteX19" fmla="*/ 455931 w 2535808"/>
                    <a:gd name="connsiteY19" fmla="*/ 2528783 h 2528782"/>
                    <a:gd name="connsiteX20" fmla="*/ 2181166 w 2535808"/>
                    <a:gd name="connsiteY20" fmla="*/ 2528783 h 2528782"/>
                    <a:gd name="connsiteX21" fmla="*/ 2251089 w 2535808"/>
                    <a:gd name="connsiteY21" fmla="*/ 2457841 h 2528782"/>
                    <a:gd name="connsiteX22" fmla="*/ 2250451 w 2535808"/>
                    <a:gd name="connsiteY22" fmla="*/ 1034920 h 2528782"/>
                    <a:gd name="connsiteX23" fmla="*/ 2472736 w 2535808"/>
                    <a:gd name="connsiteY23" fmla="*/ 1041206 h 252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5808" h="2528782">
                      <a:moveTo>
                        <a:pt x="2472736" y="1041206"/>
                      </a:moveTo>
                      <a:cubicBezTo>
                        <a:pt x="2518961" y="1042406"/>
                        <a:pt x="2549869" y="994010"/>
                        <a:pt x="2529343" y="952576"/>
                      </a:cubicBezTo>
                      <a:lnTo>
                        <a:pt x="2206617" y="301333"/>
                      </a:lnTo>
                      <a:cubicBezTo>
                        <a:pt x="2199768" y="284921"/>
                        <a:pt x="2191920" y="269043"/>
                        <a:pt x="2183062" y="253794"/>
                      </a:cubicBezTo>
                      <a:lnTo>
                        <a:pt x="2183014" y="253708"/>
                      </a:lnTo>
                      <a:lnTo>
                        <a:pt x="2183014" y="253717"/>
                      </a:lnTo>
                      <a:cubicBezTo>
                        <a:pt x="2116472" y="139246"/>
                        <a:pt x="1995543" y="59750"/>
                        <a:pt x="1854182" y="51806"/>
                      </a:cubicBezTo>
                      <a:lnTo>
                        <a:pt x="939973" y="410"/>
                      </a:lnTo>
                      <a:lnTo>
                        <a:pt x="939678" y="0"/>
                      </a:lnTo>
                      <a:lnTo>
                        <a:pt x="932877" y="133"/>
                      </a:lnTo>
                      <a:lnTo>
                        <a:pt x="931410" y="76"/>
                      </a:lnTo>
                      <a:cubicBezTo>
                        <a:pt x="930419" y="76"/>
                        <a:pt x="929457" y="209"/>
                        <a:pt x="928457" y="219"/>
                      </a:cubicBezTo>
                      <a:lnTo>
                        <a:pt x="776990" y="3105"/>
                      </a:lnTo>
                      <a:cubicBezTo>
                        <a:pt x="512310" y="8144"/>
                        <a:pt x="273737" y="179518"/>
                        <a:pt x="200585" y="433940"/>
                      </a:cubicBezTo>
                      <a:cubicBezTo>
                        <a:pt x="197632" y="444198"/>
                        <a:pt x="194946" y="454581"/>
                        <a:pt x="192517" y="465077"/>
                      </a:cubicBezTo>
                      <a:lnTo>
                        <a:pt x="2941" y="1108291"/>
                      </a:lnTo>
                      <a:cubicBezTo>
                        <a:pt x="-10070" y="1152430"/>
                        <a:pt x="21629" y="1197121"/>
                        <a:pt x="67588" y="1199436"/>
                      </a:cubicBezTo>
                      <a:lnTo>
                        <a:pt x="523006" y="1222391"/>
                      </a:lnTo>
                      <a:lnTo>
                        <a:pt x="376417" y="2439114"/>
                      </a:lnTo>
                      <a:cubicBezTo>
                        <a:pt x="370673" y="2486797"/>
                        <a:pt x="407897" y="2528783"/>
                        <a:pt x="455931" y="2528783"/>
                      </a:cubicBezTo>
                      <a:lnTo>
                        <a:pt x="2181166" y="2528783"/>
                      </a:lnTo>
                      <a:cubicBezTo>
                        <a:pt x="2220190" y="2528783"/>
                        <a:pt x="2251661" y="2496855"/>
                        <a:pt x="2251089" y="2457841"/>
                      </a:cubicBezTo>
                      <a:lnTo>
                        <a:pt x="2250451" y="1034920"/>
                      </a:lnTo>
                      <a:lnTo>
                        <a:pt x="2472736" y="1041206"/>
                      </a:lnTo>
                      <a:close/>
                    </a:path>
                  </a:pathLst>
                </a:custGeom>
                <a:solidFill>
                  <a:srgbClr val="708CF5"/>
                </a:solidFill>
                <a:ln w="9525" cap="flat">
                  <a:noFill/>
                  <a:prstDash val="solid"/>
                  <a:miter/>
                </a:ln>
              </p:spPr>
              <p:txBody>
                <a:bodyPr rtlCol="0" anchor="ctr"/>
                <a:lstStyle/>
                <a:p>
                  <a:endParaRPr lang="es-CO"/>
                </a:p>
              </p:txBody>
            </p:sp>
            <p:sp>
              <p:nvSpPr>
                <p:cNvPr id="184" name="Freeform: Shape 183">
                  <a:extLst>
                    <a:ext uri="{FF2B5EF4-FFF2-40B4-BE49-F238E27FC236}">
                      <a16:creationId xmlns:a16="http://schemas.microsoft.com/office/drawing/2014/main" id="{6E05E381-8791-F1FA-B6DE-BFD383BBA3DF}"/>
                    </a:ext>
                  </a:extLst>
                </p:cNvPr>
                <p:cNvSpPr/>
                <p:nvPr/>
              </p:nvSpPr>
              <p:spPr>
                <a:xfrm>
                  <a:off x="2163729" y="3048919"/>
                  <a:ext cx="2545334" cy="2538321"/>
                </a:xfrm>
                <a:custGeom>
                  <a:avLst/>
                  <a:gdLst>
                    <a:gd name="connsiteX0" fmla="*/ 2185929 w 2545334"/>
                    <a:gd name="connsiteY0" fmla="*/ 2538322 h 2538321"/>
                    <a:gd name="connsiteX1" fmla="*/ 460694 w 2545334"/>
                    <a:gd name="connsiteY1" fmla="*/ 2538322 h 2538321"/>
                    <a:gd name="connsiteX2" fmla="*/ 397200 w 2545334"/>
                    <a:gd name="connsiteY2" fmla="*/ 2509766 h 2538321"/>
                    <a:gd name="connsiteX3" fmla="*/ 376455 w 2545334"/>
                    <a:gd name="connsiteY3" fmla="*/ 2443329 h 2538321"/>
                    <a:gd name="connsiteX4" fmla="*/ 522425 w 2545334"/>
                    <a:gd name="connsiteY4" fmla="*/ 1231673 h 2538321"/>
                    <a:gd name="connsiteX5" fmla="*/ 72102 w 2545334"/>
                    <a:gd name="connsiteY5" fmla="*/ 1208965 h 2538321"/>
                    <a:gd name="connsiteX6" fmla="*/ 14028 w 2545334"/>
                    <a:gd name="connsiteY6" fmla="*/ 1177075 h 2538321"/>
                    <a:gd name="connsiteX7" fmla="*/ 3141 w 2545334"/>
                    <a:gd name="connsiteY7" fmla="*/ 1111715 h 2538321"/>
                    <a:gd name="connsiteX8" fmla="*/ 192708 w 2545334"/>
                    <a:gd name="connsiteY8" fmla="*/ 468510 h 2538321"/>
                    <a:gd name="connsiteX9" fmla="*/ 200766 w 2545334"/>
                    <a:gd name="connsiteY9" fmla="*/ 437402 h 2538321"/>
                    <a:gd name="connsiteX10" fmla="*/ 781658 w 2545334"/>
                    <a:gd name="connsiteY10" fmla="*/ 3119 h 2538321"/>
                    <a:gd name="connsiteX11" fmla="*/ 934296 w 2545334"/>
                    <a:gd name="connsiteY11" fmla="*/ 176 h 2538321"/>
                    <a:gd name="connsiteX12" fmla="*/ 936163 w 2545334"/>
                    <a:gd name="connsiteY12" fmla="*/ 90 h 2538321"/>
                    <a:gd name="connsiteX13" fmla="*/ 937811 w 2545334"/>
                    <a:gd name="connsiteY13" fmla="*/ 147 h 2538321"/>
                    <a:gd name="connsiteX14" fmla="*/ 944345 w 2545334"/>
                    <a:gd name="connsiteY14" fmla="*/ 14 h 2538321"/>
                    <a:gd name="connsiteX15" fmla="*/ 946574 w 2545334"/>
                    <a:gd name="connsiteY15" fmla="*/ 519 h 2538321"/>
                    <a:gd name="connsiteX16" fmla="*/ 1859202 w 2545334"/>
                    <a:gd name="connsiteY16" fmla="*/ 51820 h 2538321"/>
                    <a:gd name="connsiteX17" fmla="*/ 2191901 w 2545334"/>
                    <a:gd name="connsiteY17" fmla="*/ 256093 h 2538321"/>
                    <a:gd name="connsiteX18" fmla="*/ 2215780 w 2545334"/>
                    <a:gd name="connsiteY18" fmla="*/ 304271 h 2538321"/>
                    <a:gd name="connsiteX19" fmla="*/ 2538382 w 2545334"/>
                    <a:gd name="connsiteY19" fmla="*/ 955248 h 2538321"/>
                    <a:gd name="connsiteX20" fmla="*/ 2534858 w 2545334"/>
                    <a:gd name="connsiteY20" fmla="*/ 1020217 h 2538321"/>
                    <a:gd name="connsiteX21" fmla="*/ 2477393 w 2545334"/>
                    <a:gd name="connsiteY21" fmla="*/ 1050736 h 2538321"/>
                    <a:gd name="connsiteX22" fmla="*/ 2477375 w 2545334"/>
                    <a:gd name="connsiteY22" fmla="*/ 1050736 h 2538321"/>
                    <a:gd name="connsiteX23" fmla="*/ 2259976 w 2545334"/>
                    <a:gd name="connsiteY23" fmla="*/ 1044573 h 2538321"/>
                    <a:gd name="connsiteX24" fmla="*/ 2260614 w 2545334"/>
                    <a:gd name="connsiteY24" fmla="*/ 2462588 h 2538321"/>
                    <a:gd name="connsiteX25" fmla="*/ 2239126 w 2545334"/>
                    <a:gd name="connsiteY25" fmla="*/ 2516024 h 2538321"/>
                    <a:gd name="connsiteX26" fmla="*/ 2185929 w 2545334"/>
                    <a:gd name="connsiteY26" fmla="*/ 2538322 h 2538321"/>
                    <a:gd name="connsiteX27" fmla="*/ 936001 w 2545334"/>
                    <a:gd name="connsiteY27" fmla="*/ 9615 h 2538321"/>
                    <a:gd name="connsiteX28" fmla="*/ 934982 w 2545334"/>
                    <a:gd name="connsiteY28" fmla="*/ 9682 h 2538321"/>
                    <a:gd name="connsiteX29" fmla="*/ 933267 w 2545334"/>
                    <a:gd name="connsiteY29" fmla="*/ 9767 h 2538321"/>
                    <a:gd name="connsiteX30" fmla="*/ 781848 w 2545334"/>
                    <a:gd name="connsiteY30" fmla="*/ 12654 h 2538321"/>
                    <a:gd name="connsiteX31" fmla="*/ 209920 w 2545334"/>
                    <a:gd name="connsiteY31" fmla="*/ 440040 h 2538321"/>
                    <a:gd name="connsiteX32" fmla="*/ 201919 w 2545334"/>
                    <a:gd name="connsiteY32" fmla="*/ 470939 h 2538321"/>
                    <a:gd name="connsiteX33" fmla="*/ 12276 w 2545334"/>
                    <a:gd name="connsiteY33" fmla="*/ 1114429 h 2538321"/>
                    <a:gd name="connsiteX34" fmla="*/ 21801 w 2545334"/>
                    <a:gd name="connsiteY34" fmla="*/ 1171589 h 2538321"/>
                    <a:gd name="connsiteX35" fmla="*/ 72588 w 2545334"/>
                    <a:gd name="connsiteY35" fmla="*/ 1199478 h 2538321"/>
                    <a:gd name="connsiteX36" fmla="*/ 528007 w 2545334"/>
                    <a:gd name="connsiteY36" fmla="*/ 1222433 h 2538321"/>
                    <a:gd name="connsiteX37" fmla="*/ 531407 w 2545334"/>
                    <a:gd name="connsiteY37" fmla="*/ 1224119 h 2538321"/>
                    <a:gd name="connsiteX38" fmla="*/ 532484 w 2545334"/>
                    <a:gd name="connsiteY38" fmla="*/ 1227758 h 2538321"/>
                    <a:gd name="connsiteX39" fmla="*/ 385894 w 2545334"/>
                    <a:gd name="connsiteY39" fmla="*/ 2444481 h 2538321"/>
                    <a:gd name="connsiteX40" fmla="*/ 404325 w 2545334"/>
                    <a:gd name="connsiteY40" fmla="*/ 2503451 h 2538321"/>
                    <a:gd name="connsiteX41" fmla="*/ 460684 w 2545334"/>
                    <a:gd name="connsiteY41" fmla="*/ 2528806 h 2538321"/>
                    <a:gd name="connsiteX42" fmla="*/ 2185919 w 2545334"/>
                    <a:gd name="connsiteY42" fmla="*/ 2528806 h 2538321"/>
                    <a:gd name="connsiteX43" fmla="*/ 2232344 w 2545334"/>
                    <a:gd name="connsiteY43" fmla="*/ 2509385 h 2538321"/>
                    <a:gd name="connsiteX44" fmla="*/ 2251089 w 2545334"/>
                    <a:gd name="connsiteY44" fmla="*/ 2462693 h 2538321"/>
                    <a:gd name="connsiteX45" fmla="*/ 2250451 w 2545334"/>
                    <a:gd name="connsiteY45" fmla="*/ 1039706 h 2538321"/>
                    <a:gd name="connsiteX46" fmla="*/ 2251889 w 2545334"/>
                    <a:gd name="connsiteY46" fmla="*/ 1036296 h 2538321"/>
                    <a:gd name="connsiteX47" fmla="*/ 2255347 w 2545334"/>
                    <a:gd name="connsiteY47" fmla="*/ 1034943 h 2538321"/>
                    <a:gd name="connsiteX48" fmla="*/ 2477632 w 2545334"/>
                    <a:gd name="connsiteY48" fmla="*/ 1041239 h 2538321"/>
                    <a:gd name="connsiteX49" fmla="*/ 2526828 w 2545334"/>
                    <a:gd name="connsiteY49" fmla="*/ 1015122 h 2538321"/>
                    <a:gd name="connsiteX50" fmla="*/ 2529838 w 2545334"/>
                    <a:gd name="connsiteY50" fmla="*/ 959496 h 2538321"/>
                    <a:gd name="connsiteX51" fmla="*/ 2207112 w 2545334"/>
                    <a:gd name="connsiteY51" fmla="*/ 308243 h 2538321"/>
                    <a:gd name="connsiteX52" fmla="*/ 2183700 w 2545334"/>
                    <a:gd name="connsiteY52" fmla="*/ 260980 h 2538321"/>
                    <a:gd name="connsiteX53" fmla="*/ 1858659 w 2545334"/>
                    <a:gd name="connsiteY53" fmla="*/ 61345 h 2538321"/>
                    <a:gd name="connsiteX54" fmla="*/ 944449 w 2545334"/>
                    <a:gd name="connsiteY54" fmla="*/ 9948 h 2538321"/>
                    <a:gd name="connsiteX55" fmla="*/ 942859 w 2545334"/>
                    <a:gd name="connsiteY55" fmla="*/ 9586 h 2538321"/>
                    <a:gd name="connsiteX56" fmla="*/ 937725 w 2545334"/>
                    <a:gd name="connsiteY56" fmla="*/ 9682 h 2538321"/>
                    <a:gd name="connsiteX57" fmla="*/ 936001 w 2545334"/>
                    <a:gd name="connsiteY57" fmla="*/ 9615 h 253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45334" h="2538321">
                      <a:moveTo>
                        <a:pt x="2185929" y="2538322"/>
                      </a:moveTo>
                      <a:lnTo>
                        <a:pt x="460694" y="2538322"/>
                      </a:lnTo>
                      <a:cubicBezTo>
                        <a:pt x="436434" y="2538322"/>
                        <a:pt x="413288" y="2527911"/>
                        <a:pt x="397200" y="2509766"/>
                      </a:cubicBezTo>
                      <a:cubicBezTo>
                        <a:pt x="381122" y="2491621"/>
                        <a:pt x="373559" y="2467408"/>
                        <a:pt x="376455" y="2443329"/>
                      </a:cubicBezTo>
                      <a:lnTo>
                        <a:pt x="522425" y="1231673"/>
                      </a:lnTo>
                      <a:lnTo>
                        <a:pt x="72102" y="1208965"/>
                      </a:lnTo>
                      <a:cubicBezTo>
                        <a:pt x="48738" y="1207793"/>
                        <a:pt x="27563" y="1196163"/>
                        <a:pt x="14028" y="1177075"/>
                      </a:cubicBezTo>
                      <a:cubicBezTo>
                        <a:pt x="484" y="1157987"/>
                        <a:pt x="-3488" y="1134165"/>
                        <a:pt x="3141" y="1111715"/>
                      </a:cubicBezTo>
                      <a:lnTo>
                        <a:pt x="192708" y="468510"/>
                      </a:lnTo>
                      <a:cubicBezTo>
                        <a:pt x="195070" y="458252"/>
                        <a:pt x="197804" y="447689"/>
                        <a:pt x="200766" y="437402"/>
                      </a:cubicBezTo>
                      <a:cubicBezTo>
                        <a:pt x="272804" y="186828"/>
                        <a:pt x="511681" y="8253"/>
                        <a:pt x="781658" y="3119"/>
                      </a:cubicBezTo>
                      <a:lnTo>
                        <a:pt x="934296" y="176"/>
                      </a:lnTo>
                      <a:cubicBezTo>
                        <a:pt x="934915" y="138"/>
                        <a:pt x="935534" y="90"/>
                        <a:pt x="936163" y="90"/>
                      </a:cubicBezTo>
                      <a:lnTo>
                        <a:pt x="937811" y="147"/>
                      </a:lnTo>
                      <a:lnTo>
                        <a:pt x="944345" y="14"/>
                      </a:lnTo>
                      <a:cubicBezTo>
                        <a:pt x="945031" y="-62"/>
                        <a:pt x="945888" y="185"/>
                        <a:pt x="946574" y="519"/>
                      </a:cubicBezTo>
                      <a:lnTo>
                        <a:pt x="1859202" y="51820"/>
                      </a:lnTo>
                      <a:cubicBezTo>
                        <a:pt x="1997695" y="59602"/>
                        <a:pt x="2122073" y="135974"/>
                        <a:pt x="2191901" y="256093"/>
                      </a:cubicBezTo>
                      <a:cubicBezTo>
                        <a:pt x="2200797" y="271410"/>
                        <a:pt x="2208808" y="287593"/>
                        <a:pt x="2215780" y="304271"/>
                      </a:cubicBezTo>
                      <a:lnTo>
                        <a:pt x="2538382" y="955248"/>
                      </a:lnTo>
                      <a:cubicBezTo>
                        <a:pt x="2548774" y="976212"/>
                        <a:pt x="2547450" y="1000501"/>
                        <a:pt x="2534858" y="1020217"/>
                      </a:cubicBezTo>
                      <a:cubicBezTo>
                        <a:pt x="2522266" y="1039934"/>
                        <a:pt x="2500578" y="1051517"/>
                        <a:pt x="2477393" y="1050736"/>
                      </a:cubicBezTo>
                      <a:cubicBezTo>
                        <a:pt x="2477384" y="1050736"/>
                        <a:pt x="2477384" y="1050736"/>
                        <a:pt x="2477375" y="1050736"/>
                      </a:cubicBezTo>
                      <a:lnTo>
                        <a:pt x="2259976" y="1044573"/>
                      </a:lnTo>
                      <a:lnTo>
                        <a:pt x="2260614" y="2462588"/>
                      </a:lnTo>
                      <a:cubicBezTo>
                        <a:pt x="2260900" y="2482667"/>
                        <a:pt x="2253270" y="2501670"/>
                        <a:pt x="2239126" y="2516024"/>
                      </a:cubicBezTo>
                      <a:cubicBezTo>
                        <a:pt x="2224991" y="2530416"/>
                        <a:pt x="2206093" y="2538322"/>
                        <a:pt x="2185929" y="2538322"/>
                      </a:cubicBezTo>
                      <a:close/>
                      <a:moveTo>
                        <a:pt x="936001" y="9615"/>
                      </a:moveTo>
                      <a:lnTo>
                        <a:pt x="934982" y="9682"/>
                      </a:lnTo>
                      <a:cubicBezTo>
                        <a:pt x="934410" y="9720"/>
                        <a:pt x="933848" y="9758"/>
                        <a:pt x="933267" y="9767"/>
                      </a:cubicBezTo>
                      <a:lnTo>
                        <a:pt x="781848" y="12654"/>
                      </a:lnTo>
                      <a:cubicBezTo>
                        <a:pt x="516005" y="17711"/>
                        <a:pt x="280814" y="193457"/>
                        <a:pt x="209920" y="440040"/>
                      </a:cubicBezTo>
                      <a:cubicBezTo>
                        <a:pt x="207005" y="450175"/>
                        <a:pt x="204319" y="460567"/>
                        <a:pt x="201919" y="470939"/>
                      </a:cubicBezTo>
                      <a:lnTo>
                        <a:pt x="12276" y="1114429"/>
                      </a:lnTo>
                      <a:cubicBezTo>
                        <a:pt x="6494" y="1134060"/>
                        <a:pt x="9961" y="1154892"/>
                        <a:pt x="21801" y="1171589"/>
                      </a:cubicBezTo>
                      <a:cubicBezTo>
                        <a:pt x="33631" y="1188277"/>
                        <a:pt x="52157" y="1198440"/>
                        <a:pt x="72588" y="1199478"/>
                      </a:cubicBezTo>
                      <a:lnTo>
                        <a:pt x="528007" y="1222433"/>
                      </a:lnTo>
                      <a:cubicBezTo>
                        <a:pt x="529331" y="1222500"/>
                        <a:pt x="530560" y="1223110"/>
                        <a:pt x="531407" y="1224119"/>
                      </a:cubicBezTo>
                      <a:cubicBezTo>
                        <a:pt x="532255" y="1225138"/>
                        <a:pt x="532646" y="1226443"/>
                        <a:pt x="532484" y="1227758"/>
                      </a:cubicBezTo>
                      <a:lnTo>
                        <a:pt x="385894" y="2444481"/>
                      </a:lnTo>
                      <a:cubicBezTo>
                        <a:pt x="383313" y="2465856"/>
                        <a:pt x="390037" y="2487353"/>
                        <a:pt x="404325" y="2503451"/>
                      </a:cubicBezTo>
                      <a:cubicBezTo>
                        <a:pt x="418603" y="2519567"/>
                        <a:pt x="439148" y="2528806"/>
                        <a:pt x="460684" y="2528806"/>
                      </a:cubicBezTo>
                      <a:lnTo>
                        <a:pt x="2185919" y="2528806"/>
                      </a:lnTo>
                      <a:cubicBezTo>
                        <a:pt x="2203512" y="2528806"/>
                        <a:pt x="2220000" y="2521901"/>
                        <a:pt x="2232344" y="2509385"/>
                      </a:cubicBezTo>
                      <a:cubicBezTo>
                        <a:pt x="2244688" y="2496850"/>
                        <a:pt x="2251346" y="2480276"/>
                        <a:pt x="2251089" y="2462693"/>
                      </a:cubicBezTo>
                      <a:lnTo>
                        <a:pt x="2250451" y="1039706"/>
                      </a:lnTo>
                      <a:cubicBezTo>
                        <a:pt x="2250451" y="1038420"/>
                        <a:pt x="2250975" y="1037182"/>
                        <a:pt x="2251889" y="1036296"/>
                      </a:cubicBezTo>
                      <a:cubicBezTo>
                        <a:pt x="2252813" y="1035391"/>
                        <a:pt x="2253975" y="1034886"/>
                        <a:pt x="2255347" y="1034943"/>
                      </a:cubicBezTo>
                      <a:lnTo>
                        <a:pt x="2477632" y="1041239"/>
                      </a:lnTo>
                      <a:cubicBezTo>
                        <a:pt x="2497691" y="1042078"/>
                        <a:pt x="2516046" y="1032000"/>
                        <a:pt x="2526828" y="1015122"/>
                      </a:cubicBezTo>
                      <a:cubicBezTo>
                        <a:pt x="2537611" y="998243"/>
                        <a:pt x="2538735" y="977450"/>
                        <a:pt x="2529838" y="959496"/>
                      </a:cubicBezTo>
                      <a:lnTo>
                        <a:pt x="2207112" y="308243"/>
                      </a:lnTo>
                      <a:cubicBezTo>
                        <a:pt x="2200169" y="291660"/>
                        <a:pt x="2192339" y="275858"/>
                        <a:pt x="2183700" y="260980"/>
                      </a:cubicBezTo>
                      <a:cubicBezTo>
                        <a:pt x="2115443" y="143546"/>
                        <a:pt x="1993943" y="68956"/>
                        <a:pt x="1858659" y="61345"/>
                      </a:cubicBezTo>
                      <a:lnTo>
                        <a:pt x="944449" y="9948"/>
                      </a:lnTo>
                      <a:cubicBezTo>
                        <a:pt x="943897" y="9920"/>
                        <a:pt x="943364" y="9786"/>
                        <a:pt x="942859" y="9586"/>
                      </a:cubicBezTo>
                      <a:lnTo>
                        <a:pt x="937725" y="9682"/>
                      </a:lnTo>
                      <a:lnTo>
                        <a:pt x="936001" y="9615"/>
                      </a:lnTo>
                      <a:close/>
                    </a:path>
                  </a:pathLst>
                </a:custGeom>
                <a:solidFill>
                  <a:srgbClr val="090909"/>
                </a:solidFill>
                <a:ln w="9525" cap="flat">
                  <a:noFill/>
                  <a:prstDash val="solid"/>
                  <a:miter/>
                </a:ln>
              </p:spPr>
              <p:txBody>
                <a:bodyPr rtlCol="0" anchor="ctr"/>
                <a:lstStyle/>
                <a:p>
                  <a:endParaRPr lang="es-CO"/>
                </a:p>
              </p:txBody>
            </p:sp>
          </p:grpSp>
        </p:grpSp>
        <p:grpSp>
          <p:nvGrpSpPr>
            <p:cNvPr id="19" name="Graphic 205">
              <a:extLst>
                <a:ext uri="{FF2B5EF4-FFF2-40B4-BE49-F238E27FC236}">
                  <a16:creationId xmlns:a16="http://schemas.microsoft.com/office/drawing/2014/main" id="{D7191B1F-FC50-E1BA-4D7E-CDDD2D7EFE08}"/>
                </a:ext>
              </a:extLst>
            </p:cNvPr>
            <p:cNvGrpSpPr/>
            <p:nvPr/>
          </p:nvGrpSpPr>
          <p:grpSpPr>
            <a:xfrm>
              <a:off x="4312139" y="1647382"/>
              <a:ext cx="1603443" cy="3005351"/>
              <a:chOff x="4312139" y="1647382"/>
              <a:chExt cx="1603443" cy="3005351"/>
            </a:xfrm>
          </p:grpSpPr>
          <p:grpSp>
            <p:nvGrpSpPr>
              <p:cNvPr id="136" name="Graphic 205">
                <a:extLst>
                  <a:ext uri="{FF2B5EF4-FFF2-40B4-BE49-F238E27FC236}">
                    <a16:creationId xmlns:a16="http://schemas.microsoft.com/office/drawing/2014/main" id="{A4B3204C-39C7-FEEC-DC08-A0EC8D7AF091}"/>
                  </a:ext>
                </a:extLst>
              </p:cNvPr>
              <p:cNvGrpSpPr/>
              <p:nvPr/>
            </p:nvGrpSpPr>
            <p:grpSpPr>
              <a:xfrm>
                <a:off x="4392829" y="2735370"/>
                <a:ext cx="581634" cy="1917363"/>
                <a:chOff x="4392829" y="2735370"/>
                <a:chExt cx="581634" cy="1917363"/>
              </a:xfrm>
            </p:grpSpPr>
            <p:grpSp>
              <p:nvGrpSpPr>
                <p:cNvPr id="177" name="Graphic 205">
                  <a:extLst>
                    <a:ext uri="{FF2B5EF4-FFF2-40B4-BE49-F238E27FC236}">
                      <a16:creationId xmlns:a16="http://schemas.microsoft.com/office/drawing/2014/main" id="{E7C5AECB-43F9-0BFC-8586-A8A79F363667}"/>
                    </a:ext>
                  </a:extLst>
                </p:cNvPr>
                <p:cNvGrpSpPr/>
                <p:nvPr/>
              </p:nvGrpSpPr>
              <p:grpSpPr>
                <a:xfrm>
                  <a:off x="4392829" y="2735370"/>
                  <a:ext cx="581634" cy="1917363"/>
                  <a:chOff x="4392829" y="2735370"/>
                  <a:chExt cx="581634" cy="1917363"/>
                </a:xfrm>
              </p:grpSpPr>
              <p:sp>
                <p:nvSpPr>
                  <p:cNvPr id="179" name="Freeform: Shape 178">
                    <a:extLst>
                      <a:ext uri="{FF2B5EF4-FFF2-40B4-BE49-F238E27FC236}">
                        <a16:creationId xmlns:a16="http://schemas.microsoft.com/office/drawing/2014/main" id="{87B19A25-9FFB-646E-7E01-A033A350ED22}"/>
                      </a:ext>
                    </a:extLst>
                  </p:cNvPr>
                  <p:cNvSpPr/>
                  <p:nvPr/>
                </p:nvSpPr>
                <p:spPr>
                  <a:xfrm>
                    <a:off x="4397624" y="2740121"/>
                    <a:ext cx="572049" cy="1907850"/>
                  </a:xfrm>
                  <a:custGeom>
                    <a:avLst/>
                    <a:gdLst>
                      <a:gd name="connsiteX0" fmla="*/ 517590 w 572049"/>
                      <a:gd name="connsiteY0" fmla="*/ 765516 h 1907850"/>
                      <a:gd name="connsiteX1" fmla="*/ 542288 w 572049"/>
                      <a:gd name="connsiteY1" fmla="*/ 430675 h 1907850"/>
                      <a:gd name="connsiteX2" fmla="*/ 477975 w 572049"/>
                      <a:gd name="connsiteY2" fmla="*/ 454116 h 1907850"/>
                      <a:gd name="connsiteX3" fmla="*/ 406462 w 572049"/>
                      <a:gd name="connsiteY3" fmla="*/ 147249 h 1907850"/>
                      <a:gd name="connsiteX4" fmla="*/ 202903 w 572049"/>
                      <a:gd name="connsiteY4" fmla="*/ 196122 h 1907850"/>
                      <a:gd name="connsiteX5" fmla="*/ 229535 w 572049"/>
                      <a:gd name="connsiteY5" fmla="*/ 123608 h 1907850"/>
                      <a:gd name="connsiteX6" fmla="*/ 242870 w 572049"/>
                      <a:gd name="connsiteY6" fmla="*/ 43969 h 1907850"/>
                      <a:gd name="connsiteX7" fmla="*/ 183891 w 572049"/>
                      <a:gd name="connsiteY7" fmla="*/ 1735 h 1907850"/>
                      <a:gd name="connsiteX8" fmla="*/ 94766 w 572049"/>
                      <a:gd name="connsiteY8" fmla="*/ 140800 h 1907850"/>
                      <a:gd name="connsiteX9" fmla="*/ 20271 w 572049"/>
                      <a:gd name="connsiteY9" fmla="*/ 656255 h 1907850"/>
                      <a:gd name="connsiteX10" fmla="*/ 3583 w 572049"/>
                      <a:gd name="connsiteY10" fmla="*/ 1717950 h 1907850"/>
                      <a:gd name="connsiteX11" fmla="*/ 549870 w 572049"/>
                      <a:gd name="connsiteY11" fmla="*/ 1725799 h 1907850"/>
                      <a:gd name="connsiteX12" fmla="*/ 549870 w 572049"/>
                      <a:gd name="connsiteY12" fmla="*/ 1725799 h 1907850"/>
                      <a:gd name="connsiteX13" fmla="*/ 572006 w 572049"/>
                      <a:gd name="connsiteY13" fmla="*/ 1577961 h 1907850"/>
                      <a:gd name="connsiteX14" fmla="*/ 461374 w 572049"/>
                      <a:gd name="connsiteY14" fmla="*/ 888741 h 1907850"/>
                      <a:gd name="connsiteX15" fmla="*/ 488224 w 572049"/>
                      <a:gd name="connsiteY15" fmla="*/ 810970 h 1907850"/>
                      <a:gd name="connsiteX16" fmla="*/ 517590 w 572049"/>
                      <a:gd name="connsiteY16" fmla="*/ 765516 h 190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049" h="1907850">
                        <a:moveTo>
                          <a:pt x="517590" y="765516"/>
                        </a:moveTo>
                        <a:cubicBezTo>
                          <a:pt x="573473" y="663085"/>
                          <a:pt x="592523" y="539288"/>
                          <a:pt x="542288" y="430675"/>
                        </a:cubicBezTo>
                        <a:lnTo>
                          <a:pt x="477975" y="454116"/>
                        </a:lnTo>
                        <a:cubicBezTo>
                          <a:pt x="477975" y="454116"/>
                          <a:pt x="416406" y="276760"/>
                          <a:pt x="406462" y="147249"/>
                        </a:cubicBezTo>
                        <a:cubicBezTo>
                          <a:pt x="381744" y="103186"/>
                          <a:pt x="202903" y="196122"/>
                          <a:pt x="202903" y="196122"/>
                        </a:cubicBezTo>
                        <a:cubicBezTo>
                          <a:pt x="202903" y="196122"/>
                          <a:pt x="220658" y="147782"/>
                          <a:pt x="229535" y="123608"/>
                        </a:cubicBezTo>
                        <a:cubicBezTo>
                          <a:pt x="238946" y="97985"/>
                          <a:pt x="248499" y="70677"/>
                          <a:pt x="242870" y="43969"/>
                        </a:cubicBezTo>
                        <a:cubicBezTo>
                          <a:pt x="237241" y="17261"/>
                          <a:pt x="209837" y="-6751"/>
                          <a:pt x="183891" y="1735"/>
                        </a:cubicBezTo>
                        <a:cubicBezTo>
                          <a:pt x="158364" y="10089"/>
                          <a:pt x="110006" y="115902"/>
                          <a:pt x="94766" y="140800"/>
                        </a:cubicBezTo>
                        <a:cubicBezTo>
                          <a:pt x="3030" y="290695"/>
                          <a:pt x="4154" y="486786"/>
                          <a:pt x="20271" y="656255"/>
                        </a:cubicBezTo>
                        <a:cubicBezTo>
                          <a:pt x="28862" y="746581"/>
                          <a:pt x="-12010" y="1676650"/>
                          <a:pt x="3583" y="1717950"/>
                        </a:cubicBezTo>
                        <a:cubicBezTo>
                          <a:pt x="97747" y="1967267"/>
                          <a:pt x="448639" y="1972334"/>
                          <a:pt x="549870" y="1725799"/>
                        </a:cubicBezTo>
                        <a:lnTo>
                          <a:pt x="549870" y="1725799"/>
                        </a:lnTo>
                        <a:cubicBezTo>
                          <a:pt x="562748" y="1677288"/>
                          <a:pt x="570130" y="1627700"/>
                          <a:pt x="572006" y="1577961"/>
                        </a:cubicBezTo>
                        <a:cubicBezTo>
                          <a:pt x="574549" y="1510705"/>
                          <a:pt x="463098" y="909154"/>
                          <a:pt x="461374" y="888741"/>
                        </a:cubicBezTo>
                        <a:cubicBezTo>
                          <a:pt x="458954" y="860119"/>
                          <a:pt x="472518" y="834935"/>
                          <a:pt x="488224" y="810970"/>
                        </a:cubicBezTo>
                        <a:cubicBezTo>
                          <a:pt x="498359" y="795511"/>
                          <a:pt x="509389" y="780557"/>
                          <a:pt x="517590" y="765516"/>
                        </a:cubicBezTo>
                        <a:close/>
                      </a:path>
                    </a:pathLst>
                  </a:custGeom>
                  <a:solidFill>
                    <a:srgbClr val="F8EEE2"/>
                  </a:solidFill>
                  <a:ln w="9525" cap="flat">
                    <a:noFill/>
                    <a:prstDash val="solid"/>
                    <a:miter/>
                  </a:ln>
                </p:spPr>
                <p:txBody>
                  <a:bodyPr rtlCol="0" anchor="ctr"/>
                  <a:lstStyle/>
                  <a:p>
                    <a:endParaRPr lang="es-CO"/>
                  </a:p>
                </p:txBody>
              </p:sp>
              <p:sp>
                <p:nvSpPr>
                  <p:cNvPr id="180" name="Freeform: Shape 179">
                    <a:extLst>
                      <a:ext uri="{FF2B5EF4-FFF2-40B4-BE49-F238E27FC236}">
                        <a16:creationId xmlns:a16="http://schemas.microsoft.com/office/drawing/2014/main" id="{82F91A85-C945-F6D3-6C33-9D6570B4A44E}"/>
                      </a:ext>
                    </a:extLst>
                  </p:cNvPr>
                  <p:cNvSpPr/>
                  <p:nvPr/>
                </p:nvSpPr>
                <p:spPr>
                  <a:xfrm>
                    <a:off x="4392829" y="2735370"/>
                    <a:ext cx="581634" cy="1917363"/>
                  </a:xfrm>
                  <a:custGeom>
                    <a:avLst/>
                    <a:gdLst>
                      <a:gd name="connsiteX0" fmla="*/ 283469 w 581634"/>
                      <a:gd name="connsiteY0" fmla="*/ 1917363 h 1917363"/>
                      <a:gd name="connsiteX1" fmla="*/ 278849 w 581634"/>
                      <a:gd name="connsiteY1" fmla="*/ 1917335 h 1917363"/>
                      <a:gd name="connsiteX2" fmla="*/ 3929 w 581634"/>
                      <a:gd name="connsiteY2" fmla="*/ 1724387 h 1917363"/>
                      <a:gd name="connsiteX3" fmla="*/ 11520 w 581634"/>
                      <a:gd name="connsiteY3" fmla="*/ 1135247 h 1917363"/>
                      <a:gd name="connsiteX4" fmla="*/ 20331 w 581634"/>
                      <a:gd name="connsiteY4" fmla="*/ 661463 h 1917363"/>
                      <a:gd name="connsiteX5" fmla="*/ 95512 w 581634"/>
                      <a:gd name="connsiteY5" fmla="*/ 143065 h 1917363"/>
                      <a:gd name="connsiteX6" fmla="*/ 111752 w 581634"/>
                      <a:gd name="connsiteY6" fmla="*/ 112995 h 1917363"/>
                      <a:gd name="connsiteX7" fmla="*/ 187228 w 581634"/>
                      <a:gd name="connsiteY7" fmla="*/ 1962 h 1917363"/>
                      <a:gd name="connsiteX8" fmla="*/ 222490 w 581634"/>
                      <a:gd name="connsiteY8" fmla="*/ 6467 h 1917363"/>
                      <a:gd name="connsiteX9" fmla="*/ 252341 w 581634"/>
                      <a:gd name="connsiteY9" fmla="*/ 47739 h 1917363"/>
                      <a:gd name="connsiteX10" fmla="*/ 238825 w 581634"/>
                      <a:gd name="connsiteY10" fmla="*/ 130007 h 1917363"/>
                      <a:gd name="connsiteX11" fmla="*/ 216365 w 581634"/>
                      <a:gd name="connsiteY11" fmla="*/ 191148 h 1917363"/>
                      <a:gd name="connsiteX12" fmla="*/ 415428 w 581634"/>
                      <a:gd name="connsiteY12" fmla="*/ 149666 h 1917363"/>
                      <a:gd name="connsiteX13" fmla="*/ 416028 w 581634"/>
                      <a:gd name="connsiteY13" fmla="*/ 151638 h 1917363"/>
                      <a:gd name="connsiteX14" fmla="*/ 485723 w 581634"/>
                      <a:gd name="connsiteY14" fmla="*/ 452723 h 1917363"/>
                      <a:gd name="connsiteX15" fmla="*/ 545473 w 581634"/>
                      <a:gd name="connsiteY15" fmla="*/ 430949 h 1917363"/>
                      <a:gd name="connsiteX16" fmla="*/ 551426 w 581634"/>
                      <a:gd name="connsiteY16" fmla="*/ 433426 h 1917363"/>
                      <a:gd name="connsiteX17" fmla="*/ 526585 w 581634"/>
                      <a:gd name="connsiteY17" fmla="*/ 772554 h 1917363"/>
                      <a:gd name="connsiteX18" fmla="*/ 506297 w 581634"/>
                      <a:gd name="connsiteY18" fmla="*/ 804519 h 1917363"/>
                      <a:gd name="connsiteX19" fmla="*/ 497019 w 581634"/>
                      <a:gd name="connsiteY19" fmla="*/ 818331 h 1917363"/>
                      <a:gd name="connsiteX20" fmla="*/ 470940 w 581634"/>
                      <a:gd name="connsiteY20" fmla="*/ 893093 h 1917363"/>
                      <a:gd name="connsiteX21" fmla="*/ 491276 w 581634"/>
                      <a:gd name="connsiteY21" fmla="*/ 1010926 h 1917363"/>
                      <a:gd name="connsiteX22" fmla="*/ 581592 w 581634"/>
                      <a:gd name="connsiteY22" fmla="*/ 1582883 h 1917363"/>
                      <a:gd name="connsiteX23" fmla="*/ 559303 w 581634"/>
                      <a:gd name="connsiteY23" fmla="*/ 1731769 h 1917363"/>
                      <a:gd name="connsiteX24" fmla="*/ 283469 w 581634"/>
                      <a:gd name="connsiteY24" fmla="*/ 1917363 h 1917363"/>
                      <a:gd name="connsiteX25" fmla="*/ 199592 w 581634"/>
                      <a:gd name="connsiteY25" fmla="*/ 9496 h 1917363"/>
                      <a:gd name="connsiteX26" fmla="*/ 190171 w 581634"/>
                      <a:gd name="connsiteY26" fmla="*/ 11001 h 1917363"/>
                      <a:gd name="connsiteX27" fmla="*/ 120182 w 581634"/>
                      <a:gd name="connsiteY27" fmla="*/ 117396 h 1917363"/>
                      <a:gd name="connsiteX28" fmla="*/ 103627 w 581634"/>
                      <a:gd name="connsiteY28" fmla="*/ 148028 h 1917363"/>
                      <a:gd name="connsiteX29" fmla="*/ 29809 w 581634"/>
                      <a:gd name="connsiteY29" fmla="*/ 660549 h 1917363"/>
                      <a:gd name="connsiteX30" fmla="*/ 21036 w 581634"/>
                      <a:gd name="connsiteY30" fmla="*/ 1135513 h 1917363"/>
                      <a:gd name="connsiteX31" fmla="*/ 12835 w 581634"/>
                      <a:gd name="connsiteY31" fmla="*/ 1721015 h 1917363"/>
                      <a:gd name="connsiteX32" fmla="*/ 278973 w 581634"/>
                      <a:gd name="connsiteY32" fmla="*/ 1907800 h 1917363"/>
                      <a:gd name="connsiteX33" fmla="*/ 550264 w 581634"/>
                      <a:gd name="connsiteY33" fmla="*/ 1728730 h 1917363"/>
                      <a:gd name="connsiteX34" fmla="*/ 572038 w 581634"/>
                      <a:gd name="connsiteY34" fmla="*/ 1582512 h 1917363"/>
                      <a:gd name="connsiteX35" fmla="*/ 481865 w 581634"/>
                      <a:gd name="connsiteY35" fmla="*/ 1012565 h 1917363"/>
                      <a:gd name="connsiteX36" fmla="*/ 461424 w 581634"/>
                      <a:gd name="connsiteY36" fmla="*/ 893874 h 1917363"/>
                      <a:gd name="connsiteX37" fmla="*/ 489028 w 581634"/>
                      <a:gd name="connsiteY37" fmla="*/ 813092 h 1917363"/>
                      <a:gd name="connsiteX38" fmla="*/ 498381 w 581634"/>
                      <a:gd name="connsiteY38" fmla="*/ 799147 h 1917363"/>
                      <a:gd name="connsiteX39" fmla="*/ 518193 w 581634"/>
                      <a:gd name="connsiteY39" fmla="*/ 767982 h 1917363"/>
                      <a:gd name="connsiteX40" fmla="*/ 518193 w 581634"/>
                      <a:gd name="connsiteY40" fmla="*/ 767982 h 1917363"/>
                      <a:gd name="connsiteX41" fmla="*/ 544559 w 581634"/>
                      <a:gd name="connsiteY41" fmla="*/ 441398 h 1917363"/>
                      <a:gd name="connsiteX42" fmla="*/ 484389 w 581634"/>
                      <a:gd name="connsiteY42" fmla="*/ 463334 h 1917363"/>
                      <a:gd name="connsiteX43" fmla="*/ 480712 w 581634"/>
                      <a:gd name="connsiteY43" fmla="*/ 463163 h 1917363"/>
                      <a:gd name="connsiteX44" fmla="*/ 478255 w 581634"/>
                      <a:gd name="connsiteY44" fmla="*/ 460419 h 1917363"/>
                      <a:gd name="connsiteX45" fmla="*/ 406589 w 581634"/>
                      <a:gd name="connsiteY45" fmla="*/ 153486 h 1917363"/>
                      <a:gd name="connsiteX46" fmla="*/ 209888 w 581634"/>
                      <a:gd name="connsiteY46" fmla="*/ 205092 h 1917363"/>
                      <a:gd name="connsiteX47" fmla="*/ 204545 w 581634"/>
                      <a:gd name="connsiteY47" fmla="*/ 204444 h 1917363"/>
                      <a:gd name="connsiteX48" fmla="*/ 203211 w 581634"/>
                      <a:gd name="connsiteY48" fmla="*/ 199225 h 1917363"/>
                      <a:gd name="connsiteX49" fmla="*/ 229853 w 581634"/>
                      <a:gd name="connsiteY49" fmla="*/ 126711 h 1917363"/>
                      <a:gd name="connsiteX50" fmla="*/ 242997 w 581634"/>
                      <a:gd name="connsiteY50" fmla="*/ 49692 h 1917363"/>
                      <a:gd name="connsiteX51" fmla="*/ 217708 w 581634"/>
                      <a:gd name="connsiteY51" fmla="*/ 14706 h 1917363"/>
                      <a:gd name="connsiteX52" fmla="*/ 199592 w 581634"/>
                      <a:gd name="connsiteY52" fmla="*/ 9496 h 191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81634" h="1917363">
                        <a:moveTo>
                          <a:pt x="283469" y="1917363"/>
                        </a:moveTo>
                        <a:cubicBezTo>
                          <a:pt x="281926" y="1917363"/>
                          <a:pt x="280392" y="1917354"/>
                          <a:pt x="278849" y="1917335"/>
                        </a:cubicBezTo>
                        <a:cubicBezTo>
                          <a:pt x="153548" y="1915544"/>
                          <a:pt x="48201" y="1841611"/>
                          <a:pt x="3929" y="1724387"/>
                        </a:cubicBezTo>
                        <a:cubicBezTo>
                          <a:pt x="-4358" y="1702422"/>
                          <a:pt x="1557" y="1476861"/>
                          <a:pt x="11520" y="1135247"/>
                        </a:cubicBezTo>
                        <a:cubicBezTo>
                          <a:pt x="18036" y="912352"/>
                          <a:pt x="24170" y="701811"/>
                          <a:pt x="20331" y="661463"/>
                        </a:cubicBezTo>
                        <a:cubicBezTo>
                          <a:pt x="5167" y="502072"/>
                          <a:pt x="14" y="299104"/>
                          <a:pt x="95512" y="143065"/>
                        </a:cubicBezTo>
                        <a:cubicBezTo>
                          <a:pt x="99179" y="137084"/>
                          <a:pt x="104999" y="125920"/>
                          <a:pt x="111752" y="112995"/>
                        </a:cubicBezTo>
                        <a:cubicBezTo>
                          <a:pt x="140403" y="58121"/>
                          <a:pt x="167731" y="8334"/>
                          <a:pt x="187228" y="1962"/>
                        </a:cubicBezTo>
                        <a:cubicBezTo>
                          <a:pt x="198515" y="-1762"/>
                          <a:pt x="211050" y="-143"/>
                          <a:pt x="222490" y="6467"/>
                        </a:cubicBezTo>
                        <a:cubicBezTo>
                          <a:pt x="237349" y="15040"/>
                          <a:pt x="248779" y="30851"/>
                          <a:pt x="252341" y="47739"/>
                        </a:cubicBezTo>
                        <a:cubicBezTo>
                          <a:pt x="258428" y="76581"/>
                          <a:pt x="247560" y="106204"/>
                          <a:pt x="238825" y="130007"/>
                        </a:cubicBezTo>
                        <a:lnTo>
                          <a:pt x="216365" y="191148"/>
                        </a:lnTo>
                        <a:cubicBezTo>
                          <a:pt x="258294" y="170288"/>
                          <a:pt x="392054" y="107975"/>
                          <a:pt x="415428" y="149666"/>
                        </a:cubicBezTo>
                        <a:cubicBezTo>
                          <a:pt x="415761" y="150276"/>
                          <a:pt x="415971" y="150942"/>
                          <a:pt x="416028" y="151638"/>
                        </a:cubicBezTo>
                        <a:cubicBezTo>
                          <a:pt x="424925" y="267567"/>
                          <a:pt x="476112" y="424101"/>
                          <a:pt x="485723" y="452723"/>
                        </a:cubicBezTo>
                        <a:lnTo>
                          <a:pt x="545473" y="430949"/>
                        </a:lnTo>
                        <a:cubicBezTo>
                          <a:pt x="547769" y="430101"/>
                          <a:pt x="550388" y="431178"/>
                          <a:pt x="551426" y="433426"/>
                        </a:cubicBezTo>
                        <a:cubicBezTo>
                          <a:pt x="598127" y="534409"/>
                          <a:pt x="589079" y="658015"/>
                          <a:pt x="526585" y="772554"/>
                        </a:cubicBezTo>
                        <a:cubicBezTo>
                          <a:pt x="520756" y="783260"/>
                          <a:pt x="513402" y="794071"/>
                          <a:pt x="506297" y="804519"/>
                        </a:cubicBezTo>
                        <a:cubicBezTo>
                          <a:pt x="503192" y="809082"/>
                          <a:pt x="500067" y="813683"/>
                          <a:pt x="497019" y="818331"/>
                        </a:cubicBezTo>
                        <a:cubicBezTo>
                          <a:pt x="479789" y="844629"/>
                          <a:pt x="468768" y="867403"/>
                          <a:pt x="470940" y="893093"/>
                        </a:cubicBezTo>
                        <a:cubicBezTo>
                          <a:pt x="471378" y="898293"/>
                          <a:pt x="479722" y="945537"/>
                          <a:pt x="491276" y="1010926"/>
                        </a:cubicBezTo>
                        <a:cubicBezTo>
                          <a:pt x="523499" y="1193368"/>
                          <a:pt x="583468" y="1532982"/>
                          <a:pt x="581592" y="1582883"/>
                        </a:cubicBezTo>
                        <a:cubicBezTo>
                          <a:pt x="579696" y="1633099"/>
                          <a:pt x="572200" y="1683201"/>
                          <a:pt x="559303" y="1731769"/>
                        </a:cubicBezTo>
                        <a:cubicBezTo>
                          <a:pt x="512078" y="1846792"/>
                          <a:pt x="406751" y="1917363"/>
                          <a:pt x="283469" y="1917363"/>
                        </a:cubicBezTo>
                        <a:close/>
                        <a:moveTo>
                          <a:pt x="199592" y="9496"/>
                        </a:moveTo>
                        <a:cubicBezTo>
                          <a:pt x="196591" y="9496"/>
                          <a:pt x="193438" y="9934"/>
                          <a:pt x="190171" y="11001"/>
                        </a:cubicBezTo>
                        <a:cubicBezTo>
                          <a:pt x="172760" y="16697"/>
                          <a:pt x="138555" y="82201"/>
                          <a:pt x="120182" y="117396"/>
                        </a:cubicBezTo>
                        <a:cubicBezTo>
                          <a:pt x="113067" y="131016"/>
                          <a:pt x="107447" y="141779"/>
                          <a:pt x="103627" y="148028"/>
                        </a:cubicBezTo>
                        <a:cubicBezTo>
                          <a:pt x="9606" y="301666"/>
                          <a:pt x="14788" y="502634"/>
                          <a:pt x="29809" y="660549"/>
                        </a:cubicBezTo>
                        <a:cubicBezTo>
                          <a:pt x="33695" y="701478"/>
                          <a:pt x="27551" y="912304"/>
                          <a:pt x="21036" y="1135513"/>
                        </a:cubicBezTo>
                        <a:cubicBezTo>
                          <a:pt x="13321" y="1399718"/>
                          <a:pt x="4586" y="1699174"/>
                          <a:pt x="12835" y="1721015"/>
                        </a:cubicBezTo>
                        <a:cubicBezTo>
                          <a:pt x="55697" y="1834496"/>
                          <a:pt x="157672" y="1906076"/>
                          <a:pt x="278973" y="1907800"/>
                        </a:cubicBezTo>
                        <a:cubicBezTo>
                          <a:pt x="400331" y="1909105"/>
                          <a:pt x="504201" y="1840906"/>
                          <a:pt x="550264" y="1728730"/>
                        </a:cubicBezTo>
                        <a:cubicBezTo>
                          <a:pt x="562780" y="1681419"/>
                          <a:pt x="570171" y="1632032"/>
                          <a:pt x="572038" y="1582512"/>
                        </a:cubicBezTo>
                        <a:cubicBezTo>
                          <a:pt x="573886" y="1533620"/>
                          <a:pt x="514031" y="1194663"/>
                          <a:pt x="481865" y="1012565"/>
                        </a:cubicBezTo>
                        <a:cubicBezTo>
                          <a:pt x="469845" y="944480"/>
                          <a:pt x="461901" y="899512"/>
                          <a:pt x="461424" y="893874"/>
                        </a:cubicBezTo>
                        <a:cubicBezTo>
                          <a:pt x="458881" y="863803"/>
                          <a:pt x="473188" y="837276"/>
                          <a:pt x="489028" y="813092"/>
                        </a:cubicBezTo>
                        <a:cubicBezTo>
                          <a:pt x="492095" y="808406"/>
                          <a:pt x="495248" y="803767"/>
                          <a:pt x="498381" y="799147"/>
                        </a:cubicBezTo>
                        <a:cubicBezTo>
                          <a:pt x="505687" y="788413"/>
                          <a:pt x="512574" y="778278"/>
                          <a:pt x="518193" y="767982"/>
                        </a:cubicBezTo>
                        <a:lnTo>
                          <a:pt x="518193" y="767982"/>
                        </a:lnTo>
                        <a:cubicBezTo>
                          <a:pt x="578391" y="657625"/>
                          <a:pt x="587916" y="538877"/>
                          <a:pt x="544559" y="441398"/>
                        </a:cubicBezTo>
                        <a:lnTo>
                          <a:pt x="484389" y="463334"/>
                        </a:lnTo>
                        <a:cubicBezTo>
                          <a:pt x="483208" y="463753"/>
                          <a:pt x="481875" y="463715"/>
                          <a:pt x="480712" y="463163"/>
                        </a:cubicBezTo>
                        <a:cubicBezTo>
                          <a:pt x="479560" y="462610"/>
                          <a:pt x="478674" y="461629"/>
                          <a:pt x="478255" y="460419"/>
                        </a:cubicBezTo>
                        <a:cubicBezTo>
                          <a:pt x="477645" y="458638"/>
                          <a:pt x="416733" y="282026"/>
                          <a:pt x="406589" y="153486"/>
                        </a:cubicBezTo>
                        <a:cubicBezTo>
                          <a:pt x="388501" y="126035"/>
                          <a:pt x="276782" y="170335"/>
                          <a:pt x="209888" y="205092"/>
                        </a:cubicBezTo>
                        <a:cubicBezTo>
                          <a:pt x="208164" y="205987"/>
                          <a:pt x="206021" y="205740"/>
                          <a:pt x="204545" y="204444"/>
                        </a:cubicBezTo>
                        <a:cubicBezTo>
                          <a:pt x="203068" y="203140"/>
                          <a:pt x="202545" y="201073"/>
                          <a:pt x="203211" y="199225"/>
                        </a:cubicBezTo>
                        <a:lnTo>
                          <a:pt x="229853" y="126711"/>
                        </a:lnTo>
                        <a:cubicBezTo>
                          <a:pt x="238168" y="104051"/>
                          <a:pt x="248522" y="75867"/>
                          <a:pt x="242997" y="49692"/>
                        </a:cubicBezTo>
                        <a:cubicBezTo>
                          <a:pt x="240025" y="35595"/>
                          <a:pt x="230100" y="21860"/>
                          <a:pt x="217708" y="14706"/>
                        </a:cubicBezTo>
                        <a:cubicBezTo>
                          <a:pt x="213184" y="12087"/>
                          <a:pt x="206859" y="9496"/>
                          <a:pt x="199592" y="9496"/>
                        </a:cubicBezTo>
                        <a:close/>
                      </a:path>
                    </a:pathLst>
                  </a:custGeom>
                  <a:solidFill>
                    <a:srgbClr val="090909"/>
                  </a:solidFill>
                  <a:ln w="9525" cap="flat">
                    <a:noFill/>
                    <a:prstDash val="solid"/>
                    <a:miter/>
                  </a:ln>
                </p:spPr>
                <p:txBody>
                  <a:bodyPr rtlCol="0" anchor="ctr"/>
                  <a:lstStyle/>
                  <a:p>
                    <a:endParaRPr lang="es-CO"/>
                  </a:p>
                </p:txBody>
              </p:sp>
            </p:grpSp>
            <p:sp>
              <p:nvSpPr>
                <p:cNvPr id="178" name="Freeform: Shape 177">
                  <a:extLst>
                    <a:ext uri="{FF2B5EF4-FFF2-40B4-BE49-F238E27FC236}">
                      <a16:creationId xmlns:a16="http://schemas.microsoft.com/office/drawing/2014/main" id="{B0435A0C-98AA-7BD0-E9E6-F3FA74AEDE3C}"/>
                    </a:ext>
                  </a:extLst>
                </p:cNvPr>
                <p:cNvSpPr/>
                <p:nvPr/>
              </p:nvSpPr>
              <p:spPr>
                <a:xfrm>
                  <a:off x="4565037" y="2850108"/>
                  <a:ext cx="290864" cy="351415"/>
                </a:xfrm>
                <a:custGeom>
                  <a:avLst/>
                  <a:gdLst>
                    <a:gd name="connsiteX0" fmla="*/ 0 w 290864"/>
                    <a:gd name="connsiteY0" fmla="*/ 185518 h 351415"/>
                    <a:gd name="connsiteX1" fmla="*/ 166478 w 290864"/>
                    <a:gd name="connsiteY1" fmla="*/ 351415 h 351415"/>
                    <a:gd name="connsiteX2" fmla="*/ 290865 w 290864"/>
                    <a:gd name="connsiteY2" fmla="*/ 109776 h 351415"/>
                    <a:gd name="connsiteX3" fmla="*/ 264328 w 290864"/>
                    <a:gd name="connsiteY3" fmla="*/ 0 h 351415"/>
                    <a:gd name="connsiteX4" fmla="*/ 38271 w 290864"/>
                    <a:gd name="connsiteY4" fmla="*/ 83953 h 351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64" h="351415">
                      <a:moveTo>
                        <a:pt x="0" y="185518"/>
                      </a:moveTo>
                      <a:lnTo>
                        <a:pt x="166478" y="351415"/>
                      </a:lnTo>
                      <a:lnTo>
                        <a:pt x="290865" y="109776"/>
                      </a:lnTo>
                      <a:lnTo>
                        <a:pt x="264328" y="0"/>
                      </a:lnTo>
                      <a:lnTo>
                        <a:pt x="38271" y="83953"/>
                      </a:lnTo>
                      <a:close/>
                    </a:path>
                  </a:pathLst>
                </a:custGeom>
                <a:solidFill>
                  <a:srgbClr val="090909"/>
                </a:solidFill>
                <a:ln w="9525" cap="flat">
                  <a:noFill/>
                  <a:prstDash val="solid"/>
                  <a:miter/>
                </a:ln>
              </p:spPr>
              <p:txBody>
                <a:bodyPr rtlCol="0" anchor="ctr"/>
                <a:lstStyle/>
                <a:p>
                  <a:endParaRPr lang="es-CO"/>
                </a:p>
              </p:txBody>
            </p:sp>
          </p:grpSp>
          <p:grpSp>
            <p:nvGrpSpPr>
              <p:cNvPr id="137" name="Graphic 205">
                <a:extLst>
                  <a:ext uri="{FF2B5EF4-FFF2-40B4-BE49-F238E27FC236}">
                    <a16:creationId xmlns:a16="http://schemas.microsoft.com/office/drawing/2014/main" id="{16C5D9CF-F5B3-7EAA-79E0-A1A635A09E55}"/>
                  </a:ext>
                </a:extLst>
              </p:cNvPr>
              <p:cNvGrpSpPr/>
              <p:nvPr/>
            </p:nvGrpSpPr>
            <p:grpSpPr>
              <a:xfrm>
                <a:off x="4312139" y="1647382"/>
                <a:ext cx="1603443" cy="1644723"/>
                <a:chOff x="4312139" y="1647382"/>
                <a:chExt cx="1603443" cy="1644723"/>
              </a:xfrm>
            </p:grpSpPr>
            <p:grpSp>
              <p:nvGrpSpPr>
                <p:cNvPr id="156" name="Graphic 205">
                  <a:extLst>
                    <a:ext uri="{FF2B5EF4-FFF2-40B4-BE49-F238E27FC236}">
                      <a16:creationId xmlns:a16="http://schemas.microsoft.com/office/drawing/2014/main" id="{C96ED912-E4A1-D807-6766-BE96B4990265}"/>
                    </a:ext>
                  </a:extLst>
                </p:cNvPr>
                <p:cNvGrpSpPr/>
                <p:nvPr/>
              </p:nvGrpSpPr>
              <p:grpSpPr>
                <a:xfrm>
                  <a:off x="4653441" y="2683380"/>
                  <a:ext cx="248410" cy="608725"/>
                  <a:chOff x="4653441" y="2683380"/>
                  <a:chExt cx="248410" cy="608725"/>
                </a:xfrm>
              </p:grpSpPr>
              <p:sp>
                <p:nvSpPr>
                  <p:cNvPr id="175" name="Freeform: Shape 174">
                    <a:extLst>
                      <a:ext uri="{FF2B5EF4-FFF2-40B4-BE49-F238E27FC236}">
                        <a16:creationId xmlns:a16="http://schemas.microsoft.com/office/drawing/2014/main" id="{E1423185-6409-F488-A14E-B37C0F4185F9}"/>
                      </a:ext>
                    </a:extLst>
                  </p:cNvPr>
                  <p:cNvSpPr/>
                  <p:nvPr/>
                </p:nvSpPr>
                <p:spPr>
                  <a:xfrm>
                    <a:off x="4658224" y="2688149"/>
                    <a:ext cx="238879" cy="599190"/>
                  </a:xfrm>
                  <a:custGeom>
                    <a:avLst/>
                    <a:gdLst>
                      <a:gd name="connsiteX0" fmla="*/ 170951 w 238879"/>
                      <a:gd name="connsiteY0" fmla="*/ 597985 h 599190"/>
                      <a:gd name="connsiteX1" fmla="*/ 170951 w 238879"/>
                      <a:gd name="connsiteY1" fmla="*/ 597985 h 599190"/>
                      <a:gd name="connsiteX2" fmla="*/ 76386 w 238879"/>
                      <a:gd name="connsiteY2" fmla="*/ 531262 h 599190"/>
                      <a:gd name="connsiteX3" fmla="*/ 1206 w 238879"/>
                      <a:gd name="connsiteY3" fmla="*/ 95770 h 599190"/>
                      <a:gd name="connsiteX4" fmla="*/ 67928 w 238879"/>
                      <a:gd name="connsiteY4" fmla="*/ 1206 h 599190"/>
                      <a:gd name="connsiteX5" fmla="*/ 67928 w 238879"/>
                      <a:gd name="connsiteY5" fmla="*/ 1206 h 599190"/>
                      <a:gd name="connsiteX6" fmla="*/ 162493 w 238879"/>
                      <a:gd name="connsiteY6" fmla="*/ 67928 h 599190"/>
                      <a:gd name="connsiteX7" fmla="*/ 237673 w 238879"/>
                      <a:gd name="connsiteY7" fmla="*/ 503421 h 599190"/>
                      <a:gd name="connsiteX8" fmla="*/ 170951 w 238879"/>
                      <a:gd name="connsiteY8" fmla="*/ 597985 h 59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79" h="599190">
                        <a:moveTo>
                          <a:pt x="170951" y="597985"/>
                        </a:moveTo>
                        <a:lnTo>
                          <a:pt x="170951" y="597985"/>
                        </a:lnTo>
                        <a:cubicBezTo>
                          <a:pt x="126412" y="605672"/>
                          <a:pt x="84073" y="575801"/>
                          <a:pt x="76386" y="531262"/>
                        </a:cubicBezTo>
                        <a:lnTo>
                          <a:pt x="1206" y="95770"/>
                        </a:lnTo>
                        <a:cubicBezTo>
                          <a:pt x="-6481" y="51231"/>
                          <a:pt x="23389" y="8892"/>
                          <a:pt x="67928" y="1206"/>
                        </a:cubicBezTo>
                        <a:lnTo>
                          <a:pt x="67928" y="1206"/>
                        </a:lnTo>
                        <a:cubicBezTo>
                          <a:pt x="112467" y="-6481"/>
                          <a:pt x="154806" y="23389"/>
                          <a:pt x="162493" y="67928"/>
                        </a:cubicBezTo>
                        <a:lnTo>
                          <a:pt x="237673" y="503421"/>
                        </a:lnTo>
                        <a:cubicBezTo>
                          <a:pt x="245360" y="547960"/>
                          <a:pt x="215490" y="590289"/>
                          <a:pt x="170951" y="597985"/>
                        </a:cubicBezTo>
                        <a:close/>
                      </a:path>
                    </a:pathLst>
                  </a:custGeom>
                  <a:solidFill>
                    <a:srgbClr val="FF8D1D"/>
                  </a:solidFill>
                  <a:ln w="9525" cap="flat">
                    <a:noFill/>
                    <a:prstDash val="solid"/>
                    <a:miter/>
                  </a:ln>
                </p:spPr>
                <p:txBody>
                  <a:bodyPr rtlCol="0" anchor="ctr"/>
                  <a:lstStyle/>
                  <a:p>
                    <a:endParaRPr lang="es-CO"/>
                  </a:p>
                </p:txBody>
              </p:sp>
              <p:sp>
                <p:nvSpPr>
                  <p:cNvPr id="176" name="Freeform: Shape 175">
                    <a:extLst>
                      <a:ext uri="{FF2B5EF4-FFF2-40B4-BE49-F238E27FC236}">
                        <a16:creationId xmlns:a16="http://schemas.microsoft.com/office/drawing/2014/main" id="{DC4F1BB7-1BCF-F9D8-0719-C61EC46A0699}"/>
                      </a:ext>
                    </a:extLst>
                  </p:cNvPr>
                  <p:cNvSpPr/>
                  <p:nvPr/>
                </p:nvSpPr>
                <p:spPr>
                  <a:xfrm>
                    <a:off x="4653441" y="2683380"/>
                    <a:ext cx="248410" cy="608725"/>
                  </a:xfrm>
                  <a:custGeom>
                    <a:avLst/>
                    <a:gdLst>
                      <a:gd name="connsiteX0" fmla="*/ 161627 w 248410"/>
                      <a:gd name="connsiteY0" fmla="*/ 608726 h 608725"/>
                      <a:gd name="connsiteX1" fmla="*/ 111887 w 248410"/>
                      <a:gd name="connsiteY1" fmla="*/ 592867 h 608725"/>
                      <a:gd name="connsiteX2" fmla="*/ 76464 w 248410"/>
                      <a:gd name="connsiteY2" fmla="*/ 536841 h 608725"/>
                      <a:gd name="connsiteX3" fmla="*/ 1283 w 248410"/>
                      <a:gd name="connsiteY3" fmla="*/ 101358 h 608725"/>
                      <a:gd name="connsiteX4" fmla="*/ 15866 w 248410"/>
                      <a:gd name="connsiteY4" fmla="*/ 36702 h 608725"/>
                      <a:gd name="connsiteX5" fmla="*/ 71892 w 248410"/>
                      <a:gd name="connsiteY5" fmla="*/ 1288 h 608725"/>
                      <a:gd name="connsiteX6" fmla="*/ 136547 w 248410"/>
                      <a:gd name="connsiteY6" fmla="*/ 15861 h 608725"/>
                      <a:gd name="connsiteX7" fmla="*/ 171962 w 248410"/>
                      <a:gd name="connsiteY7" fmla="*/ 71887 h 608725"/>
                      <a:gd name="connsiteX8" fmla="*/ 247142 w 248410"/>
                      <a:gd name="connsiteY8" fmla="*/ 507380 h 608725"/>
                      <a:gd name="connsiteX9" fmla="*/ 176534 w 248410"/>
                      <a:gd name="connsiteY9" fmla="*/ 607440 h 608725"/>
                      <a:gd name="connsiteX10" fmla="*/ 161627 w 248410"/>
                      <a:gd name="connsiteY10" fmla="*/ 608726 h 608725"/>
                      <a:gd name="connsiteX11" fmla="*/ 86789 w 248410"/>
                      <a:gd name="connsiteY11" fmla="*/ 9527 h 608725"/>
                      <a:gd name="connsiteX12" fmla="*/ 73521 w 248410"/>
                      <a:gd name="connsiteY12" fmla="*/ 10670 h 608725"/>
                      <a:gd name="connsiteX13" fmla="*/ 23657 w 248410"/>
                      <a:gd name="connsiteY13" fmla="*/ 42188 h 608725"/>
                      <a:gd name="connsiteX14" fmla="*/ 10694 w 248410"/>
                      <a:gd name="connsiteY14" fmla="*/ 99738 h 608725"/>
                      <a:gd name="connsiteX15" fmla="*/ 85875 w 248410"/>
                      <a:gd name="connsiteY15" fmla="*/ 535221 h 608725"/>
                      <a:gd name="connsiteX16" fmla="*/ 117393 w 248410"/>
                      <a:gd name="connsiteY16" fmla="*/ 585085 h 608725"/>
                      <a:gd name="connsiteX17" fmla="*/ 174943 w 248410"/>
                      <a:gd name="connsiteY17" fmla="*/ 598058 h 608725"/>
                      <a:gd name="connsiteX18" fmla="*/ 174943 w 248410"/>
                      <a:gd name="connsiteY18" fmla="*/ 598058 h 608725"/>
                      <a:gd name="connsiteX19" fmla="*/ 237779 w 248410"/>
                      <a:gd name="connsiteY19" fmla="*/ 508999 h 608725"/>
                      <a:gd name="connsiteX20" fmla="*/ 162599 w 248410"/>
                      <a:gd name="connsiteY20" fmla="*/ 73507 h 608725"/>
                      <a:gd name="connsiteX21" fmla="*/ 131090 w 248410"/>
                      <a:gd name="connsiteY21" fmla="*/ 23643 h 608725"/>
                      <a:gd name="connsiteX22" fmla="*/ 86789 w 248410"/>
                      <a:gd name="connsiteY22" fmla="*/ 9527 h 60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410" h="608725">
                        <a:moveTo>
                          <a:pt x="161627" y="608726"/>
                        </a:moveTo>
                        <a:cubicBezTo>
                          <a:pt x="143920" y="608726"/>
                          <a:pt x="126661" y="603287"/>
                          <a:pt x="111887" y="592867"/>
                        </a:cubicBezTo>
                        <a:cubicBezTo>
                          <a:pt x="92990" y="579532"/>
                          <a:pt x="80407" y="559634"/>
                          <a:pt x="76464" y="536841"/>
                        </a:cubicBezTo>
                        <a:lnTo>
                          <a:pt x="1283" y="101358"/>
                        </a:lnTo>
                        <a:cubicBezTo>
                          <a:pt x="-2651" y="78564"/>
                          <a:pt x="2531" y="55600"/>
                          <a:pt x="15866" y="36702"/>
                        </a:cubicBezTo>
                        <a:cubicBezTo>
                          <a:pt x="29191" y="17804"/>
                          <a:pt x="49089" y="5222"/>
                          <a:pt x="71892" y="1288"/>
                        </a:cubicBezTo>
                        <a:cubicBezTo>
                          <a:pt x="94676" y="-2655"/>
                          <a:pt x="117650" y="2526"/>
                          <a:pt x="136547" y="15861"/>
                        </a:cubicBezTo>
                        <a:cubicBezTo>
                          <a:pt x="155445" y="29196"/>
                          <a:pt x="168028" y="49094"/>
                          <a:pt x="171962" y="71887"/>
                        </a:cubicBezTo>
                        <a:lnTo>
                          <a:pt x="247142" y="507380"/>
                        </a:lnTo>
                        <a:cubicBezTo>
                          <a:pt x="255258" y="554433"/>
                          <a:pt x="223578" y="599325"/>
                          <a:pt x="176534" y="607440"/>
                        </a:cubicBezTo>
                        <a:cubicBezTo>
                          <a:pt x="171571" y="608297"/>
                          <a:pt x="166570" y="608726"/>
                          <a:pt x="161627" y="608726"/>
                        </a:cubicBezTo>
                        <a:close/>
                        <a:moveTo>
                          <a:pt x="86789" y="9527"/>
                        </a:moveTo>
                        <a:cubicBezTo>
                          <a:pt x="82379" y="9527"/>
                          <a:pt x="77950" y="9908"/>
                          <a:pt x="73521" y="10670"/>
                        </a:cubicBezTo>
                        <a:cubicBezTo>
                          <a:pt x="53232" y="14175"/>
                          <a:pt x="35525" y="25367"/>
                          <a:pt x="23657" y="42188"/>
                        </a:cubicBezTo>
                        <a:cubicBezTo>
                          <a:pt x="11789" y="59010"/>
                          <a:pt x="7189" y="79450"/>
                          <a:pt x="10694" y="99738"/>
                        </a:cubicBezTo>
                        <a:lnTo>
                          <a:pt x="85875" y="535221"/>
                        </a:lnTo>
                        <a:cubicBezTo>
                          <a:pt x="89370" y="555510"/>
                          <a:pt x="100572" y="573217"/>
                          <a:pt x="117393" y="585085"/>
                        </a:cubicBezTo>
                        <a:cubicBezTo>
                          <a:pt x="134223" y="596953"/>
                          <a:pt x="154626" y="601563"/>
                          <a:pt x="174943" y="598058"/>
                        </a:cubicBezTo>
                        <a:lnTo>
                          <a:pt x="174943" y="598058"/>
                        </a:lnTo>
                        <a:cubicBezTo>
                          <a:pt x="216815" y="590828"/>
                          <a:pt x="244999" y="550881"/>
                          <a:pt x="237779" y="508999"/>
                        </a:cubicBezTo>
                        <a:lnTo>
                          <a:pt x="162599" y="73507"/>
                        </a:lnTo>
                        <a:cubicBezTo>
                          <a:pt x="159103" y="53218"/>
                          <a:pt x="147911" y="35511"/>
                          <a:pt x="131090" y="23643"/>
                        </a:cubicBezTo>
                        <a:cubicBezTo>
                          <a:pt x="117917" y="14366"/>
                          <a:pt x="102553" y="9527"/>
                          <a:pt x="86789" y="9527"/>
                        </a:cubicBezTo>
                        <a:close/>
                      </a:path>
                    </a:pathLst>
                  </a:custGeom>
                  <a:solidFill>
                    <a:srgbClr val="090909"/>
                  </a:solidFill>
                  <a:ln w="9525" cap="flat">
                    <a:noFill/>
                    <a:prstDash val="solid"/>
                    <a:miter/>
                  </a:ln>
                </p:spPr>
                <p:txBody>
                  <a:bodyPr rtlCol="0" anchor="ctr"/>
                  <a:lstStyle/>
                  <a:p>
                    <a:endParaRPr lang="es-CO"/>
                  </a:p>
                </p:txBody>
              </p:sp>
            </p:grpSp>
            <p:grpSp>
              <p:nvGrpSpPr>
                <p:cNvPr id="157" name="Graphic 205">
                  <a:extLst>
                    <a:ext uri="{FF2B5EF4-FFF2-40B4-BE49-F238E27FC236}">
                      <a16:creationId xmlns:a16="http://schemas.microsoft.com/office/drawing/2014/main" id="{740EC934-C0C7-D132-9F8A-E295E0097790}"/>
                    </a:ext>
                  </a:extLst>
                </p:cNvPr>
                <p:cNvGrpSpPr/>
                <p:nvPr/>
              </p:nvGrpSpPr>
              <p:grpSpPr>
                <a:xfrm>
                  <a:off x="4586920" y="2604136"/>
                  <a:ext cx="282360" cy="185336"/>
                  <a:chOff x="4586920" y="2604136"/>
                  <a:chExt cx="282360" cy="185336"/>
                </a:xfrm>
              </p:grpSpPr>
              <p:sp>
                <p:nvSpPr>
                  <p:cNvPr id="173" name="Freeform: Shape 172">
                    <a:extLst>
                      <a:ext uri="{FF2B5EF4-FFF2-40B4-BE49-F238E27FC236}">
                        <a16:creationId xmlns:a16="http://schemas.microsoft.com/office/drawing/2014/main" id="{20C0CD72-FFBC-A816-780C-84751EF1FD58}"/>
                      </a:ext>
                    </a:extLst>
                  </p:cNvPr>
                  <p:cNvSpPr/>
                  <p:nvPr/>
                </p:nvSpPr>
                <p:spPr>
                  <a:xfrm>
                    <a:off x="4591679" y="2608898"/>
                    <a:ext cx="272842" cy="175830"/>
                  </a:xfrm>
                  <a:custGeom>
                    <a:avLst/>
                    <a:gdLst>
                      <a:gd name="connsiteX0" fmla="*/ 224646 w 272842"/>
                      <a:gd name="connsiteY0" fmla="*/ 148923 h 175830"/>
                      <a:gd name="connsiteX1" fmla="*/ 73761 w 272842"/>
                      <a:gd name="connsiteY1" fmla="*/ 174974 h 175830"/>
                      <a:gd name="connsiteX2" fmla="*/ 6667 w 272842"/>
                      <a:gd name="connsiteY2" fmla="*/ 127634 h 175830"/>
                      <a:gd name="connsiteX3" fmla="*/ 857 w 272842"/>
                      <a:gd name="connsiteY3" fmla="*/ 94001 h 175830"/>
                      <a:gd name="connsiteX4" fmla="*/ 48196 w 272842"/>
                      <a:gd name="connsiteY4" fmla="*/ 26907 h 175830"/>
                      <a:gd name="connsiteX5" fmla="*/ 199081 w 272842"/>
                      <a:gd name="connsiteY5" fmla="*/ 857 h 175830"/>
                      <a:gd name="connsiteX6" fmla="*/ 266175 w 272842"/>
                      <a:gd name="connsiteY6" fmla="*/ 48196 h 175830"/>
                      <a:gd name="connsiteX7" fmla="*/ 271986 w 272842"/>
                      <a:gd name="connsiteY7" fmla="*/ 81829 h 175830"/>
                      <a:gd name="connsiteX8" fmla="*/ 224646 w 272842"/>
                      <a:gd name="connsiteY8" fmla="*/ 148923 h 17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42" h="175830">
                        <a:moveTo>
                          <a:pt x="224646" y="148923"/>
                        </a:moveTo>
                        <a:lnTo>
                          <a:pt x="73761" y="174974"/>
                        </a:lnTo>
                        <a:cubicBezTo>
                          <a:pt x="42167" y="180431"/>
                          <a:pt x="12124" y="159238"/>
                          <a:pt x="6667" y="127634"/>
                        </a:cubicBezTo>
                        <a:lnTo>
                          <a:pt x="857" y="94001"/>
                        </a:lnTo>
                        <a:cubicBezTo>
                          <a:pt x="-4601" y="62407"/>
                          <a:pt x="16592" y="32365"/>
                          <a:pt x="48196" y="26907"/>
                        </a:cubicBezTo>
                        <a:lnTo>
                          <a:pt x="199081" y="857"/>
                        </a:lnTo>
                        <a:cubicBezTo>
                          <a:pt x="230685" y="-4601"/>
                          <a:pt x="260717" y="16592"/>
                          <a:pt x="266175" y="48196"/>
                        </a:cubicBezTo>
                        <a:lnTo>
                          <a:pt x="271986" y="81829"/>
                        </a:lnTo>
                        <a:cubicBezTo>
                          <a:pt x="277443" y="113423"/>
                          <a:pt x="256250" y="143465"/>
                          <a:pt x="224646" y="148923"/>
                        </a:cubicBezTo>
                        <a:close/>
                      </a:path>
                    </a:pathLst>
                  </a:custGeom>
                  <a:solidFill>
                    <a:srgbClr val="FFF9F3"/>
                  </a:solidFill>
                  <a:ln w="9525" cap="flat">
                    <a:noFill/>
                    <a:prstDash val="solid"/>
                    <a:miter/>
                  </a:ln>
                </p:spPr>
                <p:txBody>
                  <a:bodyPr rtlCol="0" anchor="ctr"/>
                  <a:lstStyle/>
                  <a:p>
                    <a:endParaRPr lang="es-CO"/>
                  </a:p>
                </p:txBody>
              </p:sp>
              <p:sp>
                <p:nvSpPr>
                  <p:cNvPr id="174" name="Freeform: Shape 173">
                    <a:extLst>
                      <a:ext uri="{FF2B5EF4-FFF2-40B4-BE49-F238E27FC236}">
                        <a16:creationId xmlns:a16="http://schemas.microsoft.com/office/drawing/2014/main" id="{453F8FDB-2FDC-A4FF-7C8B-FB8AA8F8E138}"/>
                      </a:ext>
                    </a:extLst>
                  </p:cNvPr>
                  <p:cNvSpPr/>
                  <p:nvPr/>
                </p:nvSpPr>
                <p:spPr>
                  <a:xfrm>
                    <a:off x="4586920" y="2604136"/>
                    <a:ext cx="282360" cy="185336"/>
                  </a:xfrm>
                  <a:custGeom>
                    <a:avLst/>
                    <a:gdLst>
                      <a:gd name="connsiteX0" fmla="*/ 68605 w 282360"/>
                      <a:gd name="connsiteY0" fmla="*/ 185336 h 185336"/>
                      <a:gd name="connsiteX1" fmla="*/ 6721 w 282360"/>
                      <a:gd name="connsiteY1" fmla="*/ 133197 h 185336"/>
                      <a:gd name="connsiteX2" fmla="*/ 920 w 282360"/>
                      <a:gd name="connsiteY2" fmla="*/ 99564 h 185336"/>
                      <a:gd name="connsiteX3" fmla="*/ 52145 w 282360"/>
                      <a:gd name="connsiteY3" fmla="*/ 26964 h 185336"/>
                      <a:gd name="connsiteX4" fmla="*/ 203040 w 282360"/>
                      <a:gd name="connsiteY4" fmla="*/ 923 h 185336"/>
                      <a:gd name="connsiteX5" fmla="*/ 275640 w 282360"/>
                      <a:gd name="connsiteY5" fmla="*/ 52139 h 185336"/>
                      <a:gd name="connsiteX6" fmla="*/ 281441 w 282360"/>
                      <a:gd name="connsiteY6" fmla="*/ 85772 h 185336"/>
                      <a:gd name="connsiteX7" fmla="*/ 230215 w 282360"/>
                      <a:gd name="connsiteY7" fmla="*/ 158362 h 185336"/>
                      <a:gd name="connsiteX8" fmla="*/ 230215 w 282360"/>
                      <a:gd name="connsiteY8" fmla="*/ 158362 h 185336"/>
                      <a:gd name="connsiteX9" fmla="*/ 79320 w 282360"/>
                      <a:gd name="connsiteY9" fmla="*/ 184403 h 185336"/>
                      <a:gd name="connsiteX10" fmla="*/ 68605 w 282360"/>
                      <a:gd name="connsiteY10" fmla="*/ 185336 h 185336"/>
                      <a:gd name="connsiteX11" fmla="*/ 213756 w 282360"/>
                      <a:gd name="connsiteY11" fmla="*/ 9524 h 185336"/>
                      <a:gd name="connsiteX12" fmla="*/ 204660 w 282360"/>
                      <a:gd name="connsiteY12" fmla="*/ 10305 h 185336"/>
                      <a:gd name="connsiteX13" fmla="*/ 53765 w 282360"/>
                      <a:gd name="connsiteY13" fmla="*/ 36346 h 185336"/>
                      <a:gd name="connsiteX14" fmla="*/ 10321 w 282360"/>
                      <a:gd name="connsiteY14" fmla="*/ 97935 h 185336"/>
                      <a:gd name="connsiteX15" fmla="*/ 16122 w 282360"/>
                      <a:gd name="connsiteY15" fmla="*/ 131568 h 185336"/>
                      <a:gd name="connsiteX16" fmla="*/ 77710 w 282360"/>
                      <a:gd name="connsiteY16" fmla="*/ 175021 h 185336"/>
                      <a:gd name="connsiteX17" fmla="*/ 228605 w 282360"/>
                      <a:gd name="connsiteY17" fmla="*/ 148980 h 185336"/>
                      <a:gd name="connsiteX18" fmla="*/ 272049 w 282360"/>
                      <a:gd name="connsiteY18" fmla="*/ 87391 h 185336"/>
                      <a:gd name="connsiteX19" fmla="*/ 266248 w 282360"/>
                      <a:gd name="connsiteY19" fmla="*/ 53758 h 185336"/>
                      <a:gd name="connsiteX20" fmla="*/ 213756 w 282360"/>
                      <a:gd name="connsiteY20" fmla="*/ 9524 h 185336"/>
                      <a:gd name="connsiteX21" fmla="*/ 229406 w 282360"/>
                      <a:gd name="connsiteY21" fmla="*/ 153685 h 185336"/>
                      <a:gd name="connsiteX22" fmla="*/ 229501 w 282360"/>
                      <a:gd name="connsiteY22" fmla="*/ 153685 h 185336"/>
                      <a:gd name="connsiteX23" fmla="*/ 229406 w 282360"/>
                      <a:gd name="connsiteY23" fmla="*/ 153685 h 1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360" h="185336">
                        <a:moveTo>
                          <a:pt x="68605" y="185336"/>
                        </a:moveTo>
                        <a:cubicBezTo>
                          <a:pt x="38620" y="185336"/>
                          <a:pt x="12007" y="163734"/>
                          <a:pt x="6721" y="133197"/>
                        </a:cubicBezTo>
                        <a:lnTo>
                          <a:pt x="920" y="99564"/>
                        </a:lnTo>
                        <a:cubicBezTo>
                          <a:pt x="-4966" y="65426"/>
                          <a:pt x="18017" y="32860"/>
                          <a:pt x="52145" y="26964"/>
                        </a:cubicBezTo>
                        <a:lnTo>
                          <a:pt x="203040" y="923"/>
                        </a:lnTo>
                        <a:cubicBezTo>
                          <a:pt x="237178" y="-4973"/>
                          <a:pt x="269735" y="18001"/>
                          <a:pt x="275640" y="52139"/>
                        </a:cubicBezTo>
                        <a:lnTo>
                          <a:pt x="281441" y="85772"/>
                        </a:lnTo>
                        <a:cubicBezTo>
                          <a:pt x="287327" y="119909"/>
                          <a:pt x="264343" y="152475"/>
                          <a:pt x="230215" y="158362"/>
                        </a:cubicBezTo>
                        <a:lnTo>
                          <a:pt x="230215" y="158362"/>
                        </a:lnTo>
                        <a:lnTo>
                          <a:pt x="79320" y="184403"/>
                        </a:lnTo>
                        <a:cubicBezTo>
                          <a:pt x="75729" y="185041"/>
                          <a:pt x="72148" y="185336"/>
                          <a:pt x="68605" y="185336"/>
                        </a:cubicBezTo>
                        <a:close/>
                        <a:moveTo>
                          <a:pt x="213756" y="9524"/>
                        </a:moveTo>
                        <a:cubicBezTo>
                          <a:pt x="210756" y="9524"/>
                          <a:pt x="207717" y="9781"/>
                          <a:pt x="204660" y="10305"/>
                        </a:cubicBezTo>
                        <a:lnTo>
                          <a:pt x="53765" y="36346"/>
                        </a:lnTo>
                        <a:cubicBezTo>
                          <a:pt x="24808" y="41347"/>
                          <a:pt x="5311" y="68979"/>
                          <a:pt x="10321" y="97935"/>
                        </a:cubicBezTo>
                        <a:lnTo>
                          <a:pt x="16122" y="131568"/>
                        </a:lnTo>
                        <a:cubicBezTo>
                          <a:pt x="21122" y="160524"/>
                          <a:pt x="48736" y="179993"/>
                          <a:pt x="77710" y="175021"/>
                        </a:cubicBezTo>
                        <a:lnTo>
                          <a:pt x="228605" y="148980"/>
                        </a:lnTo>
                        <a:cubicBezTo>
                          <a:pt x="257561" y="143979"/>
                          <a:pt x="277059" y="116347"/>
                          <a:pt x="272049" y="87391"/>
                        </a:cubicBezTo>
                        <a:lnTo>
                          <a:pt x="266248" y="53758"/>
                        </a:lnTo>
                        <a:cubicBezTo>
                          <a:pt x="261772" y="27860"/>
                          <a:pt x="239188" y="9524"/>
                          <a:pt x="213756" y="9524"/>
                        </a:cubicBezTo>
                        <a:close/>
                        <a:moveTo>
                          <a:pt x="229406" y="153685"/>
                        </a:moveTo>
                        <a:lnTo>
                          <a:pt x="229501" y="153685"/>
                        </a:lnTo>
                        <a:lnTo>
                          <a:pt x="229406" y="153685"/>
                        </a:lnTo>
                        <a:close/>
                      </a:path>
                    </a:pathLst>
                  </a:custGeom>
                  <a:solidFill>
                    <a:srgbClr val="090909"/>
                  </a:solidFill>
                  <a:ln w="9525" cap="flat">
                    <a:noFill/>
                    <a:prstDash val="solid"/>
                    <a:miter/>
                  </a:ln>
                </p:spPr>
                <p:txBody>
                  <a:bodyPr rtlCol="0" anchor="ctr"/>
                  <a:lstStyle/>
                  <a:p>
                    <a:endParaRPr lang="es-CO"/>
                  </a:p>
                </p:txBody>
              </p:sp>
            </p:grpSp>
            <p:grpSp>
              <p:nvGrpSpPr>
                <p:cNvPr id="158" name="Graphic 205">
                  <a:extLst>
                    <a:ext uri="{FF2B5EF4-FFF2-40B4-BE49-F238E27FC236}">
                      <a16:creationId xmlns:a16="http://schemas.microsoft.com/office/drawing/2014/main" id="{43235FC0-C005-1B9D-B8DB-DAD31D3A01C3}"/>
                    </a:ext>
                  </a:extLst>
                </p:cNvPr>
                <p:cNvGrpSpPr/>
                <p:nvPr/>
              </p:nvGrpSpPr>
              <p:grpSpPr>
                <a:xfrm>
                  <a:off x="4312139" y="2465865"/>
                  <a:ext cx="101060" cy="103578"/>
                  <a:chOff x="4312139" y="2465865"/>
                  <a:chExt cx="101060" cy="103578"/>
                </a:xfrm>
              </p:grpSpPr>
              <p:sp>
                <p:nvSpPr>
                  <p:cNvPr id="171" name="Freeform: Shape 170">
                    <a:extLst>
                      <a:ext uri="{FF2B5EF4-FFF2-40B4-BE49-F238E27FC236}">
                        <a16:creationId xmlns:a16="http://schemas.microsoft.com/office/drawing/2014/main" id="{FD3D59EA-BF67-E0B2-6518-B9BF3FDDD57D}"/>
                      </a:ext>
                    </a:extLst>
                  </p:cNvPr>
                  <p:cNvSpPr/>
                  <p:nvPr/>
                </p:nvSpPr>
                <p:spPr>
                  <a:xfrm>
                    <a:off x="4316901" y="2470642"/>
                    <a:ext cx="91535" cy="94040"/>
                  </a:xfrm>
                  <a:custGeom>
                    <a:avLst/>
                    <a:gdLst>
                      <a:gd name="connsiteX0" fmla="*/ 91535 w 91535"/>
                      <a:gd name="connsiteY0" fmla="*/ 85868 h 94040"/>
                      <a:gd name="connsiteX1" fmla="*/ 47578 w 91535"/>
                      <a:gd name="connsiteY1" fmla="*/ 93459 h 94040"/>
                      <a:gd name="connsiteX2" fmla="*/ 1981 w 91535"/>
                      <a:gd name="connsiteY2" fmla="*/ 61284 h 94040"/>
                      <a:gd name="connsiteX3" fmla="*/ 581 w 91535"/>
                      <a:gd name="connsiteY3" fmla="*/ 53188 h 94040"/>
                      <a:gd name="connsiteX4" fmla="*/ 32757 w 91535"/>
                      <a:gd name="connsiteY4" fmla="*/ 7592 h 94040"/>
                      <a:gd name="connsiteX5" fmla="*/ 76714 w 91535"/>
                      <a:gd name="connsiteY5" fmla="*/ 0 h 94040"/>
                      <a:gd name="connsiteX6" fmla="*/ 91535 w 91535"/>
                      <a:gd name="connsiteY6" fmla="*/ 85868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5" h="94040">
                        <a:moveTo>
                          <a:pt x="91535" y="85868"/>
                        </a:moveTo>
                        <a:lnTo>
                          <a:pt x="47578" y="93459"/>
                        </a:lnTo>
                        <a:cubicBezTo>
                          <a:pt x="26099" y="97165"/>
                          <a:pt x="5686" y="82763"/>
                          <a:pt x="1981" y="61284"/>
                        </a:cubicBezTo>
                        <a:lnTo>
                          <a:pt x="581" y="53188"/>
                        </a:lnTo>
                        <a:cubicBezTo>
                          <a:pt x="-3124" y="31709"/>
                          <a:pt x="11278" y="11297"/>
                          <a:pt x="32757" y="7592"/>
                        </a:cubicBezTo>
                        <a:lnTo>
                          <a:pt x="76714" y="0"/>
                        </a:lnTo>
                        <a:lnTo>
                          <a:pt x="91535" y="85868"/>
                        </a:lnTo>
                        <a:close/>
                      </a:path>
                    </a:pathLst>
                  </a:custGeom>
                  <a:solidFill>
                    <a:srgbClr val="F8EEE2"/>
                  </a:solidFill>
                  <a:ln w="9525" cap="flat">
                    <a:noFill/>
                    <a:prstDash val="solid"/>
                    <a:miter/>
                  </a:ln>
                </p:spPr>
                <p:txBody>
                  <a:bodyPr rtlCol="0" anchor="ctr"/>
                  <a:lstStyle/>
                  <a:p>
                    <a:endParaRPr lang="es-CO"/>
                  </a:p>
                </p:txBody>
              </p:sp>
              <p:sp>
                <p:nvSpPr>
                  <p:cNvPr id="172" name="Freeform: Shape 171">
                    <a:extLst>
                      <a:ext uri="{FF2B5EF4-FFF2-40B4-BE49-F238E27FC236}">
                        <a16:creationId xmlns:a16="http://schemas.microsoft.com/office/drawing/2014/main" id="{707278BC-6FF0-86E9-E596-16AD3A2FBE2F}"/>
                      </a:ext>
                    </a:extLst>
                  </p:cNvPr>
                  <p:cNvSpPr/>
                  <p:nvPr/>
                </p:nvSpPr>
                <p:spPr>
                  <a:xfrm>
                    <a:off x="4312139" y="2465865"/>
                    <a:ext cx="101060" cy="103578"/>
                  </a:xfrm>
                  <a:custGeom>
                    <a:avLst/>
                    <a:gdLst>
                      <a:gd name="connsiteX0" fmla="*/ 45529 w 101060"/>
                      <a:gd name="connsiteY0" fmla="*/ 103579 h 103578"/>
                      <a:gd name="connsiteX1" fmla="*/ 20126 w 101060"/>
                      <a:gd name="connsiteY1" fmla="*/ 95473 h 103578"/>
                      <a:gd name="connsiteX2" fmla="*/ 2048 w 101060"/>
                      <a:gd name="connsiteY2" fmla="*/ 66860 h 103578"/>
                      <a:gd name="connsiteX3" fmla="*/ 648 w 101060"/>
                      <a:gd name="connsiteY3" fmla="*/ 58773 h 103578"/>
                      <a:gd name="connsiteX4" fmla="*/ 36700 w 101060"/>
                      <a:gd name="connsiteY4" fmla="*/ 7662 h 103578"/>
                      <a:gd name="connsiteX5" fmla="*/ 80658 w 101060"/>
                      <a:gd name="connsiteY5" fmla="*/ 71 h 103578"/>
                      <a:gd name="connsiteX6" fmla="*/ 84210 w 101060"/>
                      <a:gd name="connsiteY6" fmla="*/ 871 h 103578"/>
                      <a:gd name="connsiteX7" fmla="*/ 86163 w 101060"/>
                      <a:gd name="connsiteY7" fmla="*/ 3957 h 103578"/>
                      <a:gd name="connsiteX8" fmla="*/ 100994 w 101060"/>
                      <a:gd name="connsiteY8" fmla="*/ 89834 h 103578"/>
                      <a:gd name="connsiteX9" fmla="*/ 100184 w 101060"/>
                      <a:gd name="connsiteY9" fmla="*/ 93387 h 103578"/>
                      <a:gd name="connsiteX10" fmla="*/ 97107 w 101060"/>
                      <a:gd name="connsiteY10" fmla="*/ 95340 h 103578"/>
                      <a:gd name="connsiteX11" fmla="*/ 53149 w 101060"/>
                      <a:gd name="connsiteY11" fmla="*/ 102922 h 103578"/>
                      <a:gd name="connsiteX12" fmla="*/ 45529 w 101060"/>
                      <a:gd name="connsiteY12" fmla="*/ 103579 h 103578"/>
                      <a:gd name="connsiteX13" fmla="*/ 77591 w 101060"/>
                      <a:gd name="connsiteY13" fmla="*/ 10272 h 103578"/>
                      <a:gd name="connsiteX14" fmla="*/ 38319 w 101060"/>
                      <a:gd name="connsiteY14" fmla="*/ 17054 h 103578"/>
                      <a:gd name="connsiteX15" fmla="*/ 10030 w 101060"/>
                      <a:gd name="connsiteY15" fmla="*/ 57154 h 103578"/>
                      <a:gd name="connsiteX16" fmla="*/ 11430 w 101060"/>
                      <a:gd name="connsiteY16" fmla="*/ 65241 h 103578"/>
                      <a:gd name="connsiteX17" fmla="*/ 25622 w 101060"/>
                      <a:gd name="connsiteY17" fmla="*/ 87691 h 103578"/>
                      <a:gd name="connsiteX18" fmla="*/ 51530 w 101060"/>
                      <a:gd name="connsiteY18" fmla="*/ 93530 h 103578"/>
                      <a:gd name="connsiteX19" fmla="*/ 90792 w 101060"/>
                      <a:gd name="connsiteY19" fmla="*/ 86758 h 103578"/>
                      <a:gd name="connsiteX20" fmla="*/ 77591 w 101060"/>
                      <a:gd name="connsiteY20" fmla="*/ 10272 h 10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060" h="103578">
                        <a:moveTo>
                          <a:pt x="45529" y="103579"/>
                        </a:moveTo>
                        <a:cubicBezTo>
                          <a:pt x="36490" y="103579"/>
                          <a:pt x="27670" y="100798"/>
                          <a:pt x="20126" y="95473"/>
                        </a:cubicBezTo>
                        <a:cubicBezTo>
                          <a:pt x="10468" y="88663"/>
                          <a:pt x="4048" y="78500"/>
                          <a:pt x="2048" y="66860"/>
                        </a:cubicBezTo>
                        <a:lnTo>
                          <a:pt x="648" y="58773"/>
                        </a:lnTo>
                        <a:cubicBezTo>
                          <a:pt x="-3496" y="34742"/>
                          <a:pt x="12678" y="11806"/>
                          <a:pt x="36700" y="7662"/>
                        </a:cubicBezTo>
                        <a:lnTo>
                          <a:pt x="80658" y="71"/>
                        </a:lnTo>
                        <a:cubicBezTo>
                          <a:pt x="81896" y="-148"/>
                          <a:pt x="83182" y="147"/>
                          <a:pt x="84210" y="871"/>
                        </a:cubicBezTo>
                        <a:cubicBezTo>
                          <a:pt x="85239" y="1604"/>
                          <a:pt x="85944" y="2709"/>
                          <a:pt x="86163" y="3957"/>
                        </a:cubicBezTo>
                        <a:lnTo>
                          <a:pt x="100994" y="89834"/>
                        </a:lnTo>
                        <a:cubicBezTo>
                          <a:pt x="101203" y="91073"/>
                          <a:pt x="100917" y="92359"/>
                          <a:pt x="100184" y="93387"/>
                        </a:cubicBezTo>
                        <a:cubicBezTo>
                          <a:pt x="99460" y="94416"/>
                          <a:pt x="98355" y="95121"/>
                          <a:pt x="97107" y="95340"/>
                        </a:cubicBezTo>
                        <a:lnTo>
                          <a:pt x="53149" y="102922"/>
                        </a:lnTo>
                        <a:cubicBezTo>
                          <a:pt x="50606" y="103360"/>
                          <a:pt x="48063" y="103579"/>
                          <a:pt x="45529" y="103579"/>
                        </a:cubicBezTo>
                        <a:close/>
                        <a:moveTo>
                          <a:pt x="77591" y="10272"/>
                        </a:moveTo>
                        <a:lnTo>
                          <a:pt x="38319" y="17054"/>
                        </a:lnTo>
                        <a:cubicBezTo>
                          <a:pt x="19469" y="20312"/>
                          <a:pt x="6782" y="38295"/>
                          <a:pt x="10030" y="57154"/>
                        </a:cubicBezTo>
                        <a:lnTo>
                          <a:pt x="11430" y="65241"/>
                        </a:lnTo>
                        <a:cubicBezTo>
                          <a:pt x="13011" y="74385"/>
                          <a:pt x="18040" y="82348"/>
                          <a:pt x="25622" y="87691"/>
                        </a:cubicBezTo>
                        <a:cubicBezTo>
                          <a:pt x="33194" y="93044"/>
                          <a:pt x="42405" y="95111"/>
                          <a:pt x="51530" y="93530"/>
                        </a:cubicBezTo>
                        <a:lnTo>
                          <a:pt x="90792" y="86758"/>
                        </a:lnTo>
                        <a:lnTo>
                          <a:pt x="77591" y="10272"/>
                        </a:lnTo>
                        <a:close/>
                      </a:path>
                    </a:pathLst>
                  </a:custGeom>
                  <a:solidFill>
                    <a:srgbClr val="090909"/>
                  </a:solidFill>
                  <a:ln w="9525" cap="flat">
                    <a:noFill/>
                    <a:prstDash val="solid"/>
                    <a:miter/>
                  </a:ln>
                </p:spPr>
                <p:txBody>
                  <a:bodyPr rtlCol="0" anchor="ctr"/>
                  <a:lstStyle/>
                  <a:p>
                    <a:endParaRPr lang="es-CO"/>
                  </a:p>
                </p:txBody>
              </p:sp>
            </p:grpSp>
            <p:grpSp>
              <p:nvGrpSpPr>
                <p:cNvPr id="159" name="Graphic 205">
                  <a:extLst>
                    <a:ext uri="{FF2B5EF4-FFF2-40B4-BE49-F238E27FC236}">
                      <a16:creationId xmlns:a16="http://schemas.microsoft.com/office/drawing/2014/main" id="{25165AF3-4EA7-9A9F-F378-C7A620B48B39}"/>
                    </a:ext>
                  </a:extLst>
                </p:cNvPr>
                <p:cNvGrpSpPr/>
                <p:nvPr/>
              </p:nvGrpSpPr>
              <p:grpSpPr>
                <a:xfrm>
                  <a:off x="4374576" y="2211182"/>
                  <a:ext cx="489641" cy="502766"/>
                  <a:chOff x="4374576" y="2211182"/>
                  <a:chExt cx="489641" cy="502766"/>
                </a:xfrm>
              </p:grpSpPr>
              <p:sp>
                <p:nvSpPr>
                  <p:cNvPr id="169" name="Freeform: Shape 168">
                    <a:extLst>
                      <a:ext uri="{FF2B5EF4-FFF2-40B4-BE49-F238E27FC236}">
                        <a16:creationId xmlns:a16="http://schemas.microsoft.com/office/drawing/2014/main" id="{1903CA9C-54C1-26B3-88FE-DAD686A9EC75}"/>
                      </a:ext>
                    </a:extLst>
                  </p:cNvPr>
                  <p:cNvSpPr/>
                  <p:nvPr/>
                </p:nvSpPr>
                <p:spPr>
                  <a:xfrm>
                    <a:off x="4379315" y="2215934"/>
                    <a:ext cx="480139" cy="493265"/>
                  </a:xfrm>
                  <a:custGeom>
                    <a:avLst/>
                    <a:gdLst>
                      <a:gd name="connsiteX0" fmla="*/ 480140 w 480139"/>
                      <a:gd name="connsiteY0" fmla="*/ 450409 h 493265"/>
                      <a:gd name="connsiteX1" fmla="*/ 249568 w 480139"/>
                      <a:gd name="connsiteY1" fmla="*/ 490214 h 493265"/>
                      <a:gd name="connsiteX2" fmla="*/ 10386 w 480139"/>
                      <a:gd name="connsiteY2" fmla="*/ 321459 h 493265"/>
                      <a:gd name="connsiteX3" fmla="*/ 3052 w 480139"/>
                      <a:gd name="connsiteY3" fmla="*/ 278987 h 493265"/>
                      <a:gd name="connsiteX4" fmla="*/ 171806 w 480139"/>
                      <a:gd name="connsiteY4" fmla="*/ 39805 h 493265"/>
                      <a:gd name="connsiteX5" fmla="*/ 402378 w 480139"/>
                      <a:gd name="connsiteY5" fmla="*/ 0 h 493265"/>
                      <a:gd name="connsiteX6" fmla="*/ 480140 w 480139"/>
                      <a:gd name="connsiteY6" fmla="*/ 450409 h 4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39" h="493265">
                        <a:moveTo>
                          <a:pt x="480140" y="450409"/>
                        </a:moveTo>
                        <a:lnTo>
                          <a:pt x="249568" y="490214"/>
                        </a:lnTo>
                        <a:cubicBezTo>
                          <a:pt x="136916" y="509664"/>
                          <a:pt x="29836" y="434102"/>
                          <a:pt x="10386" y="321459"/>
                        </a:cubicBezTo>
                        <a:lnTo>
                          <a:pt x="3052" y="278987"/>
                        </a:lnTo>
                        <a:cubicBezTo>
                          <a:pt x="-16398" y="166335"/>
                          <a:pt x="59154" y="59255"/>
                          <a:pt x="171806" y="39805"/>
                        </a:cubicBezTo>
                        <a:lnTo>
                          <a:pt x="402378" y="0"/>
                        </a:lnTo>
                        <a:lnTo>
                          <a:pt x="480140" y="450409"/>
                        </a:lnTo>
                        <a:close/>
                      </a:path>
                    </a:pathLst>
                  </a:custGeom>
                  <a:solidFill>
                    <a:srgbClr val="FF8D1D"/>
                  </a:solidFill>
                  <a:ln w="9525" cap="flat">
                    <a:noFill/>
                    <a:prstDash val="solid"/>
                    <a:miter/>
                  </a:ln>
                </p:spPr>
                <p:txBody>
                  <a:bodyPr rtlCol="0" anchor="ctr"/>
                  <a:lstStyle/>
                  <a:p>
                    <a:endParaRPr lang="es-CO"/>
                  </a:p>
                </p:txBody>
              </p:sp>
              <p:sp>
                <p:nvSpPr>
                  <p:cNvPr id="170" name="Freeform: Shape 169">
                    <a:extLst>
                      <a:ext uri="{FF2B5EF4-FFF2-40B4-BE49-F238E27FC236}">
                        <a16:creationId xmlns:a16="http://schemas.microsoft.com/office/drawing/2014/main" id="{45B0E905-A475-9CC6-C0F8-68D821E4FC81}"/>
                      </a:ext>
                    </a:extLst>
                  </p:cNvPr>
                  <p:cNvSpPr/>
                  <p:nvPr/>
                </p:nvSpPr>
                <p:spPr>
                  <a:xfrm>
                    <a:off x="4374576" y="2211182"/>
                    <a:ext cx="489641" cy="502766"/>
                  </a:xfrm>
                  <a:custGeom>
                    <a:avLst/>
                    <a:gdLst>
                      <a:gd name="connsiteX0" fmla="*/ 218998 w 489641"/>
                      <a:gd name="connsiteY0" fmla="*/ 502767 h 502766"/>
                      <a:gd name="connsiteX1" fmla="*/ 10438 w 489641"/>
                      <a:gd name="connsiteY1" fmla="*/ 327021 h 502766"/>
                      <a:gd name="connsiteX2" fmla="*/ 3104 w 489641"/>
                      <a:gd name="connsiteY2" fmla="*/ 284549 h 502766"/>
                      <a:gd name="connsiteX3" fmla="*/ 175745 w 489641"/>
                      <a:gd name="connsiteY3" fmla="*/ 39871 h 502766"/>
                      <a:gd name="connsiteX4" fmla="*/ 406316 w 489641"/>
                      <a:gd name="connsiteY4" fmla="*/ 66 h 502766"/>
                      <a:gd name="connsiteX5" fmla="*/ 411822 w 489641"/>
                      <a:gd name="connsiteY5" fmla="*/ 3952 h 502766"/>
                      <a:gd name="connsiteX6" fmla="*/ 489574 w 489641"/>
                      <a:gd name="connsiteY6" fmla="*/ 454351 h 502766"/>
                      <a:gd name="connsiteX7" fmla="*/ 488765 w 489641"/>
                      <a:gd name="connsiteY7" fmla="*/ 457904 h 502766"/>
                      <a:gd name="connsiteX8" fmla="*/ 485688 w 489641"/>
                      <a:gd name="connsiteY8" fmla="*/ 459856 h 502766"/>
                      <a:gd name="connsiteX9" fmla="*/ 255126 w 489641"/>
                      <a:gd name="connsiteY9" fmla="*/ 499661 h 502766"/>
                      <a:gd name="connsiteX10" fmla="*/ 218998 w 489641"/>
                      <a:gd name="connsiteY10" fmla="*/ 502767 h 502766"/>
                      <a:gd name="connsiteX11" fmla="*/ 403240 w 489641"/>
                      <a:gd name="connsiteY11" fmla="*/ 10267 h 502766"/>
                      <a:gd name="connsiteX12" fmla="*/ 177354 w 489641"/>
                      <a:gd name="connsiteY12" fmla="*/ 49262 h 502766"/>
                      <a:gd name="connsiteX13" fmla="*/ 12486 w 489641"/>
                      <a:gd name="connsiteY13" fmla="*/ 282939 h 502766"/>
                      <a:gd name="connsiteX14" fmla="*/ 19811 w 489641"/>
                      <a:gd name="connsiteY14" fmla="*/ 325411 h 502766"/>
                      <a:gd name="connsiteX15" fmla="*/ 253488 w 489641"/>
                      <a:gd name="connsiteY15" fmla="*/ 490279 h 502766"/>
                      <a:gd name="connsiteX16" fmla="*/ 479354 w 489641"/>
                      <a:gd name="connsiteY16" fmla="*/ 451284 h 502766"/>
                      <a:gd name="connsiteX17" fmla="*/ 403240 w 489641"/>
                      <a:gd name="connsiteY17" fmla="*/ 10267 h 5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9641" h="502766">
                        <a:moveTo>
                          <a:pt x="218998" y="502767"/>
                        </a:moveTo>
                        <a:cubicBezTo>
                          <a:pt x="117919" y="502767"/>
                          <a:pt x="28212" y="429948"/>
                          <a:pt x="10438" y="327021"/>
                        </a:cubicBezTo>
                        <a:lnTo>
                          <a:pt x="3104" y="284549"/>
                        </a:lnTo>
                        <a:cubicBezTo>
                          <a:pt x="-16746" y="169496"/>
                          <a:pt x="60692" y="59730"/>
                          <a:pt x="175745" y="39871"/>
                        </a:cubicBezTo>
                        <a:lnTo>
                          <a:pt x="406316" y="66"/>
                        </a:lnTo>
                        <a:cubicBezTo>
                          <a:pt x="408869" y="-363"/>
                          <a:pt x="411374" y="1352"/>
                          <a:pt x="411822" y="3952"/>
                        </a:cubicBezTo>
                        <a:lnTo>
                          <a:pt x="489574" y="454351"/>
                        </a:lnTo>
                        <a:cubicBezTo>
                          <a:pt x="489784" y="455589"/>
                          <a:pt x="489498" y="456875"/>
                          <a:pt x="488765" y="457904"/>
                        </a:cubicBezTo>
                        <a:cubicBezTo>
                          <a:pt x="488041" y="458932"/>
                          <a:pt x="486936" y="459637"/>
                          <a:pt x="485688" y="459856"/>
                        </a:cubicBezTo>
                        <a:lnTo>
                          <a:pt x="255126" y="499661"/>
                        </a:lnTo>
                        <a:cubicBezTo>
                          <a:pt x="242991" y="501757"/>
                          <a:pt x="230913" y="502767"/>
                          <a:pt x="218998" y="502767"/>
                        </a:cubicBezTo>
                        <a:close/>
                        <a:moveTo>
                          <a:pt x="403240" y="10267"/>
                        </a:moveTo>
                        <a:lnTo>
                          <a:pt x="177354" y="49262"/>
                        </a:lnTo>
                        <a:cubicBezTo>
                          <a:pt x="67484" y="68226"/>
                          <a:pt x="-6478" y="173059"/>
                          <a:pt x="12486" y="282939"/>
                        </a:cubicBezTo>
                        <a:lnTo>
                          <a:pt x="19811" y="325411"/>
                        </a:lnTo>
                        <a:cubicBezTo>
                          <a:pt x="38775" y="435282"/>
                          <a:pt x="143560" y="509243"/>
                          <a:pt x="253488" y="490279"/>
                        </a:cubicBezTo>
                        <a:lnTo>
                          <a:pt x="479354" y="451284"/>
                        </a:lnTo>
                        <a:lnTo>
                          <a:pt x="403240" y="10267"/>
                        </a:lnTo>
                        <a:close/>
                      </a:path>
                    </a:pathLst>
                  </a:custGeom>
                  <a:solidFill>
                    <a:srgbClr val="090909"/>
                  </a:solidFill>
                  <a:ln w="9525" cap="flat">
                    <a:noFill/>
                    <a:prstDash val="solid"/>
                    <a:miter/>
                  </a:ln>
                </p:spPr>
                <p:txBody>
                  <a:bodyPr rtlCol="0" anchor="ctr"/>
                  <a:lstStyle/>
                  <a:p>
                    <a:endParaRPr lang="es-CO"/>
                  </a:p>
                </p:txBody>
              </p:sp>
            </p:grpSp>
            <p:sp>
              <p:nvSpPr>
                <p:cNvPr id="160" name="Freeform: Shape 159">
                  <a:extLst>
                    <a:ext uri="{FF2B5EF4-FFF2-40B4-BE49-F238E27FC236}">
                      <a16:creationId xmlns:a16="http://schemas.microsoft.com/office/drawing/2014/main" id="{18CE8878-A043-1D34-F39A-A4D64C2A7D99}"/>
                    </a:ext>
                  </a:extLst>
                </p:cNvPr>
                <p:cNvSpPr/>
                <p:nvPr/>
              </p:nvSpPr>
              <p:spPr>
                <a:xfrm>
                  <a:off x="4781702" y="1678790"/>
                  <a:ext cx="968664" cy="1240650"/>
                </a:xfrm>
                <a:custGeom>
                  <a:avLst/>
                  <a:gdLst>
                    <a:gd name="connsiteX0" fmla="*/ 0 w 968664"/>
                    <a:gd name="connsiteY0" fmla="*/ 537153 h 1240650"/>
                    <a:gd name="connsiteX1" fmla="*/ 0 w 968664"/>
                    <a:gd name="connsiteY1" fmla="*/ 537153 h 1240650"/>
                    <a:gd name="connsiteX2" fmla="*/ 77753 w 968664"/>
                    <a:gd name="connsiteY2" fmla="*/ 987552 h 1240650"/>
                    <a:gd name="connsiteX3" fmla="*/ 77753 w 968664"/>
                    <a:gd name="connsiteY3" fmla="*/ 987552 h 1240650"/>
                    <a:gd name="connsiteX4" fmla="*/ 604657 w 968664"/>
                    <a:gd name="connsiteY4" fmla="*/ 1063304 h 1240650"/>
                    <a:gd name="connsiteX5" fmla="*/ 968664 w 968664"/>
                    <a:gd name="connsiteY5" fmla="*/ 1240650 h 1240650"/>
                    <a:gd name="connsiteX6" fmla="*/ 754494 w 968664"/>
                    <a:gd name="connsiteY6" fmla="*/ 0 h 1240650"/>
                    <a:gd name="connsiteX7" fmla="*/ 471011 w 968664"/>
                    <a:gd name="connsiteY7" fmla="*/ 289122 h 1240650"/>
                    <a:gd name="connsiteX8" fmla="*/ 0 w 968664"/>
                    <a:gd name="connsiteY8" fmla="*/ 537153 h 124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64" h="1240650">
                      <a:moveTo>
                        <a:pt x="0" y="537153"/>
                      </a:moveTo>
                      <a:lnTo>
                        <a:pt x="0" y="537153"/>
                      </a:lnTo>
                      <a:lnTo>
                        <a:pt x="77753" y="987552"/>
                      </a:lnTo>
                      <a:lnTo>
                        <a:pt x="77753" y="987552"/>
                      </a:lnTo>
                      <a:cubicBezTo>
                        <a:pt x="256251" y="956739"/>
                        <a:pt x="440198" y="983180"/>
                        <a:pt x="604657" y="1063304"/>
                      </a:cubicBezTo>
                      <a:lnTo>
                        <a:pt x="968664" y="1240650"/>
                      </a:lnTo>
                      <a:lnTo>
                        <a:pt x="754494" y="0"/>
                      </a:lnTo>
                      <a:lnTo>
                        <a:pt x="471011" y="289122"/>
                      </a:lnTo>
                      <a:cubicBezTo>
                        <a:pt x="342929" y="419748"/>
                        <a:pt x="178499" y="506340"/>
                        <a:pt x="0" y="537153"/>
                      </a:cubicBezTo>
                      <a:close/>
                    </a:path>
                  </a:pathLst>
                </a:custGeom>
                <a:solidFill>
                  <a:srgbClr val="F8EEE2"/>
                </a:solidFill>
                <a:ln w="9525" cap="rnd">
                  <a:solidFill>
                    <a:srgbClr val="090909"/>
                  </a:solidFill>
                  <a:prstDash val="solid"/>
                  <a:round/>
                </a:ln>
              </p:spPr>
              <p:txBody>
                <a:bodyPr rtlCol="0" anchor="ctr"/>
                <a:lstStyle/>
                <a:p>
                  <a:endParaRPr lang="es-CO"/>
                </a:p>
              </p:txBody>
            </p:sp>
            <p:sp>
              <p:nvSpPr>
                <p:cNvPr id="161" name="Freeform: Shape 160">
                  <a:extLst>
                    <a:ext uri="{FF2B5EF4-FFF2-40B4-BE49-F238E27FC236}">
                      <a16:creationId xmlns:a16="http://schemas.microsoft.com/office/drawing/2014/main" id="{4F14B8F4-551D-674D-A782-27DA598055F3}"/>
                    </a:ext>
                  </a:extLst>
                </p:cNvPr>
                <p:cNvSpPr/>
                <p:nvPr/>
              </p:nvSpPr>
              <p:spPr>
                <a:xfrm rot="-587634">
                  <a:off x="5503220" y="1664275"/>
                  <a:ext cx="307001" cy="1265077"/>
                </a:xfrm>
                <a:custGeom>
                  <a:avLst/>
                  <a:gdLst>
                    <a:gd name="connsiteX0" fmla="*/ 307002 w 307001"/>
                    <a:gd name="connsiteY0" fmla="*/ 632539 h 1265077"/>
                    <a:gd name="connsiteX1" fmla="*/ 153501 w 307001"/>
                    <a:gd name="connsiteY1" fmla="*/ 1265077 h 1265077"/>
                    <a:gd name="connsiteX2" fmla="*/ 0 w 307001"/>
                    <a:gd name="connsiteY2" fmla="*/ 632539 h 1265077"/>
                    <a:gd name="connsiteX3" fmla="*/ 153501 w 307001"/>
                    <a:gd name="connsiteY3" fmla="*/ 0 h 1265077"/>
                    <a:gd name="connsiteX4" fmla="*/ 307002 w 307001"/>
                    <a:gd name="connsiteY4" fmla="*/ 632539 h 126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01" h="1265077">
                      <a:moveTo>
                        <a:pt x="307002" y="632539"/>
                      </a:moveTo>
                      <a:cubicBezTo>
                        <a:pt x="307002" y="981880"/>
                        <a:pt x="238277" y="1265077"/>
                        <a:pt x="153501" y="1265077"/>
                      </a:cubicBezTo>
                      <a:cubicBezTo>
                        <a:pt x="68725" y="1265077"/>
                        <a:pt x="0" y="981880"/>
                        <a:pt x="0" y="632539"/>
                      </a:cubicBezTo>
                      <a:cubicBezTo>
                        <a:pt x="0" y="283197"/>
                        <a:pt x="68725" y="0"/>
                        <a:pt x="153501" y="0"/>
                      </a:cubicBezTo>
                      <a:cubicBezTo>
                        <a:pt x="238277" y="0"/>
                        <a:pt x="307002" y="283197"/>
                        <a:pt x="307002" y="632539"/>
                      </a:cubicBezTo>
                      <a:close/>
                    </a:path>
                  </a:pathLst>
                </a:custGeom>
                <a:solidFill>
                  <a:srgbClr val="FFF9F3"/>
                </a:solidFill>
                <a:ln w="9525" cap="rnd">
                  <a:solidFill>
                    <a:srgbClr val="090909"/>
                  </a:solidFill>
                  <a:prstDash val="solid"/>
                  <a:round/>
                </a:ln>
              </p:spPr>
              <p:txBody>
                <a:bodyPr rtlCol="0" anchor="ctr"/>
                <a:lstStyle/>
                <a:p>
                  <a:endParaRPr lang="es-CO"/>
                </a:p>
              </p:txBody>
            </p:sp>
            <p:grpSp>
              <p:nvGrpSpPr>
                <p:cNvPr id="162" name="Graphic 205">
                  <a:extLst>
                    <a:ext uri="{FF2B5EF4-FFF2-40B4-BE49-F238E27FC236}">
                      <a16:creationId xmlns:a16="http://schemas.microsoft.com/office/drawing/2014/main" id="{336FEB38-7218-DC2D-2457-70B773EF14A2}"/>
                    </a:ext>
                  </a:extLst>
                </p:cNvPr>
                <p:cNvGrpSpPr/>
                <p:nvPr/>
              </p:nvGrpSpPr>
              <p:grpSpPr>
                <a:xfrm>
                  <a:off x="5397760" y="1762973"/>
                  <a:ext cx="467001" cy="1043880"/>
                  <a:chOff x="5397760" y="1762973"/>
                  <a:chExt cx="467001" cy="1043880"/>
                </a:xfrm>
              </p:grpSpPr>
              <p:sp>
                <p:nvSpPr>
                  <p:cNvPr id="166" name="Freeform: Shape 165">
                    <a:extLst>
                      <a:ext uri="{FF2B5EF4-FFF2-40B4-BE49-F238E27FC236}">
                        <a16:creationId xmlns:a16="http://schemas.microsoft.com/office/drawing/2014/main" id="{392B69B0-0870-EAD7-289A-1E63F6157DB7}"/>
                      </a:ext>
                    </a:extLst>
                  </p:cNvPr>
                  <p:cNvSpPr/>
                  <p:nvPr/>
                </p:nvSpPr>
                <p:spPr>
                  <a:xfrm rot="-587634">
                    <a:off x="5533355" y="1776549"/>
                    <a:ext cx="246729" cy="1016728"/>
                  </a:xfrm>
                  <a:custGeom>
                    <a:avLst/>
                    <a:gdLst>
                      <a:gd name="connsiteX0" fmla="*/ 246729 w 246729"/>
                      <a:gd name="connsiteY0" fmla="*/ 508364 h 1016728"/>
                      <a:gd name="connsiteX1" fmla="*/ 123365 w 246729"/>
                      <a:gd name="connsiteY1" fmla="*/ 1016729 h 1016728"/>
                      <a:gd name="connsiteX2" fmla="*/ 0 w 246729"/>
                      <a:gd name="connsiteY2" fmla="*/ 508364 h 1016728"/>
                      <a:gd name="connsiteX3" fmla="*/ 123365 w 246729"/>
                      <a:gd name="connsiteY3" fmla="*/ 0 h 1016728"/>
                      <a:gd name="connsiteX4" fmla="*/ 246729 w 246729"/>
                      <a:gd name="connsiteY4" fmla="*/ 508364 h 1016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29" h="1016728">
                        <a:moveTo>
                          <a:pt x="246729" y="508364"/>
                        </a:moveTo>
                        <a:cubicBezTo>
                          <a:pt x="246729" y="789126"/>
                          <a:pt x="191497" y="1016729"/>
                          <a:pt x="123365" y="1016729"/>
                        </a:cubicBezTo>
                        <a:cubicBezTo>
                          <a:pt x="55232" y="1016729"/>
                          <a:pt x="0" y="789126"/>
                          <a:pt x="0" y="508364"/>
                        </a:cubicBezTo>
                        <a:cubicBezTo>
                          <a:pt x="0" y="227602"/>
                          <a:pt x="55232" y="0"/>
                          <a:pt x="123365" y="0"/>
                        </a:cubicBezTo>
                        <a:cubicBezTo>
                          <a:pt x="191497" y="0"/>
                          <a:pt x="246729" y="227602"/>
                          <a:pt x="246729" y="508364"/>
                        </a:cubicBezTo>
                        <a:close/>
                      </a:path>
                    </a:pathLst>
                  </a:custGeom>
                  <a:solidFill>
                    <a:srgbClr val="F8EEE2"/>
                  </a:solidFill>
                  <a:ln w="9525" cap="flat">
                    <a:noFill/>
                    <a:prstDash val="solid"/>
                    <a:miter/>
                  </a:ln>
                </p:spPr>
                <p:txBody>
                  <a:bodyPr rtlCol="0" anchor="ctr"/>
                  <a:lstStyle/>
                  <a:p>
                    <a:endParaRPr lang="es-CO"/>
                  </a:p>
                </p:txBody>
              </p:sp>
              <p:sp>
                <p:nvSpPr>
                  <p:cNvPr id="167" name="Freeform: Shape 166">
                    <a:extLst>
                      <a:ext uri="{FF2B5EF4-FFF2-40B4-BE49-F238E27FC236}">
                        <a16:creationId xmlns:a16="http://schemas.microsoft.com/office/drawing/2014/main" id="{25E75909-F222-3E4C-FC23-AC74E5159E93}"/>
                      </a:ext>
                    </a:extLst>
                  </p:cNvPr>
                  <p:cNvSpPr/>
                  <p:nvPr/>
                </p:nvSpPr>
                <p:spPr>
                  <a:xfrm>
                    <a:off x="5397760" y="2188926"/>
                    <a:ext cx="303185" cy="268400"/>
                  </a:xfrm>
                  <a:custGeom>
                    <a:avLst/>
                    <a:gdLst>
                      <a:gd name="connsiteX0" fmla="*/ 0 w 303185"/>
                      <a:gd name="connsiteY0" fmla="*/ 29646 h 268400"/>
                      <a:gd name="connsiteX1" fmla="*/ 161420 w 303185"/>
                      <a:gd name="connsiteY1" fmla="*/ 1786 h 268400"/>
                      <a:gd name="connsiteX2" fmla="*/ 301400 w 303185"/>
                      <a:gd name="connsiteY2" fmla="*/ 100551 h 268400"/>
                      <a:gd name="connsiteX3" fmla="*/ 301400 w 303185"/>
                      <a:gd name="connsiteY3" fmla="*/ 100551 h 268400"/>
                      <a:gd name="connsiteX4" fmla="*/ 202635 w 303185"/>
                      <a:gd name="connsiteY4" fmla="*/ 240530 h 268400"/>
                      <a:gd name="connsiteX5" fmla="*/ 41215 w 303185"/>
                      <a:gd name="connsiteY5" fmla="*/ 268400 h 268400"/>
                      <a:gd name="connsiteX6" fmla="*/ 0 w 303185"/>
                      <a:gd name="connsiteY6" fmla="*/ 29646 h 2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185" h="268400">
                        <a:moveTo>
                          <a:pt x="0" y="29646"/>
                        </a:moveTo>
                        <a:lnTo>
                          <a:pt x="161420" y="1786"/>
                        </a:lnTo>
                        <a:cubicBezTo>
                          <a:pt x="227343" y="-9596"/>
                          <a:pt x="290017" y="34619"/>
                          <a:pt x="301400" y="100551"/>
                        </a:cubicBezTo>
                        <a:lnTo>
                          <a:pt x="301400" y="100551"/>
                        </a:lnTo>
                        <a:cubicBezTo>
                          <a:pt x="312782" y="166473"/>
                          <a:pt x="268567" y="229148"/>
                          <a:pt x="202635" y="240530"/>
                        </a:cubicBezTo>
                        <a:lnTo>
                          <a:pt x="41215" y="268400"/>
                        </a:lnTo>
                        <a:lnTo>
                          <a:pt x="0" y="29646"/>
                        </a:lnTo>
                        <a:close/>
                      </a:path>
                    </a:pathLst>
                  </a:custGeom>
                  <a:solidFill>
                    <a:srgbClr val="FF8D1D"/>
                  </a:solidFill>
                  <a:ln w="9525" cap="rnd">
                    <a:solidFill>
                      <a:srgbClr val="090909"/>
                    </a:solidFill>
                    <a:prstDash val="solid"/>
                    <a:round/>
                  </a:ln>
                </p:spPr>
                <p:txBody>
                  <a:bodyPr rtlCol="0" anchor="ctr"/>
                  <a:lstStyle/>
                  <a:p>
                    <a:endParaRPr lang="es-CO"/>
                  </a:p>
                </p:txBody>
              </p:sp>
              <p:sp>
                <p:nvSpPr>
                  <p:cNvPr id="168" name="Freeform: Shape 167">
                    <a:extLst>
                      <a:ext uri="{FF2B5EF4-FFF2-40B4-BE49-F238E27FC236}">
                        <a16:creationId xmlns:a16="http://schemas.microsoft.com/office/drawing/2014/main" id="{24797799-C967-A2D7-ED8B-DB1688FBB431}"/>
                      </a:ext>
                    </a:extLst>
                  </p:cNvPr>
                  <p:cNvSpPr/>
                  <p:nvPr/>
                </p:nvSpPr>
                <p:spPr>
                  <a:xfrm rot="-587634">
                    <a:off x="5533355" y="1776549"/>
                    <a:ext cx="246729" cy="1016728"/>
                  </a:xfrm>
                  <a:custGeom>
                    <a:avLst/>
                    <a:gdLst>
                      <a:gd name="connsiteX0" fmla="*/ 246729 w 246729"/>
                      <a:gd name="connsiteY0" fmla="*/ 508364 h 1016728"/>
                      <a:gd name="connsiteX1" fmla="*/ 123365 w 246729"/>
                      <a:gd name="connsiteY1" fmla="*/ 1016729 h 1016728"/>
                      <a:gd name="connsiteX2" fmla="*/ 0 w 246729"/>
                      <a:gd name="connsiteY2" fmla="*/ 508364 h 1016728"/>
                      <a:gd name="connsiteX3" fmla="*/ 123365 w 246729"/>
                      <a:gd name="connsiteY3" fmla="*/ 0 h 1016728"/>
                      <a:gd name="connsiteX4" fmla="*/ 246729 w 246729"/>
                      <a:gd name="connsiteY4" fmla="*/ 508364 h 1016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29" h="1016728">
                        <a:moveTo>
                          <a:pt x="246729" y="508364"/>
                        </a:moveTo>
                        <a:cubicBezTo>
                          <a:pt x="246729" y="789126"/>
                          <a:pt x="191497" y="1016729"/>
                          <a:pt x="123365" y="1016729"/>
                        </a:cubicBezTo>
                        <a:cubicBezTo>
                          <a:pt x="55232" y="1016729"/>
                          <a:pt x="0" y="789126"/>
                          <a:pt x="0" y="508364"/>
                        </a:cubicBezTo>
                        <a:cubicBezTo>
                          <a:pt x="0" y="227602"/>
                          <a:pt x="55232" y="0"/>
                          <a:pt x="123365" y="0"/>
                        </a:cubicBezTo>
                        <a:cubicBezTo>
                          <a:pt x="191497" y="0"/>
                          <a:pt x="246729" y="227602"/>
                          <a:pt x="246729" y="508364"/>
                        </a:cubicBezTo>
                        <a:close/>
                      </a:path>
                    </a:pathLst>
                  </a:custGeom>
                  <a:noFill/>
                  <a:ln w="9525" cap="rnd">
                    <a:solidFill>
                      <a:srgbClr val="090909"/>
                    </a:solidFill>
                    <a:prstDash val="solid"/>
                    <a:round/>
                  </a:ln>
                </p:spPr>
                <p:txBody>
                  <a:bodyPr rtlCol="0" anchor="ctr"/>
                  <a:lstStyle/>
                  <a:p>
                    <a:endParaRPr lang="es-CO"/>
                  </a:p>
                </p:txBody>
              </p:sp>
            </p:grpSp>
            <p:grpSp>
              <p:nvGrpSpPr>
                <p:cNvPr id="163" name="Graphic 205">
                  <a:extLst>
                    <a:ext uri="{FF2B5EF4-FFF2-40B4-BE49-F238E27FC236}">
                      <a16:creationId xmlns:a16="http://schemas.microsoft.com/office/drawing/2014/main" id="{434AE103-E241-88EA-FE77-34E4AEF4A508}"/>
                    </a:ext>
                  </a:extLst>
                </p:cNvPr>
                <p:cNvGrpSpPr/>
                <p:nvPr/>
              </p:nvGrpSpPr>
              <p:grpSpPr>
                <a:xfrm>
                  <a:off x="4824605" y="2201548"/>
                  <a:ext cx="84996" cy="462974"/>
                  <a:chOff x="4824605" y="2201548"/>
                  <a:chExt cx="84996" cy="462974"/>
                </a:xfrm>
                <a:solidFill>
                  <a:srgbClr val="090909"/>
                </a:solidFill>
              </p:grpSpPr>
              <p:sp>
                <p:nvSpPr>
                  <p:cNvPr id="164" name="Freeform: Shape 163">
                    <a:extLst>
                      <a:ext uri="{FF2B5EF4-FFF2-40B4-BE49-F238E27FC236}">
                        <a16:creationId xmlns:a16="http://schemas.microsoft.com/office/drawing/2014/main" id="{61B91E47-5B15-AD0E-BFA4-382E84834F73}"/>
                      </a:ext>
                    </a:extLst>
                  </p:cNvPr>
                  <p:cNvSpPr/>
                  <p:nvPr/>
                </p:nvSpPr>
                <p:spPr>
                  <a:xfrm>
                    <a:off x="4829365" y="2206313"/>
                    <a:ext cx="75476" cy="453447"/>
                  </a:xfrm>
                  <a:custGeom>
                    <a:avLst/>
                    <a:gdLst>
                      <a:gd name="connsiteX0" fmla="*/ 0 w 75476"/>
                      <a:gd name="connsiteY0" fmla="*/ 0 h 453447"/>
                      <a:gd name="connsiteX1" fmla="*/ 75476 w 75476"/>
                      <a:gd name="connsiteY1" fmla="*/ 453447 h 453447"/>
                    </a:gdLst>
                    <a:ahLst/>
                    <a:cxnLst>
                      <a:cxn ang="0">
                        <a:pos x="connsiteX0" y="connsiteY0"/>
                      </a:cxn>
                      <a:cxn ang="0">
                        <a:pos x="connsiteX1" y="connsiteY1"/>
                      </a:cxn>
                    </a:cxnLst>
                    <a:rect l="l" t="t" r="r" b="b"/>
                    <a:pathLst>
                      <a:path w="75476" h="453447">
                        <a:moveTo>
                          <a:pt x="0" y="0"/>
                        </a:moveTo>
                        <a:lnTo>
                          <a:pt x="75476" y="453447"/>
                        </a:lnTo>
                      </a:path>
                    </a:pathLst>
                  </a:custGeom>
                  <a:ln w="9525" cap="flat">
                    <a:noFill/>
                    <a:prstDash val="solid"/>
                    <a:miter/>
                  </a:ln>
                </p:spPr>
                <p:txBody>
                  <a:bodyPr rtlCol="0" anchor="ctr"/>
                  <a:lstStyle/>
                  <a:p>
                    <a:endParaRPr lang="es-CO"/>
                  </a:p>
                </p:txBody>
              </p:sp>
              <p:sp>
                <p:nvSpPr>
                  <p:cNvPr id="165" name="Freeform: Shape 164">
                    <a:extLst>
                      <a:ext uri="{FF2B5EF4-FFF2-40B4-BE49-F238E27FC236}">
                        <a16:creationId xmlns:a16="http://schemas.microsoft.com/office/drawing/2014/main" id="{1766967D-90DF-29B8-29AE-4E0C3BA624C1}"/>
                      </a:ext>
                    </a:extLst>
                  </p:cNvPr>
                  <p:cNvSpPr/>
                  <p:nvPr/>
                </p:nvSpPr>
                <p:spPr>
                  <a:xfrm>
                    <a:off x="4824605" y="2201548"/>
                    <a:ext cx="84996" cy="462974"/>
                  </a:xfrm>
                  <a:custGeom>
                    <a:avLst/>
                    <a:gdLst>
                      <a:gd name="connsiteX0" fmla="*/ 80227 w 84996"/>
                      <a:gd name="connsiteY0" fmla="*/ 462975 h 462974"/>
                      <a:gd name="connsiteX1" fmla="*/ 75540 w 84996"/>
                      <a:gd name="connsiteY1" fmla="*/ 458993 h 462974"/>
                      <a:gd name="connsiteX2" fmla="*/ 65 w 84996"/>
                      <a:gd name="connsiteY2" fmla="*/ 5546 h 462974"/>
                      <a:gd name="connsiteX3" fmla="*/ 3979 w 84996"/>
                      <a:gd name="connsiteY3" fmla="*/ 69 h 462974"/>
                      <a:gd name="connsiteX4" fmla="*/ 9456 w 84996"/>
                      <a:gd name="connsiteY4" fmla="*/ 3984 h 462974"/>
                      <a:gd name="connsiteX5" fmla="*/ 84932 w 84996"/>
                      <a:gd name="connsiteY5" fmla="*/ 457431 h 462974"/>
                      <a:gd name="connsiteX6" fmla="*/ 81017 w 84996"/>
                      <a:gd name="connsiteY6" fmla="*/ 462908 h 462974"/>
                      <a:gd name="connsiteX7" fmla="*/ 80227 w 84996"/>
                      <a:gd name="connsiteY7" fmla="*/ 462975 h 4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96" h="462974">
                        <a:moveTo>
                          <a:pt x="80227" y="462975"/>
                        </a:moveTo>
                        <a:cubicBezTo>
                          <a:pt x="77950" y="462975"/>
                          <a:pt x="75931" y="461327"/>
                          <a:pt x="75540" y="458993"/>
                        </a:cubicBezTo>
                        <a:lnTo>
                          <a:pt x="65" y="5546"/>
                        </a:lnTo>
                        <a:cubicBezTo>
                          <a:pt x="-364" y="2955"/>
                          <a:pt x="1388" y="498"/>
                          <a:pt x="3979" y="69"/>
                        </a:cubicBezTo>
                        <a:cubicBezTo>
                          <a:pt x="6532" y="-378"/>
                          <a:pt x="9018" y="1393"/>
                          <a:pt x="9456" y="3984"/>
                        </a:cubicBezTo>
                        <a:lnTo>
                          <a:pt x="84932" y="457431"/>
                        </a:lnTo>
                        <a:cubicBezTo>
                          <a:pt x="85361" y="460022"/>
                          <a:pt x="83608" y="462479"/>
                          <a:pt x="81017" y="462908"/>
                        </a:cubicBezTo>
                        <a:cubicBezTo>
                          <a:pt x="80760" y="462956"/>
                          <a:pt x="80494" y="462975"/>
                          <a:pt x="80227" y="462975"/>
                        </a:cubicBezTo>
                        <a:close/>
                      </a:path>
                    </a:pathLst>
                  </a:custGeom>
                  <a:solidFill>
                    <a:srgbClr val="090909"/>
                  </a:solidFill>
                  <a:ln w="9525" cap="flat">
                    <a:noFill/>
                    <a:prstDash val="solid"/>
                    <a:miter/>
                  </a:ln>
                </p:spPr>
                <p:txBody>
                  <a:bodyPr rtlCol="0" anchor="ctr"/>
                  <a:lstStyle/>
                  <a:p>
                    <a:endParaRPr lang="es-CO"/>
                  </a:p>
                </p:txBody>
              </p:sp>
            </p:grpSp>
          </p:grpSp>
          <p:grpSp>
            <p:nvGrpSpPr>
              <p:cNvPr id="138" name="Graphic 205">
                <a:extLst>
                  <a:ext uri="{FF2B5EF4-FFF2-40B4-BE49-F238E27FC236}">
                    <a16:creationId xmlns:a16="http://schemas.microsoft.com/office/drawing/2014/main" id="{7BFBB941-4C0D-33DF-8742-FD7034F2AF00}"/>
                  </a:ext>
                </a:extLst>
              </p:cNvPr>
              <p:cNvGrpSpPr/>
              <p:nvPr/>
            </p:nvGrpSpPr>
            <p:grpSpPr>
              <a:xfrm>
                <a:off x="4686976" y="2775245"/>
                <a:ext cx="348484" cy="469493"/>
                <a:chOff x="4686976" y="2775245"/>
                <a:chExt cx="348484" cy="469493"/>
              </a:xfrm>
            </p:grpSpPr>
            <p:grpSp>
              <p:nvGrpSpPr>
                <p:cNvPr id="144" name="Graphic 205">
                  <a:extLst>
                    <a:ext uri="{FF2B5EF4-FFF2-40B4-BE49-F238E27FC236}">
                      <a16:creationId xmlns:a16="http://schemas.microsoft.com/office/drawing/2014/main" id="{5D355967-F434-10DE-2432-6BB9088126C2}"/>
                    </a:ext>
                  </a:extLst>
                </p:cNvPr>
                <p:cNvGrpSpPr/>
                <p:nvPr/>
              </p:nvGrpSpPr>
              <p:grpSpPr>
                <a:xfrm>
                  <a:off x="4719424" y="2886305"/>
                  <a:ext cx="284795" cy="173829"/>
                  <a:chOff x="4719424" y="2886305"/>
                  <a:chExt cx="284795" cy="173829"/>
                </a:xfrm>
              </p:grpSpPr>
              <p:sp>
                <p:nvSpPr>
                  <p:cNvPr id="154" name="Freeform: Shape 153">
                    <a:extLst>
                      <a:ext uri="{FF2B5EF4-FFF2-40B4-BE49-F238E27FC236}">
                        <a16:creationId xmlns:a16="http://schemas.microsoft.com/office/drawing/2014/main" id="{4867B335-6C6D-7BE8-909D-DE989A14AFDB}"/>
                      </a:ext>
                    </a:extLst>
                  </p:cNvPr>
                  <p:cNvSpPr/>
                  <p:nvPr/>
                </p:nvSpPr>
                <p:spPr>
                  <a:xfrm>
                    <a:off x="4724206" y="2891073"/>
                    <a:ext cx="275230" cy="164272"/>
                  </a:xfrm>
                  <a:custGeom>
                    <a:avLst/>
                    <a:gdLst>
                      <a:gd name="connsiteX0" fmla="*/ 272075 w 275230"/>
                      <a:gd name="connsiteY0" fmla="*/ 38426 h 164272"/>
                      <a:gd name="connsiteX1" fmla="*/ 272656 w 275230"/>
                      <a:gd name="connsiteY1" fmla="*/ 40264 h 164272"/>
                      <a:gd name="connsiteX2" fmla="*/ 236804 w 275230"/>
                      <a:gd name="connsiteY2" fmla="*/ 109473 h 164272"/>
                      <a:gd name="connsiteX3" fmla="*/ 72374 w 275230"/>
                      <a:gd name="connsiteY3" fmla="*/ 161698 h 164272"/>
                      <a:gd name="connsiteX4" fmla="*/ 3165 w 275230"/>
                      <a:gd name="connsiteY4" fmla="*/ 125846 h 164272"/>
                      <a:gd name="connsiteX5" fmla="*/ 2575 w 275230"/>
                      <a:gd name="connsiteY5" fmla="*/ 124008 h 164272"/>
                      <a:gd name="connsiteX6" fmla="*/ 38427 w 275230"/>
                      <a:gd name="connsiteY6" fmla="*/ 54799 h 164272"/>
                      <a:gd name="connsiteX7" fmla="*/ 202857 w 275230"/>
                      <a:gd name="connsiteY7" fmla="*/ 2574 h 164272"/>
                      <a:gd name="connsiteX8" fmla="*/ 272075 w 275230"/>
                      <a:gd name="connsiteY8" fmla="*/ 38426 h 1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0" h="164272">
                        <a:moveTo>
                          <a:pt x="272075" y="38426"/>
                        </a:moveTo>
                        <a:lnTo>
                          <a:pt x="272656" y="40264"/>
                        </a:lnTo>
                        <a:cubicBezTo>
                          <a:pt x="281828" y="69153"/>
                          <a:pt x="265703" y="100300"/>
                          <a:pt x="236804" y="109473"/>
                        </a:cubicBezTo>
                        <a:lnTo>
                          <a:pt x="72374" y="161698"/>
                        </a:lnTo>
                        <a:cubicBezTo>
                          <a:pt x="43485" y="170871"/>
                          <a:pt x="12338" y="154745"/>
                          <a:pt x="3165" y="125846"/>
                        </a:cubicBezTo>
                        <a:lnTo>
                          <a:pt x="2575" y="124008"/>
                        </a:lnTo>
                        <a:cubicBezTo>
                          <a:pt x="-6598" y="95119"/>
                          <a:pt x="9528" y="63972"/>
                          <a:pt x="38427" y="54799"/>
                        </a:cubicBezTo>
                        <a:lnTo>
                          <a:pt x="202857" y="2574"/>
                        </a:lnTo>
                        <a:cubicBezTo>
                          <a:pt x="231746" y="-6599"/>
                          <a:pt x="262893" y="9536"/>
                          <a:pt x="272075" y="38426"/>
                        </a:cubicBezTo>
                        <a:close/>
                      </a:path>
                    </a:pathLst>
                  </a:custGeom>
                  <a:solidFill>
                    <a:srgbClr val="F8EEE2"/>
                  </a:solidFill>
                  <a:ln w="9525" cap="flat">
                    <a:noFill/>
                    <a:prstDash val="solid"/>
                    <a:miter/>
                  </a:ln>
                </p:spPr>
                <p:txBody>
                  <a:bodyPr rtlCol="0" anchor="ctr"/>
                  <a:lstStyle/>
                  <a:p>
                    <a:endParaRPr lang="es-CO"/>
                  </a:p>
                </p:txBody>
              </p:sp>
              <p:sp>
                <p:nvSpPr>
                  <p:cNvPr id="155" name="Freeform: Shape 154">
                    <a:extLst>
                      <a:ext uri="{FF2B5EF4-FFF2-40B4-BE49-F238E27FC236}">
                        <a16:creationId xmlns:a16="http://schemas.microsoft.com/office/drawing/2014/main" id="{7A92DF5E-6B82-B6A3-0F41-64A03C5CE483}"/>
                      </a:ext>
                    </a:extLst>
                  </p:cNvPr>
                  <p:cNvSpPr/>
                  <p:nvPr/>
                </p:nvSpPr>
                <p:spPr>
                  <a:xfrm>
                    <a:off x="4719424" y="2886305"/>
                    <a:ext cx="284795" cy="173829"/>
                  </a:xfrm>
                  <a:custGeom>
                    <a:avLst/>
                    <a:gdLst>
                      <a:gd name="connsiteX0" fmla="*/ 60526 w 284795"/>
                      <a:gd name="connsiteY0" fmla="*/ 173829 h 173829"/>
                      <a:gd name="connsiteX1" fmla="*/ 32960 w 284795"/>
                      <a:gd name="connsiteY1" fmla="*/ 167057 h 173829"/>
                      <a:gd name="connsiteX2" fmla="*/ 3404 w 284795"/>
                      <a:gd name="connsiteY2" fmla="*/ 132071 h 173829"/>
                      <a:gd name="connsiteX3" fmla="*/ 2814 w 284795"/>
                      <a:gd name="connsiteY3" fmla="*/ 130233 h 173829"/>
                      <a:gd name="connsiteX4" fmla="*/ 41761 w 284795"/>
                      <a:gd name="connsiteY4" fmla="*/ 55033 h 173829"/>
                      <a:gd name="connsiteX5" fmla="*/ 206201 w 284795"/>
                      <a:gd name="connsiteY5" fmla="*/ 2817 h 173829"/>
                      <a:gd name="connsiteX6" fmla="*/ 281401 w 284795"/>
                      <a:gd name="connsiteY6" fmla="*/ 41765 h 173829"/>
                      <a:gd name="connsiteX7" fmla="*/ 281982 w 284795"/>
                      <a:gd name="connsiteY7" fmla="*/ 43603 h 173829"/>
                      <a:gd name="connsiteX8" fmla="*/ 243034 w 284795"/>
                      <a:gd name="connsiteY8" fmla="*/ 118803 h 173829"/>
                      <a:gd name="connsiteX9" fmla="*/ 78595 w 284795"/>
                      <a:gd name="connsiteY9" fmla="*/ 171019 h 173829"/>
                      <a:gd name="connsiteX10" fmla="*/ 60526 w 284795"/>
                      <a:gd name="connsiteY10" fmla="*/ 173829 h 173829"/>
                      <a:gd name="connsiteX11" fmla="*/ 224289 w 284795"/>
                      <a:gd name="connsiteY11" fmla="*/ 9513 h 173829"/>
                      <a:gd name="connsiteX12" fmla="*/ 209078 w 284795"/>
                      <a:gd name="connsiteY12" fmla="*/ 11885 h 173829"/>
                      <a:gd name="connsiteX13" fmla="*/ 44638 w 284795"/>
                      <a:gd name="connsiteY13" fmla="*/ 64101 h 173829"/>
                      <a:gd name="connsiteX14" fmla="*/ 11891 w 284795"/>
                      <a:gd name="connsiteY14" fmla="*/ 127338 h 173829"/>
                      <a:gd name="connsiteX15" fmla="*/ 12481 w 284795"/>
                      <a:gd name="connsiteY15" fmla="*/ 129176 h 173829"/>
                      <a:gd name="connsiteX16" fmla="*/ 37342 w 284795"/>
                      <a:gd name="connsiteY16" fmla="*/ 158589 h 173829"/>
                      <a:gd name="connsiteX17" fmla="*/ 75708 w 284795"/>
                      <a:gd name="connsiteY17" fmla="*/ 161932 h 173829"/>
                      <a:gd name="connsiteX18" fmla="*/ 240148 w 284795"/>
                      <a:gd name="connsiteY18" fmla="*/ 109716 h 173829"/>
                      <a:gd name="connsiteX19" fmla="*/ 272905 w 284795"/>
                      <a:gd name="connsiteY19" fmla="*/ 46480 h 173829"/>
                      <a:gd name="connsiteX20" fmla="*/ 272323 w 284795"/>
                      <a:gd name="connsiteY20" fmla="*/ 44641 h 173829"/>
                      <a:gd name="connsiteX21" fmla="*/ 272323 w 284795"/>
                      <a:gd name="connsiteY21" fmla="*/ 44641 h 173829"/>
                      <a:gd name="connsiteX22" fmla="*/ 224289 w 284795"/>
                      <a:gd name="connsiteY22" fmla="*/ 9513 h 1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795" h="173829">
                        <a:moveTo>
                          <a:pt x="60526" y="173829"/>
                        </a:moveTo>
                        <a:cubicBezTo>
                          <a:pt x="51058" y="173829"/>
                          <a:pt x="41647" y="171553"/>
                          <a:pt x="32960" y="167057"/>
                        </a:cubicBezTo>
                        <a:cubicBezTo>
                          <a:pt x="18720" y="159684"/>
                          <a:pt x="8214" y="147254"/>
                          <a:pt x="3404" y="132071"/>
                        </a:cubicBezTo>
                        <a:lnTo>
                          <a:pt x="2814" y="130233"/>
                        </a:lnTo>
                        <a:cubicBezTo>
                          <a:pt x="-7178" y="98763"/>
                          <a:pt x="10291" y="65035"/>
                          <a:pt x="41761" y="55033"/>
                        </a:cubicBezTo>
                        <a:lnTo>
                          <a:pt x="206201" y="2817"/>
                        </a:lnTo>
                        <a:cubicBezTo>
                          <a:pt x="237691" y="-7184"/>
                          <a:pt x="271400" y="10294"/>
                          <a:pt x="281401" y="41765"/>
                        </a:cubicBezTo>
                        <a:lnTo>
                          <a:pt x="281982" y="43603"/>
                        </a:lnTo>
                        <a:cubicBezTo>
                          <a:pt x="291974" y="75074"/>
                          <a:pt x="274505" y="108802"/>
                          <a:pt x="243034" y="118803"/>
                        </a:cubicBezTo>
                        <a:lnTo>
                          <a:pt x="78595" y="171019"/>
                        </a:lnTo>
                        <a:cubicBezTo>
                          <a:pt x="72670" y="172896"/>
                          <a:pt x="66593" y="173829"/>
                          <a:pt x="60526" y="173829"/>
                        </a:cubicBezTo>
                        <a:close/>
                        <a:moveTo>
                          <a:pt x="224289" y="9513"/>
                        </a:moveTo>
                        <a:cubicBezTo>
                          <a:pt x="219250" y="9513"/>
                          <a:pt x="214135" y="10275"/>
                          <a:pt x="209078" y="11885"/>
                        </a:cubicBezTo>
                        <a:lnTo>
                          <a:pt x="44638" y="64101"/>
                        </a:lnTo>
                        <a:cubicBezTo>
                          <a:pt x="18177" y="72502"/>
                          <a:pt x="3490" y="100868"/>
                          <a:pt x="11891" y="127338"/>
                        </a:cubicBezTo>
                        <a:lnTo>
                          <a:pt x="12481" y="129176"/>
                        </a:lnTo>
                        <a:cubicBezTo>
                          <a:pt x="16530" y="141939"/>
                          <a:pt x="25359" y="152388"/>
                          <a:pt x="37342" y="158589"/>
                        </a:cubicBezTo>
                        <a:cubicBezTo>
                          <a:pt x="49334" y="164799"/>
                          <a:pt x="62955" y="165980"/>
                          <a:pt x="75708" y="161932"/>
                        </a:cubicBezTo>
                        <a:lnTo>
                          <a:pt x="240148" y="109716"/>
                        </a:lnTo>
                        <a:cubicBezTo>
                          <a:pt x="266608" y="101315"/>
                          <a:pt x="281296" y="72950"/>
                          <a:pt x="272905" y="46480"/>
                        </a:cubicBezTo>
                        <a:lnTo>
                          <a:pt x="272323" y="44641"/>
                        </a:lnTo>
                        <a:lnTo>
                          <a:pt x="272323" y="44641"/>
                        </a:lnTo>
                        <a:cubicBezTo>
                          <a:pt x="265513" y="23220"/>
                          <a:pt x="245644" y="9513"/>
                          <a:pt x="224289" y="9513"/>
                        </a:cubicBezTo>
                        <a:close/>
                      </a:path>
                    </a:pathLst>
                  </a:custGeom>
                  <a:solidFill>
                    <a:srgbClr val="090909"/>
                  </a:solidFill>
                  <a:ln w="9525" cap="flat">
                    <a:noFill/>
                    <a:prstDash val="solid"/>
                    <a:miter/>
                  </a:ln>
                </p:spPr>
                <p:txBody>
                  <a:bodyPr rtlCol="0" anchor="ctr"/>
                  <a:lstStyle/>
                  <a:p>
                    <a:endParaRPr lang="es-CO"/>
                  </a:p>
                </p:txBody>
              </p:sp>
            </p:grpSp>
            <p:grpSp>
              <p:nvGrpSpPr>
                <p:cNvPr id="145" name="Graphic 205">
                  <a:extLst>
                    <a:ext uri="{FF2B5EF4-FFF2-40B4-BE49-F238E27FC236}">
                      <a16:creationId xmlns:a16="http://schemas.microsoft.com/office/drawing/2014/main" id="{CF56A881-53D1-DD74-E21B-6F84128E5E1D}"/>
                    </a:ext>
                  </a:extLst>
                </p:cNvPr>
                <p:cNvGrpSpPr/>
                <p:nvPr/>
              </p:nvGrpSpPr>
              <p:grpSpPr>
                <a:xfrm>
                  <a:off x="4686976" y="2775245"/>
                  <a:ext cx="284797" cy="173837"/>
                  <a:chOff x="4686976" y="2775245"/>
                  <a:chExt cx="284797" cy="173837"/>
                </a:xfrm>
              </p:grpSpPr>
              <p:sp>
                <p:nvSpPr>
                  <p:cNvPr id="152" name="Freeform: Shape 151">
                    <a:extLst>
                      <a:ext uri="{FF2B5EF4-FFF2-40B4-BE49-F238E27FC236}">
                        <a16:creationId xmlns:a16="http://schemas.microsoft.com/office/drawing/2014/main" id="{85F8EF69-B447-8DF4-277A-FDD1B99875CF}"/>
                      </a:ext>
                    </a:extLst>
                  </p:cNvPr>
                  <p:cNvSpPr/>
                  <p:nvPr/>
                </p:nvSpPr>
                <p:spPr>
                  <a:xfrm>
                    <a:off x="4691736" y="2780030"/>
                    <a:ext cx="275239" cy="164283"/>
                  </a:xfrm>
                  <a:custGeom>
                    <a:avLst/>
                    <a:gdLst>
                      <a:gd name="connsiteX0" fmla="*/ 272084 w 275239"/>
                      <a:gd name="connsiteY0" fmla="*/ 38427 h 164283"/>
                      <a:gd name="connsiteX1" fmla="*/ 272665 w 275239"/>
                      <a:gd name="connsiteY1" fmla="*/ 40265 h 164283"/>
                      <a:gd name="connsiteX2" fmla="*/ 236813 w 275239"/>
                      <a:gd name="connsiteY2" fmla="*/ 109483 h 164283"/>
                      <a:gd name="connsiteX3" fmla="*/ 72383 w 275239"/>
                      <a:gd name="connsiteY3" fmla="*/ 161709 h 164283"/>
                      <a:gd name="connsiteX4" fmla="*/ 3165 w 275239"/>
                      <a:gd name="connsiteY4" fmla="*/ 125857 h 164283"/>
                      <a:gd name="connsiteX5" fmla="*/ 2575 w 275239"/>
                      <a:gd name="connsiteY5" fmla="*/ 124009 h 164283"/>
                      <a:gd name="connsiteX6" fmla="*/ 38427 w 275239"/>
                      <a:gd name="connsiteY6" fmla="*/ 54800 h 164283"/>
                      <a:gd name="connsiteX7" fmla="*/ 202857 w 275239"/>
                      <a:gd name="connsiteY7" fmla="*/ 2574 h 164283"/>
                      <a:gd name="connsiteX8" fmla="*/ 272084 w 275239"/>
                      <a:gd name="connsiteY8" fmla="*/ 38427 h 16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9" h="164283">
                        <a:moveTo>
                          <a:pt x="272084" y="38427"/>
                        </a:moveTo>
                        <a:lnTo>
                          <a:pt x="272665" y="40265"/>
                        </a:lnTo>
                        <a:cubicBezTo>
                          <a:pt x="281838" y="69154"/>
                          <a:pt x="265712" y="100301"/>
                          <a:pt x="236813" y="109483"/>
                        </a:cubicBezTo>
                        <a:lnTo>
                          <a:pt x="72383" y="161709"/>
                        </a:lnTo>
                        <a:cubicBezTo>
                          <a:pt x="43494" y="170881"/>
                          <a:pt x="12347" y="154755"/>
                          <a:pt x="3165" y="125857"/>
                        </a:cubicBezTo>
                        <a:lnTo>
                          <a:pt x="2575" y="124009"/>
                        </a:lnTo>
                        <a:cubicBezTo>
                          <a:pt x="-6598" y="95119"/>
                          <a:pt x="9528" y="63973"/>
                          <a:pt x="38427" y="54800"/>
                        </a:cubicBezTo>
                        <a:lnTo>
                          <a:pt x="202857" y="2574"/>
                        </a:lnTo>
                        <a:cubicBezTo>
                          <a:pt x="231765" y="-6598"/>
                          <a:pt x="262912" y="9528"/>
                          <a:pt x="272084" y="38427"/>
                        </a:cubicBezTo>
                        <a:close/>
                      </a:path>
                    </a:pathLst>
                  </a:custGeom>
                  <a:solidFill>
                    <a:srgbClr val="F8EEE2"/>
                  </a:solidFill>
                  <a:ln w="9525" cap="flat">
                    <a:noFill/>
                    <a:prstDash val="solid"/>
                    <a:miter/>
                  </a:ln>
                </p:spPr>
                <p:txBody>
                  <a:bodyPr rtlCol="0" anchor="ctr"/>
                  <a:lstStyle/>
                  <a:p>
                    <a:endParaRPr lang="es-CO"/>
                  </a:p>
                </p:txBody>
              </p:sp>
              <p:sp>
                <p:nvSpPr>
                  <p:cNvPr id="153" name="Freeform: Shape 152">
                    <a:extLst>
                      <a:ext uri="{FF2B5EF4-FFF2-40B4-BE49-F238E27FC236}">
                        <a16:creationId xmlns:a16="http://schemas.microsoft.com/office/drawing/2014/main" id="{9B411967-AA79-E1E2-6898-610EBE9F6180}"/>
                      </a:ext>
                    </a:extLst>
                  </p:cNvPr>
                  <p:cNvSpPr/>
                  <p:nvPr/>
                </p:nvSpPr>
                <p:spPr>
                  <a:xfrm>
                    <a:off x="4686976" y="2775245"/>
                    <a:ext cx="284797" cy="173837"/>
                  </a:xfrm>
                  <a:custGeom>
                    <a:avLst/>
                    <a:gdLst>
                      <a:gd name="connsiteX0" fmla="*/ 60522 w 284797"/>
                      <a:gd name="connsiteY0" fmla="*/ 173838 h 173837"/>
                      <a:gd name="connsiteX1" fmla="*/ 32966 w 284797"/>
                      <a:gd name="connsiteY1" fmla="*/ 167066 h 173837"/>
                      <a:gd name="connsiteX2" fmla="*/ 3400 w 284797"/>
                      <a:gd name="connsiteY2" fmla="*/ 132080 h 173837"/>
                      <a:gd name="connsiteX3" fmla="*/ 2819 w 284797"/>
                      <a:gd name="connsiteY3" fmla="*/ 130232 h 173837"/>
                      <a:gd name="connsiteX4" fmla="*/ 6782 w 284797"/>
                      <a:gd name="connsiteY4" fmla="*/ 84608 h 173837"/>
                      <a:gd name="connsiteX5" fmla="*/ 41767 w 284797"/>
                      <a:gd name="connsiteY5" fmla="*/ 55042 h 173837"/>
                      <a:gd name="connsiteX6" fmla="*/ 206197 w 284797"/>
                      <a:gd name="connsiteY6" fmla="*/ 2816 h 173837"/>
                      <a:gd name="connsiteX7" fmla="*/ 281397 w 284797"/>
                      <a:gd name="connsiteY7" fmla="*/ 41764 h 173837"/>
                      <a:gd name="connsiteX8" fmla="*/ 281978 w 284797"/>
                      <a:gd name="connsiteY8" fmla="*/ 43602 h 173837"/>
                      <a:gd name="connsiteX9" fmla="*/ 278025 w 284797"/>
                      <a:gd name="connsiteY9" fmla="*/ 89237 h 173837"/>
                      <a:gd name="connsiteX10" fmla="*/ 243030 w 284797"/>
                      <a:gd name="connsiteY10" fmla="*/ 118802 h 173837"/>
                      <a:gd name="connsiteX11" fmla="*/ 78600 w 284797"/>
                      <a:gd name="connsiteY11" fmla="*/ 171028 h 173837"/>
                      <a:gd name="connsiteX12" fmla="*/ 60522 w 284797"/>
                      <a:gd name="connsiteY12" fmla="*/ 173838 h 173837"/>
                      <a:gd name="connsiteX13" fmla="*/ 224276 w 284797"/>
                      <a:gd name="connsiteY13" fmla="*/ 9532 h 173837"/>
                      <a:gd name="connsiteX14" fmla="*/ 209064 w 284797"/>
                      <a:gd name="connsiteY14" fmla="*/ 11894 h 173837"/>
                      <a:gd name="connsiteX15" fmla="*/ 44634 w 284797"/>
                      <a:gd name="connsiteY15" fmla="*/ 64119 h 173837"/>
                      <a:gd name="connsiteX16" fmla="*/ 15221 w 284797"/>
                      <a:gd name="connsiteY16" fmla="*/ 88979 h 173837"/>
                      <a:gd name="connsiteX17" fmla="*/ 11877 w 284797"/>
                      <a:gd name="connsiteY17" fmla="*/ 127346 h 173837"/>
                      <a:gd name="connsiteX18" fmla="*/ 12468 w 284797"/>
                      <a:gd name="connsiteY18" fmla="*/ 129194 h 173837"/>
                      <a:gd name="connsiteX19" fmla="*/ 37328 w 284797"/>
                      <a:gd name="connsiteY19" fmla="*/ 158607 h 173837"/>
                      <a:gd name="connsiteX20" fmla="*/ 75695 w 284797"/>
                      <a:gd name="connsiteY20" fmla="*/ 161951 h 173837"/>
                      <a:gd name="connsiteX21" fmla="*/ 240125 w 284797"/>
                      <a:gd name="connsiteY21" fmla="*/ 109725 h 173837"/>
                      <a:gd name="connsiteX22" fmla="*/ 269538 w 284797"/>
                      <a:gd name="connsiteY22" fmla="*/ 84865 h 173837"/>
                      <a:gd name="connsiteX23" fmla="*/ 272882 w 284797"/>
                      <a:gd name="connsiteY23" fmla="*/ 46498 h 173837"/>
                      <a:gd name="connsiteX24" fmla="*/ 272301 w 284797"/>
                      <a:gd name="connsiteY24" fmla="*/ 44660 h 173837"/>
                      <a:gd name="connsiteX25" fmla="*/ 272301 w 284797"/>
                      <a:gd name="connsiteY25" fmla="*/ 44660 h 173837"/>
                      <a:gd name="connsiteX26" fmla="*/ 224276 w 284797"/>
                      <a:gd name="connsiteY26" fmla="*/ 9532 h 17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797" h="173837">
                        <a:moveTo>
                          <a:pt x="60522" y="173838"/>
                        </a:moveTo>
                        <a:cubicBezTo>
                          <a:pt x="51054" y="173847"/>
                          <a:pt x="41653" y="171561"/>
                          <a:pt x="32966" y="167066"/>
                        </a:cubicBezTo>
                        <a:cubicBezTo>
                          <a:pt x="18726" y="159693"/>
                          <a:pt x="8220" y="147263"/>
                          <a:pt x="3400" y="132080"/>
                        </a:cubicBezTo>
                        <a:lnTo>
                          <a:pt x="2819" y="130232"/>
                        </a:lnTo>
                        <a:cubicBezTo>
                          <a:pt x="-2010" y="115049"/>
                          <a:pt x="-600" y="98847"/>
                          <a:pt x="6782" y="84608"/>
                        </a:cubicBezTo>
                        <a:cubicBezTo>
                          <a:pt x="14154" y="70368"/>
                          <a:pt x="26575" y="59871"/>
                          <a:pt x="41767" y="55042"/>
                        </a:cubicBezTo>
                        <a:lnTo>
                          <a:pt x="206197" y="2816"/>
                        </a:lnTo>
                        <a:cubicBezTo>
                          <a:pt x="237668" y="-7185"/>
                          <a:pt x="271405" y="10303"/>
                          <a:pt x="281397" y="41764"/>
                        </a:cubicBezTo>
                        <a:lnTo>
                          <a:pt x="281978" y="43602"/>
                        </a:lnTo>
                        <a:cubicBezTo>
                          <a:pt x="286807" y="58785"/>
                          <a:pt x="285397" y="74997"/>
                          <a:pt x="278025" y="89237"/>
                        </a:cubicBezTo>
                        <a:cubicBezTo>
                          <a:pt x="270653" y="103477"/>
                          <a:pt x="258223" y="113973"/>
                          <a:pt x="243030" y="118802"/>
                        </a:cubicBezTo>
                        <a:lnTo>
                          <a:pt x="78600" y="171028"/>
                        </a:lnTo>
                        <a:cubicBezTo>
                          <a:pt x="72666" y="172914"/>
                          <a:pt x="66580" y="173838"/>
                          <a:pt x="60522" y="173838"/>
                        </a:cubicBezTo>
                        <a:close/>
                        <a:moveTo>
                          <a:pt x="224276" y="9532"/>
                        </a:moveTo>
                        <a:cubicBezTo>
                          <a:pt x="219237" y="9532"/>
                          <a:pt x="214122" y="10294"/>
                          <a:pt x="209064" y="11894"/>
                        </a:cubicBezTo>
                        <a:lnTo>
                          <a:pt x="44634" y="64119"/>
                        </a:lnTo>
                        <a:cubicBezTo>
                          <a:pt x="31870" y="68167"/>
                          <a:pt x="21431" y="76997"/>
                          <a:pt x="15221" y="88979"/>
                        </a:cubicBezTo>
                        <a:cubicBezTo>
                          <a:pt x="9010" y="100962"/>
                          <a:pt x="7829" y="114583"/>
                          <a:pt x="11877" y="127346"/>
                        </a:cubicBezTo>
                        <a:lnTo>
                          <a:pt x="12468" y="129194"/>
                        </a:lnTo>
                        <a:cubicBezTo>
                          <a:pt x="16516" y="141958"/>
                          <a:pt x="25346" y="152397"/>
                          <a:pt x="37328" y="158607"/>
                        </a:cubicBezTo>
                        <a:cubicBezTo>
                          <a:pt x="49330" y="164818"/>
                          <a:pt x="62950" y="165999"/>
                          <a:pt x="75695" y="161951"/>
                        </a:cubicBezTo>
                        <a:lnTo>
                          <a:pt x="240125" y="109725"/>
                        </a:lnTo>
                        <a:cubicBezTo>
                          <a:pt x="252889" y="105677"/>
                          <a:pt x="263337" y="96838"/>
                          <a:pt x="269538" y="84865"/>
                        </a:cubicBezTo>
                        <a:cubicBezTo>
                          <a:pt x="275749" y="72882"/>
                          <a:pt x="276930" y="59262"/>
                          <a:pt x="272882" y="46498"/>
                        </a:cubicBezTo>
                        <a:lnTo>
                          <a:pt x="272301" y="44660"/>
                        </a:lnTo>
                        <a:lnTo>
                          <a:pt x="272301" y="44660"/>
                        </a:lnTo>
                        <a:cubicBezTo>
                          <a:pt x="265500" y="23238"/>
                          <a:pt x="245631" y="9532"/>
                          <a:pt x="224276" y="9532"/>
                        </a:cubicBezTo>
                        <a:close/>
                      </a:path>
                    </a:pathLst>
                  </a:custGeom>
                  <a:solidFill>
                    <a:srgbClr val="090909"/>
                  </a:solidFill>
                  <a:ln w="9525" cap="flat">
                    <a:noFill/>
                    <a:prstDash val="solid"/>
                    <a:miter/>
                  </a:ln>
                </p:spPr>
                <p:txBody>
                  <a:bodyPr rtlCol="0" anchor="ctr"/>
                  <a:lstStyle/>
                  <a:p>
                    <a:endParaRPr lang="es-CO"/>
                  </a:p>
                </p:txBody>
              </p:sp>
            </p:grpSp>
            <p:grpSp>
              <p:nvGrpSpPr>
                <p:cNvPr id="146" name="Graphic 205">
                  <a:extLst>
                    <a:ext uri="{FF2B5EF4-FFF2-40B4-BE49-F238E27FC236}">
                      <a16:creationId xmlns:a16="http://schemas.microsoft.com/office/drawing/2014/main" id="{BD5AED2B-FD2C-A0BA-4E42-CCCF0FB91037}"/>
                    </a:ext>
                  </a:extLst>
                </p:cNvPr>
                <p:cNvGrpSpPr/>
                <p:nvPr/>
              </p:nvGrpSpPr>
              <p:grpSpPr>
                <a:xfrm>
                  <a:off x="4773701" y="3000667"/>
                  <a:ext cx="230624" cy="154507"/>
                  <a:chOff x="4773701" y="3000667"/>
                  <a:chExt cx="230624" cy="154507"/>
                </a:xfrm>
              </p:grpSpPr>
              <p:sp>
                <p:nvSpPr>
                  <p:cNvPr id="150" name="Freeform: Shape 149">
                    <a:extLst>
                      <a:ext uri="{FF2B5EF4-FFF2-40B4-BE49-F238E27FC236}">
                        <a16:creationId xmlns:a16="http://schemas.microsoft.com/office/drawing/2014/main" id="{A6501974-4C14-BBF3-E74F-C4ED97AFBF9E}"/>
                      </a:ext>
                    </a:extLst>
                  </p:cNvPr>
                  <p:cNvSpPr/>
                  <p:nvPr/>
                </p:nvSpPr>
                <p:spPr>
                  <a:xfrm>
                    <a:off x="4778398" y="3005443"/>
                    <a:ext cx="221171" cy="144959"/>
                  </a:xfrm>
                  <a:custGeom>
                    <a:avLst/>
                    <a:gdLst>
                      <a:gd name="connsiteX0" fmla="*/ 218464 w 221171"/>
                      <a:gd name="connsiteY0" fmla="*/ 37947 h 144959"/>
                      <a:gd name="connsiteX1" fmla="*/ 218626 w 221171"/>
                      <a:gd name="connsiteY1" fmla="*/ 38442 h 144959"/>
                      <a:gd name="connsiteX2" fmla="*/ 183231 w 221171"/>
                      <a:gd name="connsiteY2" fmla="*/ 106793 h 144959"/>
                      <a:gd name="connsiteX3" fmla="*/ 71055 w 221171"/>
                      <a:gd name="connsiteY3" fmla="*/ 142417 h 144959"/>
                      <a:gd name="connsiteX4" fmla="*/ 2703 w 221171"/>
                      <a:gd name="connsiteY4" fmla="*/ 107012 h 144959"/>
                      <a:gd name="connsiteX5" fmla="*/ 2542 w 221171"/>
                      <a:gd name="connsiteY5" fmla="*/ 106517 h 144959"/>
                      <a:gd name="connsiteX6" fmla="*/ 37946 w 221171"/>
                      <a:gd name="connsiteY6" fmla="*/ 38166 h 144959"/>
                      <a:gd name="connsiteX7" fmla="*/ 150103 w 221171"/>
                      <a:gd name="connsiteY7" fmla="*/ 2542 h 144959"/>
                      <a:gd name="connsiteX8" fmla="*/ 218464 w 221171"/>
                      <a:gd name="connsiteY8" fmla="*/ 37947 h 14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71" h="144959">
                        <a:moveTo>
                          <a:pt x="218464" y="37947"/>
                        </a:moveTo>
                        <a:lnTo>
                          <a:pt x="218626" y="38442"/>
                        </a:lnTo>
                        <a:cubicBezTo>
                          <a:pt x="227694" y="66969"/>
                          <a:pt x="211758" y="97726"/>
                          <a:pt x="183231" y="106793"/>
                        </a:cubicBezTo>
                        <a:lnTo>
                          <a:pt x="71055" y="142417"/>
                        </a:lnTo>
                        <a:cubicBezTo>
                          <a:pt x="42527" y="151475"/>
                          <a:pt x="11762" y="135549"/>
                          <a:pt x="2703" y="107012"/>
                        </a:cubicBezTo>
                        <a:lnTo>
                          <a:pt x="2542" y="106517"/>
                        </a:lnTo>
                        <a:cubicBezTo>
                          <a:pt x="-6517" y="77990"/>
                          <a:pt x="9418" y="47234"/>
                          <a:pt x="37946" y="38166"/>
                        </a:cubicBezTo>
                        <a:lnTo>
                          <a:pt x="150103" y="2542"/>
                        </a:lnTo>
                        <a:cubicBezTo>
                          <a:pt x="178630" y="-6516"/>
                          <a:pt x="209396" y="9410"/>
                          <a:pt x="218464" y="37947"/>
                        </a:cubicBezTo>
                        <a:close/>
                      </a:path>
                    </a:pathLst>
                  </a:custGeom>
                  <a:solidFill>
                    <a:srgbClr val="F8EEE2"/>
                  </a:solidFill>
                  <a:ln w="9525" cap="flat">
                    <a:noFill/>
                    <a:prstDash val="solid"/>
                    <a:miter/>
                  </a:ln>
                </p:spPr>
                <p:txBody>
                  <a:bodyPr rtlCol="0" anchor="ctr"/>
                  <a:lstStyle/>
                  <a:p>
                    <a:endParaRPr lang="es-CO"/>
                  </a:p>
                </p:txBody>
              </p:sp>
              <p:sp>
                <p:nvSpPr>
                  <p:cNvPr id="151" name="Freeform: Shape 150">
                    <a:extLst>
                      <a:ext uri="{FF2B5EF4-FFF2-40B4-BE49-F238E27FC236}">
                        <a16:creationId xmlns:a16="http://schemas.microsoft.com/office/drawing/2014/main" id="{4207DCFD-70AA-862B-CC56-1E379F32AD89}"/>
                      </a:ext>
                    </a:extLst>
                  </p:cNvPr>
                  <p:cNvSpPr/>
                  <p:nvPr/>
                </p:nvSpPr>
                <p:spPr>
                  <a:xfrm>
                    <a:off x="4773701" y="3000667"/>
                    <a:ext cx="230624" cy="154507"/>
                  </a:xfrm>
                  <a:custGeom>
                    <a:avLst/>
                    <a:gdLst>
                      <a:gd name="connsiteX0" fmla="*/ 59312 w 230624"/>
                      <a:gd name="connsiteY0" fmla="*/ 154508 h 154507"/>
                      <a:gd name="connsiteX1" fmla="*/ 2857 w 230624"/>
                      <a:gd name="connsiteY1" fmla="*/ 113226 h 154507"/>
                      <a:gd name="connsiteX2" fmla="*/ 41195 w 230624"/>
                      <a:gd name="connsiteY2" fmla="*/ 38398 h 154507"/>
                      <a:gd name="connsiteX3" fmla="*/ 153343 w 230624"/>
                      <a:gd name="connsiteY3" fmla="*/ 2784 h 154507"/>
                      <a:gd name="connsiteX4" fmla="*/ 198453 w 230624"/>
                      <a:gd name="connsiteY4" fmla="*/ 6699 h 154507"/>
                      <a:gd name="connsiteX5" fmla="*/ 227676 w 230624"/>
                      <a:gd name="connsiteY5" fmla="*/ 41284 h 154507"/>
                      <a:gd name="connsiteX6" fmla="*/ 227838 w 230624"/>
                      <a:gd name="connsiteY6" fmla="*/ 41760 h 154507"/>
                      <a:gd name="connsiteX7" fmla="*/ 223932 w 230624"/>
                      <a:gd name="connsiteY7" fmla="*/ 86880 h 154507"/>
                      <a:gd name="connsiteX8" fmla="*/ 189347 w 230624"/>
                      <a:gd name="connsiteY8" fmla="*/ 116103 h 154507"/>
                      <a:gd name="connsiteX9" fmla="*/ 77181 w 230624"/>
                      <a:gd name="connsiteY9" fmla="*/ 151726 h 154507"/>
                      <a:gd name="connsiteX10" fmla="*/ 59312 w 230624"/>
                      <a:gd name="connsiteY10" fmla="*/ 154508 h 154507"/>
                      <a:gd name="connsiteX11" fmla="*/ 171211 w 230624"/>
                      <a:gd name="connsiteY11" fmla="*/ 9528 h 154507"/>
                      <a:gd name="connsiteX12" fmla="*/ 156238 w 230624"/>
                      <a:gd name="connsiteY12" fmla="*/ 11861 h 154507"/>
                      <a:gd name="connsiteX13" fmla="*/ 44091 w 230624"/>
                      <a:gd name="connsiteY13" fmla="*/ 47475 h 154507"/>
                      <a:gd name="connsiteX14" fmla="*/ 11782 w 230624"/>
                      <a:gd name="connsiteY14" fmla="*/ 109845 h 154507"/>
                      <a:gd name="connsiteX15" fmla="*/ 74304 w 230624"/>
                      <a:gd name="connsiteY15" fmla="*/ 142649 h 154507"/>
                      <a:gd name="connsiteX16" fmla="*/ 186470 w 230624"/>
                      <a:gd name="connsiteY16" fmla="*/ 107025 h 154507"/>
                      <a:gd name="connsiteX17" fmla="*/ 215484 w 230624"/>
                      <a:gd name="connsiteY17" fmla="*/ 82499 h 154507"/>
                      <a:gd name="connsiteX18" fmla="*/ 218770 w 230624"/>
                      <a:gd name="connsiteY18" fmla="*/ 44656 h 154507"/>
                      <a:gd name="connsiteX19" fmla="*/ 218608 w 230624"/>
                      <a:gd name="connsiteY19" fmla="*/ 44161 h 154507"/>
                      <a:gd name="connsiteX20" fmla="*/ 194081 w 230624"/>
                      <a:gd name="connsiteY20" fmla="*/ 15147 h 154507"/>
                      <a:gd name="connsiteX21" fmla="*/ 171211 w 230624"/>
                      <a:gd name="connsiteY21" fmla="*/ 9528 h 15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624" h="154507">
                        <a:moveTo>
                          <a:pt x="59312" y="154508"/>
                        </a:moveTo>
                        <a:cubicBezTo>
                          <a:pt x="34204" y="154508"/>
                          <a:pt x="10849" y="138401"/>
                          <a:pt x="2857" y="113226"/>
                        </a:cubicBezTo>
                        <a:cubicBezTo>
                          <a:pt x="-7182" y="81622"/>
                          <a:pt x="10096" y="48275"/>
                          <a:pt x="41195" y="38398"/>
                        </a:cubicBezTo>
                        <a:lnTo>
                          <a:pt x="153343" y="2784"/>
                        </a:lnTo>
                        <a:cubicBezTo>
                          <a:pt x="168354" y="-1988"/>
                          <a:pt x="184394" y="-588"/>
                          <a:pt x="198453" y="6699"/>
                        </a:cubicBezTo>
                        <a:cubicBezTo>
                          <a:pt x="212540" y="13985"/>
                          <a:pt x="222913" y="26273"/>
                          <a:pt x="227676" y="41284"/>
                        </a:cubicBezTo>
                        <a:lnTo>
                          <a:pt x="227838" y="41760"/>
                        </a:lnTo>
                        <a:cubicBezTo>
                          <a:pt x="232609" y="56791"/>
                          <a:pt x="231219" y="72802"/>
                          <a:pt x="223932" y="86880"/>
                        </a:cubicBezTo>
                        <a:cubicBezTo>
                          <a:pt x="216636" y="100958"/>
                          <a:pt x="204359" y="111331"/>
                          <a:pt x="189347" y="116103"/>
                        </a:cubicBezTo>
                        <a:lnTo>
                          <a:pt x="77181" y="151726"/>
                        </a:lnTo>
                        <a:cubicBezTo>
                          <a:pt x="71256" y="153612"/>
                          <a:pt x="65236" y="154508"/>
                          <a:pt x="59312" y="154508"/>
                        </a:cubicBezTo>
                        <a:close/>
                        <a:moveTo>
                          <a:pt x="171211" y="9528"/>
                        </a:moveTo>
                        <a:cubicBezTo>
                          <a:pt x="166192" y="9528"/>
                          <a:pt x="161143" y="10299"/>
                          <a:pt x="156238" y="11861"/>
                        </a:cubicBezTo>
                        <a:lnTo>
                          <a:pt x="44091" y="47475"/>
                        </a:lnTo>
                        <a:cubicBezTo>
                          <a:pt x="17992" y="55762"/>
                          <a:pt x="3495" y="83746"/>
                          <a:pt x="11782" y="109845"/>
                        </a:cubicBezTo>
                        <a:cubicBezTo>
                          <a:pt x="20231" y="136439"/>
                          <a:pt x="48215" y="150926"/>
                          <a:pt x="74304" y="142649"/>
                        </a:cubicBezTo>
                        <a:lnTo>
                          <a:pt x="186470" y="107025"/>
                        </a:lnTo>
                        <a:cubicBezTo>
                          <a:pt x="199053" y="103035"/>
                          <a:pt x="209359" y="94319"/>
                          <a:pt x="215484" y="82499"/>
                        </a:cubicBezTo>
                        <a:cubicBezTo>
                          <a:pt x="221608" y="70678"/>
                          <a:pt x="222770" y="57238"/>
                          <a:pt x="218770" y="44656"/>
                        </a:cubicBezTo>
                        <a:lnTo>
                          <a:pt x="218608" y="44161"/>
                        </a:lnTo>
                        <a:cubicBezTo>
                          <a:pt x="214607" y="31568"/>
                          <a:pt x="205902" y="21272"/>
                          <a:pt x="194081" y="15147"/>
                        </a:cubicBezTo>
                        <a:cubicBezTo>
                          <a:pt x="186880" y="11423"/>
                          <a:pt x="179070" y="9528"/>
                          <a:pt x="171211" y="9528"/>
                        </a:cubicBezTo>
                        <a:close/>
                      </a:path>
                    </a:pathLst>
                  </a:custGeom>
                  <a:solidFill>
                    <a:srgbClr val="090909"/>
                  </a:solidFill>
                  <a:ln w="9525" cap="flat">
                    <a:noFill/>
                    <a:prstDash val="solid"/>
                    <a:miter/>
                  </a:ln>
                </p:spPr>
                <p:txBody>
                  <a:bodyPr rtlCol="0" anchor="ctr"/>
                  <a:lstStyle/>
                  <a:p>
                    <a:endParaRPr lang="es-CO"/>
                  </a:p>
                </p:txBody>
              </p:sp>
            </p:grpSp>
            <p:grpSp>
              <p:nvGrpSpPr>
                <p:cNvPr id="147" name="Graphic 205">
                  <a:extLst>
                    <a:ext uri="{FF2B5EF4-FFF2-40B4-BE49-F238E27FC236}">
                      <a16:creationId xmlns:a16="http://schemas.microsoft.com/office/drawing/2014/main" id="{407EBF34-C567-41B1-440C-41B72E369BFA}"/>
                    </a:ext>
                  </a:extLst>
                </p:cNvPr>
                <p:cNvGrpSpPr/>
                <p:nvPr/>
              </p:nvGrpSpPr>
              <p:grpSpPr>
                <a:xfrm>
                  <a:off x="4859560" y="3105476"/>
                  <a:ext cx="175900" cy="139262"/>
                  <a:chOff x="4859560" y="3105476"/>
                  <a:chExt cx="175900" cy="139262"/>
                </a:xfrm>
              </p:grpSpPr>
              <p:sp>
                <p:nvSpPr>
                  <p:cNvPr id="148" name="Freeform: Shape 147">
                    <a:extLst>
                      <a:ext uri="{FF2B5EF4-FFF2-40B4-BE49-F238E27FC236}">
                        <a16:creationId xmlns:a16="http://schemas.microsoft.com/office/drawing/2014/main" id="{6BF94040-514C-840E-A4A4-B7CB8B59A35B}"/>
                      </a:ext>
                    </a:extLst>
                  </p:cNvPr>
                  <p:cNvSpPr/>
                  <p:nvPr/>
                </p:nvSpPr>
                <p:spPr>
                  <a:xfrm>
                    <a:off x="4864328" y="3110263"/>
                    <a:ext cx="166331" cy="129687"/>
                  </a:xfrm>
                  <a:custGeom>
                    <a:avLst/>
                    <a:gdLst>
                      <a:gd name="connsiteX0" fmla="*/ 163176 w 166331"/>
                      <a:gd name="connsiteY0" fmla="*/ 38426 h 129687"/>
                      <a:gd name="connsiteX1" fmla="*/ 163757 w 166331"/>
                      <a:gd name="connsiteY1" fmla="*/ 40264 h 129687"/>
                      <a:gd name="connsiteX2" fmla="*/ 127904 w 166331"/>
                      <a:gd name="connsiteY2" fmla="*/ 109473 h 129687"/>
                      <a:gd name="connsiteX3" fmla="*/ 72374 w 166331"/>
                      <a:gd name="connsiteY3" fmla="*/ 127113 h 129687"/>
                      <a:gd name="connsiteX4" fmla="*/ 3156 w 166331"/>
                      <a:gd name="connsiteY4" fmla="*/ 91261 h 129687"/>
                      <a:gd name="connsiteX5" fmla="*/ 2575 w 166331"/>
                      <a:gd name="connsiteY5" fmla="*/ 89423 h 129687"/>
                      <a:gd name="connsiteX6" fmla="*/ 38417 w 166331"/>
                      <a:gd name="connsiteY6" fmla="*/ 20214 h 129687"/>
                      <a:gd name="connsiteX7" fmla="*/ 93948 w 166331"/>
                      <a:gd name="connsiteY7" fmla="*/ 2574 h 129687"/>
                      <a:gd name="connsiteX8" fmla="*/ 163176 w 166331"/>
                      <a:gd name="connsiteY8" fmla="*/ 38426 h 12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31" h="129687">
                        <a:moveTo>
                          <a:pt x="163176" y="38426"/>
                        </a:moveTo>
                        <a:lnTo>
                          <a:pt x="163757" y="40264"/>
                        </a:lnTo>
                        <a:cubicBezTo>
                          <a:pt x="172929" y="69153"/>
                          <a:pt x="156804" y="100300"/>
                          <a:pt x="127904" y="109473"/>
                        </a:cubicBezTo>
                        <a:lnTo>
                          <a:pt x="72374" y="127113"/>
                        </a:lnTo>
                        <a:cubicBezTo>
                          <a:pt x="43485" y="136286"/>
                          <a:pt x="12338" y="120160"/>
                          <a:pt x="3156" y="91261"/>
                        </a:cubicBezTo>
                        <a:lnTo>
                          <a:pt x="2575" y="89423"/>
                        </a:lnTo>
                        <a:cubicBezTo>
                          <a:pt x="-6598" y="60533"/>
                          <a:pt x="9528" y="29386"/>
                          <a:pt x="38417" y="20214"/>
                        </a:cubicBezTo>
                        <a:lnTo>
                          <a:pt x="93948" y="2574"/>
                        </a:lnTo>
                        <a:cubicBezTo>
                          <a:pt x="122856" y="-6599"/>
                          <a:pt x="153994" y="9536"/>
                          <a:pt x="163176" y="38426"/>
                        </a:cubicBezTo>
                        <a:close/>
                      </a:path>
                    </a:pathLst>
                  </a:custGeom>
                  <a:solidFill>
                    <a:srgbClr val="F8EEE2"/>
                  </a:solidFill>
                  <a:ln w="9525" cap="flat">
                    <a:noFill/>
                    <a:prstDash val="solid"/>
                    <a:miter/>
                  </a:ln>
                </p:spPr>
                <p:txBody>
                  <a:bodyPr rtlCol="0" anchor="ctr"/>
                  <a:lstStyle/>
                  <a:p>
                    <a:endParaRPr lang="es-CO"/>
                  </a:p>
                </p:txBody>
              </p:sp>
              <p:sp>
                <p:nvSpPr>
                  <p:cNvPr id="149" name="Freeform: Shape 148">
                    <a:extLst>
                      <a:ext uri="{FF2B5EF4-FFF2-40B4-BE49-F238E27FC236}">
                        <a16:creationId xmlns:a16="http://schemas.microsoft.com/office/drawing/2014/main" id="{AC601936-9417-A416-DB97-01773CE43FA7}"/>
                      </a:ext>
                    </a:extLst>
                  </p:cNvPr>
                  <p:cNvSpPr/>
                  <p:nvPr/>
                </p:nvSpPr>
                <p:spPr>
                  <a:xfrm>
                    <a:off x="4859560" y="3105476"/>
                    <a:ext cx="175900" cy="139262"/>
                  </a:xfrm>
                  <a:custGeom>
                    <a:avLst/>
                    <a:gdLst>
                      <a:gd name="connsiteX0" fmla="*/ 60522 w 175900"/>
                      <a:gd name="connsiteY0" fmla="*/ 139263 h 139262"/>
                      <a:gd name="connsiteX1" fmla="*/ 32956 w 175900"/>
                      <a:gd name="connsiteY1" fmla="*/ 132491 h 139262"/>
                      <a:gd name="connsiteX2" fmla="*/ 3400 w 175900"/>
                      <a:gd name="connsiteY2" fmla="*/ 97505 h 139262"/>
                      <a:gd name="connsiteX3" fmla="*/ 2819 w 175900"/>
                      <a:gd name="connsiteY3" fmla="*/ 95657 h 139262"/>
                      <a:gd name="connsiteX4" fmla="*/ 6782 w 175900"/>
                      <a:gd name="connsiteY4" fmla="*/ 50023 h 139262"/>
                      <a:gd name="connsiteX5" fmla="*/ 41767 w 175900"/>
                      <a:gd name="connsiteY5" fmla="*/ 20458 h 139262"/>
                      <a:gd name="connsiteX6" fmla="*/ 97288 w 175900"/>
                      <a:gd name="connsiteY6" fmla="*/ 2817 h 139262"/>
                      <a:gd name="connsiteX7" fmla="*/ 172497 w 175900"/>
                      <a:gd name="connsiteY7" fmla="*/ 41765 h 139262"/>
                      <a:gd name="connsiteX8" fmla="*/ 172507 w 175900"/>
                      <a:gd name="connsiteY8" fmla="*/ 41784 h 139262"/>
                      <a:gd name="connsiteX9" fmla="*/ 173088 w 175900"/>
                      <a:gd name="connsiteY9" fmla="*/ 43622 h 139262"/>
                      <a:gd name="connsiteX10" fmla="*/ 169126 w 175900"/>
                      <a:gd name="connsiteY10" fmla="*/ 89238 h 139262"/>
                      <a:gd name="connsiteX11" fmla="*/ 134140 w 175900"/>
                      <a:gd name="connsiteY11" fmla="*/ 118803 h 139262"/>
                      <a:gd name="connsiteX12" fmla="*/ 78609 w 175900"/>
                      <a:gd name="connsiteY12" fmla="*/ 136443 h 139262"/>
                      <a:gd name="connsiteX13" fmla="*/ 60522 w 175900"/>
                      <a:gd name="connsiteY13" fmla="*/ 139263 h 139262"/>
                      <a:gd name="connsiteX14" fmla="*/ 115376 w 175900"/>
                      <a:gd name="connsiteY14" fmla="*/ 9542 h 139262"/>
                      <a:gd name="connsiteX15" fmla="*/ 100165 w 175900"/>
                      <a:gd name="connsiteY15" fmla="*/ 11914 h 139262"/>
                      <a:gd name="connsiteX16" fmla="*/ 44644 w 175900"/>
                      <a:gd name="connsiteY16" fmla="*/ 29554 h 139262"/>
                      <a:gd name="connsiteX17" fmla="*/ 15230 w 175900"/>
                      <a:gd name="connsiteY17" fmla="*/ 54414 h 139262"/>
                      <a:gd name="connsiteX18" fmla="*/ 11887 w 175900"/>
                      <a:gd name="connsiteY18" fmla="*/ 92781 h 139262"/>
                      <a:gd name="connsiteX19" fmla="*/ 12468 w 175900"/>
                      <a:gd name="connsiteY19" fmla="*/ 94629 h 139262"/>
                      <a:gd name="connsiteX20" fmla="*/ 37328 w 175900"/>
                      <a:gd name="connsiteY20" fmla="*/ 124042 h 139262"/>
                      <a:gd name="connsiteX21" fmla="*/ 75695 w 175900"/>
                      <a:gd name="connsiteY21" fmla="*/ 127385 h 139262"/>
                      <a:gd name="connsiteX22" fmla="*/ 131226 w 175900"/>
                      <a:gd name="connsiteY22" fmla="*/ 109745 h 139262"/>
                      <a:gd name="connsiteX23" fmla="*/ 160639 w 175900"/>
                      <a:gd name="connsiteY23" fmla="*/ 84885 h 139262"/>
                      <a:gd name="connsiteX24" fmla="*/ 163973 w 175900"/>
                      <a:gd name="connsiteY24" fmla="*/ 46518 h 139262"/>
                      <a:gd name="connsiteX25" fmla="*/ 163392 w 175900"/>
                      <a:gd name="connsiteY25" fmla="*/ 44680 h 139262"/>
                      <a:gd name="connsiteX26" fmla="*/ 115376 w 175900"/>
                      <a:gd name="connsiteY26" fmla="*/ 9542 h 1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900" h="139262">
                        <a:moveTo>
                          <a:pt x="60522" y="139263"/>
                        </a:moveTo>
                        <a:cubicBezTo>
                          <a:pt x="51054" y="139263"/>
                          <a:pt x="41652" y="136986"/>
                          <a:pt x="32956" y="132491"/>
                        </a:cubicBezTo>
                        <a:cubicBezTo>
                          <a:pt x="18716" y="125118"/>
                          <a:pt x="8210" y="112688"/>
                          <a:pt x="3400" y="97505"/>
                        </a:cubicBezTo>
                        <a:lnTo>
                          <a:pt x="2819" y="95657"/>
                        </a:lnTo>
                        <a:cubicBezTo>
                          <a:pt x="-2010" y="80475"/>
                          <a:pt x="-600" y="64273"/>
                          <a:pt x="6782" y="50023"/>
                        </a:cubicBezTo>
                        <a:cubicBezTo>
                          <a:pt x="14154" y="35783"/>
                          <a:pt x="26575" y="25287"/>
                          <a:pt x="41767" y="20458"/>
                        </a:cubicBezTo>
                        <a:lnTo>
                          <a:pt x="97288" y="2817"/>
                        </a:lnTo>
                        <a:cubicBezTo>
                          <a:pt x="128768" y="-7184"/>
                          <a:pt x="162496" y="10294"/>
                          <a:pt x="172497" y="41765"/>
                        </a:cubicBezTo>
                        <a:cubicBezTo>
                          <a:pt x="172497" y="41765"/>
                          <a:pt x="172497" y="41774"/>
                          <a:pt x="172507" y="41784"/>
                        </a:cubicBezTo>
                        <a:lnTo>
                          <a:pt x="173088" y="43622"/>
                        </a:lnTo>
                        <a:cubicBezTo>
                          <a:pt x="177908" y="58786"/>
                          <a:pt x="176498" y="74998"/>
                          <a:pt x="169126" y="89238"/>
                        </a:cubicBezTo>
                        <a:cubicBezTo>
                          <a:pt x="161753" y="103477"/>
                          <a:pt x="149333" y="113984"/>
                          <a:pt x="134140" y="118803"/>
                        </a:cubicBezTo>
                        <a:lnTo>
                          <a:pt x="78609" y="136443"/>
                        </a:lnTo>
                        <a:cubicBezTo>
                          <a:pt x="72666" y="138329"/>
                          <a:pt x="66589" y="139263"/>
                          <a:pt x="60522" y="139263"/>
                        </a:cubicBezTo>
                        <a:close/>
                        <a:moveTo>
                          <a:pt x="115376" y="9542"/>
                        </a:moveTo>
                        <a:cubicBezTo>
                          <a:pt x="110337" y="9542"/>
                          <a:pt x="105222" y="10304"/>
                          <a:pt x="100165" y="11914"/>
                        </a:cubicBezTo>
                        <a:lnTo>
                          <a:pt x="44644" y="29554"/>
                        </a:lnTo>
                        <a:cubicBezTo>
                          <a:pt x="31880" y="33602"/>
                          <a:pt x="21431" y="42441"/>
                          <a:pt x="15230" y="54414"/>
                        </a:cubicBezTo>
                        <a:cubicBezTo>
                          <a:pt x="9020" y="66397"/>
                          <a:pt x="7839" y="80027"/>
                          <a:pt x="11887" y="92781"/>
                        </a:cubicBezTo>
                        <a:lnTo>
                          <a:pt x="12468" y="94629"/>
                        </a:lnTo>
                        <a:cubicBezTo>
                          <a:pt x="16516" y="107392"/>
                          <a:pt x="25355" y="117832"/>
                          <a:pt x="37328" y="124042"/>
                        </a:cubicBezTo>
                        <a:cubicBezTo>
                          <a:pt x="49330" y="130252"/>
                          <a:pt x="62951" y="131433"/>
                          <a:pt x="75695" y="127385"/>
                        </a:cubicBezTo>
                        <a:lnTo>
                          <a:pt x="131226" y="109745"/>
                        </a:lnTo>
                        <a:cubicBezTo>
                          <a:pt x="143989" y="105697"/>
                          <a:pt x="154429" y="96858"/>
                          <a:pt x="160639" y="84885"/>
                        </a:cubicBezTo>
                        <a:cubicBezTo>
                          <a:pt x="166840" y="72902"/>
                          <a:pt x="168021" y="59281"/>
                          <a:pt x="163973" y="46518"/>
                        </a:cubicBezTo>
                        <a:lnTo>
                          <a:pt x="163392" y="44680"/>
                        </a:lnTo>
                        <a:cubicBezTo>
                          <a:pt x="156610" y="23248"/>
                          <a:pt x="136731" y="9542"/>
                          <a:pt x="115376" y="9542"/>
                        </a:cubicBezTo>
                        <a:close/>
                      </a:path>
                    </a:pathLst>
                  </a:custGeom>
                  <a:solidFill>
                    <a:srgbClr val="090909"/>
                  </a:solidFill>
                  <a:ln w="9525" cap="flat">
                    <a:noFill/>
                    <a:prstDash val="solid"/>
                    <a:miter/>
                  </a:ln>
                </p:spPr>
                <p:txBody>
                  <a:bodyPr rtlCol="0" anchor="ctr"/>
                  <a:lstStyle/>
                  <a:p>
                    <a:endParaRPr lang="es-CO"/>
                  </a:p>
                </p:txBody>
              </p:sp>
            </p:grpSp>
          </p:grpSp>
          <p:grpSp>
            <p:nvGrpSpPr>
              <p:cNvPr id="139" name="Graphic 205">
                <a:extLst>
                  <a:ext uri="{FF2B5EF4-FFF2-40B4-BE49-F238E27FC236}">
                    <a16:creationId xmlns:a16="http://schemas.microsoft.com/office/drawing/2014/main" id="{C509DA0B-35E0-6F83-758B-FDE0374534C0}"/>
                  </a:ext>
                </a:extLst>
              </p:cNvPr>
              <p:cNvGrpSpPr/>
              <p:nvPr/>
            </p:nvGrpSpPr>
            <p:grpSpPr>
              <a:xfrm>
                <a:off x="4487632" y="2735351"/>
                <a:ext cx="159299" cy="369093"/>
                <a:chOff x="4487632" y="2735351"/>
                <a:chExt cx="159299" cy="369093"/>
              </a:xfrm>
            </p:grpSpPr>
            <p:grpSp>
              <p:nvGrpSpPr>
                <p:cNvPr id="140" name="Graphic 205">
                  <a:extLst>
                    <a:ext uri="{FF2B5EF4-FFF2-40B4-BE49-F238E27FC236}">
                      <a16:creationId xmlns:a16="http://schemas.microsoft.com/office/drawing/2014/main" id="{A719324B-57E3-A77F-E8D0-B0BA4F79486A}"/>
                    </a:ext>
                  </a:extLst>
                </p:cNvPr>
                <p:cNvGrpSpPr/>
                <p:nvPr/>
              </p:nvGrpSpPr>
              <p:grpSpPr>
                <a:xfrm>
                  <a:off x="4487632" y="2735351"/>
                  <a:ext cx="159299" cy="211826"/>
                  <a:chOff x="4487632" y="2735351"/>
                  <a:chExt cx="159299" cy="211826"/>
                </a:xfrm>
              </p:grpSpPr>
              <p:sp>
                <p:nvSpPr>
                  <p:cNvPr id="142" name="Freeform: Shape 141">
                    <a:extLst>
                      <a:ext uri="{FF2B5EF4-FFF2-40B4-BE49-F238E27FC236}">
                        <a16:creationId xmlns:a16="http://schemas.microsoft.com/office/drawing/2014/main" id="{ED34E8CB-5010-EB5E-53BD-012C241F58BC}"/>
                      </a:ext>
                    </a:extLst>
                  </p:cNvPr>
                  <p:cNvSpPr/>
                  <p:nvPr/>
                </p:nvSpPr>
                <p:spPr>
                  <a:xfrm>
                    <a:off x="4492399" y="2740121"/>
                    <a:ext cx="149784" cy="205484"/>
                  </a:xfrm>
                  <a:custGeom>
                    <a:avLst/>
                    <a:gdLst>
                      <a:gd name="connsiteX0" fmla="*/ 105632 w 149784"/>
                      <a:gd name="connsiteY0" fmla="*/ 205485 h 205484"/>
                      <a:gd name="connsiteX1" fmla="*/ 134769 w 149784"/>
                      <a:gd name="connsiteY1" fmla="*/ 123608 h 205484"/>
                      <a:gd name="connsiteX2" fmla="*/ 148104 w 149784"/>
                      <a:gd name="connsiteY2" fmla="*/ 43969 h 205484"/>
                      <a:gd name="connsiteX3" fmla="*/ 89125 w 149784"/>
                      <a:gd name="connsiteY3" fmla="*/ 1735 h 205484"/>
                      <a:gd name="connsiteX4" fmla="*/ 0 w 149784"/>
                      <a:gd name="connsiteY4" fmla="*/ 140800 h 20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84" h="205484">
                        <a:moveTo>
                          <a:pt x="105632" y="205485"/>
                        </a:moveTo>
                        <a:cubicBezTo>
                          <a:pt x="105632" y="205485"/>
                          <a:pt x="125882" y="147773"/>
                          <a:pt x="134769" y="123608"/>
                        </a:cubicBezTo>
                        <a:cubicBezTo>
                          <a:pt x="144180" y="97985"/>
                          <a:pt x="153733" y="70677"/>
                          <a:pt x="148104" y="43969"/>
                        </a:cubicBezTo>
                        <a:cubicBezTo>
                          <a:pt x="142475" y="17261"/>
                          <a:pt x="115071" y="-6751"/>
                          <a:pt x="89125" y="1735"/>
                        </a:cubicBezTo>
                        <a:cubicBezTo>
                          <a:pt x="63598" y="10089"/>
                          <a:pt x="15240" y="115902"/>
                          <a:pt x="0" y="140800"/>
                        </a:cubicBezTo>
                      </a:path>
                    </a:pathLst>
                  </a:custGeom>
                  <a:solidFill>
                    <a:srgbClr val="F8EEE2"/>
                  </a:solidFill>
                  <a:ln w="9525" cap="flat">
                    <a:noFill/>
                    <a:prstDash val="solid"/>
                    <a:miter/>
                  </a:ln>
                </p:spPr>
                <p:txBody>
                  <a:bodyPr rtlCol="0" anchor="ctr"/>
                  <a:lstStyle/>
                  <a:p>
                    <a:endParaRPr lang="es-CO"/>
                  </a:p>
                </p:txBody>
              </p:sp>
              <p:sp>
                <p:nvSpPr>
                  <p:cNvPr id="143" name="Freeform: Shape 142">
                    <a:extLst>
                      <a:ext uri="{FF2B5EF4-FFF2-40B4-BE49-F238E27FC236}">
                        <a16:creationId xmlns:a16="http://schemas.microsoft.com/office/drawing/2014/main" id="{EE9EDA79-BCD5-7B49-E3EA-6A0B608026D4}"/>
                      </a:ext>
                    </a:extLst>
                  </p:cNvPr>
                  <p:cNvSpPr/>
                  <p:nvPr/>
                </p:nvSpPr>
                <p:spPr>
                  <a:xfrm>
                    <a:off x="4487632" y="2735351"/>
                    <a:ext cx="159299" cy="211826"/>
                  </a:xfrm>
                  <a:custGeom>
                    <a:avLst/>
                    <a:gdLst>
                      <a:gd name="connsiteX0" fmla="*/ 114886 w 159299"/>
                      <a:gd name="connsiteY0" fmla="*/ 211826 h 211826"/>
                      <a:gd name="connsiteX1" fmla="*/ 105904 w 159299"/>
                      <a:gd name="connsiteY1" fmla="*/ 208674 h 211826"/>
                      <a:gd name="connsiteX2" fmla="*/ 135069 w 159299"/>
                      <a:gd name="connsiteY2" fmla="*/ 126730 h 211826"/>
                      <a:gd name="connsiteX3" fmla="*/ 148214 w 159299"/>
                      <a:gd name="connsiteY3" fmla="*/ 49711 h 211826"/>
                      <a:gd name="connsiteX4" fmla="*/ 122925 w 159299"/>
                      <a:gd name="connsiteY4" fmla="*/ 14725 h 211826"/>
                      <a:gd name="connsiteX5" fmla="*/ 95379 w 159299"/>
                      <a:gd name="connsiteY5" fmla="*/ 11020 h 211826"/>
                      <a:gd name="connsiteX6" fmla="*/ 25389 w 159299"/>
                      <a:gd name="connsiteY6" fmla="*/ 117415 h 211826"/>
                      <a:gd name="connsiteX7" fmla="*/ 8835 w 159299"/>
                      <a:gd name="connsiteY7" fmla="*/ 148047 h 211826"/>
                      <a:gd name="connsiteX8" fmla="*/ 2281 w 159299"/>
                      <a:gd name="connsiteY8" fmla="*/ 149619 h 211826"/>
                      <a:gd name="connsiteX9" fmla="*/ 700 w 159299"/>
                      <a:gd name="connsiteY9" fmla="*/ 143065 h 211826"/>
                      <a:gd name="connsiteX10" fmla="*/ 16940 w 159299"/>
                      <a:gd name="connsiteY10" fmla="*/ 112995 h 211826"/>
                      <a:gd name="connsiteX11" fmla="*/ 92416 w 159299"/>
                      <a:gd name="connsiteY11" fmla="*/ 1962 h 211826"/>
                      <a:gd name="connsiteX12" fmla="*/ 127678 w 159299"/>
                      <a:gd name="connsiteY12" fmla="*/ 6467 h 211826"/>
                      <a:gd name="connsiteX13" fmla="*/ 157529 w 159299"/>
                      <a:gd name="connsiteY13" fmla="*/ 47739 h 211826"/>
                      <a:gd name="connsiteX14" fmla="*/ 144013 w 159299"/>
                      <a:gd name="connsiteY14" fmla="*/ 130007 h 211826"/>
                      <a:gd name="connsiteX15" fmla="*/ 114886 w 159299"/>
                      <a:gd name="connsiteY15" fmla="*/ 211826 h 21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299" h="211826">
                        <a:moveTo>
                          <a:pt x="114886" y="211826"/>
                        </a:moveTo>
                        <a:lnTo>
                          <a:pt x="105904" y="208674"/>
                        </a:lnTo>
                        <a:cubicBezTo>
                          <a:pt x="105904" y="208674"/>
                          <a:pt x="126183" y="150914"/>
                          <a:pt x="135069" y="126730"/>
                        </a:cubicBezTo>
                        <a:cubicBezTo>
                          <a:pt x="143385" y="104070"/>
                          <a:pt x="153738" y="75886"/>
                          <a:pt x="148214" y="49711"/>
                        </a:cubicBezTo>
                        <a:cubicBezTo>
                          <a:pt x="145242" y="35614"/>
                          <a:pt x="135317" y="21879"/>
                          <a:pt x="122925" y="14725"/>
                        </a:cubicBezTo>
                        <a:cubicBezTo>
                          <a:pt x="116524" y="11020"/>
                          <a:pt x="106552" y="7391"/>
                          <a:pt x="95379" y="11020"/>
                        </a:cubicBezTo>
                        <a:cubicBezTo>
                          <a:pt x="77967" y="16716"/>
                          <a:pt x="43763" y="82220"/>
                          <a:pt x="25389" y="117415"/>
                        </a:cubicBezTo>
                        <a:cubicBezTo>
                          <a:pt x="18274" y="131035"/>
                          <a:pt x="12654" y="141799"/>
                          <a:pt x="8835" y="148047"/>
                        </a:cubicBezTo>
                        <a:cubicBezTo>
                          <a:pt x="7444" y="150295"/>
                          <a:pt x="4491" y="150971"/>
                          <a:pt x="2281" y="149619"/>
                        </a:cubicBezTo>
                        <a:cubicBezTo>
                          <a:pt x="33" y="148247"/>
                          <a:pt x="-672" y="145313"/>
                          <a:pt x="700" y="143065"/>
                        </a:cubicBezTo>
                        <a:cubicBezTo>
                          <a:pt x="4367" y="137084"/>
                          <a:pt x="10187" y="125920"/>
                          <a:pt x="16940" y="112995"/>
                        </a:cubicBezTo>
                        <a:cubicBezTo>
                          <a:pt x="45591" y="58121"/>
                          <a:pt x="72919" y="8334"/>
                          <a:pt x="92416" y="1962"/>
                        </a:cubicBezTo>
                        <a:cubicBezTo>
                          <a:pt x="103703" y="-1762"/>
                          <a:pt x="116238" y="-143"/>
                          <a:pt x="127678" y="6467"/>
                        </a:cubicBezTo>
                        <a:cubicBezTo>
                          <a:pt x="142537" y="15040"/>
                          <a:pt x="153967" y="30851"/>
                          <a:pt x="157529" y="47739"/>
                        </a:cubicBezTo>
                        <a:cubicBezTo>
                          <a:pt x="163616" y="76581"/>
                          <a:pt x="152748" y="106204"/>
                          <a:pt x="144013" y="130007"/>
                        </a:cubicBezTo>
                        <a:cubicBezTo>
                          <a:pt x="135127" y="154162"/>
                          <a:pt x="114886" y="211826"/>
                          <a:pt x="114886" y="211826"/>
                        </a:cubicBezTo>
                        <a:close/>
                      </a:path>
                    </a:pathLst>
                  </a:custGeom>
                  <a:solidFill>
                    <a:srgbClr val="090909"/>
                  </a:solidFill>
                  <a:ln w="9525" cap="flat">
                    <a:noFill/>
                    <a:prstDash val="solid"/>
                    <a:miter/>
                  </a:ln>
                </p:spPr>
                <p:txBody>
                  <a:bodyPr rtlCol="0" anchor="ctr"/>
                  <a:lstStyle/>
                  <a:p>
                    <a:endParaRPr lang="es-CO"/>
                  </a:p>
                </p:txBody>
              </p:sp>
            </p:grpSp>
            <p:sp>
              <p:nvSpPr>
                <p:cNvPr id="141" name="Freeform: Shape 140">
                  <a:extLst>
                    <a:ext uri="{FF2B5EF4-FFF2-40B4-BE49-F238E27FC236}">
                      <a16:creationId xmlns:a16="http://schemas.microsoft.com/office/drawing/2014/main" id="{920640E3-B187-2076-5583-A6E6F2814279}"/>
                    </a:ext>
                  </a:extLst>
                </p:cNvPr>
                <p:cNvSpPr/>
                <p:nvPr/>
              </p:nvSpPr>
              <p:spPr>
                <a:xfrm>
                  <a:off x="4548196" y="2940837"/>
                  <a:ext cx="54585" cy="163607"/>
                </a:xfrm>
                <a:custGeom>
                  <a:avLst/>
                  <a:gdLst>
                    <a:gd name="connsiteX0" fmla="*/ 4763 w 54585"/>
                    <a:gd name="connsiteY0" fmla="*/ 163608 h 163607"/>
                    <a:gd name="connsiteX1" fmla="*/ 4706 w 54585"/>
                    <a:gd name="connsiteY1" fmla="*/ 163608 h 163607"/>
                    <a:gd name="connsiteX2" fmla="*/ 0 w 54585"/>
                    <a:gd name="connsiteY2" fmla="*/ 158788 h 163607"/>
                    <a:gd name="connsiteX3" fmla="*/ 45463 w 54585"/>
                    <a:gd name="connsiteY3" fmla="*/ 2854 h 163607"/>
                    <a:gd name="connsiteX4" fmla="*/ 51731 w 54585"/>
                    <a:gd name="connsiteY4" fmla="*/ 387 h 163607"/>
                    <a:gd name="connsiteX5" fmla="*/ 54188 w 54585"/>
                    <a:gd name="connsiteY5" fmla="*/ 6655 h 163607"/>
                    <a:gd name="connsiteX6" fmla="*/ 9525 w 54585"/>
                    <a:gd name="connsiteY6" fmla="*/ 158893 h 163607"/>
                    <a:gd name="connsiteX7" fmla="*/ 4763 w 54585"/>
                    <a:gd name="connsiteY7" fmla="*/ 163608 h 1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85" h="163607">
                      <a:moveTo>
                        <a:pt x="4763" y="163608"/>
                      </a:moveTo>
                      <a:cubicBezTo>
                        <a:pt x="4744" y="163608"/>
                        <a:pt x="4725" y="163608"/>
                        <a:pt x="4706" y="163608"/>
                      </a:cubicBezTo>
                      <a:cubicBezTo>
                        <a:pt x="2077" y="163579"/>
                        <a:pt x="-28" y="161417"/>
                        <a:pt x="0" y="158788"/>
                      </a:cubicBezTo>
                      <a:cubicBezTo>
                        <a:pt x="581" y="106401"/>
                        <a:pt x="43634" y="7065"/>
                        <a:pt x="45463" y="2854"/>
                      </a:cubicBezTo>
                      <a:cubicBezTo>
                        <a:pt x="46520" y="445"/>
                        <a:pt x="49330" y="-641"/>
                        <a:pt x="51731" y="387"/>
                      </a:cubicBezTo>
                      <a:cubicBezTo>
                        <a:pt x="54140" y="1435"/>
                        <a:pt x="55236" y="4245"/>
                        <a:pt x="54188" y="6655"/>
                      </a:cubicBezTo>
                      <a:cubicBezTo>
                        <a:pt x="53750" y="7665"/>
                        <a:pt x="10087" y="108420"/>
                        <a:pt x="9525" y="158893"/>
                      </a:cubicBezTo>
                      <a:cubicBezTo>
                        <a:pt x="9497" y="161512"/>
                        <a:pt x="7363" y="163608"/>
                        <a:pt x="4763" y="163608"/>
                      </a:cubicBezTo>
                      <a:close/>
                    </a:path>
                  </a:pathLst>
                </a:custGeom>
                <a:solidFill>
                  <a:srgbClr val="090909"/>
                </a:solidFill>
                <a:ln w="9525" cap="flat">
                  <a:noFill/>
                  <a:prstDash val="solid"/>
                  <a:miter/>
                </a:ln>
              </p:spPr>
              <p:txBody>
                <a:bodyPr rtlCol="0" anchor="ctr"/>
                <a:lstStyle/>
                <a:p>
                  <a:endParaRPr lang="es-CO"/>
                </a:p>
              </p:txBody>
            </p:sp>
          </p:grpSp>
        </p:grpSp>
        <p:grpSp>
          <p:nvGrpSpPr>
            <p:cNvPr id="20" name="Graphic 205">
              <a:extLst>
                <a:ext uri="{FF2B5EF4-FFF2-40B4-BE49-F238E27FC236}">
                  <a16:creationId xmlns:a16="http://schemas.microsoft.com/office/drawing/2014/main" id="{FE511832-A03C-428D-2297-AF4085A2EEBB}"/>
                </a:ext>
              </a:extLst>
            </p:cNvPr>
            <p:cNvGrpSpPr/>
            <p:nvPr/>
          </p:nvGrpSpPr>
          <p:grpSpPr>
            <a:xfrm>
              <a:off x="3131515" y="1382748"/>
              <a:ext cx="1177204" cy="1975261"/>
              <a:chOff x="3131515" y="1382748"/>
              <a:chExt cx="1177204" cy="1975261"/>
            </a:xfrm>
          </p:grpSpPr>
          <p:grpSp>
            <p:nvGrpSpPr>
              <p:cNvPr id="37" name="Graphic 205">
                <a:extLst>
                  <a:ext uri="{FF2B5EF4-FFF2-40B4-BE49-F238E27FC236}">
                    <a16:creationId xmlns:a16="http://schemas.microsoft.com/office/drawing/2014/main" id="{7B991B5F-3218-64EE-F314-4F770EB82950}"/>
                  </a:ext>
                </a:extLst>
              </p:cNvPr>
              <p:cNvGrpSpPr/>
              <p:nvPr/>
            </p:nvGrpSpPr>
            <p:grpSpPr>
              <a:xfrm>
                <a:off x="3185868" y="1382748"/>
                <a:ext cx="1122850" cy="932921"/>
                <a:chOff x="3185868" y="1382748"/>
                <a:chExt cx="1122850" cy="932921"/>
              </a:xfrm>
              <a:solidFill>
                <a:srgbClr val="090909"/>
              </a:solidFill>
            </p:grpSpPr>
            <p:sp>
              <p:nvSpPr>
                <p:cNvPr id="134" name="Freeform: Shape 133">
                  <a:extLst>
                    <a:ext uri="{FF2B5EF4-FFF2-40B4-BE49-F238E27FC236}">
                      <a16:creationId xmlns:a16="http://schemas.microsoft.com/office/drawing/2014/main" id="{0AEBCC45-17B7-9892-A70A-3C4313A858C8}"/>
                    </a:ext>
                  </a:extLst>
                </p:cNvPr>
                <p:cNvSpPr/>
                <p:nvPr/>
              </p:nvSpPr>
              <p:spPr>
                <a:xfrm>
                  <a:off x="3190731" y="1387494"/>
                  <a:ext cx="1113225" cy="923422"/>
                </a:xfrm>
                <a:custGeom>
                  <a:avLst/>
                  <a:gdLst>
                    <a:gd name="connsiteX0" fmla="*/ 1033215 w 1113225"/>
                    <a:gd name="connsiteY0" fmla="*/ 472585 h 923422"/>
                    <a:gd name="connsiteX1" fmla="*/ 1038768 w 1113225"/>
                    <a:gd name="connsiteY1" fmla="*/ 462803 h 923422"/>
                    <a:gd name="connsiteX2" fmla="*/ 1085402 w 1113225"/>
                    <a:gd name="connsiteY2" fmla="*/ 355018 h 923422"/>
                    <a:gd name="connsiteX3" fmla="*/ 913829 w 1113225"/>
                    <a:gd name="connsiteY3" fmla="*/ 148364 h 923422"/>
                    <a:gd name="connsiteX4" fmla="*/ 887740 w 1113225"/>
                    <a:gd name="connsiteY4" fmla="*/ 147945 h 923422"/>
                    <a:gd name="connsiteX5" fmla="*/ 569929 w 1113225"/>
                    <a:gd name="connsiteY5" fmla="*/ 3146 h 923422"/>
                    <a:gd name="connsiteX6" fmla="*/ 414423 w 1113225"/>
                    <a:gd name="connsiteY6" fmla="*/ 95062 h 923422"/>
                    <a:gd name="connsiteX7" fmla="*/ 401231 w 1113225"/>
                    <a:gd name="connsiteY7" fmla="*/ 117998 h 923422"/>
                    <a:gd name="connsiteX8" fmla="*/ 304743 w 1113225"/>
                    <a:gd name="connsiteY8" fmla="*/ 136696 h 923422"/>
                    <a:gd name="connsiteX9" fmla="*/ 90954 w 1113225"/>
                    <a:gd name="connsiteY9" fmla="*/ 265912 h 923422"/>
                    <a:gd name="connsiteX10" fmla="*/ 67199 w 1113225"/>
                    <a:gd name="connsiteY10" fmla="*/ 375592 h 923422"/>
                    <a:gd name="connsiteX11" fmla="*/ 8954 w 1113225"/>
                    <a:gd name="connsiteY11" fmla="*/ 576989 h 923422"/>
                    <a:gd name="connsiteX12" fmla="*/ 69456 w 1113225"/>
                    <a:gd name="connsiteY12" fmla="*/ 767584 h 923422"/>
                    <a:gd name="connsiteX13" fmla="*/ 108928 w 1113225"/>
                    <a:gd name="connsiteY13" fmla="*/ 762526 h 923422"/>
                    <a:gd name="connsiteX14" fmla="*/ 186081 w 1113225"/>
                    <a:gd name="connsiteY14" fmla="*/ 762526 h 923422"/>
                    <a:gd name="connsiteX15" fmla="*/ 200178 w 1113225"/>
                    <a:gd name="connsiteY15" fmla="*/ 786882 h 923422"/>
                    <a:gd name="connsiteX16" fmla="*/ 237792 w 1113225"/>
                    <a:gd name="connsiteY16" fmla="*/ 923423 h 923422"/>
                    <a:gd name="connsiteX17" fmla="*/ 921268 w 1113225"/>
                    <a:gd name="connsiteY17" fmla="*/ 820267 h 923422"/>
                    <a:gd name="connsiteX18" fmla="*/ 1113225 w 1113225"/>
                    <a:gd name="connsiteY18" fmla="*/ 628310 h 923422"/>
                    <a:gd name="connsiteX19" fmla="*/ 1033215 w 1113225"/>
                    <a:gd name="connsiteY19" fmla="*/ 472585 h 92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3225" h="923422">
                      <a:moveTo>
                        <a:pt x="1033215" y="472585"/>
                      </a:moveTo>
                      <a:cubicBezTo>
                        <a:pt x="1035434" y="469547"/>
                        <a:pt x="1037406" y="466356"/>
                        <a:pt x="1038768" y="462803"/>
                      </a:cubicBezTo>
                      <a:cubicBezTo>
                        <a:pt x="1064457" y="433743"/>
                        <a:pt x="1081545" y="396624"/>
                        <a:pt x="1085402" y="355018"/>
                      </a:cubicBezTo>
                      <a:cubicBezTo>
                        <a:pt x="1095089" y="250577"/>
                        <a:pt x="1018270" y="158051"/>
                        <a:pt x="913829" y="148364"/>
                      </a:cubicBezTo>
                      <a:cubicBezTo>
                        <a:pt x="905018" y="147545"/>
                        <a:pt x="896341" y="147554"/>
                        <a:pt x="887740" y="147945"/>
                      </a:cubicBezTo>
                      <a:cubicBezTo>
                        <a:pt x="795633" y="68411"/>
                        <a:pt x="731406" y="-17638"/>
                        <a:pt x="569929" y="3146"/>
                      </a:cubicBezTo>
                      <a:cubicBezTo>
                        <a:pt x="507683" y="11156"/>
                        <a:pt x="449828" y="43237"/>
                        <a:pt x="414423" y="95062"/>
                      </a:cubicBezTo>
                      <a:cubicBezTo>
                        <a:pt x="409499" y="102272"/>
                        <a:pt x="405175" y="110026"/>
                        <a:pt x="401231" y="117998"/>
                      </a:cubicBezTo>
                      <a:cubicBezTo>
                        <a:pt x="398059" y="124418"/>
                        <a:pt x="315697" y="133657"/>
                        <a:pt x="304743" y="136696"/>
                      </a:cubicBezTo>
                      <a:cubicBezTo>
                        <a:pt x="227791" y="157994"/>
                        <a:pt x="129359" y="189693"/>
                        <a:pt x="90954" y="265912"/>
                      </a:cubicBezTo>
                      <a:cubicBezTo>
                        <a:pt x="73971" y="299621"/>
                        <a:pt x="68609" y="337616"/>
                        <a:pt x="67199" y="375592"/>
                      </a:cubicBezTo>
                      <a:cubicBezTo>
                        <a:pt x="9163" y="421665"/>
                        <a:pt x="-14478" y="503189"/>
                        <a:pt x="8954" y="576989"/>
                      </a:cubicBezTo>
                      <a:lnTo>
                        <a:pt x="69456" y="767584"/>
                      </a:lnTo>
                      <a:cubicBezTo>
                        <a:pt x="82125" y="764403"/>
                        <a:pt x="95307" y="762526"/>
                        <a:pt x="108928" y="762526"/>
                      </a:cubicBezTo>
                      <a:lnTo>
                        <a:pt x="186081" y="762526"/>
                      </a:lnTo>
                      <a:cubicBezTo>
                        <a:pt x="190805" y="770575"/>
                        <a:pt x="195529" y="778671"/>
                        <a:pt x="200178" y="786882"/>
                      </a:cubicBezTo>
                      <a:cubicBezTo>
                        <a:pt x="224123" y="829201"/>
                        <a:pt x="239630" y="874207"/>
                        <a:pt x="237792" y="923423"/>
                      </a:cubicBezTo>
                      <a:cubicBezTo>
                        <a:pt x="337585" y="783882"/>
                        <a:pt x="815255" y="820267"/>
                        <a:pt x="921268" y="820267"/>
                      </a:cubicBezTo>
                      <a:cubicBezTo>
                        <a:pt x="1027281" y="820267"/>
                        <a:pt x="1113225" y="734323"/>
                        <a:pt x="1113225" y="628310"/>
                      </a:cubicBezTo>
                      <a:cubicBezTo>
                        <a:pt x="1113216" y="564111"/>
                        <a:pt x="1081593" y="507437"/>
                        <a:pt x="1033215" y="472585"/>
                      </a:cubicBezTo>
                      <a:close/>
                    </a:path>
                  </a:pathLst>
                </a:custGeom>
                <a:solidFill>
                  <a:srgbClr val="090909"/>
                </a:solidFill>
                <a:ln w="9525" cap="flat">
                  <a:noFill/>
                  <a:prstDash val="solid"/>
                  <a:miter/>
                </a:ln>
              </p:spPr>
              <p:txBody>
                <a:bodyPr rtlCol="0" anchor="ctr"/>
                <a:lstStyle/>
                <a:p>
                  <a:endParaRPr lang="es-CO"/>
                </a:p>
              </p:txBody>
            </p:sp>
            <p:sp>
              <p:nvSpPr>
                <p:cNvPr id="135" name="Freeform: Shape 134">
                  <a:extLst>
                    <a:ext uri="{FF2B5EF4-FFF2-40B4-BE49-F238E27FC236}">
                      <a16:creationId xmlns:a16="http://schemas.microsoft.com/office/drawing/2014/main" id="{6E6E87E6-073E-F087-2F85-186AFA5659D1}"/>
                    </a:ext>
                  </a:extLst>
                </p:cNvPr>
                <p:cNvSpPr/>
                <p:nvPr/>
              </p:nvSpPr>
              <p:spPr>
                <a:xfrm>
                  <a:off x="3185868" y="1382748"/>
                  <a:ext cx="1122850" cy="932921"/>
                </a:xfrm>
                <a:custGeom>
                  <a:avLst/>
                  <a:gdLst>
                    <a:gd name="connsiteX0" fmla="*/ 242646 w 1122850"/>
                    <a:gd name="connsiteY0" fmla="*/ 932922 h 932921"/>
                    <a:gd name="connsiteX1" fmla="*/ 241112 w 1122850"/>
                    <a:gd name="connsiteY1" fmla="*/ 932664 h 932921"/>
                    <a:gd name="connsiteX2" fmla="*/ 237883 w 1122850"/>
                    <a:gd name="connsiteY2" fmla="*/ 927978 h 932921"/>
                    <a:gd name="connsiteX3" fmla="*/ 200878 w 1122850"/>
                    <a:gd name="connsiteY3" fmla="*/ 793952 h 932921"/>
                    <a:gd name="connsiteX4" fmla="*/ 188210 w 1122850"/>
                    <a:gd name="connsiteY4" fmla="*/ 772016 h 932921"/>
                    <a:gd name="connsiteX5" fmla="*/ 113791 w 1122850"/>
                    <a:gd name="connsiteY5" fmla="*/ 772016 h 932921"/>
                    <a:gd name="connsiteX6" fmla="*/ 75472 w 1122850"/>
                    <a:gd name="connsiteY6" fmla="*/ 776931 h 932921"/>
                    <a:gd name="connsiteX7" fmla="*/ 69767 w 1122850"/>
                    <a:gd name="connsiteY7" fmla="*/ 773749 h 932921"/>
                    <a:gd name="connsiteX8" fmla="*/ 9264 w 1122850"/>
                    <a:gd name="connsiteY8" fmla="*/ 583144 h 932921"/>
                    <a:gd name="connsiteX9" fmla="*/ 67376 w 1122850"/>
                    <a:gd name="connsiteY9" fmla="*/ 377957 h 932921"/>
                    <a:gd name="connsiteX10" fmla="*/ 91560 w 1122850"/>
                    <a:gd name="connsiteY10" fmla="*/ 268486 h 932921"/>
                    <a:gd name="connsiteX11" fmla="*/ 308330 w 1122850"/>
                    <a:gd name="connsiteY11" fmla="*/ 136822 h 932921"/>
                    <a:gd name="connsiteX12" fmla="*/ 337419 w 1122850"/>
                    <a:gd name="connsiteY12" fmla="*/ 132031 h 932921"/>
                    <a:gd name="connsiteX13" fmla="*/ 402199 w 1122850"/>
                    <a:gd name="connsiteY13" fmla="*/ 119867 h 932921"/>
                    <a:gd name="connsiteX14" fmla="*/ 415353 w 1122850"/>
                    <a:gd name="connsiteY14" fmla="*/ 97093 h 932921"/>
                    <a:gd name="connsiteX15" fmla="*/ 574192 w 1122850"/>
                    <a:gd name="connsiteY15" fmla="*/ 3139 h 932921"/>
                    <a:gd name="connsiteX16" fmla="*/ 858332 w 1122850"/>
                    <a:gd name="connsiteY16" fmla="*/ 115581 h 932921"/>
                    <a:gd name="connsiteX17" fmla="*/ 894299 w 1122850"/>
                    <a:gd name="connsiteY17" fmla="*/ 147833 h 932921"/>
                    <a:gd name="connsiteX18" fmla="*/ 919121 w 1122850"/>
                    <a:gd name="connsiteY18" fmla="*/ 148347 h 932921"/>
                    <a:gd name="connsiteX19" fmla="*/ 1050937 w 1122850"/>
                    <a:gd name="connsiteY19" fmla="*/ 217842 h 932921"/>
                    <a:gd name="connsiteX20" fmla="*/ 1095009 w 1122850"/>
                    <a:gd name="connsiteY20" fmla="*/ 360193 h 932921"/>
                    <a:gd name="connsiteX21" fmla="*/ 1047746 w 1122850"/>
                    <a:gd name="connsiteY21" fmla="*/ 470064 h 932921"/>
                    <a:gd name="connsiteX22" fmla="*/ 1044584 w 1122850"/>
                    <a:gd name="connsiteY22" fmla="*/ 476207 h 932921"/>
                    <a:gd name="connsiteX23" fmla="*/ 1122851 w 1122850"/>
                    <a:gd name="connsiteY23" fmla="*/ 633036 h 932921"/>
                    <a:gd name="connsiteX24" fmla="*/ 926131 w 1122850"/>
                    <a:gd name="connsiteY24" fmla="*/ 829756 h 932921"/>
                    <a:gd name="connsiteX25" fmla="*/ 866505 w 1122850"/>
                    <a:gd name="connsiteY25" fmla="*/ 828347 h 932921"/>
                    <a:gd name="connsiteX26" fmla="*/ 246522 w 1122850"/>
                    <a:gd name="connsiteY26" fmla="*/ 930921 h 932921"/>
                    <a:gd name="connsiteX27" fmla="*/ 242646 w 1122850"/>
                    <a:gd name="connsiteY27" fmla="*/ 932922 h 932921"/>
                    <a:gd name="connsiteX28" fmla="*/ 113791 w 1122850"/>
                    <a:gd name="connsiteY28" fmla="*/ 762500 h 932921"/>
                    <a:gd name="connsiteX29" fmla="*/ 190944 w 1122850"/>
                    <a:gd name="connsiteY29" fmla="*/ 762500 h 932921"/>
                    <a:gd name="connsiteX30" fmla="*/ 195059 w 1122850"/>
                    <a:gd name="connsiteY30" fmla="*/ 764853 h 932921"/>
                    <a:gd name="connsiteX31" fmla="*/ 209184 w 1122850"/>
                    <a:gd name="connsiteY31" fmla="*/ 789265 h 932921"/>
                    <a:gd name="connsiteX32" fmla="*/ 247494 w 1122850"/>
                    <a:gd name="connsiteY32" fmla="*/ 914605 h 932921"/>
                    <a:gd name="connsiteX33" fmla="*/ 866809 w 1122850"/>
                    <a:gd name="connsiteY33" fmla="*/ 818831 h 932921"/>
                    <a:gd name="connsiteX34" fmla="*/ 926140 w 1122850"/>
                    <a:gd name="connsiteY34" fmla="*/ 820231 h 932921"/>
                    <a:gd name="connsiteX35" fmla="*/ 1113335 w 1122850"/>
                    <a:gd name="connsiteY35" fmla="*/ 633036 h 932921"/>
                    <a:gd name="connsiteX36" fmla="*/ 1035316 w 1122850"/>
                    <a:gd name="connsiteY36" fmla="*/ 481189 h 932921"/>
                    <a:gd name="connsiteX37" fmla="*/ 1033392 w 1122850"/>
                    <a:gd name="connsiteY37" fmla="*/ 478065 h 932921"/>
                    <a:gd name="connsiteX38" fmla="*/ 1034259 w 1122850"/>
                    <a:gd name="connsiteY38" fmla="*/ 474512 h 932921"/>
                    <a:gd name="connsiteX39" fmla="*/ 1039202 w 1122850"/>
                    <a:gd name="connsiteY39" fmla="*/ 465835 h 932921"/>
                    <a:gd name="connsiteX40" fmla="*/ 1040079 w 1122850"/>
                    <a:gd name="connsiteY40" fmla="*/ 464387 h 932921"/>
                    <a:gd name="connsiteX41" fmla="*/ 1085541 w 1122850"/>
                    <a:gd name="connsiteY41" fmla="*/ 359316 h 932921"/>
                    <a:gd name="connsiteX42" fmla="*/ 1043631 w 1122850"/>
                    <a:gd name="connsiteY42" fmla="*/ 223938 h 932921"/>
                    <a:gd name="connsiteX43" fmla="*/ 918273 w 1122850"/>
                    <a:gd name="connsiteY43" fmla="*/ 157853 h 932921"/>
                    <a:gd name="connsiteX44" fmla="*/ 892841 w 1122850"/>
                    <a:gd name="connsiteY44" fmla="*/ 157444 h 932921"/>
                    <a:gd name="connsiteX45" fmla="*/ 889507 w 1122850"/>
                    <a:gd name="connsiteY45" fmla="*/ 156291 h 932921"/>
                    <a:gd name="connsiteX46" fmla="*/ 851931 w 1122850"/>
                    <a:gd name="connsiteY46" fmla="*/ 122639 h 932921"/>
                    <a:gd name="connsiteX47" fmla="*/ 575420 w 1122850"/>
                    <a:gd name="connsiteY47" fmla="*/ 12616 h 932921"/>
                    <a:gd name="connsiteX48" fmla="*/ 423239 w 1122850"/>
                    <a:gd name="connsiteY48" fmla="*/ 102494 h 932921"/>
                    <a:gd name="connsiteX49" fmla="*/ 410381 w 1122850"/>
                    <a:gd name="connsiteY49" fmla="*/ 124849 h 932921"/>
                    <a:gd name="connsiteX50" fmla="*/ 338819 w 1122850"/>
                    <a:gd name="connsiteY50" fmla="*/ 141470 h 932921"/>
                    <a:gd name="connsiteX51" fmla="*/ 310892 w 1122850"/>
                    <a:gd name="connsiteY51" fmla="*/ 146023 h 932921"/>
                    <a:gd name="connsiteX52" fmla="*/ 100075 w 1122850"/>
                    <a:gd name="connsiteY52" fmla="*/ 272791 h 932921"/>
                    <a:gd name="connsiteX53" fmla="*/ 76834 w 1122850"/>
                    <a:gd name="connsiteY53" fmla="*/ 380510 h 932921"/>
                    <a:gd name="connsiteX54" fmla="*/ 75034 w 1122850"/>
                    <a:gd name="connsiteY54" fmla="*/ 384062 h 932921"/>
                    <a:gd name="connsiteX55" fmla="*/ 18370 w 1122850"/>
                    <a:gd name="connsiteY55" fmla="*/ 580287 h 932921"/>
                    <a:gd name="connsiteX56" fmla="*/ 77539 w 1122850"/>
                    <a:gd name="connsiteY56" fmla="*/ 766672 h 932921"/>
                    <a:gd name="connsiteX57" fmla="*/ 113791 w 1122850"/>
                    <a:gd name="connsiteY57" fmla="*/ 762500 h 932921"/>
                    <a:gd name="connsiteX58" fmla="*/ 402561 w 1122850"/>
                    <a:gd name="connsiteY58" fmla="*/ 119639 h 932921"/>
                    <a:gd name="connsiteX59" fmla="*/ 402561 w 1122850"/>
                    <a:gd name="connsiteY59" fmla="*/ 119639 h 932921"/>
                    <a:gd name="connsiteX60" fmla="*/ 402561 w 1122850"/>
                    <a:gd name="connsiteY60" fmla="*/ 119639 h 93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22850" h="932921">
                      <a:moveTo>
                        <a:pt x="242646" y="932922"/>
                      </a:moveTo>
                      <a:cubicBezTo>
                        <a:pt x="242131" y="932922"/>
                        <a:pt x="241617" y="932836"/>
                        <a:pt x="241112" y="932664"/>
                      </a:cubicBezTo>
                      <a:cubicBezTo>
                        <a:pt x="239121" y="931988"/>
                        <a:pt x="237807" y="930083"/>
                        <a:pt x="237883" y="927978"/>
                      </a:cubicBezTo>
                      <a:cubicBezTo>
                        <a:pt x="239512" y="884658"/>
                        <a:pt x="227396" y="840815"/>
                        <a:pt x="200878" y="793952"/>
                      </a:cubicBezTo>
                      <a:cubicBezTo>
                        <a:pt x="196706" y="786570"/>
                        <a:pt x="192458" y="779274"/>
                        <a:pt x="188210" y="772016"/>
                      </a:cubicBezTo>
                      <a:lnTo>
                        <a:pt x="113791" y="772016"/>
                      </a:lnTo>
                      <a:cubicBezTo>
                        <a:pt x="101361" y="772016"/>
                        <a:pt x="88483" y="773673"/>
                        <a:pt x="75472" y="776931"/>
                      </a:cubicBezTo>
                      <a:cubicBezTo>
                        <a:pt x="73015" y="777540"/>
                        <a:pt x="70538" y="776150"/>
                        <a:pt x="69767" y="773749"/>
                      </a:cubicBezTo>
                      <a:lnTo>
                        <a:pt x="9264" y="583144"/>
                      </a:lnTo>
                      <a:cubicBezTo>
                        <a:pt x="-14625" y="507878"/>
                        <a:pt x="8721" y="425725"/>
                        <a:pt x="67376" y="377957"/>
                      </a:cubicBezTo>
                      <a:cubicBezTo>
                        <a:pt x="68576" y="348591"/>
                        <a:pt x="72558" y="306196"/>
                        <a:pt x="91560" y="268486"/>
                      </a:cubicBezTo>
                      <a:cubicBezTo>
                        <a:pt x="128431" y="195296"/>
                        <a:pt x="217538" y="161949"/>
                        <a:pt x="308330" y="136822"/>
                      </a:cubicBezTo>
                      <a:cubicBezTo>
                        <a:pt x="312207" y="135746"/>
                        <a:pt x="323332" y="134107"/>
                        <a:pt x="337419" y="132031"/>
                      </a:cubicBezTo>
                      <a:cubicBezTo>
                        <a:pt x="358003" y="129002"/>
                        <a:pt x="395931" y="123401"/>
                        <a:pt x="402199" y="119867"/>
                      </a:cubicBezTo>
                      <a:cubicBezTo>
                        <a:pt x="406542" y="111143"/>
                        <a:pt x="410847" y="103685"/>
                        <a:pt x="415353" y="97093"/>
                      </a:cubicBezTo>
                      <a:cubicBezTo>
                        <a:pt x="450357" y="45877"/>
                        <a:pt x="508241" y="11635"/>
                        <a:pt x="574192" y="3139"/>
                      </a:cubicBezTo>
                      <a:cubicBezTo>
                        <a:pt x="715124" y="-14987"/>
                        <a:pt x="784723" y="48420"/>
                        <a:pt x="858332" y="115581"/>
                      </a:cubicBezTo>
                      <a:cubicBezTo>
                        <a:pt x="869943" y="126164"/>
                        <a:pt x="881925" y="137098"/>
                        <a:pt x="894299" y="147833"/>
                      </a:cubicBezTo>
                      <a:cubicBezTo>
                        <a:pt x="903604" y="147490"/>
                        <a:pt x="911577" y="147642"/>
                        <a:pt x="919121" y="148347"/>
                      </a:cubicBezTo>
                      <a:cubicBezTo>
                        <a:pt x="970908" y="153148"/>
                        <a:pt x="1017723" y="177827"/>
                        <a:pt x="1050937" y="217842"/>
                      </a:cubicBezTo>
                      <a:cubicBezTo>
                        <a:pt x="1084151" y="257856"/>
                        <a:pt x="1099810" y="308405"/>
                        <a:pt x="1095009" y="360193"/>
                      </a:cubicBezTo>
                      <a:cubicBezTo>
                        <a:pt x="1091209" y="401160"/>
                        <a:pt x="1074873" y="439136"/>
                        <a:pt x="1047746" y="470064"/>
                      </a:cubicBezTo>
                      <a:cubicBezTo>
                        <a:pt x="1046908" y="472102"/>
                        <a:pt x="1045879" y="474112"/>
                        <a:pt x="1044584" y="476207"/>
                      </a:cubicBezTo>
                      <a:cubicBezTo>
                        <a:pt x="1093676" y="513345"/>
                        <a:pt x="1122851" y="571629"/>
                        <a:pt x="1122851" y="633036"/>
                      </a:cubicBezTo>
                      <a:cubicBezTo>
                        <a:pt x="1122851" y="741507"/>
                        <a:pt x="1034602" y="829756"/>
                        <a:pt x="926131" y="829756"/>
                      </a:cubicBezTo>
                      <a:cubicBezTo>
                        <a:pt x="912101" y="829756"/>
                        <a:pt x="891984" y="829137"/>
                        <a:pt x="866505" y="828347"/>
                      </a:cubicBezTo>
                      <a:cubicBezTo>
                        <a:pt x="706465" y="823374"/>
                        <a:pt x="331714" y="811811"/>
                        <a:pt x="246522" y="930921"/>
                      </a:cubicBezTo>
                      <a:cubicBezTo>
                        <a:pt x="245608" y="932207"/>
                        <a:pt x="244150" y="932922"/>
                        <a:pt x="242646" y="932922"/>
                      </a:cubicBezTo>
                      <a:close/>
                      <a:moveTo>
                        <a:pt x="113791" y="762500"/>
                      </a:moveTo>
                      <a:lnTo>
                        <a:pt x="190944" y="762500"/>
                      </a:lnTo>
                      <a:cubicBezTo>
                        <a:pt x="192639" y="762500"/>
                        <a:pt x="194201" y="763396"/>
                        <a:pt x="195059" y="764853"/>
                      </a:cubicBezTo>
                      <a:cubicBezTo>
                        <a:pt x="199792" y="772921"/>
                        <a:pt x="204526" y="781036"/>
                        <a:pt x="209184" y="789265"/>
                      </a:cubicBezTo>
                      <a:cubicBezTo>
                        <a:pt x="233816" y="832795"/>
                        <a:pt x="246417" y="873952"/>
                        <a:pt x="247494" y="914605"/>
                      </a:cubicBezTo>
                      <a:cubicBezTo>
                        <a:pt x="348735" y="802829"/>
                        <a:pt x="696836" y="813583"/>
                        <a:pt x="866809" y="818831"/>
                      </a:cubicBezTo>
                      <a:cubicBezTo>
                        <a:pt x="892203" y="819622"/>
                        <a:pt x="912253" y="820231"/>
                        <a:pt x="926140" y="820231"/>
                      </a:cubicBezTo>
                      <a:cubicBezTo>
                        <a:pt x="1029363" y="820231"/>
                        <a:pt x="1113335" y="736259"/>
                        <a:pt x="1113335" y="633036"/>
                      </a:cubicBezTo>
                      <a:cubicBezTo>
                        <a:pt x="1113335" y="573143"/>
                        <a:pt x="1084160" y="516384"/>
                        <a:pt x="1035316" y="481189"/>
                      </a:cubicBezTo>
                      <a:cubicBezTo>
                        <a:pt x="1034287" y="480446"/>
                        <a:pt x="1033592" y="479322"/>
                        <a:pt x="1033392" y="478065"/>
                      </a:cubicBezTo>
                      <a:cubicBezTo>
                        <a:pt x="1033192" y="476817"/>
                        <a:pt x="1033506" y="475531"/>
                        <a:pt x="1034259" y="474512"/>
                      </a:cubicBezTo>
                      <a:cubicBezTo>
                        <a:pt x="1036573" y="471349"/>
                        <a:pt x="1038145" y="468587"/>
                        <a:pt x="1039202" y="465835"/>
                      </a:cubicBezTo>
                      <a:cubicBezTo>
                        <a:pt x="1039402" y="465301"/>
                        <a:pt x="1039707" y="464815"/>
                        <a:pt x="1040079" y="464387"/>
                      </a:cubicBezTo>
                      <a:cubicBezTo>
                        <a:pt x="1066187" y="434869"/>
                        <a:pt x="1081912" y="398540"/>
                        <a:pt x="1085541" y="359316"/>
                      </a:cubicBezTo>
                      <a:cubicBezTo>
                        <a:pt x="1090104" y="310072"/>
                        <a:pt x="1075226" y="261990"/>
                        <a:pt x="1043631" y="223938"/>
                      </a:cubicBezTo>
                      <a:cubicBezTo>
                        <a:pt x="1012047" y="185885"/>
                        <a:pt x="967517" y="162416"/>
                        <a:pt x="918273" y="157853"/>
                      </a:cubicBezTo>
                      <a:cubicBezTo>
                        <a:pt x="910634" y="157139"/>
                        <a:pt x="902556" y="157024"/>
                        <a:pt x="892841" y="157444"/>
                      </a:cubicBezTo>
                      <a:cubicBezTo>
                        <a:pt x="891584" y="157548"/>
                        <a:pt x="890450" y="157091"/>
                        <a:pt x="889507" y="156291"/>
                      </a:cubicBezTo>
                      <a:cubicBezTo>
                        <a:pt x="876534" y="145080"/>
                        <a:pt x="864018" y="133669"/>
                        <a:pt x="851931" y="122639"/>
                      </a:cubicBezTo>
                      <a:cubicBezTo>
                        <a:pt x="776865" y="54164"/>
                        <a:pt x="712076" y="-4986"/>
                        <a:pt x="575420" y="12616"/>
                      </a:cubicBezTo>
                      <a:cubicBezTo>
                        <a:pt x="512174" y="20750"/>
                        <a:pt x="456710" y="53516"/>
                        <a:pt x="423239" y="102494"/>
                      </a:cubicBezTo>
                      <a:cubicBezTo>
                        <a:pt x="418858" y="108895"/>
                        <a:pt x="414657" y="116210"/>
                        <a:pt x="410381" y="124849"/>
                      </a:cubicBezTo>
                      <a:cubicBezTo>
                        <a:pt x="407914" y="129840"/>
                        <a:pt x="397722" y="132783"/>
                        <a:pt x="338819" y="141470"/>
                      </a:cubicBezTo>
                      <a:cubicBezTo>
                        <a:pt x="326161" y="143337"/>
                        <a:pt x="314197" y="145099"/>
                        <a:pt x="310892" y="146023"/>
                      </a:cubicBezTo>
                      <a:cubicBezTo>
                        <a:pt x="222205" y="170569"/>
                        <a:pt x="135289" y="202906"/>
                        <a:pt x="100075" y="272791"/>
                      </a:cubicBezTo>
                      <a:cubicBezTo>
                        <a:pt x="85893" y="300947"/>
                        <a:pt x="78501" y="335171"/>
                        <a:pt x="76834" y="380510"/>
                      </a:cubicBezTo>
                      <a:cubicBezTo>
                        <a:pt x="76777" y="381900"/>
                        <a:pt x="76129" y="383196"/>
                        <a:pt x="75034" y="384062"/>
                      </a:cubicBezTo>
                      <a:cubicBezTo>
                        <a:pt x="18208" y="429182"/>
                        <a:pt x="-4557" y="508040"/>
                        <a:pt x="18370" y="580287"/>
                      </a:cubicBezTo>
                      <a:lnTo>
                        <a:pt x="77539" y="766672"/>
                      </a:lnTo>
                      <a:cubicBezTo>
                        <a:pt x="89798" y="763900"/>
                        <a:pt x="101990" y="762500"/>
                        <a:pt x="113791" y="762500"/>
                      </a:cubicBezTo>
                      <a:close/>
                      <a:moveTo>
                        <a:pt x="402561" y="119639"/>
                      </a:moveTo>
                      <a:lnTo>
                        <a:pt x="402561" y="119639"/>
                      </a:lnTo>
                      <a:lnTo>
                        <a:pt x="402561" y="119639"/>
                      </a:lnTo>
                      <a:close/>
                    </a:path>
                  </a:pathLst>
                </a:custGeom>
                <a:solidFill>
                  <a:srgbClr val="090909"/>
                </a:solidFill>
                <a:ln w="9525" cap="flat">
                  <a:noFill/>
                  <a:prstDash val="solid"/>
                  <a:miter/>
                </a:ln>
              </p:spPr>
              <p:txBody>
                <a:bodyPr rtlCol="0" anchor="ctr"/>
                <a:lstStyle/>
                <a:p>
                  <a:endParaRPr lang="es-CO"/>
                </a:p>
              </p:txBody>
            </p:sp>
          </p:grpSp>
          <p:grpSp>
            <p:nvGrpSpPr>
              <p:cNvPr id="38" name="Graphic 205">
                <a:extLst>
                  <a:ext uri="{FF2B5EF4-FFF2-40B4-BE49-F238E27FC236}">
                    <a16:creationId xmlns:a16="http://schemas.microsoft.com/office/drawing/2014/main" id="{B0B44252-8D46-BBFB-B2A6-FAB3CB247A66}"/>
                  </a:ext>
                </a:extLst>
              </p:cNvPr>
              <p:cNvGrpSpPr/>
              <p:nvPr/>
            </p:nvGrpSpPr>
            <p:grpSpPr>
              <a:xfrm>
                <a:off x="3131515" y="1816973"/>
                <a:ext cx="1055322" cy="1541037"/>
                <a:chOff x="3131515" y="1816973"/>
                <a:chExt cx="1055322" cy="1541037"/>
              </a:xfrm>
            </p:grpSpPr>
            <p:grpSp>
              <p:nvGrpSpPr>
                <p:cNvPr id="39" name="Graphic 205">
                  <a:extLst>
                    <a:ext uri="{FF2B5EF4-FFF2-40B4-BE49-F238E27FC236}">
                      <a16:creationId xmlns:a16="http://schemas.microsoft.com/office/drawing/2014/main" id="{96D668AC-57F8-0A65-6E09-2C4BAB15B51E}"/>
                    </a:ext>
                  </a:extLst>
                </p:cNvPr>
                <p:cNvGrpSpPr/>
                <p:nvPr/>
              </p:nvGrpSpPr>
              <p:grpSpPr>
                <a:xfrm>
                  <a:off x="3131515" y="1816973"/>
                  <a:ext cx="1055322" cy="1541037"/>
                  <a:chOff x="3131515" y="1816973"/>
                  <a:chExt cx="1055322" cy="1541037"/>
                </a:xfrm>
              </p:grpSpPr>
              <p:sp>
                <p:nvSpPr>
                  <p:cNvPr id="132" name="Freeform: Shape 131">
                    <a:extLst>
                      <a:ext uri="{FF2B5EF4-FFF2-40B4-BE49-F238E27FC236}">
                        <a16:creationId xmlns:a16="http://schemas.microsoft.com/office/drawing/2014/main" id="{976F2675-8560-CC99-F4E7-5DCD594687DB}"/>
                      </a:ext>
                    </a:extLst>
                  </p:cNvPr>
                  <p:cNvSpPr/>
                  <p:nvPr/>
                </p:nvSpPr>
                <p:spPr>
                  <a:xfrm>
                    <a:off x="3136277" y="1821761"/>
                    <a:ext cx="1045759" cy="1531491"/>
                  </a:xfrm>
                  <a:custGeom>
                    <a:avLst/>
                    <a:gdLst>
                      <a:gd name="connsiteX0" fmla="*/ 710689 w 1045759"/>
                      <a:gd name="connsiteY0" fmla="*/ 57264 h 1531491"/>
                      <a:gd name="connsiteX1" fmla="*/ 648700 w 1045759"/>
                      <a:gd name="connsiteY1" fmla="*/ 31528 h 1531491"/>
                      <a:gd name="connsiteX2" fmla="*/ 487918 w 1045759"/>
                      <a:gd name="connsiteY2" fmla="*/ 68132 h 1531491"/>
                      <a:gd name="connsiteX3" fmla="*/ 398831 w 1045759"/>
                      <a:gd name="connsiteY3" fmla="*/ 0 h 1531491"/>
                      <a:gd name="connsiteX4" fmla="*/ 292246 w 1045759"/>
                      <a:gd name="connsiteY4" fmla="*/ 489156 h 1531491"/>
                      <a:gd name="connsiteX5" fmla="*/ 254632 w 1045759"/>
                      <a:gd name="connsiteY5" fmla="*/ 352615 h 1531491"/>
                      <a:gd name="connsiteX6" fmla="*/ 240535 w 1045759"/>
                      <a:gd name="connsiteY6" fmla="*/ 328260 h 1531491"/>
                      <a:gd name="connsiteX7" fmla="*/ 163382 w 1045759"/>
                      <a:gd name="connsiteY7" fmla="*/ 328260 h 1531491"/>
                      <a:gd name="connsiteX8" fmla="*/ 123911 w 1045759"/>
                      <a:gd name="connsiteY8" fmla="*/ 333318 h 1531491"/>
                      <a:gd name="connsiteX9" fmla="*/ 0 w 1045759"/>
                      <a:gd name="connsiteY9" fmla="*/ 491642 h 1531491"/>
                      <a:gd name="connsiteX10" fmla="*/ 0 w 1045759"/>
                      <a:gd name="connsiteY10" fmla="*/ 507587 h 1531491"/>
                      <a:gd name="connsiteX11" fmla="*/ 163382 w 1045759"/>
                      <a:gd name="connsiteY11" fmla="*/ 670979 h 1531491"/>
                      <a:gd name="connsiteX12" fmla="*/ 206978 w 1045759"/>
                      <a:gd name="connsiteY12" fmla="*/ 670979 h 1531491"/>
                      <a:gd name="connsiteX13" fmla="*/ 163325 w 1045759"/>
                      <a:gd name="connsiteY13" fmla="*/ 1216428 h 1531491"/>
                      <a:gd name="connsiteX14" fmla="*/ 428968 w 1045759"/>
                      <a:gd name="connsiteY14" fmla="*/ 1528296 h 1531491"/>
                      <a:gd name="connsiteX15" fmla="*/ 457143 w 1045759"/>
                      <a:gd name="connsiteY15" fmla="*/ 1530553 h 1531491"/>
                      <a:gd name="connsiteX16" fmla="*/ 769010 w 1045759"/>
                      <a:gd name="connsiteY16" fmla="*/ 1264901 h 1531491"/>
                      <a:gd name="connsiteX17" fmla="*/ 785460 w 1045759"/>
                      <a:gd name="connsiteY17" fmla="*/ 1059447 h 1531491"/>
                      <a:gd name="connsiteX18" fmla="*/ 1045759 w 1045759"/>
                      <a:gd name="connsiteY18" fmla="*/ 794937 h 1531491"/>
                      <a:gd name="connsiteX19" fmla="*/ 1045759 w 1045759"/>
                      <a:gd name="connsiteY19" fmla="*/ 156515 h 1531491"/>
                      <a:gd name="connsiteX20" fmla="*/ 1033263 w 1045759"/>
                      <a:gd name="connsiteY20" fmla="*/ 76943 h 1531491"/>
                      <a:gd name="connsiteX21" fmla="*/ 992676 w 1045759"/>
                      <a:gd name="connsiteY21" fmla="*/ 96069 h 1531491"/>
                      <a:gd name="connsiteX22" fmla="*/ 710689 w 1045759"/>
                      <a:gd name="connsiteY22" fmla="*/ 57264 h 15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5759" h="1531491">
                        <a:moveTo>
                          <a:pt x="710689" y="57264"/>
                        </a:moveTo>
                        <a:cubicBezTo>
                          <a:pt x="690839" y="46682"/>
                          <a:pt x="670960" y="34785"/>
                          <a:pt x="648700" y="31528"/>
                        </a:cubicBezTo>
                        <a:cubicBezTo>
                          <a:pt x="593750" y="23498"/>
                          <a:pt x="543420" y="69637"/>
                          <a:pt x="487918" y="68132"/>
                        </a:cubicBezTo>
                        <a:cubicBezTo>
                          <a:pt x="447989" y="67046"/>
                          <a:pt x="410337" y="38243"/>
                          <a:pt x="398831" y="0"/>
                        </a:cubicBezTo>
                        <a:cubicBezTo>
                          <a:pt x="431521" y="168412"/>
                          <a:pt x="392039" y="349606"/>
                          <a:pt x="292246" y="489156"/>
                        </a:cubicBezTo>
                        <a:cubicBezTo>
                          <a:pt x="294084" y="439931"/>
                          <a:pt x="278578" y="394935"/>
                          <a:pt x="254632" y="352615"/>
                        </a:cubicBezTo>
                        <a:cubicBezTo>
                          <a:pt x="249984" y="344405"/>
                          <a:pt x="245259" y="336318"/>
                          <a:pt x="240535" y="328260"/>
                        </a:cubicBezTo>
                        <a:lnTo>
                          <a:pt x="163382" y="328260"/>
                        </a:lnTo>
                        <a:cubicBezTo>
                          <a:pt x="149752" y="328260"/>
                          <a:pt x="136579" y="330136"/>
                          <a:pt x="123911" y="333318"/>
                        </a:cubicBezTo>
                        <a:cubicBezTo>
                          <a:pt x="52987" y="351120"/>
                          <a:pt x="0" y="415414"/>
                          <a:pt x="0" y="491642"/>
                        </a:cubicBezTo>
                        <a:lnTo>
                          <a:pt x="0" y="507587"/>
                        </a:lnTo>
                        <a:cubicBezTo>
                          <a:pt x="0" y="597446"/>
                          <a:pt x="73523" y="670979"/>
                          <a:pt x="163382" y="670979"/>
                        </a:cubicBezTo>
                        <a:lnTo>
                          <a:pt x="206978" y="670979"/>
                        </a:lnTo>
                        <a:lnTo>
                          <a:pt x="163325" y="1216428"/>
                        </a:lnTo>
                        <a:cubicBezTo>
                          <a:pt x="150562" y="1375905"/>
                          <a:pt x="269491" y="1515532"/>
                          <a:pt x="428968" y="1528296"/>
                        </a:cubicBezTo>
                        <a:lnTo>
                          <a:pt x="457143" y="1530553"/>
                        </a:lnTo>
                        <a:cubicBezTo>
                          <a:pt x="616620" y="1543317"/>
                          <a:pt x="756247" y="1424388"/>
                          <a:pt x="769010" y="1264901"/>
                        </a:cubicBezTo>
                        <a:lnTo>
                          <a:pt x="785460" y="1059447"/>
                        </a:lnTo>
                        <a:cubicBezTo>
                          <a:pt x="929602" y="1057056"/>
                          <a:pt x="1045759" y="939651"/>
                          <a:pt x="1045759" y="794937"/>
                        </a:cubicBezTo>
                        <a:lnTo>
                          <a:pt x="1045759" y="156515"/>
                        </a:lnTo>
                        <a:cubicBezTo>
                          <a:pt x="1045759" y="128740"/>
                          <a:pt x="1041244" y="102079"/>
                          <a:pt x="1033263" y="76943"/>
                        </a:cubicBezTo>
                        <a:cubicBezTo>
                          <a:pt x="1020394" y="84744"/>
                          <a:pt x="1006783" y="91221"/>
                          <a:pt x="992676" y="96069"/>
                        </a:cubicBezTo>
                        <a:cubicBezTo>
                          <a:pt x="900341" y="127778"/>
                          <a:pt x="796833" y="103194"/>
                          <a:pt x="710689" y="57264"/>
                        </a:cubicBezTo>
                        <a:close/>
                      </a:path>
                    </a:pathLst>
                  </a:custGeom>
                  <a:solidFill>
                    <a:srgbClr val="F8EEE2"/>
                  </a:solidFill>
                  <a:ln w="9525" cap="flat">
                    <a:noFill/>
                    <a:prstDash val="solid"/>
                    <a:miter/>
                  </a:ln>
                </p:spPr>
                <p:txBody>
                  <a:bodyPr rtlCol="0" anchor="ctr"/>
                  <a:lstStyle/>
                  <a:p>
                    <a:endParaRPr lang="es-CO"/>
                  </a:p>
                </p:txBody>
              </p:sp>
              <p:sp>
                <p:nvSpPr>
                  <p:cNvPr id="133" name="Freeform: Shape 132">
                    <a:extLst>
                      <a:ext uri="{FF2B5EF4-FFF2-40B4-BE49-F238E27FC236}">
                        <a16:creationId xmlns:a16="http://schemas.microsoft.com/office/drawing/2014/main" id="{A3EB5541-275A-9563-2434-ABA5280DCAE0}"/>
                      </a:ext>
                    </a:extLst>
                  </p:cNvPr>
                  <p:cNvSpPr/>
                  <p:nvPr/>
                </p:nvSpPr>
                <p:spPr>
                  <a:xfrm>
                    <a:off x="3131515" y="1816973"/>
                    <a:ext cx="1055322" cy="1541037"/>
                  </a:xfrm>
                  <a:custGeom>
                    <a:avLst/>
                    <a:gdLst>
                      <a:gd name="connsiteX0" fmla="*/ 485508 w 1055322"/>
                      <a:gd name="connsiteY0" fmla="*/ 1541037 h 1541037"/>
                      <a:gd name="connsiteX1" fmla="*/ 461524 w 1055322"/>
                      <a:gd name="connsiteY1" fmla="*/ 1540075 h 1541037"/>
                      <a:gd name="connsiteX2" fmla="*/ 433349 w 1055322"/>
                      <a:gd name="connsiteY2" fmla="*/ 1537818 h 1541037"/>
                      <a:gd name="connsiteX3" fmla="*/ 232696 w 1055322"/>
                      <a:gd name="connsiteY3" fmla="*/ 1435243 h 1541037"/>
                      <a:gd name="connsiteX4" fmla="*/ 163344 w 1055322"/>
                      <a:gd name="connsiteY4" fmla="*/ 1220816 h 1541037"/>
                      <a:gd name="connsiteX5" fmla="*/ 206578 w 1055322"/>
                      <a:gd name="connsiteY5" fmla="*/ 680511 h 1541037"/>
                      <a:gd name="connsiteX6" fmla="*/ 168145 w 1055322"/>
                      <a:gd name="connsiteY6" fmla="*/ 680511 h 1541037"/>
                      <a:gd name="connsiteX7" fmla="*/ 0 w 1055322"/>
                      <a:gd name="connsiteY7" fmla="*/ 512366 h 1541037"/>
                      <a:gd name="connsiteX8" fmla="*/ 0 w 1055322"/>
                      <a:gd name="connsiteY8" fmla="*/ 496421 h 1541037"/>
                      <a:gd name="connsiteX9" fmla="*/ 127511 w 1055322"/>
                      <a:gd name="connsiteY9" fmla="*/ 333477 h 1541037"/>
                      <a:gd name="connsiteX10" fmla="*/ 168154 w 1055322"/>
                      <a:gd name="connsiteY10" fmla="*/ 328276 h 1541037"/>
                      <a:gd name="connsiteX11" fmla="*/ 245307 w 1055322"/>
                      <a:gd name="connsiteY11" fmla="*/ 328276 h 1541037"/>
                      <a:gd name="connsiteX12" fmla="*/ 249422 w 1055322"/>
                      <a:gd name="connsiteY12" fmla="*/ 330629 h 1541037"/>
                      <a:gd name="connsiteX13" fmla="*/ 263547 w 1055322"/>
                      <a:gd name="connsiteY13" fmla="*/ 355041 h 1541037"/>
                      <a:gd name="connsiteX14" fmla="*/ 301800 w 1055322"/>
                      <a:gd name="connsiteY14" fmla="*/ 478714 h 1541037"/>
                      <a:gd name="connsiteX15" fmla="*/ 398926 w 1055322"/>
                      <a:gd name="connsiteY15" fmla="*/ 5674 h 1541037"/>
                      <a:gd name="connsiteX16" fmla="*/ 402460 w 1055322"/>
                      <a:gd name="connsiteY16" fmla="*/ 140 h 1541037"/>
                      <a:gd name="connsiteX17" fmla="*/ 408165 w 1055322"/>
                      <a:gd name="connsiteY17" fmla="*/ 3388 h 1541037"/>
                      <a:gd name="connsiteX18" fmla="*/ 492823 w 1055322"/>
                      <a:gd name="connsiteY18" fmla="*/ 68129 h 1541037"/>
                      <a:gd name="connsiteX19" fmla="*/ 566842 w 1055322"/>
                      <a:gd name="connsiteY19" fmla="*/ 49575 h 1541037"/>
                      <a:gd name="connsiteX20" fmla="*/ 654177 w 1055322"/>
                      <a:gd name="connsiteY20" fmla="*/ 31582 h 1541037"/>
                      <a:gd name="connsiteX21" fmla="*/ 710822 w 1055322"/>
                      <a:gd name="connsiteY21" fmla="*/ 54118 h 1541037"/>
                      <a:gd name="connsiteX22" fmla="*/ 717718 w 1055322"/>
                      <a:gd name="connsiteY22" fmla="*/ 57823 h 1541037"/>
                      <a:gd name="connsiteX23" fmla="*/ 717718 w 1055322"/>
                      <a:gd name="connsiteY23" fmla="*/ 57823 h 1541037"/>
                      <a:gd name="connsiteX24" fmla="*/ 995924 w 1055322"/>
                      <a:gd name="connsiteY24" fmla="*/ 96342 h 1541037"/>
                      <a:gd name="connsiteX25" fmla="*/ 1035577 w 1055322"/>
                      <a:gd name="connsiteY25" fmla="*/ 77654 h 1541037"/>
                      <a:gd name="connsiteX26" fmla="*/ 1039730 w 1055322"/>
                      <a:gd name="connsiteY26" fmla="*/ 77264 h 1541037"/>
                      <a:gd name="connsiteX27" fmla="*/ 1042597 w 1055322"/>
                      <a:gd name="connsiteY27" fmla="*/ 80283 h 1541037"/>
                      <a:gd name="connsiteX28" fmla="*/ 1055322 w 1055322"/>
                      <a:gd name="connsiteY28" fmla="*/ 161293 h 1541037"/>
                      <a:gd name="connsiteX29" fmla="*/ 1055322 w 1055322"/>
                      <a:gd name="connsiteY29" fmla="*/ 799706 h 1541037"/>
                      <a:gd name="connsiteX30" fmla="*/ 794671 w 1055322"/>
                      <a:gd name="connsiteY30" fmla="*/ 1068873 h 1541037"/>
                      <a:gd name="connsiteX31" fmla="*/ 778564 w 1055322"/>
                      <a:gd name="connsiteY31" fmla="*/ 1270051 h 1541037"/>
                      <a:gd name="connsiteX32" fmla="*/ 675989 w 1055322"/>
                      <a:gd name="connsiteY32" fmla="*/ 1470714 h 1541037"/>
                      <a:gd name="connsiteX33" fmla="*/ 485508 w 1055322"/>
                      <a:gd name="connsiteY33" fmla="*/ 1541037 h 1541037"/>
                      <a:gd name="connsiteX34" fmla="*/ 168145 w 1055322"/>
                      <a:gd name="connsiteY34" fmla="*/ 337801 h 1541037"/>
                      <a:gd name="connsiteX35" fmla="*/ 129826 w 1055322"/>
                      <a:gd name="connsiteY35" fmla="*/ 342716 h 1541037"/>
                      <a:gd name="connsiteX36" fmla="*/ 9515 w 1055322"/>
                      <a:gd name="connsiteY36" fmla="*/ 496421 h 1541037"/>
                      <a:gd name="connsiteX37" fmla="*/ 9515 w 1055322"/>
                      <a:gd name="connsiteY37" fmla="*/ 512366 h 1541037"/>
                      <a:gd name="connsiteX38" fmla="*/ 168135 w 1055322"/>
                      <a:gd name="connsiteY38" fmla="*/ 670986 h 1541037"/>
                      <a:gd name="connsiteX39" fmla="*/ 211731 w 1055322"/>
                      <a:gd name="connsiteY39" fmla="*/ 670986 h 1541037"/>
                      <a:gd name="connsiteX40" fmla="*/ 215227 w 1055322"/>
                      <a:gd name="connsiteY40" fmla="*/ 672519 h 1541037"/>
                      <a:gd name="connsiteX41" fmla="*/ 216475 w 1055322"/>
                      <a:gd name="connsiteY41" fmla="*/ 676129 h 1541037"/>
                      <a:gd name="connsiteX42" fmla="*/ 172822 w 1055322"/>
                      <a:gd name="connsiteY42" fmla="*/ 1221578 h 1541037"/>
                      <a:gd name="connsiteX43" fmla="*/ 239935 w 1055322"/>
                      <a:gd name="connsiteY43" fmla="*/ 1429061 h 1541037"/>
                      <a:gd name="connsiteX44" fmla="*/ 434111 w 1055322"/>
                      <a:gd name="connsiteY44" fmla="*/ 1528312 h 1541037"/>
                      <a:gd name="connsiteX45" fmla="*/ 462286 w 1055322"/>
                      <a:gd name="connsiteY45" fmla="*/ 1530569 h 1541037"/>
                      <a:gd name="connsiteX46" fmla="*/ 669769 w 1055322"/>
                      <a:gd name="connsiteY46" fmla="*/ 1463466 h 1541037"/>
                      <a:gd name="connsiteX47" fmla="*/ 769029 w 1055322"/>
                      <a:gd name="connsiteY47" fmla="*/ 1269289 h 1541037"/>
                      <a:gd name="connsiteX48" fmla="*/ 785479 w 1055322"/>
                      <a:gd name="connsiteY48" fmla="*/ 1063835 h 1541037"/>
                      <a:gd name="connsiteX49" fmla="*/ 790146 w 1055322"/>
                      <a:gd name="connsiteY49" fmla="*/ 1059453 h 1541037"/>
                      <a:gd name="connsiteX50" fmla="*/ 1045759 w 1055322"/>
                      <a:gd name="connsiteY50" fmla="*/ 799706 h 1541037"/>
                      <a:gd name="connsiteX51" fmla="*/ 1045759 w 1055322"/>
                      <a:gd name="connsiteY51" fmla="*/ 161303 h 1541037"/>
                      <a:gd name="connsiteX52" fmla="*/ 1035234 w 1055322"/>
                      <a:gd name="connsiteY52" fmla="*/ 88903 h 1541037"/>
                      <a:gd name="connsiteX53" fmla="*/ 998982 w 1055322"/>
                      <a:gd name="connsiteY53" fmla="*/ 105372 h 1541037"/>
                      <a:gd name="connsiteX54" fmla="*/ 713203 w 1055322"/>
                      <a:gd name="connsiteY54" fmla="*/ 66253 h 1541037"/>
                      <a:gd name="connsiteX55" fmla="*/ 706260 w 1055322"/>
                      <a:gd name="connsiteY55" fmla="*/ 62510 h 1541037"/>
                      <a:gd name="connsiteX56" fmla="*/ 652777 w 1055322"/>
                      <a:gd name="connsiteY56" fmla="*/ 41021 h 1541037"/>
                      <a:gd name="connsiteX57" fmla="*/ 570309 w 1055322"/>
                      <a:gd name="connsiteY57" fmla="*/ 58452 h 1541037"/>
                      <a:gd name="connsiteX58" fmla="*/ 492547 w 1055322"/>
                      <a:gd name="connsiteY58" fmla="*/ 77673 h 1541037"/>
                      <a:gd name="connsiteX59" fmla="*/ 413471 w 1055322"/>
                      <a:gd name="connsiteY59" fmla="*/ 35030 h 1541037"/>
                      <a:gd name="connsiteX60" fmla="*/ 300876 w 1055322"/>
                      <a:gd name="connsiteY60" fmla="*/ 496697 h 1541037"/>
                      <a:gd name="connsiteX61" fmla="*/ 295475 w 1055322"/>
                      <a:gd name="connsiteY61" fmla="*/ 498431 h 1541037"/>
                      <a:gd name="connsiteX62" fmla="*/ 292246 w 1055322"/>
                      <a:gd name="connsiteY62" fmla="*/ 493744 h 1541037"/>
                      <a:gd name="connsiteX63" fmla="*/ 255241 w 1055322"/>
                      <a:gd name="connsiteY63" fmla="*/ 359718 h 1541037"/>
                      <a:gd name="connsiteX64" fmla="*/ 242573 w 1055322"/>
                      <a:gd name="connsiteY64" fmla="*/ 337782 h 1541037"/>
                      <a:gd name="connsiteX65" fmla="*/ 168145 w 1055322"/>
                      <a:gd name="connsiteY65" fmla="*/ 337782 h 154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55322" h="1541037">
                        <a:moveTo>
                          <a:pt x="485508" y="1541037"/>
                        </a:moveTo>
                        <a:cubicBezTo>
                          <a:pt x="477545" y="1541037"/>
                          <a:pt x="469554" y="1540723"/>
                          <a:pt x="461524" y="1540075"/>
                        </a:cubicBezTo>
                        <a:lnTo>
                          <a:pt x="433349" y="1537818"/>
                        </a:lnTo>
                        <a:cubicBezTo>
                          <a:pt x="354959" y="1531541"/>
                          <a:pt x="283693" y="1495117"/>
                          <a:pt x="232696" y="1435243"/>
                        </a:cubicBezTo>
                        <a:cubicBezTo>
                          <a:pt x="181699" y="1375369"/>
                          <a:pt x="157067" y="1299217"/>
                          <a:pt x="163344" y="1220816"/>
                        </a:cubicBezTo>
                        <a:lnTo>
                          <a:pt x="206578" y="680511"/>
                        </a:lnTo>
                        <a:lnTo>
                          <a:pt x="168145" y="680511"/>
                        </a:lnTo>
                        <a:cubicBezTo>
                          <a:pt x="75428" y="680511"/>
                          <a:pt x="0" y="605082"/>
                          <a:pt x="0" y="512366"/>
                        </a:cubicBezTo>
                        <a:lnTo>
                          <a:pt x="0" y="496421"/>
                        </a:lnTo>
                        <a:cubicBezTo>
                          <a:pt x="0" y="419326"/>
                          <a:pt x="52435" y="352317"/>
                          <a:pt x="127511" y="333477"/>
                        </a:cubicBezTo>
                        <a:cubicBezTo>
                          <a:pt x="141275" y="330019"/>
                          <a:pt x="154953" y="328276"/>
                          <a:pt x="168154" y="328276"/>
                        </a:cubicBezTo>
                        <a:lnTo>
                          <a:pt x="245307" y="328276"/>
                        </a:lnTo>
                        <a:cubicBezTo>
                          <a:pt x="247002" y="328276"/>
                          <a:pt x="248564" y="329171"/>
                          <a:pt x="249422" y="330629"/>
                        </a:cubicBezTo>
                        <a:cubicBezTo>
                          <a:pt x="254156" y="338696"/>
                          <a:pt x="258889" y="346812"/>
                          <a:pt x="263547" y="355041"/>
                        </a:cubicBezTo>
                        <a:cubicBezTo>
                          <a:pt x="287846" y="397980"/>
                          <a:pt x="300428" y="438604"/>
                          <a:pt x="301800" y="478714"/>
                        </a:cubicBezTo>
                        <a:cubicBezTo>
                          <a:pt x="393954" y="342602"/>
                          <a:pt x="430235" y="166961"/>
                          <a:pt x="398926" y="5674"/>
                        </a:cubicBezTo>
                        <a:cubicBezTo>
                          <a:pt x="398440" y="3188"/>
                          <a:pt x="399993" y="749"/>
                          <a:pt x="402460" y="140"/>
                        </a:cubicBezTo>
                        <a:cubicBezTo>
                          <a:pt x="404955" y="-470"/>
                          <a:pt x="407441" y="969"/>
                          <a:pt x="408165" y="3388"/>
                        </a:cubicBezTo>
                        <a:cubicBezTo>
                          <a:pt x="419138" y="39869"/>
                          <a:pt x="454752" y="67101"/>
                          <a:pt x="492823" y="68129"/>
                        </a:cubicBezTo>
                        <a:cubicBezTo>
                          <a:pt x="518189" y="68825"/>
                          <a:pt x="542811" y="59033"/>
                          <a:pt x="566842" y="49575"/>
                        </a:cubicBezTo>
                        <a:cubicBezTo>
                          <a:pt x="594855" y="38545"/>
                          <a:pt x="623802" y="27153"/>
                          <a:pt x="654177" y="31582"/>
                        </a:cubicBezTo>
                        <a:cubicBezTo>
                          <a:pt x="674684" y="34573"/>
                          <a:pt x="693058" y="44507"/>
                          <a:pt x="710822" y="54118"/>
                        </a:cubicBezTo>
                        <a:lnTo>
                          <a:pt x="717718" y="57823"/>
                        </a:lnTo>
                        <a:lnTo>
                          <a:pt x="717718" y="57823"/>
                        </a:lnTo>
                        <a:cubicBezTo>
                          <a:pt x="774830" y="88284"/>
                          <a:pt x="886920" y="133785"/>
                          <a:pt x="995924" y="96342"/>
                        </a:cubicBezTo>
                        <a:cubicBezTo>
                          <a:pt x="1009440" y="91704"/>
                          <a:pt x="1022775" y="85417"/>
                          <a:pt x="1035577" y="77654"/>
                        </a:cubicBezTo>
                        <a:cubicBezTo>
                          <a:pt x="1036853" y="76892"/>
                          <a:pt x="1038368" y="76768"/>
                          <a:pt x="1039730" y="77264"/>
                        </a:cubicBezTo>
                        <a:cubicBezTo>
                          <a:pt x="1041092" y="77778"/>
                          <a:pt x="1042149" y="78893"/>
                          <a:pt x="1042597" y="80283"/>
                        </a:cubicBezTo>
                        <a:cubicBezTo>
                          <a:pt x="1051046" y="106839"/>
                          <a:pt x="1055322" y="134090"/>
                          <a:pt x="1055322" y="161293"/>
                        </a:cubicBezTo>
                        <a:lnTo>
                          <a:pt x="1055322" y="799706"/>
                        </a:lnTo>
                        <a:cubicBezTo>
                          <a:pt x="1055322" y="944315"/>
                          <a:pt x="938794" y="1064159"/>
                          <a:pt x="794671" y="1068873"/>
                        </a:cubicBezTo>
                        <a:lnTo>
                          <a:pt x="778564" y="1270051"/>
                        </a:lnTo>
                        <a:cubicBezTo>
                          <a:pt x="772296" y="1348451"/>
                          <a:pt x="735873" y="1419708"/>
                          <a:pt x="675989" y="1470714"/>
                        </a:cubicBezTo>
                        <a:cubicBezTo>
                          <a:pt x="622211" y="1516501"/>
                          <a:pt x="555336" y="1541037"/>
                          <a:pt x="485508" y="1541037"/>
                        </a:cubicBezTo>
                        <a:close/>
                        <a:moveTo>
                          <a:pt x="168145" y="337801"/>
                        </a:moveTo>
                        <a:cubicBezTo>
                          <a:pt x="155715" y="337801"/>
                          <a:pt x="142837" y="339458"/>
                          <a:pt x="129826" y="342716"/>
                        </a:cubicBezTo>
                        <a:cubicBezTo>
                          <a:pt x="58998" y="360499"/>
                          <a:pt x="9515" y="423698"/>
                          <a:pt x="9515" y="496421"/>
                        </a:cubicBezTo>
                        <a:lnTo>
                          <a:pt x="9515" y="512366"/>
                        </a:lnTo>
                        <a:cubicBezTo>
                          <a:pt x="9515" y="599834"/>
                          <a:pt x="80677" y="670986"/>
                          <a:pt x="168135" y="670986"/>
                        </a:cubicBezTo>
                        <a:lnTo>
                          <a:pt x="211731" y="670986"/>
                        </a:lnTo>
                        <a:cubicBezTo>
                          <a:pt x="213065" y="670986"/>
                          <a:pt x="214322" y="671538"/>
                          <a:pt x="215227" y="672519"/>
                        </a:cubicBezTo>
                        <a:cubicBezTo>
                          <a:pt x="216132" y="673491"/>
                          <a:pt x="216589" y="674805"/>
                          <a:pt x="216475" y="676129"/>
                        </a:cubicBezTo>
                        <a:lnTo>
                          <a:pt x="172822" y="1221578"/>
                        </a:lnTo>
                        <a:cubicBezTo>
                          <a:pt x="166754" y="1297435"/>
                          <a:pt x="190586" y="1371130"/>
                          <a:pt x="239935" y="1429061"/>
                        </a:cubicBezTo>
                        <a:cubicBezTo>
                          <a:pt x="289293" y="1486992"/>
                          <a:pt x="358245" y="1522244"/>
                          <a:pt x="434111" y="1528312"/>
                        </a:cubicBezTo>
                        <a:lnTo>
                          <a:pt x="462286" y="1530569"/>
                        </a:lnTo>
                        <a:cubicBezTo>
                          <a:pt x="538124" y="1536684"/>
                          <a:pt x="611829" y="1512815"/>
                          <a:pt x="669769" y="1463466"/>
                        </a:cubicBezTo>
                        <a:cubicBezTo>
                          <a:pt x="727701" y="1414117"/>
                          <a:pt x="762952" y="1345156"/>
                          <a:pt x="769029" y="1269289"/>
                        </a:cubicBezTo>
                        <a:lnTo>
                          <a:pt x="785479" y="1063835"/>
                        </a:lnTo>
                        <a:cubicBezTo>
                          <a:pt x="785670" y="1061396"/>
                          <a:pt x="787689" y="1059501"/>
                          <a:pt x="790146" y="1059453"/>
                        </a:cubicBezTo>
                        <a:cubicBezTo>
                          <a:pt x="931088" y="1057110"/>
                          <a:pt x="1045759" y="940591"/>
                          <a:pt x="1045759" y="799706"/>
                        </a:cubicBezTo>
                        <a:lnTo>
                          <a:pt x="1045759" y="161303"/>
                        </a:lnTo>
                        <a:cubicBezTo>
                          <a:pt x="1045759" y="137033"/>
                          <a:pt x="1042216" y="112706"/>
                          <a:pt x="1035234" y="88903"/>
                        </a:cubicBezTo>
                        <a:cubicBezTo>
                          <a:pt x="1023471" y="95618"/>
                          <a:pt x="1011298" y="101143"/>
                          <a:pt x="998982" y="105372"/>
                        </a:cubicBezTo>
                        <a:cubicBezTo>
                          <a:pt x="886577" y="143958"/>
                          <a:pt x="771687" y="97428"/>
                          <a:pt x="713203" y="66253"/>
                        </a:cubicBezTo>
                        <a:lnTo>
                          <a:pt x="706260" y="62510"/>
                        </a:lnTo>
                        <a:cubicBezTo>
                          <a:pt x="689229" y="53299"/>
                          <a:pt x="671608" y="43774"/>
                          <a:pt x="652777" y="41021"/>
                        </a:cubicBezTo>
                        <a:cubicBezTo>
                          <a:pt x="624897" y="36973"/>
                          <a:pt x="598389" y="47403"/>
                          <a:pt x="570309" y="58452"/>
                        </a:cubicBezTo>
                        <a:cubicBezTo>
                          <a:pt x="545392" y="68263"/>
                          <a:pt x="519503" y="78369"/>
                          <a:pt x="492547" y="77673"/>
                        </a:cubicBezTo>
                        <a:cubicBezTo>
                          <a:pt x="461362" y="76826"/>
                          <a:pt x="431673" y="60071"/>
                          <a:pt x="413471" y="35030"/>
                        </a:cubicBezTo>
                        <a:cubicBezTo>
                          <a:pt x="435893" y="195031"/>
                          <a:pt x="394764" y="365424"/>
                          <a:pt x="300876" y="496697"/>
                        </a:cubicBezTo>
                        <a:cubicBezTo>
                          <a:pt x="299656" y="498412"/>
                          <a:pt x="297466" y="499107"/>
                          <a:pt x="295475" y="498431"/>
                        </a:cubicBezTo>
                        <a:cubicBezTo>
                          <a:pt x="293484" y="497754"/>
                          <a:pt x="292170" y="495849"/>
                          <a:pt x="292246" y="493744"/>
                        </a:cubicBezTo>
                        <a:cubicBezTo>
                          <a:pt x="293875" y="450425"/>
                          <a:pt x="281759" y="406581"/>
                          <a:pt x="255241" y="359718"/>
                        </a:cubicBezTo>
                        <a:cubicBezTo>
                          <a:pt x="251069" y="352336"/>
                          <a:pt x="246821" y="345040"/>
                          <a:pt x="242573" y="337782"/>
                        </a:cubicBezTo>
                        <a:lnTo>
                          <a:pt x="168145" y="337782"/>
                        </a:lnTo>
                        <a:close/>
                      </a:path>
                    </a:pathLst>
                  </a:custGeom>
                  <a:solidFill>
                    <a:srgbClr val="090909"/>
                  </a:solidFill>
                  <a:ln w="9525" cap="flat">
                    <a:noFill/>
                    <a:prstDash val="solid"/>
                    <a:miter/>
                  </a:ln>
                </p:spPr>
                <p:txBody>
                  <a:bodyPr rtlCol="0" anchor="ctr"/>
                  <a:lstStyle/>
                  <a:p>
                    <a:endParaRPr lang="es-CO"/>
                  </a:p>
                </p:txBody>
              </p:sp>
            </p:grpSp>
            <p:grpSp>
              <p:nvGrpSpPr>
                <p:cNvPr id="40" name="Graphic 205">
                  <a:extLst>
                    <a:ext uri="{FF2B5EF4-FFF2-40B4-BE49-F238E27FC236}">
                      <a16:creationId xmlns:a16="http://schemas.microsoft.com/office/drawing/2014/main" id="{EDD8A87B-F54F-A756-9D93-86D2A5C827D6}"/>
                    </a:ext>
                  </a:extLst>
                </p:cNvPr>
                <p:cNvGrpSpPr/>
                <p:nvPr/>
              </p:nvGrpSpPr>
              <p:grpSpPr>
                <a:xfrm>
                  <a:off x="3272186" y="2007424"/>
                  <a:ext cx="883519" cy="1046681"/>
                  <a:chOff x="3272186" y="2007424"/>
                  <a:chExt cx="883519" cy="1046681"/>
                </a:xfrm>
              </p:grpSpPr>
              <p:grpSp>
                <p:nvGrpSpPr>
                  <p:cNvPr id="41" name="Graphic 205">
                    <a:extLst>
                      <a:ext uri="{FF2B5EF4-FFF2-40B4-BE49-F238E27FC236}">
                        <a16:creationId xmlns:a16="http://schemas.microsoft.com/office/drawing/2014/main" id="{CE4F9478-7DDE-47B1-E966-C20B341FDB46}"/>
                      </a:ext>
                    </a:extLst>
                  </p:cNvPr>
                  <p:cNvGrpSpPr/>
                  <p:nvPr/>
                </p:nvGrpSpPr>
                <p:grpSpPr>
                  <a:xfrm>
                    <a:off x="3293568" y="2487844"/>
                    <a:ext cx="93236" cy="150780"/>
                    <a:chOff x="3293568" y="2487844"/>
                    <a:chExt cx="93236" cy="150780"/>
                  </a:xfrm>
                  <a:solidFill>
                    <a:srgbClr val="090909"/>
                  </a:solidFill>
                </p:grpSpPr>
                <p:sp>
                  <p:nvSpPr>
                    <p:cNvPr id="130" name="Freeform: Shape 129">
                      <a:extLst>
                        <a:ext uri="{FF2B5EF4-FFF2-40B4-BE49-F238E27FC236}">
                          <a16:creationId xmlns:a16="http://schemas.microsoft.com/office/drawing/2014/main" id="{65BD18EB-D21E-9E57-91E6-1265474EF421}"/>
                        </a:ext>
                      </a:extLst>
                    </p:cNvPr>
                    <p:cNvSpPr/>
                    <p:nvPr/>
                  </p:nvSpPr>
                  <p:spPr>
                    <a:xfrm>
                      <a:off x="3298326" y="2492616"/>
                      <a:ext cx="83705" cy="141246"/>
                    </a:xfrm>
                    <a:custGeom>
                      <a:avLst/>
                      <a:gdLst>
                        <a:gd name="connsiteX0" fmla="*/ 83706 w 83705"/>
                        <a:gd name="connsiteY0" fmla="*/ 505 h 141246"/>
                        <a:gd name="connsiteX1" fmla="*/ 32252 w 83705"/>
                        <a:gd name="connsiteY1" fmla="*/ 141246 h 141246"/>
                        <a:gd name="connsiteX2" fmla="*/ 0 w 83705"/>
                        <a:gd name="connsiteY2" fmla="*/ 0 h 141246"/>
                      </a:gdLst>
                      <a:ahLst/>
                      <a:cxnLst>
                        <a:cxn ang="0">
                          <a:pos x="connsiteX0" y="connsiteY0"/>
                        </a:cxn>
                        <a:cxn ang="0">
                          <a:pos x="connsiteX1" y="connsiteY1"/>
                        </a:cxn>
                        <a:cxn ang="0">
                          <a:pos x="connsiteX2" y="connsiteY2"/>
                        </a:cxn>
                      </a:cxnLst>
                      <a:rect l="l" t="t" r="r" b="b"/>
                      <a:pathLst>
                        <a:path w="83705" h="141246">
                          <a:moveTo>
                            <a:pt x="83706" y="505"/>
                          </a:moveTo>
                          <a:lnTo>
                            <a:pt x="32252" y="141246"/>
                          </a:lnTo>
                          <a:lnTo>
                            <a:pt x="0" y="0"/>
                          </a:lnTo>
                          <a:close/>
                        </a:path>
                      </a:pathLst>
                    </a:custGeom>
                    <a:solidFill>
                      <a:srgbClr val="090909"/>
                    </a:solidFill>
                    <a:ln w="9525" cap="flat">
                      <a:noFill/>
                      <a:prstDash val="solid"/>
                      <a:miter/>
                    </a:ln>
                  </p:spPr>
                  <p:txBody>
                    <a:bodyPr rtlCol="0" anchor="ctr"/>
                    <a:lstStyle/>
                    <a:p>
                      <a:endParaRPr lang="es-CO"/>
                    </a:p>
                  </p:txBody>
                </p:sp>
                <p:sp>
                  <p:nvSpPr>
                    <p:cNvPr id="131" name="Freeform: Shape 130">
                      <a:extLst>
                        <a:ext uri="{FF2B5EF4-FFF2-40B4-BE49-F238E27FC236}">
                          <a16:creationId xmlns:a16="http://schemas.microsoft.com/office/drawing/2014/main" id="{94AEFD58-FB01-3AD6-F1DA-E6A4F78D63D3}"/>
                        </a:ext>
                      </a:extLst>
                    </p:cNvPr>
                    <p:cNvSpPr/>
                    <p:nvPr/>
                  </p:nvSpPr>
                  <p:spPr>
                    <a:xfrm>
                      <a:off x="3293568" y="2487844"/>
                      <a:ext cx="93236" cy="150780"/>
                    </a:xfrm>
                    <a:custGeom>
                      <a:avLst/>
                      <a:gdLst>
                        <a:gd name="connsiteX0" fmla="*/ 37010 w 93236"/>
                        <a:gd name="connsiteY0" fmla="*/ 150781 h 150780"/>
                        <a:gd name="connsiteX1" fmla="*/ 36714 w 93236"/>
                        <a:gd name="connsiteY1" fmla="*/ 150771 h 150780"/>
                        <a:gd name="connsiteX2" fmla="*/ 32371 w 93236"/>
                        <a:gd name="connsiteY2" fmla="*/ 147076 h 150780"/>
                        <a:gd name="connsiteX3" fmla="*/ 119 w 93236"/>
                        <a:gd name="connsiteY3" fmla="*/ 5820 h 150780"/>
                        <a:gd name="connsiteX4" fmla="*/ 1053 w 93236"/>
                        <a:gd name="connsiteY4" fmla="*/ 1781 h 150780"/>
                        <a:gd name="connsiteX5" fmla="*/ 4796 w 93236"/>
                        <a:gd name="connsiteY5" fmla="*/ 0 h 150780"/>
                        <a:gd name="connsiteX6" fmla="*/ 88502 w 93236"/>
                        <a:gd name="connsiteY6" fmla="*/ 505 h 150780"/>
                        <a:gd name="connsiteX7" fmla="*/ 92388 w 93236"/>
                        <a:gd name="connsiteY7" fmla="*/ 2553 h 150780"/>
                        <a:gd name="connsiteX8" fmla="*/ 92950 w 93236"/>
                        <a:gd name="connsiteY8" fmla="*/ 6906 h 150780"/>
                        <a:gd name="connsiteX9" fmla="*/ 41496 w 93236"/>
                        <a:gd name="connsiteY9" fmla="*/ 147647 h 150780"/>
                        <a:gd name="connsiteX10" fmla="*/ 37010 w 93236"/>
                        <a:gd name="connsiteY10" fmla="*/ 150781 h 150780"/>
                        <a:gd name="connsiteX11" fmla="*/ 10740 w 93236"/>
                        <a:gd name="connsiteY11" fmla="*/ 9573 h 150780"/>
                        <a:gd name="connsiteX12" fmla="*/ 38067 w 93236"/>
                        <a:gd name="connsiteY12" fmla="*/ 129264 h 150780"/>
                        <a:gd name="connsiteX13" fmla="*/ 81663 w 93236"/>
                        <a:gd name="connsiteY13" fmla="*/ 10001 h 150780"/>
                        <a:gd name="connsiteX14" fmla="*/ 10740 w 93236"/>
                        <a:gd name="connsiteY14" fmla="*/ 9573 h 1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36" h="150780">
                          <a:moveTo>
                            <a:pt x="37010" y="150781"/>
                          </a:moveTo>
                          <a:cubicBezTo>
                            <a:pt x="36905" y="150781"/>
                            <a:pt x="36810" y="150771"/>
                            <a:pt x="36714" y="150771"/>
                          </a:cubicBezTo>
                          <a:cubicBezTo>
                            <a:pt x="34600" y="150638"/>
                            <a:pt x="32838" y="149133"/>
                            <a:pt x="32371" y="147076"/>
                          </a:cubicBezTo>
                          <a:lnTo>
                            <a:pt x="119" y="5820"/>
                          </a:lnTo>
                          <a:cubicBezTo>
                            <a:pt x="-205" y="4401"/>
                            <a:pt x="138" y="2915"/>
                            <a:pt x="1053" y="1781"/>
                          </a:cubicBezTo>
                          <a:cubicBezTo>
                            <a:pt x="1967" y="648"/>
                            <a:pt x="3691" y="76"/>
                            <a:pt x="4796" y="0"/>
                          </a:cubicBezTo>
                          <a:lnTo>
                            <a:pt x="88502" y="505"/>
                          </a:lnTo>
                          <a:cubicBezTo>
                            <a:pt x="90054" y="514"/>
                            <a:pt x="91493" y="1276"/>
                            <a:pt x="92388" y="2553"/>
                          </a:cubicBezTo>
                          <a:cubicBezTo>
                            <a:pt x="93274" y="3829"/>
                            <a:pt x="93474" y="5448"/>
                            <a:pt x="92950" y="6906"/>
                          </a:cubicBezTo>
                          <a:lnTo>
                            <a:pt x="41496" y="147647"/>
                          </a:lnTo>
                          <a:cubicBezTo>
                            <a:pt x="40791" y="149543"/>
                            <a:pt x="39000" y="150781"/>
                            <a:pt x="37010" y="150781"/>
                          </a:cubicBezTo>
                          <a:close/>
                          <a:moveTo>
                            <a:pt x="10740" y="9573"/>
                          </a:moveTo>
                          <a:lnTo>
                            <a:pt x="38067" y="129264"/>
                          </a:lnTo>
                          <a:lnTo>
                            <a:pt x="81663" y="10001"/>
                          </a:lnTo>
                          <a:lnTo>
                            <a:pt x="10740" y="9573"/>
                          </a:lnTo>
                          <a:close/>
                        </a:path>
                      </a:pathLst>
                    </a:custGeom>
                    <a:solidFill>
                      <a:srgbClr val="090909"/>
                    </a:solidFill>
                    <a:ln w="9525" cap="flat">
                      <a:noFill/>
                      <a:prstDash val="solid"/>
                      <a:miter/>
                    </a:ln>
                  </p:spPr>
                  <p:txBody>
                    <a:bodyPr rtlCol="0" anchor="ctr"/>
                    <a:lstStyle/>
                    <a:p>
                      <a:endParaRPr lang="es-CO"/>
                    </a:p>
                  </p:txBody>
                </p:sp>
              </p:grpSp>
              <p:grpSp>
                <p:nvGrpSpPr>
                  <p:cNvPr id="42" name="Graphic 205">
                    <a:extLst>
                      <a:ext uri="{FF2B5EF4-FFF2-40B4-BE49-F238E27FC236}">
                        <a16:creationId xmlns:a16="http://schemas.microsoft.com/office/drawing/2014/main" id="{60DC21E8-A147-A1BC-591A-AEF078A91DF7}"/>
                      </a:ext>
                    </a:extLst>
                  </p:cNvPr>
                  <p:cNvGrpSpPr/>
                  <p:nvPr/>
                </p:nvGrpSpPr>
                <p:grpSpPr>
                  <a:xfrm>
                    <a:off x="3272186" y="2264102"/>
                    <a:ext cx="69452" cy="112756"/>
                    <a:chOff x="3272186" y="2264102"/>
                    <a:chExt cx="69452" cy="112756"/>
                  </a:xfrm>
                </p:grpSpPr>
                <p:sp>
                  <p:nvSpPr>
                    <p:cNvPr id="128" name="Freeform: Shape 127">
                      <a:extLst>
                        <a:ext uri="{FF2B5EF4-FFF2-40B4-BE49-F238E27FC236}">
                          <a16:creationId xmlns:a16="http://schemas.microsoft.com/office/drawing/2014/main" id="{3EA58B4E-554E-66B3-D436-677F1F6F6F49}"/>
                        </a:ext>
                      </a:extLst>
                    </p:cNvPr>
                    <p:cNvSpPr/>
                    <p:nvPr/>
                  </p:nvSpPr>
                  <p:spPr>
                    <a:xfrm>
                      <a:off x="3276952" y="2268864"/>
                      <a:ext cx="59921" cy="103231"/>
                    </a:xfrm>
                    <a:custGeom>
                      <a:avLst/>
                      <a:gdLst>
                        <a:gd name="connsiteX0" fmla="*/ 0 w 59921"/>
                        <a:gd name="connsiteY0" fmla="*/ 0 h 103231"/>
                        <a:gd name="connsiteX1" fmla="*/ 59922 w 59921"/>
                        <a:gd name="connsiteY1" fmla="*/ 66675 h 103231"/>
                        <a:gd name="connsiteX2" fmla="*/ 3858 w 59921"/>
                        <a:gd name="connsiteY2" fmla="*/ 103232 h 103231"/>
                      </a:gdLst>
                      <a:ahLst/>
                      <a:cxnLst>
                        <a:cxn ang="0">
                          <a:pos x="connsiteX0" y="connsiteY0"/>
                        </a:cxn>
                        <a:cxn ang="0">
                          <a:pos x="connsiteX1" y="connsiteY1"/>
                        </a:cxn>
                        <a:cxn ang="0">
                          <a:pos x="connsiteX2" y="connsiteY2"/>
                        </a:cxn>
                      </a:cxnLst>
                      <a:rect l="l" t="t" r="r" b="b"/>
                      <a:pathLst>
                        <a:path w="59921" h="103231">
                          <a:moveTo>
                            <a:pt x="0" y="0"/>
                          </a:moveTo>
                          <a:lnTo>
                            <a:pt x="59922" y="66675"/>
                          </a:lnTo>
                          <a:lnTo>
                            <a:pt x="3858" y="103232"/>
                          </a:lnTo>
                        </a:path>
                      </a:pathLst>
                    </a:custGeom>
                    <a:solidFill>
                      <a:srgbClr val="F8EEE2"/>
                    </a:solidFill>
                    <a:ln w="9525" cap="flat">
                      <a:noFill/>
                      <a:prstDash val="solid"/>
                      <a:miter/>
                    </a:ln>
                  </p:spPr>
                  <p:txBody>
                    <a:bodyPr rtlCol="0" anchor="ctr"/>
                    <a:lstStyle/>
                    <a:p>
                      <a:endParaRPr lang="es-CO"/>
                    </a:p>
                  </p:txBody>
                </p:sp>
                <p:sp>
                  <p:nvSpPr>
                    <p:cNvPr id="129" name="Freeform: Shape 128">
                      <a:extLst>
                        <a:ext uri="{FF2B5EF4-FFF2-40B4-BE49-F238E27FC236}">
                          <a16:creationId xmlns:a16="http://schemas.microsoft.com/office/drawing/2014/main" id="{F623D2B6-2E4E-05B4-02C4-CC615415722F}"/>
                        </a:ext>
                      </a:extLst>
                    </p:cNvPr>
                    <p:cNvSpPr/>
                    <p:nvPr/>
                  </p:nvSpPr>
                  <p:spPr>
                    <a:xfrm>
                      <a:off x="3272186" y="2264102"/>
                      <a:ext cx="69452" cy="112756"/>
                    </a:xfrm>
                    <a:custGeom>
                      <a:avLst/>
                      <a:gdLst>
                        <a:gd name="connsiteX0" fmla="*/ 8624 w 69452"/>
                        <a:gd name="connsiteY0" fmla="*/ 112756 h 112756"/>
                        <a:gd name="connsiteX1" fmla="*/ 4632 w 69452"/>
                        <a:gd name="connsiteY1" fmla="*/ 110594 h 112756"/>
                        <a:gd name="connsiteX2" fmla="*/ 6023 w 69452"/>
                        <a:gd name="connsiteY2" fmla="*/ 104003 h 112756"/>
                        <a:gd name="connsiteX3" fmla="*/ 57430 w 69452"/>
                        <a:gd name="connsiteY3" fmla="*/ 70485 h 112756"/>
                        <a:gd name="connsiteX4" fmla="*/ 1223 w 69452"/>
                        <a:gd name="connsiteY4" fmla="*/ 7943 h 112756"/>
                        <a:gd name="connsiteX5" fmla="*/ 1585 w 69452"/>
                        <a:gd name="connsiteY5" fmla="*/ 1219 h 112756"/>
                        <a:gd name="connsiteX6" fmla="*/ 8309 w 69452"/>
                        <a:gd name="connsiteY6" fmla="*/ 1581 h 112756"/>
                        <a:gd name="connsiteX7" fmla="*/ 68231 w 69452"/>
                        <a:gd name="connsiteY7" fmla="*/ 68265 h 112756"/>
                        <a:gd name="connsiteX8" fmla="*/ 69412 w 69452"/>
                        <a:gd name="connsiteY8" fmla="*/ 72066 h 112756"/>
                        <a:gd name="connsiteX9" fmla="*/ 67288 w 69452"/>
                        <a:gd name="connsiteY9" fmla="*/ 75438 h 112756"/>
                        <a:gd name="connsiteX10" fmla="*/ 11224 w 69452"/>
                        <a:gd name="connsiteY10" fmla="*/ 111994 h 112756"/>
                        <a:gd name="connsiteX11" fmla="*/ 8624 w 69452"/>
                        <a:gd name="connsiteY11" fmla="*/ 112756 h 11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52" h="112756">
                          <a:moveTo>
                            <a:pt x="8624" y="112756"/>
                          </a:moveTo>
                          <a:cubicBezTo>
                            <a:pt x="7071" y="112756"/>
                            <a:pt x="5547" y="111994"/>
                            <a:pt x="4632" y="110594"/>
                          </a:cubicBezTo>
                          <a:cubicBezTo>
                            <a:pt x="3204" y="108394"/>
                            <a:pt x="3813" y="105441"/>
                            <a:pt x="6023" y="104003"/>
                          </a:cubicBezTo>
                          <a:lnTo>
                            <a:pt x="57430" y="70485"/>
                          </a:lnTo>
                          <a:lnTo>
                            <a:pt x="1223" y="7943"/>
                          </a:lnTo>
                          <a:cubicBezTo>
                            <a:pt x="-540" y="5991"/>
                            <a:pt x="-378" y="2981"/>
                            <a:pt x="1585" y="1219"/>
                          </a:cubicBezTo>
                          <a:cubicBezTo>
                            <a:pt x="3528" y="-534"/>
                            <a:pt x="6547" y="-381"/>
                            <a:pt x="8309" y="1581"/>
                          </a:cubicBezTo>
                          <a:lnTo>
                            <a:pt x="68231" y="68265"/>
                          </a:lnTo>
                          <a:cubicBezTo>
                            <a:pt x="69164" y="69294"/>
                            <a:pt x="69593" y="70685"/>
                            <a:pt x="69412" y="72066"/>
                          </a:cubicBezTo>
                          <a:cubicBezTo>
                            <a:pt x="69222" y="73447"/>
                            <a:pt x="68450" y="74676"/>
                            <a:pt x="67288" y="75438"/>
                          </a:cubicBezTo>
                          <a:lnTo>
                            <a:pt x="11224" y="111994"/>
                          </a:lnTo>
                          <a:cubicBezTo>
                            <a:pt x="10424" y="112509"/>
                            <a:pt x="9519" y="112756"/>
                            <a:pt x="8624" y="112756"/>
                          </a:cubicBezTo>
                          <a:close/>
                        </a:path>
                      </a:pathLst>
                    </a:custGeom>
                    <a:solidFill>
                      <a:srgbClr val="090909"/>
                    </a:solidFill>
                    <a:ln w="9525" cap="flat">
                      <a:noFill/>
                      <a:prstDash val="solid"/>
                      <a:miter/>
                    </a:ln>
                  </p:spPr>
                  <p:txBody>
                    <a:bodyPr rtlCol="0" anchor="ctr"/>
                    <a:lstStyle/>
                    <a:p>
                      <a:endParaRPr lang="es-CO"/>
                    </a:p>
                  </p:txBody>
                </p:sp>
              </p:grpSp>
              <p:grpSp>
                <p:nvGrpSpPr>
                  <p:cNvPr id="43" name="Graphic 205">
                    <a:extLst>
                      <a:ext uri="{FF2B5EF4-FFF2-40B4-BE49-F238E27FC236}">
                        <a16:creationId xmlns:a16="http://schemas.microsoft.com/office/drawing/2014/main" id="{A0B72F58-4367-E40C-5A9B-E6B8729D793C}"/>
                      </a:ext>
                    </a:extLst>
                  </p:cNvPr>
                  <p:cNvGrpSpPr/>
                  <p:nvPr/>
                </p:nvGrpSpPr>
                <p:grpSpPr>
                  <a:xfrm>
                    <a:off x="3603502" y="2007424"/>
                    <a:ext cx="552203" cy="712989"/>
                    <a:chOff x="3603502" y="2007424"/>
                    <a:chExt cx="552203" cy="712989"/>
                  </a:xfrm>
                </p:grpSpPr>
                <p:sp>
                  <p:nvSpPr>
                    <p:cNvPr id="47" name="Freeform: Shape 46">
                      <a:extLst>
                        <a:ext uri="{FF2B5EF4-FFF2-40B4-BE49-F238E27FC236}">
                          <a16:creationId xmlns:a16="http://schemas.microsoft.com/office/drawing/2014/main" id="{A5506E8D-3E24-2A19-9314-5A27AC7D0F8F}"/>
                        </a:ext>
                      </a:extLst>
                    </p:cNvPr>
                    <p:cNvSpPr/>
                    <p:nvPr/>
                  </p:nvSpPr>
                  <p:spPr>
                    <a:xfrm>
                      <a:off x="3869845" y="2166935"/>
                      <a:ext cx="111002" cy="235593"/>
                    </a:xfrm>
                    <a:custGeom>
                      <a:avLst/>
                      <a:gdLst>
                        <a:gd name="connsiteX0" fmla="*/ 50559 w 111002"/>
                        <a:gd name="connsiteY0" fmla="*/ 235593 h 235593"/>
                        <a:gd name="connsiteX1" fmla="*/ 4763 w 111002"/>
                        <a:gd name="connsiteY1" fmla="*/ 235593 h 235593"/>
                        <a:gd name="connsiteX2" fmla="*/ 0 w 111002"/>
                        <a:gd name="connsiteY2" fmla="*/ 230831 h 235593"/>
                        <a:gd name="connsiteX3" fmla="*/ 4763 w 111002"/>
                        <a:gd name="connsiteY3" fmla="*/ 226068 h 235593"/>
                        <a:gd name="connsiteX4" fmla="*/ 50559 w 111002"/>
                        <a:gd name="connsiteY4" fmla="*/ 226068 h 235593"/>
                        <a:gd name="connsiteX5" fmla="*/ 89554 w 111002"/>
                        <a:gd name="connsiteY5" fmla="*/ 207885 h 235593"/>
                        <a:gd name="connsiteX6" fmla="*/ 100708 w 111002"/>
                        <a:gd name="connsiteY6" fmla="*/ 166318 h 235593"/>
                        <a:gd name="connsiteX7" fmla="*/ 72419 w 111002"/>
                        <a:gd name="connsiteY7" fmla="*/ 5593 h 235593"/>
                        <a:gd name="connsiteX8" fmla="*/ 76276 w 111002"/>
                        <a:gd name="connsiteY8" fmla="*/ 78 h 235593"/>
                        <a:gd name="connsiteX9" fmla="*/ 81791 w 111002"/>
                        <a:gd name="connsiteY9" fmla="*/ 3946 h 235593"/>
                        <a:gd name="connsiteX10" fmla="*/ 110080 w 111002"/>
                        <a:gd name="connsiteY10" fmla="*/ 164670 h 235593"/>
                        <a:gd name="connsiteX11" fmla="*/ 96850 w 111002"/>
                        <a:gd name="connsiteY11" fmla="*/ 214010 h 235593"/>
                        <a:gd name="connsiteX12" fmla="*/ 50559 w 111002"/>
                        <a:gd name="connsiteY12" fmla="*/ 235593 h 23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02" h="235593">
                          <a:moveTo>
                            <a:pt x="50559" y="235593"/>
                          </a:moveTo>
                          <a:lnTo>
                            <a:pt x="4763" y="235593"/>
                          </a:lnTo>
                          <a:cubicBezTo>
                            <a:pt x="2134" y="235593"/>
                            <a:pt x="0" y="233460"/>
                            <a:pt x="0" y="230831"/>
                          </a:cubicBezTo>
                          <a:cubicBezTo>
                            <a:pt x="0" y="228202"/>
                            <a:pt x="2134" y="226068"/>
                            <a:pt x="4763" y="226068"/>
                          </a:cubicBezTo>
                          <a:lnTo>
                            <a:pt x="50559" y="226068"/>
                          </a:lnTo>
                          <a:cubicBezTo>
                            <a:pt x="65646" y="226068"/>
                            <a:pt x="79858" y="219439"/>
                            <a:pt x="89554" y="207885"/>
                          </a:cubicBezTo>
                          <a:cubicBezTo>
                            <a:pt x="99260" y="196332"/>
                            <a:pt x="103318" y="181177"/>
                            <a:pt x="100708" y="166318"/>
                          </a:cubicBezTo>
                          <a:lnTo>
                            <a:pt x="72419" y="5593"/>
                          </a:lnTo>
                          <a:cubicBezTo>
                            <a:pt x="71961" y="3012"/>
                            <a:pt x="73695" y="536"/>
                            <a:pt x="76276" y="78"/>
                          </a:cubicBezTo>
                          <a:cubicBezTo>
                            <a:pt x="78791" y="-398"/>
                            <a:pt x="81343" y="1345"/>
                            <a:pt x="81791" y="3946"/>
                          </a:cubicBezTo>
                          <a:lnTo>
                            <a:pt x="110080" y="164670"/>
                          </a:lnTo>
                          <a:cubicBezTo>
                            <a:pt x="113186" y="182311"/>
                            <a:pt x="108366" y="200294"/>
                            <a:pt x="96850" y="214010"/>
                          </a:cubicBezTo>
                          <a:cubicBezTo>
                            <a:pt x="85334" y="227726"/>
                            <a:pt x="68466" y="235593"/>
                            <a:pt x="50559" y="235593"/>
                          </a:cubicBezTo>
                          <a:close/>
                        </a:path>
                      </a:pathLst>
                    </a:custGeom>
                    <a:solidFill>
                      <a:srgbClr val="090909"/>
                    </a:solidFill>
                    <a:ln w="9525" cap="flat">
                      <a:noFill/>
                      <a:prstDash val="solid"/>
                      <a:miter/>
                    </a:ln>
                  </p:spPr>
                  <p:txBody>
                    <a:bodyPr rtlCol="0" anchor="ctr"/>
                    <a:lstStyle/>
                    <a:p>
                      <a:endParaRPr lang="es-CO"/>
                    </a:p>
                  </p:txBody>
                </p:sp>
                <p:grpSp>
                  <p:nvGrpSpPr>
                    <p:cNvPr id="48" name="Graphic 205">
                      <a:extLst>
                        <a:ext uri="{FF2B5EF4-FFF2-40B4-BE49-F238E27FC236}">
                          <a16:creationId xmlns:a16="http://schemas.microsoft.com/office/drawing/2014/main" id="{8B09388C-1514-2DC1-738E-4C2467A75CEF}"/>
                        </a:ext>
                      </a:extLst>
                    </p:cNvPr>
                    <p:cNvGrpSpPr/>
                    <p:nvPr/>
                  </p:nvGrpSpPr>
                  <p:grpSpPr>
                    <a:xfrm>
                      <a:off x="3603502" y="2007424"/>
                      <a:ext cx="552203" cy="712989"/>
                      <a:chOff x="3603502" y="2007424"/>
                      <a:chExt cx="552203" cy="712989"/>
                    </a:xfrm>
                  </p:grpSpPr>
                  <p:sp>
                    <p:nvSpPr>
                      <p:cNvPr id="52" name="Freeform: Shape 51">
                        <a:extLst>
                          <a:ext uri="{FF2B5EF4-FFF2-40B4-BE49-F238E27FC236}">
                            <a16:creationId xmlns:a16="http://schemas.microsoft.com/office/drawing/2014/main" id="{5E6B99C0-4341-AA28-7F53-A0D9E59B0F0C}"/>
                          </a:ext>
                        </a:extLst>
                      </p:cNvPr>
                      <p:cNvSpPr/>
                      <p:nvPr/>
                    </p:nvSpPr>
                    <p:spPr>
                      <a:xfrm>
                        <a:off x="4004190" y="2229571"/>
                        <a:ext cx="66571" cy="66578"/>
                      </a:xfrm>
                      <a:custGeom>
                        <a:avLst/>
                        <a:gdLst>
                          <a:gd name="connsiteX0" fmla="*/ 66033 w 66571"/>
                          <a:gd name="connsiteY0" fmla="*/ 27358 h 66578"/>
                          <a:gd name="connsiteX1" fmla="*/ 39220 w 66571"/>
                          <a:gd name="connsiteY1" fmla="*/ 66040 h 66578"/>
                          <a:gd name="connsiteX2" fmla="*/ 539 w 66571"/>
                          <a:gd name="connsiteY2" fmla="*/ 39227 h 66578"/>
                          <a:gd name="connsiteX3" fmla="*/ 27352 w 66571"/>
                          <a:gd name="connsiteY3" fmla="*/ 536 h 66578"/>
                          <a:gd name="connsiteX4" fmla="*/ 66033 w 66571"/>
                          <a:gd name="connsiteY4" fmla="*/ 27358 h 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71" h="66578">
                            <a:moveTo>
                              <a:pt x="66033" y="27358"/>
                            </a:moveTo>
                            <a:cubicBezTo>
                              <a:pt x="69309" y="45446"/>
                              <a:pt x="57299" y="62772"/>
                              <a:pt x="39220" y="66040"/>
                            </a:cubicBezTo>
                            <a:cubicBezTo>
                              <a:pt x="21132" y="69316"/>
                              <a:pt x="3815" y="57315"/>
                              <a:pt x="539" y="39227"/>
                            </a:cubicBezTo>
                            <a:cubicBezTo>
                              <a:pt x="-2738" y="21139"/>
                              <a:pt x="9264" y="3822"/>
                              <a:pt x="27352" y="536"/>
                            </a:cubicBezTo>
                            <a:cubicBezTo>
                              <a:pt x="45440" y="-2731"/>
                              <a:pt x="62756" y="9271"/>
                              <a:pt x="66033" y="27358"/>
                            </a:cubicBezTo>
                            <a:close/>
                          </a:path>
                        </a:pathLst>
                      </a:custGeom>
                      <a:solidFill>
                        <a:srgbClr val="090909"/>
                      </a:solidFill>
                      <a:ln w="9525" cap="flat">
                        <a:noFill/>
                        <a:prstDash val="solid"/>
                        <a:miter/>
                      </a:ln>
                    </p:spPr>
                    <p:txBody>
                      <a:bodyPr rtlCol="0" anchor="ctr"/>
                      <a:lstStyle/>
                      <a:p>
                        <a:endParaRPr lang="es-CO"/>
                      </a:p>
                    </p:txBody>
                  </p:sp>
                  <p:sp>
                    <p:nvSpPr>
                      <p:cNvPr id="53" name="Freeform: Shape 52">
                        <a:extLst>
                          <a:ext uri="{FF2B5EF4-FFF2-40B4-BE49-F238E27FC236}">
                            <a16:creationId xmlns:a16="http://schemas.microsoft.com/office/drawing/2014/main" id="{74001901-82E6-7E2E-8730-129A8FE56A0B}"/>
                          </a:ext>
                        </a:extLst>
                      </p:cNvPr>
                      <p:cNvSpPr/>
                      <p:nvPr/>
                    </p:nvSpPr>
                    <p:spPr>
                      <a:xfrm>
                        <a:off x="3809454" y="2687484"/>
                        <a:ext cx="87149" cy="32929"/>
                      </a:xfrm>
                      <a:custGeom>
                        <a:avLst/>
                        <a:gdLst>
                          <a:gd name="connsiteX0" fmla="*/ 81994 w 87149"/>
                          <a:gd name="connsiteY0" fmla="*/ 19130 h 32929"/>
                          <a:gd name="connsiteX1" fmla="*/ 77356 w 87149"/>
                          <a:gd name="connsiteY1" fmla="*/ 18749 h 32929"/>
                          <a:gd name="connsiteX2" fmla="*/ 11966 w 87149"/>
                          <a:gd name="connsiteY2" fmla="*/ 30760 h 32929"/>
                          <a:gd name="connsiteX3" fmla="*/ 2175 w 87149"/>
                          <a:gd name="connsiteY3" fmla="*/ 31036 h 32929"/>
                          <a:gd name="connsiteX4" fmla="*/ 1889 w 87149"/>
                          <a:gd name="connsiteY4" fmla="*/ 21244 h 32929"/>
                          <a:gd name="connsiteX5" fmla="*/ 83128 w 87149"/>
                          <a:gd name="connsiteY5" fmla="*/ 6147 h 32929"/>
                          <a:gd name="connsiteX6" fmla="*/ 86519 w 87149"/>
                          <a:gd name="connsiteY6" fmla="*/ 15310 h 32929"/>
                          <a:gd name="connsiteX7" fmla="*/ 81994 w 87149"/>
                          <a:gd name="connsiteY7" fmla="*/ 19130 h 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49" h="32929">
                            <a:moveTo>
                              <a:pt x="81994" y="19130"/>
                            </a:moveTo>
                            <a:cubicBezTo>
                              <a:pt x="80508" y="19530"/>
                              <a:pt x="78889" y="19425"/>
                              <a:pt x="77356" y="18749"/>
                            </a:cubicBezTo>
                            <a:cubicBezTo>
                              <a:pt x="75822" y="18053"/>
                              <a:pt x="39170" y="1965"/>
                              <a:pt x="11966" y="30760"/>
                            </a:cubicBezTo>
                            <a:cubicBezTo>
                              <a:pt x="9347" y="33541"/>
                              <a:pt x="4966" y="33665"/>
                              <a:pt x="2175" y="31036"/>
                            </a:cubicBezTo>
                            <a:cubicBezTo>
                              <a:pt x="-607" y="28416"/>
                              <a:pt x="-740" y="24025"/>
                              <a:pt x="1889" y="21244"/>
                            </a:cubicBezTo>
                            <a:cubicBezTo>
                              <a:pt x="36036" y="-14856"/>
                              <a:pt x="82651" y="5937"/>
                              <a:pt x="83128" y="6147"/>
                            </a:cubicBezTo>
                            <a:cubicBezTo>
                              <a:pt x="86585" y="7738"/>
                              <a:pt x="88109" y="11833"/>
                              <a:pt x="86519" y="15310"/>
                            </a:cubicBezTo>
                            <a:cubicBezTo>
                              <a:pt x="85633" y="17272"/>
                              <a:pt x="83937" y="18615"/>
                              <a:pt x="81994" y="19130"/>
                            </a:cubicBezTo>
                            <a:close/>
                          </a:path>
                        </a:pathLst>
                      </a:custGeom>
                      <a:solidFill>
                        <a:srgbClr val="090909"/>
                      </a:solidFill>
                      <a:ln w="9525" cap="flat">
                        <a:noFill/>
                        <a:prstDash val="solid"/>
                        <a:miter/>
                      </a:ln>
                    </p:spPr>
                    <p:txBody>
                      <a:bodyPr rtlCol="0" anchor="ctr"/>
                      <a:lstStyle/>
                      <a:p>
                        <a:endParaRPr lang="es-CO"/>
                      </a:p>
                    </p:txBody>
                  </p:sp>
                  <p:grpSp>
                    <p:nvGrpSpPr>
                      <p:cNvPr id="54" name="Graphic 205">
                        <a:extLst>
                          <a:ext uri="{FF2B5EF4-FFF2-40B4-BE49-F238E27FC236}">
                            <a16:creationId xmlns:a16="http://schemas.microsoft.com/office/drawing/2014/main" id="{73E4C222-BB17-D10C-BE70-618E4FFF3F62}"/>
                          </a:ext>
                        </a:extLst>
                      </p:cNvPr>
                      <p:cNvGrpSpPr/>
                      <p:nvPr/>
                    </p:nvGrpSpPr>
                    <p:grpSpPr>
                      <a:xfrm>
                        <a:off x="3603502" y="2007424"/>
                        <a:ext cx="552203" cy="126621"/>
                        <a:chOff x="3603502" y="2007424"/>
                        <a:chExt cx="552203" cy="126621"/>
                      </a:xfrm>
                      <a:solidFill>
                        <a:srgbClr val="090909"/>
                      </a:solidFill>
                    </p:grpSpPr>
                    <p:sp>
                      <p:nvSpPr>
                        <p:cNvPr id="62" name="Freeform: Shape 61">
                          <a:extLst>
                            <a:ext uri="{FF2B5EF4-FFF2-40B4-BE49-F238E27FC236}">
                              <a16:creationId xmlns:a16="http://schemas.microsoft.com/office/drawing/2014/main" id="{C378E901-E487-FFF7-943A-7FD635D4319A}"/>
                            </a:ext>
                          </a:extLst>
                        </p:cNvPr>
                        <p:cNvSpPr/>
                        <p:nvPr/>
                      </p:nvSpPr>
                      <p:spPr>
                        <a:xfrm>
                          <a:off x="3603502" y="2007775"/>
                          <a:ext cx="240643" cy="126270"/>
                        </a:xfrm>
                        <a:custGeom>
                          <a:avLst/>
                          <a:gdLst>
                            <a:gd name="connsiteX0" fmla="*/ 21188 w 240643"/>
                            <a:gd name="connsiteY0" fmla="*/ 125977 h 126270"/>
                            <a:gd name="connsiteX1" fmla="*/ 74443 w 240643"/>
                            <a:gd name="connsiteY1" fmla="*/ 113985 h 126270"/>
                            <a:gd name="connsiteX2" fmla="*/ 127402 w 240643"/>
                            <a:gd name="connsiteY2" fmla="*/ 96030 h 126270"/>
                            <a:gd name="connsiteX3" fmla="*/ 181466 w 240643"/>
                            <a:gd name="connsiteY3" fmla="*/ 81552 h 126270"/>
                            <a:gd name="connsiteX4" fmla="*/ 232320 w 240643"/>
                            <a:gd name="connsiteY4" fmla="*/ 61988 h 126270"/>
                            <a:gd name="connsiteX5" fmla="*/ 222204 w 240643"/>
                            <a:gd name="connsiteY5" fmla="*/ 17420 h 126270"/>
                            <a:gd name="connsiteX6" fmla="*/ 99341 w 240643"/>
                            <a:gd name="connsiteY6" fmla="*/ 8352 h 126270"/>
                            <a:gd name="connsiteX7" fmla="*/ 3520 w 240643"/>
                            <a:gd name="connsiteY7" fmla="*/ 83686 h 126270"/>
                            <a:gd name="connsiteX8" fmla="*/ 21188 w 240643"/>
                            <a:gd name="connsiteY8" fmla="*/ 125977 h 1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643" h="126270">
                              <a:moveTo>
                                <a:pt x="21188" y="125977"/>
                              </a:moveTo>
                              <a:cubicBezTo>
                                <a:pt x="37771" y="127863"/>
                                <a:pt x="56212" y="120290"/>
                                <a:pt x="74443" y="113985"/>
                              </a:cubicBezTo>
                              <a:cubicBezTo>
                                <a:pt x="92683" y="107251"/>
                                <a:pt x="111152" y="100945"/>
                                <a:pt x="127402" y="96030"/>
                              </a:cubicBezTo>
                              <a:cubicBezTo>
                                <a:pt x="143680" y="91096"/>
                                <a:pt x="162568" y="86067"/>
                                <a:pt x="181466" y="81552"/>
                              </a:cubicBezTo>
                              <a:cubicBezTo>
                                <a:pt x="200135" y="76666"/>
                                <a:pt x="219775" y="72694"/>
                                <a:pt x="232320" y="61988"/>
                              </a:cubicBezTo>
                              <a:cubicBezTo>
                                <a:pt x="244493" y="51853"/>
                                <a:pt x="245055" y="33213"/>
                                <a:pt x="222204" y="17420"/>
                              </a:cubicBezTo>
                              <a:cubicBezTo>
                                <a:pt x="200544" y="1875"/>
                                <a:pt x="153243" y="-7840"/>
                                <a:pt x="99341" y="8352"/>
                              </a:cubicBezTo>
                              <a:cubicBezTo>
                                <a:pt x="45582" y="24783"/>
                                <a:pt x="12302" y="58921"/>
                                <a:pt x="3520" y="83686"/>
                              </a:cubicBezTo>
                              <a:cubicBezTo>
                                <a:pt x="-6053" y="109317"/>
                                <a:pt x="5253" y="124357"/>
                                <a:pt x="21188" y="125977"/>
                              </a:cubicBezTo>
                              <a:close/>
                            </a:path>
                          </a:pathLst>
                        </a:custGeom>
                        <a:solidFill>
                          <a:srgbClr val="090909"/>
                        </a:solidFill>
                        <a:ln w="9525" cap="flat">
                          <a:noFill/>
                          <a:prstDash val="solid"/>
                          <a:miter/>
                        </a:ln>
                      </p:spPr>
                      <p:txBody>
                        <a:bodyPr rtlCol="0" anchor="ctr"/>
                        <a:lstStyle/>
                        <a:p>
                          <a:endParaRPr lang="es-CO"/>
                        </a:p>
                      </p:txBody>
                    </p:sp>
                    <p:sp>
                      <p:nvSpPr>
                        <p:cNvPr id="63" name="Freeform: Shape 62">
                          <a:extLst>
                            <a:ext uri="{FF2B5EF4-FFF2-40B4-BE49-F238E27FC236}">
                              <a16:creationId xmlns:a16="http://schemas.microsoft.com/office/drawing/2014/main" id="{8971ABBD-8368-CFEA-A317-9E6D9B774402}"/>
                            </a:ext>
                          </a:extLst>
                        </p:cNvPr>
                        <p:cNvSpPr/>
                        <p:nvPr/>
                      </p:nvSpPr>
                      <p:spPr>
                        <a:xfrm>
                          <a:off x="3976974" y="2007424"/>
                          <a:ext cx="178731" cy="99695"/>
                        </a:xfrm>
                        <a:custGeom>
                          <a:avLst/>
                          <a:gdLst>
                            <a:gd name="connsiteX0" fmla="*/ 162809 w 178731"/>
                            <a:gd name="connsiteY0" fmla="*/ 99134 h 99695"/>
                            <a:gd name="connsiteX1" fmla="*/ 123243 w 178731"/>
                            <a:gd name="connsiteY1" fmla="*/ 91590 h 99695"/>
                            <a:gd name="connsiteX2" fmla="*/ 83942 w 178731"/>
                            <a:gd name="connsiteY2" fmla="*/ 79065 h 99695"/>
                            <a:gd name="connsiteX3" fmla="*/ 43804 w 178731"/>
                            <a:gd name="connsiteY3" fmla="*/ 69492 h 99695"/>
                            <a:gd name="connsiteX4" fmla="*/ 6085 w 178731"/>
                            <a:gd name="connsiteY4" fmla="*/ 55519 h 99695"/>
                            <a:gd name="connsiteX5" fmla="*/ 13886 w 178731"/>
                            <a:gd name="connsiteY5" fmla="*/ 17876 h 99695"/>
                            <a:gd name="connsiteX6" fmla="*/ 105383 w 178731"/>
                            <a:gd name="connsiteY6" fmla="*/ 4637 h 99695"/>
                            <a:gd name="connsiteX7" fmla="*/ 176221 w 178731"/>
                            <a:gd name="connsiteY7" fmla="*/ 63044 h 99695"/>
                            <a:gd name="connsiteX8" fmla="*/ 162809 w 178731"/>
                            <a:gd name="connsiteY8" fmla="*/ 99134 h 9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31" h="99695">
                              <a:moveTo>
                                <a:pt x="162809" y="99134"/>
                              </a:moveTo>
                              <a:cubicBezTo>
                                <a:pt x="150446" y="101477"/>
                                <a:pt x="136778" y="96010"/>
                                <a:pt x="123243" y="91590"/>
                              </a:cubicBezTo>
                              <a:cubicBezTo>
                                <a:pt x="109717" y="86818"/>
                                <a:pt x="96011" y="82418"/>
                                <a:pt x="83942" y="79065"/>
                              </a:cubicBezTo>
                              <a:cubicBezTo>
                                <a:pt x="71865" y="75703"/>
                                <a:pt x="57844" y="72388"/>
                                <a:pt x="43804" y="69492"/>
                              </a:cubicBezTo>
                              <a:cubicBezTo>
                                <a:pt x="29936" y="66282"/>
                                <a:pt x="15353" y="63882"/>
                                <a:pt x="6085" y="55519"/>
                              </a:cubicBezTo>
                              <a:cubicBezTo>
                                <a:pt x="-2906" y="47633"/>
                                <a:pt x="-3202" y="32116"/>
                                <a:pt x="13886" y="17876"/>
                              </a:cubicBezTo>
                              <a:cubicBezTo>
                                <a:pt x="30117" y="3913"/>
                                <a:pt x="65369" y="-6374"/>
                                <a:pt x="105383" y="4637"/>
                              </a:cubicBezTo>
                              <a:cubicBezTo>
                                <a:pt x="145293" y="15857"/>
                                <a:pt x="169848" y="42794"/>
                                <a:pt x="176221" y="63044"/>
                              </a:cubicBezTo>
                              <a:cubicBezTo>
                                <a:pt x="183183" y="83980"/>
                                <a:pt x="174678" y="97048"/>
                                <a:pt x="162809" y="99134"/>
                              </a:cubicBezTo>
                              <a:close/>
                            </a:path>
                          </a:pathLst>
                        </a:custGeom>
                        <a:solidFill>
                          <a:srgbClr val="090909"/>
                        </a:solidFill>
                        <a:ln w="9525" cap="flat">
                          <a:noFill/>
                          <a:prstDash val="solid"/>
                          <a:miter/>
                        </a:ln>
                      </p:spPr>
                      <p:txBody>
                        <a:bodyPr rtlCol="0" anchor="ctr"/>
                        <a:lstStyle/>
                        <a:p>
                          <a:endParaRPr lang="es-CO"/>
                        </a:p>
                      </p:txBody>
                    </p:sp>
                  </p:grpSp>
                  <p:sp>
                    <p:nvSpPr>
                      <p:cNvPr id="55" name="Freeform: Shape 54">
                        <a:extLst>
                          <a:ext uri="{FF2B5EF4-FFF2-40B4-BE49-F238E27FC236}">
                            <a16:creationId xmlns:a16="http://schemas.microsoft.com/office/drawing/2014/main" id="{F5AAF15D-9D7E-38B2-1BAB-1772A5416681}"/>
                          </a:ext>
                        </a:extLst>
                      </p:cNvPr>
                      <p:cNvSpPr/>
                      <p:nvPr/>
                    </p:nvSpPr>
                    <p:spPr>
                      <a:xfrm>
                        <a:off x="3707748" y="2229317"/>
                        <a:ext cx="72846" cy="72835"/>
                      </a:xfrm>
                      <a:custGeom>
                        <a:avLst/>
                        <a:gdLst>
                          <a:gd name="connsiteX0" fmla="*/ 72743 w 72846"/>
                          <a:gd name="connsiteY0" fmla="*/ 39147 h 72835"/>
                          <a:gd name="connsiteX1" fmla="*/ 33690 w 72846"/>
                          <a:gd name="connsiteY1" fmla="*/ 72732 h 72835"/>
                          <a:gd name="connsiteX2" fmla="*/ 105 w 72846"/>
                          <a:gd name="connsiteY2" fmla="*/ 33689 h 72835"/>
                          <a:gd name="connsiteX3" fmla="*/ 39148 w 72846"/>
                          <a:gd name="connsiteY3" fmla="*/ 104 h 72835"/>
                          <a:gd name="connsiteX4" fmla="*/ 72743 w 72846"/>
                          <a:gd name="connsiteY4" fmla="*/ 39147 h 7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6" h="72835">
                            <a:moveTo>
                              <a:pt x="72743" y="39147"/>
                            </a:moveTo>
                            <a:cubicBezTo>
                              <a:pt x="71238" y="59206"/>
                              <a:pt x="53750" y="74237"/>
                              <a:pt x="33690" y="72732"/>
                            </a:cubicBezTo>
                            <a:cubicBezTo>
                              <a:pt x="13631" y="71227"/>
                              <a:pt x="-1409" y="53739"/>
                              <a:pt x="105" y="33689"/>
                            </a:cubicBezTo>
                            <a:cubicBezTo>
                              <a:pt x="1619" y="13629"/>
                              <a:pt x="19088" y="-1401"/>
                              <a:pt x="39148" y="104"/>
                            </a:cubicBezTo>
                            <a:cubicBezTo>
                              <a:pt x="59217" y="1609"/>
                              <a:pt x="74248" y="19087"/>
                              <a:pt x="72743" y="39147"/>
                            </a:cubicBezTo>
                            <a:close/>
                          </a:path>
                        </a:pathLst>
                      </a:custGeom>
                      <a:solidFill>
                        <a:srgbClr val="090909"/>
                      </a:solidFill>
                      <a:ln w="9525" cap="flat">
                        <a:noFill/>
                        <a:prstDash val="solid"/>
                        <a:miter/>
                      </a:ln>
                    </p:spPr>
                    <p:txBody>
                      <a:bodyPr rtlCol="0" anchor="ctr"/>
                      <a:lstStyle/>
                      <a:p>
                        <a:endParaRPr lang="es-CO"/>
                      </a:p>
                    </p:txBody>
                  </p:sp>
                  <p:grpSp>
                    <p:nvGrpSpPr>
                      <p:cNvPr id="56" name="Graphic 205">
                        <a:extLst>
                          <a:ext uri="{FF2B5EF4-FFF2-40B4-BE49-F238E27FC236}">
                            <a16:creationId xmlns:a16="http://schemas.microsoft.com/office/drawing/2014/main" id="{850A6789-EA70-6A57-47CB-668F9368393B}"/>
                          </a:ext>
                        </a:extLst>
                      </p:cNvPr>
                      <p:cNvGrpSpPr/>
                      <p:nvPr/>
                    </p:nvGrpSpPr>
                    <p:grpSpPr>
                      <a:xfrm>
                        <a:off x="3701841" y="2290068"/>
                        <a:ext cx="73585" cy="23106"/>
                        <a:chOff x="3701841" y="2290068"/>
                        <a:chExt cx="73585" cy="23106"/>
                      </a:xfrm>
                    </p:grpSpPr>
                    <p:sp>
                      <p:nvSpPr>
                        <p:cNvPr id="60" name="Freeform: Shape 59">
                          <a:extLst>
                            <a:ext uri="{FF2B5EF4-FFF2-40B4-BE49-F238E27FC236}">
                              <a16:creationId xmlns:a16="http://schemas.microsoft.com/office/drawing/2014/main" id="{0C1F66B9-D367-8EBB-AE69-F9C659ED0BB3}"/>
                            </a:ext>
                          </a:extLst>
                        </p:cNvPr>
                        <p:cNvSpPr/>
                        <p:nvPr/>
                      </p:nvSpPr>
                      <p:spPr>
                        <a:xfrm>
                          <a:off x="3706596" y="2294749"/>
                          <a:ext cx="64065" cy="13663"/>
                        </a:xfrm>
                        <a:custGeom>
                          <a:avLst/>
                          <a:gdLst>
                            <a:gd name="connsiteX0" fmla="*/ 0 w 64065"/>
                            <a:gd name="connsiteY0" fmla="*/ 9177 h 13663"/>
                            <a:gd name="connsiteX1" fmla="*/ 64065 w 64065"/>
                            <a:gd name="connsiteY1" fmla="*/ 13663 h 13663"/>
                          </a:gdLst>
                          <a:ahLst/>
                          <a:cxnLst>
                            <a:cxn ang="0">
                              <a:pos x="connsiteX0" y="connsiteY0"/>
                            </a:cxn>
                            <a:cxn ang="0">
                              <a:pos x="connsiteX1" y="connsiteY1"/>
                            </a:cxn>
                          </a:cxnLst>
                          <a:rect l="l" t="t" r="r" b="b"/>
                          <a:pathLst>
                            <a:path w="64065" h="13663">
                              <a:moveTo>
                                <a:pt x="0" y="9177"/>
                              </a:moveTo>
                              <a:cubicBezTo>
                                <a:pt x="0" y="9177"/>
                                <a:pt x="32518" y="-14198"/>
                                <a:pt x="64065" y="13663"/>
                              </a:cubicBezTo>
                            </a:path>
                          </a:pathLst>
                        </a:custGeom>
                        <a:solidFill>
                          <a:srgbClr val="F8EEE2"/>
                        </a:solidFill>
                        <a:ln w="9525" cap="flat">
                          <a:noFill/>
                          <a:prstDash val="solid"/>
                          <a:miter/>
                        </a:ln>
                      </p:spPr>
                      <p:txBody>
                        <a:bodyPr rtlCol="0" anchor="ctr"/>
                        <a:lstStyle/>
                        <a:p>
                          <a:endParaRPr lang="es-CO"/>
                        </a:p>
                      </p:txBody>
                    </p:sp>
                    <p:sp>
                      <p:nvSpPr>
                        <p:cNvPr id="61" name="Freeform: Shape 60">
                          <a:extLst>
                            <a:ext uri="{FF2B5EF4-FFF2-40B4-BE49-F238E27FC236}">
                              <a16:creationId xmlns:a16="http://schemas.microsoft.com/office/drawing/2014/main" id="{787EFBAD-7626-B48D-A1B8-3A94B7272EF6}"/>
                            </a:ext>
                          </a:extLst>
                        </p:cNvPr>
                        <p:cNvSpPr/>
                        <p:nvPr/>
                      </p:nvSpPr>
                      <p:spPr>
                        <a:xfrm>
                          <a:off x="3701841" y="2290068"/>
                          <a:ext cx="73585" cy="23106"/>
                        </a:xfrm>
                        <a:custGeom>
                          <a:avLst/>
                          <a:gdLst>
                            <a:gd name="connsiteX0" fmla="*/ 68820 w 73585"/>
                            <a:gd name="connsiteY0" fmla="*/ 23106 h 23106"/>
                            <a:gd name="connsiteX1" fmla="*/ 65668 w 73585"/>
                            <a:gd name="connsiteY1" fmla="*/ 21906 h 23106"/>
                            <a:gd name="connsiteX2" fmla="*/ 7527 w 73585"/>
                            <a:gd name="connsiteY2" fmla="*/ 17725 h 23106"/>
                            <a:gd name="connsiteX3" fmla="*/ 888 w 73585"/>
                            <a:gd name="connsiteY3" fmla="*/ 16620 h 23106"/>
                            <a:gd name="connsiteX4" fmla="*/ 1974 w 73585"/>
                            <a:gd name="connsiteY4" fmla="*/ 9990 h 23106"/>
                            <a:gd name="connsiteX5" fmla="*/ 71973 w 73585"/>
                            <a:gd name="connsiteY5" fmla="*/ 14782 h 23106"/>
                            <a:gd name="connsiteX6" fmla="*/ 72392 w 73585"/>
                            <a:gd name="connsiteY6" fmla="*/ 21506 h 23106"/>
                            <a:gd name="connsiteX7" fmla="*/ 68820 w 73585"/>
                            <a:gd name="connsiteY7" fmla="*/ 23106 h 2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85" h="23106">
                              <a:moveTo>
                                <a:pt x="68820" y="23106"/>
                              </a:moveTo>
                              <a:cubicBezTo>
                                <a:pt x="67696" y="23106"/>
                                <a:pt x="66573" y="22706"/>
                                <a:pt x="65668" y="21906"/>
                              </a:cubicBezTo>
                              <a:cubicBezTo>
                                <a:pt x="37474" y="-2992"/>
                                <a:pt x="8737" y="16867"/>
                                <a:pt x="7527" y="17725"/>
                              </a:cubicBezTo>
                              <a:cubicBezTo>
                                <a:pt x="5384" y="19249"/>
                                <a:pt x="2412" y="18744"/>
                                <a:pt x="888" y="16620"/>
                              </a:cubicBezTo>
                              <a:cubicBezTo>
                                <a:pt x="-636" y="14477"/>
                                <a:pt x="-150" y="11514"/>
                                <a:pt x="1974" y="9990"/>
                              </a:cubicBezTo>
                              <a:cubicBezTo>
                                <a:pt x="2326" y="9733"/>
                                <a:pt x="37998" y="-15251"/>
                                <a:pt x="71973" y="14782"/>
                              </a:cubicBezTo>
                              <a:cubicBezTo>
                                <a:pt x="73945" y="16525"/>
                                <a:pt x="74135" y="19534"/>
                                <a:pt x="72392" y="21506"/>
                              </a:cubicBezTo>
                              <a:cubicBezTo>
                                <a:pt x="71449" y="22563"/>
                                <a:pt x="70135" y="23106"/>
                                <a:pt x="68820" y="23106"/>
                              </a:cubicBezTo>
                              <a:close/>
                            </a:path>
                          </a:pathLst>
                        </a:custGeom>
                        <a:solidFill>
                          <a:srgbClr val="090909"/>
                        </a:solidFill>
                        <a:ln w="9525" cap="flat">
                          <a:noFill/>
                          <a:prstDash val="solid"/>
                          <a:miter/>
                        </a:ln>
                      </p:spPr>
                      <p:txBody>
                        <a:bodyPr rtlCol="0" anchor="ctr"/>
                        <a:lstStyle/>
                        <a:p>
                          <a:endParaRPr lang="es-CO"/>
                        </a:p>
                      </p:txBody>
                    </p:sp>
                  </p:grpSp>
                  <p:grpSp>
                    <p:nvGrpSpPr>
                      <p:cNvPr id="57" name="Graphic 205">
                        <a:extLst>
                          <a:ext uri="{FF2B5EF4-FFF2-40B4-BE49-F238E27FC236}">
                            <a16:creationId xmlns:a16="http://schemas.microsoft.com/office/drawing/2014/main" id="{DE06F150-FB48-CFC7-7131-DFACD6E42ADF}"/>
                          </a:ext>
                        </a:extLst>
                      </p:cNvPr>
                      <p:cNvGrpSpPr/>
                      <p:nvPr/>
                    </p:nvGrpSpPr>
                    <p:grpSpPr>
                      <a:xfrm>
                        <a:off x="4006807" y="2291080"/>
                        <a:ext cx="66160" cy="15836"/>
                        <a:chOff x="4006807" y="2291080"/>
                        <a:chExt cx="66160" cy="15836"/>
                      </a:xfrm>
                    </p:grpSpPr>
                    <p:sp>
                      <p:nvSpPr>
                        <p:cNvPr id="58" name="Freeform: Shape 57">
                          <a:extLst>
                            <a:ext uri="{FF2B5EF4-FFF2-40B4-BE49-F238E27FC236}">
                              <a16:creationId xmlns:a16="http://schemas.microsoft.com/office/drawing/2014/main" id="{FB5F3F6C-2E5D-F1AF-4F09-12F74554C896}"/>
                            </a:ext>
                          </a:extLst>
                        </p:cNvPr>
                        <p:cNvSpPr/>
                        <p:nvPr/>
                      </p:nvSpPr>
                      <p:spPr>
                        <a:xfrm>
                          <a:off x="4011577" y="2295878"/>
                          <a:ext cx="56626" cy="6275"/>
                        </a:xfrm>
                        <a:custGeom>
                          <a:avLst/>
                          <a:gdLst>
                            <a:gd name="connsiteX0" fmla="*/ 0 w 56626"/>
                            <a:gd name="connsiteY0" fmla="*/ 5695 h 6275"/>
                            <a:gd name="connsiteX1" fmla="*/ 56626 w 56626"/>
                            <a:gd name="connsiteY1" fmla="*/ 6276 h 6275"/>
                          </a:gdLst>
                          <a:ahLst/>
                          <a:cxnLst>
                            <a:cxn ang="0">
                              <a:pos x="connsiteX0" y="connsiteY0"/>
                            </a:cxn>
                            <a:cxn ang="0">
                              <a:pos x="connsiteX1" y="connsiteY1"/>
                            </a:cxn>
                          </a:cxnLst>
                          <a:rect l="l" t="t" r="r" b="b"/>
                          <a:pathLst>
                            <a:path w="56626" h="6275">
                              <a:moveTo>
                                <a:pt x="0" y="5695"/>
                              </a:moveTo>
                              <a:cubicBezTo>
                                <a:pt x="0" y="5695"/>
                                <a:pt x="29451" y="-7497"/>
                                <a:pt x="56626" y="6276"/>
                              </a:cubicBezTo>
                            </a:path>
                          </a:pathLst>
                        </a:custGeom>
                        <a:solidFill>
                          <a:srgbClr val="F8EEE2"/>
                        </a:solidFill>
                        <a:ln w="9525" cap="flat">
                          <a:noFill/>
                          <a:prstDash val="solid"/>
                          <a:miter/>
                        </a:ln>
                      </p:spPr>
                      <p:txBody>
                        <a:bodyPr rtlCol="0" anchor="ctr"/>
                        <a:lstStyle/>
                        <a:p>
                          <a:endParaRPr lang="es-CO"/>
                        </a:p>
                      </p:txBody>
                    </p:sp>
                    <p:sp>
                      <p:nvSpPr>
                        <p:cNvPr id="59" name="Freeform: Shape 58">
                          <a:extLst>
                            <a:ext uri="{FF2B5EF4-FFF2-40B4-BE49-F238E27FC236}">
                              <a16:creationId xmlns:a16="http://schemas.microsoft.com/office/drawing/2014/main" id="{2CAA9EB3-1726-C74C-D381-15D8E9228CE1}"/>
                            </a:ext>
                          </a:extLst>
                        </p:cNvPr>
                        <p:cNvSpPr/>
                        <p:nvPr/>
                      </p:nvSpPr>
                      <p:spPr>
                        <a:xfrm>
                          <a:off x="4006807" y="2291080"/>
                          <a:ext cx="66160" cy="15836"/>
                        </a:xfrm>
                        <a:custGeom>
                          <a:avLst/>
                          <a:gdLst>
                            <a:gd name="connsiteX0" fmla="*/ 61397 w 66160"/>
                            <a:gd name="connsiteY0" fmla="*/ 15836 h 15836"/>
                            <a:gd name="connsiteX1" fmla="*/ 59235 w 66160"/>
                            <a:gd name="connsiteY1" fmla="*/ 15322 h 15836"/>
                            <a:gd name="connsiteX2" fmla="*/ 6704 w 66160"/>
                            <a:gd name="connsiteY2" fmla="*/ 14846 h 15836"/>
                            <a:gd name="connsiteX3" fmla="*/ 418 w 66160"/>
                            <a:gd name="connsiteY3" fmla="*/ 12445 h 15836"/>
                            <a:gd name="connsiteX4" fmla="*/ 2818 w 66160"/>
                            <a:gd name="connsiteY4" fmla="*/ 6149 h 15836"/>
                            <a:gd name="connsiteX5" fmla="*/ 63549 w 66160"/>
                            <a:gd name="connsiteY5" fmla="*/ 6835 h 15836"/>
                            <a:gd name="connsiteX6" fmla="*/ 65645 w 66160"/>
                            <a:gd name="connsiteY6" fmla="*/ 13236 h 15836"/>
                            <a:gd name="connsiteX7" fmla="*/ 61397 w 66160"/>
                            <a:gd name="connsiteY7" fmla="*/ 15836 h 1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60" h="15836">
                              <a:moveTo>
                                <a:pt x="61397" y="15836"/>
                              </a:moveTo>
                              <a:cubicBezTo>
                                <a:pt x="60673" y="15836"/>
                                <a:pt x="59939" y="15674"/>
                                <a:pt x="59235" y="15322"/>
                              </a:cubicBezTo>
                              <a:cubicBezTo>
                                <a:pt x="34403" y="2730"/>
                                <a:pt x="6990" y="14712"/>
                                <a:pt x="6704" y="14846"/>
                              </a:cubicBezTo>
                              <a:cubicBezTo>
                                <a:pt x="4304" y="15903"/>
                                <a:pt x="1484" y="14846"/>
                                <a:pt x="418" y="12445"/>
                              </a:cubicBezTo>
                              <a:cubicBezTo>
                                <a:pt x="-659" y="10036"/>
                                <a:pt x="418" y="7226"/>
                                <a:pt x="2818" y="6149"/>
                              </a:cubicBezTo>
                              <a:cubicBezTo>
                                <a:pt x="4104" y="5568"/>
                                <a:pt x="34641" y="-7824"/>
                                <a:pt x="63549" y="6835"/>
                              </a:cubicBezTo>
                              <a:cubicBezTo>
                                <a:pt x="65892" y="8016"/>
                                <a:pt x="66835" y="10893"/>
                                <a:pt x="65645" y="13236"/>
                              </a:cubicBezTo>
                              <a:cubicBezTo>
                                <a:pt x="64807" y="14884"/>
                                <a:pt x="63130" y="15836"/>
                                <a:pt x="61397" y="15836"/>
                              </a:cubicBezTo>
                              <a:close/>
                            </a:path>
                          </a:pathLst>
                        </a:custGeom>
                        <a:solidFill>
                          <a:srgbClr val="090909"/>
                        </a:solidFill>
                        <a:ln w="9525" cap="flat">
                          <a:noFill/>
                          <a:prstDash val="solid"/>
                          <a:miter/>
                        </a:ln>
                      </p:spPr>
                      <p:txBody>
                        <a:bodyPr rtlCol="0" anchor="ctr"/>
                        <a:lstStyle/>
                        <a:p>
                          <a:endParaRPr lang="es-CO"/>
                        </a:p>
                      </p:txBody>
                    </p:sp>
                  </p:grpSp>
                </p:grpSp>
                <p:grpSp>
                  <p:nvGrpSpPr>
                    <p:cNvPr id="49" name="Graphic 205">
                      <a:extLst>
                        <a:ext uri="{FF2B5EF4-FFF2-40B4-BE49-F238E27FC236}">
                          <a16:creationId xmlns:a16="http://schemas.microsoft.com/office/drawing/2014/main" id="{F9BEFB6F-2FAF-92F0-3CAE-58BC6823FCEA}"/>
                        </a:ext>
                      </a:extLst>
                    </p:cNvPr>
                    <p:cNvGrpSpPr/>
                    <p:nvPr/>
                  </p:nvGrpSpPr>
                  <p:grpSpPr>
                    <a:xfrm>
                      <a:off x="3666272" y="2399907"/>
                      <a:ext cx="223236" cy="165546"/>
                      <a:chOff x="3666272" y="2399907"/>
                      <a:chExt cx="223236" cy="165546"/>
                    </a:xfrm>
                  </p:grpSpPr>
                  <p:sp>
                    <p:nvSpPr>
                      <p:cNvPr id="50" name="Freeform: Shape 49">
                        <a:extLst>
                          <a:ext uri="{FF2B5EF4-FFF2-40B4-BE49-F238E27FC236}">
                            <a16:creationId xmlns:a16="http://schemas.microsoft.com/office/drawing/2014/main" id="{DE2E494B-47A2-2A7C-E975-D939BD66DA8D}"/>
                          </a:ext>
                        </a:extLst>
                      </p:cNvPr>
                      <p:cNvSpPr/>
                      <p:nvPr/>
                    </p:nvSpPr>
                    <p:spPr>
                      <a:xfrm>
                        <a:off x="3671038" y="2404715"/>
                        <a:ext cx="213700" cy="156080"/>
                      </a:xfrm>
                      <a:custGeom>
                        <a:avLst/>
                        <a:gdLst>
                          <a:gd name="connsiteX0" fmla="*/ 25767 w 213700"/>
                          <a:gd name="connsiteY0" fmla="*/ 5205 h 156080"/>
                          <a:gd name="connsiteX1" fmla="*/ 66315 w 213700"/>
                          <a:gd name="connsiteY1" fmla="*/ 9110 h 156080"/>
                          <a:gd name="connsiteX2" fmla="*/ 194397 w 213700"/>
                          <a:gd name="connsiteY2" fmla="*/ 67260 h 156080"/>
                          <a:gd name="connsiteX3" fmla="*/ 211333 w 213700"/>
                          <a:gd name="connsiteY3" fmla="*/ 101122 h 156080"/>
                          <a:gd name="connsiteX4" fmla="*/ 75287 w 213700"/>
                          <a:gd name="connsiteY4" fmla="*/ 141812 h 156080"/>
                          <a:gd name="connsiteX5" fmla="*/ 25767 w 213700"/>
                          <a:gd name="connsiteY5" fmla="*/ 5205 h 1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00" h="156080">
                            <a:moveTo>
                              <a:pt x="25767" y="5205"/>
                            </a:moveTo>
                            <a:cubicBezTo>
                              <a:pt x="38378" y="-3177"/>
                              <a:pt x="55142" y="-1120"/>
                              <a:pt x="66315" y="9110"/>
                            </a:cubicBezTo>
                            <a:cubicBezTo>
                              <a:pt x="86669" y="27741"/>
                              <a:pt x="130951" y="60802"/>
                              <a:pt x="194397" y="67260"/>
                            </a:cubicBezTo>
                            <a:cubicBezTo>
                              <a:pt x="209971" y="68851"/>
                              <a:pt x="218019" y="86967"/>
                              <a:pt x="211333" y="101122"/>
                            </a:cubicBezTo>
                            <a:cubicBezTo>
                              <a:pt x="196626" y="132249"/>
                              <a:pt x="157250" y="180246"/>
                              <a:pt x="75287" y="141812"/>
                            </a:cubicBezTo>
                            <a:cubicBezTo>
                              <a:pt x="-24582" y="94978"/>
                              <a:pt x="-7104" y="27065"/>
                              <a:pt x="25767" y="5205"/>
                            </a:cubicBezTo>
                            <a:close/>
                          </a:path>
                        </a:pathLst>
                      </a:custGeom>
                      <a:solidFill>
                        <a:srgbClr val="FFF9F3"/>
                      </a:solidFill>
                      <a:ln w="9525" cap="flat">
                        <a:noFill/>
                        <a:prstDash val="solid"/>
                        <a:miter/>
                      </a:ln>
                    </p:spPr>
                    <p:txBody>
                      <a:bodyPr rtlCol="0" anchor="ctr"/>
                      <a:lstStyle/>
                      <a:p>
                        <a:endParaRPr lang="es-CO"/>
                      </a:p>
                    </p:txBody>
                  </p:sp>
                  <p:sp>
                    <p:nvSpPr>
                      <p:cNvPr id="51" name="Freeform: Shape 50">
                        <a:extLst>
                          <a:ext uri="{FF2B5EF4-FFF2-40B4-BE49-F238E27FC236}">
                            <a16:creationId xmlns:a16="http://schemas.microsoft.com/office/drawing/2014/main" id="{A0DCE2B3-A758-682D-A7E6-2E302269F1D2}"/>
                          </a:ext>
                        </a:extLst>
                      </p:cNvPr>
                      <p:cNvSpPr/>
                      <p:nvPr/>
                    </p:nvSpPr>
                    <p:spPr>
                      <a:xfrm>
                        <a:off x="3666272" y="2399907"/>
                        <a:ext cx="223236" cy="165546"/>
                      </a:xfrm>
                      <a:custGeom>
                        <a:avLst/>
                        <a:gdLst>
                          <a:gd name="connsiteX0" fmla="*/ 136022 w 223236"/>
                          <a:gd name="connsiteY0" fmla="*/ 165547 h 165546"/>
                          <a:gd name="connsiteX1" fmla="*/ 78024 w 223236"/>
                          <a:gd name="connsiteY1" fmla="*/ 150926 h 165546"/>
                          <a:gd name="connsiteX2" fmla="*/ 177 w 223236"/>
                          <a:gd name="connsiteY2" fmla="*/ 64268 h 165546"/>
                          <a:gd name="connsiteX3" fmla="*/ 27885 w 223236"/>
                          <a:gd name="connsiteY3" fmla="*/ 6032 h 165546"/>
                          <a:gd name="connsiteX4" fmla="*/ 27894 w 223236"/>
                          <a:gd name="connsiteY4" fmla="*/ 6032 h 165546"/>
                          <a:gd name="connsiteX5" fmla="*/ 74291 w 223236"/>
                          <a:gd name="connsiteY5" fmla="*/ 10394 h 165546"/>
                          <a:gd name="connsiteX6" fmla="*/ 199640 w 223236"/>
                          <a:gd name="connsiteY6" fmla="*/ 67325 h 165546"/>
                          <a:gd name="connsiteX7" fmla="*/ 219375 w 223236"/>
                          <a:gd name="connsiteY7" fmla="*/ 80527 h 165546"/>
                          <a:gd name="connsiteX8" fmla="*/ 220385 w 223236"/>
                          <a:gd name="connsiteY8" fmla="*/ 107959 h 165546"/>
                          <a:gd name="connsiteX9" fmla="*/ 136022 w 223236"/>
                          <a:gd name="connsiteY9" fmla="*/ 165547 h 165546"/>
                          <a:gd name="connsiteX10" fmla="*/ 33181 w 223236"/>
                          <a:gd name="connsiteY10" fmla="*/ 13976 h 165546"/>
                          <a:gd name="connsiteX11" fmla="*/ 9683 w 223236"/>
                          <a:gd name="connsiteY11" fmla="*/ 63563 h 165546"/>
                          <a:gd name="connsiteX12" fmla="*/ 82072 w 223236"/>
                          <a:gd name="connsiteY12" fmla="*/ 142306 h 165546"/>
                          <a:gd name="connsiteX13" fmla="*/ 211793 w 223236"/>
                          <a:gd name="connsiteY13" fmla="*/ 103901 h 165546"/>
                          <a:gd name="connsiteX14" fmla="*/ 211098 w 223236"/>
                          <a:gd name="connsiteY14" fmla="*/ 85213 h 165546"/>
                          <a:gd name="connsiteX15" fmla="*/ 198687 w 223236"/>
                          <a:gd name="connsiteY15" fmla="*/ 76812 h 165546"/>
                          <a:gd name="connsiteX16" fmla="*/ 67871 w 223236"/>
                          <a:gd name="connsiteY16" fmla="*/ 17433 h 165546"/>
                          <a:gd name="connsiteX17" fmla="*/ 33181 w 223236"/>
                          <a:gd name="connsiteY17" fmla="*/ 13976 h 165546"/>
                          <a:gd name="connsiteX18" fmla="*/ 33181 w 223236"/>
                          <a:gd name="connsiteY18" fmla="*/ 13976 h 16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236" h="165546">
                            <a:moveTo>
                              <a:pt x="136022" y="165547"/>
                            </a:moveTo>
                            <a:cubicBezTo>
                              <a:pt x="119544" y="165547"/>
                              <a:pt x="100313" y="161384"/>
                              <a:pt x="78024" y="150926"/>
                            </a:cubicBezTo>
                            <a:cubicBezTo>
                              <a:pt x="13654" y="120741"/>
                              <a:pt x="1624" y="83680"/>
                              <a:pt x="177" y="64268"/>
                            </a:cubicBezTo>
                            <a:cubicBezTo>
                              <a:pt x="-1538" y="41227"/>
                              <a:pt x="9349" y="18367"/>
                              <a:pt x="27885" y="6032"/>
                            </a:cubicBezTo>
                            <a:cubicBezTo>
                              <a:pt x="27894" y="6032"/>
                              <a:pt x="27894" y="6032"/>
                              <a:pt x="27894" y="6032"/>
                            </a:cubicBezTo>
                            <a:cubicBezTo>
                              <a:pt x="42077" y="-3417"/>
                              <a:pt x="61175" y="-1617"/>
                              <a:pt x="74291" y="10394"/>
                            </a:cubicBezTo>
                            <a:cubicBezTo>
                              <a:pt x="94550" y="28949"/>
                              <a:pt x="137784" y="61020"/>
                              <a:pt x="199640" y="67325"/>
                            </a:cubicBezTo>
                            <a:cubicBezTo>
                              <a:pt x="207926" y="68173"/>
                              <a:pt x="215118" y="72983"/>
                              <a:pt x="219375" y="80527"/>
                            </a:cubicBezTo>
                            <a:cubicBezTo>
                              <a:pt x="224138" y="88966"/>
                              <a:pt x="224519" y="99224"/>
                              <a:pt x="220385" y="107959"/>
                            </a:cubicBezTo>
                            <a:cubicBezTo>
                              <a:pt x="212841" y="123980"/>
                              <a:pt x="188114" y="165547"/>
                              <a:pt x="136022" y="165547"/>
                            </a:cubicBezTo>
                            <a:close/>
                            <a:moveTo>
                              <a:pt x="33181" y="13976"/>
                            </a:moveTo>
                            <a:cubicBezTo>
                              <a:pt x="21227" y="21910"/>
                              <a:pt x="7920" y="39674"/>
                              <a:pt x="9683" y="63563"/>
                            </a:cubicBezTo>
                            <a:cubicBezTo>
                              <a:pt x="11911" y="93490"/>
                              <a:pt x="37619" y="121456"/>
                              <a:pt x="82072" y="142306"/>
                            </a:cubicBezTo>
                            <a:cubicBezTo>
                              <a:pt x="164569" y="180996"/>
                              <a:pt x="200268" y="128323"/>
                              <a:pt x="211793" y="103901"/>
                            </a:cubicBezTo>
                            <a:cubicBezTo>
                              <a:pt x="214565" y="98034"/>
                              <a:pt x="214299" y="90880"/>
                              <a:pt x="211098" y="85213"/>
                            </a:cubicBezTo>
                            <a:cubicBezTo>
                              <a:pt x="208345" y="80327"/>
                              <a:pt x="203935" y="77345"/>
                              <a:pt x="198687" y="76812"/>
                            </a:cubicBezTo>
                            <a:cubicBezTo>
                              <a:pt x="134108" y="70230"/>
                              <a:pt x="88997" y="36778"/>
                              <a:pt x="67871" y="17433"/>
                            </a:cubicBezTo>
                            <a:cubicBezTo>
                              <a:pt x="57984" y="8375"/>
                              <a:pt x="43725" y="6956"/>
                              <a:pt x="33181" y="13976"/>
                            </a:cubicBezTo>
                            <a:lnTo>
                              <a:pt x="33181" y="13976"/>
                            </a:lnTo>
                            <a:close/>
                          </a:path>
                        </a:pathLst>
                      </a:custGeom>
                      <a:solidFill>
                        <a:srgbClr val="090909"/>
                      </a:solidFill>
                      <a:ln w="9525" cap="flat">
                        <a:noFill/>
                        <a:prstDash val="solid"/>
                        <a:miter/>
                      </a:ln>
                    </p:spPr>
                    <p:txBody>
                      <a:bodyPr rtlCol="0" anchor="ctr"/>
                      <a:lstStyle/>
                      <a:p>
                        <a:endParaRPr lang="es-CO"/>
                      </a:p>
                    </p:txBody>
                  </p:sp>
                </p:grpSp>
              </p:grpSp>
              <p:grpSp>
                <p:nvGrpSpPr>
                  <p:cNvPr id="44" name="Graphic 205">
                    <a:extLst>
                      <a:ext uri="{FF2B5EF4-FFF2-40B4-BE49-F238E27FC236}">
                        <a16:creationId xmlns:a16="http://schemas.microsoft.com/office/drawing/2014/main" id="{CF7411DC-6DCA-198D-DE21-25C0A45E8143}"/>
                      </a:ext>
                    </a:extLst>
                  </p:cNvPr>
                  <p:cNvGrpSpPr/>
                  <p:nvPr/>
                </p:nvGrpSpPr>
                <p:grpSpPr>
                  <a:xfrm>
                    <a:off x="3544104" y="2776592"/>
                    <a:ext cx="380705" cy="277512"/>
                    <a:chOff x="3544104" y="2776592"/>
                    <a:chExt cx="380705" cy="277512"/>
                  </a:xfrm>
                  <a:solidFill>
                    <a:srgbClr val="090909"/>
                  </a:solidFill>
                </p:grpSpPr>
                <p:sp>
                  <p:nvSpPr>
                    <p:cNvPr id="45" name="Freeform: Shape 44">
                      <a:extLst>
                        <a:ext uri="{FF2B5EF4-FFF2-40B4-BE49-F238E27FC236}">
                          <a16:creationId xmlns:a16="http://schemas.microsoft.com/office/drawing/2014/main" id="{72667DC6-6753-F701-CF7D-6AFA75EB521E}"/>
                        </a:ext>
                      </a:extLst>
                    </p:cNvPr>
                    <p:cNvSpPr/>
                    <p:nvPr/>
                  </p:nvSpPr>
                  <p:spPr>
                    <a:xfrm>
                      <a:off x="3548862" y="2781338"/>
                      <a:ext cx="371170" cy="268005"/>
                    </a:xfrm>
                    <a:custGeom>
                      <a:avLst/>
                      <a:gdLst>
                        <a:gd name="connsiteX0" fmla="*/ 371170 w 371170"/>
                        <a:gd name="connsiteY0" fmla="*/ 101384 h 268005"/>
                        <a:gd name="connsiteX1" fmla="*/ 0 w 371170"/>
                        <a:gd name="connsiteY1" fmla="*/ 0 h 268005"/>
                        <a:gd name="connsiteX2" fmla="*/ 357835 w 371170"/>
                        <a:gd name="connsiteY2" fmla="*/ 268005 h 268005"/>
                        <a:gd name="connsiteX3" fmla="*/ 371170 w 371170"/>
                        <a:gd name="connsiteY3" fmla="*/ 101384 h 268005"/>
                      </a:gdLst>
                      <a:ahLst/>
                      <a:cxnLst>
                        <a:cxn ang="0">
                          <a:pos x="connsiteX0" y="connsiteY0"/>
                        </a:cxn>
                        <a:cxn ang="0">
                          <a:pos x="connsiteX1" y="connsiteY1"/>
                        </a:cxn>
                        <a:cxn ang="0">
                          <a:pos x="connsiteX2" y="connsiteY2"/>
                        </a:cxn>
                        <a:cxn ang="0">
                          <a:pos x="connsiteX3" y="connsiteY3"/>
                        </a:cxn>
                      </a:cxnLst>
                      <a:rect l="l" t="t" r="r" b="b"/>
                      <a:pathLst>
                        <a:path w="371170" h="268005">
                          <a:moveTo>
                            <a:pt x="371170" y="101384"/>
                          </a:moveTo>
                          <a:cubicBezTo>
                            <a:pt x="371170" y="101384"/>
                            <a:pt x="73485" y="120596"/>
                            <a:pt x="0" y="0"/>
                          </a:cubicBezTo>
                          <a:cubicBezTo>
                            <a:pt x="0" y="0"/>
                            <a:pt x="66180" y="198863"/>
                            <a:pt x="357835" y="268005"/>
                          </a:cubicBezTo>
                          <a:lnTo>
                            <a:pt x="371170" y="101384"/>
                          </a:lnTo>
                          <a:close/>
                        </a:path>
                      </a:pathLst>
                    </a:custGeom>
                    <a:solidFill>
                      <a:srgbClr val="090909"/>
                    </a:solidFill>
                    <a:ln w="9525" cap="flat">
                      <a:noFill/>
                      <a:prstDash val="solid"/>
                      <a:miter/>
                    </a:ln>
                  </p:spPr>
                  <p:txBody>
                    <a:bodyPr rtlCol="0" anchor="ctr"/>
                    <a:lstStyle/>
                    <a:p>
                      <a:endParaRPr lang="es-CO"/>
                    </a:p>
                  </p:txBody>
                </p:sp>
                <p:sp>
                  <p:nvSpPr>
                    <p:cNvPr id="46" name="Freeform: Shape 45">
                      <a:extLst>
                        <a:ext uri="{FF2B5EF4-FFF2-40B4-BE49-F238E27FC236}">
                          <a16:creationId xmlns:a16="http://schemas.microsoft.com/office/drawing/2014/main" id="{BD2C8626-AA54-C9BC-11C9-CBB7B04B7F3E}"/>
                        </a:ext>
                      </a:extLst>
                    </p:cNvPr>
                    <p:cNvSpPr/>
                    <p:nvPr/>
                  </p:nvSpPr>
                  <p:spPr>
                    <a:xfrm>
                      <a:off x="3544104" y="2776592"/>
                      <a:ext cx="380705" cy="277512"/>
                    </a:xfrm>
                    <a:custGeom>
                      <a:avLst/>
                      <a:gdLst>
                        <a:gd name="connsiteX0" fmla="*/ 362594 w 380705"/>
                        <a:gd name="connsiteY0" fmla="*/ 277513 h 277512"/>
                        <a:gd name="connsiteX1" fmla="*/ 361498 w 380705"/>
                        <a:gd name="connsiteY1" fmla="*/ 277380 h 277512"/>
                        <a:gd name="connsiteX2" fmla="*/ 244 w 380705"/>
                        <a:gd name="connsiteY2" fmla="*/ 6250 h 277512"/>
                        <a:gd name="connsiteX3" fmla="*/ 2768 w 380705"/>
                        <a:gd name="connsiteY3" fmla="*/ 431 h 277512"/>
                        <a:gd name="connsiteX4" fmla="*/ 8835 w 380705"/>
                        <a:gd name="connsiteY4" fmla="*/ 2269 h 277512"/>
                        <a:gd name="connsiteX5" fmla="*/ 375633 w 380705"/>
                        <a:gd name="connsiteY5" fmla="*/ 101377 h 277512"/>
                        <a:gd name="connsiteX6" fmla="*/ 379339 w 380705"/>
                        <a:gd name="connsiteY6" fmla="*/ 102786 h 277512"/>
                        <a:gd name="connsiteX7" fmla="*/ 380691 w 380705"/>
                        <a:gd name="connsiteY7" fmla="*/ 106511 h 277512"/>
                        <a:gd name="connsiteX8" fmla="*/ 367356 w 380705"/>
                        <a:gd name="connsiteY8" fmla="*/ 273131 h 277512"/>
                        <a:gd name="connsiteX9" fmla="*/ 365413 w 380705"/>
                        <a:gd name="connsiteY9" fmla="*/ 276598 h 277512"/>
                        <a:gd name="connsiteX10" fmla="*/ 362594 w 380705"/>
                        <a:gd name="connsiteY10" fmla="*/ 277513 h 277512"/>
                        <a:gd name="connsiteX11" fmla="*/ 24989 w 380705"/>
                        <a:gd name="connsiteY11" fmla="*/ 36273 h 277512"/>
                        <a:gd name="connsiteX12" fmla="*/ 358288 w 380705"/>
                        <a:gd name="connsiteY12" fmla="*/ 266816 h 277512"/>
                        <a:gd name="connsiteX13" fmla="*/ 370757 w 380705"/>
                        <a:gd name="connsiteY13" fmla="*/ 111187 h 277512"/>
                        <a:gd name="connsiteX14" fmla="*/ 24989 w 380705"/>
                        <a:gd name="connsiteY14" fmla="*/ 36273 h 27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0705" h="277512">
                          <a:moveTo>
                            <a:pt x="362594" y="277513"/>
                          </a:moveTo>
                          <a:cubicBezTo>
                            <a:pt x="362232" y="277513"/>
                            <a:pt x="361860" y="277475"/>
                            <a:pt x="361498" y="277380"/>
                          </a:cubicBezTo>
                          <a:cubicBezTo>
                            <a:pt x="70624" y="208418"/>
                            <a:pt x="920" y="8260"/>
                            <a:pt x="244" y="6250"/>
                          </a:cubicBezTo>
                          <a:cubicBezTo>
                            <a:pt x="-518" y="3955"/>
                            <a:pt x="558" y="1450"/>
                            <a:pt x="2768" y="431"/>
                          </a:cubicBezTo>
                          <a:cubicBezTo>
                            <a:pt x="4930" y="-560"/>
                            <a:pt x="7578" y="202"/>
                            <a:pt x="8835" y="2269"/>
                          </a:cubicBezTo>
                          <a:cubicBezTo>
                            <a:pt x="79977" y="119017"/>
                            <a:pt x="372681" y="101586"/>
                            <a:pt x="375633" y="101377"/>
                          </a:cubicBezTo>
                          <a:cubicBezTo>
                            <a:pt x="377024" y="101310"/>
                            <a:pt x="378358" y="101796"/>
                            <a:pt x="379339" y="102786"/>
                          </a:cubicBezTo>
                          <a:cubicBezTo>
                            <a:pt x="380310" y="103767"/>
                            <a:pt x="380796" y="105129"/>
                            <a:pt x="380691" y="106511"/>
                          </a:cubicBezTo>
                          <a:lnTo>
                            <a:pt x="367356" y="273131"/>
                          </a:lnTo>
                          <a:cubicBezTo>
                            <a:pt x="367242" y="274522"/>
                            <a:pt x="366537" y="275779"/>
                            <a:pt x="365413" y="276598"/>
                          </a:cubicBezTo>
                          <a:cubicBezTo>
                            <a:pt x="364575" y="277199"/>
                            <a:pt x="363594" y="277513"/>
                            <a:pt x="362594" y="277513"/>
                          </a:cubicBezTo>
                          <a:close/>
                          <a:moveTo>
                            <a:pt x="24989" y="36273"/>
                          </a:moveTo>
                          <a:cubicBezTo>
                            <a:pt x="57727" y="94814"/>
                            <a:pt x="148472" y="215400"/>
                            <a:pt x="358288" y="266816"/>
                          </a:cubicBezTo>
                          <a:lnTo>
                            <a:pt x="370757" y="111187"/>
                          </a:lnTo>
                          <a:cubicBezTo>
                            <a:pt x="332399" y="113083"/>
                            <a:pt x="116849" y="119769"/>
                            <a:pt x="24989" y="36273"/>
                          </a:cubicBezTo>
                          <a:close/>
                        </a:path>
                      </a:pathLst>
                    </a:custGeom>
                    <a:solidFill>
                      <a:srgbClr val="090909"/>
                    </a:solidFill>
                    <a:ln w="9525" cap="flat">
                      <a:noFill/>
                      <a:prstDash val="solid"/>
                      <a:miter/>
                    </a:ln>
                  </p:spPr>
                  <p:txBody>
                    <a:bodyPr rtlCol="0" anchor="ctr"/>
                    <a:lstStyle/>
                    <a:p>
                      <a:endParaRPr lang="es-CO"/>
                    </a:p>
                  </p:txBody>
                </p:sp>
              </p:grpSp>
            </p:grpSp>
          </p:grpSp>
        </p:grpSp>
        <p:grpSp>
          <p:nvGrpSpPr>
            <p:cNvPr id="21" name="Graphic 205">
              <a:extLst>
                <a:ext uri="{FF2B5EF4-FFF2-40B4-BE49-F238E27FC236}">
                  <a16:creationId xmlns:a16="http://schemas.microsoft.com/office/drawing/2014/main" id="{2AA183F3-3D55-4C17-750A-2D83BFDA02B7}"/>
                </a:ext>
              </a:extLst>
            </p:cNvPr>
            <p:cNvGrpSpPr/>
            <p:nvPr/>
          </p:nvGrpSpPr>
          <p:grpSpPr>
            <a:xfrm>
              <a:off x="2241041" y="3768457"/>
              <a:ext cx="2197983" cy="1579973"/>
              <a:chOff x="2241041" y="3768457"/>
              <a:chExt cx="2197983" cy="1579973"/>
            </a:xfrm>
          </p:grpSpPr>
          <p:grpSp>
            <p:nvGrpSpPr>
              <p:cNvPr id="22" name="Graphic 205">
                <a:extLst>
                  <a:ext uri="{FF2B5EF4-FFF2-40B4-BE49-F238E27FC236}">
                    <a16:creationId xmlns:a16="http://schemas.microsoft.com/office/drawing/2014/main" id="{DFA9228C-1802-C356-CBB2-1CCA3711824A}"/>
                  </a:ext>
                </a:extLst>
              </p:cNvPr>
              <p:cNvGrpSpPr/>
              <p:nvPr/>
            </p:nvGrpSpPr>
            <p:grpSpPr>
              <a:xfrm>
                <a:off x="2241041" y="3768457"/>
                <a:ext cx="2197983" cy="1579973"/>
                <a:chOff x="2241041" y="3768457"/>
                <a:chExt cx="2197983" cy="1579973"/>
              </a:xfrm>
            </p:grpSpPr>
            <p:grpSp>
              <p:nvGrpSpPr>
                <p:cNvPr id="32" name="Graphic 205">
                  <a:extLst>
                    <a:ext uri="{FF2B5EF4-FFF2-40B4-BE49-F238E27FC236}">
                      <a16:creationId xmlns:a16="http://schemas.microsoft.com/office/drawing/2014/main" id="{49889CB8-BD8C-37E8-46A4-6216995B57B6}"/>
                    </a:ext>
                  </a:extLst>
                </p:cNvPr>
                <p:cNvGrpSpPr/>
                <p:nvPr/>
              </p:nvGrpSpPr>
              <p:grpSpPr>
                <a:xfrm>
                  <a:off x="2241041" y="3768457"/>
                  <a:ext cx="2197983" cy="1579973"/>
                  <a:chOff x="2241041" y="3768457"/>
                  <a:chExt cx="2197983" cy="1579973"/>
                </a:xfrm>
              </p:grpSpPr>
              <p:sp>
                <p:nvSpPr>
                  <p:cNvPr id="35" name="Freeform: Shape 34">
                    <a:extLst>
                      <a:ext uri="{FF2B5EF4-FFF2-40B4-BE49-F238E27FC236}">
                        <a16:creationId xmlns:a16="http://schemas.microsoft.com/office/drawing/2014/main" id="{9AC42B5A-39B8-1014-97C3-64A74B3A09A3}"/>
                      </a:ext>
                    </a:extLst>
                  </p:cNvPr>
                  <p:cNvSpPr/>
                  <p:nvPr/>
                </p:nvSpPr>
                <p:spPr>
                  <a:xfrm>
                    <a:off x="2245804" y="3773303"/>
                    <a:ext cx="2188401" cy="1570179"/>
                  </a:xfrm>
                  <a:custGeom>
                    <a:avLst/>
                    <a:gdLst>
                      <a:gd name="connsiteX0" fmla="*/ 0 w 2188401"/>
                      <a:gd name="connsiteY0" fmla="*/ 1168114 h 1570179"/>
                      <a:gd name="connsiteX1" fmla="*/ 26499 w 2188401"/>
                      <a:gd name="connsiteY1" fmla="*/ 482228 h 1570179"/>
                      <a:gd name="connsiteX2" fmla="*/ 746560 w 2188401"/>
                      <a:gd name="connsiteY2" fmla="*/ 505355 h 1570179"/>
                      <a:gd name="connsiteX3" fmla="*/ 814788 w 2188401"/>
                      <a:gd name="connsiteY3" fmla="*/ 25 h 1570179"/>
                      <a:gd name="connsiteX4" fmla="*/ 746560 w 2188401"/>
                      <a:gd name="connsiteY4" fmla="*/ 505355 h 1570179"/>
                      <a:gd name="connsiteX5" fmla="*/ 650691 w 2188401"/>
                      <a:gd name="connsiteY5" fmla="*/ 502393 h 1570179"/>
                      <a:gd name="connsiteX6" fmla="*/ 641090 w 2188401"/>
                      <a:gd name="connsiteY6" fmla="*/ 730593 h 1570179"/>
                      <a:gd name="connsiteX7" fmla="*/ 1349769 w 2188401"/>
                      <a:gd name="connsiteY7" fmla="*/ 329457 h 1570179"/>
                      <a:gd name="connsiteX8" fmla="*/ 1614135 w 2188401"/>
                      <a:gd name="connsiteY8" fmla="*/ 89913 h 1570179"/>
                      <a:gd name="connsiteX9" fmla="*/ 1640072 w 2188401"/>
                      <a:gd name="connsiteY9" fmla="*/ 76559 h 1570179"/>
                      <a:gd name="connsiteX10" fmla="*/ 1667913 w 2188401"/>
                      <a:gd name="connsiteY10" fmla="*/ 81235 h 1570179"/>
                      <a:gd name="connsiteX11" fmla="*/ 1678810 w 2188401"/>
                      <a:gd name="connsiteY11" fmla="*/ 116335 h 1570179"/>
                      <a:gd name="connsiteX12" fmla="*/ 1645882 w 2188401"/>
                      <a:gd name="connsiteY12" fmla="*/ 229320 h 1570179"/>
                      <a:gd name="connsiteX13" fmla="*/ 2153850 w 2188401"/>
                      <a:gd name="connsiteY13" fmla="*/ 63166 h 1570179"/>
                      <a:gd name="connsiteX14" fmla="*/ 2164842 w 2188401"/>
                      <a:gd name="connsiteY14" fmla="*/ 148034 h 1570179"/>
                      <a:gd name="connsiteX15" fmla="*/ 1923631 w 2188401"/>
                      <a:gd name="connsiteY15" fmla="*/ 293738 h 1570179"/>
                      <a:gd name="connsiteX16" fmla="*/ 2024329 w 2188401"/>
                      <a:gd name="connsiteY16" fmla="*/ 357460 h 1570179"/>
                      <a:gd name="connsiteX17" fmla="*/ 1939985 w 2188401"/>
                      <a:gd name="connsiteY17" fmla="*/ 428688 h 1570179"/>
                      <a:gd name="connsiteX18" fmla="*/ 1996945 w 2188401"/>
                      <a:gd name="connsiteY18" fmla="*/ 474227 h 1570179"/>
                      <a:gd name="connsiteX19" fmla="*/ 1911067 w 2188401"/>
                      <a:gd name="connsiteY19" fmla="*/ 562724 h 1570179"/>
                      <a:gd name="connsiteX20" fmla="*/ 1910744 w 2188401"/>
                      <a:gd name="connsiteY20" fmla="*/ 565362 h 1570179"/>
                      <a:gd name="connsiteX21" fmla="*/ 1864319 w 2188401"/>
                      <a:gd name="connsiteY21" fmla="*/ 675653 h 1570179"/>
                      <a:gd name="connsiteX22" fmla="*/ 1536135 w 2188401"/>
                      <a:gd name="connsiteY22" fmla="*/ 814041 h 1570179"/>
                      <a:gd name="connsiteX23" fmla="*/ 623745 w 2188401"/>
                      <a:gd name="connsiteY23" fmla="*/ 1497670 h 1570179"/>
                      <a:gd name="connsiteX24" fmla="*/ 297637 w 2188401"/>
                      <a:gd name="connsiteY24" fmla="*/ 1557744 h 1570179"/>
                      <a:gd name="connsiteX25" fmla="*/ 0 w 2188401"/>
                      <a:gd name="connsiteY25" fmla="*/ 1168114 h 157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88401" h="1570179">
                        <a:moveTo>
                          <a:pt x="0" y="1168114"/>
                        </a:moveTo>
                        <a:lnTo>
                          <a:pt x="26499" y="482228"/>
                        </a:lnTo>
                        <a:lnTo>
                          <a:pt x="746560" y="505355"/>
                        </a:lnTo>
                        <a:cubicBezTo>
                          <a:pt x="746303" y="509518"/>
                          <a:pt x="815102" y="-4137"/>
                          <a:pt x="814788" y="25"/>
                        </a:cubicBezTo>
                        <a:lnTo>
                          <a:pt x="746560" y="505355"/>
                        </a:lnTo>
                        <a:lnTo>
                          <a:pt x="650691" y="502393"/>
                        </a:lnTo>
                        <a:lnTo>
                          <a:pt x="641090" y="730593"/>
                        </a:lnTo>
                        <a:cubicBezTo>
                          <a:pt x="641090" y="730593"/>
                          <a:pt x="1293895" y="396761"/>
                          <a:pt x="1349769" y="329457"/>
                        </a:cubicBezTo>
                        <a:cubicBezTo>
                          <a:pt x="1349769" y="329457"/>
                          <a:pt x="1538707" y="141052"/>
                          <a:pt x="1614135" y="89913"/>
                        </a:cubicBezTo>
                        <a:cubicBezTo>
                          <a:pt x="1622222" y="84426"/>
                          <a:pt x="1630613" y="79016"/>
                          <a:pt x="1640072" y="76559"/>
                        </a:cubicBezTo>
                        <a:cubicBezTo>
                          <a:pt x="1649530" y="74101"/>
                          <a:pt x="1660379" y="75025"/>
                          <a:pt x="1667913" y="81235"/>
                        </a:cubicBezTo>
                        <a:cubicBezTo>
                          <a:pt x="1677724" y="89322"/>
                          <a:pt x="1679372" y="103629"/>
                          <a:pt x="1678810" y="116335"/>
                        </a:cubicBezTo>
                        <a:cubicBezTo>
                          <a:pt x="1677067" y="155778"/>
                          <a:pt x="1661455" y="192783"/>
                          <a:pt x="1645882" y="229320"/>
                        </a:cubicBezTo>
                        <a:cubicBezTo>
                          <a:pt x="1650464" y="227844"/>
                          <a:pt x="2127580" y="69786"/>
                          <a:pt x="2153850" y="63166"/>
                        </a:cubicBezTo>
                        <a:cubicBezTo>
                          <a:pt x="2199046" y="51775"/>
                          <a:pt x="2196875" y="114173"/>
                          <a:pt x="2164842" y="148034"/>
                        </a:cubicBezTo>
                        <a:cubicBezTo>
                          <a:pt x="2123961" y="191249"/>
                          <a:pt x="1933966" y="291328"/>
                          <a:pt x="1923631" y="293738"/>
                        </a:cubicBezTo>
                        <a:cubicBezTo>
                          <a:pt x="1969494" y="292033"/>
                          <a:pt x="2013357" y="282756"/>
                          <a:pt x="2024329" y="357460"/>
                        </a:cubicBezTo>
                        <a:cubicBezTo>
                          <a:pt x="2031902" y="409010"/>
                          <a:pt x="1986286" y="423335"/>
                          <a:pt x="1939985" y="428688"/>
                        </a:cubicBezTo>
                        <a:cubicBezTo>
                          <a:pt x="1969189" y="429755"/>
                          <a:pt x="1994259" y="439518"/>
                          <a:pt x="1996945" y="474227"/>
                        </a:cubicBezTo>
                        <a:cubicBezTo>
                          <a:pt x="2008451" y="532911"/>
                          <a:pt x="1959693" y="556714"/>
                          <a:pt x="1911067" y="562724"/>
                        </a:cubicBezTo>
                        <a:cubicBezTo>
                          <a:pt x="1909610" y="562905"/>
                          <a:pt x="1909381" y="564829"/>
                          <a:pt x="1910744" y="565362"/>
                        </a:cubicBezTo>
                        <a:cubicBezTo>
                          <a:pt x="1950634" y="580993"/>
                          <a:pt x="1923041" y="654336"/>
                          <a:pt x="1864319" y="675653"/>
                        </a:cubicBezTo>
                        <a:lnTo>
                          <a:pt x="1536135" y="814041"/>
                        </a:lnTo>
                        <a:cubicBezTo>
                          <a:pt x="1502455" y="829243"/>
                          <a:pt x="623745" y="1497670"/>
                          <a:pt x="623745" y="1497670"/>
                        </a:cubicBezTo>
                        <a:cubicBezTo>
                          <a:pt x="521970" y="1568936"/>
                          <a:pt x="403803" y="1584823"/>
                          <a:pt x="297637" y="1557744"/>
                        </a:cubicBezTo>
                        <a:cubicBezTo>
                          <a:pt x="121377" y="1512795"/>
                          <a:pt x="705" y="1350004"/>
                          <a:pt x="0" y="1168114"/>
                        </a:cubicBezTo>
                        <a:close/>
                      </a:path>
                    </a:pathLst>
                  </a:custGeom>
                  <a:solidFill>
                    <a:srgbClr val="F8EEE2"/>
                  </a:solidFill>
                  <a:ln w="9525" cap="flat">
                    <a:noFill/>
                    <a:prstDash val="solid"/>
                    <a:miter/>
                  </a:ln>
                </p:spPr>
                <p:txBody>
                  <a:bodyPr rtlCol="0" anchor="ctr"/>
                  <a:lstStyle/>
                  <a:p>
                    <a:endParaRPr lang="es-CO"/>
                  </a:p>
                </p:txBody>
              </p:sp>
              <p:sp>
                <p:nvSpPr>
                  <p:cNvPr id="36" name="Freeform: Shape 35">
                    <a:extLst>
                      <a:ext uri="{FF2B5EF4-FFF2-40B4-BE49-F238E27FC236}">
                        <a16:creationId xmlns:a16="http://schemas.microsoft.com/office/drawing/2014/main" id="{EDA4DA7E-2172-70EF-C767-5EE769FA289E}"/>
                      </a:ext>
                    </a:extLst>
                  </p:cNvPr>
                  <p:cNvSpPr/>
                  <p:nvPr/>
                </p:nvSpPr>
                <p:spPr>
                  <a:xfrm>
                    <a:off x="2241041" y="3768457"/>
                    <a:ext cx="2197983" cy="1579973"/>
                  </a:xfrm>
                  <a:custGeom>
                    <a:avLst/>
                    <a:gdLst>
                      <a:gd name="connsiteX0" fmla="*/ 401679 w 2197983"/>
                      <a:gd name="connsiteY0" fmla="*/ 1579974 h 1579973"/>
                      <a:gd name="connsiteX1" fmla="*/ 301200 w 2197983"/>
                      <a:gd name="connsiteY1" fmla="*/ 1567210 h 1579973"/>
                      <a:gd name="connsiteX2" fmla="*/ 0 w 2197983"/>
                      <a:gd name="connsiteY2" fmla="*/ 1172980 h 1579973"/>
                      <a:gd name="connsiteX3" fmla="*/ 0 w 2197983"/>
                      <a:gd name="connsiteY3" fmla="*/ 1172770 h 1579973"/>
                      <a:gd name="connsiteX4" fmla="*/ 26489 w 2197983"/>
                      <a:gd name="connsiteY4" fmla="*/ 486875 h 1579973"/>
                      <a:gd name="connsiteX5" fmla="*/ 31404 w 2197983"/>
                      <a:gd name="connsiteY5" fmla="*/ 482303 h 1579973"/>
                      <a:gd name="connsiteX6" fmla="*/ 747179 w 2197983"/>
                      <a:gd name="connsiteY6" fmla="*/ 505296 h 1579973"/>
                      <a:gd name="connsiteX7" fmla="*/ 812130 w 2197983"/>
                      <a:gd name="connsiteY7" fmla="*/ 23788 h 1579973"/>
                      <a:gd name="connsiteX8" fmla="*/ 813883 w 2197983"/>
                      <a:gd name="connsiteY8" fmla="*/ 11225 h 1579973"/>
                      <a:gd name="connsiteX9" fmla="*/ 814835 w 2197983"/>
                      <a:gd name="connsiteY9" fmla="*/ 4224 h 1579973"/>
                      <a:gd name="connsiteX10" fmla="*/ 815140 w 2197983"/>
                      <a:gd name="connsiteY10" fmla="*/ 4272 h 1579973"/>
                      <a:gd name="connsiteX11" fmla="*/ 820055 w 2197983"/>
                      <a:gd name="connsiteY11" fmla="*/ 100 h 1579973"/>
                      <a:gd name="connsiteX12" fmla="*/ 824303 w 2197983"/>
                      <a:gd name="connsiteY12" fmla="*/ 5224 h 1579973"/>
                      <a:gd name="connsiteX13" fmla="*/ 796633 w 2197983"/>
                      <a:gd name="connsiteY13" fmla="*/ 210193 h 1579973"/>
                      <a:gd name="connsiteX14" fmla="*/ 792832 w 2197983"/>
                      <a:gd name="connsiteY14" fmla="*/ 238444 h 1579973"/>
                      <a:gd name="connsiteX15" fmla="*/ 759352 w 2197983"/>
                      <a:gd name="connsiteY15" fmla="*/ 486961 h 1579973"/>
                      <a:gd name="connsiteX16" fmla="*/ 757114 w 2197983"/>
                      <a:gd name="connsiteY16" fmla="*/ 502953 h 1579973"/>
                      <a:gd name="connsiteX17" fmla="*/ 756047 w 2197983"/>
                      <a:gd name="connsiteY17" fmla="*/ 510840 h 1579973"/>
                      <a:gd name="connsiteX18" fmla="*/ 754694 w 2197983"/>
                      <a:gd name="connsiteY18" fmla="*/ 513573 h 1579973"/>
                      <a:gd name="connsiteX19" fmla="*/ 750865 w 2197983"/>
                      <a:gd name="connsiteY19" fmla="*/ 514964 h 1579973"/>
                      <a:gd name="connsiteX20" fmla="*/ 750694 w 2197983"/>
                      <a:gd name="connsiteY20" fmla="*/ 514945 h 1579973"/>
                      <a:gd name="connsiteX21" fmla="*/ 660016 w 2197983"/>
                      <a:gd name="connsiteY21" fmla="*/ 512145 h 1579973"/>
                      <a:gd name="connsiteX22" fmla="*/ 650958 w 2197983"/>
                      <a:gd name="connsiteY22" fmla="*/ 727476 h 1579973"/>
                      <a:gd name="connsiteX23" fmla="*/ 1350864 w 2197983"/>
                      <a:gd name="connsiteY23" fmla="*/ 331265 h 1579973"/>
                      <a:gd name="connsiteX24" fmla="*/ 1616221 w 2197983"/>
                      <a:gd name="connsiteY24" fmla="*/ 90816 h 1579973"/>
                      <a:gd name="connsiteX25" fmla="*/ 1643625 w 2197983"/>
                      <a:gd name="connsiteY25" fmla="*/ 76795 h 1579973"/>
                      <a:gd name="connsiteX26" fmla="*/ 1675705 w 2197983"/>
                      <a:gd name="connsiteY26" fmla="*/ 82415 h 1579973"/>
                      <a:gd name="connsiteX27" fmla="*/ 1688325 w 2197983"/>
                      <a:gd name="connsiteY27" fmla="*/ 121391 h 1579973"/>
                      <a:gd name="connsiteX28" fmla="*/ 1659131 w 2197983"/>
                      <a:gd name="connsiteY28" fmla="*/ 226357 h 1579973"/>
                      <a:gd name="connsiteX29" fmla="*/ 1669266 w 2197983"/>
                      <a:gd name="connsiteY29" fmla="*/ 223004 h 1579973"/>
                      <a:gd name="connsiteX30" fmla="*/ 2157432 w 2197983"/>
                      <a:gd name="connsiteY30" fmla="*/ 63393 h 1579973"/>
                      <a:gd name="connsiteX31" fmla="*/ 2192788 w 2197983"/>
                      <a:gd name="connsiteY31" fmla="*/ 75071 h 1579973"/>
                      <a:gd name="connsiteX32" fmla="*/ 2173053 w 2197983"/>
                      <a:gd name="connsiteY32" fmla="*/ 156157 h 1579973"/>
                      <a:gd name="connsiteX33" fmla="*/ 1952320 w 2197983"/>
                      <a:gd name="connsiteY33" fmla="*/ 292717 h 1579973"/>
                      <a:gd name="connsiteX34" fmla="*/ 2033797 w 2197983"/>
                      <a:gd name="connsiteY34" fmla="*/ 361612 h 1579973"/>
                      <a:gd name="connsiteX35" fmla="*/ 2024110 w 2197983"/>
                      <a:gd name="connsiteY35" fmla="*/ 406093 h 1579973"/>
                      <a:gd name="connsiteX36" fmla="*/ 1973466 w 2197983"/>
                      <a:gd name="connsiteY36" fmla="*/ 433582 h 1579973"/>
                      <a:gd name="connsiteX37" fmla="*/ 2006441 w 2197983"/>
                      <a:gd name="connsiteY37" fmla="*/ 478693 h 1579973"/>
                      <a:gd name="connsiteX38" fmla="*/ 1996183 w 2197983"/>
                      <a:gd name="connsiteY38" fmla="*/ 534166 h 1579973"/>
                      <a:gd name="connsiteX39" fmla="*/ 1926231 w 2197983"/>
                      <a:gd name="connsiteY39" fmla="*/ 570838 h 1579973"/>
                      <a:gd name="connsiteX40" fmla="*/ 1939004 w 2197983"/>
                      <a:gd name="connsiteY40" fmla="*/ 600470 h 1579973"/>
                      <a:gd name="connsiteX41" fmla="*/ 1870691 w 2197983"/>
                      <a:gd name="connsiteY41" fmla="*/ 684966 h 1579973"/>
                      <a:gd name="connsiteX42" fmla="*/ 1542726 w 2197983"/>
                      <a:gd name="connsiteY42" fmla="*/ 823279 h 1579973"/>
                      <a:gd name="connsiteX43" fmla="*/ 631365 w 2197983"/>
                      <a:gd name="connsiteY43" fmla="*/ 1506307 h 1579973"/>
                      <a:gd name="connsiteX44" fmla="*/ 401679 w 2197983"/>
                      <a:gd name="connsiteY44" fmla="*/ 1579974 h 1579973"/>
                      <a:gd name="connsiteX45" fmla="*/ 9525 w 2197983"/>
                      <a:gd name="connsiteY45" fmla="*/ 1173046 h 1579973"/>
                      <a:gd name="connsiteX46" fmla="*/ 303562 w 2197983"/>
                      <a:gd name="connsiteY46" fmla="*/ 1557980 h 1579973"/>
                      <a:gd name="connsiteX47" fmla="*/ 625754 w 2197983"/>
                      <a:gd name="connsiteY47" fmla="*/ 1498630 h 1579973"/>
                      <a:gd name="connsiteX48" fmla="*/ 1538916 w 2197983"/>
                      <a:gd name="connsiteY48" fmla="*/ 814554 h 1579973"/>
                      <a:gd name="connsiteX49" fmla="*/ 1867214 w 2197983"/>
                      <a:gd name="connsiteY49" fmla="*/ 676118 h 1579973"/>
                      <a:gd name="connsiteX50" fmla="*/ 1929479 w 2197983"/>
                      <a:gd name="connsiteY50" fmla="*/ 600365 h 1579973"/>
                      <a:gd name="connsiteX51" fmla="*/ 1913754 w 2197983"/>
                      <a:gd name="connsiteY51" fmla="*/ 574657 h 1579973"/>
                      <a:gd name="connsiteX52" fmla="*/ 1909877 w 2197983"/>
                      <a:gd name="connsiteY52" fmla="*/ 568171 h 1579973"/>
                      <a:gd name="connsiteX53" fmla="*/ 1915211 w 2197983"/>
                      <a:gd name="connsiteY53" fmla="*/ 562846 h 1579973"/>
                      <a:gd name="connsiteX54" fmla="*/ 1988468 w 2197983"/>
                      <a:gd name="connsiteY54" fmla="*/ 528585 h 1579973"/>
                      <a:gd name="connsiteX55" fmla="*/ 1997021 w 2197983"/>
                      <a:gd name="connsiteY55" fmla="*/ 479988 h 1579973"/>
                      <a:gd name="connsiteX56" fmla="*/ 1944548 w 2197983"/>
                      <a:gd name="connsiteY56" fmla="*/ 438288 h 1579973"/>
                      <a:gd name="connsiteX57" fmla="*/ 1939966 w 2197983"/>
                      <a:gd name="connsiteY57" fmla="*/ 433716 h 1579973"/>
                      <a:gd name="connsiteX58" fmla="*/ 1944176 w 2197983"/>
                      <a:gd name="connsiteY58" fmla="*/ 428791 h 1579973"/>
                      <a:gd name="connsiteX59" fmla="*/ 2016557 w 2197983"/>
                      <a:gd name="connsiteY59" fmla="*/ 400293 h 1579973"/>
                      <a:gd name="connsiteX60" fmla="*/ 2024358 w 2197983"/>
                      <a:gd name="connsiteY60" fmla="*/ 362993 h 1579973"/>
                      <a:gd name="connsiteX61" fmla="*/ 1940281 w 2197983"/>
                      <a:gd name="connsiteY61" fmla="*/ 302804 h 1579973"/>
                      <a:gd name="connsiteX62" fmla="*/ 1928546 w 2197983"/>
                      <a:gd name="connsiteY62" fmla="*/ 303357 h 1579973"/>
                      <a:gd name="connsiteX63" fmla="*/ 1923650 w 2197983"/>
                      <a:gd name="connsiteY63" fmla="*/ 299223 h 1579973"/>
                      <a:gd name="connsiteX64" fmla="*/ 1927279 w 2197983"/>
                      <a:gd name="connsiteY64" fmla="*/ 293946 h 1579973"/>
                      <a:gd name="connsiteX65" fmla="*/ 2166118 w 2197983"/>
                      <a:gd name="connsiteY65" fmla="*/ 149614 h 1579973"/>
                      <a:gd name="connsiteX66" fmla="*/ 2184549 w 2197983"/>
                      <a:gd name="connsiteY66" fmla="*/ 79891 h 1579973"/>
                      <a:gd name="connsiteX67" fmla="*/ 2159746 w 2197983"/>
                      <a:gd name="connsiteY67" fmla="*/ 72642 h 1579973"/>
                      <a:gd name="connsiteX68" fmla="*/ 1672238 w 2197983"/>
                      <a:gd name="connsiteY68" fmla="*/ 232053 h 1579973"/>
                      <a:gd name="connsiteX69" fmla="*/ 1652073 w 2197983"/>
                      <a:gd name="connsiteY69" fmla="*/ 238711 h 1579973"/>
                      <a:gd name="connsiteX70" fmla="*/ 1647101 w 2197983"/>
                      <a:gd name="connsiteY70" fmla="*/ 237387 h 1579973"/>
                      <a:gd name="connsiteX71" fmla="*/ 1646234 w 2197983"/>
                      <a:gd name="connsiteY71" fmla="*/ 232310 h 1579973"/>
                      <a:gd name="connsiteX72" fmla="*/ 1678800 w 2197983"/>
                      <a:gd name="connsiteY72" fmla="*/ 120972 h 1579973"/>
                      <a:gd name="connsiteX73" fmla="*/ 1669628 w 2197983"/>
                      <a:gd name="connsiteY73" fmla="*/ 89768 h 1579973"/>
                      <a:gd name="connsiteX74" fmla="*/ 1646015 w 2197983"/>
                      <a:gd name="connsiteY74" fmla="*/ 86015 h 1579973"/>
                      <a:gd name="connsiteX75" fmla="*/ 1621555 w 2197983"/>
                      <a:gd name="connsiteY75" fmla="*/ 98703 h 1579973"/>
                      <a:gd name="connsiteX76" fmla="*/ 1357884 w 2197983"/>
                      <a:gd name="connsiteY76" fmla="*/ 337685 h 1579973"/>
                      <a:gd name="connsiteX77" fmla="*/ 648005 w 2197983"/>
                      <a:gd name="connsiteY77" fmla="*/ 739687 h 1579973"/>
                      <a:gd name="connsiteX78" fmla="*/ 643271 w 2197983"/>
                      <a:gd name="connsiteY78" fmla="*/ 739459 h 1579973"/>
                      <a:gd name="connsiteX79" fmla="*/ 641080 w 2197983"/>
                      <a:gd name="connsiteY79" fmla="*/ 735249 h 1579973"/>
                      <a:gd name="connsiteX80" fmla="*/ 650491 w 2197983"/>
                      <a:gd name="connsiteY80" fmla="*/ 511735 h 1579973"/>
                      <a:gd name="connsiteX81" fmla="*/ 35824 w 2197983"/>
                      <a:gd name="connsiteY81" fmla="*/ 491990 h 1579973"/>
                      <a:gd name="connsiteX82" fmla="*/ 9525 w 2197983"/>
                      <a:gd name="connsiteY82" fmla="*/ 1173046 h 157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197983" h="1579973">
                        <a:moveTo>
                          <a:pt x="401679" y="1579974"/>
                        </a:moveTo>
                        <a:cubicBezTo>
                          <a:pt x="368341" y="1579974"/>
                          <a:pt x="334689" y="1575754"/>
                          <a:pt x="301200" y="1567210"/>
                        </a:cubicBezTo>
                        <a:cubicBezTo>
                          <a:pt x="124587" y="1522166"/>
                          <a:pt x="724" y="1360051"/>
                          <a:pt x="0" y="1172980"/>
                        </a:cubicBezTo>
                        <a:cubicBezTo>
                          <a:pt x="0" y="1172913"/>
                          <a:pt x="0" y="1172837"/>
                          <a:pt x="0" y="1172770"/>
                        </a:cubicBezTo>
                        <a:lnTo>
                          <a:pt x="26489" y="486875"/>
                        </a:lnTo>
                        <a:cubicBezTo>
                          <a:pt x="26594" y="484274"/>
                          <a:pt x="28565" y="482312"/>
                          <a:pt x="31404" y="482303"/>
                        </a:cubicBezTo>
                        <a:lnTo>
                          <a:pt x="747179" y="505296"/>
                        </a:lnTo>
                        <a:lnTo>
                          <a:pt x="812130" y="23788"/>
                        </a:lnTo>
                        <a:cubicBezTo>
                          <a:pt x="812844" y="18540"/>
                          <a:pt x="813406" y="14444"/>
                          <a:pt x="813883" y="11225"/>
                        </a:cubicBezTo>
                        <a:lnTo>
                          <a:pt x="814835" y="4224"/>
                        </a:lnTo>
                        <a:lnTo>
                          <a:pt x="815140" y="4272"/>
                        </a:lnTo>
                        <a:cubicBezTo>
                          <a:pt x="816245" y="-291"/>
                          <a:pt x="817378" y="-148"/>
                          <a:pt x="820055" y="100"/>
                        </a:cubicBezTo>
                        <a:cubicBezTo>
                          <a:pt x="822617" y="366"/>
                          <a:pt x="824503" y="2662"/>
                          <a:pt x="824303" y="5224"/>
                        </a:cubicBezTo>
                        <a:lnTo>
                          <a:pt x="796633" y="210193"/>
                        </a:lnTo>
                        <a:cubicBezTo>
                          <a:pt x="795366" y="219594"/>
                          <a:pt x="794090" y="229033"/>
                          <a:pt x="792832" y="238444"/>
                        </a:cubicBezTo>
                        <a:lnTo>
                          <a:pt x="759352" y="486961"/>
                        </a:lnTo>
                        <a:cubicBezTo>
                          <a:pt x="758419" y="493809"/>
                          <a:pt x="757714" y="499010"/>
                          <a:pt x="757114" y="502953"/>
                        </a:cubicBezTo>
                        <a:lnTo>
                          <a:pt x="756047" y="510840"/>
                        </a:lnTo>
                        <a:cubicBezTo>
                          <a:pt x="755904" y="511916"/>
                          <a:pt x="755418" y="512859"/>
                          <a:pt x="754694" y="513573"/>
                        </a:cubicBezTo>
                        <a:cubicBezTo>
                          <a:pt x="753780" y="515269"/>
                          <a:pt x="752685" y="515154"/>
                          <a:pt x="750865" y="514964"/>
                        </a:cubicBezTo>
                        <a:cubicBezTo>
                          <a:pt x="750808" y="514964"/>
                          <a:pt x="750751" y="514954"/>
                          <a:pt x="750694" y="514945"/>
                        </a:cubicBezTo>
                        <a:lnTo>
                          <a:pt x="660016" y="512145"/>
                        </a:lnTo>
                        <a:lnTo>
                          <a:pt x="650958" y="727476"/>
                        </a:lnTo>
                        <a:cubicBezTo>
                          <a:pt x="722757" y="690596"/>
                          <a:pt x="1299401" y="393263"/>
                          <a:pt x="1350864" y="331265"/>
                        </a:cubicBezTo>
                        <a:cubicBezTo>
                          <a:pt x="1353064" y="329055"/>
                          <a:pt x="1541288" y="141613"/>
                          <a:pt x="1616221" y="90816"/>
                        </a:cubicBezTo>
                        <a:cubicBezTo>
                          <a:pt x="1624927" y="84920"/>
                          <a:pt x="1633576" y="79414"/>
                          <a:pt x="1643625" y="76795"/>
                        </a:cubicBezTo>
                        <a:cubicBezTo>
                          <a:pt x="1655655" y="73690"/>
                          <a:pt x="1667637" y="75776"/>
                          <a:pt x="1675705" y="82415"/>
                        </a:cubicBezTo>
                        <a:cubicBezTo>
                          <a:pt x="1685011" y="90101"/>
                          <a:pt x="1689135" y="102855"/>
                          <a:pt x="1688325" y="121391"/>
                        </a:cubicBezTo>
                        <a:cubicBezTo>
                          <a:pt x="1686687" y="158510"/>
                          <a:pt x="1673228" y="193019"/>
                          <a:pt x="1659131" y="226357"/>
                        </a:cubicBezTo>
                        <a:cubicBezTo>
                          <a:pt x="1661960" y="225413"/>
                          <a:pt x="1665351" y="224299"/>
                          <a:pt x="1669266" y="223004"/>
                        </a:cubicBezTo>
                        <a:cubicBezTo>
                          <a:pt x="2053476" y="95940"/>
                          <a:pt x="2146802" y="66070"/>
                          <a:pt x="2157432" y="63393"/>
                        </a:cubicBezTo>
                        <a:cubicBezTo>
                          <a:pt x="2178996" y="57907"/>
                          <a:pt x="2188855" y="68365"/>
                          <a:pt x="2192788" y="75071"/>
                        </a:cubicBezTo>
                        <a:cubicBezTo>
                          <a:pt x="2204590" y="95226"/>
                          <a:pt x="2195560" y="132364"/>
                          <a:pt x="2173053" y="156157"/>
                        </a:cubicBezTo>
                        <a:cubicBezTo>
                          <a:pt x="2139820" y="191295"/>
                          <a:pt x="2006908" y="265237"/>
                          <a:pt x="1952320" y="292717"/>
                        </a:cubicBezTo>
                        <a:cubicBezTo>
                          <a:pt x="1989096" y="291488"/>
                          <a:pt x="2024206" y="296384"/>
                          <a:pt x="2033797" y="361612"/>
                        </a:cubicBezTo>
                        <a:cubicBezTo>
                          <a:pt x="2036398" y="379366"/>
                          <a:pt x="2033150" y="394339"/>
                          <a:pt x="2024110" y="406093"/>
                        </a:cubicBezTo>
                        <a:cubicBezTo>
                          <a:pt x="2012547" y="421133"/>
                          <a:pt x="1992859" y="429077"/>
                          <a:pt x="1973466" y="433582"/>
                        </a:cubicBezTo>
                        <a:cubicBezTo>
                          <a:pt x="1993811" y="440707"/>
                          <a:pt x="2004651" y="455633"/>
                          <a:pt x="2006441" y="478693"/>
                        </a:cubicBezTo>
                        <a:cubicBezTo>
                          <a:pt x="2010661" y="500067"/>
                          <a:pt x="2007241" y="518917"/>
                          <a:pt x="1996183" y="534166"/>
                        </a:cubicBezTo>
                        <a:cubicBezTo>
                          <a:pt x="1979838" y="556712"/>
                          <a:pt x="1950777" y="566580"/>
                          <a:pt x="1926231" y="570838"/>
                        </a:cubicBezTo>
                        <a:cubicBezTo>
                          <a:pt x="1934699" y="577429"/>
                          <a:pt x="1939166" y="587659"/>
                          <a:pt x="1939004" y="600470"/>
                        </a:cubicBezTo>
                        <a:cubicBezTo>
                          <a:pt x="1938633" y="629950"/>
                          <a:pt x="1912982" y="669621"/>
                          <a:pt x="1870691" y="684966"/>
                        </a:cubicBezTo>
                        <a:lnTo>
                          <a:pt x="1542726" y="823279"/>
                        </a:lnTo>
                        <a:cubicBezTo>
                          <a:pt x="1516580" y="835071"/>
                          <a:pt x="935145" y="1275221"/>
                          <a:pt x="631365" y="1506307"/>
                        </a:cubicBezTo>
                        <a:cubicBezTo>
                          <a:pt x="561899" y="1554961"/>
                          <a:pt x="482784" y="1579974"/>
                          <a:pt x="401679" y="1579974"/>
                        </a:cubicBezTo>
                        <a:close/>
                        <a:moveTo>
                          <a:pt x="9525" y="1173046"/>
                        </a:moveTo>
                        <a:cubicBezTo>
                          <a:pt x="10277" y="1355736"/>
                          <a:pt x="131169" y="1514013"/>
                          <a:pt x="303562" y="1557980"/>
                        </a:cubicBezTo>
                        <a:cubicBezTo>
                          <a:pt x="415738" y="1586593"/>
                          <a:pt x="530190" y="1565524"/>
                          <a:pt x="625754" y="1498630"/>
                        </a:cubicBezTo>
                        <a:cubicBezTo>
                          <a:pt x="661502" y="1471436"/>
                          <a:pt x="1505131" y="829794"/>
                          <a:pt x="1538916" y="814554"/>
                        </a:cubicBezTo>
                        <a:lnTo>
                          <a:pt x="1867214" y="676118"/>
                        </a:lnTo>
                        <a:cubicBezTo>
                          <a:pt x="1905343" y="662268"/>
                          <a:pt x="1929165" y="626035"/>
                          <a:pt x="1929479" y="600365"/>
                        </a:cubicBezTo>
                        <a:cubicBezTo>
                          <a:pt x="1929594" y="591488"/>
                          <a:pt x="1926955" y="579829"/>
                          <a:pt x="1913754" y="574657"/>
                        </a:cubicBezTo>
                        <a:cubicBezTo>
                          <a:pt x="1911125" y="573619"/>
                          <a:pt x="1909534" y="570952"/>
                          <a:pt x="1909877" y="568171"/>
                        </a:cubicBezTo>
                        <a:cubicBezTo>
                          <a:pt x="1910220" y="565399"/>
                          <a:pt x="1912420" y="563218"/>
                          <a:pt x="1915211" y="562846"/>
                        </a:cubicBezTo>
                        <a:cubicBezTo>
                          <a:pt x="1949529" y="558608"/>
                          <a:pt x="1975533" y="546435"/>
                          <a:pt x="1988468" y="528585"/>
                        </a:cubicBezTo>
                        <a:cubicBezTo>
                          <a:pt x="1997907" y="515555"/>
                          <a:pt x="2000793" y="499210"/>
                          <a:pt x="1997021" y="479988"/>
                        </a:cubicBezTo>
                        <a:cubicBezTo>
                          <a:pt x="1994859" y="452594"/>
                          <a:pt x="1978209" y="439517"/>
                          <a:pt x="1944548" y="438288"/>
                        </a:cubicBezTo>
                        <a:cubicBezTo>
                          <a:pt x="1942062" y="438193"/>
                          <a:pt x="1940062" y="436202"/>
                          <a:pt x="1939966" y="433716"/>
                        </a:cubicBezTo>
                        <a:cubicBezTo>
                          <a:pt x="1939871" y="431230"/>
                          <a:pt x="1941709" y="429087"/>
                          <a:pt x="1944176" y="428791"/>
                        </a:cubicBezTo>
                        <a:cubicBezTo>
                          <a:pt x="1981972" y="424429"/>
                          <a:pt x="2004965" y="415371"/>
                          <a:pt x="2016557" y="400293"/>
                        </a:cubicBezTo>
                        <a:cubicBezTo>
                          <a:pt x="2024063" y="390530"/>
                          <a:pt x="2026615" y="378318"/>
                          <a:pt x="2024358" y="362993"/>
                        </a:cubicBezTo>
                        <a:cubicBezTo>
                          <a:pt x="2014957" y="298956"/>
                          <a:pt x="1982067" y="300613"/>
                          <a:pt x="1940281" y="302804"/>
                        </a:cubicBezTo>
                        <a:cubicBezTo>
                          <a:pt x="1936404" y="302995"/>
                          <a:pt x="1932489" y="303204"/>
                          <a:pt x="1928546" y="303357"/>
                        </a:cubicBezTo>
                        <a:cubicBezTo>
                          <a:pt x="1925955" y="303290"/>
                          <a:pt x="1923983" y="301652"/>
                          <a:pt x="1923650" y="299223"/>
                        </a:cubicBezTo>
                        <a:cubicBezTo>
                          <a:pt x="1923317" y="296794"/>
                          <a:pt x="1924898" y="294517"/>
                          <a:pt x="1927279" y="293946"/>
                        </a:cubicBezTo>
                        <a:cubicBezTo>
                          <a:pt x="1939757" y="290565"/>
                          <a:pt x="2126466" y="191533"/>
                          <a:pt x="2166118" y="149614"/>
                        </a:cubicBezTo>
                        <a:cubicBezTo>
                          <a:pt x="2187074" y="127468"/>
                          <a:pt x="2193141" y="94530"/>
                          <a:pt x="2184549" y="79891"/>
                        </a:cubicBezTo>
                        <a:cubicBezTo>
                          <a:pt x="2179977" y="72090"/>
                          <a:pt x="2171614" y="69670"/>
                          <a:pt x="2159746" y="72642"/>
                        </a:cubicBezTo>
                        <a:cubicBezTo>
                          <a:pt x="2149269" y="75280"/>
                          <a:pt x="2056191" y="105084"/>
                          <a:pt x="1672238" y="232053"/>
                        </a:cubicBezTo>
                        <a:cubicBezTo>
                          <a:pt x="1659855" y="236148"/>
                          <a:pt x="1652616" y="238539"/>
                          <a:pt x="1652073" y="238711"/>
                        </a:cubicBezTo>
                        <a:cubicBezTo>
                          <a:pt x="1650311" y="239291"/>
                          <a:pt x="1648358" y="238768"/>
                          <a:pt x="1647101" y="237387"/>
                        </a:cubicBezTo>
                        <a:cubicBezTo>
                          <a:pt x="1645844" y="236005"/>
                          <a:pt x="1645501" y="234034"/>
                          <a:pt x="1646234" y="232310"/>
                        </a:cubicBezTo>
                        <a:cubicBezTo>
                          <a:pt x="1661398" y="196753"/>
                          <a:pt x="1677076" y="159967"/>
                          <a:pt x="1678800" y="120972"/>
                        </a:cubicBezTo>
                        <a:cubicBezTo>
                          <a:pt x="1679467" y="105627"/>
                          <a:pt x="1676476" y="95407"/>
                          <a:pt x="1669628" y="89768"/>
                        </a:cubicBezTo>
                        <a:cubicBezTo>
                          <a:pt x="1663922" y="85063"/>
                          <a:pt x="1655083" y="83682"/>
                          <a:pt x="1646015" y="86015"/>
                        </a:cubicBezTo>
                        <a:cubicBezTo>
                          <a:pt x="1637433" y="88244"/>
                          <a:pt x="1629537" y="93292"/>
                          <a:pt x="1621555" y="98703"/>
                        </a:cubicBezTo>
                        <a:cubicBezTo>
                          <a:pt x="1547365" y="148995"/>
                          <a:pt x="1359770" y="335799"/>
                          <a:pt x="1357884" y="337685"/>
                        </a:cubicBezTo>
                        <a:cubicBezTo>
                          <a:pt x="1302325" y="404636"/>
                          <a:pt x="674694" y="726038"/>
                          <a:pt x="648005" y="739687"/>
                        </a:cubicBezTo>
                        <a:cubicBezTo>
                          <a:pt x="646509" y="740440"/>
                          <a:pt x="644700" y="740373"/>
                          <a:pt x="643271" y="739459"/>
                        </a:cubicBezTo>
                        <a:cubicBezTo>
                          <a:pt x="641842" y="738544"/>
                          <a:pt x="641014" y="736935"/>
                          <a:pt x="641080" y="735249"/>
                        </a:cubicBezTo>
                        <a:lnTo>
                          <a:pt x="650491" y="511735"/>
                        </a:lnTo>
                        <a:lnTo>
                          <a:pt x="35824" y="491990"/>
                        </a:lnTo>
                        <a:lnTo>
                          <a:pt x="9525" y="1173046"/>
                        </a:lnTo>
                        <a:close/>
                      </a:path>
                    </a:pathLst>
                  </a:custGeom>
                  <a:solidFill>
                    <a:srgbClr val="090909"/>
                  </a:solidFill>
                  <a:ln w="9525" cap="flat">
                    <a:noFill/>
                    <a:prstDash val="solid"/>
                    <a:miter/>
                  </a:ln>
                </p:spPr>
                <p:txBody>
                  <a:bodyPr rtlCol="0" anchor="ctr"/>
                  <a:lstStyle/>
                  <a:p>
                    <a:endParaRPr lang="es-CO"/>
                  </a:p>
                </p:txBody>
              </p:sp>
            </p:grpSp>
            <p:sp>
              <p:nvSpPr>
                <p:cNvPr id="33" name="Freeform: Shape 32">
                  <a:extLst>
                    <a:ext uri="{FF2B5EF4-FFF2-40B4-BE49-F238E27FC236}">
                      <a16:creationId xmlns:a16="http://schemas.microsoft.com/office/drawing/2014/main" id="{EE8D51DB-6E11-A374-3E6B-F8F0BC8C343A}"/>
                    </a:ext>
                  </a:extLst>
                </p:cNvPr>
                <p:cNvSpPr/>
                <p:nvPr/>
              </p:nvSpPr>
              <p:spPr>
                <a:xfrm>
                  <a:off x="2605135" y="4386119"/>
                  <a:ext cx="283083" cy="266843"/>
                </a:xfrm>
                <a:custGeom>
                  <a:avLst/>
                  <a:gdLst>
                    <a:gd name="connsiteX0" fmla="*/ 283083 w 283083"/>
                    <a:gd name="connsiteY0" fmla="*/ 0 h 266843"/>
                    <a:gd name="connsiteX1" fmla="*/ 0 w 283083"/>
                    <a:gd name="connsiteY1" fmla="*/ 266843 h 266843"/>
                    <a:gd name="connsiteX2" fmla="*/ 281759 w 283083"/>
                    <a:gd name="connsiteY2" fmla="*/ 122777 h 266843"/>
                  </a:gdLst>
                  <a:ahLst/>
                  <a:cxnLst>
                    <a:cxn ang="0">
                      <a:pos x="connsiteX0" y="connsiteY0"/>
                    </a:cxn>
                    <a:cxn ang="0">
                      <a:pos x="connsiteX1" y="connsiteY1"/>
                    </a:cxn>
                    <a:cxn ang="0">
                      <a:pos x="connsiteX2" y="connsiteY2"/>
                    </a:cxn>
                  </a:cxnLst>
                  <a:rect l="l" t="t" r="r" b="b"/>
                  <a:pathLst>
                    <a:path w="283083" h="266843">
                      <a:moveTo>
                        <a:pt x="283083" y="0"/>
                      </a:moveTo>
                      <a:lnTo>
                        <a:pt x="0" y="266843"/>
                      </a:lnTo>
                      <a:lnTo>
                        <a:pt x="281759" y="122777"/>
                      </a:lnTo>
                      <a:close/>
                    </a:path>
                  </a:pathLst>
                </a:custGeom>
                <a:solidFill>
                  <a:srgbClr val="090909"/>
                </a:solidFill>
                <a:ln w="9525" cap="flat">
                  <a:noFill/>
                  <a:prstDash val="solid"/>
                  <a:miter/>
                </a:ln>
              </p:spPr>
              <p:txBody>
                <a:bodyPr rtlCol="0" anchor="ctr"/>
                <a:lstStyle/>
                <a:p>
                  <a:endParaRPr lang="es-CO"/>
                </a:p>
              </p:txBody>
            </p:sp>
            <p:sp>
              <p:nvSpPr>
                <p:cNvPr id="34" name="Freeform: Shape 33">
                  <a:extLst>
                    <a:ext uri="{FF2B5EF4-FFF2-40B4-BE49-F238E27FC236}">
                      <a16:creationId xmlns:a16="http://schemas.microsoft.com/office/drawing/2014/main" id="{89A76D9E-5173-C934-0DB0-088248FF7A19}"/>
                    </a:ext>
                  </a:extLst>
                </p:cNvPr>
                <p:cNvSpPr/>
                <p:nvPr/>
              </p:nvSpPr>
              <p:spPr>
                <a:xfrm>
                  <a:off x="3710025" y="3948779"/>
                  <a:ext cx="199910" cy="142693"/>
                </a:xfrm>
                <a:custGeom>
                  <a:avLst/>
                  <a:gdLst>
                    <a:gd name="connsiteX0" fmla="*/ 177518 w 199910"/>
                    <a:gd name="connsiteY0" fmla="*/ 59931 h 142693"/>
                    <a:gd name="connsiteX1" fmla="*/ 0 w 199910"/>
                    <a:gd name="connsiteY1" fmla="*/ 142694 h 142693"/>
                    <a:gd name="connsiteX2" fmla="*/ 199911 w 199910"/>
                    <a:gd name="connsiteY2" fmla="*/ 0 h 142693"/>
                    <a:gd name="connsiteX3" fmla="*/ 177518 w 199910"/>
                    <a:gd name="connsiteY3" fmla="*/ 59931 h 142693"/>
                  </a:gdLst>
                  <a:ahLst/>
                  <a:cxnLst>
                    <a:cxn ang="0">
                      <a:pos x="connsiteX0" y="connsiteY0"/>
                    </a:cxn>
                    <a:cxn ang="0">
                      <a:pos x="connsiteX1" y="connsiteY1"/>
                    </a:cxn>
                    <a:cxn ang="0">
                      <a:pos x="connsiteX2" y="connsiteY2"/>
                    </a:cxn>
                    <a:cxn ang="0">
                      <a:pos x="connsiteX3" y="connsiteY3"/>
                    </a:cxn>
                  </a:cxnLst>
                  <a:rect l="l" t="t" r="r" b="b"/>
                  <a:pathLst>
                    <a:path w="199910" h="142693">
                      <a:moveTo>
                        <a:pt x="177518" y="59931"/>
                      </a:moveTo>
                      <a:lnTo>
                        <a:pt x="0" y="142694"/>
                      </a:lnTo>
                      <a:cubicBezTo>
                        <a:pt x="0" y="142694"/>
                        <a:pt x="166440" y="10563"/>
                        <a:pt x="199911" y="0"/>
                      </a:cubicBezTo>
                      <a:lnTo>
                        <a:pt x="177518" y="59931"/>
                      </a:lnTo>
                      <a:close/>
                    </a:path>
                  </a:pathLst>
                </a:custGeom>
                <a:solidFill>
                  <a:srgbClr val="090909"/>
                </a:solidFill>
                <a:ln w="9525" cap="flat">
                  <a:noFill/>
                  <a:prstDash val="solid"/>
                  <a:miter/>
                </a:ln>
              </p:spPr>
              <p:txBody>
                <a:bodyPr rtlCol="0" anchor="ctr"/>
                <a:lstStyle/>
                <a:p>
                  <a:endParaRPr lang="es-CO"/>
                </a:p>
              </p:txBody>
            </p:sp>
          </p:grpSp>
          <p:grpSp>
            <p:nvGrpSpPr>
              <p:cNvPr id="23" name="Graphic 205">
                <a:extLst>
                  <a:ext uri="{FF2B5EF4-FFF2-40B4-BE49-F238E27FC236}">
                    <a16:creationId xmlns:a16="http://schemas.microsoft.com/office/drawing/2014/main" id="{FADA0194-DDB6-D677-C75E-F55F26E80BF3}"/>
                  </a:ext>
                </a:extLst>
              </p:cNvPr>
              <p:cNvGrpSpPr/>
              <p:nvPr/>
            </p:nvGrpSpPr>
            <p:grpSpPr>
              <a:xfrm>
                <a:off x="4065722" y="4056196"/>
                <a:ext cx="136188" cy="46125"/>
                <a:chOff x="4065722" y="4056196"/>
                <a:chExt cx="136188" cy="46125"/>
              </a:xfrm>
            </p:grpSpPr>
            <p:sp>
              <p:nvSpPr>
                <p:cNvPr id="30" name="Freeform: Shape 29">
                  <a:extLst>
                    <a:ext uri="{FF2B5EF4-FFF2-40B4-BE49-F238E27FC236}">
                      <a16:creationId xmlns:a16="http://schemas.microsoft.com/office/drawing/2014/main" id="{021C1917-C254-8D23-CCD2-F8C5D30D0A26}"/>
                    </a:ext>
                  </a:extLst>
                </p:cNvPr>
                <p:cNvSpPr/>
                <p:nvPr/>
              </p:nvSpPr>
              <p:spPr>
                <a:xfrm>
                  <a:off x="4070489" y="4060974"/>
                  <a:ext cx="126663" cy="36595"/>
                </a:xfrm>
                <a:custGeom>
                  <a:avLst/>
                  <a:gdLst>
                    <a:gd name="connsiteX0" fmla="*/ 0 w 126663"/>
                    <a:gd name="connsiteY0" fmla="*/ 36595 h 36595"/>
                    <a:gd name="connsiteX1" fmla="*/ 126663 w 126663"/>
                    <a:gd name="connsiteY1" fmla="*/ 0 h 36595"/>
                  </a:gdLst>
                  <a:ahLst/>
                  <a:cxnLst>
                    <a:cxn ang="0">
                      <a:pos x="connsiteX0" y="connsiteY0"/>
                    </a:cxn>
                    <a:cxn ang="0">
                      <a:pos x="connsiteX1" y="connsiteY1"/>
                    </a:cxn>
                  </a:cxnLst>
                  <a:rect l="l" t="t" r="r" b="b"/>
                  <a:pathLst>
                    <a:path w="126663" h="36595">
                      <a:moveTo>
                        <a:pt x="0" y="36595"/>
                      </a:moveTo>
                      <a:cubicBezTo>
                        <a:pt x="0" y="36595"/>
                        <a:pt x="107937" y="810"/>
                        <a:pt x="126663" y="0"/>
                      </a:cubicBezTo>
                    </a:path>
                  </a:pathLst>
                </a:custGeom>
                <a:solidFill>
                  <a:srgbClr val="F8EEE2"/>
                </a:solidFill>
                <a:ln w="9525" cap="flat">
                  <a:noFill/>
                  <a:prstDash val="solid"/>
                  <a:miter/>
                </a:ln>
              </p:spPr>
              <p:txBody>
                <a:bodyPr rtlCol="0" anchor="ctr"/>
                <a:lstStyle/>
                <a:p>
                  <a:endParaRPr lang="es-CO"/>
                </a:p>
              </p:txBody>
            </p:sp>
            <p:sp>
              <p:nvSpPr>
                <p:cNvPr id="31" name="Freeform: Shape 30">
                  <a:extLst>
                    <a:ext uri="{FF2B5EF4-FFF2-40B4-BE49-F238E27FC236}">
                      <a16:creationId xmlns:a16="http://schemas.microsoft.com/office/drawing/2014/main" id="{0F457557-2EB2-A6D7-C7B2-F41EF88E4578}"/>
                    </a:ext>
                  </a:extLst>
                </p:cNvPr>
                <p:cNvSpPr/>
                <p:nvPr/>
              </p:nvSpPr>
              <p:spPr>
                <a:xfrm>
                  <a:off x="4065722" y="4056196"/>
                  <a:ext cx="136188" cy="46125"/>
                </a:xfrm>
                <a:custGeom>
                  <a:avLst/>
                  <a:gdLst>
                    <a:gd name="connsiteX0" fmla="*/ 4767 w 136188"/>
                    <a:gd name="connsiteY0" fmla="*/ 46125 h 46125"/>
                    <a:gd name="connsiteX1" fmla="*/ 243 w 136188"/>
                    <a:gd name="connsiteY1" fmla="*/ 42858 h 46125"/>
                    <a:gd name="connsiteX2" fmla="*/ 3262 w 136188"/>
                    <a:gd name="connsiteY2" fmla="*/ 36839 h 46125"/>
                    <a:gd name="connsiteX3" fmla="*/ 131221 w 136188"/>
                    <a:gd name="connsiteY3" fmla="*/ 5 h 46125"/>
                    <a:gd name="connsiteX4" fmla="*/ 136184 w 136188"/>
                    <a:gd name="connsiteY4" fmla="*/ 4558 h 46125"/>
                    <a:gd name="connsiteX5" fmla="*/ 131631 w 136188"/>
                    <a:gd name="connsiteY5" fmla="*/ 9530 h 46125"/>
                    <a:gd name="connsiteX6" fmla="*/ 6263 w 136188"/>
                    <a:gd name="connsiteY6" fmla="*/ 45878 h 46125"/>
                    <a:gd name="connsiteX7" fmla="*/ 4767 w 136188"/>
                    <a:gd name="connsiteY7" fmla="*/ 46125 h 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88" h="46125">
                      <a:moveTo>
                        <a:pt x="4767" y="46125"/>
                      </a:moveTo>
                      <a:cubicBezTo>
                        <a:pt x="2767" y="46125"/>
                        <a:pt x="910" y="44859"/>
                        <a:pt x="243" y="42858"/>
                      </a:cubicBezTo>
                      <a:cubicBezTo>
                        <a:pt x="-586" y="40363"/>
                        <a:pt x="776" y="37667"/>
                        <a:pt x="3262" y="36839"/>
                      </a:cubicBezTo>
                      <a:cubicBezTo>
                        <a:pt x="7691" y="35372"/>
                        <a:pt x="112047" y="853"/>
                        <a:pt x="131221" y="5"/>
                      </a:cubicBezTo>
                      <a:cubicBezTo>
                        <a:pt x="133764" y="-119"/>
                        <a:pt x="136060" y="1939"/>
                        <a:pt x="136184" y="4558"/>
                      </a:cubicBezTo>
                      <a:cubicBezTo>
                        <a:pt x="136298" y="7178"/>
                        <a:pt x="134260" y="9406"/>
                        <a:pt x="131631" y="9530"/>
                      </a:cubicBezTo>
                      <a:cubicBezTo>
                        <a:pt x="116810" y="10169"/>
                        <a:pt x="36114" y="35981"/>
                        <a:pt x="6263" y="45878"/>
                      </a:cubicBezTo>
                      <a:cubicBezTo>
                        <a:pt x="5767" y="46059"/>
                        <a:pt x="5253" y="46125"/>
                        <a:pt x="4767" y="46125"/>
                      </a:cubicBezTo>
                      <a:close/>
                    </a:path>
                  </a:pathLst>
                </a:custGeom>
                <a:solidFill>
                  <a:srgbClr val="090909"/>
                </a:solidFill>
                <a:ln w="9525" cap="flat">
                  <a:noFill/>
                  <a:prstDash val="solid"/>
                  <a:miter/>
                </a:ln>
              </p:spPr>
              <p:txBody>
                <a:bodyPr rtlCol="0" anchor="ctr"/>
                <a:lstStyle/>
                <a:p>
                  <a:endParaRPr lang="es-CO"/>
                </a:p>
              </p:txBody>
            </p:sp>
          </p:grpSp>
          <p:grpSp>
            <p:nvGrpSpPr>
              <p:cNvPr id="24" name="Graphic 205">
                <a:extLst>
                  <a:ext uri="{FF2B5EF4-FFF2-40B4-BE49-F238E27FC236}">
                    <a16:creationId xmlns:a16="http://schemas.microsoft.com/office/drawing/2014/main" id="{2B0D3AD1-9471-B472-8437-73D99F48CF35}"/>
                  </a:ext>
                </a:extLst>
              </p:cNvPr>
              <p:cNvGrpSpPr/>
              <p:nvPr/>
            </p:nvGrpSpPr>
            <p:grpSpPr>
              <a:xfrm>
                <a:off x="4090418" y="4195736"/>
                <a:ext cx="109769" cy="40821"/>
                <a:chOff x="4090418" y="4195736"/>
                <a:chExt cx="109769" cy="40821"/>
              </a:xfrm>
              <a:solidFill>
                <a:srgbClr val="090909"/>
              </a:solidFill>
            </p:grpSpPr>
            <p:sp>
              <p:nvSpPr>
                <p:cNvPr id="28" name="Freeform: Shape 27">
                  <a:extLst>
                    <a:ext uri="{FF2B5EF4-FFF2-40B4-BE49-F238E27FC236}">
                      <a16:creationId xmlns:a16="http://schemas.microsoft.com/office/drawing/2014/main" id="{CDC3D47D-17BC-1D83-8215-4435E12CB40F}"/>
                    </a:ext>
                  </a:extLst>
                </p:cNvPr>
                <p:cNvSpPr/>
                <p:nvPr/>
              </p:nvSpPr>
              <p:spPr>
                <a:xfrm>
                  <a:off x="4095188" y="4200505"/>
                  <a:ext cx="100250" cy="31289"/>
                </a:xfrm>
                <a:custGeom>
                  <a:avLst/>
                  <a:gdLst>
                    <a:gd name="connsiteX0" fmla="*/ 100251 w 100250"/>
                    <a:gd name="connsiteY0" fmla="*/ 0 h 31289"/>
                    <a:gd name="connsiteX1" fmla="*/ 0 w 100250"/>
                    <a:gd name="connsiteY1" fmla="*/ 31290 h 31289"/>
                  </a:gdLst>
                  <a:ahLst/>
                  <a:cxnLst>
                    <a:cxn ang="0">
                      <a:pos x="connsiteX0" y="connsiteY0"/>
                    </a:cxn>
                    <a:cxn ang="0">
                      <a:pos x="connsiteX1" y="connsiteY1"/>
                    </a:cxn>
                  </a:cxnLst>
                  <a:rect l="l" t="t" r="r" b="b"/>
                  <a:pathLst>
                    <a:path w="100250" h="31289">
                      <a:moveTo>
                        <a:pt x="100251" y="0"/>
                      </a:moveTo>
                      <a:lnTo>
                        <a:pt x="0" y="31290"/>
                      </a:lnTo>
                    </a:path>
                  </a:pathLst>
                </a:custGeom>
                <a:ln w="9525" cap="flat">
                  <a:noFill/>
                  <a:prstDash val="solid"/>
                  <a:miter/>
                </a:ln>
              </p:spPr>
              <p:txBody>
                <a:bodyPr rtlCol="0" anchor="ctr"/>
                <a:lstStyle/>
                <a:p>
                  <a:endParaRPr lang="es-CO"/>
                </a:p>
              </p:txBody>
            </p:sp>
            <p:sp>
              <p:nvSpPr>
                <p:cNvPr id="29" name="Freeform: Shape 28">
                  <a:extLst>
                    <a:ext uri="{FF2B5EF4-FFF2-40B4-BE49-F238E27FC236}">
                      <a16:creationId xmlns:a16="http://schemas.microsoft.com/office/drawing/2014/main" id="{EFAA4ED2-4C43-627C-747F-6758E71FA92B}"/>
                    </a:ext>
                  </a:extLst>
                </p:cNvPr>
                <p:cNvSpPr/>
                <p:nvPr/>
              </p:nvSpPr>
              <p:spPr>
                <a:xfrm>
                  <a:off x="4090418" y="4195736"/>
                  <a:ext cx="109769" cy="40821"/>
                </a:xfrm>
                <a:custGeom>
                  <a:avLst/>
                  <a:gdLst>
                    <a:gd name="connsiteX0" fmla="*/ 4769 w 109769"/>
                    <a:gd name="connsiteY0" fmla="*/ 40821 h 40821"/>
                    <a:gd name="connsiteX1" fmla="*/ 216 w 109769"/>
                    <a:gd name="connsiteY1" fmla="*/ 37478 h 40821"/>
                    <a:gd name="connsiteX2" fmla="*/ 3340 w 109769"/>
                    <a:gd name="connsiteY2" fmla="*/ 31506 h 40821"/>
                    <a:gd name="connsiteX3" fmla="*/ 103582 w 109769"/>
                    <a:gd name="connsiteY3" fmla="*/ 216 h 40821"/>
                    <a:gd name="connsiteX4" fmla="*/ 109554 w 109769"/>
                    <a:gd name="connsiteY4" fmla="*/ 3341 h 40821"/>
                    <a:gd name="connsiteX5" fmla="*/ 106430 w 109769"/>
                    <a:gd name="connsiteY5" fmla="*/ 9313 h 40821"/>
                    <a:gd name="connsiteX6" fmla="*/ 6188 w 109769"/>
                    <a:gd name="connsiteY6" fmla="*/ 40603 h 40821"/>
                    <a:gd name="connsiteX7" fmla="*/ 4769 w 109769"/>
                    <a:gd name="connsiteY7" fmla="*/ 40821 h 4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69" h="40821">
                      <a:moveTo>
                        <a:pt x="4769" y="40821"/>
                      </a:moveTo>
                      <a:cubicBezTo>
                        <a:pt x="2740" y="40821"/>
                        <a:pt x="864" y="39517"/>
                        <a:pt x="216" y="37478"/>
                      </a:cubicBezTo>
                      <a:cubicBezTo>
                        <a:pt x="-565" y="34964"/>
                        <a:pt x="836" y="32297"/>
                        <a:pt x="3340" y="31506"/>
                      </a:cubicBezTo>
                      <a:lnTo>
                        <a:pt x="103582" y="216"/>
                      </a:lnTo>
                      <a:cubicBezTo>
                        <a:pt x="106144" y="-565"/>
                        <a:pt x="108763" y="836"/>
                        <a:pt x="109554" y="3341"/>
                      </a:cubicBezTo>
                      <a:cubicBezTo>
                        <a:pt x="110335" y="5855"/>
                        <a:pt x="108925" y="8522"/>
                        <a:pt x="106430" y="9313"/>
                      </a:cubicBezTo>
                      <a:lnTo>
                        <a:pt x="6188" y="40603"/>
                      </a:lnTo>
                      <a:cubicBezTo>
                        <a:pt x="5722" y="40755"/>
                        <a:pt x="5236" y="40821"/>
                        <a:pt x="4769" y="40821"/>
                      </a:cubicBezTo>
                      <a:close/>
                    </a:path>
                  </a:pathLst>
                </a:custGeom>
                <a:solidFill>
                  <a:srgbClr val="090909"/>
                </a:solidFill>
                <a:ln w="9525" cap="flat">
                  <a:noFill/>
                  <a:prstDash val="solid"/>
                  <a:miter/>
                </a:ln>
              </p:spPr>
              <p:txBody>
                <a:bodyPr rtlCol="0" anchor="ctr"/>
                <a:lstStyle/>
                <a:p>
                  <a:endParaRPr lang="es-CO"/>
                </a:p>
              </p:txBody>
            </p:sp>
          </p:grpSp>
          <p:grpSp>
            <p:nvGrpSpPr>
              <p:cNvPr id="25" name="Graphic 205">
                <a:extLst>
                  <a:ext uri="{FF2B5EF4-FFF2-40B4-BE49-F238E27FC236}">
                    <a16:creationId xmlns:a16="http://schemas.microsoft.com/office/drawing/2014/main" id="{3545AE32-6F4B-325A-9BC4-57D98DF71048}"/>
                  </a:ext>
                </a:extLst>
              </p:cNvPr>
              <p:cNvGrpSpPr/>
              <p:nvPr/>
            </p:nvGrpSpPr>
            <p:grpSpPr>
              <a:xfrm>
                <a:off x="4090887" y="4331993"/>
                <a:ext cx="63893" cy="25180"/>
                <a:chOff x="4090887" y="4331993"/>
                <a:chExt cx="63893" cy="25180"/>
              </a:xfrm>
              <a:solidFill>
                <a:srgbClr val="090909"/>
              </a:solidFill>
            </p:grpSpPr>
            <p:sp>
              <p:nvSpPr>
                <p:cNvPr id="26" name="Freeform: Shape 25">
                  <a:extLst>
                    <a:ext uri="{FF2B5EF4-FFF2-40B4-BE49-F238E27FC236}">
                      <a16:creationId xmlns:a16="http://schemas.microsoft.com/office/drawing/2014/main" id="{FFBD6188-4813-A161-8161-FBB347D65BD0}"/>
                    </a:ext>
                  </a:extLst>
                </p:cNvPr>
                <p:cNvSpPr/>
                <p:nvPr/>
              </p:nvSpPr>
              <p:spPr>
                <a:xfrm>
                  <a:off x="4095645" y="4336761"/>
                  <a:ext cx="54368" cy="15659"/>
                </a:xfrm>
                <a:custGeom>
                  <a:avLst/>
                  <a:gdLst>
                    <a:gd name="connsiteX0" fmla="*/ 54369 w 54368"/>
                    <a:gd name="connsiteY0" fmla="*/ 0 h 15659"/>
                    <a:gd name="connsiteX1" fmla="*/ 0 w 54368"/>
                    <a:gd name="connsiteY1" fmla="*/ 15659 h 15659"/>
                  </a:gdLst>
                  <a:ahLst/>
                  <a:cxnLst>
                    <a:cxn ang="0">
                      <a:pos x="connsiteX0" y="connsiteY0"/>
                    </a:cxn>
                    <a:cxn ang="0">
                      <a:pos x="connsiteX1" y="connsiteY1"/>
                    </a:cxn>
                  </a:cxnLst>
                  <a:rect l="l" t="t" r="r" b="b"/>
                  <a:pathLst>
                    <a:path w="54368" h="15659">
                      <a:moveTo>
                        <a:pt x="54369" y="0"/>
                      </a:moveTo>
                      <a:lnTo>
                        <a:pt x="0" y="15659"/>
                      </a:lnTo>
                    </a:path>
                  </a:pathLst>
                </a:custGeom>
                <a:ln w="9525" cap="flat">
                  <a:noFill/>
                  <a:prstDash val="solid"/>
                  <a:miter/>
                </a:ln>
              </p:spPr>
              <p:txBody>
                <a:bodyPr rtlCol="0" anchor="ctr"/>
                <a:lstStyle/>
                <a:p>
                  <a:endParaRPr lang="es-CO"/>
                </a:p>
              </p:txBody>
            </p:sp>
            <p:sp>
              <p:nvSpPr>
                <p:cNvPr id="27" name="Freeform: Shape 26">
                  <a:extLst>
                    <a:ext uri="{FF2B5EF4-FFF2-40B4-BE49-F238E27FC236}">
                      <a16:creationId xmlns:a16="http://schemas.microsoft.com/office/drawing/2014/main" id="{8A045C91-D351-8E3B-D194-2F9D5B61D03D}"/>
                    </a:ext>
                  </a:extLst>
                </p:cNvPr>
                <p:cNvSpPr/>
                <p:nvPr/>
              </p:nvSpPr>
              <p:spPr>
                <a:xfrm>
                  <a:off x="4090887" y="4331993"/>
                  <a:ext cx="63893" cy="25180"/>
                </a:xfrm>
                <a:custGeom>
                  <a:avLst/>
                  <a:gdLst>
                    <a:gd name="connsiteX0" fmla="*/ 4758 w 63893"/>
                    <a:gd name="connsiteY0" fmla="*/ 25180 h 25180"/>
                    <a:gd name="connsiteX1" fmla="*/ 186 w 63893"/>
                    <a:gd name="connsiteY1" fmla="*/ 21741 h 25180"/>
                    <a:gd name="connsiteX2" fmla="*/ 3443 w 63893"/>
                    <a:gd name="connsiteY2" fmla="*/ 15846 h 25180"/>
                    <a:gd name="connsiteX3" fmla="*/ 57812 w 63893"/>
                    <a:gd name="connsiteY3" fmla="*/ 196 h 25180"/>
                    <a:gd name="connsiteX4" fmla="*/ 63708 w 63893"/>
                    <a:gd name="connsiteY4" fmla="*/ 3454 h 25180"/>
                    <a:gd name="connsiteX5" fmla="*/ 60450 w 63893"/>
                    <a:gd name="connsiteY5" fmla="*/ 9349 h 25180"/>
                    <a:gd name="connsiteX6" fmla="*/ 6081 w 63893"/>
                    <a:gd name="connsiteY6" fmla="*/ 25009 h 25180"/>
                    <a:gd name="connsiteX7" fmla="*/ 4758 w 63893"/>
                    <a:gd name="connsiteY7" fmla="*/ 25180 h 2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3" h="25180">
                      <a:moveTo>
                        <a:pt x="4758" y="25180"/>
                      </a:moveTo>
                      <a:cubicBezTo>
                        <a:pt x="2681" y="25180"/>
                        <a:pt x="786" y="23818"/>
                        <a:pt x="186" y="21741"/>
                      </a:cubicBezTo>
                      <a:cubicBezTo>
                        <a:pt x="-538" y="19208"/>
                        <a:pt x="919" y="16569"/>
                        <a:pt x="3443" y="15846"/>
                      </a:cubicBezTo>
                      <a:lnTo>
                        <a:pt x="57812" y="196"/>
                      </a:lnTo>
                      <a:cubicBezTo>
                        <a:pt x="60384" y="-557"/>
                        <a:pt x="62974" y="929"/>
                        <a:pt x="63708" y="3454"/>
                      </a:cubicBezTo>
                      <a:cubicBezTo>
                        <a:pt x="64432" y="5987"/>
                        <a:pt x="62974" y="8626"/>
                        <a:pt x="60450" y="9349"/>
                      </a:cubicBezTo>
                      <a:lnTo>
                        <a:pt x="6081" y="25009"/>
                      </a:lnTo>
                      <a:cubicBezTo>
                        <a:pt x="5634" y="25123"/>
                        <a:pt x="5196" y="25180"/>
                        <a:pt x="4758" y="25180"/>
                      </a:cubicBezTo>
                      <a:close/>
                    </a:path>
                  </a:pathLst>
                </a:custGeom>
                <a:solidFill>
                  <a:srgbClr val="090909"/>
                </a:solidFill>
                <a:ln w="9525" cap="flat">
                  <a:noFill/>
                  <a:prstDash val="solid"/>
                  <a:miter/>
                </a:ln>
              </p:spPr>
              <p:txBody>
                <a:bodyPr rtlCol="0" anchor="ctr"/>
                <a:lstStyle/>
                <a:p>
                  <a:endParaRPr lang="es-CO"/>
                </a:p>
              </p:txBody>
            </p:sp>
          </p:grpSp>
        </p:grpSp>
      </p:grpSp>
      <p:sp>
        <p:nvSpPr>
          <p:cNvPr id="185" name="Freeform 3">
            <a:extLst>
              <a:ext uri="{FF2B5EF4-FFF2-40B4-BE49-F238E27FC236}">
                <a16:creationId xmlns:a16="http://schemas.microsoft.com/office/drawing/2014/main" id="{AB56A4E2-B8FF-2337-356F-7C54684FAD4C}"/>
              </a:ext>
            </a:extLst>
          </p:cNvPr>
          <p:cNvSpPr>
            <a:spLocks noChangeArrowheads="1"/>
          </p:cNvSpPr>
          <p:nvPr/>
        </p:nvSpPr>
        <p:spPr bwMode="auto">
          <a:xfrm>
            <a:off x="4562071" y="4095562"/>
            <a:ext cx="952501" cy="647889"/>
          </a:xfrm>
          <a:custGeom>
            <a:avLst/>
            <a:gdLst>
              <a:gd name="T0" fmla="*/ 1256940 w 3493"/>
              <a:gd name="T1" fmla="*/ 207422 h 1155"/>
              <a:gd name="T2" fmla="*/ 1048530 w 3493"/>
              <a:gd name="T3" fmla="*/ 0 h 1155"/>
              <a:gd name="T4" fmla="*/ 1048530 w 3493"/>
              <a:gd name="T5" fmla="*/ 43213 h 1155"/>
              <a:gd name="T6" fmla="*/ 0 w 3493"/>
              <a:gd name="T7" fmla="*/ 43213 h 1155"/>
              <a:gd name="T8" fmla="*/ 0 w 3493"/>
              <a:gd name="T9" fmla="*/ 371992 h 1155"/>
              <a:gd name="T10" fmla="*/ 1048530 w 3493"/>
              <a:gd name="T11" fmla="*/ 371992 h 1155"/>
              <a:gd name="T12" fmla="*/ 1048530 w 3493"/>
              <a:gd name="T13" fmla="*/ 415565 h 1155"/>
              <a:gd name="T14" fmla="*/ 1256940 w 3493"/>
              <a:gd name="T15" fmla="*/ 207422 h 1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3" h="1155">
                <a:moveTo>
                  <a:pt x="3492" y="576"/>
                </a:moveTo>
                <a:lnTo>
                  <a:pt x="2913" y="0"/>
                </a:lnTo>
                <a:lnTo>
                  <a:pt x="2913" y="120"/>
                </a:lnTo>
                <a:lnTo>
                  <a:pt x="0" y="120"/>
                </a:lnTo>
                <a:lnTo>
                  <a:pt x="0" y="1033"/>
                </a:lnTo>
                <a:lnTo>
                  <a:pt x="2913" y="1033"/>
                </a:lnTo>
                <a:lnTo>
                  <a:pt x="2913" y="1154"/>
                </a:lnTo>
                <a:lnTo>
                  <a:pt x="3492" y="576"/>
                </a:lnTo>
              </a:path>
            </a:pathLst>
          </a:custGeom>
          <a:noFill/>
          <a:ln>
            <a:noFill/>
          </a:ln>
          <a:effectLst/>
        </p:spPr>
        <p:txBody>
          <a:bodyPr wrap="none" anchor="ctr"/>
          <a:lstStyle/>
          <a:p>
            <a:endParaRPr lang="en-US" dirty="0">
              <a:latin typeface="Lato Light" panose="020F0302020204030203" pitchFamily="34" charset="0"/>
            </a:endParaRPr>
          </a:p>
        </p:txBody>
      </p:sp>
      <p:sp>
        <p:nvSpPr>
          <p:cNvPr id="186" name="Freeform 2">
            <a:extLst>
              <a:ext uri="{FF2B5EF4-FFF2-40B4-BE49-F238E27FC236}">
                <a16:creationId xmlns:a16="http://schemas.microsoft.com/office/drawing/2014/main" id="{BEDC2E39-7F95-FE02-389E-ACFD4FD9477B}"/>
              </a:ext>
            </a:extLst>
          </p:cNvPr>
          <p:cNvSpPr>
            <a:spLocks noChangeArrowheads="1"/>
          </p:cNvSpPr>
          <p:nvPr/>
        </p:nvSpPr>
        <p:spPr bwMode="auto">
          <a:xfrm rot="10800000">
            <a:off x="4537599" y="2029579"/>
            <a:ext cx="980850" cy="732858"/>
          </a:xfrm>
          <a:custGeom>
            <a:avLst/>
            <a:gdLst>
              <a:gd name="T0" fmla="*/ 208710 w 3494"/>
              <a:gd name="T1" fmla="*/ 43213 h 1155"/>
              <a:gd name="T2" fmla="*/ 208710 w 3494"/>
              <a:gd name="T3" fmla="*/ 0 h 1155"/>
              <a:gd name="T4" fmla="*/ 0 w 3494"/>
              <a:gd name="T5" fmla="*/ 207422 h 1155"/>
              <a:gd name="T6" fmla="*/ 208710 w 3494"/>
              <a:gd name="T7" fmla="*/ 415565 h 1155"/>
              <a:gd name="T8" fmla="*/ 208710 w 3494"/>
              <a:gd name="T9" fmla="*/ 371992 h 1155"/>
              <a:gd name="T10" fmla="*/ 1256940 w 3494"/>
              <a:gd name="T11" fmla="*/ 371992 h 1155"/>
              <a:gd name="T12" fmla="*/ 1256940 w 3494"/>
              <a:gd name="T13" fmla="*/ 43213 h 1155"/>
              <a:gd name="T14" fmla="*/ 208710 w 3494"/>
              <a:gd name="T15" fmla="*/ 43213 h 1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4" h="1155">
                <a:moveTo>
                  <a:pt x="580" y="120"/>
                </a:moveTo>
                <a:lnTo>
                  <a:pt x="580" y="0"/>
                </a:lnTo>
                <a:lnTo>
                  <a:pt x="0" y="576"/>
                </a:lnTo>
                <a:lnTo>
                  <a:pt x="580" y="1154"/>
                </a:lnTo>
                <a:lnTo>
                  <a:pt x="580" y="1033"/>
                </a:lnTo>
                <a:lnTo>
                  <a:pt x="3493" y="1033"/>
                </a:lnTo>
                <a:lnTo>
                  <a:pt x="3493" y="120"/>
                </a:lnTo>
                <a:lnTo>
                  <a:pt x="580" y="120"/>
                </a:lnTo>
              </a:path>
            </a:pathLst>
          </a:custGeom>
          <a:noFill/>
          <a:ln>
            <a:noFill/>
          </a:ln>
          <a:effectLst/>
        </p:spPr>
        <p:txBody>
          <a:bodyPr wrap="none" anchor="ctr"/>
          <a:lstStyle/>
          <a:p>
            <a:endParaRPr lang="en-US" dirty="0">
              <a:latin typeface="Lato Light" panose="020F0302020204030203" pitchFamily="34" charset="0"/>
            </a:endParaRPr>
          </a:p>
        </p:txBody>
      </p:sp>
      <p:sp>
        <p:nvSpPr>
          <p:cNvPr id="188" name="Freeform 2">
            <a:extLst>
              <a:ext uri="{FF2B5EF4-FFF2-40B4-BE49-F238E27FC236}">
                <a16:creationId xmlns:a16="http://schemas.microsoft.com/office/drawing/2014/main" id="{85ABBAD5-B2C5-343D-4A09-C978D24F18BD}"/>
              </a:ext>
            </a:extLst>
          </p:cNvPr>
          <p:cNvSpPr>
            <a:spLocks noChangeArrowheads="1"/>
          </p:cNvSpPr>
          <p:nvPr/>
        </p:nvSpPr>
        <p:spPr bwMode="auto">
          <a:xfrm>
            <a:off x="5519229" y="-4784926"/>
            <a:ext cx="1886863" cy="2903076"/>
          </a:xfrm>
          <a:prstGeom prst="roundRect">
            <a:avLst>
              <a:gd name="adj" fmla="val 12057"/>
            </a:avLst>
          </a:prstGeom>
          <a:solidFill>
            <a:schemeClr val="accent1"/>
          </a:solidFill>
          <a:ln>
            <a:noFill/>
          </a:ln>
          <a:effectLst/>
        </p:spPr>
        <p:txBody>
          <a:bodyPr wrap="none" anchor="ctr"/>
          <a:lstStyle/>
          <a:p>
            <a:endParaRPr lang="en-US" dirty="0">
              <a:latin typeface="Poppins" panose="00000500000000000000" pitchFamily="2" charset="0"/>
            </a:endParaRPr>
          </a:p>
        </p:txBody>
      </p:sp>
      <p:sp>
        <p:nvSpPr>
          <p:cNvPr id="189" name="Freeform 2">
            <a:extLst>
              <a:ext uri="{FF2B5EF4-FFF2-40B4-BE49-F238E27FC236}">
                <a16:creationId xmlns:a16="http://schemas.microsoft.com/office/drawing/2014/main" id="{F1081E53-A52C-3074-43A3-CF0E1E478ABD}"/>
              </a:ext>
            </a:extLst>
          </p:cNvPr>
          <p:cNvSpPr>
            <a:spLocks noChangeArrowheads="1"/>
          </p:cNvSpPr>
          <p:nvPr/>
        </p:nvSpPr>
        <p:spPr bwMode="auto">
          <a:xfrm>
            <a:off x="5519229" y="7384684"/>
            <a:ext cx="1886863" cy="2903076"/>
          </a:xfrm>
          <a:prstGeom prst="roundRect">
            <a:avLst>
              <a:gd name="adj" fmla="val 12057"/>
            </a:avLst>
          </a:prstGeom>
          <a:solidFill>
            <a:schemeClr val="accent2"/>
          </a:solidFill>
          <a:ln>
            <a:noFill/>
          </a:ln>
          <a:effectLst/>
        </p:spPr>
        <p:txBody>
          <a:bodyPr wrap="none" anchor="ctr"/>
          <a:lstStyle/>
          <a:p>
            <a:endParaRPr lang="en-US" dirty="0">
              <a:latin typeface="Poppins" panose="00000500000000000000" pitchFamily="2" charset="0"/>
            </a:endParaRPr>
          </a:p>
        </p:txBody>
      </p:sp>
      <p:sp>
        <p:nvSpPr>
          <p:cNvPr id="190" name="Freeform 2">
            <a:extLst>
              <a:ext uri="{FF2B5EF4-FFF2-40B4-BE49-F238E27FC236}">
                <a16:creationId xmlns:a16="http://schemas.microsoft.com/office/drawing/2014/main" id="{C001118E-6EC0-C2B5-BCF2-5AC86F60FBB7}"/>
              </a:ext>
            </a:extLst>
          </p:cNvPr>
          <p:cNvSpPr>
            <a:spLocks noChangeArrowheads="1"/>
          </p:cNvSpPr>
          <p:nvPr/>
        </p:nvSpPr>
        <p:spPr bwMode="auto">
          <a:xfrm>
            <a:off x="7548910" y="-4405905"/>
            <a:ext cx="1886863" cy="2903076"/>
          </a:xfrm>
          <a:prstGeom prst="roundRect">
            <a:avLst>
              <a:gd name="adj" fmla="val 12057"/>
            </a:avLst>
          </a:prstGeom>
          <a:solidFill>
            <a:schemeClr val="accent3"/>
          </a:solidFill>
          <a:ln>
            <a:noFill/>
          </a:ln>
          <a:effectLst/>
        </p:spPr>
        <p:txBody>
          <a:bodyPr wrap="none" anchor="ctr"/>
          <a:lstStyle/>
          <a:p>
            <a:endParaRPr lang="en-US" dirty="0">
              <a:latin typeface="Poppins" panose="00000500000000000000" pitchFamily="2" charset="0"/>
            </a:endParaRPr>
          </a:p>
        </p:txBody>
      </p:sp>
      <p:sp>
        <p:nvSpPr>
          <p:cNvPr id="191" name="Freeform 2">
            <a:extLst>
              <a:ext uri="{FF2B5EF4-FFF2-40B4-BE49-F238E27FC236}">
                <a16:creationId xmlns:a16="http://schemas.microsoft.com/office/drawing/2014/main" id="{649761D1-069A-CE0B-97CE-EBDDA33F35BA}"/>
              </a:ext>
            </a:extLst>
          </p:cNvPr>
          <p:cNvSpPr>
            <a:spLocks noChangeArrowheads="1"/>
          </p:cNvSpPr>
          <p:nvPr/>
        </p:nvSpPr>
        <p:spPr bwMode="auto">
          <a:xfrm>
            <a:off x="7548910" y="7763705"/>
            <a:ext cx="1886863" cy="2903076"/>
          </a:xfrm>
          <a:prstGeom prst="roundRect">
            <a:avLst>
              <a:gd name="adj" fmla="val 12057"/>
            </a:avLst>
          </a:prstGeom>
          <a:solidFill>
            <a:schemeClr val="accent4"/>
          </a:solidFill>
          <a:ln>
            <a:noFill/>
          </a:ln>
          <a:effectLst/>
        </p:spPr>
        <p:txBody>
          <a:bodyPr wrap="none" anchor="ctr"/>
          <a:lstStyle/>
          <a:p>
            <a:endParaRPr lang="en-US" dirty="0">
              <a:latin typeface="Poppins" panose="00000500000000000000" pitchFamily="2" charset="0"/>
            </a:endParaRPr>
          </a:p>
        </p:txBody>
      </p:sp>
      <p:sp>
        <p:nvSpPr>
          <p:cNvPr id="192" name="Freeform 2">
            <a:extLst>
              <a:ext uri="{FF2B5EF4-FFF2-40B4-BE49-F238E27FC236}">
                <a16:creationId xmlns:a16="http://schemas.microsoft.com/office/drawing/2014/main" id="{1DFD82EB-C3B3-8186-6802-45E8BC3EBD0A}"/>
              </a:ext>
            </a:extLst>
          </p:cNvPr>
          <p:cNvSpPr>
            <a:spLocks noChangeArrowheads="1"/>
          </p:cNvSpPr>
          <p:nvPr/>
        </p:nvSpPr>
        <p:spPr bwMode="auto">
          <a:xfrm>
            <a:off x="9542885" y="-4784926"/>
            <a:ext cx="1886863" cy="2903076"/>
          </a:xfrm>
          <a:prstGeom prst="roundRect">
            <a:avLst>
              <a:gd name="adj" fmla="val 12057"/>
            </a:avLst>
          </a:prstGeom>
          <a:solidFill>
            <a:schemeClr val="accent5"/>
          </a:solidFill>
          <a:ln>
            <a:noFill/>
          </a:ln>
          <a:effectLst/>
        </p:spPr>
        <p:txBody>
          <a:bodyPr wrap="none" anchor="ctr"/>
          <a:lstStyle/>
          <a:p>
            <a:endParaRPr lang="en-US" dirty="0">
              <a:latin typeface="Poppins" panose="00000500000000000000" pitchFamily="2" charset="0"/>
            </a:endParaRPr>
          </a:p>
        </p:txBody>
      </p:sp>
      <p:sp>
        <p:nvSpPr>
          <p:cNvPr id="194" name="Freeform 2">
            <a:extLst>
              <a:ext uri="{FF2B5EF4-FFF2-40B4-BE49-F238E27FC236}">
                <a16:creationId xmlns:a16="http://schemas.microsoft.com/office/drawing/2014/main" id="{DCC86818-24F1-BADB-4EF6-66649C8FAD9E}"/>
              </a:ext>
            </a:extLst>
          </p:cNvPr>
          <p:cNvSpPr>
            <a:spLocks noChangeArrowheads="1"/>
          </p:cNvSpPr>
          <p:nvPr/>
        </p:nvSpPr>
        <p:spPr bwMode="auto">
          <a:xfrm>
            <a:off x="9542885" y="7384684"/>
            <a:ext cx="1886863" cy="2903076"/>
          </a:xfrm>
          <a:prstGeom prst="roundRect">
            <a:avLst>
              <a:gd name="adj" fmla="val 12057"/>
            </a:avLst>
          </a:prstGeom>
          <a:solidFill>
            <a:schemeClr val="accent6"/>
          </a:solidFill>
          <a:ln>
            <a:noFill/>
          </a:ln>
          <a:effectLst/>
        </p:spPr>
        <p:txBody>
          <a:bodyPr wrap="none" anchor="ctr"/>
          <a:lstStyle/>
          <a:p>
            <a:endParaRPr lang="en-US" dirty="0">
              <a:latin typeface="Poppins" panose="00000500000000000000" pitchFamily="2" charset="0"/>
            </a:endParaRPr>
          </a:p>
        </p:txBody>
      </p:sp>
      <p:sp>
        <p:nvSpPr>
          <p:cNvPr id="196" name="Freeform 8">
            <a:extLst>
              <a:ext uri="{FF2B5EF4-FFF2-40B4-BE49-F238E27FC236}">
                <a16:creationId xmlns:a16="http://schemas.microsoft.com/office/drawing/2014/main" id="{C1BD5FB4-4C5A-80F6-0ED0-3F9AB01DA40F}"/>
              </a:ext>
            </a:extLst>
          </p:cNvPr>
          <p:cNvSpPr>
            <a:spLocks noChangeArrowheads="1"/>
          </p:cNvSpPr>
          <p:nvPr/>
        </p:nvSpPr>
        <p:spPr bwMode="auto">
          <a:xfrm>
            <a:off x="5642824" y="-4664078"/>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198" name="Freeform 8">
            <a:extLst>
              <a:ext uri="{FF2B5EF4-FFF2-40B4-BE49-F238E27FC236}">
                <a16:creationId xmlns:a16="http://schemas.microsoft.com/office/drawing/2014/main" id="{E6237152-725C-CF88-DB3B-5947BB7AC5D9}"/>
              </a:ext>
            </a:extLst>
          </p:cNvPr>
          <p:cNvSpPr>
            <a:spLocks noChangeArrowheads="1"/>
          </p:cNvSpPr>
          <p:nvPr/>
        </p:nvSpPr>
        <p:spPr bwMode="auto">
          <a:xfrm>
            <a:off x="9666479" y="-4664078"/>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200" name="Freeform 8">
            <a:extLst>
              <a:ext uri="{FF2B5EF4-FFF2-40B4-BE49-F238E27FC236}">
                <a16:creationId xmlns:a16="http://schemas.microsoft.com/office/drawing/2014/main" id="{27EC30AF-7650-1176-3D03-BC9230E3F95B}"/>
              </a:ext>
            </a:extLst>
          </p:cNvPr>
          <p:cNvSpPr>
            <a:spLocks noChangeArrowheads="1"/>
          </p:cNvSpPr>
          <p:nvPr/>
        </p:nvSpPr>
        <p:spPr bwMode="auto">
          <a:xfrm>
            <a:off x="7669758" y="-3255111"/>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205" name="Freeform 8">
            <a:extLst>
              <a:ext uri="{FF2B5EF4-FFF2-40B4-BE49-F238E27FC236}">
                <a16:creationId xmlns:a16="http://schemas.microsoft.com/office/drawing/2014/main" id="{5DCEC09A-7029-2230-97FF-CCE006705199}"/>
              </a:ext>
            </a:extLst>
          </p:cNvPr>
          <p:cNvSpPr>
            <a:spLocks noChangeArrowheads="1"/>
          </p:cNvSpPr>
          <p:nvPr/>
        </p:nvSpPr>
        <p:spPr bwMode="auto">
          <a:xfrm>
            <a:off x="5642824" y="7500041"/>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206" name="Freeform 8">
            <a:extLst>
              <a:ext uri="{FF2B5EF4-FFF2-40B4-BE49-F238E27FC236}">
                <a16:creationId xmlns:a16="http://schemas.microsoft.com/office/drawing/2014/main" id="{85752967-EA60-54F2-6DE8-DAC657CB9A29}"/>
              </a:ext>
            </a:extLst>
          </p:cNvPr>
          <p:cNvSpPr>
            <a:spLocks noChangeArrowheads="1"/>
          </p:cNvSpPr>
          <p:nvPr/>
        </p:nvSpPr>
        <p:spPr bwMode="auto">
          <a:xfrm>
            <a:off x="9666479" y="7500041"/>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207" name="Freeform 8">
            <a:extLst>
              <a:ext uri="{FF2B5EF4-FFF2-40B4-BE49-F238E27FC236}">
                <a16:creationId xmlns:a16="http://schemas.microsoft.com/office/drawing/2014/main" id="{B9BDE3C4-B7A7-E311-B93C-D21AC779FB06}"/>
              </a:ext>
            </a:extLst>
          </p:cNvPr>
          <p:cNvSpPr>
            <a:spLocks noChangeArrowheads="1"/>
          </p:cNvSpPr>
          <p:nvPr/>
        </p:nvSpPr>
        <p:spPr bwMode="auto">
          <a:xfrm>
            <a:off x="7669758" y="8909008"/>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208" name="TextBox 207">
            <a:extLst>
              <a:ext uri="{FF2B5EF4-FFF2-40B4-BE49-F238E27FC236}">
                <a16:creationId xmlns:a16="http://schemas.microsoft.com/office/drawing/2014/main" id="{B099E82E-D3FD-A626-D715-7F2BD7B47E3E}"/>
              </a:ext>
            </a:extLst>
          </p:cNvPr>
          <p:cNvSpPr txBox="1"/>
          <p:nvPr/>
        </p:nvSpPr>
        <p:spPr>
          <a:xfrm>
            <a:off x="5673761" y="-2977627"/>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209" name="TextBox 208">
            <a:extLst>
              <a:ext uri="{FF2B5EF4-FFF2-40B4-BE49-F238E27FC236}">
                <a16:creationId xmlns:a16="http://schemas.microsoft.com/office/drawing/2014/main" id="{5B43FB73-BA6E-9E75-17E5-97A722CE7DE0}"/>
              </a:ext>
            </a:extLst>
          </p:cNvPr>
          <p:cNvSpPr txBox="1"/>
          <p:nvPr/>
        </p:nvSpPr>
        <p:spPr>
          <a:xfrm>
            <a:off x="5673761" y="-2698369"/>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Jolie Serrano</a:t>
            </a:r>
          </a:p>
        </p:txBody>
      </p:sp>
      <p:sp>
        <p:nvSpPr>
          <p:cNvPr id="210" name="TextBox 209">
            <a:extLst>
              <a:ext uri="{FF2B5EF4-FFF2-40B4-BE49-F238E27FC236}">
                <a16:creationId xmlns:a16="http://schemas.microsoft.com/office/drawing/2014/main" id="{7A7380EB-0B7D-661A-6098-9FAC49813031}"/>
              </a:ext>
            </a:extLst>
          </p:cNvPr>
          <p:cNvSpPr txBox="1"/>
          <p:nvPr/>
        </p:nvSpPr>
        <p:spPr>
          <a:xfrm>
            <a:off x="5673761" y="9170774"/>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211" name="TextBox 210">
            <a:extLst>
              <a:ext uri="{FF2B5EF4-FFF2-40B4-BE49-F238E27FC236}">
                <a16:creationId xmlns:a16="http://schemas.microsoft.com/office/drawing/2014/main" id="{232C19C1-5DF1-EAF1-1DFA-109E303ABE08}"/>
              </a:ext>
            </a:extLst>
          </p:cNvPr>
          <p:cNvSpPr txBox="1"/>
          <p:nvPr/>
        </p:nvSpPr>
        <p:spPr>
          <a:xfrm>
            <a:off x="5673761" y="9450032"/>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Nina Park</a:t>
            </a:r>
          </a:p>
        </p:txBody>
      </p:sp>
      <p:sp>
        <p:nvSpPr>
          <p:cNvPr id="212" name="TextBox 211">
            <a:extLst>
              <a:ext uri="{FF2B5EF4-FFF2-40B4-BE49-F238E27FC236}">
                <a16:creationId xmlns:a16="http://schemas.microsoft.com/office/drawing/2014/main" id="{303C0D1C-869D-C89F-C78C-3B8621795C2E}"/>
              </a:ext>
            </a:extLst>
          </p:cNvPr>
          <p:cNvSpPr txBox="1"/>
          <p:nvPr/>
        </p:nvSpPr>
        <p:spPr>
          <a:xfrm>
            <a:off x="7745766" y="-3953939"/>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213" name="TextBox 212">
            <a:extLst>
              <a:ext uri="{FF2B5EF4-FFF2-40B4-BE49-F238E27FC236}">
                <a16:creationId xmlns:a16="http://schemas.microsoft.com/office/drawing/2014/main" id="{BC16271C-B150-4F34-5344-A3D3C4CC8E02}"/>
              </a:ext>
            </a:extLst>
          </p:cNvPr>
          <p:cNvSpPr txBox="1"/>
          <p:nvPr/>
        </p:nvSpPr>
        <p:spPr>
          <a:xfrm>
            <a:off x="7745766" y="-3673729"/>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Steve Chapman</a:t>
            </a:r>
          </a:p>
        </p:txBody>
      </p:sp>
      <p:sp>
        <p:nvSpPr>
          <p:cNvPr id="214" name="TextBox 213">
            <a:extLst>
              <a:ext uri="{FF2B5EF4-FFF2-40B4-BE49-F238E27FC236}">
                <a16:creationId xmlns:a16="http://schemas.microsoft.com/office/drawing/2014/main" id="{85C1AC82-640B-713D-1E5C-410DB7C733CC}"/>
              </a:ext>
            </a:extLst>
          </p:cNvPr>
          <p:cNvSpPr txBox="1"/>
          <p:nvPr/>
        </p:nvSpPr>
        <p:spPr>
          <a:xfrm>
            <a:off x="7745131" y="8191970"/>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215" name="TextBox 214">
            <a:extLst>
              <a:ext uri="{FF2B5EF4-FFF2-40B4-BE49-F238E27FC236}">
                <a16:creationId xmlns:a16="http://schemas.microsoft.com/office/drawing/2014/main" id="{D3A3BBC6-AC9D-80F2-EB9E-D5A973DE69DB}"/>
              </a:ext>
            </a:extLst>
          </p:cNvPr>
          <p:cNvSpPr txBox="1"/>
          <p:nvPr/>
        </p:nvSpPr>
        <p:spPr>
          <a:xfrm>
            <a:off x="7745131" y="8471228"/>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Virginia Warner</a:t>
            </a:r>
          </a:p>
        </p:txBody>
      </p:sp>
      <p:sp>
        <p:nvSpPr>
          <p:cNvPr id="216" name="TextBox 215">
            <a:extLst>
              <a:ext uri="{FF2B5EF4-FFF2-40B4-BE49-F238E27FC236}">
                <a16:creationId xmlns:a16="http://schemas.microsoft.com/office/drawing/2014/main" id="{B1D12ADF-F3DF-9881-C72C-E76DC19250CC}"/>
              </a:ext>
            </a:extLst>
          </p:cNvPr>
          <p:cNvSpPr txBox="1"/>
          <p:nvPr/>
        </p:nvSpPr>
        <p:spPr>
          <a:xfrm>
            <a:off x="9726966" y="-2977309"/>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217" name="TextBox 216">
            <a:extLst>
              <a:ext uri="{FF2B5EF4-FFF2-40B4-BE49-F238E27FC236}">
                <a16:creationId xmlns:a16="http://schemas.microsoft.com/office/drawing/2014/main" id="{187E7996-6893-826B-3E34-6A655ADBB05E}"/>
              </a:ext>
            </a:extLst>
          </p:cNvPr>
          <p:cNvSpPr txBox="1"/>
          <p:nvPr/>
        </p:nvSpPr>
        <p:spPr>
          <a:xfrm>
            <a:off x="9726966" y="-2697099"/>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Lena Berry</a:t>
            </a:r>
          </a:p>
        </p:txBody>
      </p:sp>
      <p:sp>
        <p:nvSpPr>
          <p:cNvPr id="218" name="TextBox 217">
            <a:extLst>
              <a:ext uri="{FF2B5EF4-FFF2-40B4-BE49-F238E27FC236}">
                <a16:creationId xmlns:a16="http://schemas.microsoft.com/office/drawing/2014/main" id="{9AB8DC09-18E3-E747-B25A-58B03BF7D27C}"/>
              </a:ext>
            </a:extLst>
          </p:cNvPr>
          <p:cNvSpPr txBox="1"/>
          <p:nvPr/>
        </p:nvSpPr>
        <p:spPr>
          <a:xfrm>
            <a:off x="9726966" y="9171138"/>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219" name="TextBox 218">
            <a:extLst>
              <a:ext uri="{FF2B5EF4-FFF2-40B4-BE49-F238E27FC236}">
                <a16:creationId xmlns:a16="http://schemas.microsoft.com/office/drawing/2014/main" id="{3D539F35-552A-F1BA-E02D-43279B5A66CB}"/>
              </a:ext>
            </a:extLst>
          </p:cNvPr>
          <p:cNvSpPr txBox="1"/>
          <p:nvPr/>
        </p:nvSpPr>
        <p:spPr>
          <a:xfrm>
            <a:off x="9726966" y="9451348"/>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Timmy Boyd</a:t>
            </a:r>
          </a:p>
        </p:txBody>
      </p:sp>
    </p:spTree>
    <p:extLst>
      <p:ext uri="{BB962C8B-B14F-4D97-AF65-F5344CB8AC3E}">
        <p14:creationId xmlns:p14="http://schemas.microsoft.com/office/powerpoint/2010/main" val="1415834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miling at the camera&#10;&#10;AI-generated content may be incorrect.">
            <a:extLst>
              <a:ext uri="{FF2B5EF4-FFF2-40B4-BE49-F238E27FC236}">
                <a16:creationId xmlns:a16="http://schemas.microsoft.com/office/drawing/2014/main" id="{205D8937-58B2-07C3-B5B1-11932DF15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
            <a:ext cx="12192000" cy="6835648"/>
          </a:xfrm>
          <a:prstGeom prst="rect">
            <a:avLst/>
          </a:prstGeom>
        </p:spPr>
      </p:pic>
      <p:sp>
        <p:nvSpPr>
          <p:cNvPr id="9" name="Rectangle 8">
            <a:extLst>
              <a:ext uri="{FF2B5EF4-FFF2-40B4-BE49-F238E27FC236}">
                <a16:creationId xmlns:a16="http://schemas.microsoft.com/office/drawing/2014/main" id="{983A72F1-6ABC-9DD9-5F23-32784307267B}"/>
              </a:ext>
            </a:extLst>
          </p:cNvPr>
          <p:cNvSpPr/>
          <p:nvPr/>
        </p:nvSpPr>
        <p:spPr>
          <a:xfrm>
            <a:off x="0" y="11176"/>
            <a:ext cx="12192000" cy="6719824"/>
          </a:xfrm>
          <a:prstGeom prst="rect">
            <a:avLst/>
          </a:prstGeom>
          <a:gradFill>
            <a:gsLst>
              <a:gs pos="0">
                <a:schemeClr val="tx1">
                  <a:alpha val="0"/>
                </a:schemeClr>
              </a:gs>
              <a:gs pos="100000">
                <a:schemeClr val="tx1">
                  <a:alpha val="84000"/>
                </a:schemeClr>
              </a:gs>
              <a:gs pos="54000">
                <a:schemeClr val="accent5">
                  <a:lumMod val="50000"/>
                  <a:alpha val="49000"/>
                </a:schemeClr>
              </a:gs>
            </a:gsLst>
            <a:lin ang="10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a:extLst>
              <a:ext uri="{FF2B5EF4-FFF2-40B4-BE49-F238E27FC236}">
                <a16:creationId xmlns:a16="http://schemas.microsoft.com/office/drawing/2014/main" id="{F0982B76-F4B7-55A8-563F-083796CBB8C1}"/>
              </a:ext>
            </a:extLst>
          </p:cNvPr>
          <p:cNvSpPr txBox="1"/>
          <p:nvPr/>
        </p:nvSpPr>
        <p:spPr>
          <a:xfrm>
            <a:off x="504825" y="2710612"/>
            <a:ext cx="9782175" cy="1384995"/>
          </a:xfrm>
          <a:prstGeom prst="rect">
            <a:avLst/>
          </a:prstGeom>
          <a:noFill/>
        </p:spPr>
        <p:txBody>
          <a:bodyPr wrap="square" rtlCol="0">
            <a:spAutoFit/>
          </a:bodyPr>
          <a:lstStyle/>
          <a:p>
            <a:r>
              <a:rPr lang="es-ES" sz="2800" dirty="0">
                <a:solidFill>
                  <a:schemeClr val="bg1"/>
                </a:solidFill>
                <a:latin typeface="Arial Black" panose="020B0A04020102020204" pitchFamily="34" charset="0"/>
              </a:rPr>
              <a:t>FREE </a:t>
            </a:r>
            <a:r>
              <a:rPr lang="es-ES" sz="2800" dirty="0">
                <a:solidFill>
                  <a:schemeClr val="accent1"/>
                </a:solidFill>
                <a:latin typeface="Arial Black" panose="020B0A04020102020204" pitchFamily="34" charset="0"/>
              </a:rPr>
              <a:t>POWERPOINT</a:t>
            </a:r>
            <a:r>
              <a:rPr lang="es-ES" sz="2800" dirty="0">
                <a:solidFill>
                  <a:schemeClr val="accent4"/>
                </a:solidFill>
                <a:latin typeface="Arial Black" panose="020B0A04020102020204" pitchFamily="34" charset="0"/>
              </a:rPr>
              <a:t> </a:t>
            </a:r>
          </a:p>
          <a:p>
            <a:r>
              <a:rPr lang="es-ES" sz="2800" dirty="0">
                <a:solidFill>
                  <a:schemeClr val="accent4"/>
                </a:solidFill>
                <a:latin typeface="Arial Black" panose="020B0A04020102020204" pitchFamily="34" charset="0"/>
              </a:rPr>
              <a:t>TEMPLATES, </a:t>
            </a:r>
            <a:r>
              <a:rPr lang="es-ES" sz="2800" dirty="0">
                <a:solidFill>
                  <a:schemeClr val="bg1"/>
                </a:solidFill>
                <a:latin typeface="Arial Black" panose="020B0A04020102020204" pitchFamily="34" charset="0"/>
              </a:rPr>
              <a:t>DOWNLOAD NOW</a:t>
            </a:r>
          </a:p>
          <a:p>
            <a:endParaRPr lang="es-CO" sz="2800" dirty="0">
              <a:solidFill>
                <a:schemeClr val="accent4"/>
              </a:solidFill>
              <a:effectLst>
                <a:outerShdw blurRad="38100" dist="38100" dir="2700000" algn="tl">
                  <a:srgbClr val="000000">
                    <a:alpha val="43137"/>
                  </a:srgbClr>
                </a:outerShdw>
              </a:effectLst>
              <a:latin typeface="Montserrat Black" panose="00000A00000000000000" pitchFamily="50" charset="0"/>
            </a:endParaRPr>
          </a:p>
        </p:txBody>
      </p:sp>
      <p:sp>
        <p:nvSpPr>
          <p:cNvPr id="7" name="CuadroTexto 6">
            <a:extLst>
              <a:ext uri="{FF2B5EF4-FFF2-40B4-BE49-F238E27FC236}">
                <a16:creationId xmlns:a16="http://schemas.microsoft.com/office/drawing/2014/main" id="{3CD64502-9B5A-8346-D604-B82F242AA904}"/>
              </a:ext>
            </a:extLst>
          </p:cNvPr>
          <p:cNvSpPr txBox="1"/>
          <p:nvPr/>
        </p:nvSpPr>
        <p:spPr>
          <a:xfrm>
            <a:off x="504825" y="4963384"/>
            <a:ext cx="5422516" cy="707886"/>
          </a:xfrm>
          <a:prstGeom prst="rect">
            <a:avLst/>
          </a:prstGeom>
          <a:noFill/>
        </p:spPr>
        <p:txBody>
          <a:bodyPr wrap="square" rtlCol="0">
            <a:spAutoFit/>
          </a:bodyPr>
          <a:lstStyle/>
          <a:p>
            <a:r>
              <a:rPr lang="es-ES" sz="2000" dirty="0">
                <a:solidFill>
                  <a:schemeClr val="bg1"/>
                </a:solidFill>
                <a:latin typeface="Arial Black" panose="020B0A04020102020204" pitchFamily="34" charset="0"/>
              </a:rPr>
              <a:t>YOU CAN DO WHEREVER YOU WANT</a:t>
            </a:r>
          </a:p>
          <a:p>
            <a:r>
              <a:rPr lang="en-US" sz="2000" dirty="0">
                <a:solidFill>
                  <a:schemeClr val="accent4"/>
                </a:solidFill>
                <a:latin typeface="Arial Black" panose="020B0A04020102020204" pitchFamily="34" charset="0"/>
              </a:rPr>
              <a:t>GO A IMPRESS </a:t>
            </a:r>
            <a:r>
              <a:rPr lang="en-US" sz="2000" i="1" dirty="0">
                <a:solidFill>
                  <a:schemeClr val="accent2"/>
                </a:solidFill>
                <a:latin typeface="Arial Black" panose="020B0A04020102020204" pitchFamily="34" charset="0"/>
              </a:rPr>
              <a:t>YOUR AUDIENCE</a:t>
            </a:r>
            <a:endParaRPr lang="es-CO" sz="3600" i="1" dirty="0">
              <a:solidFill>
                <a:schemeClr val="accent2"/>
              </a:solidFill>
              <a:latin typeface="Barlow" panose="00000500000000000000" pitchFamily="2" charset="0"/>
            </a:endParaRPr>
          </a:p>
        </p:txBody>
      </p:sp>
      <p:pic>
        <p:nvPicPr>
          <p:cNvPr id="2" name="Imagen 13">
            <a:extLst>
              <a:ext uri="{FF2B5EF4-FFF2-40B4-BE49-F238E27FC236}">
                <a16:creationId xmlns:a16="http://schemas.microsoft.com/office/drawing/2014/main" id="{B4552EE4-EFD3-8E0C-E126-322BCCE6BDB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389" r="12615" b="30833"/>
          <a:stretch/>
        </p:blipFill>
        <p:spPr>
          <a:xfrm>
            <a:off x="504824" y="1588547"/>
            <a:ext cx="2074749" cy="1015663"/>
          </a:xfrm>
          <a:prstGeom prst="rect">
            <a:avLst/>
          </a:prstGeom>
        </p:spPr>
      </p:pic>
      <p:sp>
        <p:nvSpPr>
          <p:cNvPr id="12" name="Oval 11">
            <a:extLst>
              <a:ext uri="{FF2B5EF4-FFF2-40B4-BE49-F238E27FC236}">
                <a16:creationId xmlns:a16="http://schemas.microsoft.com/office/drawing/2014/main" id="{2F0B94F8-0278-88AD-8127-FE7D3D2E888B}"/>
              </a:ext>
            </a:extLst>
          </p:cNvPr>
          <p:cNvSpPr/>
          <p:nvPr/>
        </p:nvSpPr>
        <p:spPr>
          <a:xfrm>
            <a:off x="411330" y="8044158"/>
            <a:ext cx="1130868" cy="1130868"/>
          </a:xfrm>
          <a:prstGeom prst="ellipse">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Oval 12">
            <a:extLst>
              <a:ext uri="{FF2B5EF4-FFF2-40B4-BE49-F238E27FC236}">
                <a16:creationId xmlns:a16="http://schemas.microsoft.com/office/drawing/2014/main" id="{034DA30D-0836-ABE2-AB50-12A1DBBA6C94}"/>
              </a:ext>
            </a:extLst>
          </p:cNvPr>
          <p:cNvSpPr/>
          <p:nvPr/>
        </p:nvSpPr>
        <p:spPr>
          <a:xfrm>
            <a:off x="-1910707" y="3995295"/>
            <a:ext cx="1130868" cy="1130868"/>
          </a:xfrm>
          <a:prstGeom prst="ellips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Oval 13">
            <a:extLst>
              <a:ext uri="{FF2B5EF4-FFF2-40B4-BE49-F238E27FC236}">
                <a16:creationId xmlns:a16="http://schemas.microsoft.com/office/drawing/2014/main" id="{AD97BE20-6B3F-2436-030C-3C8C651F9D7E}"/>
              </a:ext>
            </a:extLst>
          </p:cNvPr>
          <p:cNvSpPr/>
          <p:nvPr/>
        </p:nvSpPr>
        <p:spPr>
          <a:xfrm>
            <a:off x="5211965" y="-1466829"/>
            <a:ext cx="1130868" cy="1130868"/>
          </a:xfrm>
          <a:prstGeom prst="ellipse">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Oval 14">
            <a:extLst>
              <a:ext uri="{FF2B5EF4-FFF2-40B4-BE49-F238E27FC236}">
                <a16:creationId xmlns:a16="http://schemas.microsoft.com/office/drawing/2014/main" id="{26B0F163-1698-2014-9AEE-6AA7DCDB94C3}"/>
              </a:ext>
            </a:extLst>
          </p:cNvPr>
          <p:cNvSpPr/>
          <p:nvPr/>
        </p:nvSpPr>
        <p:spPr>
          <a:xfrm>
            <a:off x="5633940" y="8098981"/>
            <a:ext cx="1130868" cy="1130868"/>
          </a:xfrm>
          <a:prstGeom prst="ellipse">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Oval 15">
            <a:extLst>
              <a:ext uri="{FF2B5EF4-FFF2-40B4-BE49-F238E27FC236}">
                <a16:creationId xmlns:a16="http://schemas.microsoft.com/office/drawing/2014/main" id="{84A6F643-E812-1668-4316-EF9D4B7B503F}"/>
              </a:ext>
            </a:extLst>
          </p:cNvPr>
          <p:cNvSpPr/>
          <p:nvPr/>
        </p:nvSpPr>
        <p:spPr>
          <a:xfrm>
            <a:off x="12973019" y="-901395"/>
            <a:ext cx="1130868" cy="1130868"/>
          </a:xfrm>
          <a:prstGeom prst="ellips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Oval 16">
            <a:extLst>
              <a:ext uri="{FF2B5EF4-FFF2-40B4-BE49-F238E27FC236}">
                <a16:creationId xmlns:a16="http://schemas.microsoft.com/office/drawing/2014/main" id="{E136B783-01C4-BE9F-80AD-2331C3D11B8D}"/>
              </a:ext>
            </a:extLst>
          </p:cNvPr>
          <p:cNvSpPr/>
          <p:nvPr/>
        </p:nvSpPr>
        <p:spPr>
          <a:xfrm>
            <a:off x="1809858" y="430920"/>
            <a:ext cx="769715" cy="769715"/>
          </a:xfrm>
          <a:prstGeom prst="ellipse">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8" name="Oval 17">
            <a:extLst>
              <a:ext uri="{FF2B5EF4-FFF2-40B4-BE49-F238E27FC236}">
                <a16:creationId xmlns:a16="http://schemas.microsoft.com/office/drawing/2014/main" id="{3FEA90ED-705F-D60F-F656-6D2B29CD9B91}"/>
              </a:ext>
            </a:extLst>
          </p:cNvPr>
          <p:cNvSpPr/>
          <p:nvPr/>
        </p:nvSpPr>
        <p:spPr>
          <a:xfrm>
            <a:off x="13301370" y="4624128"/>
            <a:ext cx="2134938" cy="2134938"/>
          </a:xfrm>
          <a:prstGeom prst="ellipse">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9" name="Oval 18">
            <a:extLst>
              <a:ext uri="{FF2B5EF4-FFF2-40B4-BE49-F238E27FC236}">
                <a16:creationId xmlns:a16="http://schemas.microsoft.com/office/drawing/2014/main" id="{F6C47FE0-EC22-3BD4-A165-82E97D17A463}"/>
              </a:ext>
            </a:extLst>
          </p:cNvPr>
          <p:cNvSpPr/>
          <p:nvPr/>
        </p:nvSpPr>
        <p:spPr>
          <a:xfrm>
            <a:off x="10770612" y="421508"/>
            <a:ext cx="788540" cy="788540"/>
          </a:xfrm>
          <a:prstGeom prst="ellipse">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63773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5EF9D4D5-9584-45D9-AFB9-4413FAE91165}"/>
              </a:ext>
            </a:extLst>
          </p:cNvPr>
          <p:cNvSpPr>
            <a:spLocks noChangeArrowheads="1"/>
          </p:cNvSpPr>
          <p:nvPr/>
        </p:nvSpPr>
        <p:spPr bwMode="auto">
          <a:xfrm>
            <a:off x="5519229" y="259513"/>
            <a:ext cx="1886863" cy="2903076"/>
          </a:xfrm>
          <a:prstGeom prst="roundRect">
            <a:avLst>
              <a:gd name="adj" fmla="val 12057"/>
            </a:avLst>
          </a:prstGeom>
          <a:solidFill>
            <a:schemeClr val="accent1"/>
          </a:solidFill>
          <a:ln>
            <a:noFill/>
          </a:ln>
          <a:effectLst/>
        </p:spPr>
        <p:txBody>
          <a:bodyPr wrap="none" anchor="ctr"/>
          <a:lstStyle/>
          <a:p>
            <a:endParaRPr lang="en-US" dirty="0">
              <a:latin typeface="Poppins" panose="00000500000000000000" pitchFamily="2" charset="0"/>
            </a:endParaRPr>
          </a:p>
        </p:txBody>
      </p:sp>
      <p:sp>
        <p:nvSpPr>
          <p:cNvPr id="17" name="Freeform 2">
            <a:extLst>
              <a:ext uri="{FF2B5EF4-FFF2-40B4-BE49-F238E27FC236}">
                <a16:creationId xmlns:a16="http://schemas.microsoft.com/office/drawing/2014/main" id="{51D2992B-0CF0-4988-A567-A3AF9534F475}"/>
              </a:ext>
            </a:extLst>
          </p:cNvPr>
          <p:cNvSpPr>
            <a:spLocks noChangeArrowheads="1"/>
          </p:cNvSpPr>
          <p:nvPr/>
        </p:nvSpPr>
        <p:spPr bwMode="auto">
          <a:xfrm>
            <a:off x="5519229" y="3316392"/>
            <a:ext cx="1886863" cy="2903076"/>
          </a:xfrm>
          <a:prstGeom prst="roundRect">
            <a:avLst>
              <a:gd name="adj" fmla="val 12057"/>
            </a:avLst>
          </a:prstGeom>
          <a:solidFill>
            <a:schemeClr val="accent2"/>
          </a:solidFill>
          <a:ln>
            <a:noFill/>
          </a:ln>
          <a:effectLst/>
        </p:spPr>
        <p:txBody>
          <a:bodyPr wrap="none" anchor="ctr"/>
          <a:lstStyle/>
          <a:p>
            <a:endParaRPr lang="en-US" dirty="0">
              <a:latin typeface="Poppins" panose="00000500000000000000" pitchFamily="2" charset="0"/>
            </a:endParaRPr>
          </a:p>
        </p:txBody>
      </p:sp>
      <p:sp>
        <p:nvSpPr>
          <p:cNvPr id="18" name="Freeform 2">
            <a:extLst>
              <a:ext uri="{FF2B5EF4-FFF2-40B4-BE49-F238E27FC236}">
                <a16:creationId xmlns:a16="http://schemas.microsoft.com/office/drawing/2014/main" id="{E3103499-2FAF-4675-BC05-719EC9319BC6}"/>
              </a:ext>
            </a:extLst>
          </p:cNvPr>
          <p:cNvSpPr>
            <a:spLocks noChangeArrowheads="1"/>
          </p:cNvSpPr>
          <p:nvPr/>
        </p:nvSpPr>
        <p:spPr bwMode="auto">
          <a:xfrm>
            <a:off x="7548910" y="638534"/>
            <a:ext cx="1886863" cy="2903076"/>
          </a:xfrm>
          <a:prstGeom prst="roundRect">
            <a:avLst>
              <a:gd name="adj" fmla="val 12057"/>
            </a:avLst>
          </a:prstGeom>
          <a:solidFill>
            <a:schemeClr val="accent3"/>
          </a:solidFill>
          <a:ln>
            <a:noFill/>
          </a:ln>
          <a:effectLst/>
        </p:spPr>
        <p:txBody>
          <a:bodyPr wrap="none" anchor="ctr"/>
          <a:lstStyle/>
          <a:p>
            <a:endParaRPr lang="en-US" dirty="0">
              <a:latin typeface="Poppins" panose="00000500000000000000" pitchFamily="2" charset="0"/>
            </a:endParaRPr>
          </a:p>
        </p:txBody>
      </p:sp>
      <p:sp>
        <p:nvSpPr>
          <p:cNvPr id="19" name="Freeform 2">
            <a:extLst>
              <a:ext uri="{FF2B5EF4-FFF2-40B4-BE49-F238E27FC236}">
                <a16:creationId xmlns:a16="http://schemas.microsoft.com/office/drawing/2014/main" id="{D74B6945-8A05-42D0-9848-05B86B70539A}"/>
              </a:ext>
            </a:extLst>
          </p:cNvPr>
          <p:cNvSpPr>
            <a:spLocks noChangeArrowheads="1"/>
          </p:cNvSpPr>
          <p:nvPr/>
        </p:nvSpPr>
        <p:spPr bwMode="auto">
          <a:xfrm>
            <a:off x="7548910" y="3695413"/>
            <a:ext cx="1886863" cy="2903076"/>
          </a:xfrm>
          <a:prstGeom prst="roundRect">
            <a:avLst>
              <a:gd name="adj" fmla="val 12057"/>
            </a:avLst>
          </a:prstGeom>
          <a:solidFill>
            <a:schemeClr val="accent4"/>
          </a:solidFill>
          <a:ln>
            <a:noFill/>
          </a:ln>
          <a:effectLst/>
        </p:spPr>
        <p:txBody>
          <a:bodyPr wrap="none" anchor="ctr"/>
          <a:lstStyle/>
          <a:p>
            <a:endParaRPr lang="en-US" dirty="0">
              <a:latin typeface="Poppins" panose="00000500000000000000" pitchFamily="2" charset="0"/>
            </a:endParaRPr>
          </a:p>
        </p:txBody>
      </p:sp>
      <p:sp>
        <p:nvSpPr>
          <p:cNvPr id="20" name="Freeform 2">
            <a:extLst>
              <a:ext uri="{FF2B5EF4-FFF2-40B4-BE49-F238E27FC236}">
                <a16:creationId xmlns:a16="http://schemas.microsoft.com/office/drawing/2014/main" id="{24E96705-5EF3-4034-95D8-0CB4429A9E66}"/>
              </a:ext>
            </a:extLst>
          </p:cNvPr>
          <p:cNvSpPr>
            <a:spLocks noChangeArrowheads="1"/>
          </p:cNvSpPr>
          <p:nvPr/>
        </p:nvSpPr>
        <p:spPr bwMode="auto">
          <a:xfrm>
            <a:off x="9542885" y="259513"/>
            <a:ext cx="1886863" cy="2903076"/>
          </a:xfrm>
          <a:prstGeom prst="roundRect">
            <a:avLst>
              <a:gd name="adj" fmla="val 12057"/>
            </a:avLst>
          </a:prstGeom>
          <a:solidFill>
            <a:schemeClr val="accent5"/>
          </a:solidFill>
          <a:ln>
            <a:noFill/>
          </a:ln>
          <a:effectLst/>
        </p:spPr>
        <p:txBody>
          <a:bodyPr wrap="none" anchor="ctr"/>
          <a:lstStyle/>
          <a:p>
            <a:endParaRPr lang="en-US" dirty="0">
              <a:latin typeface="Poppins" panose="00000500000000000000" pitchFamily="2" charset="0"/>
            </a:endParaRPr>
          </a:p>
        </p:txBody>
      </p:sp>
      <p:sp>
        <p:nvSpPr>
          <p:cNvPr id="21" name="Freeform 2">
            <a:extLst>
              <a:ext uri="{FF2B5EF4-FFF2-40B4-BE49-F238E27FC236}">
                <a16:creationId xmlns:a16="http://schemas.microsoft.com/office/drawing/2014/main" id="{B2876333-FD10-48A4-9D1E-17D276D0ED1E}"/>
              </a:ext>
            </a:extLst>
          </p:cNvPr>
          <p:cNvSpPr>
            <a:spLocks noChangeArrowheads="1"/>
          </p:cNvSpPr>
          <p:nvPr/>
        </p:nvSpPr>
        <p:spPr bwMode="auto">
          <a:xfrm>
            <a:off x="9542885" y="3316392"/>
            <a:ext cx="1886863" cy="2903076"/>
          </a:xfrm>
          <a:prstGeom prst="roundRect">
            <a:avLst>
              <a:gd name="adj" fmla="val 12057"/>
            </a:avLst>
          </a:prstGeom>
          <a:solidFill>
            <a:schemeClr val="accent6"/>
          </a:solidFill>
          <a:ln>
            <a:noFill/>
          </a:ln>
          <a:effectLst/>
        </p:spPr>
        <p:txBody>
          <a:bodyPr wrap="none" anchor="ctr"/>
          <a:lstStyle/>
          <a:p>
            <a:endParaRPr lang="en-US" dirty="0">
              <a:latin typeface="Poppins" panose="00000500000000000000" pitchFamily="2" charset="0"/>
            </a:endParaRPr>
          </a:p>
        </p:txBody>
      </p:sp>
      <p:sp>
        <p:nvSpPr>
          <p:cNvPr id="22" name="Freeform 8">
            <a:extLst>
              <a:ext uri="{FF2B5EF4-FFF2-40B4-BE49-F238E27FC236}">
                <a16:creationId xmlns:a16="http://schemas.microsoft.com/office/drawing/2014/main" id="{297597D8-CBF1-4B3A-990D-224E66F4653F}"/>
              </a:ext>
            </a:extLst>
          </p:cNvPr>
          <p:cNvSpPr>
            <a:spLocks noChangeArrowheads="1"/>
          </p:cNvSpPr>
          <p:nvPr/>
        </p:nvSpPr>
        <p:spPr bwMode="auto">
          <a:xfrm>
            <a:off x="5642824" y="380361"/>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3" name="Picture Placeholder 2">
            <a:extLst>
              <a:ext uri="{FF2B5EF4-FFF2-40B4-BE49-F238E27FC236}">
                <a16:creationId xmlns:a16="http://schemas.microsoft.com/office/drawing/2014/main" id="{F5425068-6FD3-9642-9732-CB12039A8C85}"/>
              </a:ext>
            </a:extLst>
          </p:cNvPr>
          <p:cNvSpPr>
            <a:spLocks noGrp="1"/>
          </p:cNvSpPr>
          <p:nvPr>
            <p:ph type="pic" sz="quarter" idx="10"/>
          </p:nvPr>
        </p:nvSpPr>
        <p:spPr/>
        <p:txBody>
          <a:bodyPr/>
          <a:lstStyle/>
          <a:p>
            <a:endParaRPr lang="es-CO"/>
          </a:p>
        </p:txBody>
      </p:sp>
      <p:sp>
        <p:nvSpPr>
          <p:cNvPr id="23" name="Freeform 8">
            <a:extLst>
              <a:ext uri="{FF2B5EF4-FFF2-40B4-BE49-F238E27FC236}">
                <a16:creationId xmlns:a16="http://schemas.microsoft.com/office/drawing/2014/main" id="{69F0781E-6C78-4FDA-8BA4-72431500DC5D}"/>
              </a:ext>
            </a:extLst>
          </p:cNvPr>
          <p:cNvSpPr>
            <a:spLocks noChangeArrowheads="1"/>
          </p:cNvSpPr>
          <p:nvPr/>
        </p:nvSpPr>
        <p:spPr bwMode="auto">
          <a:xfrm>
            <a:off x="9666479" y="380361"/>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29" name="Picture Placeholder 28">
            <a:extLst>
              <a:ext uri="{FF2B5EF4-FFF2-40B4-BE49-F238E27FC236}">
                <a16:creationId xmlns:a16="http://schemas.microsoft.com/office/drawing/2014/main" id="{68BB3C31-F96E-F74E-8130-A853711F47A0}"/>
              </a:ext>
            </a:extLst>
          </p:cNvPr>
          <p:cNvSpPr>
            <a:spLocks noGrp="1"/>
          </p:cNvSpPr>
          <p:nvPr>
            <p:ph type="pic" sz="quarter" idx="11"/>
          </p:nvPr>
        </p:nvSpPr>
        <p:spPr/>
        <p:txBody>
          <a:bodyPr/>
          <a:lstStyle/>
          <a:p>
            <a:endParaRPr lang="es-CO"/>
          </a:p>
        </p:txBody>
      </p:sp>
      <p:sp>
        <p:nvSpPr>
          <p:cNvPr id="24" name="Freeform 8">
            <a:extLst>
              <a:ext uri="{FF2B5EF4-FFF2-40B4-BE49-F238E27FC236}">
                <a16:creationId xmlns:a16="http://schemas.microsoft.com/office/drawing/2014/main" id="{C5AA207B-67B7-4008-AECD-C18E27AA2342}"/>
              </a:ext>
            </a:extLst>
          </p:cNvPr>
          <p:cNvSpPr>
            <a:spLocks noChangeArrowheads="1"/>
          </p:cNvSpPr>
          <p:nvPr/>
        </p:nvSpPr>
        <p:spPr bwMode="auto">
          <a:xfrm>
            <a:off x="7669758" y="1789328"/>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7" name="Picture Placeholder 6">
            <a:extLst>
              <a:ext uri="{FF2B5EF4-FFF2-40B4-BE49-F238E27FC236}">
                <a16:creationId xmlns:a16="http://schemas.microsoft.com/office/drawing/2014/main" id="{016944EB-4F77-7940-B9B6-BECE5449813A}"/>
              </a:ext>
            </a:extLst>
          </p:cNvPr>
          <p:cNvSpPr>
            <a:spLocks noGrp="1"/>
          </p:cNvSpPr>
          <p:nvPr>
            <p:ph type="pic" sz="quarter" idx="12"/>
          </p:nvPr>
        </p:nvSpPr>
        <p:spPr/>
        <p:txBody>
          <a:bodyPr/>
          <a:lstStyle/>
          <a:p>
            <a:endParaRPr lang="es-CO"/>
          </a:p>
        </p:txBody>
      </p:sp>
      <p:sp>
        <p:nvSpPr>
          <p:cNvPr id="25" name="Freeform 8">
            <a:extLst>
              <a:ext uri="{FF2B5EF4-FFF2-40B4-BE49-F238E27FC236}">
                <a16:creationId xmlns:a16="http://schemas.microsoft.com/office/drawing/2014/main" id="{A38FD29F-DFB8-4008-A3D0-469D08561474}"/>
              </a:ext>
            </a:extLst>
          </p:cNvPr>
          <p:cNvSpPr>
            <a:spLocks noChangeArrowheads="1"/>
          </p:cNvSpPr>
          <p:nvPr/>
        </p:nvSpPr>
        <p:spPr bwMode="auto">
          <a:xfrm>
            <a:off x="5642824" y="3431749"/>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5" name="Picture Placeholder 4">
            <a:extLst>
              <a:ext uri="{FF2B5EF4-FFF2-40B4-BE49-F238E27FC236}">
                <a16:creationId xmlns:a16="http://schemas.microsoft.com/office/drawing/2014/main" id="{FB4B0844-F30C-1F4C-8B17-0B878F3D29A4}"/>
              </a:ext>
            </a:extLst>
          </p:cNvPr>
          <p:cNvSpPr>
            <a:spLocks noGrp="1"/>
          </p:cNvSpPr>
          <p:nvPr>
            <p:ph type="pic" sz="quarter" idx="13"/>
          </p:nvPr>
        </p:nvSpPr>
        <p:spPr/>
        <p:txBody>
          <a:bodyPr/>
          <a:lstStyle/>
          <a:p>
            <a:endParaRPr lang="es-CO"/>
          </a:p>
        </p:txBody>
      </p:sp>
      <p:sp>
        <p:nvSpPr>
          <p:cNvPr id="26" name="Freeform 8">
            <a:extLst>
              <a:ext uri="{FF2B5EF4-FFF2-40B4-BE49-F238E27FC236}">
                <a16:creationId xmlns:a16="http://schemas.microsoft.com/office/drawing/2014/main" id="{2E40C7D6-A8AC-4E75-992A-D66019230B04}"/>
              </a:ext>
            </a:extLst>
          </p:cNvPr>
          <p:cNvSpPr>
            <a:spLocks noChangeArrowheads="1"/>
          </p:cNvSpPr>
          <p:nvPr/>
        </p:nvSpPr>
        <p:spPr bwMode="auto">
          <a:xfrm>
            <a:off x="9666479" y="3431749"/>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13" name="Picture Placeholder 12">
            <a:extLst>
              <a:ext uri="{FF2B5EF4-FFF2-40B4-BE49-F238E27FC236}">
                <a16:creationId xmlns:a16="http://schemas.microsoft.com/office/drawing/2014/main" id="{31324809-3AE5-A54E-95D9-CCE55B9BA259}"/>
              </a:ext>
            </a:extLst>
          </p:cNvPr>
          <p:cNvSpPr>
            <a:spLocks noGrp="1"/>
          </p:cNvSpPr>
          <p:nvPr>
            <p:ph type="pic" sz="quarter" idx="14"/>
          </p:nvPr>
        </p:nvSpPr>
        <p:spPr/>
        <p:txBody>
          <a:bodyPr/>
          <a:lstStyle/>
          <a:p>
            <a:endParaRPr lang="es-CO"/>
          </a:p>
        </p:txBody>
      </p:sp>
      <p:sp>
        <p:nvSpPr>
          <p:cNvPr id="27" name="Freeform 8">
            <a:extLst>
              <a:ext uri="{FF2B5EF4-FFF2-40B4-BE49-F238E27FC236}">
                <a16:creationId xmlns:a16="http://schemas.microsoft.com/office/drawing/2014/main" id="{B5E03B14-9392-4CC2-831D-23E0D2A6FE2A}"/>
              </a:ext>
            </a:extLst>
          </p:cNvPr>
          <p:cNvSpPr>
            <a:spLocks noChangeArrowheads="1"/>
          </p:cNvSpPr>
          <p:nvPr/>
        </p:nvSpPr>
        <p:spPr bwMode="auto">
          <a:xfrm>
            <a:off x="7669758" y="4840716"/>
            <a:ext cx="1642421" cy="1642421"/>
          </a:xfrm>
          <a:prstGeom prst="roundRect">
            <a:avLst>
              <a:gd name="adj" fmla="val 9940"/>
            </a:avLst>
          </a:prstGeom>
          <a:solidFill>
            <a:schemeClr val="bg2">
              <a:lumMod val="95000"/>
            </a:schemeClr>
          </a:solidFill>
          <a:ln>
            <a:noFill/>
          </a:ln>
          <a:effectLst/>
        </p:spPr>
        <p:txBody>
          <a:bodyPr wrap="none" anchor="ctr"/>
          <a:lstStyle/>
          <a:p>
            <a:endParaRPr lang="en-US" dirty="0">
              <a:latin typeface="Poppins" panose="00000500000000000000" pitchFamily="2" charset="0"/>
            </a:endParaRPr>
          </a:p>
        </p:txBody>
      </p:sp>
      <p:sp>
        <p:nvSpPr>
          <p:cNvPr id="9" name="Picture Placeholder 8">
            <a:extLst>
              <a:ext uri="{FF2B5EF4-FFF2-40B4-BE49-F238E27FC236}">
                <a16:creationId xmlns:a16="http://schemas.microsoft.com/office/drawing/2014/main" id="{A0676CB8-FBFD-C843-9D2C-35B75816A24A}"/>
              </a:ext>
            </a:extLst>
          </p:cNvPr>
          <p:cNvSpPr>
            <a:spLocks noGrp="1"/>
          </p:cNvSpPr>
          <p:nvPr>
            <p:ph type="pic" sz="quarter" idx="15"/>
          </p:nvPr>
        </p:nvSpPr>
        <p:spPr/>
        <p:txBody>
          <a:bodyPr/>
          <a:lstStyle/>
          <a:p>
            <a:endParaRPr lang="es-CO"/>
          </a:p>
        </p:txBody>
      </p:sp>
      <p:sp>
        <p:nvSpPr>
          <p:cNvPr id="47" name="TextBox 46">
            <a:extLst>
              <a:ext uri="{FF2B5EF4-FFF2-40B4-BE49-F238E27FC236}">
                <a16:creationId xmlns:a16="http://schemas.microsoft.com/office/drawing/2014/main" id="{0E72DA5E-8B08-48A9-B365-6E8C010A4450}"/>
              </a:ext>
            </a:extLst>
          </p:cNvPr>
          <p:cNvSpPr txBox="1"/>
          <p:nvPr/>
        </p:nvSpPr>
        <p:spPr>
          <a:xfrm>
            <a:off x="578623" y="3162589"/>
            <a:ext cx="4026741" cy="1077218"/>
          </a:xfrm>
          <a:prstGeom prst="rect">
            <a:avLst/>
          </a:prstGeom>
          <a:noFill/>
        </p:spPr>
        <p:txBody>
          <a:bodyPr wrap="square" rtlCol="0">
            <a:spAutoFit/>
          </a:bodyPr>
          <a:lstStyle/>
          <a:p>
            <a:pPr marL="171450" indent="-171450">
              <a:buClr>
                <a:schemeClr val="accent2"/>
              </a:buClr>
              <a:buFont typeface="Wingdings" panose="05000000000000000000" pitchFamily="2" charset="2"/>
              <a:buChar char="§"/>
            </a:pPr>
            <a:r>
              <a:rPr lang="es-CO" sz="1600" b="0" i="0" dirty="0" err="1">
                <a:solidFill>
                  <a:srgbClr val="000000"/>
                </a:solidFill>
                <a:effectLst/>
                <a:latin typeface="Lato Light" panose="020F0302020204030203" pitchFamily="34" charset="0"/>
              </a:rPr>
              <a:t>Lorem</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ipsum</a:t>
            </a:r>
            <a:r>
              <a:rPr lang="es-CO" sz="1600" b="0" i="0" dirty="0">
                <a:solidFill>
                  <a:srgbClr val="000000"/>
                </a:solidFill>
                <a:effectLst/>
                <a:latin typeface="Lato Light" panose="020F0302020204030203" pitchFamily="34" charset="0"/>
              </a:rPr>
              <a:t> dolor </a:t>
            </a:r>
            <a:r>
              <a:rPr lang="es-CO" sz="1600" b="0" i="0" dirty="0" err="1">
                <a:solidFill>
                  <a:srgbClr val="000000"/>
                </a:solidFill>
                <a:effectLst/>
                <a:latin typeface="Lato Light" panose="020F0302020204030203" pitchFamily="34" charset="0"/>
              </a:rPr>
              <a:t>sit</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amet</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consectetur</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adipiscing</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elit</a:t>
            </a:r>
            <a:r>
              <a:rPr lang="es-CO" sz="1600" b="0" i="0" dirty="0">
                <a:solidFill>
                  <a:srgbClr val="000000"/>
                </a:solidFill>
                <a:effectLst/>
                <a:latin typeface="Lato Light" panose="020F0302020204030203" pitchFamily="34" charset="0"/>
              </a:rPr>
              <a:t>. dolor </a:t>
            </a:r>
            <a:r>
              <a:rPr lang="es-CO" sz="1600" b="0" i="0" dirty="0" err="1">
                <a:solidFill>
                  <a:srgbClr val="000000"/>
                </a:solidFill>
                <a:effectLst/>
                <a:latin typeface="Lato Light" panose="020F0302020204030203" pitchFamily="34" charset="0"/>
              </a:rPr>
              <a:t>sit</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amet</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consectetur</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adipiscing</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elit</a:t>
            </a:r>
            <a:r>
              <a:rPr lang="es-CO" sz="1600" b="0" i="0" dirty="0">
                <a:solidFill>
                  <a:srgbClr val="000000"/>
                </a:solidFill>
                <a:effectLst/>
                <a:latin typeface="Lato Light" panose="020F0302020204030203" pitchFamily="34" charset="0"/>
              </a:rPr>
              <a:t>. </a:t>
            </a:r>
          </a:p>
          <a:p>
            <a:pPr marL="171450" indent="-171450">
              <a:buClr>
                <a:schemeClr val="accent2"/>
              </a:buClr>
              <a:buFont typeface="Wingdings" panose="05000000000000000000" pitchFamily="2" charset="2"/>
              <a:buChar char="§"/>
            </a:pPr>
            <a:r>
              <a:rPr lang="es-CO" sz="1600" b="0" i="0" dirty="0" err="1">
                <a:solidFill>
                  <a:srgbClr val="000000"/>
                </a:solidFill>
                <a:effectLst/>
                <a:latin typeface="Lato Light" panose="020F0302020204030203" pitchFamily="34" charset="0"/>
              </a:rPr>
              <a:t>Integer</a:t>
            </a:r>
            <a:r>
              <a:rPr lang="es-CO" sz="1600" b="0" i="0" dirty="0">
                <a:solidFill>
                  <a:srgbClr val="000000"/>
                </a:solidFill>
                <a:effectLst/>
                <a:latin typeface="Lato Light" panose="020F0302020204030203" pitchFamily="34" charset="0"/>
              </a:rPr>
              <a:t> ac </a:t>
            </a:r>
            <a:r>
              <a:rPr lang="es-CO" sz="1600" b="0" i="0" dirty="0" err="1">
                <a:solidFill>
                  <a:srgbClr val="000000"/>
                </a:solidFill>
                <a:effectLst/>
                <a:latin typeface="Lato Light" panose="020F0302020204030203" pitchFamily="34" charset="0"/>
              </a:rPr>
              <a:t>ac</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lobortis</a:t>
            </a:r>
            <a:r>
              <a:rPr lang="es-CO" sz="1600" b="0" i="0" dirty="0">
                <a:solidFill>
                  <a:srgbClr val="000000"/>
                </a:solidFill>
                <a:effectLst/>
                <a:latin typeface="Lato Light" panose="020F0302020204030203" pitchFamily="34" charset="0"/>
              </a:rPr>
              <a:t> </a:t>
            </a:r>
            <a:r>
              <a:rPr lang="es-CO" sz="1600" b="0" i="0" dirty="0" err="1">
                <a:solidFill>
                  <a:srgbClr val="000000"/>
                </a:solidFill>
                <a:effectLst/>
                <a:latin typeface="Lato Light" panose="020F0302020204030203" pitchFamily="34" charset="0"/>
              </a:rPr>
              <a:t>nisl</a:t>
            </a:r>
            <a:r>
              <a:rPr lang="es-CO" sz="1600" b="0" i="0" dirty="0">
                <a:solidFill>
                  <a:srgbClr val="000000"/>
                </a:solidFill>
                <a:effectLst/>
                <a:latin typeface="Lato Light" panose="020F0302020204030203" pitchFamily="34" charset="0"/>
              </a:rPr>
              <a:t>, id </a:t>
            </a:r>
            <a:r>
              <a:rPr lang="es-CO" sz="1600" b="0" i="0" dirty="0" err="1">
                <a:solidFill>
                  <a:srgbClr val="000000"/>
                </a:solidFill>
                <a:effectLst/>
                <a:latin typeface="Lato Light" panose="020F0302020204030203" pitchFamily="34" charset="0"/>
              </a:rPr>
              <a:t>finibus</a:t>
            </a:r>
            <a:r>
              <a:rPr lang="es-CO" sz="1600" b="0" i="0" dirty="0">
                <a:solidFill>
                  <a:srgbClr val="000000"/>
                </a:solidFill>
                <a:effectLst/>
                <a:latin typeface="Lato Light" panose="020F0302020204030203" pitchFamily="34" charset="0"/>
              </a:rPr>
              <a:t> libero. </a:t>
            </a:r>
            <a:endParaRPr lang="es-CO" sz="1600" dirty="0">
              <a:latin typeface="Lato Light" panose="020F0302020204030203" pitchFamily="34" charset="0"/>
            </a:endParaRPr>
          </a:p>
        </p:txBody>
      </p:sp>
      <p:sp>
        <p:nvSpPr>
          <p:cNvPr id="48" name="TextBox 47">
            <a:extLst>
              <a:ext uri="{FF2B5EF4-FFF2-40B4-BE49-F238E27FC236}">
                <a16:creationId xmlns:a16="http://schemas.microsoft.com/office/drawing/2014/main" id="{093DBC6E-7BDC-481E-A437-E042BFCD7B12}"/>
              </a:ext>
            </a:extLst>
          </p:cNvPr>
          <p:cNvSpPr txBox="1"/>
          <p:nvPr/>
        </p:nvSpPr>
        <p:spPr>
          <a:xfrm>
            <a:off x="5673761" y="2066812"/>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49" name="TextBox 48">
            <a:extLst>
              <a:ext uri="{FF2B5EF4-FFF2-40B4-BE49-F238E27FC236}">
                <a16:creationId xmlns:a16="http://schemas.microsoft.com/office/drawing/2014/main" id="{626FCA90-1B5E-4947-B988-F3A0534C399C}"/>
              </a:ext>
            </a:extLst>
          </p:cNvPr>
          <p:cNvSpPr txBox="1"/>
          <p:nvPr/>
        </p:nvSpPr>
        <p:spPr>
          <a:xfrm>
            <a:off x="5673761" y="2346070"/>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Jolie Serrano</a:t>
            </a:r>
          </a:p>
        </p:txBody>
      </p:sp>
      <p:sp>
        <p:nvSpPr>
          <p:cNvPr id="50" name="TextBox 49">
            <a:extLst>
              <a:ext uri="{FF2B5EF4-FFF2-40B4-BE49-F238E27FC236}">
                <a16:creationId xmlns:a16="http://schemas.microsoft.com/office/drawing/2014/main" id="{1CDFDDA5-5E53-426A-9B3B-18C09FA4FE65}"/>
              </a:ext>
            </a:extLst>
          </p:cNvPr>
          <p:cNvSpPr txBox="1"/>
          <p:nvPr/>
        </p:nvSpPr>
        <p:spPr>
          <a:xfrm>
            <a:off x="5673761" y="5102482"/>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51" name="TextBox 50">
            <a:extLst>
              <a:ext uri="{FF2B5EF4-FFF2-40B4-BE49-F238E27FC236}">
                <a16:creationId xmlns:a16="http://schemas.microsoft.com/office/drawing/2014/main" id="{8893C0EA-6F8C-469B-8384-2BAB60EE5BF5}"/>
              </a:ext>
            </a:extLst>
          </p:cNvPr>
          <p:cNvSpPr txBox="1"/>
          <p:nvPr/>
        </p:nvSpPr>
        <p:spPr>
          <a:xfrm>
            <a:off x="5673761" y="5381740"/>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Nina Park</a:t>
            </a:r>
          </a:p>
        </p:txBody>
      </p:sp>
      <p:sp>
        <p:nvSpPr>
          <p:cNvPr id="52" name="TextBox 51">
            <a:extLst>
              <a:ext uri="{FF2B5EF4-FFF2-40B4-BE49-F238E27FC236}">
                <a16:creationId xmlns:a16="http://schemas.microsoft.com/office/drawing/2014/main" id="{7B621E5C-1F72-4807-A94A-A1F55D3BA2BB}"/>
              </a:ext>
            </a:extLst>
          </p:cNvPr>
          <p:cNvSpPr txBox="1"/>
          <p:nvPr/>
        </p:nvSpPr>
        <p:spPr>
          <a:xfrm>
            <a:off x="7745766" y="1090500"/>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53" name="TextBox 52">
            <a:extLst>
              <a:ext uri="{FF2B5EF4-FFF2-40B4-BE49-F238E27FC236}">
                <a16:creationId xmlns:a16="http://schemas.microsoft.com/office/drawing/2014/main" id="{49516CA1-B92E-452B-A637-630F969B12A6}"/>
              </a:ext>
            </a:extLst>
          </p:cNvPr>
          <p:cNvSpPr txBox="1"/>
          <p:nvPr/>
        </p:nvSpPr>
        <p:spPr>
          <a:xfrm>
            <a:off x="7745766" y="1370710"/>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Steve Chapman</a:t>
            </a:r>
          </a:p>
        </p:txBody>
      </p:sp>
      <p:sp>
        <p:nvSpPr>
          <p:cNvPr id="54" name="TextBox 53">
            <a:extLst>
              <a:ext uri="{FF2B5EF4-FFF2-40B4-BE49-F238E27FC236}">
                <a16:creationId xmlns:a16="http://schemas.microsoft.com/office/drawing/2014/main" id="{A0761C27-A915-45D1-BE61-99B4E8B1187B}"/>
              </a:ext>
            </a:extLst>
          </p:cNvPr>
          <p:cNvSpPr txBox="1"/>
          <p:nvPr/>
        </p:nvSpPr>
        <p:spPr>
          <a:xfrm>
            <a:off x="7745131" y="4123678"/>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55" name="TextBox 54">
            <a:extLst>
              <a:ext uri="{FF2B5EF4-FFF2-40B4-BE49-F238E27FC236}">
                <a16:creationId xmlns:a16="http://schemas.microsoft.com/office/drawing/2014/main" id="{93EECD8B-42AD-4617-9536-9E97AC564C73}"/>
              </a:ext>
            </a:extLst>
          </p:cNvPr>
          <p:cNvSpPr txBox="1"/>
          <p:nvPr/>
        </p:nvSpPr>
        <p:spPr>
          <a:xfrm>
            <a:off x="7745131" y="4402936"/>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Virginia Warner</a:t>
            </a:r>
          </a:p>
        </p:txBody>
      </p:sp>
      <p:sp>
        <p:nvSpPr>
          <p:cNvPr id="56" name="TextBox 55">
            <a:extLst>
              <a:ext uri="{FF2B5EF4-FFF2-40B4-BE49-F238E27FC236}">
                <a16:creationId xmlns:a16="http://schemas.microsoft.com/office/drawing/2014/main" id="{DE32CD26-0AF8-4656-A3A1-D0FFAFB126A3}"/>
              </a:ext>
            </a:extLst>
          </p:cNvPr>
          <p:cNvSpPr txBox="1"/>
          <p:nvPr/>
        </p:nvSpPr>
        <p:spPr>
          <a:xfrm>
            <a:off x="9726966" y="2067130"/>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57" name="TextBox 56">
            <a:extLst>
              <a:ext uri="{FF2B5EF4-FFF2-40B4-BE49-F238E27FC236}">
                <a16:creationId xmlns:a16="http://schemas.microsoft.com/office/drawing/2014/main" id="{73A2C902-E8CD-4DDC-B9C7-21DB4448E397}"/>
              </a:ext>
            </a:extLst>
          </p:cNvPr>
          <p:cNvSpPr txBox="1"/>
          <p:nvPr/>
        </p:nvSpPr>
        <p:spPr>
          <a:xfrm>
            <a:off x="9726966" y="2347340"/>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Lena Berry</a:t>
            </a:r>
          </a:p>
        </p:txBody>
      </p:sp>
      <p:sp>
        <p:nvSpPr>
          <p:cNvPr id="58" name="TextBox 57">
            <a:extLst>
              <a:ext uri="{FF2B5EF4-FFF2-40B4-BE49-F238E27FC236}">
                <a16:creationId xmlns:a16="http://schemas.microsoft.com/office/drawing/2014/main" id="{2EF6187E-FC49-4C18-B444-E984F7C1BFC2}"/>
              </a:ext>
            </a:extLst>
          </p:cNvPr>
          <p:cNvSpPr txBox="1"/>
          <p:nvPr/>
        </p:nvSpPr>
        <p:spPr>
          <a:xfrm>
            <a:off x="9726966" y="5102846"/>
            <a:ext cx="1642074" cy="353943"/>
          </a:xfrm>
          <a:prstGeom prst="rect">
            <a:avLst/>
          </a:prstGeom>
          <a:noFill/>
        </p:spPr>
        <p:txBody>
          <a:bodyPr wrap="square" rtlCol="0" anchor="b">
            <a:spAutoFit/>
          </a:bodyPr>
          <a:lstStyle/>
          <a:p>
            <a:r>
              <a:rPr lang="en-US" sz="1700" b="1" spc="-15" dirty="0">
                <a:solidFill>
                  <a:schemeClr val="bg1"/>
                </a:solidFill>
                <a:latin typeface="Montserrat" panose="00000800000000000000" pitchFamily="2" charset="0"/>
                <a:cs typeface="Poppins" pitchFamily="2" charset="77"/>
              </a:rPr>
              <a:t>Founder</a:t>
            </a:r>
          </a:p>
        </p:txBody>
      </p:sp>
      <p:sp>
        <p:nvSpPr>
          <p:cNvPr id="59" name="TextBox 58">
            <a:extLst>
              <a:ext uri="{FF2B5EF4-FFF2-40B4-BE49-F238E27FC236}">
                <a16:creationId xmlns:a16="http://schemas.microsoft.com/office/drawing/2014/main" id="{9FA9D59B-EA32-41B6-B925-09C3BB305670}"/>
              </a:ext>
            </a:extLst>
          </p:cNvPr>
          <p:cNvSpPr txBox="1"/>
          <p:nvPr/>
        </p:nvSpPr>
        <p:spPr>
          <a:xfrm>
            <a:off x="9726966" y="5383056"/>
            <a:ext cx="1642074" cy="308546"/>
          </a:xfrm>
          <a:prstGeom prst="rect">
            <a:avLst/>
          </a:prstGeom>
          <a:noFill/>
        </p:spPr>
        <p:txBody>
          <a:bodyPr wrap="square" rtlCol="0">
            <a:spAutoFit/>
          </a:bodyPr>
          <a:lstStyle/>
          <a:p>
            <a:pPr>
              <a:lnSpc>
                <a:spcPts val="1800"/>
              </a:lnSpc>
            </a:pPr>
            <a:r>
              <a:rPr lang="en-US" sz="1400" spc="-10" dirty="0">
                <a:solidFill>
                  <a:schemeClr val="bg1"/>
                </a:solidFill>
                <a:latin typeface="Lato Light" panose="020F0302020204030203" pitchFamily="34" charset="0"/>
                <a:cs typeface="Poppins" pitchFamily="2" charset="77"/>
              </a:rPr>
              <a:t>Timmy Boyd</a:t>
            </a:r>
          </a:p>
        </p:txBody>
      </p:sp>
      <p:sp>
        <p:nvSpPr>
          <p:cNvPr id="2" name="TextBox 1">
            <a:extLst>
              <a:ext uri="{FF2B5EF4-FFF2-40B4-BE49-F238E27FC236}">
                <a16:creationId xmlns:a16="http://schemas.microsoft.com/office/drawing/2014/main" id="{5FF74C2A-5CB0-A3F7-47AA-017A238D8246}"/>
              </a:ext>
            </a:extLst>
          </p:cNvPr>
          <p:cNvSpPr txBox="1"/>
          <p:nvPr/>
        </p:nvSpPr>
        <p:spPr>
          <a:xfrm>
            <a:off x="578623" y="2460987"/>
            <a:ext cx="3087705"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TEAM SLIDE</a:t>
            </a:r>
          </a:p>
        </p:txBody>
      </p:sp>
      <p:sp>
        <p:nvSpPr>
          <p:cNvPr id="4" name="Freeform 2">
            <a:extLst>
              <a:ext uri="{FF2B5EF4-FFF2-40B4-BE49-F238E27FC236}">
                <a16:creationId xmlns:a16="http://schemas.microsoft.com/office/drawing/2014/main" id="{D4E53D85-5958-1557-A5DC-055C4601076C}"/>
              </a:ext>
            </a:extLst>
          </p:cNvPr>
          <p:cNvSpPr>
            <a:spLocks noChangeArrowheads="1"/>
          </p:cNvSpPr>
          <p:nvPr/>
        </p:nvSpPr>
        <p:spPr bwMode="auto">
          <a:xfrm>
            <a:off x="-3663753" y="1904683"/>
            <a:ext cx="2175247" cy="719589"/>
          </a:xfrm>
          <a:custGeom>
            <a:avLst/>
            <a:gdLst>
              <a:gd name="T0" fmla="*/ 208710 w 3494"/>
              <a:gd name="T1" fmla="*/ 43213 h 1155"/>
              <a:gd name="T2" fmla="*/ 208710 w 3494"/>
              <a:gd name="T3" fmla="*/ 0 h 1155"/>
              <a:gd name="T4" fmla="*/ 0 w 3494"/>
              <a:gd name="T5" fmla="*/ 207422 h 1155"/>
              <a:gd name="T6" fmla="*/ 208710 w 3494"/>
              <a:gd name="T7" fmla="*/ 415565 h 1155"/>
              <a:gd name="T8" fmla="*/ 208710 w 3494"/>
              <a:gd name="T9" fmla="*/ 371992 h 1155"/>
              <a:gd name="T10" fmla="*/ 1256940 w 3494"/>
              <a:gd name="T11" fmla="*/ 371992 h 1155"/>
              <a:gd name="T12" fmla="*/ 1256940 w 3494"/>
              <a:gd name="T13" fmla="*/ 43213 h 1155"/>
              <a:gd name="T14" fmla="*/ 208710 w 3494"/>
              <a:gd name="T15" fmla="*/ 43213 h 1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4" h="1155">
                <a:moveTo>
                  <a:pt x="580" y="120"/>
                </a:moveTo>
                <a:lnTo>
                  <a:pt x="580" y="0"/>
                </a:lnTo>
                <a:lnTo>
                  <a:pt x="0" y="576"/>
                </a:lnTo>
                <a:lnTo>
                  <a:pt x="580" y="1154"/>
                </a:lnTo>
                <a:lnTo>
                  <a:pt x="580" y="1033"/>
                </a:lnTo>
                <a:lnTo>
                  <a:pt x="3493" y="1033"/>
                </a:lnTo>
                <a:lnTo>
                  <a:pt x="3493" y="120"/>
                </a:lnTo>
                <a:lnTo>
                  <a:pt x="580" y="120"/>
                </a:ln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6" name="Freeform 4">
            <a:extLst>
              <a:ext uri="{FF2B5EF4-FFF2-40B4-BE49-F238E27FC236}">
                <a16:creationId xmlns:a16="http://schemas.microsoft.com/office/drawing/2014/main" id="{F987B8D0-AEF3-7B72-30E2-EA900F89F1F8}"/>
              </a:ext>
            </a:extLst>
          </p:cNvPr>
          <p:cNvSpPr>
            <a:spLocks noChangeArrowheads="1"/>
          </p:cNvSpPr>
          <p:nvPr/>
        </p:nvSpPr>
        <p:spPr bwMode="auto">
          <a:xfrm>
            <a:off x="-1507731" y="2547367"/>
            <a:ext cx="19227" cy="3304067"/>
          </a:xfrm>
          <a:custGeom>
            <a:avLst/>
            <a:gdLst>
              <a:gd name="T0" fmla="*/ 10743 w 30"/>
              <a:gd name="T1" fmla="*/ 1909402 h 5305"/>
              <a:gd name="T2" fmla="*/ 0 w 30"/>
              <a:gd name="T3" fmla="*/ 1909402 h 5305"/>
              <a:gd name="T4" fmla="*/ 0 w 30"/>
              <a:gd name="T5" fmla="*/ 0 h 5305"/>
              <a:gd name="T6" fmla="*/ 10743 w 30"/>
              <a:gd name="T7" fmla="*/ 0 h 5305"/>
              <a:gd name="T8" fmla="*/ 10743 w 30"/>
              <a:gd name="T9" fmla="*/ 1909402 h 5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5305">
                <a:moveTo>
                  <a:pt x="29" y="5304"/>
                </a:moveTo>
                <a:lnTo>
                  <a:pt x="0" y="5304"/>
                </a:lnTo>
                <a:lnTo>
                  <a:pt x="0" y="0"/>
                </a:lnTo>
                <a:lnTo>
                  <a:pt x="29" y="0"/>
                </a:lnTo>
                <a:lnTo>
                  <a:pt x="29" y="5304"/>
                </a:ln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8" name="Freeform 219">
            <a:extLst>
              <a:ext uri="{FF2B5EF4-FFF2-40B4-BE49-F238E27FC236}">
                <a16:creationId xmlns:a16="http://schemas.microsoft.com/office/drawing/2014/main" id="{050951D5-A7DB-5B30-2D50-669D0A7DAACD}"/>
              </a:ext>
            </a:extLst>
          </p:cNvPr>
          <p:cNvSpPr>
            <a:spLocks noChangeArrowheads="1"/>
          </p:cNvSpPr>
          <p:nvPr/>
        </p:nvSpPr>
        <p:spPr bwMode="auto">
          <a:xfrm>
            <a:off x="-1724708" y="3321887"/>
            <a:ext cx="450430" cy="450430"/>
          </a:xfrm>
          <a:custGeom>
            <a:avLst/>
            <a:gdLst>
              <a:gd name="T0" fmla="*/ 259990 w 723"/>
              <a:gd name="T1" fmla="*/ 129814 h 722"/>
              <a:gd name="T2" fmla="*/ 259990 w 723"/>
              <a:gd name="T3" fmla="*/ 129814 h 722"/>
              <a:gd name="T4" fmla="*/ 129995 w 723"/>
              <a:gd name="T5" fmla="*/ 259989 h 722"/>
              <a:gd name="T6" fmla="*/ 129995 w 723"/>
              <a:gd name="T7" fmla="*/ 259989 h 722"/>
              <a:gd name="T8" fmla="*/ 0 w 723"/>
              <a:gd name="T9" fmla="*/ 129814 h 722"/>
              <a:gd name="T10" fmla="*/ 0 w 723"/>
              <a:gd name="T11" fmla="*/ 129814 h 722"/>
              <a:gd name="T12" fmla="*/ 129995 w 723"/>
              <a:gd name="T13" fmla="*/ 0 h 722"/>
              <a:gd name="T14" fmla="*/ 129995 w 723"/>
              <a:gd name="T15" fmla="*/ 0 h 722"/>
              <a:gd name="T16" fmla="*/ 259990 w 723"/>
              <a:gd name="T17" fmla="*/ 129814 h 7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2">
                <a:moveTo>
                  <a:pt x="722" y="360"/>
                </a:moveTo>
                <a:lnTo>
                  <a:pt x="722" y="360"/>
                </a:lnTo>
                <a:cubicBezTo>
                  <a:pt x="722" y="559"/>
                  <a:pt x="560" y="721"/>
                  <a:pt x="361" y="721"/>
                </a:cubicBezTo>
                <a:cubicBezTo>
                  <a:pt x="162" y="721"/>
                  <a:pt x="0" y="559"/>
                  <a:pt x="0" y="360"/>
                </a:cubicBezTo>
                <a:cubicBezTo>
                  <a:pt x="0" y="162"/>
                  <a:pt x="162" y="0"/>
                  <a:pt x="361" y="0"/>
                </a:cubicBezTo>
                <a:cubicBezTo>
                  <a:pt x="560" y="0"/>
                  <a:pt x="722" y="162"/>
                  <a:pt x="722" y="360"/>
                </a:cubicBez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10" name="Freeform 221">
            <a:extLst>
              <a:ext uri="{FF2B5EF4-FFF2-40B4-BE49-F238E27FC236}">
                <a16:creationId xmlns:a16="http://schemas.microsoft.com/office/drawing/2014/main" id="{E8EAA97C-7EA6-DE2A-DE06-112A53490FEC}"/>
              </a:ext>
            </a:extLst>
          </p:cNvPr>
          <p:cNvSpPr>
            <a:spLocks noChangeArrowheads="1"/>
          </p:cNvSpPr>
          <p:nvPr/>
        </p:nvSpPr>
        <p:spPr bwMode="auto">
          <a:xfrm>
            <a:off x="-1724708" y="447267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1"/>
                  <a:pt x="560" y="722"/>
                  <a:pt x="361" y="722"/>
                </a:cubicBezTo>
                <a:cubicBezTo>
                  <a:pt x="162" y="722"/>
                  <a:pt x="0" y="561"/>
                  <a:pt x="0" y="361"/>
                </a:cubicBezTo>
                <a:cubicBezTo>
                  <a:pt x="0" y="162"/>
                  <a:pt x="162" y="0"/>
                  <a:pt x="361" y="0"/>
                </a:cubicBezTo>
                <a:cubicBezTo>
                  <a:pt x="560" y="0"/>
                  <a:pt x="722" y="162"/>
                  <a:pt x="722" y="361"/>
                </a:cubicBez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11" name="Freeform 223">
            <a:extLst>
              <a:ext uri="{FF2B5EF4-FFF2-40B4-BE49-F238E27FC236}">
                <a16:creationId xmlns:a16="http://schemas.microsoft.com/office/drawing/2014/main" id="{3DBB48B9-30B2-C6AE-B68D-6B83862E2E0F}"/>
              </a:ext>
            </a:extLst>
          </p:cNvPr>
          <p:cNvSpPr>
            <a:spLocks noChangeArrowheads="1"/>
          </p:cNvSpPr>
          <p:nvPr/>
        </p:nvSpPr>
        <p:spPr bwMode="auto">
          <a:xfrm>
            <a:off x="-1724708" y="562621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0"/>
                  <a:pt x="560" y="722"/>
                  <a:pt x="361" y="722"/>
                </a:cubicBezTo>
                <a:cubicBezTo>
                  <a:pt x="162" y="722"/>
                  <a:pt x="0" y="560"/>
                  <a:pt x="0" y="361"/>
                </a:cubicBezTo>
                <a:cubicBezTo>
                  <a:pt x="0" y="162"/>
                  <a:pt x="162" y="0"/>
                  <a:pt x="361" y="0"/>
                </a:cubicBezTo>
                <a:cubicBezTo>
                  <a:pt x="560" y="0"/>
                  <a:pt x="722" y="162"/>
                  <a:pt x="722" y="361"/>
                </a:cubicBez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12" name="TextBox 11">
            <a:extLst>
              <a:ext uri="{FF2B5EF4-FFF2-40B4-BE49-F238E27FC236}">
                <a16:creationId xmlns:a16="http://schemas.microsoft.com/office/drawing/2014/main" id="{0E20AD28-8D66-C034-E07D-8CB1F9C4D5B2}"/>
              </a:ext>
            </a:extLst>
          </p:cNvPr>
          <p:cNvSpPr txBox="1"/>
          <p:nvPr/>
        </p:nvSpPr>
        <p:spPr>
          <a:xfrm>
            <a:off x="-2930087" y="1905939"/>
            <a:ext cx="1078821" cy="656590"/>
          </a:xfrm>
          <a:prstGeom prst="rect">
            <a:avLst/>
          </a:prstGeom>
          <a:noFill/>
        </p:spPr>
        <p:txBody>
          <a:bodyPr wrap="none" rtlCol="0" anchor="b">
            <a:spAutoFit/>
          </a:bodyPr>
          <a:lstStyle/>
          <a:p>
            <a:pPr algn="ctr">
              <a:lnSpc>
                <a:spcPts val="4440"/>
              </a:lnSpc>
            </a:pPr>
            <a:r>
              <a:rPr lang="en-US" sz="3700" b="1" spc="-35" dirty="0">
                <a:solidFill>
                  <a:schemeClr val="bg1"/>
                </a:solidFill>
                <a:latin typeface="Lato Light" panose="020F0302020204030203" pitchFamily="34" charset="0"/>
              </a:rPr>
              <a:t>Pros</a:t>
            </a:r>
          </a:p>
        </p:txBody>
      </p:sp>
      <p:sp>
        <p:nvSpPr>
          <p:cNvPr id="14" name="TextBox 13">
            <a:extLst>
              <a:ext uri="{FF2B5EF4-FFF2-40B4-BE49-F238E27FC236}">
                <a16:creationId xmlns:a16="http://schemas.microsoft.com/office/drawing/2014/main" id="{53DB9ED6-00E4-22BD-8938-9BEC321E670C}"/>
              </a:ext>
            </a:extLst>
          </p:cNvPr>
          <p:cNvSpPr txBox="1"/>
          <p:nvPr/>
        </p:nvSpPr>
        <p:spPr>
          <a:xfrm>
            <a:off x="-2802763" y="3089650"/>
            <a:ext cx="844462" cy="338554"/>
          </a:xfrm>
          <a:prstGeom prst="rect">
            <a:avLst/>
          </a:prstGeom>
          <a:noFill/>
        </p:spPr>
        <p:txBody>
          <a:bodyPr wrap="none" rtlCol="0" anchor="b">
            <a:spAutoFit/>
          </a:bodyPr>
          <a:lstStyle/>
          <a:p>
            <a:pPr algn="r"/>
            <a:r>
              <a:rPr lang="en-US" sz="1600" b="1" spc="-15" dirty="0">
                <a:solidFill>
                  <a:schemeClr val="tx2"/>
                </a:solidFill>
                <a:latin typeface="Lato Light" panose="020F0302020204030203" pitchFamily="34" charset="0"/>
              </a:rPr>
              <a:t>Success</a:t>
            </a:r>
          </a:p>
        </p:txBody>
      </p:sp>
      <p:sp>
        <p:nvSpPr>
          <p:cNvPr id="15" name="TextBox 14">
            <a:extLst>
              <a:ext uri="{FF2B5EF4-FFF2-40B4-BE49-F238E27FC236}">
                <a16:creationId xmlns:a16="http://schemas.microsoft.com/office/drawing/2014/main" id="{983BCF95-EE6F-A8DF-1098-31C24689A413}"/>
              </a:ext>
            </a:extLst>
          </p:cNvPr>
          <p:cNvSpPr txBox="1"/>
          <p:nvPr/>
        </p:nvSpPr>
        <p:spPr>
          <a:xfrm>
            <a:off x="-3990988" y="3450124"/>
            <a:ext cx="2032687" cy="762645"/>
          </a:xfrm>
          <a:prstGeom prst="rect">
            <a:avLst/>
          </a:prstGeom>
          <a:noFill/>
        </p:spPr>
        <p:txBody>
          <a:bodyPr wrap="square" rtlCol="0" anchor="t">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28" name="TextBox 27">
            <a:extLst>
              <a:ext uri="{FF2B5EF4-FFF2-40B4-BE49-F238E27FC236}">
                <a16:creationId xmlns:a16="http://schemas.microsoft.com/office/drawing/2014/main" id="{F5634D35-A3AB-87CC-0020-318FF6A059E1}"/>
              </a:ext>
            </a:extLst>
          </p:cNvPr>
          <p:cNvSpPr txBox="1"/>
          <p:nvPr/>
        </p:nvSpPr>
        <p:spPr>
          <a:xfrm>
            <a:off x="-1629018" y="3439820"/>
            <a:ext cx="26289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A</a:t>
            </a:r>
          </a:p>
        </p:txBody>
      </p:sp>
      <p:sp>
        <p:nvSpPr>
          <p:cNvPr id="30" name="TextBox 29">
            <a:extLst>
              <a:ext uri="{FF2B5EF4-FFF2-40B4-BE49-F238E27FC236}">
                <a16:creationId xmlns:a16="http://schemas.microsoft.com/office/drawing/2014/main" id="{EEB34F2E-9CF9-5232-10B0-E87E48FBD4D7}"/>
              </a:ext>
            </a:extLst>
          </p:cNvPr>
          <p:cNvSpPr txBox="1"/>
          <p:nvPr/>
        </p:nvSpPr>
        <p:spPr>
          <a:xfrm>
            <a:off x="-3258656" y="4243763"/>
            <a:ext cx="1300356" cy="338554"/>
          </a:xfrm>
          <a:prstGeom prst="rect">
            <a:avLst/>
          </a:prstGeom>
          <a:noFill/>
        </p:spPr>
        <p:txBody>
          <a:bodyPr wrap="none" rtlCol="0" anchor="b">
            <a:spAutoFit/>
          </a:bodyPr>
          <a:lstStyle/>
          <a:p>
            <a:pPr algn="r"/>
            <a:r>
              <a:rPr lang="en-US" sz="1600" b="1" spc="-15" dirty="0">
                <a:solidFill>
                  <a:schemeClr val="tx2"/>
                </a:solidFill>
                <a:latin typeface="Lato Light" panose="020F0302020204030203" pitchFamily="34" charset="0"/>
              </a:rPr>
              <a:t>Management</a:t>
            </a:r>
          </a:p>
        </p:txBody>
      </p:sp>
      <p:sp>
        <p:nvSpPr>
          <p:cNvPr id="31" name="TextBox 30">
            <a:extLst>
              <a:ext uri="{FF2B5EF4-FFF2-40B4-BE49-F238E27FC236}">
                <a16:creationId xmlns:a16="http://schemas.microsoft.com/office/drawing/2014/main" id="{1DFB736E-5836-A8E4-0222-4589E966F725}"/>
              </a:ext>
            </a:extLst>
          </p:cNvPr>
          <p:cNvSpPr txBox="1"/>
          <p:nvPr/>
        </p:nvSpPr>
        <p:spPr>
          <a:xfrm>
            <a:off x="-3825219" y="4604238"/>
            <a:ext cx="1866918" cy="762645"/>
          </a:xfrm>
          <a:prstGeom prst="rect">
            <a:avLst/>
          </a:prstGeom>
          <a:noFill/>
        </p:spPr>
        <p:txBody>
          <a:bodyPr wrap="square" rtlCol="0" anchor="t">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32" name="TextBox 31">
            <a:extLst>
              <a:ext uri="{FF2B5EF4-FFF2-40B4-BE49-F238E27FC236}">
                <a16:creationId xmlns:a16="http://schemas.microsoft.com/office/drawing/2014/main" id="{BED2A66A-BDEA-8E3D-2440-ADF3AED4282C}"/>
              </a:ext>
            </a:extLst>
          </p:cNvPr>
          <p:cNvSpPr txBox="1"/>
          <p:nvPr/>
        </p:nvSpPr>
        <p:spPr>
          <a:xfrm>
            <a:off x="-1625010" y="4593933"/>
            <a:ext cx="254878"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B</a:t>
            </a:r>
          </a:p>
        </p:txBody>
      </p:sp>
      <p:sp>
        <p:nvSpPr>
          <p:cNvPr id="33" name="TextBox 32">
            <a:extLst>
              <a:ext uri="{FF2B5EF4-FFF2-40B4-BE49-F238E27FC236}">
                <a16:creationId xmlns:a16="http://schemas.microsoft.com/office/drawing/2014/main" id="{CE0B579D-B320-16C5-E916-392E16FFDA76}"/>
              </a:ext>
            </a:extLst>
          </p:cNvPr>
          <p:cNvSpPr txBox="1"/>
          <p:nvPr/>
        </p:nvSpPr>
        <p:spPr>
          <a:xfrm>
            <a:off x="-2574173" y="5396166"/>
            <a:ext cx="615873" cy="338554"/>
          </a:xfrm>
          <a:prstGeom prst="rect">
            <a:avLst/>
          </a:prstGeom>
          <a:noFill/>
        </p:spPr>
        <p:txBody>
          <a:bodyPr wrap="none" rtlCol="0" anchor="b">
            <a:spAutoFit/>
          </a:bodyPr>
          <a:lstStyle/>
          <a:p>
            <a:pPr algn="r"/>
            <a:r>
              <a:rPr lang="en-US" sz="1600" b="1" spc="-15" dirty="0">
                <a:solidFill>
                  <a:schemeClr val="tx2"/>
                </a:solidFill>
                <a:latin typeface="Lato Light" panose="020F0302020204030203" pitchFamily="34" charset="0"/>
              </a:rPr>
              <a:t>Sales</a:t>
            </a:r>
          </a:p>
        </p:txBody>
      </p:sp>
      <p:sp>
        <p:nvSpPr>
          <p:cNvPr id="34" name="TextBox 33">
            <a:extLst>
              <a:ext uri="{FF2B5EF4-FFF2-40B4-BE49-F238E27FC236}">
                <a16:creationId xmlns:a16="http://schemas.microsoft.com/office/drawing/2014/main" id="{09347018-347B-BE50-96B4-F1B42A06E85C}"/>
              </a:ext>
            </a:extLst>
          </p:cNvPr>
          <p:cNvSpPr txBox="1"/>
          <p:nvPr/>
        </p:nvSpPr>
        <p:spPr>
          <a:xfrm>
            <a:off x="-3825219" y="5756641"/>
            <a:ext cx="1866918" cy="762645"/>
          </a:xfrm>
          <a:prstGeom prst="rect">
            <a:avLst/>
          </a:prstGeom>
          <a:noFill/>
        </p:spPr>
        <p:txBody>
          <a:bodyPr wrap="square" rtlCol="0" anchor="t">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35" name="TextBox 34">
            <a:extLst>
              <a:ext uri="{FF2B5EF4-FFF2-40B4-BE49-F238E27FC236}">
                <a16:creationId xmlns:a16="http://schemas.microsoft.com/office/drawing/2014/main" id="{3D2784E1-DFA5-F1C8-C449-B185E6C2C9D6}"/>
              </a:ext>
            </a:extLst>
          </p:cNvPr>
          <p:cNvSpPr txBox="1"/>
          <p:nvPr/>
        </p:nvSpPr>
        <p:spPr>
          <a:xfrm>
            <a:off x="-1631422" y="5746336"/>
            <a:ext cx="26770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C</a:t>
            </a:r>
          </a:p>
        </p:txBody>
      </p:sp>
      <p:sp>
        <p:nvSpPr>
          <p:cNvPr id="36" name="Freeform 3">
            <a:extLst>
              <a:ext uri="{FF2B5EF4-FFF2-40B4-BE49-F238E27FC236}">
                <a16:creationId xmlns:a16="http://schemas.microsoft.com/office/drawing/2014/main" id="{6A33E89E-9C8A-071D-561C-75332CB410DD}"/>
              </a:ext>
            </a:extLst>
          </p:cNvPr>
          <p:cNvSpPr>
            <a:spLocks noChangeArrowheads="1"/>
          </p:cNvSpPr>
          <p:nvPr/>
        </p:nvSpPr>
        <p:spPr bwMode="auto">
          <a:xfrm>
            <a:off x="13303984" y="1904683"/>
            <a:ext cx="2175247" cy="719589"/>
          </a:xfrm>
          <a:custGeom>
            <a:avLst/>
            <a:gdLst>
              <a:gd name="T0" fmla="*/ 1256940 w 3493"/>
              <a:gd name="T1" fmla="*/ 207422 h 1155"/>
              <a:gd name="T2" fmla="*/ 1048530 w 3493"/>
              <a:gd name="T3" fmla="*/ 0 h 1155"/>
              <a:gd name="T4" fmla="*/ 1048530 w 3493"/>
              <a:gd name="T5" fmla="*/ 43213 h 1155"/>
              <a:gd name="T6" fmla="*/ 0 w 3493"/>
              <a:gd name="T7" fmla="*/ 43213 h 1155"/>
              <a:gd name="T8" fmla="*/ 0 w 3493"/>
              <a:gd name="T9" fmla="*/ 371992 h 1155"/>
              <a:gd name="T10" fmla="*/ 1048530 w 3493"/>
              <a:gd name="T11" fmla="*/ 371992 h 1155"/>
              <a:gd name="T12" fmla="*/ 1048530 w 3493"/>
              <a:gd name="T13" fmla="*/ 415565 h 1155"/>
              <a:gd name="T14" fmla="*/ 1256940 w 3493"/>
              <a:gd name="T15" fmla="*/ 207422 h 1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3" h="1155">
                <a:moveTo>
                  <a:pt x="3492" y="576"/>
                </a:moveTo>
                <a:lnTo>
                  <a:pt x="2913" y="0"/>
                </a:lnTo>
                <a:lnTo>
                  <a:pt x="2913" y="120"/>
                </a:lnTo>
                <a:lnTo>
                  <a:pt x="0" y="120"/>
                </a:lnTo>
                <a:lnTo>
                  <a:pt x="0" y="1033"/>
                </a:lnTo>
                <a:lnTo>
                  <a:pt x="2913" y="1033"/>
                </a:lnTo>
                <a:lnTo>
                  <a:pt x="2913" y="1154"/>
                </a:lnTo>
                <a:lnTo>
                  <a:pt x="3492" y="576"/>
                </a:ln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37" name="Freeform 225">
            <a:extLst>
              <a:ext uri="{FF2B5EF4-FFF2-40B4-BE49-F238E27FC236}">
                <a16:creationId xmlns:a16="http://schemas.microsoft.com/office/drawing/2014/main" id="{4E87B240-9B3B-9DA3-6C5A-76F0A4632154}"/>
              </a:ext>
            </a:extLst>
          </p:cNvPr>
          <p:cNvSpPr>
            <a:spLocks noChangeArrowheads="1"/>
          </p:cNvSpPr>
          <p:nvPr/>
        </p:nvSpPr>
        <p:spPr bwMode="auto">
          <a:xfrm>
            <a:off x="13303985" y="2547367"/>
            <a:ext cx="19227" cy="3304067"/>
          </a:xfrm>
          <a:custGeom>
            <a:avLst/>
            <a:gdLst>
              <a:gd name="T0" fmla="*/ 0 w 31"/>
              <a:gd name="T1" fmla="*/ 1909402 h 5305"/>
              <a:gd name="T2" fmla="*/ 10755 w 31"/>
              <a:gd name="T3" fmla="*/ 1909402 h 5305"/>
              <a:gd name="T4" fmla="*/ 10755 w 31"/>
              <a:gd name="T5" fmla="*/ 0 h 5305"/>
              <a:gd name="T6" fmla="*/ 0 w 31"/>
              <a:gd name="T7" fmla="*/ 0 h 5305"/>
              <a:gd name="T8" fmla="*/ 0 w 31"/>
              <a:gd name="T9" fmla="*/ 1909402 h 5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305">
                <a:moveTo>
                  <a:pt x="0" y="5304"/>
                </a:moveTo>
                <a:lnTo>
                  <a:pt x="30" y="5304"/>
                </a:lnTo>
                <a:lnTo>
                  <a:pt x="30" y="0"/>
                </a:lnTo>
                <a:lnTo>
                  <a:pt x="0" y="0"/>
                </a:lnTo>
                <a:lnTo>
                  <a:pt x="0" y="5304"/>
                </a:ln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38" name="Freeform 362">
            <a:extLst>
              <a:ext uri="{FF2B5EF4-FFF2-40B4-BE49-F238E27FC236}">
                <a16:creationId xmlns:a16="http://schemas.microsoft.com/office/drawing/2014/main" id="{09EA87A6-A0B7-ED7E-E167-222E2F81652A}"/>
              </a:ext>
            </a:extLst>
          </p:cNvPr>
          <p:cNvSpPr>
            <a:spLocks noChangeArrowheads="1"/>
          </p:cNvSpPr>
          <p:nvPr/>
        </p:nvSpPr>
        <p:spPr bwMode="auto">
          <a:xfrm>
            <a:off x="13089755" y="3321887"/>
            <a:ext cx="450430" cy="450430"/>
          </a:xfrm>
          <a:custGeom>
            <a:avLst/>
            <a:gdLst>
              <a:gd name="T0" fmla="*/ 0 w 723"/>
              <a:gd name="T1" fmla="*/ 129814 h 722"/>
              <a:gd name="T2" fmla="*/ 0 w 723"/>
              <a:gd name="T3" fmla="*/ 129814 h 722"/>
              <a:gd name="T4" fmla="*/ 129995 w 723"/>
              <a:gd name="T5" fmla="*/ 259989 h 722"/>
              <a:gd name="T6" fmla="*/ 129995 w 723"/>
              <a:gd name="T7" fmla="*/ 259989 h 722"/>
              <a:gd name="T8" fmla="*/ 259990 w 723"/>
              <a:gd name="T9" fmla="*/ 129814 h 722"/>
              <a:gd name="T10" fmla="*/ 259990 w 723"/>
              <a:gd name="T11" fmla="*/ 129814 h 722"/>
              <a:gd name="T12" fmla="*/ 129995 w 723"/>
              <a:gd name="T13" fmla="*/ 0 h 722"/>
              <a:gd name="T14" fmla="*/ 129995 w 723"/>
              <a:gd name="T15" fmla="*/ 0 h 722"/>
              <a:gd name="T16" fmla="*/ 0 w 723"/>
              <a:gd name="T17" fmla="*/ 129814 h 7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2">
                <a:moveTo>
                  <a:pt x="0" y="360"/>
                </a:moveTo>
                <a:lnTo>
                  <a:pt x="0" y="360"/>
                </a:lnTo>
                <a:cubicBezTo>
                  <a:pt x="0" y="559"/>
                  <a:pt x="162" y="721"/>
                  <a:pt x="361" y="721"/>
                </a:cubicBezTo>
                <a:cubicBezTo>
                  <a:pt x="560" y="721"/>
                  <a:pt x="722" y="559"/>
                  <a:pt x="722" y="360"/>
                </a:cubicBezTo>
                <a:cubicBezTo>
                  <a:pt x="722" y="162"/>
                  <a:pt x="560" y="0"/>
                  <a:pt x="361" y="0"/>
                </a:cubicBezTo>
                <a:cubicBezTo>
                  <a:pt x="162" y="0"/>
                  <a:pt x="0" y="162"/>
                  <a:pt x="0" y="360"/>
                </a:cubicBez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39" name="Freeform 364">
            <a:extLst>
              <a:ext uri="{FF2B5EF4-FFF2-40B4-BE49-F238E27FC236}">
                <a16:creationId xmlns:a16="http://schemas.microsoft.com/office/drawing/2014/main" id="{47BD7C5B-8763-3FBD-E08E-609876E049E3}"/>
              </a:ext>
            </a:extLst>
          </p:cNvPr>
          <p:cNvSpPr>
            <a:spLocks noChangeArrowheads="1"/>
          </p:cNvSpPr>
          <p:nvPr/>
        </p:nvSpPr>
        <p:spPr bwMode="auto">
          <a:xfrm>
            <a:off x="13089755" y="447267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1"/>
                  <a:pt x="560" y="722"/>
                  <a:pt x="361" y="722"/>
                </a:cubicBezTo>
                <a:cubicBezTo>
                  <a:pt x="162" y="722"/>
                  <a:pt x="0" y="561"/>
                  <a:pt x="0" y="361"/>
                </a:cubicBezTo>
                <a:cubicBezTo>
                  <a:pt x="0" y="162"/>
                  <a:pt x="162" y="0"/>
                  <a:pt x="361" y="0"/>
                </a:cubicBezTo>
                <a:cubicBezTo>
                  <a:pt x="560" y="0"/>
                  <a:pt x="722" y="162"/>
                  <a:pt x="722" y="361"/>
                </a:cubicBez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40" name="Freeform 366">
            <a:extLst>
              <a:ext uri="{FF2B5EF4-FFF2-40B4-BE49-F238E27FC236}">
                <a16:creationId xmlns:a16="http://schemas.microsoft.com/office/drawing/2014/main" id="{A32EC377-FE6C-9C36-DA61-D6820FD34A1C}"/>
              </a:ext>
            </a:extLst>
          </p:cNvPr>
          <p:cNvSpPr>
            <a:spLocks noChangeArrowheads="1"/>
          </p:cNvSpPr>
          <p:nvPr/>
        </p:nvSpPr>
        <p:spPr bwMode="auto">
          <a:xfrm>
            <a:off x="13089755" y="562621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0"/>
                  <a:pt x="560" y="722"/>
                  <a:pt x="361" y="722"/>
                </a:cubicBezTo>
                <a:cubicBezTo>
                  <a:pt x="162" y="722"/>
                  <a:pt x="0" y="560"/>
                  <a:pt x="0" y="361"/>
                </a:cubicBezTo>
                <a:cubicBezTo>
                  <a:pt x="0" y="162"/>
                  <a:pt x="162" y="0"/>
                  <a:pt x="361" y="0"/>
                </a:cubicBezTo>
                <a:cubicBezTo>
                  <a:pt x="560" y="0"/>
                  <a:pt x="722" y="162"/>
                  <a:pt x="722" y="361"/>
                </a:cubicBez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41" name="TextBox 40">
            <a:extLst>
              <a:ext uri="{FF2B5EF4-FFF2-40B4-BE49-F238E27FC236}">
                <a16:creationId xmlns:a16="http://schemas.microsoft.com/office/drawing/2014/main" id="{13E5E062-4AAF-52ED-8D3C-BA5DA9F471CC}"/>
              </a:ext>
            </a:extLst>
          </p:cNvPr>
          <p:cNvSpPr txBox="1"/>
          <p:nvPr/>
        </p:nvSpPr>
        <p:spPr>
          <a:xfrm>
            <a:off x="13594312" y="1905939"/>
            <a:ext cx="1197444" cy="656590"/>
          </a:xfrm>
          <a:prstGeom prst="rect">
            <a:avLst/>
          </a:prstGeom>
          <a:noFill/>
        </p:spPr>
        <p:txBody>
          <a:bodyPr wrap="none" rtlCol="0" anchor="b">
            <a:spAutoFit/>
          </a:bodyPr>
          <a:lstStyle/>
          <a:p>
            <a:pPr>
              <a:lnSpc>
                <a:spcPts val="4440"/>
              </a:lnSpc>
            </a:pPr>
            <a:r>
              <a:rPr lang="en-US" sz="3700" b="1" spc="-35" dirty="0">
                <a:solidFill>
                  <a:schemeClr val="bg1"/>
                </a:solidFill>
                <a:latin typeface="Lato Light" panose="020F0302020204030203" pitchFamily="34" charset="0"/>
              </a:rPr>
              <a:t>Cons</a:t>
            </a:r>
          </a:p>
        </p:txBody>
      </p:sp>
      <p:sp>
        <p:nvSpPr>
          <p:cNvPr id="42" name="TextBox 41">
            <a:extLst>
              <a:ext uri="{FF2B5EF4-FFF2-40B4-BE49-F238E27FC236}">
                <a16:creationId xmlns:a16="http://schemas.microsoft.com/office/drawing/2014/main" id="{FF37C73F-6A52-D8E1-398A-037029CEC2BC}"/>
              </a:ext>
            </a:extLst>
          </p:cNvPr>
          <p:cNvSpPr txBox="1"/>
          <p:nvPr/>
        </p:nvSpPr>
        <p:spPr>
          <a:xfrm>
            <a:off x="13769852" y="3089650"/>
            <a:ext cx="743793" cy="338554"/>
          </a:xfrm>
          <a:prstGeom prst="rect">
            <a:avLst/>
          </a:prstGeom>
          <a:noFill/>
        </p:spPr>
        <p:txBody>
          <a:bodyPr wrap="none" rtlCol="0" anchor="b">
            <a:spAutoFit/>
          </a:bodyPr>
          <a:lstStyle/>
          <a:p>
            <a:r>
              <a:rPr lang="en-US" sz="1600" b="1" spc="-15" dirty="0">
                <a:solidFill>
                  <a:schemeClr val="tx2"/>
                </a:solidFill>
                <a:latin typeface="Lato Light" panose="020F0302020204030203" pitchFamily="34" charset="0"/>
              </a:rPr>
              <a:t>Target</a:t>
            </a:r>
          </a:p>
        </p:txBody>
      </p:sp>
      <p:sp>
        <p:nvSpPr>
          <p:cNvPr id="43" name="TextBox 42">
            <a:extLst>
              <a:ext uri="{FF2B5EF4-FFF2-40B4-BE49-F238E27FC236}">
                <a16:creationId xmlns:a16="http://schemas.microsoft.com/office/drawing/2014/main" id="{195CEC34-D844-C92A-880D-551D4ACB72CC}"/>
              </a:ext>
            </a:extLst>
          </p:cNvPr>
          <p:cNvSpPr txBox="1"/>
          <p:nvPr/>
        </p:nvSpPr>
        <p:spPr>
          <a:xfrm>
            <a:off x="13769852" y="3450124"/>
            <a:ext cx="1866918" cy="762645"/>
          </a:xfrm>
          <a:prstGeom prst="rect">
            <a:avLst/>
          </a:prstGeom>
          <a:noFill/>
        </p:spPr>
        <p:txBody>
          <a:bodyPr wrap="square" rtlCol="0" anchor="t">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44" name="TextBox 43">
            <a:extLst>
              <a:ext uri="{FF2B5EF4-FFF2-40B4-BE49-F238E27FC236}">
                <a16:creationId xmlns:a16="http://schemas.microsoft.com/office/drawing/2014/main" id="{20A31636-A851-BDC1-416A-E42F070C4DD6}"/>
              </a:ext>
            </a:extLst>
          </p:cNvPr>
          <p:cNvSpPr txBox="1"/>
          <p:nvPr/>
        </p:nvSpPr>
        <p:spPr>
          <a:xfrm>
            <a:off x="13186202" y="3439820"/>
            <a:ext cx="26289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A</a:t>
            </a:r>
          </a:p>
        </p:txBody>
      </p:sp>
      <p:sp>
        <p:nvSpPr>
          <p:cNvPr id="45" name="TextBox 44">
            <a:extLst>
              <a:ext uri="{FF2B5EF4-FFF2-40B4-BE49-F238E27FC236}">
                <a16:creationId xmlns:a16="http://schemas.microsoft.com/office/drawing/2014/main" id="{0FF54E1B-1932-0A82-8717-E431CC0BAB34}"/>
              </a:ext>
            </a:extLst>
          </p:cNvPr>
          <p:cNvSpPr txBox="1"/>
          <p:nvPr/>
        </p:nvSpPr>
        <p:spPr>
          <a:xfrm>
            <a:off x="13769852" y="4243763"/>
            <a:ext cx="834524" cy="338554"/>
          </a:xfrm>
          <a:prstGeom prst="rect">
            <a:avLst/>
          </a:prstGeom>
          <a:noFill/>
        </p:spPr>
        <p:txBody>
          <a:bodyPr wrap="none" rtlCol="0" anchor="b">
            <a:spAutoFit/>
          </a:bodyPr>
          <a:lstStyle/>
          <a:p>
            <a:r>
              <a:rPr lang="en-US" sz="1600" b="1" spc="-15" dirty="0">
                <a:solidFill>
                  <a:schemeClr val="tx2"/>
                </a:solidFill>
                <a:latin typeface="Lato Light" panose="020F0302020204030203" pitchFamily="34" charset="0"/>
              </a:rPr>
              <a:t>Identify</a:t>
            </a:r>
          </a:p>
        </p:txBody>
      </p:sp>
      <p:sp>
        <p:nvSpPr>
          <p:cNvPr id="60" name="TextBox 59">
            <a:extLst>
              <a:ext uri="{FF2B5EF4-FFF2-40B4-BE49-F238E27FC236}">
                <a16:creationId xmlns:a16="http://schemas.microsoft.com/office/drawing/2014/main" id="{1D441DC3-E383-9009-1B8A-354D221A3253}"/>
              </a:ext>
            </a:extLst>
          </p:cNvPr>
          <p:cNvSpPr txBox="1"/>
          <p:nvPr/>
        </p:nvSpPr>
        <p:spPr>
          <a:xfrm>
            <a:off x="13769852" y="4604238"/>
            <a:ext cx="1866918" cy="762645"/>
          </a:xfrm>
          <a:prstGeom prst="rect">
            <a:avLst/>
          </a:prstGeom>
          <a:noFill/>
        </p:spPr>
        <p:txBody>
          <a:bodyPr wrap="square" rtlCol="0" anchor="t">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61" name="TextBox 60">
            <a:extLst>
              <a:ext uri="{FF2B5EF4-FFF2-40B4-BE49-F238E27FC236}">
                <a16:creationId xmlns:a16="http://schemas.microsoft.com/office/drawing/2014/main" id="{D025664B-3B61-2AAD-9DCE-89FD835EDF0A}"/>
              </a:ext>
            </a:extLst>
          </p:cNvPr>
          <p:cNvSpPr txBox="1"/>
          <p:nvPr/>
        </p:nvSpPr>
        <p:spPr>
          <a:xfrm>
            <a:off x="13190210" y="4593933"/>
            <a:ext cx="254878"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B</a:t>
            </a:r>
          </a:p>
        </p:txBody>
      </p:sp>
      <p:sp>
        <p:nvSpPr>
          <p:cNvPr id="62" name="TextBox 61">
            <a:extLst>
              <a:ext uri="{FF2B5EF4-FFF2-40B4-BE49-F238E27FC236}">
                <a16:creationId xmlns:a16="http://schemas.microsoft.com/office/drawing/2014/main" id="{7D012F9B-A84E-B380-D635-5E10CF7597B6}"/>
              </a:ext>
            </a:extLst>
          </p:cNvPr>
          <p:cNvSpPr txBox="1"/>
          <p:nvPr/>
        </p:nvSpPr>
        <p:spPr>
          <a:xfrm>
            <a:off x="13769852" y="5396166"/>
            <a:ext cx="839653" cy="338554"/>
          </a:xfrm>
          <a:prstGeom prst="rect">
            <a:avLst/>
          </a:prstGeom>
          <a:noFill/>
        </p:spPr>
        <p:txBody>
          <a:bodyPr wrap="none" rtlCol="0" anchor="b">
            <a:spAutoFit/>
          </a:bodyPr>
          <a:lstStyle/>
          <a:p>
            <a:r>
              <a:rPr lang="en-US" sz="1600" b="1" spc="-15" dirty="0">
                <a:solidFill>
                  <a:schemeClr val="tx2"/>
                </a:solidFill>
                <a:latin typeface="Lato Light" panose="020F0302020204030203" pitchFamily="34" charset="0"/>
              </a:rPr>
              <a:t>Control</a:t>
            </a:r>
          </a:p>
        </p:txBody>
      </p:sp>
      <p:sp>
        <p:nvSpPr>
          <p:cNvPr id="63" name="TextBox 62">
            <a:extLst>
              <a:ext uri="{FF2B5EF4-FFF2-40B4-BE49-F238E27FC236}">
                <a16:creationId xmlns:a16="http://schemas.microsoft.com/office/drawing/2014/main" id="{0BA73714-5B2D-BB4E-F7FE-31BDCC8136DE}"/>
              </a:ext>
            </a:extLst>
          </p:cNvPr>
          <p:cNvSpPr txBox="1"/>
          <p:nvPr/>
        </p:nvSpPr>
        <p:spPr>
          <a:xfrm>
            <a:off x="13769852" y="5756641"/>
            <a:ext cx="1866918" cy="762645"/>
          </a:xfrm>
          <a:prstGeom prst="rect">
            <a:avLst/>
          </a:prstGeom>
          <a:noFill/>
        </p:spPr>
        <p:txBody>
          <a:bodyPr wrap="square" rtlCol="0" anchor="t">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64" name="TextBox 63">
            <a:extLst>
              <a:ext uri="{FF2B5EF4-FFF2-40B4-BE49-F238E27FC236}">
                <a16:creationId xmlns:a16="http://schemas.microsoft.com/office/drawing/2014/main" id="{607FB9C5-6C84-97C5-6E6F-5ECE434BC885}"/>
              </a:ext>
            </a:extLst>
          </p:cNvPr>
          <p:cNvSpPr txBox="1"/>
          <p:nvPr/>
        </p:nvSpPr>
        <p:spPr>
          <a:xfrm>
            <a:off x="13183798" y="5746336"/>
            <a:ext cx="26770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C</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2">
            <a:extLst>
              <a:ext uri="{FF2B5EF4-FFF2-40B4-BE49-F238E27FC236}">
                <a16:creationId xmlns:a16="http://schemas.microsoft.com/office/drawing/2014/main" id="{F0A81546-E408-844B-BEEB-E1DFB01EC616}"/>
              </a:ext>
            </a:extLst>
          </p:cNvPr>
          <p:cNvSpPr>
            <a:spLocks noChangeArrowheads="1"/>
          </p:cNvSpPr>
          <p:nvPr/>
        </p:nvSpPr>
        <p:spPr bwMode="auto">
          <a:xfrm>
            <a:off x="1819662" y="1904683"/>
            <a:ext cx="2175247" cy="719589"/>
          </a:xfrm>
          <a:custGeom>
            <a:avLst/>
            <a:gdLst>
              <a:gd name="T0" fmla="*/ 208710 w 3494"/>
              <a:gd name="T1" fmla="*/ 43213 h 1155"/>
              <a:gd name="T2" fmla="*/ 208710 w 3494"/>
              <a:gd name="T3" fmla="*/ 0 h 1155"/>
              <a:gd name="T4" fmla="*/ 0 w 3494"/>
              <a:gd name="T5" fmla="*/ 207422 h 1155"/>
              <a:gd name="T6" fmla="*/ 208710 w 3494"/>
              <a:gd name="T7" fmla="*/ 415565 h 1155"/>
              <a:gd name="T8" fmla="*/ 208710 w 3494"/>
              <a:gd name="T9" fmla="*/ 371992 h 1155"/>
              <a:gd name="T10" fmla="*/ 1256940 w 3494"/>
              <a:gd name="T11" fmla="*/ 371992 h 1155"/>
              <a:gd name="T12" fmla="*/ 1256940 w 3494"/>
              <a:gd name="T13" fmla="*/ 43213 h 1155"/>
              <a:gd name="T14" fmla="*/ 208710 w 3494"/>
              <a:gd name="T15" fmla="*/ 43213 h 1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4" h="1155">
                <a:moveTo>
                  <a:pt x="580" y="120"/>
                </a:moveTo>
                <a:lnTo>
                  <a:pt x="580" y="0"/>
                </a:lnTo>
                <a:lnTo>
                  <a:pt x="0" y="576"/>
                </a:lnTo>
                <a:lnTo>
                  <a:pt x="580" y="1154"/>
                </a:lnTo>
                <a:lnTo>
                  <a:pt x="580" y="1033"/>
                </a:lnTo>
                <a:lnTo>
                  <a:pt x="3493" y="1033"/>
                </a:lnTo>
                <a:lnTo>
                  <a:pt x="3493" y="120"/>
                </a:lnTo>
                <a:lnTo>
                  <a:pt x="580" y="120"/>
                </a:ln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43" name="Freeform 3">
            <a:extLst>
              <a:ext uri="{FF2B5EF4-FFF2-40B4-BE49-F238E27FC236}">
                <a16:creationId xmlns:a16="http://schemas.microsoft.com/office/drawing/2014/main" id="{F8C3C31F-4209-E849-B632-3ADEAECF0D81}"/>
              </a:ext>
            </a:extLst>
          </p:cNvPr>
          <p:cNvSpPr>
            <a:spLocks noChangeArrowheads="1"/>
          </p:cNvSpPr>
          <p:nvPr/>
        </p:nvSpPr>
        <p:spPr bwMode="auto">
          <a:xfrm>
            <a:off x="8078988" y="1904683"/>
            <a:ext cx="2175247" cy="719589"/>
          </a:xfrm>
          <a:custGeom>
            <a:avLst/>
            <a:gdLst>
              <a:gd name="T0" fmla="*/ 1256940 w 3493"/>
              <a:gd name="T1" fmla="*/ 207422 h 1155"/>
              <a:gd name="T2" fmla="*/ 1048530 w 3493"/>
              <a:gd name="T3" fmla="*/ 0 h 1155"/>
              <a:gd name="T4" fmla="*/ 1048530 w 3493"/>
              <a:gd name="T5" fmla="*/ 43213 h 1155"/>
              <a:gd name="T6" fmla="*/ 0 w 3493"/>
              <a:gd name="T7" fmla="*/ 43213 h 1155"/>
              <a:gd name="T8" fmla="*/ 0 w 3493"/>
              <a:gd name="T9" fmla="*/ 371992 h 1155"/>
              <a:gd name="T10" fmla="*/ 1048530 w 3493"/>
              <a:gd name="T11" fmla="*/ 371992 h 1155"/>
              <a:gd name="T12" fmla="*/ 1048530 w 3493"/>
              <a:gd name="T13" fmla="*/ 415565 h 1155"/>
              <a:gd name="T14" fmla="*/ 1256940 w 3493"/>
              <a:gd name="T15" fmla="*/ 207422 h 1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3" h="1155">
                <a:moveTo>
                  <a:pt x="3492" y="576"/>
                </a:moveTo>
                <a:lnTo>
                  <a:pt x="2913" y="0"/>
                </a:lnTo>
                <a:lnTo>
                  <a:pt x="2913" y="120"/>
                </a:lnTo>
                <a:lnTo>
                  <a:pt x="0" y="120"/>
                </a:lnTo>
                <a:lnTo>
                  <a:pt x="0" y="1033"/>
                </a:lnTo>
                <a:lnTo>
                  <a:pt x="2913" y="1033"/>
                </a:lnTo>
                <a:lnTo>
                  <a:pt x="2913" y="1154"/>
                </a:lnTo>
                <a:lnTo>
                  <a:pt x="3492" y="576"/>
                </a:ln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44" name="Freeform 4">
            <a:extLst>
              <a:ext uri="{FF2B5EF4-FFF2-40B4-BE49-F238E27FC236}">
                <a16:creationId xmlns:a16="http://schemas.microsoft.com/office/drawing/2014/main" id="{68B55DC4-4D47-9346-8938-69B6946B4266}"/>
              </a:ext>
            </a:extLst>
          </p:cNvPr>
          <p:cNvSpPr>
            <a:spLocks noChangeArrowheads="1"/>
          </p:cNvSpPr>
          <p:nvPr/>
        </p:nvSpPr>
        <p:spPr bwMode="auto">
          <a:xfrm>
            <a:off x="3975684" y="2547367"/>
            <a:ext cx="19227" cy="3304067"/>
          </a:xfrm>
          <a:custGeom>
            <a:avLst/>
            <a:gdLst>
              <a:gd name="T0" fmla="*/ 10743 w 30"/>
              <a:gd name="T1" fmla="*/ 1909402 h 5305"/>
              <a:gd name="T2" fmla="*/ 0 w 30"/>
              <a:gd name="T3" fmla="*/ 1909402 h 5305"/>
              <a:gd name="T4" fmla="*/ 0 w 30"/>
              <a:gd name="T5" fmla="*/ 0 h 5305"/>
              <a:gd name="T6" fmla="*/ 10743 w 30"/>
              <a:gd name="T7" fmla="*/ 0 h 5305"/>
              <a:gd name="T8" fmla="*/ 10743 w 30"/>
              <a:gd name="T9" fmla="*/ 1909402 h 5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5305">
                <a:moveTo>
                  <a:pt x="29" y="5304"/>
                </a:moveTo>
                <a:lnTo>
                  <a:pt x="0" y="5304"/>
                </a:lnTo>
                <a:lnTo>
                  <a:pt x="0" y="0"/>
                </a:lnTo>
                <a:lnTo>
                  <a:pt x="29" y="0"/>
                </a:lnTo>
                <a:lnTo>
                  <a:pt x="29" y="5304"/>
                </a:ln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45" name="Freeform 44">
            <a:extLst>
              <a:ext uri="{FF2B5EF4-FFF2-40B4-BE49-F238E27FC236}">
                <a16:creationId xmlns:a16="http://schemas.microsoft.com/office/drawing/2014/main" id="{28D66050-4FC5-3249-B3A0-E67E872C874B}"/>
              </a:ext>
            </a:extLst>
          </p:cNvPr>
          <p:cNvSpPr>
            <a:spLocks noChangeArrowheads="1"/>
          </p:cNvSpPr>
          <p:nvPr/>
        </p:nvSpPr>
        <p:spPr bwMode="auto">
          <a:xfrm>
            <a:off x="4840839" y="3700907"/>
            <a:ext cx="2509700" cy="2237795"/>
          </a:xfrm>
          <a:custGeom>
            <a:avLst/>
            <a:gdLst>
              <a:gd name="connsiteX0" fmla="*/ 3919704 w 5019399"/>
              <a:gd name="connsiteY0" fmla="*/ 560693 h 4475590"/>
              <a:gd name="connsiteX1" fmla="*/ 3911189 w 5019399"/>
              <a:gd name="connsiteY1" fmla="*/ 659292 h 4475590"/>
              <a:gd name="connsiteX2" fmla="*/ 3659035 w 5019399"/>
              <a:gd name="connsiteY2" fmla="*/ 2017952 h 4475590"/>
              <a:gd name="connsiteX3" fmla="*/ 3600605 w 5019399"/>
              <a:gd name="connsiteY3" fmla="*/ 2185553 h 4475590"/>
              <a:gd name="connsiteX4" fmla="*/ 3651597 w 5019399"/>
              <a:gd name="connsiteY4" fmla="*/ 2152914 h 4475590"/>
              <a:gd name="connsiteX5" fmla="*/ 4648248 w 5019399"/>
              <a:gd name="connsiteY5" fmla="*/ 560693 h 4475590"/>
              <a:gd name="connsiteX6" fmla="*/ 371151 w 5019399"/>
              <a:gd name="connsiteY6" fmla="*/ 560693 h 4475590"/>
              <a:gd name="connsiteX7" fmla="*/ 1367802 w 5019399"/>
              <a:gd name="connsiteY7" fmla="*/ 2152914 h 4475590"/>
              <a:gd name="connsiteX8" fmla="*/ 1418472 w 5019399"/>
              <a:gd name="connsiteY8" fmla="*/ 2185347 h 4475590"/>
              <a:gd name="connsiteX9" fmla="*/ 1374871 w 5019399"/>
              <a:gd name="connsiteY9" fmla="*/ 2065614 h 4475590"/>
              <a:gd name="connsiteX10" fmla="*/ 1098817 w 5019399"/>
              <a:gd name="connsiteY10" fmla="*/ 563438 h 4475590"/>
              <a:gd name="connsiteX11" fmla="*/ 1098607 w 5019399"/>
              <a:gd name="connsiteY11" fmla="*/ 560693 h 4475590"/>
              <a:gd name="connsiteX12" fmla="*/ 1071139 w 5019399"/>
              <a:gd name="connsiteY12" fmla="*/ 0 h 4475590"/>
              <a:gd name="connsiteX13" fmla="*/ 3947002 w 5019399"/>
              <a:gd name="connsiteY13" fmla="*/ 0 h 4475590"/>
              <a:gd name="connsiteX14" fmla="*/ 3942571 w 5019399"/>
              <a:gd name="connsiteY14" fmla="*/ 184174 h 4475590"/>
              <a:gd name="connsiteX15" fmla="*/ 3939382 w 5019399"/>
              <a:gd name="connsiteY15" fmla="*/ 258171 h 4475590"/>
              <a:gd name="connsiteX16" fmla="*/ 5019399 w 5019399"/>
              <a:gd name="connsiteY16" fmla="*/ 258171 h 4475590"/>
              <a:gd name="connsiteX17" fmla="*/ 3444943 w 5019399"/>
              <a:gd name="connsiteY17" fmla="*/ 2630238 h 4475590"/>
              <a:gd name="connsiteX18" fmla="*/ 3393955 w 5019399"/>
              <a:gd name="connsiteY18" fmla="*/ 2650878 h 4475590"/>
              <a:gd name="connsiteX19" fmla="*/ 3383995 w 5019399"/>
              <a:gd name="connsiteY19" fmla="*/ 2669287 h 4475590"/>
              <a:gd name="connsiteX20" fmla="*/ 2765243 w 5019399"/>
              <a:gd name="connsiteY20" fmla="*/ 3263726 h 4475590"/>
              <a:gd name="connsiteX21" fmla="*/ 2751192 w 5019399"/>
              <a:gd name="connsiteY21" fmla="*/ 3268550 h 4475590"/>
              <a:gd name="connsiteX22" fmla="*/ 2756673 w 5019399"/>
              <a:gd name="connsiteY22" fmla="*/ 3292271 h 4475590"/>
              <a:gd name="connsiteX23" fmla="*/ 3404439 w 5019399"/>
              <a:gd name="connsiteY23" fmla="*/ 4475590 h 4475590"/>
              <a:gd name="connsiteX24" fmla="*/ 1620444 w 5019399"/>
              <a:gd name="connsiteY24" fmla="*/ 4475590 h 4475590"/>
              <a:gd name="connsiteX25" fmla="*/ 2268462 w 5019399"/>
              <a:gd name="connsiteY25" fmla="*/ 3292271 h 4475590"/>
              <a:gd name="connsiteX26" fmla="*/ 2273635 w 5019399"/>
              <a:gd name="connsiteY26" fmla="*/ 3269761 h 4475590"/>
              <a:gd name="connsiteX27" fmla="*/ 2215938 w 5019399"/>
              <a:gd name="connsiteY27" fmla="*/ 3247003 h 4475590"/>
              <a:gd name="connsiteX28" fmla="*/ 1664366 w 5019399"/>
              <a:gd name="connsiteY28" fmla="*/ 2718437 h 4475590"/>
              <a:gd name="connsiteX29" fmla="*/ 1627054 w 5019399"/>
              <a:gd name="connsiteY29" fmla="*/ 2653342 h 4475590"/>
              <a:gd name="connsiteX30" fmla="*/ 1574457 w 5019399"/>
              <a:gd name="connsiteY30" fmla="*/ 2630238 h 4475590"/>
              <a:gd name="connsiteX31" fmla="*/ 0 w 5019399"/>
              <a:gd name="connsiteY31" fmla="*/ 258171 h 4475590"/>
              <a:gd name="connsiteX32" fmla="*/ 1078903 w 5019399"/>
              <a:gd name="connsiteY32" fmla="*/ 258171 h 4475590"/>
              <a:gd name="connsiteX33" fmla="*/ 1075885 w 5019399"/>
              <a:gd name="connsiteY33" fmla="*/ 190191 h 4475590"/>
              <a:gd name="connsiteX34" fmla="*/ 1071139 w 5019399"/>
              <a:gd name="connsiteY34" fmla="*/ 0 h 447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19399" h="4475590">
                <a:moveTo>
                  <a:pt x="3919704" y="560693"/>
                </a:moveTo>
                <a:lnTo>
                  <a:pt x="3911189" y="659292"/>
                </a:lnTo>
                <a:cubicBezTo>
                  <a:pt x="3875254" y="1047218"/>
                  <a:pt x="3803262" y="1551706"/>
                  <a:pt x="3659035" y="2017952"/>
                </a:cubicBezTo>
                <a:lnTo>
                  <a:pt x="3600605" y="2185553"/>
                </a:lnTo>
                <a:lnTo>
                  <a:pt x="3651597" y="2152914"/>
                </a:lnTo>
                <a:cubicBezTo>
                  <a:pt x="3977045" y="1934091"/>
                  <a:pt x="4518096" y="1445693"/>
                  <a:pt x="4648248" y="560693"/>
                </a:cubicBezTo>
                <a:close/>
                <a:moveTo>
                  <a:pt x="371151" y="560693"/>
                </a:moveTo>
                <a:cubicBezTo>
                  <a:pt x="501303" y="1445693"/>
                  <a:pt x="1042355" y="1934091"/>
                  <a:pt x="1367802" y="2152914"/>
                </a:cubicBezTo>
                <a:lnTo>
                  <a:pt x="1418472" y="2185347"/>
                </a:lnTo>
                <a:lnTo>
                  <a:pt x="1374871" y="2065614"/>
                </a:lnTo>
                <a:cubicBezTo>
                  <a:pt x="1207819" y="1547153"/>
                  <a:pt x="1132645" y="974151"/>
                  <a:pt x="1098817" y="563438"/>
                </a:cubicBezTo>
                <a:lnTo>
                  <a:pt x="1098607" y="560693"/>
                </a:lnTo>
                <a:close/>
                <a:moveTo>
                  <a:pt x="1071139" y="0"/>
                </a:moveTo>
                <a:lnTo>
                  <a:pt x="3947002" y="0"/>
                </a:lnTo>
                <a:cubicBezTo>
                  <a:pt x="3947002" y="0"/>
                  <a:pt x="3947032" y="67842"/>
                  <a:pt x="3942571" y="184174"/>
                </a:cubicBezTo>
                <a:lnTo>
                  <a:pt x="3939382" y="258171"/>
                </a:lnTo>
                <a:lnTo>
                  <a:pt x="5019399" y="258171"/>
                </a:lnTo>
                <a:cubicBezTo>
                  <a:pt x="5019399" y="258171"/>
                  <a:pt x="4969046" y="1907115"/>
                  <a:pt x="3444943" y="2630238"/>
                </a:cubicBezTo>
                <a:lnTo>
                  <a:pt x="3393955" y="2650878"/>
                </a:lnTo>
                <a:lnTo>
                  <a:pt x="3383995" y="2669287"/>
                </a:lnTo>
                <a:cubicBezTo>
                  <a:pt x="3226140" y="2941799"/>
                  <a:pt x="3024026" y="3157644"/>
                  <a:pt x="2765243" y="3263726"/>
                </a:cubicBezTo>
                <a:lnTo>
                  <a:pt x="2751192" y="3268550"/>
                </a:lnTo>
                <a:lnTo>
                  <a:pt x="2756673" y="3292271"/>
                </a:lnTo>
                <a:cubicBezTo>
                  <a:pt x="2819046" y="3544386"/>
                  <a:pt x="2984465" y="4019098"/>
                  <a:pt x="3404439" y="4475590"/>
                </a:cubicBezTo>
                <a:lnTo>
                  <a:pt x="1620444" y="4475590"/>
                </a:lnTo>
                <a:cubicBezTo>
                  <a:pt x="2041276" y="4019098"/>
                  <a:pt x="2206373" y="3544386"/>
                  <a:pt x="2268462" y="3292271"/>
                </a:cubicBezTo>
                <a:lnTo>
                  <a:pt x="2273635" y="3269761"/>
                </a:lnTo>
                <a:lnTo>
                  <a:pt x="2215938" y="3247003"/>
                </a:lnTo>
                <a:cubicBezTo>
                  <a:pt x="1990657" y="3143238"/>
                  <a:pt x="1809707" y="2954572"/>
                  <a:pt x="1664366" y="2718437"/>
                </a:cubicBezTo>
                <a:lnTo>
                  <a:pt x="1627054" y="2653342"/>
                </a:lnTo>
                <a:lnTo>
                  <a:pt x="1574457" y="2630238"/>
                </a:lnTo>
                <a:cubicBezTo>
                  <a:pt x="50354" y="1907115"/>
                  <a:pt x="0" y="258171"/>
                  <a:pt x="0" y="258171"/>
                </a:cubicBezTo>
                <a:lnTo>
                  <a:pt x="1078903" y="258171"/>
                </a:lnTo>
                <a:lnTo>
                  <a:pt x="1075885" y="190191"/>
                </a:lnTo>
                <a:cubicBezTo>
                  <a:pt x="1071139" y="70185"/>
                  <a:pt x="1071139" y="0"/>
                  <a:pt x="1071139" y="0"/>
                </a:cubicBezTo>
                <a:close/>
              </a:path>
            </a:pathLst>
          </a:custGeom>
          <a:solidFill>
            <a:srgbClr val="FFC000"/>
          </a:solidFill>
          <a:ln>
            <a:noFill/>
          </a:ln>
          <a:effectLst/>
        </p:spPr>
        <p:txBody>
          <a:bodyPr wrap="square" anchor="ctr">
            <a:noAutofit/>
          </a:bodyPr>
          <a:lstStyle/>
          <a:p>
            <a:endParaRPr lang="en-US" dirty="0">
              <a:latin typeface="Lato Light" panose="020F0302020204030203" pitchFamily="34" charset="0"/>
            </a:endParaRPr>
          </a:p>
        </p:txBody>
      </p:sp>
      <p:sp>
        <p:nvSpPr>
          <p:cNvPr id="46" name="Freeform 45">
            <a:extLst>
              <a:ext uri="{FF2B5EF4-FFF2-40B4-BE49-F238E27FC236}">
                <a16:creationId xmlns:a16="http://schemas.microsoft.com/office/drawing/2014/main" id="{D6189370-745D-3941-9B36-693BE01074AD}"/>
              </a:ext>
            </a:extLst>
          </p:cNvPr>
          <p:cNvSpPr>
            <a:spLocks noChangeArrowheads="1"/>
          </p:cNvSpPr>
          <p:nvPr/>
        </p:nvSpPr>
        <p:spPr bwMode="auto">
          <a:xfrm>
            <a:off x="6088581" y="5335330"/>
            <a:ext cx="451734" cy="603373"/>
          </a:xfrm>
          <a:custGeom>
            <a:avLst/>
            <a:gdLst>
              <a:gd name="connsiteX0" fmla="*/ 253093 w 903468"/>
              <a:gd name="connsiteY0" fmla="*/ 0 h 1206745"/>
              <a:gd name="connsiteX1" fmla="*/ 277368 w 903468"/>
              <a:gd name="connsiteY1" fmla="*/ 97522 h 1206745"/>
              <a:gd name="connsiteX2" fmla="*/ 903468 w 903468"/>
              <a:gd name="connsiteY2" fmla="*/ 1206745 h 1206745"/>
              <a:gd name="connsiteX3" fmla="*/ 0 w 903468"/>
              <a:gd name="connsiteY3" fmla="*/ 1206745 h 1206745"/>
              <a:gd name="connsiteX4" fmla="*/ 18000 w 903468"/>
              <a:gd name="connsiteY4" fmla="*/ 84515 h 1206745"/>
              <a:gd name="connsiteX5" fmla="*/ 11307 w 903468"/>
              <a:gd name="connsiteY5" fmla="*/ 45221 h 1206745"/>
              <a:gd name="connsiteX6" fmla="*/ 13178 w 903468"/>
              <a:gd name="connsiteY6" fmla="*/ 45370 h 1206745"/>
              <a:gd name="connsiteX7" fmla="*/ 135635 w 903468"/>
              <a:gd name="connsiteY7" fmla="*/ 34150 h 120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3468" h="1206745">
                <a:moveTo>
                  <a:pt x="253093" y="0"/>
                </a:moveTo>
                <a:lnTo>
                  <a:pt x="277368" y="97522"/>
                </a:lnTo>
                <a:cubicBezTo>
                  <a:pt x="352005" y="361702"/>
                  <a:pt x="522881" y="791752"/>
                  <a:pt x="903468" y="1206745"/>
                </a:cubicBezTo>
                <a:lnTo>
                  <a:pt x="0" y="1206745"/>
                </a:lnTo>
                <a:cubicBezTo>
                  <a:pt x="70836" y="746988"/>
                  <a:pt x="54991" y="364169"/>
                  <a:pt x="18000" y="84515"/>
                </a:cubicBezTo>
                <a:lnTo>
                  <a:pt x="11307" y="45221"/>
                </a:lnTo>
                <a:lnTo>
                  <a:pt x="13178" y="45370"/>
                </a:lnTo>
                <a:cubicBezTo>
                  <a:pt x="51480" y="45370"/>
                  <a:pt x="92507" y="42097"/>
                  <a:pt x="135635" y="34150"/>
                </a:cubicBezTo>
                <a:close/>
              </a:path>
            </a:pathLst>
          </a:custGeom>
          <a:solidFill>
            <a:schemeClr val="accent3">
              <a:lumMod val="75000"/>
              <a:alpha val="30000"/>
            </a:schemeClr>
          </a:solidFill>
          <a:ln>
            <a:noFill/>
          </a:ln>
          <a:effectLst/>
        </p:spPr>
        <p:txBody>
          <a:bodyPr wrap="square" anchor="ctr">
            <a:noAutofit/>
          </a:bodyPr>
          <a:lstStyle/>
          <a:p>
            <a:endParaRPr lang="en-US" dirty="0">
              <a:latin typeface="Lato Light" panose="020F0302020204030203" pitchFamily="34" charset="0"/>
            </a:endParaRPr>
          </a:p>
        </p:txBody>
      </p:sp>
      <p:sp>
        <p:nvSpPr>
          <p:cNvPr id="47" name="Freeform 78">
            <a:extLst>
              <a:ext uri="{FF2B5EF4-FFF2-40B4-BE49-F238E27FC236}">
                <a16:creationId xmlns:a16="http://schemas.microsoft.com/office/drawing/2014/main" id="{8C82364C-F4A9-B240-BEA6-C685E6E7A30D}"/>
              </a:ext>
            </a:extLst>
          </p:cNvPr>
          <p:cNvSpPr>
            <a:spLocks noChangeArrowheads="1"/>
          </p:cNvSpPr>
          <p:nvPr/>
        </p:nvSpPr>
        <p:spPr bwMode="auto">
          <a:xfrm>
            <a:off x="5310492" y="3634991"/>
            <a:ext cx="1571012" cy="65917"/>
          </a:xfrm>
          <a:custGeom>
            <a:avLst/>
            <a:gdLst>
              <a:gd name="T0" fmla="*/ 888239 w 2521"/>
              <a:gd name="T1" fmla="*/ 37747 h 108"/>
              <a:gd name="T2" fmla="*/ 19450 w 2521"/>
              <a:gd name="T3" fmla="*/ 37747 h 108"/>
              <a:gd name="T4" fmla="*/ 19450 w 2521"/>
              <a:gd name="T5" fmla="*/ 37747 h 108"/>
              <a:gd name="T6" fmla="*/ 0 w 2521"/>
              <a:gd name="T7" fmla="*/ 18697 h 108"/>
              <a:gd name="T8" fmla="*/ 0 w 2521"/>
              <a:gd name="T9" fmla="*/ 18697 h 108"/>
              <a:gd name="T10" fmla="*/ 19450 w 2521"/>
              <a:gd name="T11" fmla="*/ 0 h 108"/>
              <a:gd name="T12" fmla="*/ 888239 w 2521"/>
              <a:gd name="T13" fmla="*/ 0 h 108"/>
              <a:gd name="T14" fmla="*/ 888239 w 2521"/>
              <a:gd name="T15" fmla="*/ 0 h 108"/>
              <a:gd name="T16" fmla="*/ 907690 w 2521"/>
              <a:gd name="T17" fmla="*/ 18697 h 108"/>
              <a:gd name="T18" fmla="*/ 907690 w 2521"/>
              <a:gd name="T19" fmla="*/ 18697 h 108"/>
              <a:gd name="T20" fmla="*/ 888239 w 2521"/>
              <a:gd name="T21" fmla="*/ 37747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21" h="108">
                <a:moveTo>
                  <a:pt x="2466" y="107"/>
                </a:moveTo>
                <a:lnTo>
                  <a:pt x="54" y="107"/>
                </a:lnTo>
                <a:cubicBezTo>
                  <a:pt x="24" y="107"/>
                  <a:pt x="0" y="83"/>
                  <a:pt x="0" y="53"/>
                </a:cubicBezTo>
                <a:cubicBezTo>
                  <a:pt x="0" y="24"/>
                  <a:pt x="24" y="0"/>
                  <a:pt x="54" y="0"/>
                </a:cubicBezTo>
                <a:lnTo>
                  <a:pt x="2466" y="0"/>
                </a:lnTo>
                <a:cubicBezTo>
                  <a:pt x="2496" y="0"/>
                  <a:pt x="2520" y="24"/>
                  <a:pt x="2520" y="53"/>
                </a:cubicBezTo>
                <a:cubicBezTo>
                  <a:pt x="2520" y="83"/>
                  <a:pt x="2496" y="107"/>
                  <a:pt x="2466" y="107"/>
                </a:cubicBezTo>
              </a:path>
            </a:pathLst>
          </a:custGeom>
          <a:solidFill>
            <a:srgbClr val="FDAC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Light" panose="020F0302020204030203" pitchFamily="34" charset="0"/>
            </a:endParaRPr>
          </a:p>
        </p:txBody>
      </p:sp>
      <p:sp>
        <p:nvSpPr>
          <p:cNvPr id="48" name="Freeform 79">
            <a:extLst>
              <a:ext uri="{FF2B5EF4-FFF2-40B4-BE49-F238E27FC236}">
                <a16:creationId xmlns:a16="http://schemas.microsoft.com/office/drawing/2014/main" id="{5E3651B7-2E40-574F-90B1-48A9F4E5E1C8}"/>
              </a:ext>
            </a:extLst>
          </p:cNvPr>
          <p:cNvSpPr>
            <a:spLocks noChangeArrowheads="1"/>
          </p:cNvSpPr>
          <p:nvPr/>
        </p:nvSpPr>
        <p:spPr bwMode="auto">
          <a:xfrm>
            <a:off x="5310492" y="3634991"/>
            <a:ext cx="1571012" cy="65917"/>
          </a:xfrm>
          <a:custGeom>
            <a:avLst/>
            <a:gdLst>
              <a:gd name="T0" fmla="*/ 888239 w 2521"/>
              <a:gd name="T1" fmla="*/ 37747 h 108"/>
              <a:gd name="T2" fmla="*/ 19450 w 2521"/>
              <a:gd name="T3" fmla="*/ 37747 h 108"/>
              <a:gd name="T4" fmla="*/ 19450 w 2521"/>
              <a:gd name="T5" fmla="*/ 37747 h 108"/>
              <a:gd name="T6" fmla="*/ 0 w 2521"/>
              <a:gd name="T7" fmla="*/ 18697 h 108"/>
              <a:gd name="T8" fmla="*/ 0 w 2521"/>
              <a:gd name="T9" fmla="*/ 18697 h 108"/>
              <a:gd name="T10" fmla="*/ 19450 w 2521"/>
              <a:gd name="T11" fmla="*/ 0 h 108"/>
              <a:gd name="T12" fmla="*/ 888239 w 2521"/>
              <a:gd name="T13" fmla="*/ 0 h 108"/>
              <a:gd name="T14" fmla="*/ 888239 w 2521"/>
              <a:gd name="T15" fmla="*/ 0 h 108"/>
              <a:gd name="T16" fmla="*/ 907690 w 2521"/>
              <a:gd name="T17" fmla="*/ 18697 h 108"/>
              <a:gd name="T18" fmla="*/ 907690 w 2521"/>
              <a:gd name="T19" fmla="*/ 18697 h 108"/>
              <a:gd name="T20" fmla="*/ 888239 w 2521"/>
              <a:gd name="T21" fmla="*/ 37747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21" h="108">
                <a:moveTo>
                  <a:pt x="2466" y="107"/>
                </a:moveTo>
                <a:lnTo>
                  <a:pt x="54" y="107"/>
                </a:lnTo>
                <a:cubicBezTo>
                  <a:pt x="24" y="107"/>
                  <a:pt x="0" y="83"/>
                  <a:pt x="0" y="53"/>
                </a:cubicBezTo>
                <a:cubicBezTo>
                  <a:pt x="0" y="24"/>
                  <a:pt x="24" y="0"/>
                  <a:pt x="54" y="0"/>
                </a:cubicBezTo>
                <a:lnTo>
                  <a:pt x="2466" y="0"/>
                </a:lnTo>
                <a:cubicBezTo>
                  <a:pt x="2496" y="0"/>
                  <a:pt x="2520" y="24"/>
                  <a:pt x="2520" y="53"/>
                </a:cubicBezTo>
                <a:cubicBezTo>
                  <a:pt x="2520" y="83"/>
                  <a:pt x="2496" y="107"/>
                  <a:pt x="2466" y="107"/>
                </a:cubicBezTo>
              </a:path>
            </a:pathLst>
          </a:custGeom>
          <a:solidFill>
            <a:schemeClr val="accent3">
              <a:lumMod val="75000"/>
              <a:alpha val="30000"/>
            </a:schemeClr>
          </a:solidFill>
          <a:ln>
            <a:noFill/>
          </a:ln>
          <a:effectLst/>
        </p:spPr>
        <p:txBody>
          <a:bodyPr wrap="none" anchor="ctr"/>
          <a:lstStyle/>
          <a:p>
            <a:endParaRPr lang="en-US" dirty="0">
              <a:latin typeface="Lato Light" panose="020F0302020204030203" pitchFamily="34" charset="0"/>
            </a:endParaRPr>
          </a:p>
        </p:txBody>
      </p:sp>
      <p:sp>
        <p:nvSpPr>
          <p:cNvPr id="49" name="Freeform 81">
            <a:extLst>
              <a:ext uri="{FF2B5EF4-FFF2-40B4-BE49-F238E27FC236}">
                <a16:creationId xmlns:a16="http://schemas.microsoft.com/office/drawing/2014/main" id="{F7FA4B6F-D6E6-A640-A0C7-5849A860B4C4}"/>
              </a:ext>
            </a:extLst>
          </p:cNvPr>
          <p:cNvSpPr>
            <a:spLocks noChangeArrowheads="1"/>
          </p:cNvSpPr>
          <p:nvPr/>
        </p:nvSpPr>
        <p:spPr bwMode="auto">
          <a:xfrm>
            <a:off x="5991630" y="3700907"/>
            <a:ext cx="823957" cy="1669886"/>
          </a:xfrm>
          <a:custGeom>
            <a:avLst/>
            <a:gdLst>
              <a:gd name="T0" fmla="*/ 134272 w 1323"/>
              <a:gd name="T1" fmla="*/ 943223 h 2679"/>
              <a:gd name="T2" fmla="*/ 134272 w 1323"/>
              <a:gd name="T3" fmla="*/ 943223 h 2679"/>
              <a:gd name="T4" fmla="*/ 475530 w 1323"/>
              <a:gd name="T5" fmla="*/ 0 h 2679"/>
              <a:gd name="T6" fmla="*/ 201227 w 1323"/>
              <a:gd name="T7" fmla="*/ 0 h 2679"/>
              <a:gd name="T8" fmla="*/ 201227 w 1323"/>
              <a:gd name="T9" fmla="*/ 0 h 2679"/>
              <a:gd name="T10" fmla="*/ 0 w 1323"/>
              <a:gd name="T11" fmla="*/ 948267 h 2679"/>
              <a:gd name="T12" fmla="*/ 0 w 1323"/>
              <a:gd name="T13" fmla="*/ 948267 h 2679"/>
              <a:gd name="T14" fmla="*/ 4320 w 1323"/>
              <a:gd name="T15" fmla="*/ 949708 h 2679"/>
              <a:gd name="T16" fmla="*/ 4320 w 1323"/>
              <a:gd name="T17" fmla="*/ 949708 h 2679"/>
              <a:gd name="T18" fmla="*/ 134272 w 1323"/>
              <a:gd name="T19" fmla="*/ 943223 h 26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3" h="2679">
                <a:moveTo>
                  <a:pt x="373" y="2618"/>
                </a:moveTo>
                <a:lnTo>
                  <a:pt x="373" y="2618"/>
                </a:lnTo>
                <a:cubicBezTo>
                  <a:pt x="1322" y="2229"/>
                  <a:pt x="1321" y="0"/>
                  <a:pt x="1321" y="0"/>
                </a:cubicBezTo>
                <a:lnTo>
                  <a:pt x="559" y="0"/>
                </a:lnTo>
                <a:cubicBezTo>
                  <a:pt x="608" y="555"/>
                  <a:pt x="642" y="1865"/>
                  <a:pt x="0" y="2632"/>
                </a:cubicBezTo>
                <a:cubicBezTo>
                  <a:pt x="4" y="2634"/>
                  <a:pt x="8" y="2635"/>
                  <a:pt x="12" y="2636"/>
                </a:cubicBezTo>
                <a:cubicBezTo>
                  <a:pt x="92" y="2660"/>
                  <a:pt x="223" y="2678"/>
                  <a:pt x="373" y="2618"/>
                </a:cubicBezTo>
              </a:path>
            </a:pathLst>
          </a:custGeom>
          <a:solidFill>
            <a:schemeClr val="accent3">
              <a:lumMod val="75000"/>
              <a:alpha val="20000"/>
            </a:schemeClr>
          </a:solidFill>
          <a:ln>
            <a:noFill/>
          </a:ln>
          <a:effectLst/>
        </p:spPr>
        <p:txBody>
          <a:bodyPr wrap="none" anchor="ctr"/>
          <a:lstStyle/>
          <a:p>
            <a:endParaRPr lang="en-US" dirty="0">
              <a:latin typeface="Lato Light" panose="020F0302020204030203" pitchFamily="34" charset="0"/>
            </a:endParaRPr>
          </a:p>
        </p:txBody>
      </p:sp>
      <p:sp>
        <p:nvSpPr>
          <p:cNvPr id="50" name="Freeform 219">
            <a:extLst>
              <a:ext uri="{FF2B5EF4-FFF2-40B4-BE49-F238E27FC236}">
                <a16:creationId xmlns:a16="http://schemas.microsoft.com/office/drawing/2014/main" id="{A5EE9FD9-BA29-D84B-8443-38F95F2B9E08}"/>
              </a:ext>
            </a:extLst>
          </p:cNvPr>
          <p:cNvSpPr>
            <a:spLocks noChangeArrowheads="1"/>
          </p:cNvSpPr>
          <p:nvPr/>
        </p:nvSpPr>
        <p:spPr bwMode="auto">
          <a:xfrm>
            <a:off x="3758707" y="3321887"/>
            <a:ext cx="450430" cy="450430"/>
          </a:xfrm>
          <a:custGeom>
            <a:avLst/>
            <a:gdLst>
              <a:gd name="T0" fmla="*/ 259990 w 723"/>
              <a:gd name="T1" fmla="*/ 129814 h 722"/>
              <a:gd name="T2" fmla="*/ 259990 w 723"/>
              <a:gd name="T3" fmla="*/ 129814 h 722"/>
              <a:gd name="T4" fmla="*/ 129995 w 723"/>
              <a:gd name="T5" fmla="*/ 259989 h 722"/>
              <a:gd name="T6" fmla="*/ 129995 w 723"/>
              <a:gd name="T7" fmla="*/ 259989 h 722"/>
              <a:gd name="T8" fmla="*/ 0 w 723"/>
              <a:gd name="T9" fmla="*/ 129814 h 722"/>
              <a:gd name="T10" fmla="*/ 0 w 723"/>
              <a:gd name="T11" fmla="*/ 129814 h 722"/>
              <a:gd name="T12" fmla="*/ 129995 w 723"/>
              <a:gd name="T13" fmla="*/ 0 h 722"/>
              <a:gd name="T14" fmla="*/ 129995 w 723"/>
              <a:gd name="T15" fmla="*/ 0 h 722"/>
              <a:gd name="T16" fmla="*/ 259990 w 723"/>
              <a:gd name="T17" fmla="*/ 129814 h 7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2">
                <a:moveTo>
                  <a:pt x="722" y="360"/>
                </a:moveTo>
                <a:lnTo>
                  <a:pt x="722" y="360"/>
                </a:lnTo>
                <a:cubicBezTo>
                  <a:pt x="722" y="559"/>
                  <a:pt x="560" y="721"/>
                  <a:pt x="361" y="721"/>
                </a:cubicBezTo>
                <a:cubicBezTo>
                  <a:pt x="162" y="721"/>
                  <a:pt x="0" y="559"/>
                  <a:pt x="0" y="360"/>
                </a:cubicBezTo>
                <a:cubicBezTo>
                  <a:pt x="0" y="162"/>
                  <a:pt x="162" y="0"/>
                  <a:pt x="361" y="0"/>
                </a:cubicBezTo>
                <a:cubicBezTo>
                  <a:pt x="560" y="0"/>
                  <a:pt x="722" y="162"/>
                  <a:pt x="722" y="360"/>
                </a:cubicBez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51" name="Freeform 221">
            <a:extLst>
              <a:ext uri="{FF2B5EF4-FFF2-40B4-BE49-F238E27FC236}">
                <a16:creationId xmlns:a16="http://schemas.microsoft.com/office/drawing/2014/main" id="{71976258-434B-4C47-B949-F767B9A76AEA}"/>
              </a:ext>
            </a:extLst>
          </p:cNvPr>
          <p:cNvSpPr>
            <a:spLocks noChangeArrowheads="1"/>
          </p:cNvSpPr>
          <p:nvPr/>
        </p:nvSpPr>
        <p:spPr bwMode="auto">
          <a:xfrm>
            <a:off x="3758707" y="447267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1"/>
                  <a:pt x="560" y="722"/>
                  <a:pt x="361" y="722"/>
                </a:cubicBezTo>
                <a:cubicBezTo>
                  <a:pt x="162" y="722"/>
                  <a:pt x="0" y="561"/>
                  <a:pt x="0" y="361"/>
                </a:cubicBezTo>
                <a:cubicBezTo>
                  <a:pt x="0" y="162"/>
                  <a:pt x="162" y="0"/>
                  <a:pt x="361" y="0"/>
                </a:cubicBezTo>
                <a:cubicBezTo>
                  <a:pt x="560" y="0"/>
                  <a:pt x="722" y="162"/>
                  <a:pt x="722" y="361"/>
                </a:cubicBez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52" name="Freeform 223">
            <a:extLst>
              <a:ext uri="{FF2B5EF4-FFF2-40B4-BE49-F238E27FC236}">
                <a16:creationId xmlns:a16="http://schemas.microsoft.com/office/drawing/2014/main" id="{3A25E95B-35BA-9443-8C3F-DB3B43101661}"/>
              </a:ext>
            </a:extLst>
          </p:cNvPr>
          <p:cNvSpPr>
            <a:spLocks noChangeArrowheads="1"/>
          </p:cNvSpPr>
          <p:nvPr/>
        </p:nvSpPr>
        <p:spPr bwMode="auto">
          <a:xfrm>
            <a:off x="3758707" y="562621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0"/>
                  <a:pt x="560" y="722"/>
                  <a:pt x="361" y="722"/>
                </a:cubicBezTo>
                <a:cubicBezTo>
                  <a:pt x="162" y="722"/>
                  <a:pt x="0" y="560"/>
                  <a:pt x="0" y="361"/>
                </a:cubicBezTo>
                <a:cubicBezTo>
                  <a:pt x="0" y="162"/>
                  <a:pt x="162" y="0"/>
                  <a:pt x="361" y="0"/>
                </a:cubicBezTo>
                <a:cubicBezTo>
                  <a:pt x="560" y="0"/>
                  <a:pt x="722" y="162"/>
                  <a:pt x="722" y="361"/>
                </a:cubicBezTo>
              </a:path>
            </a:pathLst>
          </a:custGeom>
          <a:solidFill>
            <a:schemeClr val="accent1"/>
          </a:solidFill>
          <a:ln>
            <a:noFill/>
          </a:ln>
          <a:effectLst/>
        </p:spPr>
        <p:txBody>
          <a:bodyPr wrap="none" anchor="ctr"/>
          <a:lstStyle/>
          <a:p>
            <a:endParaRPr lang="en-US" dirty="0">
              <a:latin typeface="Lato Light" panose="020F0302020204030203" pitchFamily="34" charset="0"/>
            </a:endParaRPr>
          </a:p>
        </p:txBody>
      </p:sp>
      <p:sp>
        <p:nvSpPr>
          <p:cNvPr id="53" name="Freeform 225">
            <a:extLst>
              <a:ext uri="{FF2B5EF4-FFF2-40B4-BE49-F238E27FC236}">
                <a16:creationId xmlns:a16="http://schemas.microsoft.com/office/drawing/2014/main" id="{2E7785A1-6738-9B42-9536-0B988989D0F0}"/>
              </a:ext>
            </a:extLst>
          </p:cNvPr>
          <p:cNvSpPr>
            <a:spLocks noChangeArrowheads="1"/>
          </p:cNvSpPr>
          <p:nvPr/>
        </p:nvSpPr>
        <p:spPr bwMode="auto">
          <a:xfrm>
            <a:off x="8078989" y="2547367"/>
            <a:ext cx="19227" cy="3304067"/>
          </a:xfrm>
          <a:custGeom>
            <a:avLst/>
            <a:gdLst>
              <a:gd name="T0" fmla="*/ 0 w 31"/>
              <a:gd name="T1" fmla="*/ 1909402 h 5305"/>
              <a:gd name="T2" fmla="*/ 10755 w 31"/>
              <a:gd name="T3" fmla="*/ 1909402 h 5305"/>
              <a:gd name="T4" fmla="*/ 10755 w 31"/>
              <a:gd name="T5" fmla="*/ 0 h 5305"/>
              <a:gd name="T6" fmla="*/ 0 w 31"/>
              <a:gd name="T7" fmla="*/ 0 h 5305"/>
              <a:gd name="T8" fmla="*/ 0 w 31"/>
              <a:gd name="T9" fmla="*/ 1909402 h 5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305">
                <a:moveTo>
                  <a:pt x="0" y="5304"/>
                </a:moveTo>
                <a:lnTo>
                  <a:pt x="30" y="5304"/>
                </a:lnTo>
                <a:lnTo>
                  <a:pt x="30" y="0"/>
                </a:lnTo>
                <a:lnTo>
                  <a:pt x="0" y="0"/>
                </a:lnTo>
                <a:lnTo>
                  <a:pt x="0" y="5304"/>
                </a:ln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54" name="Freeform 362">
            <a:extLst>
              <a:ext uri="{FF2B5EF4-FFF2-40B4-BE49-F238E27FC236}">
                <a16:creationId xmlns:a16="http://schemas.microsoft.com/office/drawing/2014/main" id="{C5AD2202-BCCA-DE48-94C6-3FD90CC21560}"/>
              </a:ext>
            </a:extLst>
          </p:cNvPr>
          <p:cNvSpPr>
            <a:spLocks noChangeArrowheads="1"/>
          </p:cNvSpPr>
          <p:nvPr/>
        </p:nvSpPr>
        <p:spPr bwMode="auto">
          <a:xfrm>
            <a:off x="7864759" y="3321887"/>
            <a:ext cx="450430" cy="450430"/>
          </a:xfrm>
          <a:custGeom>
            <a:avLst/>
            <a:gdLst>
              <a:gd name="T0" fmla="*/ 0 w 723"/>
              <a:gd name="T1" fmla="*/ 129814 h 722"/>
              <a:gd name="T2" fmla="*/ 0 w 723"/>
              <a:gd name="T3" fmla="*/ 129814 h 722"/>
              <a:gd name="T4" fmla="*/ 129995 w 723"/>
              <a:gd name="T5" fmla="*/ 259989 h 722"/>
              <a:gd name="T6" fmla="*/ 129995 w 723"/>
              <a:gd name="T7" fmla="*/ 259989 h 722"/>
              <a:gd name="T8" fmla="*/ 259990 w 723"/>
              <a:gd name="T9" fmla="*/ 129814 h 722"/>
              <a:gd name="T10" fmla="*/ 259990 w 723"/>
              <a:gd name="T11" fmla="*/ 129814 h 722"/>
              <a:gd name="T12" fmla="*/ 129995 w 723"/>
              <a:gd name="T13" fmla="*/ 0 h 722"/>
              <a:gd name="T14" fmla="*/ 129995 w 723"/>
              <a:gd name="T15" fmla="*/ 0 h 722"/>
              <a:gd name="T16" fmla="*/ 0 w 723"/>
              <a:gd name="T17" fmla="*/ 129814 h 7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2">
                <a:moveTo>
                  <a:pt x="0" y="360"/>
                </a:moveTo>
                <a:lnTo>
                  <a:pt x="0" y="360"/>
                </a:lnTo>
                <a:cubicBezTo>
                  <a:pt x="0" y="559"/>
                  <a:pt x="162" y="721"/>
                  <a:pt x="361" y="721"/>
                </a:cubicBezTo>
                <a:cubicBezTo>
                  <a:pt x="560" y="721"/>
                  <a:pt x="722" y="559"/>
                  <a:pt x="722" y="360"/>
                </a:cubicBezTo>
                <a:cubicBezTo>
                  <a:pt x="722" y="162"/>
                  <a:pt x="560" y="0"/>
                  <a:pt x="361" y="0"/>
                </a:cubicBezTo>
                <a:cubicBezTo>
                  <a:pt x="162" y="0"/>
                  <a:pt x="0" y="162"/>
                  <a:pt x="0" y="360"/>
                </a:cubicBez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55" name="Freeform 364">
            <a:extLst>
              <a:ext uri="{FF2B5EF4-FFF2-40B4-BE49-F238E27FC236}">
                <a16:creationId xmlns:a16="http://schemas.microsoft.com/office/drawing/2014/main" id="{33443F99-3A64-7145-B55C-6AF887655C48}"/>
              </a:ext>
            </a:extLst>
          </p:cNvPr>
          <p:cNvSpPr>
            <a:spLocks noChangeArrowheads="1"/>
          </p:cNvSpPr>
          <p:nvPr/>
        </p:nvSpPr>
        <p:spPr bwMode="auto">
          <a:xfrm>
            <a:off x="7864759" y="447267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1"/>
                  <a:pt x="560" y="722"/>
                  <a:pt x="361" y="722"/>
                </a:cubicBezTo>
                <a:cubicBezTo>
                  <a:pt x="162" y="722"/>
                  <a:pt x="0" y="561"/>
                  <a:pt x="0" y="361"/>
                </a:cubicBezTo>
                <a:cubicBezTo>
                  <a:pt x="0" y="162"/>
                  <a:pt x="162" y="0"/>
                  <a:pt x="361" y="0"/>
                </a:cubicBezTo>
                <a:cubicBezTo>
                  <a:pt x="560" y="0"/>
                  <a:pt x="722" y="162"/>
                  <a:pt x="722" y="361"/>
                </a:cubicBez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56" name="Freeform 366">
            <a:extLst>
              <a:ext uri="{FF2B5EF4-FFF2-40B4-BE49-F238E27FC236}">
                <a16:creationId xmlns:a16="http://schemas.microsoft.com/office/drawing/2014/main" id="{B4B86030-B718-4F4E-AC2F-60C997918414}"/>
              </a:ext>
            </a:extLst>
          </p:cNvPr>
          <p:cNvSpPr>
            <a:spLocks noChangeArrowheads="1"/>
          </p:cNvSpPr>
          <p:nvPr/>
        </p:nvSpPr>
        <p:spPr bwMode="auto">
          <a:xfrm>
            <a:off x="7864759" y="5626219"/>
            <a:ext cx="450430" cy="450430"/>
          </a:xfrm>
          <a:custGeom>
            <a:avLst/>
            <a:gdLst>
              <a:gd name="T0" fmla="*/ 259990 w 723"/>
              <a:gd name="T1" fmla="*/ 129995 h 723"/>
              <a:gd name="T2" fmla="*/ 259990 w 723"/>
              <a:gd name="T3" fmla="*/ 129995 h 723"/>
              <a:gd name="T4" fmla="*/ 129995 w 723"/>
              <a:gd name="T5" fmla="*/ 259990 h 723"/>
              <a:gd name="T6" fmla="*/ 129995 w 723"/>
              <a:gd name="T7" fmla="*/ 259990 h 723"/>
              <a:gd name="T8" fmla="*/ 0 w 723"/>
              <a:gd name="T9" fmla="*/ 129995 h 723"/>
              <a:gd name="T10" fmla="*/ 0 w 723"/>
              <a:gd name="T11" fmla="*/ 129995 h 723"/>
              <a:gd name="T12" fmla="*/ 129995 w 723"/>
              <a:gd name="T13" fmla="*/ 0 h 723"/>
              <a:gd name="T14" fmla="*/ 129995 w 723"/>
              <a:gd name="T15" fmla="*/ 0 h 723"/>
              <a:gd name="T16" fmla="*/ 259990 w 723"/>
              <a:gd name="T17" fmla="*/ 129995 h 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723">
                <a:moveTo>
                  <a:pt x="722" y="361"/>
                </a:moveTo>
                <a:lnTo>
                  <a:pt x="722" y="361"/>
                </a:lnTo>
                <a:cubicBezTo>
                  <a:pt x="722" y="560"/>
                  <a:pt x="560" y="722"/>
                  <a:pt x="361" y="722"/>
                </a:cubicBezTo>
                <a:cubicBezTo>
                  <a:pt x="162" y="722"/>
                  <a:pt x="0" y="560"/>
                  <a:pt x="0" y="361"/>
                </a:cubicBezTo>
                <a:cubicBezTo>
                  <a:pt x="0" y="162"/>
                  <a:pt x="162" y="0"/>
                  <a:pt x="361" y="0"/>
                </a:cubicBezTo>
                <a:cubicBezTo>
                  <a:pt x="560" y="0"/>
                  <a:pt x="722" y="162"/>
                  <a:pt x="722" y="361"/>
                </a:cubicBezTo>
              </a:path>
            </a:pathLst>
          </a:custGeom>
          <a:solidFill>
            <a:schemeClr val="accent2"/>
          </a:solidFill>
          <a:ln>
            <a:noFill/>
          </a:ln>
          <a:effectLst/>
        </p:spPr>
        <p:txBody>
          <a:bodyPr wrap="none" anchor="ctr"/>
          <a:lstStyle/>
          <a:p>
            <a:endParaRPr lang="en-US" dirty="0">
              <a:latin typeface="Lato Light" panose="020F0302020204030203" pitchFamily="34" charset="0"/>
            </a:endParaRPr>
          </a:p>
        </p:txBody>
      </p:sp>
      <p:sp>
        <p:nvSpPr>
          <p:cNvPr id="57" name="Freeform 368">
            <a:extLst>
              <a:ext uri="{FF2B5EF4-FFF2-40B4-BE49-F238E27FC236}">
                <a16:creationId xmlns:a16="http://schemas.microsoft.com/office/drawing/2014/main" id="{CF6014CB-E4F8-E74D-A3BA-20412AC729EE}"/>
              </a:ext>
            </a:extLst>
          </p:cNvPr>
          <p:cNvSpPr>
            <a:spLocks noChangeArrowheads="1"/>
          </p:cNvSpPr>
          <p:nvPr/>
        </p:nvSpPr>
        <p:spPr bwMode="auto">
          <a:xfrm>
            <a:off x="5107250" y="5942072"/>
            <a:ext cx="1977497" cy="134579"/>
          </a:xfrm>
          <a:custGeom>
            <a:avLst/>
            <a:gdLst>
              <a:gd name="T0" fmla="*/ 1142640 w 3176"/>
              <a:gd name="T1" fmla="*/ 77430 h 218"/>
              <a:gd name="T2" fmla="*/ 0 w 3176"/>
              <a:gd name="T3" fmla="*/ 77430 h 218"/>
              <a:gd name="T4" fmla="*/ 0 w 3176"/>
              <a:gd name="T5" fmla="*/ 0 h 218"/>
              <a:gd name="T6" fmla="*/ 1142640 w 3176"/>
              <a:gd name="T7" fmla="*/ 0 h 218"/>
              <a:gd name="T8" fmla="*/ 1142640 w 3176"/>
              <a:gd name="T9" fmla="*/ 77430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6" h="218">
                <a:moveTo>
                  <a:pt x="3175" y="217"/>
                </a:moveTo>
                <a:lnTo>
                  <a:pt x="0" y="217"/>
                </a:lnTo>
                <a:lnTo>
                  <a:pt x="0" y="0"/>
                </a:lnTo>
                <a:lnTo>
                  <a:pt x="3175" y="0"/>
                </a:lnTo>
                <a:lnTo>
                  <a:pt x="3175" y="217"/>
                </a:lnTo>
              </a:path>
            </a:pathLst>
          </a:custGeom>
          <a:solidFill>
            <a:schemeClr val="accent6"/>
          </a:solidFill>
          <a:ln>
            <a:noFill/>
          </a:ln>
          <a:effectLst/>
        </p:spPr>
        <p:txBody>
          <a:bodyPr wrap="none" anchor="ctr"/>
          <a:lstStyle/>
          <a:p>
            <a:endParaRPr lang="en-US" dirty="0">
              <a:latin typeface="Lato Light" panose="020F0302020204030203" pitchFamily="34" charset="0"/>
            </a:endParaRPr>
          </a:p>
        </p:txBody>
      </p:sp>
      <p:sp>
        <p:nvSpPr>
          <p:cNvPr id="58" name="Freeform 384">
            <a:extLst>
              <a:ext uri="{FF2B5EF4-FFF2-40B4-BE49-F238E27FC236}">
                <a16:creationId xmlns:a16="http://schemas.microsoft.com/office/drawing/2014/main" id="{B3AFE70D-05CC-C04A-8E92-909B271B82E1}"/>
              </a:ext>
            </a:extLst>
          </p:cNvPr>
          <p:cNvSpPr>
            <a:spLocks noChangeArrowheads="1"/>
          </p:cNvSpPr>
          <p:nvPr/>
        </p:nvSpPr>
        <p:spPr bwMode="auto">
          <a:xfrm>
            <a:off x="5370916" y="2330391"/>
            <a:ext cx="1452912" cy="780013"/>
          </a:xfrm>
          <a:custGeom>
            <a:avLst/>
            <a:gdLst>
              <a:gd name="T0" fmla="*/ 839428 w 2332"/>
              <a:gd name="T1" fmla="*/ 450490 h 1253"/>
              <a:gd name="T2" fmla="*/ 0 w 2332"/>
              <a:gd name="T3" fmla="*/ 450490 h 1253"/>
              <a:gd name="T4" fmla="*/ 0 w 2332"/>
              <a:gd name="T5" fmla="*/ 0 h 1253"/>
              <a:gd name="T6" fmla="*/ 839428 w 2332"/>
              <a:gd name="T7" fmla="*/ 0 h 1253"/>
              <a:gd name="T8" fmla="*/ 839428 w 2332"/>
              <a:gd name="T9" fmla="*/ 45049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2" h="1253">
                <a:moveTo>
                  <a:pt x="2331" y="1252"/>
                </a:moveTo>
                <a:lnTo>
                  <a:pt x="0" y="1252"/>
                </a:lnTo>
                <a:lnTo>
                  <a:pt x="0" y="0"/>
                </a:lnTo>
                <a:lnTo>
                  <a:pt x="2331" y="0"/>
                </a:lnTo>
                <a:lnTo>
                  <a:pt x="2331" y="1252"/>
                </a:lnTo>
              </a:path>
            </a:pathLst>
          </a:custGeom>
          <a:noFill/>
          <a:ln w="25400" cap="flat">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Light" panose="020F0302020204030203" pitchFamily="34" charset="0"/>
            </a:endParaRPr>
          </a:p>
        </p:txBody>
      </p:sp>
      <p:sp>
        <p:nvSpPr>
          <p:cNvPr id="59" name="Line 385">
            <a:extLst>
              <a:ext uri="{FF2B5EF4-FFF2-40B4-BE49-F238E27FC236}">
                <a16:creationId xmlns:a16="http://schemas.microsoft.com/office/drawing/2014/main" id="{72B8D2A6-0D19-CA4C-A91B-3D78BC0884E5}"/>
              </a:ext>
            </a:extLst>
          </p:cNvPr>
          <p:cNvSpPr>
            <a:spLocks noChangeShapeType="1"/>
          </p:cNvSpPr>
          <p:nvPr/>
        </p:nvSpPr>
        <p:spPr bwMode="auto">
          <a:xfrm>
            <a:off x="6095998" y="3110406"/>
            <a:ext cx="0" cy="524587"/>
          </a:xfrm>
          <a:prstGeom prst="line">
            <a:avLst/>
          </a:prstGeom>
          <a:noFill/>
          <a:ln w="25400">
            <a:solidFill>
              <a:schemeClr val="accent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ato Light" panose="020F0302020204030203" pitchFamily="34" charset="0"/>
            </a:endParaRPr>
          </a:p>
        </p:txBody>
      </p:sp>
      <p:sp>
        <p:nvSpPr>
          <p:cNvPr id="6" name="TextBox 5">
            <a:extLst>
              <a:ext uri="{FF2B5EF4-FFF2-40B4-BE49-F238E27FC236}">
                <a16:creationId xmlns:a16="http://schemas.microsoft.com/office/drawing/2014/main" id="{01DA5CE9-7B9F-1E46-B603-5F7D8935EFDD}"/>
              </a:ext>
            </a:extLst>
          </p:cNvPr>
          <p:cNvSpPr txBox="1"/>
          <p:nvPr/>
        </p:nvSpPr>
        <p:spPr>
          <a:xfrm>
            <a:off x="2553328" y="1905939"/>
            <a:ext cx="1078821" cy="656590"/>
          </a:xfrm>
          <a:prstGeom prst="rect">
            <a:avLst/>
          </a:prstGeom>
          <a:noFill/>
        </p:spPr>
        <p:txBody>
          <a:bodyPr wrap="none" rtlCol="0" anchor="b">
            <a:spAutoFit/>
          </a:bodyPr>
          <a:lstStyle/>
          <a:p>
            <a:pPr algn="ctr">
              <a:lnSpc>
                <a:spcPts val="4440"/>
              </a:lnSpc>
            </a:pPr>
            <a:r>
              <a:rPr lang="en-US" sz="3700" b="1" spc="-35" dirty="0">
                <a:solidFill>
                  <a:schemeClr val="bg1"/>
                </a:solidFill>
                <a:latin typeface="Lato Light" panose="020F0302020204030203" pitchFamily="34" charset="0"/>
              </a:rPr>
              <a:t>Pros</a:t>
            </a:r>
          </a:p>
        </p:txBody>
      </p:sp>
      <p:sp>
        <p:nvSpPr>
          <p:cNvPr id="7" name="TextBox 6">
            <a:extLst>
              <a:ext uri="{FF2B5EF4-FFF2-40B4-BE49-F238E27FC236}">
                <a16:creationId xmlns:a16="http://schemas.microsoft.com/office/drawing/2014/main" id="{B908710A-60C7-2B4E-B844-A53A9A509574}"/>
              </a:ext>
            </a:extLst>
          </p:cNvPr>
          <p:cNvSpPr txBox="1"/>
          <p:nvPr/>
        </p:nvSpPr>
        <p:spPr>
          <a:xfrm>
            <a:off x="2680652" y="3089650"/>
            <a:ext cx="844462" cy="338554"/>
          </a:xfrm>
          <a:prstGeom prst="rect">
            <a:avLst/>
          </a:prstGeom>
          <a:noFill/>
        </p:spPr>
        <p:txBody>
          <a:bodyPr wrap="none" rtlCol="0" anchor="b">
            <a:spAutoFit/>
          </a:bodyPr>
          <a:lstStyle/>
          <a:p>
            <a:pPr algn="r"/>
            <a:r>
              <a:rPr lang="en-US" sz="1600" b="1" spc="-15" dirty="0">
                <a:solidFill>
                  <a:schemeClr val="tx2"/>
                </a:solidFill>
                <a:latin typeface="Lato Light" panose="020F0302020204030203" pitchFamily="34" charset="0"/>
              </a:rPr>
              <a:t>Success</a:t>
            </a:r>
          </a:p>
        </p:txBody>
      </p:sp>
      <p:sp>
        <p:nvSpPr>
          <p:cNvPr id="8" name="TextBox 7">
            <a:extLst>
              <a:ext uri="{FF2B5EF4-FFF2-40B4-BE49-F238E27FC236}">
                <a16:creationId xmlns:a16="http://schemas.microsoft.com/office/drawing/2014/main" id="{1916365E-48F0-8645-8A22-E13B1A3F9EBE}"/>
              </a:ext>
            </a:extLst>
          </p:cNvPr>
          <p:cNvSpPr txBox="1"/>
          <p:nvPr/>
        </p:nvSpPr>
        <p:spPr>
          <a:xfrm>
            <a:off x="1492427" y="3450124"/>
            <a:ext cx="2032687" cy="762645"/>
          </a:xfrm>
          <a:prstGeom prst="rect">
            <a:avLst/>
          </a:prstGeom>
          <a:noFill/>
        </p:spPr>
        <p:txBody>
          <a:bodyPr wrap="square" rtlCol="0" anchor="t">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9" name="TextBox 8">
            <a:extLst>
              <a:ext uri="{FF2B5EF4-FFF2-40B4-BE49-F238E27FC236}">
                <a16:creationId xmlns:a16="http://schemas.microsoft.com/office/drawing/2014/main" id="{B162A23A-1500-A74C-976B-AFEDD9698F53}"/>
              </a:ext>
            </a:extLst>
          </p:cNvPr>
          <p:cNvSpPr txBox="1"/>
          <p:nvPr/>
        </p:nvSpPr>
        <p:spPr>
          <a:xfrm>
            <a:off x="3854397" y="3439820"/>
            <a:ext cx="26289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A</a:t>
            </a:r>
          </a:p>
        </p:txBody>
      </p:sp>
      <p:sp>
        <p:nvSpPr>
          <p:cNvPr id="10" name="TextBox 9">
            <a:extLst>
              <a:ext uri="{FF2B5EF4-FFF2-40B4-BE49-F238E27FC236}">
                <a16:creationId xmlns:a16="http://schemas.microsoft.com/office/drawing/2014/main" id="{CB47BEA0-47EE-B647-940C-F1A59BF44967}"/>
              </a:ext>
            </a:extLst>
          </p:cNvPr>
          <p:cNvSpPr txBox="1"/>
          <p:nvPr/>
        </p:nvSpPr>
        <p:spPr>
          <a:xfrm>
            <a:off x="2224759" y="4243763"/>
            <a:ext cx="1300356" cy="338554"/>
          </a:xfrm>
          <a:prstGeom prst="rect">
            <a:avLst/>
          </a:prstGeom>
          <a:noFill/>
        </p:spPr>
        <p:txBody>
          <a:bodyPr wrap="none" rtlCol="0" anchor="b">
            <a:spAutoFit/>
          </a:bodyPr>
          <a:lstStyle/>
          <a:p>
            <a:pPr algn="r"/>
            <a:r>
              <a:rPr lang="en-US" sz="1600" b="1" spc="-15" dirty="0">
                <a:solidFill>
                  <a:schemeClr val="tx2"/>
                </a:solidFill>
                <a:latin typeface="Lato Light" panose="020F0302020204030203" pitchFamily="34" charset="0"/>
              </a:rPr>
              <a:t>Management</a:t>
            </a:r>
          </a:p>
        </p:txBody>
      </p:sp>
      <p:sp>
        <p:nvSpPr>
          <p:cNvPr id="11" name="TextBox 10">
            <a:extLst>
              <a:ext uri="{FF2B5EF4-FFF2-40B4-BE49-F238E27FC236}">
                <a16:creationId xmlns:a16="http://schemas.microsoft.com/office/drawing/2014/main" id="{26880EB6-D959-8748-9540-83D92559CD74}"/>
              </a:ext>
            </a:extLst>
          </p:cNvPr>
          <p:cNvSpPr txBox="1"/>
          <p:nvPr/>
        </p:nvSpPr>
        <p:spPr>
          <a:xfrm>
            <a:off x="1658196" y="4604238"/>
            <a:ext cx="1866918" cy="762645"/>
          </a:xfrm>
          <a:prstGeom prst="rect">
            <a:avLst/>
          </a:prstGeom>
          <a:noFill/>
        </p:spPr>
        <p:txBody>
          <a:bodyPr wrap="square" rtlCol="0" anchor="t">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12" name="TextBox 11">
            <a:extLst>
              <a:ext uri="{FF2B5EF4-FFF2-40B4-BE49-F238E27FC236}">
                <a16:creationId xmlns:a16="http://schemas.microsoft.com/office/drawing/2014/main" id="{73F470F0-1A3E-3742-B718-24CAC43FA336}"/>
              </a:ext>
            </a:extLst>
          </p:cNvPr>
          <p:cNvSpPr txBox="1"/>
          <p:nvPr/>
        </p:nvSpPr>
        <p:spPr>
          <a:xfrm>
            <a:off x="3858405" y="4593933"/>
            <a:ext cx="254878"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B</a:t>
            </a:r>
          </a:p>
        </p:txBody>
      </p:sp>
      <p:sp>
        <p:nvSpPr>
          <p:cNvPr id="13" name="TextBox 12">
            <a:extLst>
              <a:ext uri="{FF2B5EF4-FFF2-40B4-BE49-F238E27FC236}">
                <a16:creationId xmlns:a16="http://schemas.microsoft.com/office/drawing/2014/main" id="{B5401A6B-149F-6F48-98E7-4C10AEE0E0F3}"/>
              </a:ext>
            </a:extLst>
          </p:cNvPr>
          <p:cNvSpPr txBox="1"/>
          <p:nvPr/>
        </p:nvSpPr>
        <p:spPr>
          <a:xfrm>
            <a:off x="2909242" y="5396166"/>
            <a:ext cx="615873" cy="338554"/>
          </a:xfrm>
          <a:prstGeom prst="rect">
            <a:avLst/>
          </a:prstGeom>
          <a:noFill/>
        </p:spPr>
        <p:txBody>
          <a:bodyPr wrap="none" rtlCol="0" anchor="b">
            <a:spAutoFit/>
          </a:bodyPr>
          <a:lstStyle/>
          <a:p>
            <a:pPr algn="r"/>
            <a:r>
              <a:rPr lang="en-US" sz="1600" b="1" spc="-15" dirty="0">
                <a:solidFill>
                  <a:schemeClr val="tx2"/>
                </a:solidFill>
                <a:latin typeface="Lato Light" panose="020F0302020204030203" pitchFamily="34" charset="0"/>
              </a:rPr>
              <a:t>Sales</a:t>
            </a:r>
          </a:p>
        </p:txBody>
      </p:sp>
      <p:sp>
        <p:nvSpPr>
          <p:cNvPr id="14" name="TextBox 13">
            <a:extLst>
              <a:ext uri="{FF2B5EF4-FFF2-40B4-BE49-F238E27FC236}">
                <a16:creationId xmlns:a16="http://schemas.microsoft.com/office/drawing/2014/main" id="{8047E56B-B391-9A49-B1AC-0F79549ABCCC}"/>
              </a:ext>
            </a:extLst>
          </p:cNvPr>
          <p:cNvSpPr txBox="1"/>
          <p:nvPr/>
        </p:nvSpPr>
        <p:spPr>
          <a:xfrm>
            <a:off x="1658196" y="5756641"/>
            <a:ext cx="1866918" cy="762645"/>
          </a:xfrm>
          <a:prstGeom prst="rect">
            <a:avLst/>
          </a:prstGeom>
          <a:noFill/>
        </p:spPr>
        <p:txBody>
          <a:bodyPr wrap="square" rtlCol="0" anchor="t">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15" name="TextBox 14">
            <a:extLst>
              <a:ext uri="{FF2B5EF4-FFF2-40B4-BE49-F238E27FC236}">
                <a16:creationId xmlns:a16="http://schemas.microsoft.com/office/drawing/2014/main" id="{36EFCC1B-E78E-594A-8C58-89D94ED98EBB}"/>
              </a:ext>
            </a:extLst>
          </p:cNvPr>
          <p:cNvSpPr txBox="1"/>
          <p:nvPr/>
        </p:nvSpPr>
        <p:spPr>
          <a:xfrm>
            <a:off x="3851993" y="5746336"/>
            <a:ext cx="26770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C</a:t>
            </a:r>
          </a:p>
        </p:txBody>
      </p:sp>
      <p:sp>
        <p:nvSpPr>
          <p:cNvPr id="16" name="TextBox 15">
            <a:extLst>
              <a:ext uri="{FF2B5EF4-FFF2-40B4-BE49-F238E27FC236}">
                <a16:creationId xmlns:a16="http://schemas.microsoft.com/office/drawing/2014/main" id="{FF854001-8E46-DB48-B2E3-43FE0BBB84A2}"/>
              </a:ext>
            </a:extLst>
          </p:cNvPr>
          <p:cNvSpPr txBox="1"/>
          <p:nvPr/>
        </p:nvSpPr>
        <p:spPr>
          <a:xfrm>
            <a:off x="5439290" y="2346421"/>
            <a:ext cx="1313420" cy="707886"/>
          </a:xfrm>
          <a:prstGeom prst="rect">
            <a:avLst/>
          </a:prstGeom>
          <a:noFill/>
        </p:spPr>
        <p:txBody>
          <a:bodyPr wrap="square" rtlCol="0" anchor="ctr">
            <a:spAutoFit/>
          </a:bodyPr>
          <a:lstStyle/>
          <a:p>
            <a:pPr algn="ctr"/>
            <a:r>
              <a:rPr lang="en-US" sz="2000" b="1" spc="-15" dirty="0">
                <a:solidFill>
                  <a:schemeClr val="tx2"/>
                </a:solidFill>
                <a:latin typeface="Lato Light" panose="020F0302020204030203" pitchFamily="34" charset="0"/>
              </a:rPr>
              <a:t>Project Planning</a:t>
            </a:r>
          </a:p>
        </p:txBody>
      </p:sp>
      <p:sp>
        <p:nvSpPr>
          <p:cNvPr id="17" name="TextBox 16">
            <a:extLst>
              <a:ext uri="{FF2B5EF4-FFF2-40B4-BE49-F238E27FC236}">
                <a16:creationId xmlns:a16="http://schemas.microsoft.com/office/drawing/2014/main" id="{DE9F0ED8-941C-B648-97E9-46DA8DB89B71}"/>
              </a:ext>
            </a:extLst>
          </p:cNvPr>
          <p:cNvSpPr txBox="1"/>
          <p:nvPr/>
        </p:nvSpPr>
        <p:spPr>
          <a:xfrm>
            <a:off x="8369316" y="1905939"/>
            <a:ext cx="1197444" cy="656590"/>
          </a:xfrm>
          <a:prstGeom prst="rect">
            <a:avLst/>
          </a:prstGeom>
          <a:noFill/>
        </p:spPr>
        <p:txBody>
          <a:bodyPr wrap="none" rtlCol="0" anchor="b">
            <a:spAutoFit/>
          </a:bodyPr>
          <a:lstStyle/>
          <a:p>
            <a:pPr>
              <a:lnSpc>
                <a:spcPts val="4440"/>
              </a:lnSpc>
            </a:pPr>
            <a:r>
              <a:rPr lang="en-US" sz="3700" b="1" spc="-35" dirty="0">
                <a:solidFill>
                  <a:schemeClr val="bg1"/>
                </a:solidFill>
                <a:latin typeface="Lato Light" panose="020F0302020204030203" pitchFamily="34" charset="0"/>
              </a:rPr>
              <a:t>Cons</a:t>
            </a:r>
          </a:p>
        </p:txBody>
      </p:sp>
      <p:sp>
        <p:nvSpPr>
          <p:cNvPr id="18" name="TextBox 17">
            <a:extLst>
              <a:ext uri="{FF2B5EF4-FFF2-40B4-BE49-F238E27FC236}">
                <a16:creationId xmlns:a16="http://schemas.microsoft.com/office/drawing/2014/main" id="{07825F6F-D3D0-D746-ABAC-76277A76FA15}"/>
              </a:ext>
            </a:extLst>
          </p:cNvPr>
          <p:cNvSpPr txBox="1"/>
          <p:nvPr/>
        </p:nvSpPr>
        <p:spPr>
          <a:xfrm>
            <a:off x="8544856" y="3089650"/>
            <a:ext cx="743793" cy="338554"/>
          </a:xfrm>
          <a:prstGeom prst="rect">
            <a:avLst/>
          </a:prstGeom>
          <a:noFill/>
        </p:spPr>
        <p:txBody>
          <a:bodyPr wrap="none" rtlCol="0" anchor="b">
            <a:spAutoFit/>
          </a:bodyPr>
          <a:lstStyle/>
          <a:p>
            <a:r>
              <a:rPr lang="en-US" sz="1600" b="1" spc="-15" dirty="0">
                <a:solidFill>
                  <a:schemeClr val="tx2"/>
                </a:solidFill>
                <a:latin typeface="Lato Light" panose="020F0302020204030203" pitchFamily="34" charset="0"/>
              </a:rPr>
              <a:t>Target</a:t>
            </a:r>
          </a:p>
        </p:txBody>
      </p:sp>
      <p:sp>
        <p:nvSpPr>
          <p:cNvPr id="19" name="TextBox 18">
            <a:extLst>
              <a:ext uri="{FF2B5EF4-FFF2-40B4-BE49-F238E27FC236}">
                <a16:creationId xmlns:a16="http://schemas.microsoft.com/office/drawing/2014/main" id="{3B75ACC1-BA35-F64B-A7A0-70F7E7433B61}"/>
              </a:ext>
            </a:extLst>
          </p:cNvPr>
          <p:cNvSpPr txBox="1"/>
          <p:nvPr/>
        </p:nvSpPr>
        <p:spPr>
          <a:xfrm>
            <a:off x="8544856" y="3450124"/>
            <a:ext cx="1866918" cy="762645"/>
          </a:xfrm>
          <a:prstGeom prst="rect">
            <a:avLst/>
          </a:prstGeom>
          <a:noFill/>
        </p:spPr>
        <p:txBody>
          <a:bodyPr wrap="square" rtlCol="0" anchor="t">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20" name="TextBox 19">
            <a:extLst>
              <a:ext uri="{FF2B5EF4-FFF2-40B4-BE49-F238E27FC236}">
                <a16:creationId xmlns:a16="http://schemas.microsoft.com/office/drawing/2014/main" id="{751B5DE8-8039-3C40-9F70-652BBA50F563}"/>
              </a:ext>
            </a:extLst>
          </p:cNvPr>
          <p:cNvSpPr txBox="1"/>
          <p:nvPr/>
        </p:nvSpPr>
        <p:spPr>
          <a:xfrm>
            <a:off x="7961206" y="3439820"/>
            <a:ext cx="26289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A</a:t>
            </a:r>
          </a:p>
        </p:txBody>
      </p:sp>
      <p:sp>
        <p:nvSpPr>
          <p:cNvPr id="21" name="TextBox 20">
            <a:extLst>
              <a:ext uri="{FF2B5EF4-FFF2-40B4-BE49-F238E27FC236}">
                <a16:creationId xmlns:a16="http://schemas.microsoft.com/office/drawing/2014/main" id="{8288CFF9-ED74-EA49-A207-3AAEB43C4AF2}"/>
              </a:ext>
            </a:extLst>
          </p:cNvPr>
          <p:cNvSpPr txBox="1"/>
          <p:nvPr/>
        </p:nvSpPr>
        <p:spPr>
          <a:xfrm>
            <a:off x="8544856" y="4243763"/>
            <a:ext cx="834524" cy="338554"/>
          </a:xfrm>
          <a:prstGeom prst="rect">
            <a:avLst/>
          </a:prstGeom>
          <a:noFill/>
        </p:spPr>
        <p:txBody>
          <a:bodyPr wrap="none" rtlCol="0" anchor="b">
            <a:spAutoFit/>
          </a:bodyPr>
          <a:lstStyle/>
          <a:p>
            <a:r>
              <a:rPr lang="en-US" sz="1600" b="1" spc="-15" dirty="0">
                <a:solidFill>
                  <a:schemeClr val="tx2"/>
                </a:solidFill>
                <a:latin typeface="Lato Light" panose="020F0302020204030203" pitchFamily="34" charset="0"/>
              </a:rPr>
              <a:t>Identify</a:t>
            </a:r>
          </a:p>
        </p:txBody>
      </p:sp>
      <p:sp>
        <p:nvSpPr>
          <p:cNvPr id="22" name="TextBox 21">
            <a:extLst>
              <a:ext uri="{FF2B5EF4-FFF2-40B4-BE49-F238E27FC236}">
                <a16:creationId xmlns:a16="http://schemas.microsoft.com/office/drawing/2014/main" id="{162F5765-91EA-494C-9474-17963C936699}"/>
              </a:ext>
            </a:extLst>
          </p:cNvPr>
          <p:cNvSpPr txBox="1"/>
          <p:nvPr/>
        </p:nvSpPr>
        <p:spPr>
          <a:xfrm>
            <a:off x="8544856" y="4604238"/>
            <a:ext cx="1866918" cy="762645"/>
          </a:xfrm>
          <a:prstGeom prst="rect">
            <a:avLst/>
          </a:prstGeom>
          <a:noFill/>
        </p:spPr>
        <p:txBody>
          <a:bodyPr wrap="square" rtlCol="0" anchor="t">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23" name="TextBox 22">
            <a:extLst>
              <a:ext uri="{FF2B5EF4-FFF2-40B4-BE49-F238E27FC236}">
                <a16:creationId xmlns:a16="http://schemas.microsoft.com/office/drawing/2014/main" id="{6A670DCB-F551-EC43-B40F-3943A2FECCBF}"/>
              </a:ext>
            </a:extLst>
          </p:cNvPr>
          <p:cNvSpPr txBox="1"/>
          <p:nvPr/>
        </p:nvSpPr>
        <p:spPr>
          <a:xfrm>
            <a:off x="7965214" y="4593933"/>
            <a:ext cx="254878"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B</a:t>
            </a:r>
          </a:p>
        </p:txBody>
      </p:sp>
      <p:sp>
        <p:nvSpPr>
          <p:cNvPr id="24" name="TextBox 23">
            <a:extLst>
              <a:ext uri="{FF2B5EF4-FFF2-40B4-BE49-F238E27FC236}">
                <a16:creationId xmlns:a16="http://schemas.microsoft.com/office/drawing/2014/main" id="{33728447-40F6-F345-A99C-16902CD4399F}"/>
              </a:ext>
            </a:extLst>
          </p:cNvPr>
          <p:cNvSpPr txBox="1"/>
          <p:nvPr/>
        </p:nvSpPr>
        <p:spPr>
          <a:xfrm>
            <a:off x="8544856" y="5396166"/>
            <a:ext cx="839653" cy="338554"/>
          </a:xfrm>
          <a:prstGeom prst="rect">
            <a:avLst/>
          </a:prstGeom>
          <a:noFill/>
        </p:spPr>
        <p:txBody>
          <a:bodyPr wrap="none" rtlCol="0" anchor="b">
            <a:spAutoFit/>
          </a:bodyPr>
          <a:lstStyle/>
          <a:p>
            <a:r>
              <a:rPr lang="en-US" sz="1600" b="1" spc="-15" dirty="0">
                <a:solidFill>
                  <a:schemeClr val="tx2"/>
                </a:solidFill>
                <a:latin typeface="Lato Light" panose="020F0302020204030203" pitchFamily="34" charset="0"/>
              </a:rPr>
              <a:t>Control</a:t>
            </a:r>
          </a:p>
        </p:txBody>
      </p:sp>
      <p:sp>
        <p:nvSpPr>
          <p:cNvPr id="25" name="TextBox 24">
            <a:extLst>
              <a:ext uri="{FF2B5EF4-FFF2-40B4-BE49-F238E27FC236}">
                <a16:creationId xmlns:a16="http://schemas.microsoft.com/office/drawing/2014/main" id="{261A2DAF-9A5D-474C-98C8-390604C57CFB}"/>
              </a:ext>
            </a:extLst>
          </p:cNvPr>
          <p:cNvSpPr txBox="1"/>
          <p:nvPr/>
        </p:nvSpPr>
        <p:spPr>
          <a:xfrm>
            <a:off x="8544856" y="5756641"/>
            <a:ext cx="1866918" cy="762645"/>
          </a:xfrm>
          <a:prstGeom prst="rect">
            <a:avLst/>
          </a:prstGeom>
          <a:noFill/>
        </p:spPr>
        <p:txBody>
          <a:bodyPr wrap="square" rtlCol="0" anchor="t">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26" name="TextBox 25">
            <a:extLst>
              <a:ext uri="{FF2B5EF4-FFF2-40B4-BE49-F238E27FC236}">
                <a16:creationId xmlns:a16="http://schemas.microsoft.com/office/drawing/2014/main" id="{C0453310-0B3E-0B48-A548-279E5BDA259A}"/>
              </a:ext>
            </a:extLst>
          </p:cNvPr>
          <p:cNvSpPr txBox="1"/>
          <p:nvPr/>
        </p:nvSpPr>
        <p:spPr>
          <a:xfrm>
            <a:off x="7958802" y="5746336"/>
            <a:ext cx="267702" cy="230832"/>
          </a:xfrm>
          <a:prstGeom prst="rect">
            <a:avLst/>
          </a:prstGeom>
          <a:noFill/>
        </p:spPr>
        <p:txBody>
          <a:bodyPr wrap="none" rtlCol="0" anchor="ctr">
            <a:spAutoFit/>
          </a:bodyPr>
          <a:lstStyle/>
          <a:p>
            <a:pPr algn="ctr"/>
            <a:r>
              <a:rPr lang="en-US" sz="900" b="1" spc="-15" dirty="0">
                <a:solidFill>
                  <a:schemeClr val="bg1"/>
                </a:solidFill>
                <a:latin typeface="Lato Light" panose="020F0302020204030203" pitchFamily="34" charset="0"/>
              </a:rPr>
              <a:t>C</a:t>
            </a:r>
          </a:p>
        </p:txBody>
      </p:sp>
      <p:sp>
        <p:nvSpPr>
          <p:cNvPr id="2" name="TextBox 1">
            <a:extLst>
              <a:ext uri="{FF2B5EF4-FFF2-40B4-BE49-F238E27FC236}">
                <a16:creationId xmlns:a16="http://schemas.microsoft.com/office/drawing/2014/main" id="{B7BC039F-5C1C-2233-022F-023B2675826D}"/>
              </a:ext>
            </a:extLst>
          </p:cNvPr>
          <p:cNvSpPr txBox="1"/>
          <p:nvPr/>
        </p:nvSpPr>
        <p:spPr>
          <a:xfrm>
            <a:off x="2545589" y="114076"/>
            <a:ext cx="709008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COMPARISON INFOGRAPHIC</a:t>
            </a:r>
          </a:p>
        </p:txBody>
      </p:sp>
      <p:sp>
        <p:nvSpPr>
          <p:cNvPr id="27" name="TextBox 26">
            <a:extLst>
              <a:ext uri="{FF2B5EF4-FFF2-40B4-BE49-F238E27FC236}">
                <a16:creationId xmlns:a16="http://schemas.microsoft.com/office/drawing/2014/main" id="{CC6D5290-5568-1870-6187-58B9A22B5CC8}"/>
              </a:ext>
            </a:extLst>
          </p:cNvPr>
          <p:cNvSpPr txBox="1"/>
          <p:nvPr/>
        </p:nvSpPr>
        <p:spPr>
          <a:xfrm>
            <a:off x="2907285" y="670316"/>
            <a:ext cx="6096000" cy="369332"/>
          </a:xfrm>
          <a:prstGeom prst="rect">
            <a:avLst/>
          </a:prstGeom>
          <a:noFill/>
        </p:spPr>
        <p:txBody>
          <a:bodyPr wrap="square">
            <a:spAutoFit/>
          </a:bodyPr>
          <a:lstStyle/>
          <a:p>
            <a:pPr algn="ctr"/>
            <a:r>
              <a:rPr lang="en-US" sz="1800" spc="-65" dirty="0">
                <a:latin typeface="Lato Light" panose="020F0302020204030203" pitchFamily="34" charset="0"/>
              </a:rPr>
              <a:t>Subtitle goes here</a:t>
            </a:r>
          </a:p>
        </p:txBody>
      </p:sp>
    </p:spTree>
    <p:extLst>
      <p:ext uri="{BB962C8B-B14F-4D97-AF65-F5344CB8AC3E}">
        <p14:creationId xmlns:p14="http://schemas.microsoft.com/office/powerpoint/2010/main" val="5641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568C42BF-EC35-5548-87F7-0685D1612299}"/>
              </a:ext>
            </a:extLst>
          </p:cNvPr>
          <p:cNvSpPr>
            <a:spLocks noChangeArrowheads="1"/>
          </p:cNvSpPr>
          <p:nvPr/>
        </p:nvSpPr>
        <p:spPr bwMode="auto">
          <a:xfrm>
            <a:off x="4379422" y="1967852"/>
            <a:ext cx="2139541" cy="2139543"/>
          </a:xfrm>
          <a:custGeom>
            <a:avLst/>
            <a:gdLst>
              <a:gd name="T0" fmla="*/ 0 w 3435"/>
              <a:gd name="T1" fmla="*/ 1718 h 3436"/>
              <a:gd name="T2" fmla="*/ 0 w 3435"/>
              <a:gd name="T3" fmla="*/ 1718 h 3436"/>
              <a:gd name="T4" fmla="*/ 1718 w 3435"/>
              <a:gd name="T5" fmla="*/ 3435 h 3436"/>
              <a:gd name="T6" fmla="*/ 1718 w 3435"/>
              <a:gd name="T7" fmla="*/ 3435 h 3436"/>
              <a:gd name="T8" fmla="*/ 3434 w 3435"/>
              <a:gd name="T9" fmla="*/ 1718 h 3436"/>
              <a:gd name="T10" fmla="*/ 3434 w 3435"/>
              <a:gd name="T11" fmla="*/ 1718 h 3436"/>
              <a:gd name="T12" fmla="*/ 1718 w 3435"/>
              <a:gd name="T13" fmla="*/ 0 h 3436"/>
              <a:gd name="T14" fmla="*/ 1718 w 3435"/>
              <a:gd name="T15" fmla="*/ 0 h 3436"/>
              <a:gd name="T16" fmla="*/ 0 w 3435"/>
              <a:gd name="T17" fmla="*/ 1718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5" h="3436">
                <a:moveTo>
                  <a:pt x="0" y="1718"/>
                </a:moveTo>
                <a:lnTo>
                  <a:pt x="0" y="1718"/>
                </a:lnTo>
                <a:cubicBezTo>
                  <a:pt x="0" y="2666"/>
                  <a:pt x="769" y="3435"/>
                  <a:pt x="1718" y="3435"/>
                </a:cubicBezTo>
                <a:lnTo>
                  <a:pt x="1718" y="3435"/>
                </a:lnTo>
                <a:cubicBezTo>
                  <a:pt x="2666" y="3435"/>
                  <a:pt x="3434" y="2666"/>
                  <a:pt x="3434" y="1718"/>
                </a:cubicBezTo>
                <a:lnTo>
                  <a:pt x="3434" y="1718"/>
                </a:lnTo>
                <a:cubicBezTo>
                  <a:pt x="3434" y="769"/>
                  <a:pt x="2666" y="0"/>
                  <a:pt x="1718" y="0"/>
                </a:cubicBezTo>
                <a:lnTo>
                  <a:pt x="1718" y="0"/>
                </a:lnTo>
                <a:cubicBezTo>
                  <a:pt x="769" y="0"/>
                  <a:pt x="0" y="769"/>
                  <a:pt x="0" y="1718"/>
                </a:cubicBezTo>
              </a:path>
            </a:pathLst>
          </a:custGeom>
          <a:noFill/>
          <a:ln w="38100" cap="flat">
            <a:solidFill>
              <a:schemeClr val="accent6"/>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DM Sans" pitchFamily="2" charset="77"/>
            </a:endParaRPr>
          </a:p>
        </p:txBody>
      </p:sp>
      <p:sp>
        <p:nvSpPr>
          <p:cNvPr id="19" name="Freeform 3">
            <a:extLst>
              <a:ext uri="{FF2B5EF4-FFF2-40B4-BE49-F238E27FC236}">
                <a16:creationId xmlns:a16="http://schemas.microsoft.com/office/drawing/2014/main" id="{81FBFAF1-202B-EA44-80F0-EB0D09BA1F68}"/>
              </a:ext>
            </a:extLst>
          </p:cNvPr>
          <p:cNvSpPr>
            <a:spLocks noChangeArrowheads="1"/>
          </p:cNvSpPr>
          <p:nvPr/>
        </p:nvSpPr>
        <p:spPr bwMode="auto">
          <a:xfrm>
            <a:off x="4923235" y="2541876"/>
            <a:ext cx="2903075" cy="2903074"/>
          </a:xfrm>
          <a:custGeom>
            <a:avLst/>
            <a:gdLst>
              <a:gd name="T0" fmla="*/ 4660 w 4661"/>
              <a:gd name="T1" fmla="*/ 2330 h 4661"/>
              <a:gd name="T2" fmla="*/ 4660 w 4661"/>
              <a:gd name="T3" fmla="*/ 2330 h 4661"/>
              <a:gd name="T4" fmla="*/ 2329 w 4661"/>
              <a:gd name="T5" fmla="*/ 4660 h 4661"/>
              <a:gd name="T6" fmla="*/ 2329 w 4661"/>
              <a:gd name="T7" fmla="*/ 4660 h 4661"/>
              <a:gd name="T8" fmla="*/ 0 w 4661"/>
              <a:gd name="T9" fmla="*/ 2330 h 4661"/>
              <a:gd name="T10" fmla="*/ 0 w 4661"/>
              <a:gd name="T11" fmla="*/ 2330 h 4661"/>
              <a:gd name="T12" fmla="*/ 2329 w 4661"/>
              <a:gd name="T13" fmla="*/ 0 h 4661"/>
              <a:gd name="T14" fmla="*/ 2329 w 4661"/>
              <a:gd name="T15" fmla="*/ 0 h 4661"/>
              <a:gd name="T16" fmla="*/ 4660 w 4661"/>
              <a:gd name="T17" fmla="*/ 2330 h 4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1" h="4661">
                <a:moveTo>
                  <a:pt x="4660" y="2330"/>
                </a:moveTo>
                <a:lnTo>
                  <a:pt x="4660" y="2330"/>
                </a:lnTo>
                <a:cubicBezTo>
                  <a:pt x="4660" y="3617"/>
                  <a:pt x="3616" y="4660"/>
                  <a:pt x="2329" y="4660"/>
                </a:cubicBezTo>
                <a:lnTo>
                  <a:pt x="2329" y="4660"/>
                </a:lnTo>
                <a:cubicBezTo>
                  <a:pt x="1043" y="4660"/>
                  <a:pt x="0" y="3617"/>
                  <a:pt x="0" y="2330"/>
                </a:cubicBezTo>
                <a:lnTo>
                  <a:pt x="0" y="2330"/>
                </a:lnTo>
                <a:cubicBezTo>
                  <a:pt x="0" y="1044"/>
                  <a:pt x="1043" y="0"/>
                  <a:pt x="2329" y="0"/>
                </a:cubicBezTo>
                <a:lnTo>
                  <a:pt x="2329" y="0"/>
                </a:lnTo>
                <a:cubicBezTo>
                  <a:pt x="3616" y="0"/>
                  <a:pt x="4660" y="1044"/>
                  <a:pt x="4660" y="2330"/>
                </a:cubicBezTo>
              </a:path>
            </a:pathLst>
          </a:custGeom>
          <a:solidFill>
            <a:schemeClr val="accent6">
              <a:alpha val="40000"/>
            </a:schemeClr>
          </a:solidFill>
          <a:ln>
            <a:noFill/>
          </a:ln>
          <a:effectLst/>
        </p:spPr>
        <p:txBody>
          <a:bodyPr wrap="none" anchor="ctr"/>
          <a:lstStyle/>
          <a:p>
            <a:endParaRPr lang="en-US" dirty="0">
              <a:latin typeface="DM Sans" pitchFamily="2" charset="77"/>
            </a:endParaRPr>
          </a:p>
        </p:txBody>
      </p:sp>
      <p:sp>
        <p:nvSpPr>
          <p:cNvPr id="20" name="Freeform 4">
            <a:extLst>
              <a:ext uri="{FF2B5EF4-FFF2-40B4-BE49-F238E27FC236}">
                <a16:creationId xmlns:a16="http://schemas.microsoft.com/office/drawing/2014/main" id="{64E32315-91AC-A347-AA1F-36B1DA2DC6F0}"/>
              </a:ext>
            </a:extLst>
          </p:cNvPr>
          <p:cNvSpPr>
            <a:spLocks noChangeArrowheads="1"/>
          </p:cNvSpPr>
          <p:nvPr/>
        </p:nvSpPr>
        <p:spPr bwMode="auto">
          <a:xfrm>
            <a:off x="5038589" y="4003025"/>
            <a:ext cx="2114823" cy="777265"/>
          </a:xfrm>
          <a:custGeom>
            <a:avLst/>
            <a:gdLst>
              <a:gd name="T0" fmla="*/ 1697 w 3395"/>
              <a:gd name="T1" fmla="*/ 0 h 1248"/>
              <a:gd name="T2" fmla="*/ 0 w 3395"/>
              <a:gd name="T3" fmla="*/ 623 h 1248"/>
              <a:gd name="T4" fmla="*/ 1697 w 3395"/>
              <a:gd name="T5" fmla="*/ 1247 h 1248"/>
              <a:gd name="T6" fmla="*/ 3394 w 3395"/>
              <a:gd name="T7" fmla="*/ 623 h 1248"/>
              <a:gd name="T8" fmla="*/ 1697 w 3395"/>
              <a:gd name="T9" fmla="*/ 0 h 1248"/>
            </a:gdLst>
            <a:ahLst/>
            <a:cxnLst>
              <a:cxn ang="0">
                <a:pos x="T0" y="T1"/>
              </a:cxn>
              <a:cxn ang="0">
                <a:pos x="T2" y="T3"/>
              </a:cxn>
              <a:cxn ang="0">
                <a:pos x="T4" y="T5"/>
              </a:cxn>
              <a:cxn ang="0">
                <a:pos x="T6" y="T7"/>
              </a:cxn>
              <a:cxn ang="0">
                <a:pos x="T8" y="T9"/>
              </a:cxn>
            </a:cxnLst>
            <a:rect l="0" t="0" r="r" b="b"/>
            <a:pathLst>
              <a:path w="3395" h="1248">
                <a:moveTo>
                  <a:pt x="1697" y="0"/>
                </a:moveTo>
                <a:lnTo>
                  <a:pt x="0" y="623"/>
                </a:lnTo>
                <a:lnTo>
                  <a:pt x="1697" y="1247"/>
                </a:lnTo>
                <a:lnTo>
                  <a:pt x="3394" y="623"/>
                </a:lnTo>
                <a:lnTo>
                  <a:pt x="1697" y="0"/>
                </a:lnTo>
              </a:path>
            </a:pathLst>
          </a:custGeom>
          <a:solidFill>
            <a:schemeClr val="accent1"/>
          </a:solidFill>
          <a:ln>
            <a:noFill/>
          </a:ln>
          <a:effectLst/>
        </p:spPr>
        <p:txBody>
          <a:bodyPr wrap="none" anchor="ctr"/>
          <a:lstStyle/>
          <a:p>
            <a:endParaRPr lang="en-US" dirty="0">
              <a:latin typeface="DM Sans" pitchFamily="2" charset="77"/>
            </a:endParaRPr>
          </a:p>
        </p:txBody>
      </p:sp>
      <p:sp>
        <p:nvSpPr>
          <p:cNvPr id="21" name="Freeform 5">
            <a:extLst>
              <a:ext uri="{FF2B5EF4-FFF2-40B4-BE49-F238E27FC236}">
                <a16:creationId xmlns:a16="http://schemas.microsoft.com/office/drawing/2014/main" id="{C307CDE8-E7FD-AF4B-AAF1-EE312F339D77}"/>
              </a:ext>
            </a:extLst>
          </p:cNvPr>
          <p:cNvSpPr>
            <a:spLocks noChangeArrowheads="1"/>
          </p:cNvSpPr>
          <p:nvPr/>
        </p:nvSpPr>
        <p:spPr bwMode="auto">
          <a:xfrm>
            <a:off x="5038589" y="4390285"/>
            <a:ext cx="2114823" cy="1766015"/>
          </a:xfrm>
          <a:custGeom>
            <a:avLst/>
            <a:gdLst>
              <a:gd name="T0" fmla="*/ 1697 w 3395"/>
              <a:gd name="T1" fmla="*/ 2835 h 2836"/>
              <a:gd name="T2" fmla="*/ 3394 w 3395"/>
              <a:gd name="T3" fmla="*/ 2211 h 2836"/>
              <a:gd name="T4" fmla="*/ 3394 w 3395"/>
              <a:gd name="T5" fmla="*/ 0 h 2836"/>
              <a:gd name="T6" fmla="*/ 1697 w 3395"/>
              <a:gd name="T7" fmla="*/ 624 h 2836"/>
              <a:gd name="T8" fmla="*/ 0 w 3395"/>
              <a:gd name="T9" fmla="*/ 0 h 2836"/>
              <a:gd name="T10" fmla="*/ 0 w 3395"/>
              <a:gd name="T11" fmla="*/ 2211 h 2836"/>
              <a:gd name="T12" fmla="*/ 1697 w 3395"/>
              <a:gd name="T13" fmla="*/ 2835 h 2836"/>
            </a:gdLst>
            <a:ahLst/>
            <a:cxnLst>
              <a:cxn ang="0">
                <a:pos x="T0" y="T1"/>
              </a:cxn>
              <a:cxn ang="0">
                <a:pos x="T2" y="T3"/>
              </a:cxn>
              <a:cxn ang="0">
                <a:pos x="T4" y="T5"/>
              </a:cxn>
              <a:cxn ang="0">
                <a:pos x="T6" y="T7"/>
              </a:cxn>
              <a:cxn ang="0">
                <a:pos x="T8" y="T9"/>
              </a:cxn>
              <a:cxn ang="0">
                <a:pos x="T10" y="T11"/>
              </a:cxn>
              <a:cxn ang="0">
                <a:pos x="T12" y="T13"/>
              </a:cxn>
            </a:cxnLst>
            <a:rect l="0" t="0" r="r" b="b"/>
            <a:pathLst>
              <a:path w="3395" h="2836">
                <a:moveTo>
                  <a:pt x="1697" y="2835"/>
                </a:moveTo>
                <a:lnTo>
                  <a:pt x="3394" y="2211"/>
                </a:lnTo>
                <a:lnTo>
                  <a:pt x="3394" y="0"/>
                </a:lnTo>
                <a:lnTo>
                  <a:pt x="1697" y="624"/>
                </a:lnTo>
                <a:lnTo>
                  <a:pt x="0" y="0"/>
                </a:lnTo>
                <a:lnTo>
                  <a:pt x="0" y="2211"/>
                </a:lnTo>
                <a:lnTo>
                  <a:pt x="1697" y="2835"/>
                </a:lnTo>
              </a:path>
            </a:pathLst>
          </a:custGeom>
          <a:solidFill>
            <a:schemeClr val="accent1"/>
          </a:solidFill>
          <a:ln>
            <a:noFill/>
          </a:ln>
          <a:effectLst/>
        </p:spPr>
        <p:txBody>
          <a:bodyPr wrap="none" anchor="ctr"/>
          <a:lstStyle/>
          <a:p>
            <a:endParaRPr lang="en-US" dirty="0">
              <a:latin typeface="DM Sans" pitchFamily="2" charset="77"/>
            </a:endParaRPr>
          </a:p>
        </p:txBody>
      </p:sp>
      <p:sp>
        <p:nvSpPr>
          <p:cNvPr id="22" name="Freeform 6">
            <a:extLst>
              <a:ext uri="{FF2B5EF4-FFF2-40B4-BE49-F238E27FC236}">
                <a16:creationId xmlns:a16="http://schemas.microsoft.com/office/drawing/2014/main" id="{35869308-E9DE-6D4E-A34A-2F57921E0A63}"/>
              </a:ext>
            </a:extLst>
          </p:cNvPr>
          <p:cNvSpPr>
            <a:spLocks noChangeArrowheads="1"/>
          </p:cNvSpPr>
          <p:nvPr/>
        </p:nvSpPr>
        <p:spPr bwMode="auto">
          <a:xfrm>
            <a:off x="6095998" y="4390285"/>
            <a:ext cx="1057413" cy="1766015"/>
          </a:xfrm>
          <a:custGeom>
            <a:avLst/>
            <a:gdLst>
              <a:gd name="T0" fmla="*/ 0 w 1698"/>
              <a:gd name="T1" fmla="*/ 2835 h 2836"/>
              <a:gd name="T2" fmla="*/ 1697 w 1698"/>
              <a:gd name="T3" fmla="*/ 2211 h 2836"/>
              <a:gd name="T4" fmla="*/ 1697 w 1698"/>
              <a:gd name="T5" fmla="*/ 0 h 2836"/>
              <a:gd name="T6" fmla="*/ 0 w 1698"/>
              <a:gd name="T7" fmla="*/ 624 h 2836"/>
              <a:gd name="T8" fmla="*/ 0 w 1698"/>
              <a:gd name="T9" fmla="*/ 2835 h 2836"/>
            </a:gdLst>
            <a:ahLst/>
            <a:cxnLst>
              <a:cxn ang="0">
                <a:pos x="T0" y="T1"/>
              </a:cxn>
              <a:cxn ang="0">
                <a:pos x="T2" y="T3"/>
              </a:cxn>
              <a:cxn ang="0">
                <a:pos x="T4" y="T5"/>
              </a:cxn>
              <a:cxn ang="0">
                <a:pos x="T6" y="T7"/>
              </a:cxn>
              <a:cxn ang="0">
                <a:pos x="T8" y="T9"/>
              </a:cxn>
            </a:cxnLst>
            <a:rect l="0" t="0" r="r" b="b"/>
            <a:pathLst>
              <a:path w="1698" h="2836">
                <a:moveTo>
                  <a:pt x="0" y="2835"/>
                </a:moveTo>
                <a:lnTo>
                  <a:pt x="1697" y="2211"/>
                </a:lnTo>
                <a:lnTo>
                  <a:pt x="1697" y="0"/>
                </a:lnTo>
                <a:lnTo>
                  <a:pt x="0" y="624"/>
                </a:lnTo>
                <a:lnTo>
                  <a:pt x="0" y="2835"/>
                </a:lnTo>
              </a:path>
            </a:pathLst>
          </a:custGeom>
          <a:solidFill>
            <a:schemeClr val="accent2">
              <a:alpha val="20000"/>
            </a:schemeClr>
          </a:solidFill>
          <a:ln>
            <a:noFill/>
          </a:ln>
          <a:effectLst/>
        </p:spPr>
        <p:txBody>
          <a:bodyPr wrap="none" anchor="ctr"/>
          <a:lstStyle/>
          <a:p>
            <a:endParaRPr lang="en-US" dirty="0">
              <a:latin typeface="DM Sans" pitchFamily="2" charset="77"/>
            </a:endParaRPr>
          </a:p>
        </p:txBody>
      </p:sp>
      <p:sp>
        <p:nvSpPr>
          <p:cNvPr id="23" name="Freeform 7">
            <a:extLst>
              <a:ext uri="{FF2B5EF4-FFF2-40B4-BE49-F238E27FC236}">
                <a16:creationId xmlns:a16="http://schemas.microsoft.com/office/drawing/2014/main" id="{9A2BCA6D-C2C5-BC49-B4A0-88E9FB57A39C}"/>
              </a:ext>
            </a:extLst>
          </p:cNvPr>
          <p:cNvSpPr>
            <a:spLocks noChangeArrowheads="1"/>
          </p:cNvSpPr>
          <p:nvPr/>
        </p:nvSpPr>
        <p:spPr bwMode="auto">
          <a:xfrm>
            <a:off x="5038589" y="4003025"/>
            <a:ext cx="2114823" cy="777265"/>
          </a:xfrm>
          <a:custGeom>
            <a:avLst/>
            <a:gdLst>
              <a:gd name="T0" fmla="*/ 1697 w 3395"/>
              <a:gd name="T1" fmla="*/ 0 h 1248"/>
              <a:gd name="T2" fmla="*/ 0 w 3395"/>
              <a:gd name="T3" fmla="*/ 623 h 1248"/>
              <a:gd name="T4" fmla="*/ 1697 w 3395"/>
              <a:gd name="T5" fmla="*/ 1247 h 1248"/>
              <a:gd name="T6" fmla="*/ 3394 w 3395"/>
              <a:gd name="T7" fmla="*/ 623 h 1248"/>
              <a:gd name="T8" fmla="*/ 1697 w 3395"/>
              <a:gd name="T9" fmla="*/ 0 h 1248"/>
            </a:gdLst>
            <a:ahLst/>
            <a:cxnLst>
              <a:cxn ang="0">
                <a:pos x="T0" y="T1"/>
              </a:cxn>
              <a:cxn ang="0">
                <a:pos x="T2" y="T3"/>
              </a:cxn>
              <a:cxn ang="0">
                <a:pos x="T4" y="T5"/>
              </a:cxn>
              <a:cxn ang="0">
                <a:pos x="T6" y="T7"/>
              </a:cxn>
              <a:cxn ang="0">
                <a:pos x="T8" y="T9"/>
              </a:cxn>
            </a:cxnLst>
            <a:rect l="0" t="0" r="r" b="b"/>
            <a:pathLst>
              <a:path w="3395" h="1248">
                <a:moveTo>
                  <a:pt x="1697" y="0"/>
                </a:moveTo>
                <a:lnTo>
                  <a:pt x="0" y="623"/>
                </a:lnTo>
                <a:lnTo>
                  <a:pt x="1697" y="1247"/>
                </a:lnTo>
                <a:lnTo>
                  <a:pt x="3394" y="623"/>
                </a:lnTo>
                <a:lnTo>
                  <a:pt x="1697" y="0"/>
                </a:lnTo>
              </a:path>
            </a:pathLst>
          </a:custGeom>
          <a:solidFill>
            <a:schemeClr val="accent2">
              <a:alpha val="50000"/>
            </a:schemeClr>
          </a:solidFill>
          <a:ln>
            <a:noFill/>
          </a:ln>
          <a:effectLst/>
        </p:spPr>
        <p:txBody>
          <a:bodyPr wrap="none" anchor="ctr"/>
          <a:lstStyle/>
          <a:p>
            <a:endParaRPr lang="en-US" dirty="0">
              <a:latin typeface="DM Sans" pitchFamily="2" charset="77"/>
            </a:endParaRPr>
          </a:p>
        </p:txBody>
      </p:sp>
      <p:sp>
        <p:nvSpPr>
          <p:cNvPr id="24" name="Freeform 8">
            <a:extLst>
              <a:ext uri="{FF2B5EF4-FFF2-40B4-BE49-F238E27FC236}">
                <a16:creationId xmlns:a16="http://schemas.microsoft.com/office/drawing/2014/main" id="{3BFB41B9-F308-9343-B034-C114366961C5}"/>
              </a:ext>
            </a:extLst>
          </p:cNvPr>
          <p:cNvSpPr>
            <a:spLocks noChangeArrowheads="1"/>
          </p:cNvSpPr>
          <p:nvPr/>
        </p:nvSpPr>
        <p:spPr bwMode="auto">
          <a:xfrm>
            <a:off x="4492028" y="2418280"/>
            <a:ext cx="1738550" cy="977762"/>
          </a:xfrm>
          <a:custGeom>
            <a:avLst/>
            <a:gdLst>
              <a:gd name="T0" fmla="*/ 2587 w 2792"/>
              <a:gd name="T1" fmla="*/ 1571 h 1572"/>
              <a:gd name="T2" fmla="*/ 205 w 2792"/>
              <a:gd name="T3" fmla="*/ 1571 h 1572"/>
              <a:gd name="T4" fmla="*/ 205 w 2792"/>
              <a:gd name="T5" fmla="*/ 1571 h 1572"/>
              <a:gd name="T6" fmla="*/ 0 w 2792"/>
              <a:gd name="T7" fmla="*/ 1366 h 1572"/>
              <a:gd name="T8" fmla="*/ 0 w 2792"/>
              <a:gd name="T9" fmla="*/ 205 h 1572"/>
              <a:gd name="T10" fmla="*/ 0 w 2792"/>
              <a:gd name="T11" fmla="*/ 205 h 1572"/>
              <a:gd name="T12" fmla="*/ 205 w 2792"/>
              <a:gd name="T13" fmla="*/ 0 h 1572"/>
              <a:gd name="T14" fmla="*/ 2587 w 2792"/>
              <a:gd name="T15" fmla="*/ 0 h 1572"/>
              <a:gd name="T16" fmla="*/ 2587 w 2792"/>
              <a:gd name="T17" fmla="*/ 0 h 1572"/>
              <a:gd name="T18" fmla="*/ 2791 w 2792"/>
              <a:gd name="T19" fmla="*/ 205 h 1572"/>
              <a:gd name="T20" fmla="*/ 2791 w 2792"/>
              <a:gd name="T21" fmla="*/ 1366 h 1572"/>
              <a:gd name="T22" fmla="*/ 2791 w 2792"/>
              <a:gd name="T23" fmla="*/ 1366 h 1572"/>
              <a:gd name="T24" fmla="*/ 2587 w 2792"/>
              <a:gd name="T25" fmla="*/ 157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2" h="1572">
                <a:moveTo>
                  <a:pt x="2587" y="1571"/>
                </a:moveTo>
                <a:lnTo>
                  <a:pt x="205" y="1571"/>
                </a:lnTo>
                <a:lnTo>
                  <a:pt x="205" y="1571"/>
                </a:lnTo>
                <a:cubicBezTo>
                  <a:pt x="92" y="1571"/>
                  <a:pt x="0" y="1479"/>
                  <a:pt x="0" y="1366"/>
                </a:cubicBezTo>
                <a:lnTo>
                  <a:pt x="0" y="205"/>
                </a:lnTo>
                <a:lnTo>
                  <a:pt x="0" y="205"/>
                </a:lnTo>
                <a:cubicBezTo>
                  <a:pt x="0" y="91"/>
                  <a:pt x="92" y="0"/>
                  <a:pt x="205" y="0"/>
                </a:cubicBezTo>
                <a:lnTo>
                  <a:pt x="2587" y="0"/>
                </a:lnTo>
                <a:lnTo>
                  <a:pt x="2587" y="0"/>
                </a:lnTo>
                <a:cubicBezTo>
                  <a:pt x="2700" y="0"/>
                  <a:pt x="2791" y="91"/>
                  <a:pt x="2791" y="205"/>
                </a:cubicBezTo>
                <a:lnTo>
                  <a:pt x="2791" y="1366"/>
                </a:lnTo>
                <a:lnTo>
                  <a:pt x="2791" y="1366"/>
                </a:lnTo>
                <a:cubicBezTo>
                  <a:pt x="2791" y="1479"/>
                  <a:pt x="2700" y="1571"/>
                  <a:pt x="2587" y="1571"/>
                </a:cubicBezTo>
              </a:path>
            </a:pathLst>
          </a:custGeom>
          <a:solidFill>
            <a:schemeClr val="accent2"/>
          </a:solidFill>
          <a:ln>
            <a:noFill/>
          </a:ln>
          <a:effectLst/>
        </p:spPr>
        <p:txBody>
          <a:bodyPr wrap="none" anchor="ctr"/>
          <a:lstStyle/>
          <a:p>
            <a:endParaRPr lang="en-US" dirty="0">
              <a:latin typeface="DM Sans" pitchFamily="2" charset="77"/>
            </a:endParaRPr>
          </a:p>
        </p:txBody>
      </p:sp>
      <p:sp>
        <p:nvSpPr>
          <p:cNvPr id="25" name="Freeform 9">
            <a:extLst>
              <a:ext uri="{FF2B5EF4-FFF2-40B4-BE49-F238E27FC236}">
                <a16:creationId xmlns:a16="http://schemas.microsoft.com/office/drawing/2014/main" id="{E3F3FC2A-F05F-794A-A533-11B5F5043FE5}"/>
              </a:ext>
            </a:extLst>
          </p:cNvPr>
          <p:cNvSpPr>
            <a:spLocks noChangeArrowheads="1"/>
          </p:cNvSpPr>
          <p:nvPr/>
        </p:nvSpPr>
        <p:spPr bwMode="auto">
          <a:xfrm>
            <a:off x="5211619" y="2676455"/>
            <a:ext cx="403740" cy="466909"/>
          </a:xfrm>
          <a:custGeom>
            <a:avLst/>
            <a:gdLst>
              <a:gd name="T0" fmla="*/ 612 w 647"/>
              <a:gd name="T1" fmla="*/ 329 h 748"/>
              <a:gd name="T2" fmla="*/ 76 w 647"/>
              <a:gd name="T3" fmla="*/ 20 h 748"/>
              <a:gd name="T4" fmla="*/ 76 w 647"/>
              <a:gd name="T5" fmla="*/ 20 h 748"/>
              <a:gd name="T6" fmla="*/ 0 w 647"/>
              <a:gd name="T7" fmla="*/ 64 h 748"/>
              <a:gd name="T8" fmla="*/ 0 w 647"/>
              <a:gd name="T9" fmla="*/ 683 h 748"/>
              <a:gd name="T10" fmla="*/ 0 w 647"/>
              <a:gd name="T11" fmla="*/ 683 h 748"/>
              <a:gd name="T12" fmla="*/ 76 w 647"/>
              <a:gd name="T13" fmla="*/ 727 h 748"/>
              <a:gd name="T14" fmla="*/ 612 w 647"/>
              <a:gd name="T15" fmla="*/ 417 h 748"/>
              <a:gd name="T16" fmla="*/ 612 w 647"/>
              <a:gd name="T17" fmla="*/ 417 h 748"/>
              <a:gd name="T18" fmla="*/ 612 w 647"/>
              <a:gd name="T19" fmla="*/ 32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7" h="748">
                <a:moveTo>
                  <a:pt x="612" y="329"/>
                </a:moveTo>
                <a:lnTo>
                  <a:pt x="76" y="20"/>
                </a:lnTo>
                <a:lnTo>
                  <a:pt x="76" y="20"/>
                </a:lnTo>
                <a:cubicBezTo>
                  <a:pt x="43" y="0"/>
                  <a:pt x="0" y="25"/>
                  <a:pt x="0" y="64"/>
                </a:cubicBezTo>
                <a:lnTo>
                  <a:pt x="0" y="683"/>
                </a:lnTo>
                <a:lnTo>
                  <a:pt x="0" y="683"/>
                </a:lnTo>
                <a:cubicBezTo>
                  <a:pt x="0" y="722"/>
                  <a:pt x="43" y="747"/>
                  <a:pt x="76" y="727"/>
                </a:cubicBezTo>
                <a:lnTo>
                  <a:pt x="612" y="417"/>
                </a:lnTo>
                <a:lnTo>
                  <a:pt x="612" y="417"/>
                </a:lnTo>
                <a:cubicBezTo>
                  <a:pt x="646" y="398"/>
                  <a:pt x="646" y="349"/>
                  <a:pt x="612" y="329"/>
                </a:cubicBezTo>
              </a:path>
            </a:pathLst>
          </a:custGeom>
          <a:solidFill>
            <a:schemeClr val="bg1"/>
          </a:solidFill>
          <a:ln>
            <a:noFill/>
          </a:ln>
          <a:effectLst/>
        </p:spPr>
        <p:txBody>
          <a:bodyPr wrap="none" anchor="ctr"/>
          <a:lstStyle/>
          <a:p>
            <a:endParaRPr lang="en-US" dirty="0">
              <a:latin typeface="DM Sans" pitchFamily="2" charset="77"/>
            </a:endParaRPr>
          </a:p>
        </p:txBody>
      </p:sp>
      <p:sp>
        <p:nvSpPr>
          <p:cNvPr id="26" name="Freeform 10">
            <a:extLst>
              <a:ext uri="{FF2B5EF4-FFF2-40B4-BE49-F238E27FC236}">
                <a16:creationId xmlns:a16="http://schemas.microsoft.com/office/drawing/2014/main" id="{EFF65564-4129-FC40-A936-FA85350C0D9D}"/>
              </a:ext>
            </a:extLst>
          </p:cNvPr>
          <p:cNvSpPr>
            <a:spLocks noChangeArrowheads="1"/>
          </p:cNvSpPr>
          <p:nvPr/>
        </p:nvSpPr>
        <p:spPr bwMode="auto">
          <a:xfrm>
            <a:off x="5640075" y="3255970"/>
            <a:ext cx="1233190" cy="1524320"/>
          </a:xfrm>
          <a:custGeom>
            <a:avLst/>
            <a:gdLst>
              <a:gd name="T0" fmla="*/ 1912 w 1979"/>
              <a:gd name="T1" fmla="*/ 0 h 2446"/>
              <a:gd name="T2" fmla="*/ 66 w 1979"/>
              <a:gd name="T3" fmla="*/ 0 h 2446"/>
              <a:gd name="T4" fmla="*/ 66 w 1979"/>
              <a:gd name="T5" fmla="*/ 0 h 2446"/>
              <a:gd name="T6" fmla="*/ 0 w 1979"/>
              <a:gd name="T7" fmla="*/ 66 h 2446"/>
              <a:gd name="T8" fmla="*/ 0 w 1979"/>
              <a:gd name="T9" fmla="*/ 2380 h 2446"/>
              <a:gd name="T10" fmla="*/ 0 w 1979"/>
              <a:gd name="T11" fmla="*/ 2380 h 2446"/>
              <a:gd name="T12" fmla="*/ 66 w 1979"/>
              <a:gd name="T13" fmla="*/ 2445 h 2446"/>
              <a:gd name="T14" fmla="*/ 1912 w 1979"/>
              <a:gd name="T15" fmla="*/ 2445 h 2446"/>
              <a:gd name="T16" fmla="*/ 1912 w 1979"/>
              <a:gd name="T17" fmla="*/ 2445 h 2446"/>
              <a:gd name="T18" fmla="*/ 1978 w 1979"/>
              <a:gd name="T19" fmla="*/ 2380 h 2446"/>
              <a:gd name="T20" fmla="*/ 1978 w 1979"/>
              <a:gd name="T21" fmla="*/ 66 h 2446"/>
              <a:gd name="T22" fmla="*/ 1978 w 1979"/>
              <a:gd name="T23" fmla="*/ 66 h 2446"/>
              <a:gd name="T24" fmla="*/ 1912 w 1979"/>
              <a:gd name="T25"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9" h="2446">
                <a:moveTo>
                  <a:pt x="1912" y="0"/>
                </a:moveTo>
                <a:lnTo>
                  <a:pt x="66" y="0"/>
                </a:lnTo>
                <a:lnTo>
                  <a:pt x="66" y="0"/>
                </a:lnTo>
                <a:cubicBezTo>
                  <a:pt x="30" y="0"/>
                  <a:pt x="0" y="30"/>
                  <a:pt x="0" y="66"/>
                </a:cubicBezTo>
                <a:lnTo>
                  <a:pt x="0" y="2380"/>
                </a:lnTo>
                <a:lnTo>
                  <a:pt x="0" y="2380"/>
                </a:lnTo>
                <a:cubicBezTo>
                  <a:pt x="0" y="2416"/>
                  <a:pt x="30" y="2445"/>
                  <a:pt x="66" y="2445"/>
                </a:cubicBezTo>
                <a:lnTo>
                  <a:pt x="1912" y="2445"/>
                </a:lnTo>
                <a:lnTo>
                  <a:pt x="1912" y="2445"/>
                </a:lnTo>
                <a:cubicBezTo>
                  <a:pt x="1949" y="2445"/>
                  <a:pt x="1978" y="2416"/>
                  <a:pt x="1978" y="2380"/>
                </a:cubicBezTo>
                <a:lnTo>
                  <a:pt x="1978" y="66"/>
                </a:lnTo>
                <a:lnTo>
                  <a:pt x="1978" y="66"/>
                </a:lnTo>
                <a:cubicBezTo>
                  <a:pt x="1978" y="30"/>
                  <a:pt x="1949" y="0"/>
                  <a:pt x="1912" y="0"/>
                </a:cubicBezTo>
              </a:path>
            </a:pathLst>
          </a:custGeom>
          <a:solidFill>
            <a:schemeClr val="bg1"/>
          </a:solidFill>
          <a:ln>
            <a:noFill/>
          </a:ln>
          <a:effectLst/>
        </p:spPr>
        <p:txBody>
          <a:bodyPr wrap="none" anchor="ctr"/>
          <a:lstStyle/>
          <a:p>
            <a:endParaRPr lang="en-US" dirty="0">
              <a:latin typeface="DM Sans" pitchFamily="2" charset="77"/>
            </a:endParaRPr>
          </a:p>
        </p:txBody>
      </p:sp>
      <p:sp>
        <p:nvSpPr>
          <p:cNvPr id="27" name="Freeform 12">
            <a:extLst>
              <a:ext uri="{FF2B5EF4-FFF2-40B4-BE49-F238E27FC236}">
                <a16:creationId xmlns:a16="http://schemas.microsoft.com/office/drawing/2014/main" id="{755A847F-CB8E-0A44-9622-6E858B7E5493}"/>
              </a:ext>
            </a:extLst>
          </p:cNvPr>
          <p:cNvSpPr>
            <a:spLocks noChangeArrowheads="1"/>
          </p:cNvSpPr>
          <p:nvPr/>
        </p:nvSpPr>
        <p:spPr bwMode="auto">
          <a:xfrm>
            <a:off x="5810359" y="3917882"/>
            <a:ext cx="593249" cy="90636"/>
          </a:xfrm>
          <a:custGeom>
            <a:avLst/>
            <a:gdLst>
              <a:gd name="T0" fmla="*/ 0 w 951"/>
              <a:gd name="T1" fmla="*/ 146 h 147"/>
              <a:gd name="T2" fmla="*/ 950 w 951"/>
              <a:gd name="T3" fmla="*/ 146 h 147"/>
              <a:gd name="T4" fmla="*/ 950 w 951"/>
              <a:gd name="T5" fmla="*/ 0 h 147"/>
              <a:gd name="T6" fmla="*/ 0 w 951"/>
              <a:gd name="T7" fmla="*/ 0 h 147"/>
              <a:gd name="T8" fmla="*/ 0 w 951"/>
              <a:gd name="T9" fmla="*/ 146 h 147"/>
            </a:gdLst>
            <a:ahLst/>
            <a:cxnLst>
              <a:cxn ang="0">
                <a:pos x="T0" y="T1"/>
              </a:cxn>
              <a:cxn ang="0">
                <a:pos x="T2" y="T3"/>
              </a:cxn>
              <a:cxn ang="0">
                <a:pos x="T4" y="T5"/>
              </a:cxn>
              <a:cxn ang="0">
                <a:pos x="T6" y="T7"/>
              </a:cxn>
              <a:cxn ang="0">
                <a:pos x="T8" y="T9"/>
              </a:cxn>
            </a:cxnLst>
            <a:rect l="0" t="0" r="r" b="b"/>
            <a:pathLst>
              <a:path w="951" h="147">
                <a:moveTo>
                  <a:pt x="0" y="146"/>
                </a:moveTo>
                <a:lnTo>
                  <a:pt x="950" y="146"/>
                </a:lnTo>
                <a:lnTo>
                  <a:pt x="950" y="0"/>
                </a:lnTo>
                <a:lnTo>
                  <a:pt x="0" y="0"/>
                </a:lnTo>
                <a:lnTo>
                  <a:pt x="0" y="146"/>
                </a:lnTo>
              </a:path>
            </a:pathLst>
          </a:custGeom>
          <a:solidFill>
            <a:schemeClr val="accent5"/>
          </a:solidFill>
          <a:ln>
            <a:noFill/>
          </a:ln>
          <a:effectLst/>
        </p:spPr>
        <p:txBody>
          <a:bodyPr wrap="none" anchor="ctr"/>
          <a:lstStyle/>
          <a:p>
            <a:endParaRPr lang="en-US" dirty="0">
              <a:latin typeface="DM Sans" pitchFamily="2" charset="77"/>
            </a:endParaRPr>
          </a:p>
        </p:txBody>
      </p:sp>
      <p:sp>
        <p:nvSpPr>
          <p:cNvPr id="28" name="Freeform 13">
            <a:extLst>
              <a:ext uri="{FF2B5EF4-FFF2-40B4-BE49-F238E27FC236}">
                <a16:creationId xmlns:a16="http://schemas.microsoft.com/office/drawing/2014/main" id="{FF369DCA-2760-994D-AB28-0C6F58551282}"/>
              </a:ext>
            </a:extLst>
          </p:cNvPr>
          <p:cNvSpPr>
            <a:spLocks noChangeArrowheads="1"/>
          </p:cNvSpPr>
          <p:nvPr/>
        </p:nvSpPr>
        <p:spPr bwMode="auto">
          <a:xfrm>
            <a:off x="5810359" y="4088166"/>
            <a:ext cx="892621" cy="90636"/>
          </a:xfrm>
          <a:custGeom>
            <a:avLst/>
            <a:gdLst>
              <a:gd name="T0" fmla="*/ 0 w 1434"/>
              <a:gd name="T1" fmla="*/ 146 h 147"/>
              <a:gd name="T2" fmla="*/ 1433 w 1434"/>
              <a:gd name="T3" fmla="*/ 146 h 147"/>
              <a:gd name="T4" fmla="*/ 1433 w 1434"/>
              <a:gd name="T5" fmla="*/ 0 h 147"/>
              <a:gd name="T6" fmla="*/ 0 w 1434"/>
              <a:gd name="T7" fmla="*/ 0 h 147"/>
              <a:gd name="T8" fmla="*/ 0 w 1434"/>
              <a:gd name="T9" fmla="*/ 146 h 147"/>
            </a:gdLst>
            <a:ahLst/>
            <a:cxnLst>
              <a:cxn ang="0">
                <a:pos x="T0" y="T1"/>
              </a:cxn>
              <a:cxn ang="0">
                <a:pos x="T2" y="T3"/>
              </a:cxn>
              <a:cxn ang="0">
                <a:pos x="T4" y="T5"/>
              </a:cxn>
              <a:cxn ang="0">
                <a:pos x="T6" y="T7"/>
              </a:cxn>
              <a:cxn ang="0">
                <a:pos x="T8" y="T9"/>
              </a:cxn>
            </a:cxnLst>
            <a:rect l="0" t="0" r="r" b="b"/>
            <a:pathLst>
              <a:path w="1434" h="147">
                <a:moveTo>
                  <a:pt x="0" y="146"/>
                </a:moveTo>
                <a:lnTo>
                  <a:pt x="1433" y="146"/>
                </a:lnTo>
                <a:lnTo>
                  <a:pt x="1433" y="0"/>
                </a:lnTo>
                <a:lnTo>
                  <a:pt x="0" y="0"/>
                </a:lnTo>
                <a:lnTo>
                  <a:pt x="0" y="146"/>
                </a:lnTo>
              </a:path>
            </a:pathLst>
          </a:custGeom>
          <a:solidFill>
            <a:schemeClr val="accent6"/>
          </a:solidFill>
          <a:ln>
            <a:noFill/>
          </a:ln>
          <a:effectLst/>
        </p:spPr>
        <p:txBody>
          <a:bodyPr wrap="none" anchor="ctr"/>
          <a:lstStyle/>
          <a:p>
            <a:endParaRPr lang="en-US" dirty="0">
              <a:latin typeface="DM Sans" pitchFamily="2" charset="77"/>
            </a:endParaRPr>
          </a:p>
        </p:txBody>
      </p:sp>
      <p:sp>
        <p:nvSpPr>
          <p:cNvPr id="29" name="Freeform 14">
            <a:extLst>
              <a:ext uri="{FF2B5EF4-FFF2-40B4-BE49-F238E27FC236}">
                <a16:creationId xmlns:a16="http://schemas.microsoft.com/office/drawing/2014/main" id="{D5206B87-D4E2-F548-B529-340812880AD4}"/>
              </a:ext>
            </a:extLst>
          </p:cNvPr>
          <p:cNvSpPr>
            <a:spLocks noChangeArrowheads="1"/>
          </p:cNvSpPr>
          <p:nvPr/>
        </p:nvSpPr>
        <p:spPr bwMode="auto">
          <a:xfrm>
            <a:off x="5810359" y="4258450"/>
            <a:ext cx="892621" cy="90636"/>
          </a:xfrm>
          <a:custGeom>
            <a:avLst/>
            <a:gdLst>
              <a:gd name="T0" fmla="*/ 0 w 1434"/>
              <a:gd name="T1" fmla="*/ 145 h 146"/>
              <a:gd name="T2" fmla="*/ 1433 w 1434"/>
              <a:gd name="T3" fmla="*/ 145 h 146"/>
              <a:gd name="T4" fmla="*/ 1433 w 1434"/>
              <a:gd name="T5" fmla="*/ 0 h 146"/>
              <a:gd name="T6" fmla="*/ 0 w 1434"/>
              <a:gd name="T7" fmla="*/ 0 h 146"/>
              <a:gd name="T8" fmla="*/ 0 w 1434"/>
              <a:gd name="T9" fmla="*/ 145 h 146"/>
            </a:gdLst>
            <a:ahLst/>
            <a:cxnLst>
              <a:cxn ang="0">
                <a:pos x="T0" y="T1"/>
              </a:cxn>
              <a:cxn ang="0">
                <a:pos x="T2" y="T3"/>
              </a:cxn>
              <a:cxn ang="0">
                <a:pos x="T4" y="T5"/>
              </a:cxn>
              <a:cxn ang="0">
                <a:pos x="T6" y="T7"/>
              </a:cxn>
              <a:cxn ang="0">
                <a:pos x="T8" y="T9"/>
              </a:cxn>
            </a:cxnLst>
            <a:rect l="0" t="0" r="r" b="b"/>
            <a:pathLst>
              <a:path w="1434" h="146">
                <a:moveTo>
                  <a:pt x="0" y="145"/>
                </a:moveTo>
                <a:lnTo>
                  <a:pt x="1433" y="145"/>
                </a:lnTo>
                <a:lnTo>
                  <a:pt x="1433" y="0"/>
                </a:lnTo>
                <a:lnTo>
                  <a:pt x="0" y="0"/>
                </a:lnTo>
                <a:lnTo>
                  <a:pt x="0" y="145"/>
                </a:lnTo>
              </a:path>
            </a:pathLst>
          </a:custGeom>
          <a:solidFill>
            <a:schemeClr val="accent6"/>
          </a:solidFill>
          <a:ln>
            <a:noFill/>
          </a:ln>
          <a:effectLst/>
        </p:spPr>
        <p:txBody>
          <a:bodyPr wrap="none" anchor="ctr"/>
          <a:lstStyle/>
          <a:p>
            <a:endParaRPr lang="en-US" dirty="0">
              <a:latin typeface="DM Sans" pitchFamily="2" charset="77"/>
            </a:endParaRPr>
          </a:p>
        </p:txBody>
      </p:sp>
      <p:sp>
        <p:nvSpPr>
          <p:cNvPr id="30" name="Freeform 15">
            <a:extLst>
              <a:ext uri="{FF2B5EF4-FFF2-40B4-BE49-F238E27FC236}">
                <a16:creationId xmlns:a16="http://schemas.microsoft.com/office/drawing/2014/main" id="{9395C578-92F3-9F43-B0FE-C9D5D4872F19}"/>
              </a:ext>
            </a:extLst>
          </p:cNvPr>
          <p:cNvSpPr>
            <a:spLocks noChangeArrowheads="1"/>
          </p:cNvSpPr>
          <p:nvPr/>
        </p:nvSpPr>
        <p:spPr bwMode="auto">
          <a:xfrm>
            <a:off x="5810359" y="4425991"/>
            <a:ext cx="892621" cy="90635"/>
          </a:xfrm>
          <a:custGeom>
            <a:avLst/>
            <a:gdLst>
              <a:gd name="T0" fmla="*/ 0 w 1434"/>
              <a:gd name="T1" fmla="*/ 146 h 147"/>
              <a:gd name="T2" fmla="*/ 1433 w 1434"/>
              <a:gd name="T3" fmla="*/ 146 h 147"/>
              <a:gd name="T4" fmla="*/ 1433 w 1434"/>
              <a:gd name="T5" fmla="*/ 0 h 147"/>
              <a:gd name="T6" fmla="*/ 0 w 1434"/>
              <a:gd name="T7" fmla="*/ 0 h 147"/>
              <a:gd name="T8" fmla="*/ 0 w 1434"/>
              <a:gd name="T9" fmla="*/ 146 h 147"/>
            </a:gdLst>
            <a:ahLst/>
            <a:cxnLst>
              <a:cxn ang="0">
                <a:pos x="T0" y="T1"/>
              </a:cxn>
              <a:cxn ang="0">
                <a:pos x="T2" y="T3"/>
              </a:cxn>
              <a:cxn ang="0">
                <a:pos x="T4" y="T5"/>
              </a:cxn>
              <a:cxn ang="0">
                <a:pos x="T6" y="T7"/>
              </a:cxn>
              <a:cxn ang="0">
                <a:pos x="T8" y="T9"/>
              </a:cxn>
            </a:cxnLst>
            <a:rect l="0" t="0" r="r" b="b"/>
            <a:pathLst>
              <a:path w="1434" h="147">
                <a:moveTo>
                  <a:pt x="0" y="146"/>
                </a:moveTo>
                <a:lnTo>
                  <a:pt x="1433" y="146"/>
                </a:lnTo>
                <a:lnTo>
                  <a:pt x="1433" y="0"/>
                </a:lnTo>
                <a:lnTo>
                  <a:pt x="0" y="0"/>
                </a:lnTo>
                <a:lnTo>
                  <a:pt x="0" y="146"/>
                </a:lnTo>
              </a:path>
            </a:pathLst>
          </a:custGeom>
          <a:solidFill>
            <a:schemeClr val="accent6"/>
          </a:solidFill>
          <a:ln>
            <a:noFill/>
          </a:ln>
          <a:effectLst/>
        </p:spPr>
        <p:txBody>
          <a:bodyPr wrap="none" anchor="ctr"/>
          <a:lstStyle/>
          <a:p>
            <a:endParaRPr lang="en-US" dirty="0">
              <a:latin typeface="DM Sans" pitchFamily="2" charset="77"/>
            </a:endParaRPr>
          </a:p>
        </p:txBody>
      </p:sp>
      <p:sp>
        <p:nvSpPr>
          <p:cNvPr id="31" name="Freeform 16">
            <a:extLst>
              <a:ext uri="{FF2B5EF4-FFF2-40B4-BE49-F238E27FC236}">
                <a16:creationId xmlns:a16="http://schemas.microsoft.com/office/drawing/2014/main" id="{9CE6C092-9CF5-0E43-9E72-0E4EA0E801F4}"/>
              </a:ext>
            </a:extLst>
          </p:cNvPr>
          <p:cNvSpPr>
            <a:spLocks noChangeArrowheads="1"/>
          </p:cNvSpPr>
          <p:nvPr/>
        </p:nvSpPr>
        <p:spPr bwMode="auto">
          <a:xfrm>
            <a:off x="6472272" y="3382310"/>
            <a:ext cx="230708" cy="230708"/>
          </a:xfrm>
          <a:custGeom>
            <a:avLst/>
            <a:gdLst>
              <a:gd name="T0" fmla="*/ 370 w 371"/>
              <a:gd name="T1" fmla="*/ 368 h 369"/>
              <a:gd name="T2" fmla="*/ 0 w 371"/>
              <a:gd name="T3" fmla="*/ 368 h 369"/>
              <a:gd name="T4" fmla="*/ 0 w 371"/>
              <a:gd name="T5" fmla="*/ 0 h 369"/>
              <a:gd name="T6" fmla="*/ 370 w 371"/>
              <a:gd name="T7" fmla="*/ 0 h 369"/>
              <a:gd name="T8" fmla="*/ 370 w 371"/>
              <a:gd name="T9" fmla="*/ 368 h 369"/>
            </a:gdLst>
            <a:ahLst/>
            <a:cxnLst>
              <a:cxn ang="0">
                <a:pos x="T0" y="T1"/>
              </a:cxn>
              <a:cxn ang="0">
                <a:pos x="T2" y="T3"/>
              </a:cxn>
              <a:cxn ang="0">
                <a:pos x="T4" y="T5"/>
              </a:cxn>
              <a:cxn ang="0">
                <a:pos x="T6" y="T7"/>
              </a:cxn>
              <a:cxn ang="0">
                <a:pos x="T8" y="T9"/>
              </a:cxn>
            </a:cxnLst>
            <a:rect l="0" t="0" r="r" b="b"/>
            <a:pathLst>
              <a:path w="371" h="369">
                <a:moveTo>
                  <a:pt x="370" y="368"/>
                </a:moveTo>
                <a:lnTo>
                  <a:pt x="0" y="368"/>
                </a:lnTo>
                <a:lnTo>
                  <a:pt x="0" y="0"/>
                </a:lnTo>
                <a:lnTo>
                  <a:pt x="370" y="0"/>
                </a:lnTo>
                <a:lnTo>
                  <a:pt x="370" y="368"/>
                </a:lnTo>
              </a:path>
            </a:pathLst>
          </a:custGeom>
          <a:solidFill>
            <a:schemeClr val="accent4"/>
          </a:solidFill>
          <a:ln>
            <a:noFill/>
          </a:ln>
          <a:effectLst/>
        </p:spPr>
        <p:txBody>
          <a:bodyPr wrap="none" anchor="ctr"/>
          <a:lstStyle/>
          <a:p>
            <a:endParaRPr lang="en-US" dirty="0">
              <a:latin typeface="DM Sans" pitchFamily="2" charset="77"/>
            </a:endParaRPr>
          </a:p>
        </p:txBody>
      </p:sp>
      <p:sp>
        <p:nvSpPr>
          <p:cNvPr id="32" name="Freeform 17">
            <a:extLst>
              <a:ext uri="{FF2B5EF4-FFF2-40B4-BE49-F238E27FC236}">
                <a16:creationId xmlns:a16="http://schemas.microsoft.com/office/drawing/2014/main" id="{068A4CEE-789F-664B-897E-2565BCD8CDD4}"/>
              </a:ext>
            </a:extLst>
          </p:cNvPr>
          <p:cNvSpPr>
            <a:spLocks noChangeArrowheads="1"/>
          </p:cNvSpPr>
          <p:nvPr/>
        </p:nvSpPr>
        <p:spPr bwMode="auto">
          <a:xfrm>
            <a:off x="6093252" y="3917883"/>
            <a:ext cx="260919" cy="359796"/>
          </a:xfrm>
          <a:custGeom>
            <a:avLst/>
            <a:gdLst>
              <a:gd name="T0" fmla="*/ 195 w 421"/>
              <a:gd name="T1" fmla="*/ 0 h 579"/>
              <a:gd name="T2" fmla="*/ 195 w 421"/>
              <a:gd name="T3" fmla="*/ 0 h 579"/>
              <a:gd name="T4" fmla="*/ 0 w 421"/>
              <a:gd name="T5" fmla="*/ 549 h 579"/>
              <a:gd name="T6" fmla="*/ 0 w 421"/>
              <a:gd name="T7" fmla="*/ 549 h 579"/>
              <a:gd name="T8" fmla="*/ 127 w 421"/>
              <a:gd name="T9" fmla="*/ 578 h 579"/>
              <a:gd name="T10" fmla="*/ 127 w 421"/>
              <a:gd name="T11" fmla="*/ 578 h 579"/>
              <a:gd name="T12" fmla="*/ 420 w 421"/>
              <a:gd name="T13" fmla="*/ 285 h 579"/>
              <a:gd name="T14" fmla="*/ 420 w 421"/>
              <a:gd name="T15" fmla="*/ 285 h 579"/>
              <a:gd name="T16" fmla="*/ 195 w 421"/>
              <a:gd name="T1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579">
                <a:moveTo>
                  <a:pt x="195" y="0"/>
                </a:moveTo>
                <a:lnTo>
                  <a:pt x="195" y="0"/>
                </a:lnTo>
                <a:cubicBezTo>
                  <a:pt x="157" y="260"/>
                  <a:pt x="70" y="440"/>
                  <a:pt x="0" y="549"/>
                </a:cubicBezTo>
                <a:lnTo>
                  <a:pt x="0" y="549"/>
                </a:lnTo>
                <a:cubicBezTo>
                  <a:pt x="38" y="567"/>
                  <a:pt x="81" y="578"/>
                  <a:pt x="127" y="578"/>
                </a:cubicBezTo>
                <a:lnTo>
                  <a:pt x="127" y="578"/>
                </a:lnTo>
                <a:cubicBezTo>
                  <a:pt x="288" y="578"/>
                  <a:pt x="420" y="447"/>
                  <a:pt x="420" y="285"/>
                </a:cubicBezTo>
                <a:lnTo>
                  <a:pt x="420" y="285"/>
                </a:lnTo>
                <a:cubicBezTo>
                  <a:pt x="420" y="146"/>
                  <a:pt x="324" y="31"/>
                  <a:pt x="195" y="0"/>
                </a:cubicBezTo>
              </a:path>
            </a:pathLst>
          </a:custGeom>
          <a:solidFill>
            <a:schemeClr val="accent3"/>
          </a:solidFill>
          <a:ln>
            <a:noFill/>
          </a:ln>
          <a:effectLst/>
        </p:spPr>
        <p:txBody>
          <a:bodyPr wrap="none" anchor="ctr"/>
          <a:lstStyle/>
          <a:p>
            <a:endParaRPr lang="en-US" dirty="0">
              <a:latin typeface="DM Sans" pitchFamily="2" charset="77"/>
            </a:endParaRPr>
          </a:p>
        </p:txBody>
      </p:sp>
      <p:sp>
        <p:nvSpPr>
          <p:cNvPr id="33" name="Freeform 18">
            <a:extLst>
              <a:ext uri="{FF2B5EF4-FFF2-40B4-BE49-F238E27FC236}">
                <a16:creationId xmlns:a16="http://schemas.microsoft.com/office/drawing/2014/main" id="{587DCC85-E07C-714B-9D57-30A225072513}"/>
              </a:ext>
            </a:extLst>
          </p:cNvPr>
          <p:cNvSpPr>
            <a:spLocks noChangeArrowheads="1"/>
          </p:cNvSpPr>
          <p:nvPr/>
        </p:nvSpPr>
        <p:spPr bwMode="auto">
          <a:xfrm>
            <a:off x="4063571" y="2698427"/>
            <a:ext cx="911846" cy="1546294"/>
          </a:xfrm>
          <a:custGeom>
            <a:avLst/>
            <a:gdLst>
              <a:gd name="T0" fmla="*/ 1264 w 1466"/>
              <a:gd name="T1" fmla="*/ 1408 h 2481"/>
              <a:gd name="T2" fmla="*/ 1264 w 1466"/>
              <a:gd name="T3" fmla="*/ 1408 h 2481"/>
              <a:gd name="T4" fmla="*/ 369 w 1466"/>
              <a:gd name="T5" fmla="*/ 2387 h 2481"/>
              <a:gd name="T6" fmla="*/ 369 w 1466"/>
              <a:gd name="T7" fmla="*/ 2387 h 2481"/>
              <a:gd name="T8" fmla="*/ 200 w 1466"/>
              <a:gd name="T9" fmla="*/ 1072 h 2481"/>
              <a:gd name="T10" fmla="*/ 200 w 1466"/>
              <a:gd name="T11" fmla="*/ 1072 h 2481"/>
              <a:gd name="T12" fmla="*/ 1096 w 1466"/>
              <a:gd name="T13" fmla="*/ 93 h 2481"/>
              <a:gd name="T14" fmla="*/ 1096 w 1466"/>
              <a:gd name="T15" fmla="*/ 93 h 2481"/>
              <a:gd name="T16" fmla="*/ 1264 w 1466"/>
              <a:gd name="T17" fmla="*/ 1408 h 2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6" h="2481">
                <a:moveTo>
                  <a:pt x="1264" y="1408"/>
                </a:moveTo>
                <a:lnTo>
                  <a:pt x="1264" y="1408"/>
                </a:lnTo>
                <a:cubicBezTo>
                  <a:pt x="1063" y="2041"/>
                  <a:pt x="663" y="2480"/>
                  <a:pt x="369" y="2387"/>
                </a:cubicBezTo>
                <a:lnTo>
                  <a:pt x="369" y="2387"/>
                </a:lnTo>
                <a:cubicBezTo>
                  <a:pt x="75" y="2293"/>
                  <a:pt x="0" y="1704"/>
                  <a:pt x="200" y="1072"/>
                </a:cubicBezTo>
                <a:lnTo>
                  <a:pt x="200" y="1072"/>
                </a:lnTo>
                <a:cubicBezTo>
                  <a:pt x="402" y="439"/>
                  <a:pt x="802" y="0"/>
                  <a:pt x="1096" y="93"/>
                </a:cubicBezTo>
                <a:lnTo>
                  <a:pt x="1096" y="93"/>
                </a:lnTo>
                <a:cubicBezTo>
                  <a:pt x="1389" y="187"/>
                  <a:pt x="1465" y="776"/>
                  <a:pt x="1264" y="1408"/>
                </a:cubicBezTo>
              </a:path>
            </a:pathLst>
          </a:custGeom>
          <a:solidFill>
            <a:schemeClr val="accent3"/>
          </a:solidFill>
          <a:ln>
            <a:noFill/>
          </a:ln>
          <a:effectLst/>
        </p:spPr>
        <p:txBody>
          <a:bodyPr wrap="none" anchor="ctr"/>
          <a:lstStyle/>
          <a:p>
            <a:endParaRPr lang="en-US" dirty="0">
              <a:latin typeface="DM Sans" pitchFamily="2" charset="77"/>
            </a:endParaRPr>
          </a:p>
        </p:txBody>
      </p:sp>
      <p:sp>
        <p:nvSpPr>
          <p:cNvPr id="34" name="Freeform 19">
            <a:extLst>
              <a:ext uri="{FF2B5EF4-FFF2-40B4-BE49-F238E27FC236}">
                <a16:creationId xmlns:a16="http://schemas.microsoft.com/office/drawing/2014/main" id="{D2B8A30C-9A9A-BA47-88F8-760996A25499}"/>
              </a:ext>
            </a:extLst>
          </p:cNvPr>
          <p:cNvSpPr>
            <a:spLocks noChangeArrowheads="1"/>
          </p:cNvSpPr>
          <p:nvPr/>
        </p:nvSpPr>
        <p:spPr bwMode="auto">
          <a:xfrm>
            <a:off x="4063571" y="2698427"/>
            <a:ext cx="911846" cy="1546294"/>
          </a:xfrm>
          <a:custGeom>
            <a:avLst/>
            <a:gdLst>
              <a:gd name="T0" fmla="*/ 1264 w 1466"/>
              <a:gd name="T1" fmla="*/ 1408 h 2481"/>
              <a:gd name="T2" fmla="*/ 1264 w 1466"/>
              <a:gd name="T3" fmla="*/ 1408 h 2481"/>
              <a:gd name="T4" fmla="*/ 369 w 1466"/>
              <a:gd name="T5" fmla="*/ 2387 h 2481"/>
              <a:gd name="T6" fmla="*/ 369 w 1466"/>
              <a:gd name="T7" fmla="*/ 2387 h 2481"/>
              <a:gd name="T8" fmla="*/ 200 w 1466"/>
              <a:gd name="T9" fmla="*/ 1072 h 2481"/>
              <a:gd name="T10" fmla="*/ 200 w 1466"/>
              <a:gd name="T11" fmla="*/ 1072 h 2481"/>
              <a:gd name="T12" fmla="*/ 1096 w 1466"/>
              <a:gd name="T13" fmla="*/ 93 h 2481"/>
              <a:gd name="T14" fmla="*/ 1096 w 1466"/>
              <a:gd name="T15" fmla="*/ 93 h 2481"/>
              <a:gd name="T16" fmla="*/ 1264 w 1466"/>
              <a:gd name="T17" fmla="*/ 1408 h 2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6" h="2481">
                <a:moveTo>
                  <a:pt x="1264" y="1408"/>
                </a:moveTo>
                <a:lnTo>
                  <a:pt x="1264" y="1408"/>
                </a:lnTo>
                <a:cubicBezTo>
                  <a:pt x="1063" y="2041"/>
                  <a:pt x="663" y="2480"/>
                  <a:pt x="369" y="2387"/>
                </a:cubicBezTo>
                <a:lnTo>
                  <a:pt x="369" y="2387"/>
                </a:lnTo>
                <a:cubicBezTo>
                  <a:pt x="75" y="2293"/>
                  <a:pt x="0" y="1704"/>
                  <a:pt x="200" y="1072"/>
                </a:cubicBezTo>
                <a:lnTo>
                  <a:pt x="200" y="1072"/>
                </a:lnTo>
                <a:cubicBezTo>
                  <a:pt x="402" y="439"/>
                  <a:pt x="802" y="0"/>
                  <a:pt x="1096" y="93"/>
                </a:cubicBezTo>
                <a:lnTo>
                  <a:pt x="1096" y="93"/>
                </a:lnTo>
                <a:cubicBezTo>
                  <a:pt x="1389" y="187"/>
                  <a:pt x="1465" y="776"/>
                  <a:pt x="1264" y="1408"/>
                </a:cubicBezTo>
              </a:path>
            </a:pathLst>
          </a:custGeom>
          <a:solidFill>
            <a:srgbClr val="111340">
              <a:alpha val="40000"/>
            </a:srgbClr>
          </a:solidFill>
          <a:ln>
            <a:noFill/>
          </a:ln>
          <a:effectLst/>
        </p:spPr>
        <p:txBody>
          <a:bodyPr wrap="none" anchor="ctr"/>
          <a:lstStyle/>
          <a:p>
            <a:endParaRPr lang="en-US" dirty="0">
              <a:latin typeface="DM Sans" pitchFamily="2" charset="77"/>
            </a:endParaRPr>
          </a:p>
        </p:txBody>
      </p:sp>
      <p:sp>
        <p:nvSpPr>
          <p:cNvPr id="35" name="Freeform 20">
            <a:extLst>
              <a:ext uri="{FF2B5EF4-FFF2-40B4-BE49-F238E27FC236}">
                <a16:creationId xmlns:a16="http://schemas.microsoft.com/office/drawing/2014/main" id="{FB0DBDC0-0B75-D844-865F-8CB640F6088D}"/>
              </a:ext>
            </a:extLst>
          </p:cNvPr>
          <p:cNvSpPr>
            <a:spLocks noChangeArrowheads="1"/>
          </p:cNvSpPr>
          <p:nvPr/>
        </p:nvSpPr>
        <p:spPr bwMode="auto">
          <a:xfrm>
            <a:off x="5170422" y="4247464"/>
            <a:ext cx="694870" cy="834943"/>
          </a:xfrm>
          <a:custGeom>
            <a:avLst/>
            <a:gdLst>
              <a:gd name="T0" fmla="*/ 653 w 1115"/>
              <a:gd name="T1" fmla="*/ 0 h 1340"/>
              <a:gd name="T2" fmla="*/ 653 w 1115"/>
              <a:gd name="T3" fmla="*/ 0 h 1340"/>
              <a:gd name="T4" fmla="*/ 330 w 1115"/>
              <a:gd name="T5" fmla="*/ 660 h 1340"/>
              <a:gd name="T6" fmla="*/ 330 w 1115"/>
              <a:gd name="T7" fmla="*/ 660 h 1340"/>
              <a:gd name="T8" fmla="*/ 78 w 1115"/>
              <a:gd name="T9" fmla="*/ 1101 h 1340"/>
              <a:gd name="T10" fmla="*/ 78 w 1115"/>
              <a:gd name="T11" fmla="*/ 1101 h 1340"/>
              <a:gd name="T12" fmla="*/ 545 w 1115"/>
              <a:gd name="T13" fmla="*/ 1339 h 1340"/>
              <a:gd name="T14" fmla="*/ 545 w 1115"/>
              <a:gd name="T15" fmla="*/ 1339 h 1340"/>
              <a:gd name="T16" fmla="*/ 1114 w 1115"/>
              <a:gd name="T17" fmla="*/ 87 h 1340"/>
              <a:gd name="T18" fmla="*/ 1114 w 1115"/>
              <a:gd name="T19" fmla="*/ 87 h 1340"/>
              <a:gd name="T20" fmla="*/ 653 w 1115"/>
              <a:gd name="T21" fmla="*/ 0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5" h="1340">
                <a:moveTo>
                  <a:pt x="653" y="0"/>
                </a:moveTo>
                <a:lnTo>
                  <a:pt x="653" y="0"/>
                </a:lnTo>
                <a:cubicBezTo>
                  <a:pt x="553" y="268"/>
                  <a:pt x="378" y="515"/>
                  <a:pt x="330" y="660"/>
                </a:cubicBezTo>
                <a:lnTo>
                  <a:pt x="330" y="660"/>
                </a:lnTo>
                <a:cubicBezTo>
                  <a:pt x="255" y="882"/>
                  <a:pt x="0" y="923"/>
                  <a:pt x="78" y="1101"/>
                </a:cubicBezTo>
                <a:lnTo>
                  <a:pt x="78" y="1101"/>
                </a:lnTo>
                <a:cubicBezTo>
                  <a:pt x="155" y="1279"/>
                  <a:pt x="545" y="1339"/>
                  <a:pt x="545" y="1339"/>
                </a:cubicBezTo>
                <a:lnTo>
                  <a:pt x="545" y="1339"/>
                </a:lnTo>
                <a:cubicBezTo>
                  <a:pt x="574" y="1309"/>
                  <a:pt x="1013" y="316"/>
                  <a:pt x="1114" y="87"/>
                </a:cubicBezTo>
                <a:lnTo>
                  <a:pt x="1114" y="87"/>
                </a:lnTo>
                <a:cubicBezTo>
                  <a:pt x="955" y="52"/>
                  <a:pt x="801" y="24"/>
                  <a:pt x="653" y="0"/>
                </a:cubicBezTo>
              </a:path>
            </a:pathLst>
          </a:custGeom>
          <a:solidFill>
            <a:schemeClr val="accent3"/>
          </a:solidFill>
          <a:ln>
            <a:noFill/>
          </a:ln>
          <a:effectLst/>
        </p:spPr>
        <p:txBody>
          <a:bodyPr wrap="none" anchor="ctr"/>
          <a:lstStyle/>
          <a:p>
            <a:endParaRPr lang="en-US" dirty="0">
              <a:latin typeface="DM Sans" pitchFamily="2" charset="77"/>
            </a:endParaRPr>
          </a:p>
        </p:txBody>
      </p:sp>
      <p:sp>
        <p:nvSpPr>
          <p:cNvPr id="36" name="Freeform 21">
            <a:extLst>
              <a:ext uri="{FF2B5EF4-FFF2-40B4-BE49-F238E27FC236}">
                <a16:creationId xmlns:a16="http://schemas.microsoft.com/office/drawing/2014/main" id="{3B2CB59C-5C02-764A-82A9-8A8893BA0AA7}"/>
              </a:ext>
            </a:extLst>
          </p:cNvPr>
          <p:cNvSpPr>
            <a:spLocks noChangeArrowheads="1"/>
          </p:cNvSpPr>
          <p:nvPr/>
        </p:nvSpPr>
        <p:spPr bwMode="auto">
          <a:xfrm>
            <a:off x="5170422" y="4247464"/>
            <a:ext cx="694870" cy="834943"/>
          </a:xfrm>
          <a:custGeom>
            <a:avLst/>
            <a:gdLst>
              <a:gd name="T0" fmla="*/ 653 w 1115"/>
              <a:gd name="T1" fmla="*/ 0 h 1340"/>
              <a:gd name="T2" fmla="*/ 653 w 1115"/>
              <a:gd name="T3" fmla="*/ 0 h 1340"/>
              <a:gd name="T4" fmla="*/ 330 w 1115"/>
              <a:gd name="T5" fmla="*/ 660 h 1340"/>
              <a:gd name="T6" fmla="*/ 330 w 1115"/>
              <a:gd name="T7" fmla="*/ 660 h 1340"/>
              <a:gd name="T8" fmla="*/ 78 w 1115"/>
              <a:gd name="T9" fmla="*/ 1101 h 1340"/>
              <a:gd name="T10" fmla="*/ 78 w 1115"/>
              <a:gd name="T11" fmla="*/ 1101 h 1340"/>
              <a:gd name="T12" fmla="*/ 545 w 1115"/>
              <a:gd name="T13" fmla="*/ 1339 h 1340"/>
              <a:gd name="T14" fmla="*/ 545 w 1115"/>
              <a:gd name="T15" fmla="*/ 1339 h 1340"/>
              <a:gd name="T16" fmla="*/ 1114 w 1115"/>
              <a:gd name="T17" fmla="*/ 87 h 1340"/>
              <a:gd name="T18" fmla="*/ 1114 w 1115"/>
              <a:gd name="T19" fmla="*/ 87 h 1340"/>
              <a:gd name="T20" fmla="*/ 653 w 1115"/>
              <a:gd name="T21" fmla="*/ 0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5" h="1340">
                <a:moveTo>
                  <a:pt x="653" y="0"/>
                </a:moveTo>
                <a:lnTo>
                  <a:pt x="653" y="0"/>
                </a:lnTo>
                <a:cubicBezTo>
                  <a:pt x="553" y="268"/>
                  <a:pt x="378" y="515"/>
                  <a:pt x="330" y="660"/>
                </a:cubicBezTo>
                <a:lnTo>
                  <a:pt x="330" y="660"/>
                </a:lnTo>
                <a:cubicBezTo>
                  <a:pt x="255" y="882"/>
                  <a:pt x="0" y="923"/>
                  <a:pt x="78" y="1101"/>
                </a:cubicBezTo>
                <a:lnTo>
                  <a:pt x="78" y="1101"/>
                </a:lnTo>
                <a:cubicBezTo>
                  <a:pt x="155" y="1279"/>
                  <a:pt x="545" y="1339"/>
                  <a:pt x="545" y="1339"/>
                </a:cubicBezTo>
                <a:lnTo>
                  <a:pt x="545" y="1339"/>
                </a:lnTo>
                <a:cubicBezTo>
                  <a:pt x="574" y="1309"/>
                  <a:pt x="1013" y="316"/>
                  <a:pt x="1114" y="87"/>
                </a:cubicBezTo>
                <a:lnTo>
                  <a:pt x="1114" y="87"/>
                </a:lnTo>
                <a:cubicBezTo>
                  <a:pt x="955" y="52"/>
                  <a:pt x="801" y="24"/>
                  <a:pt x="653" y="0"/>
                </a:cubicBezTo>
              </a:path>
            </a:pathLst>
          </a:custGeom>
          <a:solidFill>
            <a:srgbClr val="111340">
              <a:alpha val="40000"/>
            </a:srgbClr>
          </a:solidFill>
          <a:ln>
            <a:noFill/>
          </a:ln>
          <a:effectLst/>
        </p:spPr>
        <p:txBody>
          <a:bodyPr wrap="none" anchor="ctr"/>
          <a:lstStyle/>
          <a:p>
            <a:endParaRPr lang="en-US" dirty="0">
              <a:latin typeface="DM Sans" pitchFamily="2" charset="77"/>
            </a:endParaRPr>
          </a:p>
        </p:txBody>
      </p:sp>
      <p:sp>
        <p:nvSpPr>
          <p:cNvPr id="37" name="Freeform 22">
            <a:extLst>
              <a:ext uri="{FF2B5EF4-FFF2-40B4-BE49-F238E27FC236}">
                <a16:creationId xmlns:a16="http://schemas.microsoft.com/office/drawing/2014/main" id="{25981486-CD48-4547-BDF5-F0B7BC93CA04}"/>
              </a:ext>
            </a:extLst>
          </p:cNvPr>
          <p:cNvSpPr>
            <a:spLocks noChangeArrowheads="1"/>
          </p:cNvSpPr>
          <p:nvPr/>
        </p:nvSpPr>
        <p:spPr bwMode="auto">
          <a:xfrm>
            <a:off x="4439845" y="3217521"/>
            <a:ext cx="788252" cy="785506"/>
          </a:xfrm>
          <a:custGeom>
            <a:avLst/>
            <a:gdLst>
              <a:gd name="T0" fmla="*/ 1263 w 1264"/>
              <a:gd name="T1" fmla="*/ 630 h 1263"/>
              <a:gd name="T2" fmla="*/ 1263 w 1264"/>
              <a:gd name="T3" fmla="*/ 630 h 1263"/>
              <a:gd name="T4" fmla="*/ 631 w 1264"/>
              <a:gd name="T5" fmla="*/ 1262 h 1263"/>
              <a:gd name="T6" fmla="*/ 631 w 1264"/>
              <a:gd name="T7" fmla="*/ 1262 h 1263"/>
              <a:gd name="T8" fmla="*/ 0 w 1264"/>
              <a:gd name="T9" fmla="*/ 630 h 1263"/>
              <a:gd name="T10" fmla="*/ 0 w 1264"/>
              <a:gd name="T11" fmla="*/ 630 h 1263"/>
              <a:gd name="T12" fmla="*/ 631 w 1264"/>
              <a:gd name="T13" fmla="*/ 0 h 1263"/>
              <a:gd name="T14" fmla="*/ 631 w 1264"/>
              <a:gd name="T15" fmla="*/ 0 h 1263"/>
              <a:gd name="T16" fmla="*/ 1263 w 1264"/>
              <a:gd name="T17" fmla="*/ 63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1263">
                <a:moveTo>
                  <a:pt x="1263" y="630"/>
                </a:moveTo>
                <a:lnTo>
                  <a:pt x="1263" y="630"/>
                </a:lnTo>
                <a:cubicBezTo>
                  <a:pt x="1263" y="980"/>
                  <a:pt x="980" y="1262"/>
                  <a:pt x="631" y="1262"/>
                </a:cubicBezTo>
                <a:lnTo>
                  <a:pt x="631" y="1262"/>
                </a:lnTo>
                <a:cubicBezTo>
                  <a:pt x="283" y="1262"/>
                  <a:pt x="0" y="980"/>
                  <a:pt x="0" y="630"/>
                </a:cubicBezTo>
                <a:lnTo>
                  <a:pt x="0" y="630"/>
                </a:lnTo>
                <a:cubicBezTo>
                  <a:pt x="0" y="283"/>
                  <a:pt x="283" y="0"/>
                  <a:pt x="631" y="0"/>
                </a:cubicBezTo>
                <a:lnTo>
                  <a:pt x="631" y="0"/>
                </a:lnTo>
                <a:cubicBezTo>
                  <a:pt x="980" y="0"/>
                  <a:pt x="1263" y="283"/>
                  <a:pt x="1263" y="630"/>
                </a:cubicBezTo>
              </a:path>
            </a:pathLst>
          </a:custGeom>
          <a:solidFill>
            <a:schemeClr val="accent1"/>
          </a:solidFill>
          <a:ln>
            <a:noFill/>
          </a:ln>
          <a:effectLst/>
        </p:spPr>
        <p:txBody>
          <a:bodyPr wrap="none" anchor="ctr"/>
          <a:lstStyle/>
          <a:p>
            <a:endParaRPr lang="en-US" dirty="0">
              <a:latin typeface="DM Sans" pitchFamily="2" charset="77"/>
            </a:endParaRPr>
          </a:p>
        </p:txBody>
      </p:sp>
      <p:sp>
        <p:nvSpPr>
          <p:cNvPr id="38" name="Freeform 24">
            <a:extLst>
              <a:ext uri="{FF2B5EF4-FFF2-40B4-BE49-F238E27FC236}">
                <a16:creationId xmlns:a16="http://schemas.microsoft.com/office/drawing/2014/main" id="{78286F93-B2BA-D044-A2E6-5CBFA2FC749E}"/>
              </a:ext>
            </a:extLst>
          </p:cNvPr>
          <p:cNvSpPr>
            <a:spLocks noChangeArrowheads="1"/>
          </p:cNvSpPr>
          <p:nvPr/>
        </p:nvSpPr>
        <p:spPr bwMode="auto">
          <a:xfrm>
            <a:off x="4379422" y="2874203"/>
            <a:ext cx="1842917" cy="1463898"/>
          </a:xfrm>
          <a:custGeom>
            <a:avLst/>
            <a:gdLst>
              <a:gd name="T0" fmla="*/ 783 w 2960"/>
              <a:gd name="T1" fmla="*/ 0 h 2350"/>
              <a:gd name="T2" fmla="*/ 783 w 2960"/>
              <a:gd name="T3" fmla="*/ 0 h 2350"/>
              <a:gd name="T4" fmla="*/ 756 w 2960"/>
              <a:gd name="T5" fmla="*/ 1126 h 2350"/>
              <a:gd name="T6" fmla="*/ 756 w 2960"/>
              <a:gd name="T7" fmla="*/ 1126 h 2350"/>
              <a:gd name="T8" fmla="*/ 0 w 2960"/>
              <a:gd name="T9" fmla="*/ 2111 h 2350"/>
              <a:gd name="T10" fmla="*/ 0 w 2960"/>
              <a:gd name="T11" fmla="*/ 2111 h 2350"/>
              <a:gd name="T12" fmla="*/ 0 w 2960"/>
              <a:gd name="T13" fmla="*/ 2111 h 2350"/>
              <a:gd name="T14" fmla="*/ 0 w 2960"/>
              <a:gd name="T15" fmla="*/ 2111 h 2350"/>
              <a:gd name="T16" fmla="*/ 2649 w 2960"/>
              <a:gd name="T17" fmla="*/ 2349 h 2350"/>
              <a:gd name="T18" fmla="*/ 2649 w 2960"/>
              <a:gd name="T19" fmla="*/ 2349 h 2350"/>
              <a:gd name="T20" fmla="*/ 2959 w 2960"/>
              <a:gd name="T21" fmla="*/ 1540 h 2350"/>
              <a:gd name="T22" fmla="*/ 2959 w 2960"/>
              <a:gd name="T23" fmla="*/ 1540 h 2350"/>
              <a:gd name="T24" fmla="*/ 783 w 2960"/>
              <a:gd name="T25"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0" h="2350">
                <a:moveTo>
                  <a:pt x="783" y="0"/>
                </a:moveTo>
                <a:lnTo>
                  <a:pt x="783" y="0"/>
                </a:lnTo>
                <a:cubicBezTo>
                  <a:pt x="902" y="242"/>
                  <a:pt x="900" y="673"/>
                  <a:pt x="756" y="1126"/>
                </a:cubicBezTo>
                <a:lnTo>
                  <a:pt x="756" y="1126"/>
                </a:lnTo>
                <a:cubicBezTo>
                  <a:pt x="586" y="1664"/>
                  <a:pt x="271" y="2061"/>
                  <a:pt x="0" y="2111"/>
                </a:cubicBezTo>
                <a:lnTo>
                  <a:pt x="0" y="2111"/>
                </a:lnTo>
                <a:lnTo>
                  <a:pt x="0" y="2111"/>
                </a:lnTo>
                <a:lnTo>
                  <a:pt x="0" y="2111"/>
                </a:lnTo>
                <a:cubicBezTo>
                  <a:pt x="0" y="2111"/>
                  <a:pt x="1121" y="1970"/>
                  <a:pt x="2649" y="2349"/>
                </a:cubicBezTo>
                <a:lnTo>
                  <a:pt x="2649" y="2349"/>
                </a:lnTo>
                <a:cubicBezTo>
                  <a:pt x="2649" y="2349"/>
                  <a:pt x="2922" y="2104"/>
                  <a:pt x="2959" y="1540"/>
                </a:cubicBezTo>
                <a:lnTo>
                  <a:pt x="2959" y="1540"/>
                </a:lnTo>
                <a:cubicBezTo>
                  <a:pt x="2959" y="1540"/>
                  <a:pt x="1294" y="708"/>
                  <a:pt x="783" y="0"/>
                </a:cubicBezTo>
              </a:path>
            </a:pathLst>
          </a:custGeom>
          <a:solidFill>
            <a:schemeClr val="accent3"/>
          </a:solidFill>
          <a:ln>
            <a:noFill/>
          </a:ln>
          <a:effectLst/>
        </p:spPr>
        <p:txBody>
          <a:bodyPr wrap="none" anchor="ctr"/>
          <a:lstStyle/>
          <a:p>
            <a:endParaRPr lang="en-US" dirty="0">
              <a:latin typeface="DM Sans" pitchFamily="2" charset="77"/>
            </a:endParaRPr>
          </a:p>
        </p:txBody>
      </p:sp>
      <p:sp>
        <p:nvSpPr>
          <p:cNvPr id="39" name="Freeform 25">
            <a:extLst>
              <a:ext uri="{FF2B5EF4-FFF2-40B4-BE49-F238E27FC236}">
                <a16:creationId xmlns:a16="http://schemas.microsoft.com/office/drawing/2014/main" id="{BE1C31D3-4BA2-0F47-91DD-56C3B298EF11}"/>
              </a:ext>
            </a:extLst>
          </p:cNvPr>
          <p:cNvSpPr>
            <a:spLocks noChangeArrowheads="1"/>
          </p:cNvSpPr>
          <p:nvPr/>
        </p:nvSpPr>
        <p:spPr bwMode="auto">
          <a:xfrm>
            <a:off x="5450568" y="4258452"/>
            <a:ext cx="214229" cy="238949"/>
          </a:xfrm>
          <a:custGeom>
            <a:avLst/>
            <a:gdLst>
              <a:gd name="T0" fmla="*/ 318 w 346"/>
              <a:gd name="T1" fmla="*/ 0 h 383"/>
              <a:gd name="T2" fmla="*/ 0 w 346"/>
              <a:gd name="T3" fmla="*/ 221 h 383"/>
              <a:gd name="T4" fmla="*/ 18 w 346"/>
              <a:gd name="T5" fmla="*/ 287 h 383"/>
              <a:gd name="T6" fmla="*/ 211 w 346"/>
              <a:gd name="T7" fmla="*/ 382 h 383"/>
              <a:gd name="T8" fmla="*/ 345 w 346"/>
              <a:gd name="T9" fmla="*/ 56 h 383"/>
              <a:gd name="T10" fmla="*/ 328 w 346"/>
              <a:gd name="T11" fmla="*/ 2 h 383"/>
              <a:gd name="T12" fmla="*/ 328 w 346"/>
              <a:gd name="T13" fmla="*/ 2 h 383"/>
              <a:gd name="T14" fmla="*/ 318 w 346"/>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383">
                <a:moveTo>
                  <a:pt x="318" y="0"/>
                </a:moveTo>
                <a:lnTo>
                  <a:pt x="0" y="221"/>
                </a:lnTo>
                <a:lnTo>
                  <a:pt x="18" y="287"/>
                </a:lnTo>
                <a:lnTo>
                  <a:pt x="211" y="382"/>
                </a:lnTo>
                <a:lnTo>
                  <a:pt x="345" y="56"/>
                </a:lnTo>
                <a:lnTo>
                  <a:pt x="328" y="2"/>
                </a:lnTo>
                <a:lnTo>
                  <a:pt x="328" y="2"/>
                </a:lnTo>
                <a:cubicBezTo>
                  <a:pt x="324" y="1"/>
                  <a:pt x="321" y="0"/>
                  <a:pt x="318" y="0"/>
                </a:cubicBezTo>
              </a:path>
            </a:pathLst>
          </a:custGeom>
          <a:solidFill>
            <a:schemeClr val="accent6"/>
          </a:solidFill>
          <a:ln>
            <a:noFill/>
          </a:ln>
          <a:effectLst/>
        </p:spPr>
        <p:txBody>
          <a:bodyPr wrap="none" anchor="ctr"/>
          <a:lstStyle/>
          <a:p>
            <a:endParaRPr lang="en-US" dirty="0">
              <a:latin typeface="DM Sans" pitchFamily="2" charset="77"/>
            </a:endParaRPr>
          </a:p>
        </p:txBody>
      </p:sp>
      <p:sp>
        <p:nvSpPr>
          <p:cNvPr id="40" name="Freeform 26">
            <a:extLst>
              <a:ext uri="{FF2B5EF4-FFF2-40B4-BE49-F238E27FC236}">
                <a16:creationId xmlns:a16="http://schemas.microsoft.com/office/drawing/2014/main" id="{AA0CFB4D-6AD7-D441-B864-2C4CF3C05483}"/>
              </a:ext>
            </a:extLst>
          </p:cNvPr>
          <p:cNvSpPr>
            <a:spLocks noChangeArrowheads="1"/>
          </p:cNvSpPr>
          <p:nvPr/>
        </p:nvSpPr>
        <p:spPr bwMode="auto">
          <a:xfrm>
            <a:off x="5450568" y="4258452"/>
            <a:ext cx="214229" cy="238949"/>
          </a:xfrm>
          <a:custGeom>
            <a:avLst/>
            <a:gdLst>
              <a:gd name="T0" fmla="*/ 318 w 346"/>
              <a:gd name="T1" fmla="*/ 0 h 383"/>
              <a:gd name="T2" fmla="*/ 0 w 346"/>
              <a:gd name="T3" fmla="*/ 221 h 383"/>
              <a:gd name="T4" fmla="*/ 18 w 346"/>
              <a:gd name="T5" fmla="*/ 287 h 383"/>
              <a:gd name="T6" fmla="*/ 211 w 346"/>
              <a:gd name="T7" fmla="*/ 382 h 383"/>
              <a:gd name="T8" fmla="*/ 345 w 346"/>
              <a:gd name="T9" fmla="*/ 56 h 383"/>
              <a:gd name="T10" fmla="*/ 328 w 346"/>
              <a:gd name="T11" fmla="*/ 2 h 383"/>
              <a:gd name="T12" fmla="*/ 328 w 346"/>
              <a:gd name="T13" fmla="*/ 2 h 383"/>
              <a:gd name="T14" fmla="*/ 318 w 346"/>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383">
                <a:moveTo>
                  <a:pt x="318" y="0"/>
                </a:moveTo>
                <a:lnTo>
                  <a:pt x="0" y="221"/>
                </a:lnTo>
                <a:lnTo>
                  <a:pt x="18" y="287"/>
                </a:lnTo>
                <a:lnTo>
                  <a:pt x="211" y="382"/>
                </a:lnTo>
                <a:lnTo>
                  <a:pt x="345" y="56"/>
                </a:lnTo>
                <a:lnTo>
                  <a:pt x="328" y="2"/>
                </a:lnTo>
                <a:lnTo>
                  <a:pt x="328" y="2"/>
                </a:lnTo>
                <a:cubicBezTo>
                  <a:pt x="324" y="1"/>
                  <a:pt x="321" y="0"/>
                  <a:pt x="318" y="0"/>
                </a:cubicBezTo>
              </a:path>
            </a:pathLst>
          </a:custGeom>
          <a:solidFill>
            <a:srgbClr val="111340">
              <a:alpha val="10000"/>
            </a:srgbClr>
          </a:solidFill>
          <a:ln>
            <a:noFill/>
          </a:ln>
          <a:effectLst/>
        </p:spPr>
        <p:txBody>
          <a:bodyPr wrap="none" anchor="ctr"/>
          <a:lstStyle/>
          <a:p>
            <a:endParaRPr lang="en-US" dirty="0">
              <a:latin typeface="DM Sans" pitchFamily="2" charset="77"/>
            </a:endParaRPr>
          </a:p>
        </p:txBody>
      </p:sp>
      <p:sp>
        <p:nvSpPr>
          <p:cNvPr id="41" name="Freeform 27">
            <a:extLst>
              <a:ext uri="{FF2B5EF4-FFF2-40B4-BE49-F238E27FC236}">
                <a16:creationId xmlns:a16="http://schemas.microsoft.com/office/drawing/2014/main" id="{092B1C03-DF05-4347-B0D6-ACECC1CF7CBE}"/>
              </a:ext>
            </a:extLst>
          </p:cNvPr>
          <p:cNvSpPr>
            <a:spLocks noChangeArrowheads="1"/>
          </p:cNvSpPr>
          <p:nvPr/>
        </p:nvSpPr>
        <p:spPr bwMode="auto">
          <a:xfrm>
            <a:off x="5450568" y="4236480"/>
            <a:ext cx="200496" cy="216976"/>
          </a:xfrm>
          <a:custGeom>
            <a:avLst/>
            <a:gdLst>
              <a:gd name="T0" fmla="*/ 97 w 324"/>
              <a:gd name="T1" fmla="*/ 0 h 347"/>
              <a:gd name="T2" fmla="*/ 0 w 324"/>
              <a:gd name="T3" fmla="*/ 257 h 347"/>
              <a:gd name="T4" fmla="*/ 178 w 324"/>
              <a:gd name="T5" fmla="*/ 346 h 347"/>
              <a:gd name="T6" fmla="*/ 323 w 324"/>
              <a:gd name="T7" fmla="*/ 36 h 347"/>
              <a:gd name="T8" fmla="*/ 323 w 324"/>
              <a:gd name="T9" fmla="*/ 36 h 347"/>
              <a:gd name="T10" fmla="*/ 97 w 324"/>
              <a:gd name="T11" fmla="*/ 0 h 347"/>
            </a:gdLst>
            <a:ahLst/>
            <a:cxnLst>
              <a:cxn ang="0">
                <a:pos x="T0" y="T1"/>
              </a:cxn>
              <a:cxn ang="0">
                <a:pos x="T2" y="T3"/>
              </a:cxn>
              <a:cxn ang="0">
                <a:pos x="T4" y="T5"/>
              </a:cxn>
              <a:cxn ang="0">
                <a:pos x="T6" y="T7"/>
              </a:cxn>
              <a:cxn ang="0">
                <a:pos x="T8" y="T9"/>
              </a:cxn>
              <a:cxn ang="0">
                <a:pos x="T10" y="T11"/>
              </a:cxn>
            </a:cxnLst>
            <a:rect l="0" t="0" r="r" b="b"/>
            <a:pathLst>
              <a:path w="324" h="347">
                <a:moveTo>
                  <a:pt x="97" y="0"/>
                </a:moveTo>
                <a:lnTo>
                  <a:pt x="0" y="257"/>
                </a:lnTo>
                <a:lnTo>
                  <a:pt x="178" y="346"/>
                </a:lnTo>
                <a:lnTo>
                  <a:pt x="323" y="36"/>
                </a:lnTo>
                <a:lnTo>
                  <a:pt x="323" y="36"/>
                </a:lnTo>
                <a:cubicBezTo>
                  <a:pt x="246" y="23"/>
                  <a:pt x="171" y="11"/>
                  <a:pt x="97" y="0"/>
                </a:cubicBezTo>
              </a:path>
            </a:pathLst>
          </a:custGeom>
          <a:solidFill>
            <a:schemeClr val="accent6"/>
          </a:solidFill>
          <a:ln>
            <a:noFill/>
          </a:ln>
          <a:effectLst/>
        </p:spPr>
        <p:txBody>
          <a:bodyPr wrap="none" anchor="ctr"/>
          <a:lstStyle/>
          <a:p>
            <a:endParaRPr lang="en-US" dirty="0">
              <a:latin typeface="DM Sans" pitchFamily="2" charset="77"/>
            </a:endParaRPr>
          </a:p>
        </p:txBody>
      </p:sp>
      <p:sp>
        <p:nvSpPr>
          <p:cNvPr id="42" name="Freeform 28">
            <a:extLst>
              <a:ext uri="{FF2B5EF4-FFF2-40B4-BE49-F238E27FC236}">
                <a16:creationId xmlns:a16="http://schemas.microsoft.com/office/drawing/2014/main" id="{D6CE5739-9D8F-DE40-A82B-BBD314111941}"/>
              </a:ext>
            </a:extLst>
          </p:cNvPr>
          <p:cNvSpPr>
            <a:spLocks noChangeArrowheads="1"/>
          </p:cNvSpPr>
          <p:nvPr/>
        </p:nvSpPr>
        <p:spPr bwMode="auto">
          <a:xfrm>
            <a:off x="6093252" y="3917883"/>
            <a:ext cx="260919" cy="359796"/>
          </a:xfrm>
          <a:custGeom>
            <a:avLst/>
            <a:gdLst>
              <a:gd name="T0" fmla="*/ 195 w 421"/>
              <a:gd name="T1" fmla="*/ 0 h 579"/>
              <a:gd name="T2" fmla="*/ 195 w 421"/>
              <a:gd name="T3" fmla="*/ 0 h 579"/>
              <a:gd name="T4" fmla="*/ 0 w 421"/>
              <a:gd name="T5" fmla="*/ 549 h 579"/>
              <a:gd name="T6" fmla="*/ 0 w 421"/>
              <a:gd name="T7" fmla="*/ 549 h 579"/>
              <a:gd name="T8" fmla="*/ 127 w 421"/>
              <a:gd name="T9" fmla="*/ 578 h 579"/>
              <a:gd name="T10" fmla="*/ 127 w 421"/>
              <a:gd name="T11" fmla="*/ 578 h 579"/>
              <a:gd name="T12" fmla="*/ 420 w 421"/>
              <a:gd name="T13" fmla="*/ 285 h 579"/>
              <a:gd name="T14" fmla="*/ 420 w 421"/>
              <a:gd name="T15" fmla="*/ 285 h 579"/>
              <a:gd name="T16" fmla="*/ 195 w 421"/>
              <a:gd name="T1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579">
                <a:moveTo>
                  <a:pt x="195" y="0"/>
                </a:moveTo>
                <a:lnTo>
                  <a:pt x="195" y="0"/>
                </a:lnTo>
                <a:cubicBezTo>
                  <a:pt x="157" y="260"/>
                  <a:pt x="70" y="440"/>
                  <a:pt x="0" y="549"/>
                </a:cubicBezTo>
                <a:lnTo>
                  <a:pt x="0" y="549"/>
                </a:lnTo>
                <a:cubicBezTo>
                  <a:pt x="38" y="567"/>
                  <a:pt x="81" y="578"/>
                  <a:pt x="127" y="578"/>
                </a:cubicBezTo>
                <a:lnTo>
                  <a:pt x="127" y="578"/>
                </a:lnTo>
                <a:cubicBezTo>
                  <a:pt x="288" y="578"/>
                  <a:pt x="420" y="447"/>
                  <a:pt x="420" y="285"/>
                </a:cubicBezTo>
                <a:lnTo>
                  <a:pt x="420" y="285"/>
                </a:lnTo>
                <a:cubicBezTo>
                  <a:pt x="420" y="146"/>
                  <a:pt x="324" y="31"/>
                  <a:pt x="195" y="0"/>
                </a:cubicBezTo>
              </a:path>
            </a:pathLst>
          </a:custGeom>
          <a:solidFill>
            <a:srgbClr val="111340">
              <a:alpha val="40000"/>
            </a:srgbClr>
          </a:solidFill>
          <a:ln>
            <a:noFill/>
          </a:ln>
          <a:effectLst/>
        </p:spPr>
        <p:txBody>
          <a:bodyPr wrap="none" anchor="ctr"/>
          <a:lstStyle/>
          <a:p>
            <a:endParaRPr lang="en-US" dirty="0">
              <a:latin typeface="DM Sans" pitchFamily="2" charset="77"/>
            </a:endParaRPr>
          </a:p>
        </p:txBody>
      </p:sp>
      <p:sp>
        <p:nvSpPr>
          <p:cNvPr id="43" name="Freeform 29">
            <a:extLst>
              <a:ext uri="{FF2B5EF4-FFF2-40B4-BE49-F238E27FC236}">
                <a16:creationId xmlns:a16="http://schemas.microsoft.com/office/drawing/2014/main" id="{0F93965F-D39D-D043-BFD8-8A990C29792D}"/>
              </a:ext>
            </a:extLst>
          </p:cNvPr>
          <p:cNvSpPr>
            <a:spLocks noChangeArrowheads="1"/>
          </p:cNvSpPr>
          <p:nvPr/>
        </p:nvSpPr>
        <p:spPr bwMode="auto">
          <a:xfrm>
            <a:off x="6755165" y="2970334"/>
            <a:ext cx="884381" cy="884381"/>
          </a:xfrm>
          <a:custGeom>
            <a:avLst/>
            <a:gdLst>
              <a:gd name="T0" fmla="*/ 1319 w 1421"/>
              <a:gd name="T1" fmla="*/ 1419 h 1420"/>
              <a:gd name="T2" fmla="*/ 102 w 1421"/>
              <a:gd name="T3" fmla="*/ 1419 h 1420"/>
              <a:gd name="T4" fmla="*/ 102 w 1421"/>
              <a:gd name="T5" fmla="*/ 1419 h 1420"/>
              <a:gd name="T6" fmla="*/ 0 w 1421"/>
              <a:gd name="T7" fmla="*/ 1317 h 1420"/>
              <a:gd name="T8" fmla="*/ 0 w 1421"/>
              <a:gd name="T9" fmla="*/ 102 h 1420"/>
              <a:gd name="T10" fmla="*/ 0 w 1421"/>
              <a:gd name="T11" fmla="*/ 102 h 1420"/>
              <a:gd name="T12" fmla="*/ 102 w 1421"/>
              <a:gd name="T13" fmla="*/ 0 h 1420"/>
              <a:gd name="T14" fmla="*/ 1319 w 1421"/>
              <a:gd name="T15" fmla="*/ 0 h 1420"/>
              <a:gd name="T16" fmla="*/ 1319 w 1421"/>
              <a:gd name="T17" fmla="*/ 0 h 1420"/>
              <a:gd name="T18" fmla="*/ 1420 w 1421"/>
              <a:gd name="T19" fmla="*/ 102 h 1420"/>
              <a:gd name="T20" fmla="*/ 1420 w 1421"/>
              <a:gd name="T21" fmla="*/ 1317 h 1420"/>
              <a:gd name="T22" fmla="*/ 1420 w 1421"/>
              <a:gd name="T23" fmla="*/ 1317 h 1420"/>
              <a:gd name="T24" fmla="*/ 1319 w 1421"/>
              <a:gd name="T25" fmla="*/ 1419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1" h="1420">
                <a:moveTo>
                  <a:pt x="1319" y="1419"/>
                </a:moveTo>
                <a:lnTo>
                  <a:pt x="102" y="1419"/>
                </a:lnTo>
                <a:lnTo>
                  <a:pt x="102" y="1419"/>
                </a:lnTo>
                <a:cubicBezTo>
                  <a:pt x="46" y="1419"/>
                  <a:pt x="0" y="1374"/>
                  <a:pt x="0" y="1317"/>
                </a:cubicBezTo>
                <a:lnTo>
                  <a:pt x="0" y="102"/>
                </a:lnTo>
                <a:lnTo>
                  <a:pt x="0" y="102"/>
                </a:lnTo>
                <a:cubicBezTo>
                  <a:pt x="0" y="45"/>
                  <a:pt x="46" y="0"/>
                  <a:pt x="102" y="0"/>
                </a:cubicBezTo>
                <a:lnTo>
                  <a:pt x="1319" y="0"/>
                </a:lnTo>
                <a:lnTo>
                  <a:pt x="1319" y="0"/>
                </a:lnTo>
                <a:cubicBezTo>
                  <a:pt x="1375" y="0"/>
                  <a:pt x="1420" y="45"/>
                  <a:pt x="1420" y="102"/>
                </a:cubicBezTo>
                <a:lnTo>
                  <a:pt x="1420" y="1317"/>
                </a:lnTo>
                <a:lnTo>
                  <a:pt x="1420" y="1317"/>
                </a:lnTo>
                <a:cubicBezTo>
                  <a:pt x="1420" y="1374"/>
                  <a:pt x="1375" y="1419"/>
                  <a:pt x="1319" y="1419"/>
                </a:cubicBezTo>
              </a:path>
            </a:pathLst>
          </a:custGeom>
          <a:solidFill>
            <a:schemeClr val="accent5"/>
          </a:solidFill>
          <a:ln>
            <a:noFill/>
          </a:ln>
          <a:effectLst/>
        </p:spPr>
        <p:txBody>
          <a:bodyPr wrap="none" anchor="ctr"/>
          <a:lstStyle/>
          <a:p>
            <a:endParaRPr lang="en-US" dirty="0">
              <a:latin typeface="DM Sans" pitchFamily="2" charset="77"/>
            </a:endParaRPr>
          </a:p>
        </p:txBody>
      </p:sp>
      <p:sp>
        <p:nvSpPr>
          <p:cNvPr id="44" name="Freeform 30">
            <a:extLst>
              <a:ext uri="{FF2B5EF4-FFF2-40B4-BE49-F238E27FC236}">
                <a16:creationId xmlns:a16="http://schemas.microsoft.com/office/drawing/2014/main" id="{5E9FC9FD-F415-1043-9DAD-E4B06F8CD099}"/>
              </a:ext>
            </a:extLst>
          </p:cNvPr>
          <p:cNvSpPr>
            <a:spLocks noChangeArrowheads="1"/>
          </p:cNvSpPr>
          <p:nvPr/>
        </p:nvSpPr>
        <p:spPr bwMode="auto">
          <a:xfrm>
            <a:off x="6922704" y="3121390"/>
            <a:ext cx="112607" cy="582263"/>
          </a:xfrm>
          <a:custGeom>
            <a:avLst/>
            <a:gdLst>
              <a:gd name="T0" fmla="*/ 92 w 183"/>
              <a:gd name="T1" fmla="*/ 933 h 934"/>
              <a:gd name="T2" fmla="*/ 89 w 183"/>
              <a:gd name="T3" fmla="*/ 933 h 934"/>
              <a:gd name="T4" fmla="*/ 89 w 183"/>
              <a:gd name="T5" fmla="*/ 933 h 934"/>
              <a:gd name="T6" fmla="*/ 0 w 183"/>
              <a:gd name="T7" fmla="*/ 843 h 934"/>
              <a:gd name="T8" fmla="*/ 0 w 183"/>
              <a:gd name="T9" fmla="*/ 90 h 934"/>
              <a:gd name="T10" fmla="*/ 0 w 183"/>
              <a:gd name="T11" fmla="*/ 90 h 934"/>
              <a:gd name="T12" fmla="*/ 89 w 183"/>
              <a:gd name="T13" fmla="*/ 0 h 934"/>
              <a:gd name="T14" fmla="*/ 92 w 183"/>
              <a:gd name="T15" fmla="*/ 0 h 934"/>
              <a:gd name="T16" fmla="*/ 92 w 183"/>
              <a:gd name="T17" fmla="*/ 0 h 934"/>
              <a:gd name="T18" fmla="*/ 182 w 183"/>
              <a:gd name="T19" fmla="*/ 90 h 934"/>
              <a:gd name="T20" fmla="*/ 182 w 183"/>
              <a:gd name="T21" fmla="*/ 843 h 934"/>
              <a:gd name="T22" fmla="*/ 182 w 183"/>
              <a:gd name="T23" fmla="*/ 843 h 934"/>
              <a:gd name="T24" fmla="*/ 92 w 183"/>
              <a:gd name="T25"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934">
                <a:moveTo>
                  <a:pt x="92" y="933"/>
                </a:moveTo>
                <a:lnTo>
                  <a:pt x="89" y="933"/>
                </a:lnTo>
                <a:lnTo>
                  <a:pt x="89" y="933"/>
                </a:lnTo>
                <a:cubicBezTo>
                  <a:pt x="39" y="933"/>
                  <a:pt x="0" y="893"/>
                  <a:pt x="0" y="843"/>
                </a:cubicBezTo>
                <a:lnTo>
                  <a:pt x="0" y="90"/>
                </a:lnTo>
                <a:lnTo>
                  <a:pt x="0" y="90"/>
                </a:lnTo>
                <a:cubicBezTo>
                  <a:pt x="0" y="41"/>
                  <a:pt x="39" y="0"/>
                  <a:pt x="89" y="0"/>
                </a:cubicBezTo>
                <a:lnTo>
                  <a:pt x="92" y="0"/>
                </a:lnTo>
                <a:lnTo>
                  <a:pt x="92" y="0"/>
                </a:lnTo>
                <a:cubicBezTo>
                  <a:pt x="142" y="0"/>
                  <a:pt x="182" y="41"/>
                  <a:pt x="182" y="90"/>
                </a:cubicBezTo>
                <a:lnTo>
                  <a:pt x="182" y="843"/>
                </a:lnTo>
                <a:lnTo>
                  <a:pt x="182" y="843"/>
                </a:lnTo>
                <a:cubicBezTo>
                  <a:pt x="182" y="893"/>
                  <a:pt x="142" y="933"/>
                  <a:pt x="92" y="933"/>
                </a:cubicBezTo>
              </a:path>
            </a:pathLst>
          </a:custGeom>
          <a:solidFill>
            <a:schemeClr val="bg1"/>
          </a:solidFill>
          <a:ln>
            <a:noFill/>
          </a:ln>
          <a:effectLst/>
        </p:spPr>
        <p:txBody>
          <a:bodyPr wrap="none" anchor="ctr"/>
          <a:lstStyle/>
          <a:p>
            <a:endParaRPr lang="en-US" dirty="0">
              <a:latin typeface="DM Sans" pitchFamily="2" charset="77"/>
            </a:endParaRPr>
          </a:p>
        </p:txBody>
      </p:sp>
      <p:sp>
        <p:nvSpPr>
          <p:cNvPr id="45" name="Freeform 31">
            <a:extLst>
              <a:ext uri="{FF2B5EF4-FFF2-40B4-BE49-F238E27FC236}">
                <a16:creationId xmlns:a16="http://schemas.microsoft.com/office/drawing/2014/main" id="{6F2F832F-221F-5D48-BAB2-04E7F9B8A3EE}"/>
              </a:ext>
            </a:extLst>
          </p:cNvPr>
          <p:cNvSpPr>
            <a:spLocks noChangeArrowheads="1"/>
          </p:cNvSpPr>
          <p:nvPr/>
        </p:nvSpPr>
        <p:spPr bwMode="auto">
          <a:xfrm>
            <a:off x="7142426" y="3398790"/>
            <a:ext cx="112607" cy="304863"/>
          </a:xfrm>
          <a:custGeom>
            <a:avLst/>
            <a:gdLst>
              <a:gd name="T0" fmla="*/ 93 w 183"/>
              <a:gd name="T1" fmla="*/ 489 h 490"/>
              <a:gd name="T2" fmla="*/ 90 w 183"/>
              <a:gd name="T3" fmla="*/ 489 h 490"/>
              <a:gd name="T4" fmla="*/ 90 w 183"/>
              <a:gd name="T5" fmla="*/ 489 h 490"/>
              <a:gd name="T6" fmla="*/ 0 w 183"/>
              <a:gd name="T7" fmla="*/ 399 h 490"/>
              <a:gd name="T8" fmla="*/ 0 w 183"/>
              <a:gd name="T9" fmla="*/ 88 h 490"/>
              <a:gd name="T10" fmla="*/ 0 w 183"/>
              <a:gd name="T11" fmla="*/ 88 h 490"/>
              <a:gd name="T12" fmla="*/ 90 w 183"/>
              <a:gd name="T13" fmla="*/ 0 h 490"/>
              <a:gd name="T14" fmla="*/ 93 w 183"/>
              <a:gd name="T15" fmla="*/ 0 h 490"/>
              <a:gd name="T16" fmla="*/ 93 w 183"/>
              <a:gd name="T17" fmla="*/ 0 h 490"/>
              <a:gd name="T18" fmla="*/ 182 w 183"/>
              <a:gd name="T19" fmla="*/ 88 h 490"/>
              <a:gd name="T20" fmla="*/ 182 w 183"/>
              <a:gd name="T21" fmla="*/ 399 h 490"/>
              <a:gd name="T22" fmla="*/ 182 w 183"/>
              <a:gd name="T23" fmla="*/ 399 h 490"/>
              <a:gd name="T24" fmla="*/ 93 w 183"/>
              <a:gd name="T25" fmla="*/ 489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490">
                <a:moveTo>
                  <a:pt x="93" y="489"/>
                </a:moveTo>
                <a:lnTo>
                  <a:pt x="90" y="489"/>
                </a:lnTo>
                <a:lnTo>
                  <a:pt x="90" y="489"/>
                </a:lnTo>
                <a:cubicBezTo>
                  <a:pt x="41" y="489"/>
                  <a:pt x="0" y="449"/>
                  <a:pt x="0" y="399"/>
                </a:cubicBezTo>
                <a:lnTo>
                  <a:pt x="0" y="88"/>
                </a:lnTo>
                <a:lnTo>
                  <a:pt x="0" y="88"/>
                </a:lnTo>
                <a:cubicBezTo>
                  <a:pt x="0" y="39"/>
                  <a:pt x="41" y="0"/>
                  <a:pt x="90" y="0"/>
                </a:cubicBezTo>
                <a:lnTo>
                  <a:pt x="93" y="0"/>
                </a:lnTo>
                <a:lnTo>
                  <a:pt x="93" y="0"/>
                </a:lnTo>
                <a:cubicBezTo>
                  <a:pt x="142" y="0"/>
                  <a:pt x="182" y="39"/>
                  <a:pt x="182" y="88"/>
                </a:cubicBezTo>
                <a:lnTo>
                  <a:pt x="182" y="399"/>
                </a:lnTo>
                <a:lnTo>
                  <a:pt x="182" y="399"/>
                </a:lnTo>
                <a:cubicBezTo>
                  <a:pt x="182" y="449"/>
                  <a:pt x="142" y="489"/>
                  <a:pt x="93" y="489"/>
                </a:cubicBezTo>
              </a:path>
            </a:pathLst>
          </a:custGeom>
          <a:solidFill>
            <a:schemeClr val="bg1"/>
          </a:solidFill>
          <a:ln>
            <a:noFill/>
          </a:ln>
          <a:effectLst/>
        </p:spPr>
        <p:txBody>
          <a:bodyPr wrap="none" anchor="ctr"/>
          <a:lstStyle/>
          <a:p>
            <a:endParaRPr lang="en-US" dirty="0">
              <a:latin typeface="DM Sans" pitchFamily="2" charset="77"/>
            </a:endParaRPr>
          </a:p>
        </p:txBody>
      </p:sp>
      <p:sp>
        <p:nvSpPr>
          <p:cNvPr id="46" name="Freeform 32">
            <a:extLst>
              <a:ext uri="{FF2B5EF4-FFF2-40B4-BE49-F238E27FC236}">
                <a16:creationId xmlns:a16="http://schemas.microsoft.com/office/drawing/2014/main" id="{2F3396D2-41B1-4A48-9C99-80F575171578}"/>
              </a:ext>
            </a:extLst>
          </p:cNvPr>
          <p:cNvSpPr>
            <a:spLocks noChangeArrowheads="1"/>
          </p:cNvSpPr>
          <p:nvPr/>
        </p:nvSpPr>
        <p:spPr bwMode="auto">
          <a:xfrm>
            <a:off x="7362148" y="3266957"/>
            <a:ext cx="112607" cy="436697"/>
          </a:xfrm>
          <a:custGeom>
            <a:avLst/>
            <a:gdLst>
              <a:gd name="T0" fmla="*/ 92 w 183"/>
              <a:gd name="T1" fmla="*/ 699 h 700"/>
              <a:gd name="T2" fmla="*/ 89 w 183"/>
              <a:gd name="T3" fmla="*/ 699 h 700"/>
              <a:gd name="T4" fmla="*/ 89 w 183"/>
              <a:gd name="T5" fmla="*/ 699 h 700"/>
              <a:gd name="T6" fmla="*/ 0 w 183"/>
              <a:gd name="T7" fmla="*/ 609 h 700"/>
              <a:gd name="T8" fmla="*/ 0 w 183"/>
              <a:gd name="T9" fmla="*/ 89 h 700"/>
              <a:gd name="T10" fmla="*/ 0 w 183"/>
              <a:gd name="T11" fmla="*/ 89 h 700"/>
              <a:gd name="T12" fmla="*/ 89 w 183"/>
              <a:gd name="T13" fmla="*/ 0 h 700"/>
              <a:gd name="T14" fmla="*/ 92 w 183"/>
              <a:gd name="T15" fmla="*/ 0 h 700"/>
              <a:gd name="T16" fmla="*/ 92 w 183"/>
              <a:gd name="T17" fmla="*/ 0 h 700"/>
              <a:gd name="T18" fmla="*/ 182 w 183"/>
              <a:gd name="T19" fmla="*/ 89 h 700"/>
              <a:gd name="T20" fmla="*/ 182 w 183"/>
              <a:gd name="T21" fmla="*/ 609 h 700"/>
              <a:gd name="T22" fmla="*/ 182 w 183"/>
              <a:gd name="T23" fmla="*/ 609 h 700"/>
              <a:gd name="T24" fmla="*/ 92 w 183"/>
              <a:gd name="T25"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700">
                <a:moveTo>
                  <a:pt x="92" y="699"/>
                </a:moveTo>
                <a:lnTo>
                  <a:pt x="89" y="699"/>
                </a:lnTo>
                <a:lnTo>
                  <a:pt x="89" y="699"/>
                </a:lnTo>
                <a:cubicBezTo>
                  <a:pt x="40" y="699"/>
                  <a:pt x="0" y="659"/>
                  <a:pt x="0" y="609"/>
                </a:cubicBezTo>
                <a:lnTo>
                  <a:pt x="0" y="89"/>
                </a:lnTo>
                <a:lnTo>
                  <a:pt x="0" y="89"/>
                </a:lnTo>
                <a:cubicBezTo>
                  <a:pt x="0" y="40"/>
                  <a:pt x="40" y="0"/>
                  <a:pt x="89" y="0"/>
                </a:cubicBezTo>
                <a:lnTo>
                  <a:pt x="92" y="0"/>
                </a:lnTo>
                <a:lnTo>
                  <a:pt x="92" y="0"/>
                </a:lnTo>
                <a:cubicBezTo>
                  <a:pt x="141" y="0"/>
                  <a:pt x="182" y="40"/>
                  <a:pt x="182" y="89"/>
                </a:cubicBezTo>
                <a:lnTo>
                  <a:pt x="182" y="609"/>
                </a:lnTo>
                <a:lnTo>
                  <a:pt x="182" y="609"/>
                </a:lnTo>
                <a:cubicBezTo>
                  <a:pt x="182" y="659"/>
                  <a:pt x="141" y="699"/>
                  <a:pt x="92" y="699"/>
                </a:cubicBezTo>
              </a:path>
            </a:pathLst>
          </a:custGeom>
          <a:solidFill>
            <a:schemeClr val="bg1"/>
          </a:solidFill>
          <a:ln>
            <a:noFill/>
          </a:ln>
          <a:effectLst/>
        </p:spPr>
        <p:txBody>
          <a:bodyPr wrap="none" anchor="ctr"/>
          <a:lstStyle/>
          <a:p>
            <a:endParaRPr lang="en-US" dirty="0">
              <a:latin typeface="DM Sans" pitchFamily="2" charset="77"/>
            </a:endParaRPr>
          </a:p>
        </p:txBody>
      </p:sp>
      <p:sp>
        <p:nvSpPr>
          <p:cNvPr id="47" name="Freeform 33">
            <a:extLst>
              <a:ext uri="{FF2B5EF4-FFF2-40B4-BE49-F238E27FC236}">
                <a16:creationId xmlns:a16="http://schemas.microsoft.com/office/drawing/2014/main" id="{93CCC1E8-1232-D447-A33F-B587F888EB92}"/>
              </a:ext>
            </a:extLst>
          </p:cNvPr>
          <p:cNvSpPr>
            <a:spLocks noChangeArrowheads="1"/>
          </p:cNvSpPr>
          <p:nvPr/>
        </p:nvSpPr>
        <p:spPr bwMode="auto">
          <a:xfrm>
            <a:off x="7005098" y="2234266"/>
            <a:ext cx="74156" cy="442190"/>
          </a:xfrm>
          <a:custGeom>
            <a:avLst/>
            <a:gdLst>
              <a:gd name="T0" fmla="*/ 117 w 118"/>
              <a:gd name="T1" fmla="*/ 40 h 709"/>
              <a:gd name="T2" fmla="*/ 117 w 118"/>
              <a:gd name="T3" fmla="*/ 667 h 709"/>
              <a:gd name="T4" fmla="*/ 117 w 118"/>
              <a:gd name="T5" fmla="*/ 667 h 709"/>
              <a:gd name="T6" fmla="*/ 77 w 118"/>
              <a:gd name="T7" fmla="*/ 708 h 709"/>
              <a:gd name="T8" fmla="*/ 40 w 118"/>
              <a:gd name="T9" fmla="*/ 708 h 709"/>
              <a:gd name="T10" fmla="*/ 40 w 118"/>
              <a:gd name="T11" fmla="*/ 40 h 709"/>
              <a:gd name="T12" fmla="*/ 40 w 118"/>
              <a:gd name="T13" fmla="*/ 40 h 709"/>
              <a:gd name="T14" fmla="*/ 0 w 118"/>
              <a:gd name="T15" fmla="*/ 0 h 709"/>
              <a:gd name="T16" fmla="*/ 77 w 118"/>
              <a:gd name="T17" fmla="*/ 0 h 709"/>
              <a:gd name="T18" fmla="*/ 77 w 118"/>
              <a:gd name="T19" fmla="*/ 0 h 709"/>
              <a:gd name="T20" fmla="*/ 117 w 118"/>
              <a:gd name="T21" fmla="*/ 4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709">
                <a:moveTo>
                  <a:pt x="117" y="40"/>
                </a:moveTo>
                <a:lnTo>
                  <a:pt x="117" y="667"/>
                </a:lnTo>
                <a:lnTo>
                  <a:pt x="117" y="667"/>
                </a:lnTo>
                <a:cubicBezTo>
                  <a:pt x="117" y="689"/>
                  <a:pt x="99" y="708"/>
                  <a:pt x="77" y="708"/>
                </a:cubicBezTo>
                <a:lnTo>
                  <a:pt x="40" y="708"/>
                </a:lnTo>
                <a:lnTo>
                  <a:pt x="40" y="40"/>
                </a:lnTo>
                <a:lnTo>
                  <a:pt x="40" y="40"/>
                </a:lnTo>
                <a:cubicBezTo>
                  <a:pt x="40" y="18"/>
                  <a:pt x="22" y="0"/>
                  <a:pt x="0" y="0"/>
                </a:cubicBezTo>
                <a:lnTo>
                  <a:pt x="77" y="0"/>
                </a:lnTo>
                <a:lnTo>
                  <a:pt x="77" y="0"/>
                </a:lnTo>
                <a:cubicBezTo>
                  <a:pt x="99" y="0"/>
                  <a:pt x="117" y="18"/>
                  <a:pt x="117" y="40"/>
                </a:cubicBezTo>
              </a:path>
            </a:pathLst>
          </a:custGeom>
          <a:solidFill>
            <a:schemeClr val="accent4"/>
          </a:solidFill>
          <a:ln>
            <a:noFill/>
          </a:ln>
          <a:effectLst/>
        </p:spPr>
        <p:txBody>
          <a:bodyPr wrap="none" anchor="ctr"/>
          <a:lstStyle/>
          <a:p>
            <a:endParaRPr lang="en-US" dirty="0">
              <a:latin typeface="DM Sans" pitchFamily="2" charset="77"/>
            </a:endParaRPr>
          </a:p>
        </p:txBody>
      </p:sp>
      <p:sp>
        <p:nvSpPr>
          <p:cNvPr id="48" name="Freeform 34">
            <a:extLst>
              <a:ext uri="{FF2B5EF4-FFF2-40B4-BE49-F238E27FC236}">
                <a16:creationId xmlns:a16="http://schemas.microsoft.com/office/drawing/2014/main" id="{73AD5AE7-9789-014E-9BAC-A4044AC86ED2}"/>
              </a:ext>
            </a:extLst>
          </p:cNvPr>
          <p:cNvSpPr>
            <a:spLocks noChangeArrowheads="1"/>
          </p:cNvSpPr>
          <p:nvPr/>
        </p:nvSpPr>
        <p:spPr bwMode="auto">
          <a:xfrm>
            <a:off x="7005098" y="2234266"/>
            <a:ext cx="74156" cy="442190"/>
          </a:xfrm>
          <a:custGeom>
            <a:avLst/>
            <a:gdLst>
              <a:gd name="T0" fmla="*/ 117 w 118"/>
              <a:gd name="T1" fmla="*/ 40 h 709"/>
              <a:gd name="T2" fmla="*/ 117 w 118"/>
              <a:gd name="T3" fmla="*/ 667 h 709"/>
              <a:gd name="T4" fmla="*/ 117 w 118"/>
              <a:gd name="T5" fmla="*/ 667 h 709"/>
              <a:gd name="T6" fmla="*/ 77 w 118"/>
              <a:gd name="T7" fmla="*/ 708 h 709"/>
              <a:gd name="T8" fmla="*/ 40 w 118"/>
              <a:gd name="T9" fmla="*/ 708 h 709"/>
              <a:gd name="T10" fmla="*/ 40 w 118"/>
              <a:gd name="T11" fmla="*/ 40 h 709"/>
              <a:gd name="T12" fmla="*/ 40 w 118"/>
              <a:gd name="T13" fmla="*/ 40 h 709"/>
              <a:gd name="T14" fmla="*/ 0 w 118"/>
              <a:gd name="T15" fmla="*/ 0 h 709"/>
              <a:gd name="T16" fmla="*/ 77 w 118"/>
              <a:gd name="T17" fmla="*/ 0 h 709"/>
              <a:gd name="T18" fmla="*/ 77 w 118"/>
              <a:gd name="T19" fmla="*/ 0 h 709"/>
              <a:gd name="T20" fmla="*/ 117 w 118"/>
              <a:gd name="T21" fmla="*/ 4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709">
                <a:moveTo>
                  <a:pt x="117" y="40"/>
                </a:moveTo>
                <a:lnTo>
                  <a:pt x="117" y="667"/>
                </a:lnTo>
                <a:lnTo>
                  <a:pt x="117" y="667"/>
                </a:lnTo>
                <a:cubicBezTo>
                  <a:pt x="117" y="689"/>
                  <a:pt x="99" y="708"/>
                  <a:pt x="77" y="708"/>
                </a:cubicBezTo>
                <a:lnTo>
                  <a:pt x="40" y="708"/>
                </a:lnTo>
                <a:lnTo>
                  <a:pt x="40" y="40"/>
                </a:lnTo>
                <a:lnTo>
                  <a:pt x="40" y="40"/>
                </a:lnTo>
                <a:cubicBezTo>
                  <a:pt x="40" y="18"/>
                  <a:pt x="22" y="0"/>
                  <a:pt x="0" y="0"/>
                </a:cubicBezTo>
                <a:lnTo>
                  <a:pt x="77" y="0"/>
                </a:lnTo>
                <a:lnTo>
                  <a:pt x="77" y="0"/>
                </a:lnTo>
                <a:cubicBezTo>
                  <a:pt x="99" y="0"/>
                  <a:pt x="117" y="18"/>
                  <a:pt x="117" y="40"/>
                </a:cubicBezTo>
              </a:path>
            </a:pathLst>
          </a:custGeom>
          <a:solidFill>
            <a:srgbClr val="111340">
              <a:alpha val="10000"/>
            </a:srgbClr>
          </a:solidFill>
          <a:ln>
            <a:noFill/>
          </a:ln>
          <a:effectLst/>
        </p:spPr>
        <p:txBody>
          <a:bodyPr wrap="none" anchor="ctr"/>
          <a:lstStyle/>
          <a:p>
            <a:endParaRPr lang="en-US" dirty="0">
              <a:latin typeface="DM Sans" pitchFamily="2" charset="77"/>
            </a:endParaRPr>
          </a:p>
        </p:txBody>
      </p:sp>
      <p:sp>
        <p:nvSpPr>
          <p:cNvPr id="49" name="Freeform 35">
            <a:extLst>
              <a:ext uri="{FF2B5EF4-FFF2-40B4-BE49-F238E27FC236}">
                <a16:creationId xmlns:a16="http://schemas.microsoft.com/office/drawing/2014/main" id="{D1F8EB7D-ADB8-164B-96E2-3AC346DA3B1C}"/>
              </a:ext>
            </a:extLst>
          </p:cNvPr>
          <p:cNvSpPr>
            <a:spLocks noChangeArrowheads="1"/>
          </p:cNvSpPr>
          <p:nvPr/>
        </p:nvSpPr>
        <p:spPr bwMode="auto">
          <a:xfrm>
            <a:off x="6299242" y="2234266"/>
            <a:ext cx="730575" cy="983255"/>
          </a:xfrm>
          <a:custGeom>
            <a:avLst/>
            <a:gdLst>
              <a:gd name="T0" fmla="*/ 1173 w 1174"/>
              <a:gd name="T1" fmla="*/ 40 h 1578"/>
              <a:gd name="T2" fmla="*/ 1173 w 1174"/>
              <a:gd name="T3" fmla="*/ 708 h 1578"/>
              <a:gd name="T4" fmla="*/ 1173 w 1174"/>
              <a:gd name="T5" fmla="*/ 1536 h 1578"/>
              <a:gd name="T6" fmla="*/ 1173 w 1174"/>
              <a:gd name="T7" fmla="*/ 1536 h 1578"/>
              <a:gd name="T8" fmla="*/ 1133 w 1174"/>
              <a:gd name="T9" fmla="*/ 1577 h 1578"/>
              <a:gd name="T10" fmla="*/ 40 w 1174"/>
              <a:gd name="T11" fmla="*/ 1577 h 1578"/>
              <a:gd name="T12" fmla="*/ 40 w 1174"/>
              <a:gd name="T13" fmla="*/ 1577 h 1578"/>
              <a:gd name="T14" fmla="*/ 0 w 1174"/>
              <a:gd name="T15" fmla="*/ 1536 h 1578"/>
              <a:gd name="T16" fmla="*/ 0 w 1174"/>
              <a:gd name="T17" fmla="*/ 40 h 1578"/>
              <a:gd name="T18" fmla="*/ 0 w 1174"/>
              <a:gd name="T19" fmla="*/ 40 h 1578"/>
              <a:gd name="T20" fmla="*/ 40 w 1174"/>
              <a:gd name="T21" fmla="*/ 0 h 1578"/>
              <a:gd name="T22" fmla="*/ 783 w 1174"/>
              <a:gd name="T23" fmla="*/ 0 h 1578"/>
              <a:gd name="T24" fmla="*/ 1133 w 1174"/>
              <a:gd name="T25" fmla="*/ 0 h 1578"/>
              <a:gd name="T26" fmla="*/ 1133 w 1174"/>
              <a:gd name="T27" fmla="*/ 0 h 1578"/>
              <a:gd name="T28" fmla="*/ 1173 w 1174"/>
              <a:gd name="T29" fmla="*/ 4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4" h="1578">
                <a:moveTo>
                  <a:pt x="1173" y="40"/>
                </a:moveTo>
                <a:lnTo>
                  <a:pt x="1173" y="708"/>
                </a:lnTo>
                <a:lnTo>
                  <a:pt x="1173" y="1536"/>
                </a:lnTo>
                <a:lnTo>
                  <a:pt x="1173" y="1536"/>
                </a:lnTo>
                <a:cubicBezTo>
                  <a:pt x="1173" y="1559"/>
                  <a:pt x="1155" y="1577"/>
                  <a:pt x="1133" y="1577"/>
                </a:cubicBezTo>
                <a:lnTo>
                  <a:pt x="40" y="1577"/>
                </a:lnTo>
                <a:lnTo>
                  <a:pt x="40" y="1577"/>
                </a:lnTo>
                <a:cubicBezTo>
                  <a:pt x="18" y="1577"/>
                  <a:pt x="0" y="1559"/>
                  <a:pt x="0" y="1536"/>
                </a:cubicBezTo>
                <a:lnTo>
                  <a:pt x="0" y="40"/>
                </a:lnTo>
                <a:lnTo>
                  <a:pt x="0" y="40"/>
                </a:lnTo>
                <a:cubicBezTo>
                  <a:pt x="0" y="18"/>
                  <a:pt x="18" y="0"/>
                  <a:pt x="40" y="0"/>
                </a:cubicBezTo>
                <a:lnTo>
                  <a:pt x="783" y="0"/>
                </a:lnTo>
                <a:lnTo>
                  <a:pt x="1133" y="0"/>
                </a:lnTo>
                <a:lnTo>
                  <a:pt x="1133" y="0"/>
                </a:lnTo>
                <a:cubicBezTo>
                  <a:pt x="1155" y="0"/>
                  <a:pt x="1173" y="18"/>
                  <a:pt x="1173" y="40"/>
                </a:cubicBezTo>
              </a:path>
            </a:pathLst>
          </a:custGeom>
          <a:solidFill>
            <a:schemeClr val="accent4"/>
          </a:solidFill>
          <a:ln>
            <a:noFill/>
          </a:ln>
          <a:effectLst/>
        </p:spPr>
        <p:txBody>
          <a:bodyPr wrap="none" anchor="ctr"/>
          <a:lstStyle/>
          <a:p>
            <a:endParaRPr lang="en-US" dirty="0">
              <a:latin typeface="DM Sans" pitchFamily="2" charset="77"/>
            </a:endParaRPr>
          </a:p>
        </p:txBody>
      </p:sp>
      <p:sp>
        <p:nvSpPr>
          <p:cNvPr id="50" name="Freeform 36">
            <a:extLst>
              <a:ext uri="{FF2B5EF4-FFF2-40B4-BE49-F238E27FC236}">
                <a16:creationId xmlns:a16="http://schemas.microsoft.com/office/drawing/2014/main" id="{AA3EFC2A-4109-0046-9476-03DAFBCC3B2C}"/>
              </a:ext>
            </a:extLst>
          </p:cNvPr>
          <p:cNvSpPr>
            <a:spLocks noChangeArrowheads="1"/>
          </p:cNvSpPr>
          <p:nvPr/>
        </p:nvSpPr>
        <p:spPr bwMode="auto">
          <a:xfrm>
            <a:off x="6461286" y="2407294"/>
            <a:ext cx="406486" cy="208736"/>
          </a:xfrm>
          <a:custGeom>
            <a:avLst/>
            <a:gdLst>
              <a:gd name="T0" fmla="*/ 653 w 654"/>
              <a:gd name="T1" fmla="*/ 336 h 337"/>
              <a:gd name="T2" fmla="*/ 0 w 654"/>
              <a:gd name="T3" fmla="*/ 336 h 337"/>
              <a:gd name="T4" fmla="*/ 0 w 654"/>
              <a:gd name="T5" fmla="*/ 0 h 337"/>
              <a:gd name="T6" fmla="*/ 653 w 654"/>
              <a:gd name="T7" fmla="*/ 0 h 337"/>
              <a:gd name="T8" fmla="*/ 653 w 654"/>
              <a:gd name="T9" fmla="*/ 336 h 337"/>
            </a:gdLst>
            <a:ahLst/>
            <a:cxnLst>
              <a:cxn ang="0">
                <a:pos x="T0" y="T1"/>
              </a:cxn>
              <a:cxn ang="0">
                <a:pos x="T2" y="T3"/>
              </a:cxn>
              <a:cxn ang="0">
                <a:pos x="T4" y="T5"/>
              </a:cxn>
              <a:cxn ang="0">
                <a:pos x="T6" y="T7"/>
              </a:cxn>
              <a:cxn ang="0">
                <a:pos x="T8" y="T9"/>
              </a:cxn>
            </a:cxnLst>
            <a:rect l="0" t="0" r="r" b="b"/>
            <a:pathLst>
              <a:path w="654" h="337">
                <a:moveTo>
                  <a:pt x="653" y="336"/>
                </a:moveTo>
                <a:lnTo>
                  <a:pt x="0" y="336"/>
                </a:lnTo>
                <a:lnTo>
                  <a:pt x="0" y="0"/>
                </a:lnTo>
                <a:lnTo>
                  <a:pt x="653" y="0"/>
                </a:lnTo>
                <a:lnTo>
                  <a:pt x="653" y="336"/>
                </a:lnTo>
              </a:path>
            </a:pathLst>
          </a:custGeom>
          <a:solidFill>
            <a:schemeClr val="bg1"/>
          </a:solidFill>
          <a:ln>
            <a:noFill/>
          </a:ln>
          <a:effectLst/>
        </p:spPr>
        <p:txBody>
          <a:bodyPr wrap="none" anchor="ctr"/>
          <a:lstStyle/>
          <a:p>
            <a:endParaRPr lang="en-US" dirty="0">
              <a:latin typeface="DM Sans" pitchFamily="2" charset="77"/>
            </a:endParaRPr>
          </a:p>
        </p:txBody>
      </p:sp>
      <p:sp>
        <p:nvSpPr>
          <p:cNvPr id="51" name="Freeform 332">
            <a:extLst>
              <a:ext uri="{FF2B5EF4-FFF2-40B4-BE49-F238E27FC236}">
                <a16:creationId xmlns:a16="http://schemas.microsoft.com/office/drawing/2014/main" id="{11C10088-C3B7-A34B-BB89-2EA0878046EF}"/>
              </a:ext>
            </a:extLst>
          </p:cNvPr>
          <p:cNvSpPr>
            <a:spLocks noChangeArrowheads="1"/>
          </p:cNvSpPr>
          <p:nvPr/>
        </p:nvSpPr>
        <p:spPr bwMode="auto">
          <a:xfrm>
            <a:off x="6096000" y="4390284"/>
            <a:ext cx="1469391" cy="804732"/>
          </a:xfrm>
          <a:custGeom>
            <a:avLst/>
            <a:gdLst>
              <a:gd name="T0" fmla="*/ 0 w 2361"/>
              <a:gd name="T1" fmla="*/ 624 h 1293"/>
              <a:gd name="T2" fmla="*/ 663 w 2361"/>
              <a:gd name="T3" fmla="*/ 1292 h 1293"/>
              <a:gd name="T4" fmla="*/ 2360 w 2361"/>
              <a:gd name="T5" fmla="*/ 668 h 1293"/>
              <a:gd name="T6" fmla="*/ 1697 w 2361"/>
              <a:gd name="T7" fmla="*/ 0 h 1293"/>
              <a:gd name="T8" fmla="*/ 0 w 2361"/>
              <a:gd name="T9" fmla="*/ 624 h 1293"/>
            </a:gdLst>
            <a:ahLst/>
            <a:cxnLst>
              <a:cxn ang="0">
                <a:pos x="T0" y="T1"/>
              </a:cxn>
              <a:cxn ang="0">
                <a:pos x="T2" y="T3"/>
              </a:cxn>
              <a:cxn ang="0">
                <a:pos x="T4" y="T5"/>
              </a:cxn>
              <a:cxn ang="0">
                <a:pos x="T6" y="T7"/>
              </a:cxn>
              <a:cxn ang="0">
                <a:pos x="T8" y="T9"/>
              </a:cxn>
            </a:cxnLst>
            <a:rect l="0" t="0" r="r" b="b"/>
            <a:pathLst>
              <a:path w="2361" h="1293">
                <a:moveTo>
                  <a:pt x="0" y="624"/>
                </a:moveTo>
                <a:lnTo>
                  <a:pt x="663" y="1292"/>
                </a:lnTo>
                <a:lnTo>
                  <a:pt x="2360" y="668"/>
                </a:lnTo>
                <a:lnTo>
                  <a:pt x="1697" y="0"/>
                </a:lnTo>
                <a:lnTo>
                  <a:pt x="0" y="624"/>
                </a:lnTo>
              </a:path>
            </a:pathLst>
          </a:custGeom>
          <a:solidFill>
            <a:schemeClr val="accent1"/>
          </a:solidFill>
          <a:ln>
            <a:noFill/>
          </a:ln>
          <a:effectLst/>
        </p:spPr>
        <p:txBody>
          <a:bodyPr wrap="none" anchor="ctr"/>
          <a:lstStyle/>
          <a:p>
            <a:endParaRPr lang="en-US" dirty="0">
              <a:latin typeface="DM Sans" pitchFamily="2" charset="77"/>
            </a:endParaRPr>
          </a:p>
        </p:txBody>
      </p:sp>
      <p:sp>
        <p:nvSpPr>
          <p:cNvPr id="52" name="Freeform 333">
            <a:extLst>
              <a:ext uri="{FF2B5EF4-FFF2-40B4-BE49-F238E27FC236}">
                <a16:creationId xmlns:a16="http://schemas.microsoft.com/office/drawing/2014/main" id="{83B6B60E-BB71-C946-88FA-F31C0D614390}"/>
              </a:ext>
            </a:extLst>
          </p:cNvPr>
          <p:cNvSpPr>
            <a:spLocks noChangeArrowheads="1"/>
          </p:cNvSpPr>
          <p:nvPr/>
        </p:nvSpPr>
        <p:spPr bwMode="auto">
          <a:xfrm>
            <a:off x="4626609" y="4390284"/>
            <a:ext cx="1472137" cy="804732"/>
          </a:xfrm>
          <a:custGeom>
            <a:avLst/>
            <a:gdLst>
              <a:gd name="T0" fmla="*/ 2361 w 2362"/>
              <a:gd name="T1" fmla="*/ 624 h 1293"/>
              <a:gd name="T2" fmla="*/ 1697 w 2362"/>
              <a:gd name="T3" fmla="*/ 1292 h 1293"/>
              <a:gd name="T4" fmla="*/ 0 w 2362"/>
              <a:gd name="T5" fmla="*/ 668 h 1293"/>
              <a:gd name="T6" fmla="*/ 664 w 2362"/>
              <a:gd name="T7" fmla="*/ 0 h 1293"/>
              <a:gd name="T8" fmla="*/ 2361 w 2362"/>
              <a:gd name="T9" fmla="*/ 624 h 1293"/>
            </a:gdLst>
            <a:ahLst/>
            <a:cxnLst>
              <a:cxn ang="0">
                <a:pos x="T0" y="T1"/>
              </a:cxn>
              <a:cxn ang="0">
                <a:pos x="T2" y="T3"/>
              </a:cxn>
              <a:cxn ang="0">
                <a:pos x="T4" y="T5"/>
              </a:cxn>
              <a:cxn ang="0">
                <a:pos x="T6" y="T7"/>
              </a:cxn>
              <a:cxn ang="0">
                <a:pos x="T8" y="T9"/>
              </a:cxn>
            </a:cxnLst>
            <a:rect l="0" t="0" r="r" b="b"/>
            <a:pathLst>
              <a:path w="2362" h="1293">
                <a:moveTo>
                  <a:pt x="2361" y="624"/>
                </a:moveTo>
                <a:lnTo>
                  <a:pt x="1697" y="1292"/>
                </a:lnTo>
                <a:lnTo>
                  <a:pt x="0" y="668"/>
                </a:lnTo>
                <a:lnTo>
                  <a:pt x="664" y="0"/>
                </a:lnTo>
                <a:lnTo>
                  <a:pt x="2361" y="624"/>
                </a:lnTo>
              </a:path>
            </a:pathLst>
          </a:custGeom>
          <a:solidFill>
            <a:schemeClr val="accent1"/>
          </a:solidFill>
          <a:ln>
            <a:noFill/>
          </a:ln>
          <a:effectLst/>
        </p:spPr>
        <p:txBody>
          <a:bodyPr wrap="none" anchor="ctr"/>
          <a:lstStyle/>
          <a:p>
            <a:endParaRPr lang="en-US" dirty="0">
              <a:latin typeface="DM Sans" pitchFamily="2" charset="77"/>
            </a:endParaRPr>
          </a:p>
        </p:txBody>
      </p:sp>
      <p:sp>
        <p:nvSpPr>
          <p:cNvPr id="53" name="Freeform 334">
            <a:extLst>
              <a:ext uri="{FF2B5EF4-FFF2-40B4-BE49-F238E27FC236}">
                <a16:creationId xmlns:a16="http://schemas.microsoft.com/office/drawing/2014/main" id="{B84B1F25-2683-B940-A73B-00D2A193A099}"/>
              </a:ext>
            </a:extLst>
          </p:cNvPr>
          <p:cNvSpPr>
            <a:spLocks noChangeArrowheads="1"/>
          </p:cNvSpPr>
          <p:nvPr/>
        </p:nvSpPr>
        <p:spPr bwMode="auto">
          <a:xfrm>
            <a:off x="4626609" y="4390284"/>
            <a:ext cx="1472137" cy="804732"/>
          </a:xfrm>
          <a:custGeom>
            <a:avLst/>
            <a:gdLst>
              <a:gd name="T0" fmla="*/ 2361 w 2362"/>
              <a:gd name="T1" fmla="*/ 624 h 1293"/>
              <a:gd name="T2" fmla="*/ 1697 w 2362"/>
              <a:gd name="T3" fmla="*/ 1292 h 1293"/>
              <a:gd name="T4" fmla="*/ 0 w 2362"/>
              <a:gd name="T5" fmla="*/ 668 h 1293"/>
              <a:gd name="T6" fmla="*/ 664 w 2362"/>
              <a:gd name="T7" fmla="*/ 0 h 1293"/>
              <a:gd name="T8" fmla="*/ 2361 w 2362"/>
              <a:gd name="T9" fmla="*/ 624 h 1293"/>
            </a:gdLst>
            <a:ahLst/>
            <a:cxnLst>
              <a:cxn ang="0">
                <a:pos x="T0" y="T1"/>
              </a:cxn>
              <a:cxn ang="0">
                <a:pos x="T2" y="T3"/>
              </a:cxn>
              <a:cxn ang="0">
                <a:pos x="T4" y="T5"/>
              </a:cxn>
              <a:cxn ang="0">
                <a:pos x="T6" y="T7"/>
              </a:cxn>
              <a:cxn ang="0">
                <a:pos x="T8" y="T9"/>
              </a:cxn>
            </a:cxnLst>
            <a:rect l="0" t="0" r="r" b="b"/>
            <a:pathLst>
              <a:path w="2362" h="1293">
                <a:moveTo>
                  <a:pt x="2361" y="624"/>
                </a:moveTo>
                <a:lnTo>
                  <a:pt x="1697" y="1292"/>
                </a:lnTo>
                <a:lnTo>
                  <a:pt x="0" y="668"/>
                </a:lnTo>
                <a:lnTo>
                  <a:pt x="664" y="0"/>
                </a:lnTo>
                <a:lnTo>
                  <a:pt x="2361" y="624"/>
                </a:lnTo>
              </a:path>
            </a:pathLst>
          </a:custGeom>
          <a:solidFill>
            <a:srgbClr val="FFFFFF">
              <a:alpha val="20000"/>
            </a:srgbClr>
          </a:solidFill>
          <a:ln>
            <a:noFill/>
          </a:ln>
          <a:effectLst/>
        </p:spPr>
        <p:txBody>
          <a:bodyPr wrap="none" anchor="ctr"/>
          <a:lstStyle/>
          <a:p>
            <a:endParaRPr lang="en-US" dirty="0">
              <a:latin typeface="DM Sans" pitchFamily="2" charset="77"/>
            </a:endParaRPr>
          </a:p>
        </p:txBody>
      </p:sp>
      <p:sp>
        <p:nvSpPr>
          <p:cNvPr id="54" name="Freeform 335">
            <a:extLst>
              <a:ext uri="{FF2B5EF4-FFF2-40B4-BE49-F238E27FC236}">
                <a16:creationId xmlns:a16="http://schemas.microsoft.com/office/drawing/2014/main" id="{A2798135-13AF-D647-882B-08EF5EA486AE}"/>
              </a:ext>
            </a:extLst>
          </p:cNvPr>
          <p:cNvSpPr>
            <a:spLocks noChangeArrowheads="1"/>
          </p:cNvSpPr>
          <p:nvPr/>
        </p:nvSpPr>
        <p:spPr bwMode="auto">
          <a:xfrm>
            <a:off x="2997921" y="1739891"/>
            <a:ext cx="335076" cy="335076"/>
          </a:xfrm>
          <a:custGeom>
            <a:avLst/>
            <a:gdLst>
              <a:gd name="T0" fmla="*/ 194 w 536"/>
              <a:gd name="T1" fmla="*/ 402 h 536"/>
              <a:gd name="T2" fmla="*/ 149 w 536"/>
              <a:gd name="T3" fmla="*/ 442 h 536"/>
              <a:gd name="T4" fmla="*/ 146 w 536"/>
              <a:gd name="T5" fmla="*/ 450 h 536"/>
              <a:gd name="T6" fmla="*/ 158 w 536"/>
              <a:gd name="T7" fmla="*/ 463 h 536"/>
              <a:gd name="T8" fmla="*/ 166 w 536"/>
              <a:gd name="T9" fmla="*/ 459 h 536"/>
              <a:gd name="T10" fmla="*/ 203 w 536"/>
              <a:gd name="T11" fmla="*/ 423 h 536"/>
              <a:gd name="T12" fmla="*/ 207 w 536"/>
              <a:gd name="T13" fmla="*/ 414 h 536"/>
              <a:gd name="T14" fmla="*/ 304 w 536"/>
              <a:gd name="T15" fmla="*/ 492 h 536"/>
              <a:gd name="T16" fmla="*/ 487 w 536"/>
              <a:gd name="T17" fmla="*/ 66 h 536"/>
              <a:gd name="T18" fmla="*/ 43 w 536"/>
              <a:gd name="T19" fmla="*/ 231 h 536"/>
              <a:gd name="T20" fmla="*/ 216 w 536"/>
              <a:gd name="T21" fmla="*/ 302 h 536"/>
              <a:gd name="T22" fmla="*/ 535 w 536"/>
              <a:gd name="T23" fmla="*/ 12 h 536"/>
              <a:gd name="T24" fmla="*/ 523 w 536"/>
              <a:gd name="T25" fmla="*/ 0 h 536"/>
              <a:gd name="T26" fmla="*/ 517 w 536"/>
              <a:gd name="T27" fmla="*/ 1 h 536"/>
              <a:gd name="T28" fmla="*/ 7 w 536"/>
              <a:gd name="T29" fmla="*/ 220 h 536"/>
              <a:gd name="T30" fmla="*/ 7 w 536"/>
              <a:gd name="T31" fmla="*/ 220 h 536"/>
              <a:gd name="T32" fmla="*/ 7 w 536"/>
              <a:gd name="T33" fmla="*/ 220 h 536"/>
              <a:gd name="T34" fmla="*/ 0 w 536"/>
              <a:gd name="T35" fmla="*/ 231 h 536"/>
              <a:gd name="T36" fmla="*/ 9 w 536"/>
              <a:gd name="T37" fmla="*/ 243 h 536"/>
              <a:gd name="T38" fmla="*/ 210 w 536"/>
              <a:gd name="T39" fmla="*/ 326 h 536"/>
              <a:gd name="T40" fmla="*/ 292 w 536"/>
              <a:gd name="T41" fmla="*/ 527 h 536"/>
              <a:gd name="T42" fmla="*/ 304 w 536"/>
              <a:gd name="T43" fmla="*/ 535 h 536"/>
              <a:gd name="T44" fmla="*/ 315 w 536"/>
              <a:gd name="T45" fmla="*/ 528 h 536"/>
              <a:gd name="T46" fmla="*/ 315 w 536"/>
              <a:gd name="T47" fmla="*/ 528 h 536"/>
              <a:gd name="T48" fmla="*/ 315 w 536"/>
              <a:gd name="T49" fmla="*/ 528 h 536"/>
              <a:gd name="T50" fmla="*/ 534 w 536"/>
              <a:gd name="T51" fmla="*/ 18 h 536"/>
              <a:gd name="T52" fmla="*/ 535 w 536"/>
              <a:gd name="T53" fmla="*/ 12 h 536"/>
              <a:gd name="T54" fmla="*/ 194 w 536"/>
              <a:gd name="T55" fmla="*/ 353 h 536"/>
              <a:gd name="T56" fmla="*/ 182 w 536"/>
              <a:gd name="T57" fmla="*/ 341 h 536"/>
              <a:gd name="T58" fmla="*/ 52 w 536"/>
              <a:gd name="T59" fmla="*/ 466 h 536"/>
              <a:gd name="T60" fmla="*/ 48 w 536"/>
              <a:gd name="T61" fmla="*/ 475 h 536"/>
              <a:gd name="T62" fmla="*/ 61 w 536"/>
              <a:gd name="T63" fmla="*/ 487 h 536"/>
              <a:gd name="T64" fmla="*/ 69 w 536"/>
              <a:gd name="T65" fmla="*/ 483 h 536"/>
              <a:gd name="T66" fmla="*/ 191 w 536"/>
              <a:gd name="T67" fmla="*/ 362 h 536"/>
              <a:gd name="T68" fmla="*/ 118 w 536"/>
              <a:gd name="T69" fmla="*/ 362 h 536"/>
              <a:gd name="T70" fmla="*/ 130 w 536"/>
              <a:gd name="T71" fmla="*/ 349 h 536"/>
              <a:gd name="T72" fmla="*/ 133 w 536"/>
              <a:gd name="T73" fmla="*/ 341 h 536"/>
              <a:gd name="T74" fmla="*/ 122 w 536"/>
              <a:gd name="T75" fmla="*/ 329 h 536"/>
              <a:gd name="T76" fmla="*/ 101 w 536"/>
              <a:gd name="T77" fmla="*/ 344 h 536"/>
              <a:gd name="T78" fmla="*/ 97 w 536"/>
              <a:gd name="T79" fmla="*/ 353 h 536"/>
              <a:gd name="T80" fmla="*/ 109 w 536"/>
              <a:gd name="T81" fmla="*/ 365 h 536"/>
              <a:gd name="T82" fmla="*/ 118 w 536"/>
              <a:gd name="T83" fmla="*/ 36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 h="536">
                <a:moveTo>
                  <a:pt x="194" y="402"/>
                </a:moveTo>
                <a:lnTo>
                  <a:pt x="194" y="402"/>
                </a:lnTo>
                <a:cubicBezTo>
                  <a:pt x="191" y="402"/>
                  <a:pt x="188" y="403"/>
                  <a:pt x="186" y="405"/>
                </a:cubicBezTo>
                <a:lnTo>
                  <a:pt x="149" y="442"/>
                </a:lnTo>
                <a:lnTo>
                  <a:pt x="149" y="442"/>
                </a:lnTo>
                <a:cubicBezTo>
                  <a:pt x="147" y="444"/>
                  <a:pt x="146" y="447"/>
                  <a:pt x="146" y="450"/>
                </a:cubicBezTo>
                <a:lnTo>
                  <a:pt x="146" y="450"/>
                </a:lnTo>
                <a:cubicBezTo>
                  <a:pt x="146" y="457"/>
                  <a:pt x="151" y="463"/>
                  <a:pt x="158" y="463"/>
                </a:cubicBezTo>
                <a:lnTo>
                  <a:pt x="158" y="463"/>
                </a:lnTo>
                <a:cubicBezTo>
                  <a:pt x="161" y="463"/>
                  <a:pt x="165" y="461"/>
                  <a:pt x="166" y="459"/>
                </a:cubicBezTo>
                <a:lnTo>
                  <a:pt x="203" y="423"/>
                </a:lnTo>
                <a:lnTo>
                  <a:pt x="203" y="423"/>
                </a:lnTo>
                <a:cubicBezTo>
                  <a:pt x="205" y="420"/>
                  <a:pt x="207" y="417"/>
                  <a:pt x="207" y="414"/>
                </a:cubicBezTo>
                <a:lnTo>
                  <a:pt x="207" y="414"/>
                </a:lnTo>
                <a:cubicBezTo>
                  <a:pt x="207" y="407"/>
                  <a:pt x="201" y="402"/>
                  <a:pt x="194" y="402"/>
                </a:cubicBezTo>
                <a:close/>
                <a:moveTo>
                  <a:pt x="304" y="492"/>
                </a:moveTo>
                <a:lnTo>
                  <a:pt x="233" y="319"/>
                </a:lnTo>
                <a:lnTo>
                  <a:pt x="487" y="66"/>
                </a:lnTo>
                <a:lnTo>
                  <a:pt x="304" y="492"/>
                </a:lnTo>
                <a:close/>
                <a:moveTo>
                  <a:pt x="43" y="231"/>
                </a:moveTo>
                <a:lnTo>
                  <a:pt x="470" y="49"/>
                </a:lnTo>
                <a:lnTo>
                  <a:pt x="216" y="302"/>
                </a:lnTo>
                <a:lnTo>
                  <a:pt x="43" y="231"/>
                </a:lnTo>
                <a:close/>
                <a:moveTo>
                  <a:pt x="535" y="12"/>
                </a:moveTo>
                <a:lnTo>
                  <a:pt x="535" y="12"/>
                </a:lnTo>
                <a:cubicBezTo>
                  <a:pt x="535" y="6"/>
                  <a:pt x="530" y="0"/>
                  <a:pt x="523" y="0"/>
                </a:cubicBezTo>
                <a:lnTo>
                  <a:pt x="523" y="0"/>
                </a:lnTo>
                <a:cubicBezTo>
                  <a:pt x="521" y="0"/>
                  <a:pt x="519" y="1"/>
                  <a:pt x="517" y="1"/>
                </a:cubicBezTo>
                <a:lnTo>
                  <a:pt x="517" y="1"/>
                </a:lnTo>
                <a:lnTo>
                  <a:pt x="7" y="220"/>
                </a:lnTo>
                <a:lnTo>
                  <a:pt x="7" y="220"/>
                </a:lnTo>
                <a:lnTo>
                  <a:pt x="7" y="220"/>
                </a:lnTo>
                <a:lnTo>
                  <a:pt x="7" y="220"/>
                </a:lnTo>
                <a:lnTo>
                  <a:pt x="7" y="220"/>
                </a:lnTo>
                <a:lnTo>
                  <a:pt x="7" y="220"/>
                </a:lnTo>
                <a:cubicBezTo>
                  <a:pt x="3" y="223"/>
                  <a:pt x="0" y="227"/>
                  <a:pt x="0" y="231"/>
                </a:cubicBezTo>
                <a:lnTo>
                  <a:pt x="0" y="231"/>
                </a:lnTo>
                <a:cubicBezTo>
                  <a:pt x="0" y="237"/>
                  <a:pt x="4" y="242"/>
                  <a:pt x="9" y="243"/>
                </a:cubicBezTo>
                <a:lnTo>
                  <a:pt x="9" y="243"/>
                </a:lnTo>
                <a:lnTo>
                  <a:pt x="210" y="326"/>
                </a:lnTo>
                <a:lnTo>
                  <a:pt x="292" y="527"/>
                </a:lnTo>
                <a:lnTo>
                  <a:pt x="292" y="527"/>
                </a:lnTo>
                <a:lnTo>
                  <a:pt x="292" y="527"/>
                </a:lnTo>
                <a:cubicBezTo>
                  <a:pt x="294" y="532"/>
                  <a:pt x="298" y="535"/>
                  <a:pt x="304" y="535"/>
                </a:cubicBezTo>
                <a:lnTo>
                  <a:pt x="304" y="535"/>
                </a:lnTo>
                <a:cubicBezTo>
                  <a:pt x="309" y="535"/>
                  <a:pt x="313" y="533"/>
                  <a:pt x="315" y="528"/>
                </a:cubicBezTo>
                <a:lnTo>
                  <a:pt x="315" y="528"/>
                </a:lnTo>
                <a:lnTo>
                  <a:pt x="315" y="528"/>
                </a:lnTo>
                <a:lnTo>
                  <a:pt x="315" y="528"/>
                </a:lnTo>
                <a:lnTo>
                  <a:pt x="315" y="528"/>
                </a:lnTo>
                <a:lnTo>
                  <a:pt x="534" y="18"/>
                </a:lnTo>
                <a:lnTo>
                  <a:pt x="534" y="18"/>
                </a:lnTo>
                <a:lnTo>
                  <a:pt x="534" y="18"/>
                </a:lnTo>
                <a:cubicBezTo>
                  <a:pt x="534" y="16"/>
                  <a:pt x="535" y="14"/>
                  <a:pt x="535" y="12"/>
                </a:cubicBezTo>
                <a:close/>
                <a:moveTo>
                  <a:pt x="194" y="353"/>
                </a:moveTo>
                <a:lnTo>
                  <a:pt x="194" y="353"/>
                </a:lnTo>
                <a:cubicBezTo>
                  <a:pt x="194" y="346"/>
                  <a:pt x="189" y="341"/>
                  <a:pt x="182" y="341"/>
                </a:cubicBezTo>
                <a:lnTo>
                  <a:pt x="182" y="341"/>
                </a:lnTo>
                <a:cubicBezTo>
                  <a:pt x="179" y="341"/>
                  <a:pt x="176" y="342"/>
                  <a:pt x="174" y="344"/>
                </a:cubicBezTo>
                <a:lnTo>
                  <a:pt x="52" y="466"/>
                </a:lnTo>
                <a:lnTo>
                  <a:pt x="52" y="466"/>
                </a:lnTo>
                <a:cubicBezTo>
                  <a:pt x="50" y="469"/>
                  <a:pt x="48" y="471"/>
                  <a:pt x="48" y="475"/>
                </a:cubicBezTo>
                <a:lnTo>
                  <a:pt x="48" y="475"/>
                </a:lnTo>
                <a:cubicBezTo>
                  <a:pt x="48" y="481"/>
                  <a:pt x="54" y="487"/>
                  <a:pt x="61" y="487"/>
                </a:cubicBezTo>
                <a:lnTo>
                  <a:pt x="61" y="487"/>
                </a:lnTo>
                <a:cubicBezTo>
                  <a:pt x="64" y="487"/>
                  <a:pt x="67" y="486"/>
                  <a:pt x="69" y="483"/>
                </a:cubicBezTo>
                <a:lnTo>
                  <a:pt x="191" y="362"/>
                </a:lnTo>
                <a:lnTo>
                  <a:pt x="191" y="362"/>
                </a:lnTo>
                <a:cubicBezTo>
                  <a:pt x="193" y="360"/>
                  <a:pt x="194" y="357"/>
                  <a:pt x="194" y="353"/>
                </a:cubicBezTo>
                <a:close/>
                <a:moveTo>
                  <a:pt x="118" y="362"/>
                </a:moveTo>
                <a:lnTo>
                  <a:pt x="130" y="349"/>
                </a:lnTo>
                <a:lnTo>
                  <a:pt x="130" y="349"/>
                </a:lnTo>
                <a:cubicBezTo>
                  <a:pt x="132" y="348"/>
                  <a:pt x="133" y="344"/>
                  <a:pt x="133" y="341"/>
                </a:cubicBezTo>
                <a:lnTo>
                  <a:pt x="133" y="341"/>
                </a:lnTo>
                <a:cubicBezTo>
                  <a:pt x="133" y="334"/>
                  <a:pt x="129" y="329"/>
                  <a:pt x="122" y="329"/>
                </a:cubicBezTo>
                <a:lnTo>
                  <a:pt x="122" y="329"/>
                </a:lnTo>
                <a:cubicBezTo>
                  <a:pt x="118" y="329"/>
                  <a:pt x="115" y="331"/>
                  <a:pt x="113" y="332"/>
                </a:cubicBezTo>
                <a:lnTo>
                  <a:pt x="101" y="344"/>
                </a:lnTo>
                <a:lnTo>
                  <a:pt x="101" y="344"/>
                </a:lnTo>
                <a:cubicBezTo>
                  <a:pt x="98" y="347"/>
                  <a:pt x="97" y="350"/>
                  <a:pt x="97" y="353"/>
                </a:cubicBezTo>
                <a:lnTo>
                  <a:pt x="97" y="353"/>
                </a:lnTo>
                <a:cubicBezTo>
                  <a:pt x="97" y="360"/>
                  <a:pt x="103" y="365"/>
                  <a:pt x="109" y="365"/>
                </a:cubicBezTo>
                <a:lnTo>
                  <a:pt x="109" y="365"/>
                </a:lnTo>
                <a:cubicBezTo>
                  <a:pt x="113" y="365"/>
                  <a:pt x="116" y="364"/>
                  <a:pt x="118" y="362"/>
                </a:cubicBezTo>
                <a:close/>
              </a:path>
            </a:pathLst>
          </a:custGeom>
          <a:solidFill>
            <a:schemeClr val="accent1"/>
          </a:solidFill>
          <a:ln>
            <a:noFill/>
          </a:ln>
          <a:effectLst/>
        </p:spPr>
        <p:txBody>
          <a:bodyPr wrap="none" anchor="ctr"/>
          <a:lstStyle/>
          <a:p>
            <a:endParaRPr lang="en-US" dirty="0">
              <a:latin typeface="DM Sans" pitchFamily="2" charset="77"/>
            </a:endParaRPr>
          </a:p>
        </p:txBody>
      </p:sp>
      <p:sp>
        <p:nvSpPr>
          <p:cNvPr id="55" name="Freeform 336">
            <a:extLst>
              <a:ext uri="{FF2B5EF4-FFF2-40B4-BE49-F238E27FC236}">
                <a16:creationId xmlns:a16="http://schemas.microsoft.com/office/drawing/2014/main" id="{CECF779C-D6A0-1442-8D7F-8916151141EA}"/>
              </a:ext>
            </a:extLst>
          </p:cNvPr>
          <p:cNvSpPr>
            <a:spLocks noChangeArrowheads="1"/>
          </p:cNvSpPr>
          <p:nvPr/>
        </p:nvSpPr>
        <p:spPr bwMode="auto">
          <a:xfrm>
            <a:off x="2393684" y="3439988"/>
            <a:ext cx="274653" cy="335076"/>
          </a:xfrm>
          <a:custGeom>
            <a:avLst/>
            <a:gdLst>
              <a:gd name="T0" fmla="*/ 219 w 439"/>
              <a:gd name="T1" fmla="*/ 438 h 536"/>
              <a:gd name="T2" fmla="*/ 24 w 439"/>
              <a:gd name="T3" fmla="*/ 377 h 536"/>
              <a:gd name="T4" fmla="*/ 33 w 439"/>
              <a:gd name="T5" fmla="*/ 344 h 536"/>
              <a:gd name="T6" fmla="*/ 219 w 439"/>
              <a:gd name="T7" fmla="*/ 389 h 536"/>
              <a:gd name="T8" fmla="*/ 405 w 439"/>
              <a:gd name="T9" fmla="*/ 344 h 536"/>
              <a:gd name="T10" fmla="*/ 414 w 439"/>
              <a:gd name="T11" fmla="*/ 377 h 536"/>
              <a:gd name="T12" fmla="*/ 219 w 439"/>
              <a:gd name="T13" fmla="*/ 511 h 536"/>
              <a:gd name="T14" fmla="*/ 170 w 439"/>
              <a:gd name="T15" fmla="*/ 462 h 536"/>
              <a:gd name="T16" fmla="*/ 170 w 439"/>
              <a:gd name="T17" fmla="*/ 460 h 536"/>
              <a:gd name="T18" fmla="*/ 219 w 439"/>
              <a:gd name="T19" fmla="*/ 462 h 536"/>
              <a:gd name="T20" fmla="*/ 268 w 439"/>
              <a:gd name="T21" fmla="*/ 460 h 536"/>
              <a:gd name="T22" fmla="*/ 268 w 439"/>
              <a:gd name="T23" fmla="*/ 462 h 536"/>
              <a:gd name="T24" fmla="*/ 219 w 439"/>
              <a:gd name="T25" fmla="*/ 511 h 536"/>
              <a:gd name="T26" fmla="*/ 60 w 439"/>
              <a:gd name="T27" fmla="*/ 310 h 536"/>
              <a:gd name="T28" fmla="*/ 121 w 439"/>
              <a:gd name="T29" fmla="*/ 170 h 536"/>
              <a:gd name="T30" fmla="*/ 183 w 439"/>
              <a:gd name="T31" fmla="*/ 80 h 536"/>
              <a:gd name="T32" fmla="*/ 219 w 439"/>
              <a:gd name="T33" fmla="*/ 97 h 536"/>
              <a:gd name="T34" fmla="*/ 256 w 439"/>
              <a:gd name="T35" fmla="*/ 80 h 536"/>
              <a:gd name="T36" fmla="*/ 317 w 439"/>
              <a:gd name="T37" fmla="*/ 170 h 536"/>
              <a:gd name="T38" fmla="*/ 378 w 439"/>
              <a:gd name="T39" fmla="*/ 310 h 536"/>
              <a:gd name="T40" fmla="*/ 393 w 439"/>
              <a:gd name="T41" fmla="*/ 326 h 536"/>
              <a:gd name="T42" fmla="*/ 219 w 439"/>
              <a:gd name="T43" fmla="*/ 365 h 536"/>
              <a:gd name="T44" fmla="*/ 46 w 439"/>
              <a:gd name="T45" fmla="*/ 326 h 536"/>
              <a:gd name="T46" fmla="*/ 219 w 439"/>
              <a:gd name="T47" fmla="*/ 24 h 536"/>
              <a:gd name="T48" fmla="*/ 243 w 439"/>
              <a:gd name="T49" fmla="*/ 48 h 536"/>
              <a:gd name="T50" fmla="*/ 219 w 439"/>
              <a:gd name="T51" fmla="*/ 73 h 536"/>
              <a:gd name="T52" fmla="*/ 195 w 439"/>
              <a:gd name="T53" fmla="*/ 48 h 536"/>
              <a:gd name="T54" fmla="*/ 219 w 439"/>
              <a:gd name="T55" fmla="*/ 24 h 536"/>
              <a:gd name="T56" fmla="*/ 438 w 439"/>
              <a:gd name="T57" fmla="*/ 377 h 536"/>
              <a:gd name="T58" fmla="*/ 341 w 439"/>
              <a:gd name="T59" fmla="*/ 170 h 536"/>
              <a:gd name="T60" fmla="*/ 267 w 439"/>
              <a:gd name="T61" fmla="*/ 58 h 536"/>
              <a:gd name="T62" fmla="*/ 268 w 439"/>
              <a:gd name="T63" fmla="*/ 48 h 536"/>
              <a:gd name="T64" fmla="*/ 219 w 439"/>
              <a:gd name="T65" fmla="*/ 0 h 536"/>
              <a:gd name="T66" fmla="*/ 170 w 439"/>
              <a:gd name="T67" fmla="*/ 48 h 536"/>
              <a:gd name="T68" fmla="*/ 172 w 439"/>
              <a:gd name="T69" fmla="*/ 58 h 536"/>
              <a:gd name="T70" fmla="*/ 98 w 439"/>
              <a:gd name="T71" fmla="*/ 170 h 536"/>
              <a:gd name="T72" fmla="*/ 0 w 439"/>
              <a:gd name="T73" fmla="*/ 377 h 536"/>
              <a:gd name="T74" fmla="*/ 147 w 439"/>
              <a:gd name="T75" fmla="*/ 457 h 536"/>
              <a:gd name="T76" fmla="*/ 146 w 439"/>
              <a:gd name="T77" fmla="*/ 462 h 536"/>
              <a:gd name="T78" fmla="*/ 219 w 439"/>
              <a:gd name="T79" fmla="*/ 535 h 536"/>
              <a:gd name="T80" fmla="*/ 292 w 439"/>
              <a:gd name="T81" fmla="*/ 462 h 536"/>
              <a:gd name="T82" fmla="*/ 292 w 439"/>
              <a:gd name="T83" fmla="*/ 45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9" h="536">
                <a:moveTo>
                  <a:pt x="219" y="438"/>
                </a:moveTo>
                <a:lnTo>
                  <a:pt x="219" y="438"/>
                </a:lnTo>
                <a:cubicBezTo>
                  <a:pt x="93" y="438"/>
                  <a:pt x="24" y="397"/>
                  <a:pt x="24" y="377"/>
                </a:cubicBezTo>
                <a:lnTo>
                  <a:pt x="24" y="377"/>
                </a:lnTo>
                <a:cubicBezTo>
                  <a:pt x="24" y="364"/>
                  <a:pt x="28" y="354"/>
                  <a:pt x="33" y="344"/>
                </a:cubicBezTo>
                <a:lnTo>
                  <a:pt x="33" y="344"/>
                </a:lnTo>
                <a:cubicBezTo>
                  <a:pt x="67" y="371"/>
                  <a:pt x="137" y="389"/>
                  <a:pt x="219" y="389"/>
                </a:cubicBezTo>
                <a:lnTo>
                  <a:pt x="219" y="389"/>
                </a:lnTo>
                <a:cubicBezTo>
                  <a:pt x="301" y="389"/>
                  <a:pt x="372" y="371"/>
                  <a:pt x="405" y="344"/>
                </a:cubicBezTo>
                <a:lnTo>
                  <a:pt x="405" y="344"/>
                </a:lnTo>
                <a:cubicBezTo>
                  <a:pt x="411" y="354"/>
                  <a:pt x="414" y="364"/>
                  <a:pt x="414" y="377"/>
                </a:cubicBezTo>
                <a:lnTo>
                  <a:pt x="414" y="377"/>
                </a:lnTo>
                <a:cubicBezTo>
                  <a:pt x="414" y="397"/>
                  <a:pt x="345" y="438"/>
                  <a:pt x="219" y="438"/>
                </a:cubicBezTo>
                <a:close/>
                <a:moveTo>
                  <a:pt x="219" y="511"/>
                </a:moveTo>
                <a:lnTo>
                  <a:pt x="219" y="511"/>
                </a:lnTo>
                <a:cubicBezTo>
                  <a:pt x="193" y="511"/>
                  <a:pt x="170" y="488"/>
                  <a:pt x="170" y="462"/>
                </a:cubicBezTo>
                <a:lnTo>
                  <a:pt x="170" y="462"/>
                </a:lnTo>
                <a:cubicBezTo>
                  <a:pt x="170" y="461"/>
                  <a:pt x="170" y="460"/>
                  <a:pt x="170" y="460"/>
                </a:cubicBezTo>
                <a:lnTo>
                  <a:pt x="170" y="460"/>
                </a:lnTo>
                <a:cubicBezTo>
                  <a:pt x="186" y="461"/>
                  <a:pt x="202" y="462"/>
                  <a:pt x="219" y="462"/>
                </a:cubicBezTo>
                <a:lnTo>
                  <a:pt x="219" y="462"/>
                </a:lnTo>
                <a:cubicBezTo>
                  <a:pt x="236" y="462"/>
                  <a:pt x="252" y="461"/>
                  <a:pt x="268" y="460"/>
                </a:cubicBezTo>
                <a:lnTo>
                  <a:pt x="268" y="460"/>
                </a:lnTo>
                <a:cubicBezTo>
                  <a:pt x="268" y="460"/>
                  <a:pt x="268" y="461"/>
                  <a:pt x="268" y="462"/>
                </a:cubicBezTo>
                <a:lnTo>
                  <a:pt x="268" y="462"/>
                </a:lnTo>
                <a:cubicBezTo>
                  <a:pt x="268" y="488"/>
                  <a:pt x="246" y="511"/>
                  <a:pt x="219" y="511"/>
                </a:cubicBezTo>
                <a:close/>
                <a:moveTo>
                  <a:pt x="60" y="310"/>
                </a:moveTo>
                <a:lnTo>
                  <a:pt x="60" y="310"/>
                </a:lnTo>
                <a:cubicBezTo>
                  <a:pt x="87" y="282"/>
                  <a:pt x="121" y="246"/>
                  <a:pt x="121" y="170"/>
                </a:cubicBezTo>
                <a:lnTo>
                  <a:pt x="121" y="170"/>
                </a:lnTo>
                <a:cubicBezTo>
                  <a:pt x="121" y="130"/>
                  <a:pt x="147" y="95"/>
                  <a:pt x="183" y="80"/>
                </a:cubicBezTo>
                <a:lnTo>
                  <a:pt x="183" y="80"/>
                </a:lnTo>
                <a:cubicBezTo>
                  <a:pt x="191" y="90"/>
                  <a:pt x="204" y="97"/>
                  <a:pt x="219" y="97"/>
                </a:cubicBezTo>
                <a:lnTo>
                  <a:pt x="219" y="97"/>
                </a:lnTo>
                <a:cubicBezTo>
                  <a:pt x="234" y="97"/>
                  <a:pt x="247" y="90"/>
                  <a:pt x="256" y="80"/>
                </a:cubicBezTo>
                <a:lnTo>
                  <a:pt x="256" y="80"/>
                </a:lnTo>
                <a:cubicBezTo>
                  <a:pt x="292" y="95"/>
                  <a:pt x="317" y="130"/>
                  <a:pt x="317" y="170"/>
                </a:cubicBezTo>
                <a:lnTo>
                  <a:pt x="317" y="170"/>
                </a:lnTo>
                <a:cubicBezTo>
                  <a:pt x="317" y="246"/>
                  <a:pt x="351" y="282"/>
                  <a:pt x="378" y="310"/>
                </a:cubicBezTo>
                <a:lnTo>
                  <a:pt x="378" y="310"/>
                </a:lnTo>
                <a:cubicBezTo>
                  <a:pt x="384" y="316"/>
                  <a:pt x="388" y="321"/>
                  <a:pt x="393" y="326"/>
                </a:cubicBezTo>
                <a:lnTo>
                  <a:pt x="393" y="326"/>
                </a:lnTo>
                <a:cubicBezTo>
                  <a:pt x="369" y="349"/>
                  <a:pt x="301" y="365"/>
                  <a:pt x="219" y="365"/>
                </a:cubicBezTo>
                <a:lnTo>
                  <a:pt x="219" y="365"/>
                </a:lnTo>
                <a:cubicBezTo>
                  <a:pt x="137" y="365"/>
                  <a:pt x="69" y="349"/>
                  <a:pt x="46" y="326"/>
                </a:cubicBezTo>
                <a:lnTo>
                  <a:pt x="46" y="326"/>
                </a:lnTo>
                <a:cubicBezTo>
                  <a:pt x="50" y="322"/>
                  <a:pt x="55" y="316"/>
                  <a:pt x="60" y="310"/>
                </a:cubicBezTo>
                <a:close/>
                <a:moveTo>
                  <a:pt x="219" y="24"/>
                </a:moveTo>
                <a:lnTo>
                  <a:pt x="219" y="24"/>
                </a:lnTo>
                <a:cubicBezTo>
                  <a:pt x="233" y="24"/>
                  <a:pt x="243" y="35"/>
                  <a:pt x="243" y="48"/>
                </a:cubicBezTo>
                <a:lnTo>
                  <a:pt x="243" y="48"/>
                </a:lnTo>
                <a:cubicBezTo>
                  <a:pt x="243" y="62"/>
                  <a:pt x="233" y="73"/>
                  <a:pt x="219" y="73"/>
                </a:cubicBezTo>
                <a:lnTo>
                  <a:pt x="219" y="73"/>
                </a:lnTo>
                <a:cubicBezTo>
                  <a:pt x="206" y="73"/>
                  <a:pt x="195" y="62"/>
                  <a:pt x="195" y="48"/>
                </a:cubicBezTo>
                <a:lnTo>
                  <a:pt x="195" y="48"/>
                </a:lnTo>
                <a:cubicBezTo>
                  <a:pt x="195" y="35"/>
                  <a:pt x="206" y="24"/>
                  <a:pt x="219" y="24"/>
                </a:cubicBezTo>
                <a:close/>
                <a:moveTo>
                  <a:pt x="438" y="377"/>
                </a:moveTo>
                <a:lnTo>
                  <a:pt x="438" y="377"/>
                </a:lnTo>
                <a:cubicBezTo>
                  <a:pt x="438" y="292"/>
                  <a:pt x="341" y="292"/>
                  <a:pt x="341" y="170"/>
                </a:cubicBezTo>
                <a:lnTo>
                  <a:pt x="341" y="170"/>
                </a:lnTo>
                <a:cubicBezTo>
                  <a:pt x="341" y="120"/>
                  <a:pt x="310" y="76"/>
                  <a:pt x="267" y="58"/>
                </a:cubicBezTo>
                <a:lnTo>
                  <a:pt x="267" y="58"/>
                </a:lnTo>
                <a:cubicBezTo>
                  <a:pt x="268" y="55"/>
                  <a:pt x="268" y="52"/>
                  <a:pt x="268" y="48"/>
                </a:cubicBezTo>
                <a:lnTo>
                  <a:pt x="268" y="48"/>
                </a:lnTo>
                <a:cubicBezTo>
                  <a:pt x="268" y="21"/>
                  <a:pt x="246" y="0"/>
                  <a:pt x="219" y="0"/>
                </a:cubicBezTo>
                <a:lnTo>
                  <a:pt x="219" y="0"/>
                </a:lnTo>
                <a:cubicBezTo>
                  <a:pt x="193" y="0"/>
                  <a:pt x="170" y="21"/>
                  <a:pt x="170" y="48"/>
                </a:cubicBezTo>
                <a:lnTo>
                  <a:pt x="170" y="48"/>
                </a:lnTo>
                <a:cubicBezTo>
                  <a:pt x="170" y="52"/>
                  <a:pt x="171" y="55"/>
                  <a:pt x="172" y="58"/>
                </a:cubicBezTo>
                <a:lnTo>
                  <a:pt x="172" y="58"/>
                </a:lnTo>
                <a:cubicBezTo>
                  <a:pt x="128" y="76"/>
                  <a:pt x="98" y="120"/>
                  <a:pt x="98" y="170"/>
                </a:cubicBezTo>
                <a:lnTo>
                  <a:pt x="98" y="170"/>
                </a:lnTo>
                <a:cubicBezTo>
                  <a:pt x="98" y="292"/>
                  <a:pt x="0" y="292"/>
                  <a:pt x="0" y="377"/>
                </a:cubicBezTo>
                <a:lnTo>
                  <a:pt x="0" y="377"/>
                </a:lnTo>
                <a:cubicBezTo>
                  <a:pt x="0" y="414"/>
                  <a:pt x="62" y="445"/>
                  <a:pt x="147" y="457"/>
                </a:cubicBezTo>
                <a:lnTo>
                  <a:pt x="147" y="457"/>
                </a:lnTo>
                <a:cubicBezTo>
                  <a:pt x="147" y="459"/>
                  <a:pt x="146" y="460"/>
                  <a:pt x="146" y="462"/>
                </a:cubicBezTo>
                <a:lnTo>
                  <a:pt x="146" y="462"/>
                </a:lnTo>
                <a:cubicBezTo>
                  <a:pt x="146" y="502"/>
                  <a:pt x="179" y="535"/>
                  <a:pt x="219" y="535"/>
                </a:cubicBezTo>
                <a:lnTo>
                  <a:pt x="219" y="535"/>
                </a:lnTo>
                <a:cubicBezTo>
                  <a:pt x="260" y="535"/>
                  <a:pt x="292" y="502"/>
                  <a:pt x="292" y="462"/>
                </a:cubicBezTo>
                <a:lnTo>
                  <a:pt x="292" y="462"/>
                </a:lnTo>
                <a:cubicBezTo>
                  <a:pt x="292" y="460"/>
                  <a:pt x="292" y="459"/>
                  <a:pt x="292" y="457"/>
                </a:cubicBezTo>
                <a:lnTo>
                  <a:pt x="292" y="457"/>
                </a:lnTo>
                <a:cubicBezTo>
                  <a:pt x="377" y="445"/>
                  <a:pt x="438" y="414"/>
                  <a:pt x="438" y="377"/>
                </a:cubicBezTo>
                <a:close/>
              </a:path>
            </a:pathLst>
          </a:custGeom>
          <a:solidFill>
            <a:schemeClr val="accent2"/>
          </a:solidFill>
          <a:ln>
            <a:noFill/>
          </a:ln>
          <a:effectLst/>
        </p:spPr>
        <p:txBody>
          <a:bodyPr wrap="none" anchor="ctr"/>
          <a:lstStyle/>
          <a:p>
            <a:endParaRPr lang="en-US" dirty="0">
              <a:latin typeface="DM Sans" pitchFamily="2" charset="77"/>
            </a:endParaRPr>
          </a:p>
        </p:txBody>
      </p:sp>
      <p:sp>
        <p:nvSpPr>
          <p:cNvPr id="56" name="Freeform 337">
            <a:extLst>
              <a:ext uri="{FF2B5EF4-FFF2-40B4-BE49-F238E27FC236}">
                <a16:creationId xmlns:a16="http://schemas.microsoft.com/office/drawing/2014/main" id="{D4B3A919-CE91-3B46-B85A-812A3CA8A4C0}"/>
              </a:ext>
            </a:extLst>
          </p:cNvPr>
          <p:cNvSpPr>
            <a:spLocks noChangeArrowheads="1"/>
          </p:cNvSpPr>
          <p:nvPr/>
        </p:nvSpPr>
        <p:spPr bwMode="auto">
          <a:xfrm>
            <a:off x="8839776" y="5142833"/>
            <a:ext cx="340569" cy="335076"/>
          </a:xfrm>
          <a:custGeom>
            <a:avLst/>
            <a:gdLst>
              <a:gd name="T0" fmla="*/ 329 w 549"/>
              <a:gd name="T1" fmla="*/ 291 h 536"/>
              <a:gd name="T2" fmla="*/ 341 w 549"/>
              <a:gd name="T3" fmla="*/ 279 h 536"/>
              <a:gd name="T4" fmla="*/ 329 w 549"/>
              <a:gd name="T5" fmla="*/ 267 h 536"/>
              <a:gd name="T6" fmla="*/ 316 w 549"/>
              <a:gd name="T7" fmla="*/ 279 h 536"/>
              <a:gd name="T8" fmla="*/ 409 w 549"/>
              <a:gd name="T9" fmla="*/ 264 h 536"/>
              <a:gd name="T10" fmla="*/ 388 w 549"/>
              <a:gd name="T11" fmla="*/ 286 h 536"/>
              <a:gd name="T12" fmla="*/ 334 w 549"/>
              <a:gd name="T13" fmla="*/ 340 h 536"/>
              <a:gd name="T14" fmla="*/ 195 w 549"/>
              <a:gd name="T15" fmla="*/ 202 h 536"/>
              <a:gd name="T16" fmla="*/ 250 w 549"/>
              <a:gd name="T17" fmla="*/ 147 h 536"/>
              <a:gd name="T18" fmla="*/ 272 w 549"/>
              <a:gd name="T19" fmla="*/ 126 h 536"/>
              <a:gd name="T20" fmla="*/ 511 w 549"/>
              <a:gd name="T21" fmla="*/ 24 h 536"/>
              <a:gd name="T22" fmla="*/ 317 w 549"/>
              <a:gd name="T23" fmla="*/ 360 h 536"/>
              <a:gd name="T24" fmla="*/ 283 w 549"/>
              <a:gd name="T25" fmla="*/ 447 h 536"/>
              <a:gd name="T26" fmla="*/ 260 w 549"/>
              <a:gd name="T27" fmla="*/ 399 h 536"/>
              <a:gd name="T28" fmla="*/ 239 w 549"/>
              <a:gd name="T29" fmla="*/ 387 h 536"/>
              <a:gd name="T30" fmla="*/ 233 w 549"/>
              <a:gd name="T31" fmla="*/ 388 h 536"/>
              <a:gd name="T32" fmla="*/ 219 w 549"/>
              <a:gd name="T33" fmla="*/ 390 h 536"/>
              <a:gd name="T34" fmla="*/ 168 w 549"/>
              <a:gd name="T35" fmla="*/ 367 h 536"/>
              <a:gd name="T36" fmla="*/ 147 w 549"/>
              <a:gd name="T37" fmla="*/ 302 h 536"/>
              <a:gd name="T38" fmla="*/ 137 w 549"/>
              <a:gd name="T39" fmla="*/ 276 h 536"/>
              <a:gd name="T40" fmla="*/ 89 w 549"/>
              <a:gd name="T41" fmla="*/ 252 h 536"/>
              <a:gd name="T42" fmla="*/ 175 w 549"/>
              <a:gd name="T43" fmla="*/ 219 h 536"/>
              <a:gd name="T44" fmla="*/ 177 w 549"/>
              <a:gd name="T45" fmla="*/ 217 h 536"/>
              <a:gd name="T46" fmla="*/ 318 w 549"/>
              <a:gd name="T47" fmla="*/ 359 h 536"/>
              <a:gd name="T48" fmla="*/ 531 w 549"/>
              <a:gd name="T49" fmla="*/ 4 h 536"/>
              <a:gd name="T50" fmla="*/ 512 w 549"/>
              <a:gd name="T51" fmla="*/ 0 h 536"/>
              <a:gd name="T52" fmla="*/ 255 w 549"/>
              <a:gd name="T53" fmla="*/ 109 h 536"/>
              <a:gd name="T54" fmla="*/ 168 w 549"/>
              <a:gd name="T55" fmla="*/ 195 h 536"/>
              <a:gd name="T56" fmla="*/ 31 w 549"/>
              <a:gd name="T57" fmla="*/ 264 h 536"/>
              <a:gd name="T58" fmla="*/ 124 w 549"/>
              <a:gd name="T59" fmla="*/ 296 h 536"/>
              <a:gd name="T60" fmla="*/ 151 w 549"/>
              <a:gd name="T61" fmla="*/ 384 h 536"/>
              <a:gd name="T62" fmla="*/ 219 w 549"/>
              <a:gd name="T63" fmla="*/ 414 h 536"/>
              <a:gd name="T64" fmla="*/ 239 w 549"/>
              <a:gd name="T65" fmla="*/ 412 h 536"/>
              <a:gd name="T66" fmla="*/ 272 w 549"/>
              <a:gd name="T67" fmla="*/ 505 h 536"/>
              <a:gd name="T68" fmla="*/ 340 w 549"/>
              <a:gd name="T69" fmla="*/ 367 h 536"/>
              <a:gd name="T70" fmla="*/ 427 w 549"/>
              <a:gd name="T71" fmla="*/ 281 h 536"/>
              <a:gd name="T72" fmla="*/ 531 w 549"/>
              <a:gd name="T73" fmla="*/ 4 h 536"/>
              <a:gd name="T74" fmla="*/ 402 w 549"/>
              <a:gd name="T75" fmla="*/ 122 h 536"/>
              <a:gd name="T76" fmla="*/ 414 w 549"/>
              <a:gd name="T77" fmla="*/ 134 h 536"/>
              <a:gd name="T78" fmla="*/ 402 w 549"/>
              <a:gd name="T79" fmla="*/ 146 h 536"/>
              <a:gd name="T80" fmla="*/ 390 w 549"/>
              <a:gd name="T81" fmla="*/ 134 h 536"/>
              <a:gd name="T82" fmla="*/ 402 w 549"/>
              <a:gd name="T83" fmla="*/ 170 h 536"/>
              <a:gd name="T84" fmla="*/ 438 w 549"/>
              <a:gd name="T85" fmla="*/ 134 h 536"/>
              <a:gd name="T86" fmla="*/ 402 w 549"/>
              <a:gd name="T87" fmla="*/ 97 h 536"/>
              <a:gd name="T88" fmla="*/ 365 w 549"/>
              <a:gd name="T89" fmla="*/ 134 h 536"/>
              <a:gd name="T90" fmla="*/ 402 w 549"/>
              <a:gd name="T91" fmla="*/ 170 h 536"/>
              <a:gd name="T92" fmla="*/ 292 w 549"/>
              <a:gd name="T93" fmla="*/ 255 h 536"/>
              <a:gd name="T94" fmla="*/ 304 w 549"/>
              <a:gd name="T95" fmla="*/ 243 h 536"/>
              <a:gd name="T96" fmla="*/ 292 w 549"/>
              <a:gd name="T97" fmla="*/ 231 h 536"/>
              <a:gd name="T98" fmla="*/ 280 w 549"/>
              <a:gd name="T99" fmla="*/ 243 h 536"/>
              <a:gd name="T100" fmla="*/ 44 w 549"/>
              <a:gd name="T101" fmla="*/ 491 h 536"/>
              <a:gd name="T102" fmla="*/ 88 w 549"/>
              <a:gd name="T103" fmla="*/ 381 h 536"/>
              <a:gd name="T104" fmla="*/ 110 w 549"/>
              <a:gd name="T105" fmla="*/ 412 h 536"/>
              <a:gd name="T106" fmla="*/ 44 w 549"/>
              <a:gd name="T107" fmla="*/ 491 h 536"/>
              <a:gd name="T108" fmla="*/ 0 w 549"/>
              <a:gd name="T109" fmla="*/ 535 h 536"/>
              <a:gd name="T110" fmla="*/ 237 w 549"/>
              <a:gd name="T111" fmla="*/ 440 h 536"/>
              <a:gd name="T112" fmla="*/ 224 w 549"/>
              <a:gd name="T113" fmla="*/ 441 h 536"/>
              <a:gd name="T114" fmla="*/ 256 w 549"/>
              <a:gd name="T115" fmla="*/ 194 h 536"/>
              <a:gd name="T116" fmla="*/ 244 w 549"/>
              <a:gd name="T117" fmla="*/ 206 h 536"/>
              <a:gd name="T118" fmla="*/ 256 w 549"/>
              <a:gd name="T119" fmla="*/ 219 h 536"/>
              <a:gd name="T120" fmla="*/ 268 w 549"/>
              <a:gd name="T121" fmla="*/ 206 h 536"/>
              <a:gd name="T122" fmla="*/ 256 w 549"/>
              <a:gd name="T123" fmla="*/ 19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36">
                <a:moveTo>
                  <a:pt x="329" y="291"/>
                </a:moveTo>
                <a:lnTo>
                  <a:pt x="329" y="291"/>
                </a:lnTo>
                <a:cubicBezTo>
                  <a:pt x="335" y="291"/>
                  <a:pt x="341" y="286"/>
                  <a:pt x="341" y="279"/>
                </a:cubicBezTo>
                <a:lnTo>
                  <a:pt x="341" y="279"/>
                </a:lnTo>
                <a:cubicBezTo>
                  <a:pt x="341" y="272"/>
                  <a:pt x="335" y="267"/>
                  <a:pt x="329" y="267"/>
                </a:cubicBezTo>
                <a:lnTo>
                  <a:pt x="329" y="267"/>
                </a:lnTo>
                <a:cubicBezTo>
                  <a:pt x="322" y="267"/>
                  <a:pt x="316" y="272"/>
                  <a:pt x="316" y="279"/>
                </a:cubicBezTo>
                <a:lnTo>
                  <a:pt x="316" y="279"/>
                </a:lnTo>
                <a:cubicBezTo>
                  <a:pt x="316" y="286"/>
                  <a:pt x="322" y="291"/>
                  <a:pt x="329" y="291"/>
                </a:cubicBezTo>
                <a:close/>
                <a:moveTo>
                  <a:pt x="409" y="264"/>
                </a:moveTo>
                <a:lnTo>
                  <a:pt x="409" y="264"/>
                </a:lnTo>
                <a:cubicBezTo>
                  <a:pt x="405" y="269"/>
                  <a:pt x="397" y="277"/>
                  <a:pt x="388" y="286"/>
                </a:cubicBezTo>
                <a:lnTo>
                  <a:pt x="388" y="286"/>
                </a:lnTo>
                <a:cubicBezTo>
                  <a:pt x="373" y="302"/>
                  <a:pt x="348" y="328"/>
                  <a:pt x="334" y="340"/>
                </a:cubicBezTo>
                <a:lnTo>
                  <a:pt x="195" y="202"/>
                </a:lnTo>
                <a:lnTo>
                  <a:pt x="195" y="202"/>
                </a:lnTo>
                <a:cubicBezTo>
                  <a:pt x="208" y="187"/>
                  <a:pt x="233" y="163"/>
                  <a:pt x="250" y="147"/>
                </a:cubicBezTo>
                <a:lnTo>
                  <a:pt x="250" y="147"/>
                </a:lnTo>
                <a:cubicBezTo>
                  <a:pt x="259" y="139"/>
                  <a:pt x="267" y="131"/>
                  <a:pt x="272" y="126"/>
                </a:cubicBezTo>
                <a:lnTo>
                  <a:pt x="272" y="126"/>
                </a:lnTo>
                <a:cubicBezTo>
                  <a:pt x="337" y="60"/>
                  <a:pt x="464" y="24"/>
                  <a:pt x="511" y="24"/>
                </a:cubicBezTo>
                <a:lnTo>
                  <a:pt x="511" y="24"/>
                </a:lnTo>
                <a:cubicBezTo>
                  <a:pt x="511" y="63"/>
                  <a:pt x="478" y="195"/>
                  <a:pt x="409" y="264"/>
                </a:cubicBezTo>
                <a:close/>
                <a:moveTo>
                  <a:pt x="317" y="360"/>
                </a:moveTo>
                <a:lnTo>
                  <a:pt x="317" y="360"/>
                </a:lnTo>
                <a:cubicBezTo>
                  <a:pt x="308" y="393"/>
                  <a:pt x="296" y="423"/>
                  <a:pt x="283" y="447"/>
                </a:cubicBezTo>
                <a:lnTo>
                  <a:pt x="283" y="447"/>
                </a:lnTo>
                <a:cubicBezTo>
                  <a:pt x="278" y="432"/>
                  <a:pt x="270" y="416"/>
                  <a:pt x="260" y="399"/>
                </a:cubicBezTo>
                <a:lnTo>
                  <a:pt x="260" y="399"/>
                </a:lnTo>
                <a:cubicBezTo>
                  <a:pt x="255" y="392"/>
                  <a:pt x="247" y="387"/>
                  <a:pt x="239" y="387"/>
                </a:cubicBezTo>
                <a:lnTo>
                  <a:pt x="239" y="387"/>
                </a:lnTo>
                <a:cubicBezTo>
                  <a:pt x="237" y="387"/>
                  <a:pt x="235" y="388"/>
                  <a:pt x="233" y="388"/>
                </a:cubicBezTo>
                <a:lnTo>
                  <a:pt x="233" y="388"/>
                </a:lnTo>
                <a:cubicBezTo>
                  <a:pt x="228" y="389"/>
                  <a:pt x="223" y="390"/>
                  <a:pt x="219" y="390"/>
                </a:cubicBezTo>
                <a:lnTo>
                  <a:pt x="219" y="390"/>
                </a:lnTo>
                <a:cubicBezTo>
                  <a:pt x="201" y="390"/>
                  <a:pt x="184" y="382"/>
                  <a:pt x="168" y="367"/>
                </a:cubicBezTo>
                <a:lnTo>
                  <a:pt x="168" y="367"/>
                </a:lnTo>
                <a:cubicBezTo>
                  <a:pt x="149" y="348"/>
                  <a:pt x="142" y="324"/>
                  <a:pt x="147" y="302"/>
                </a:cubicBezTo>
                <a:lnTo>
                  <a:pt x="147" y="302"/>
                </a:lnTo>
                <a:cubicBezTo>
                  <a:pt x="149" y="292"/>
                  <a:pt x="145" y="282"/>
                  <a:pt x="137" y="276"/>
                </a:cubicBezTo>
                <a:lnTo>
                  <a:pt x="137" y="276"/>
                </a:lnTo>
                <a:cubicBezTo>
                  <a:pt x="119" y="265"/>
                  <a:pt x="103" y="257"/>
                  <a:pt x="89" y="252"/>
                </a:cubicBezTo>
                <a:lnTo>
                  <a:pt x="89" y="252"/>
                </a:lnTo>
                <a:cubicBezTo>
                  <a:pt x="113" y="239"/>
                  <a:pt x="142" y="227"/>
                  <a:pt x="175" y="219"/>
                </a:cubicBezTo>
                <a:lnTo>
                  <a:pt x="175" y="219"/>
                </a:lnTo>
                <a:cubicBezTo>
                  <a:pt x="176" y="218"/>
                  <a:pt x="176" y="218"/>
                  <a:pt x="177" y="217"/>
                </a:cubicBezTo>
                <a:lnTo>
                  <a:pt x="318" y="359"/>
                </a:lnTo>
                <a:lnTo>
                  <a:pt x="318" y="359"/>
                </a:lnTo>
                <a:lnTo>
                  <a:pt x="317" y="360"/>
                </a:lnTo>
                <a:close/>
                <a:moveTo>
                  <a:pt x="531" y="4"/>
                </a:moveTo>
                <a:lnTo>
                  <a:pt x="531" y="4"/>
                </a:lnTo>
                <a:cubicBezTo>
                  <a:pt x="529" y="1"/>
                  <a:pt x="522" y="0"/>
                  <a:pt x="512" y="0"/>
                </a:cubicBezTo>
                <a:lnTo>
                  <a:pt x="512" y="0"/>
                </a:lnTo>
                <a:cubicBezTo>
                  <a:pt x="460" y="0"/>
                  <a:pt x="326" y="37"/>
                  <a:pt x="255" y="109"/>
                </a:cubicBezTo>
                <a:lnTo>
                  <a:pt x="255" y="109"/>
                </a:lnTo>
                <a:cubicBezTo>
                  <a:pt x="238" y="126"/>
                  <a:pt x="181" y="178"/>
                  <a:pt x="168" y="195"/>
                </a:cubicBezTo>
                <a:lnTo>
                  <a:pt x="168" y="195"/>
                </a:lnTo>
                <a:cubicBezTo>
                  <a:pt x="126" y="206"/>
                  <a:pt x="65" y="230"/>
                  <a:pt x="31" y="264"/>
                </a:cubicBezTo>
                <a:lnTo>
                  <a:pt x="31" y="264"/>
                </a:lnTo>
                <a:cubicBezTo>
                  <a:pt x="31" y="264"/>
                  <a:pt x="72" y="264"/>
                  <a:pt x="124" y="296"/>
                </a:cubicBezTo>
                <a:lnTo>
                  <a:pt x="124" y="296"/>
                </a:lnTo>
                <a:cubicBezTo>
                  <a:pt x="116" y="326"/>
                  <a:pt x="126" y="358"/>
                  <a:pt x="151" y="384"/>
                </a:cubicBezTo>
                <a:lnTo>
                  <a:pt x="151" y="384"/>
                </a:lnTo>
                <a:cubicBezTo>
                  <a:pt x="171" y="405"/>
                  <a:pt x="195" y="414"/>
                  <a:pt x="219" y="414"/>
                </a:cubicBezTo>
                <a:lnTo>
                  <a:pt x="219" y="414"/>
                </a:lnTo>
                <a:cubicBezTo>
                  <a:pt x="226" y="414"/>
                  <a:pt x="233" y="414"/>
                  <a:pt x="239" y="412"/>
                </a:cubicBezTo>
                <a:lnTo>
                  <a:pt x="239" y="412"/>
                </a:lnTo>
                <a:cubicBezTo>
                  <a:pt x="272" y="463"/>
                  <a:pt x="272" y="505"/>
                  <a:pt x="272" y="505"/>
                </a:cubicBezTo>
                <a:lnTo>
                  <a:pt x="272" y="505"/>
                </a:lnTo>
                <a:cubicBezTo>
                  <a:pt x="306" y="471"/>
                  <a:pt x="329" y="409"/>
                  <a:pt x="340" y="367"/>
                </a:cubicBezTo>
                <a:lnTo>
                  <a:pt x="340" y="367"/>
                </a:lnTo>
                <a:cubicBezTo>
                  <a:pt x="358" y="354"/>
                  <a:pt x="409" y="298"/>
                  <a:pt x="427" y="281"/>
                </a:cubicBezTo>
                <a:lnTo>
                  <a:pt x="427" y="281"/>
                </a:lnTo>
                <a:cubicBezTo>
                  <a:pt x="512" y="195"/>
                  <a:pt x="548" y="21"/>
                  <a:pt x="531" y="4"/>
                </a:cubicBezTo>
                <a:close/>
                <a:moveTo>
                  <a:pt x="402" y="122"/>
                </a:moveTo>
                <a:lnTo>
                  <a:pt x="402" y="122"/>
                </a:lnTo>
                <a:cubicBezTo>
                  <a:pt x="409" y="122"/>
                  <a:pt x="414" y="127"/>
                  <a:pt x="414" y="134"/>
                </a:cubicBezTo>
                <a:lnTo>
                  <a:pt x="414" y="134"/>
                </a:lnTo>
                <a:cubicBezTo>
                  <a:pt x="414" y="140"/>
                  <a:pt x="409" y="146"/>
                  <a:pt x="402" y="146"/>
                </a:cubicBezTo>
                <a:lnTo>
                  <a:pt x="402" y="146"/>
                </a:lnTo>
                <a:cubicBezTo>
                  <a:pt x="395" y="146"/>
                  <a:pt x="390" y="140"/>
                  <a:pt x="390" y="134"/>
                </a:cubicBezTo>
                <a:lnTo>
                  <a:pt x="390" y="134"/>
                </a:lnTo>
                <a:cubicBezTo>
                  <a:pt x="390" y="127"/>
                  <a:pt x="395" y="122"/>
                  <a:pt x="402" y="122"/>
                </a:cubicBezTo>
                <a:close/>
                <a:moveTo>
                  <a:pt x="402" y="170"/>
                </a:moveTo>
                <a:lnTo>
                  <a:pt x="402" y="170"/>
                </a:lnTo>
                <a:cubicBezTo>
                  <a:pt x="422" y="170"/>
                  <a:pt x="438" y="154"/>
                  <a:pt x="438" y="134"/>
                </a:cubicBezTo>
                <a:lnTo>
                  <a:pt x="438" y="134"/>
                </a:lnTo>
                <a:cubicBezTo>
                  <a:pt x="438" y="113"/>
                  <a:pt x="422" y="97"/>
                  <a:pt x="402" y="97"/>
                </a:cubicBezTo>
                <a:lnTo>
                  <a:pt x="402" y="97"/>
                </a:lnTo>
                <a:cubicBezTo>
                  <a:pt x="382" y="97"/>
                  <a:pt x="365" y="113"/>
                  <a:pt x="365" y="134"/>
                </a:cubicBezTo>
                <a:lnTo>
                  <a:pt x="365" y="134"/>
                </a:lnTo>
                <a:cubicBezTo>
                  <a:pt x="365" y="154"/>
                  <a:pt x="382" y="170"/>
                  <a:pt x="402" y="170"/>
                </a:cubicBezTo>
                <a:close/>
                <a:moveTo>
                  <a:pt x="292" y="255"/>
                </a:moveTo>
                <a:lnTo>
                  <a:pt x="292" y="255"/>
                </a:lnTo>
                <a:cubicBezTo>
                  <a:pt x="299" y="255"/>
                  <a:pt x="304" y="250"/>
                  <a:pt x="304" y="243"/>
                </a:cubicBezTo>
                <a:lnTo>
                  <a:pt x="304" y="243"/>
                </a:lnTo>
                <a:cubicBezTo>
                  <a:pt x="304" y="236"/>
                  <a:pt x="299" y="231"/>
                  <a:pt x="292" y="231"/>
                </a:cubicBezTo>
                <a:lnTo>
                  <a:pt x="292" y="231"/>
                </a:lnTo>
                <a:cubicBezTo>
                  <a:pt x="286" y="231"/>
                  <a:pt x="280" y="236"/>
                  <a:pt x="280" y="243"/>
                </a:cubicBezTo>
                <a:lnTo>
                  <a:pt x="280" y="243"/>
                </a:lnTo>
                <a:cubicBezTo>
                  <a:pt x="280" y="250"/>
                  <a:pt x="286" y="255"/>
                  <a:pt x="292" y="255"/>
                </a:cubicBezTo>
                <a:close/>
                <a:moveTo>
                  <a:pt x="44" y="491"/>
                </a:moveTo>
                <a:lnTo>
                  <a:pt x="88" y="381"/>
                </a:lnTo>
                <a:lnTo>
                  <a:pt x="88" y="381"/>
                </a:lnTo>
                <a:cubicBezTo>
                  <a:pt x="94" y="392"/>
                  <a:pt x="101" y="403"/>
                  <a:pt x="110" y="412"/>
                </a:cubicBezTo>
                <a:lnTo>
                  <a:pt x="110" y="412"/>
                </a:lnTo>
                <a:cubicBezTo>
                  <a:pt x="123" y="427"/>
                  <a:pt x="138" y="439"/>
                  <a:pt x="154" y="447"/>
                </a:cubicBezTo>
                <a:lnTo>
                  <a:pt x="44" y="491"/>
                </a:lnTo>
                <a:close/>
                <a:moveTo>
                  <a:pt x="95" y="299"/>
                </a:moveTo>
                <a:lnTo>
                  <a:pt x="0" y="535"/>
                </a:lnTo>
                <a:lnTo>
                  <a:pt x="237" y="440"/>
                </a:lnTo>
                <a:lnTo>
                  <a:pt x="237" y="440"/>
                </a:lnTo>
                <a:cubicBezTo>
                  <a:pt x="233" y="441"/>
                  <a:pt x="228" y="441"/>
                  <a:pt x="224" y="441"/>
                </a:cubicBezTo>
                <a:lnTo>
                  <a:pt x="224" y="441"/>
                </a:lnTo>
                <a:cubicBezTo>
                  <a:pt x="152" y="441"/>
                  <a:pt x="86" y="371"/>
                  <a:pt x="95" y="299"/>
                </a:cubicBezTo>
                <a:close/>
                <a:moveTo>
                  <a:pt x="256" y="194"/>
                </a:moveTo>
                <a:lnTo>
                  <a:pt x="256" y="194"/>
                </a:lnTo>
                <a:cubicBezTo>
                  <a:pt x="249" y="194"/>
                  <a:pt x="244" y="200"/>
                  <a:pt x="244" y="206"/>
                </a:cubicBezTo>
                <a:lnTo>
                  <a:pt x="244" y="206"/>
                </a:lnTo>
                <a:cubicBezTo>
                  <a:pt x="244" y="213"/>
                  <a:pt x="249" y="219"/>
                  <a:pt x="256" y="219"/>
                </a:cubicBezTo>
                <a:lnTo>
                  <a:pt x="256" y="219"/>
                </a:lnTo>
                <a:cubicBezTo>
                  <a:pt x="263" y="219"/>
                  <a:pt x="268" y="213"/>
                  <a:pt x="268" y="206"/>
                </a:cubicBezTo>
                <a:lnTo>
                  <a:pt x="268" y="206"/>
                </a:lnTo>
                <a:cubicBezTo>
                  <a:pt x="268" y="200"/>
                  <a:pt x="263" y="194"/>
                  <a:pt x="256" y="194"/>
                </a:cubicBezTo>
                <a:close/>
              </a:path>
            </a:pathLst>
          </a:custGeom>
          <a:solidFill>
            <a:schemeClr val="accent6"/>
          </a:solidFill>
          <a:ln>
            <a:noFill/>
          </a:ln>
          <a:effectLst/>
        </p:spPr>
        <p:txBody>
          <a:bodyPr wrap="none" anchor="ctr"/>
          <a:lstStyle/>
          <a:p>
            <a:endParaRPr lang="en-US" dirty="0">
              <a:latin typeface="DM Sans" pitchFamily="2" charset="77"/>
            </a:endParaRPr>
          </a:p>
        </p:txBody>
      </p:sp>
      <p:sp>
        <p:nvSpPr>
          <p:cNvPr id="57" name="Freeform 355">
            <a:extLst>
              <a:ext uri="{FF2B5EF4-FFF2-40B4-BE49-F238E27FC236}">
                <a16:creationId xmlns:a16="http://schemas.microsoft.com/office/drawing/2014/main" id="{5B0A4F32-A88C-264A-A0CD-037F1F4059DA}"/>
              </a:ext>
            </a:extLst>
          </p:cNvPr>
          <p:cNvSpPr>
            <a:spLocks noChangeArrowheads="1"/>
          </p:cNvSpPr>
          <p:nvPr/>
        </p:nvSpPr>
        <p:spPr bwMode="auto">
          <a:xfrm>
            <a:off x="3011653" y="5137340"/>
            <a:ext cx="304863" cy="335076"/>
          </a:xfrm>
          <a:custGeom>
            <a:avLst/>
            <a:gdLst>
              <a:gd name="T0" fmla="*/ 243 w 488"/>
              <a:gd name="T1" fmla="*/ 122 h 536"/>
              <a:gd name="T2" fmla="*/ 24 w 488"/>
              <a:gd name="T3" fmla="*/ 73 h 536"/>
              <a:gd name="T4" fmla="*/ 243 w 488"/>
              <a:gd name="T5" fmla="*/ 24 h 536"/>
              <a:gd name="T6" fmla="*/ 462 w 488"/>
              <a:gd name="T7" fmla="*/ 73 h 536"/>
              <a:gd name="T8" fmla="*/ 367 w 488"/>
              <a:gd name="T9" fmla="*/ 215 h 536"/>
              <a:gd name="T10" fmla="*/ 268 w 488"/>
              <a:gd name="T11" fmla="*/ 365 h 536"/>
              <a:gd name="T12" fmla="*/ 262 w 488"/>
              <a:gd name="T13" fmla="*/ 499 h 536"/>
              <a:gd name="T14" fmla="*/ 243 w 488"/>
              <a:gd name="T15" fmla="*/ 511 h 536"/>
              <a:gd name="T16" fmla="*/ 224 w 488"/>
              <a:gd name="T17" fmla="*/ 499 h 536"/>
              <a:gd name="T18" fmla="*/ 220 w 488"/>
              <a:gd name="T19" fmla="*/ 438 h 536"/>
              <a:gd name="T20" fmla="*/ 231 w 488"/>
              <a:gd name="T21" fmla="*/ 438 h 536"/>
              <a:gd name="T22" fmla="*/ 243 w 488"/>
              <a:gd name="T23" fmla="*/ 426 h 536"/>
              <a:gd name="T24" fmla="*/ 220 w 488"/>
              <a:gd name="T25" fmla="*/ 414 h 536"/>
              <a:gd name="T26" fmla="*/ 220 w 488"/>
              <a:gd name="T27" fmla="*/ 389 h 536"/>
              <a:gd name="T28" fmla="*/ 231 w 488"/>
              <a:gd name="T29" fmla="*/ 389 h 536"/>
              <a:gd name="T30" fmla="*/ 243 w 488"/>
              <a:gd name="T31" fmla="*/ 378 h 536"/>
              <a:gd name="T32" fmla="*/ 219 w 488"/>
              <a:gd name="T33" fmla="*/ 365 h 536"/>
              <a:gd name="T34" fmla="*/ 119 w 488"/>
              <a:gd name="T35" fmla="*/ 215 h 536"/>
              <a:gd name="T36" fmla="*/ 29 w 488"/>
              <a:gd name="T37" fmla="*/ 108 h 536"/>
              <a:gd name="T38" fmla="*/ 243 w 488"/>
              <a:gd name="T39" fmla="*/ 146 h 536"/>
              <a:gd name="T40" fmla="*/ 457 w 488"/>
              <a:gd name="T41" fmla="*/ 108 h 536"/>
              <a:gd name="T42" fmla="*/ 367 w 488"/>
              <a:gd name="T43" fmla="*/ 215 h 536"/>
              <a:gd name="T44" fmla="*/ 243 w 488"/>
              <a:gd name="T45" fmla="*/ 0 h 536"/>
              <a:gd name="T46" fmla="*/ 0 w 488"/>
              <a:gd name="T47" fmla="*/ 73 h 536"/>
              <a:gd name="T48" fmla="*/ 195 w 488"/>
              <a:gd name="T49" fmla="*/ 377 h 536"/>
              <a:gd name="T50" fmla="*/ 195 w 488"/>
              <a:gd name="T51" fmla="*/ 378 h 536"/>
              <a:gd name="T52" fmla="*/ 195 w 488"/>
              <a:gd name="T53" fmla="*/ 425 h 536"/>
              <a:gd name="T54" fmla="*/ 195 w 488"/>
              <a:gd name="T55" fmla="*/ 426 h 536"/>
              <a:gd name="T56" fmla="*/ 195 w 488"/>
              <a:gd name="T57" fmla="*/ 427 h 536"/>
              <a:gd name="T58" fmla="*/ 243 w 488"/>
              <a:gd name="T59" fmla="*/ 535 h 536"/>
              <a:gd name="T60" fmla="*/ 292 w 488"/>
              <a:gd name="T61" fmla="*/ 365 h 536"/>
              <a:gd name="T62" fmla="*/ 487 w 488"/>
              <a:gd name="T63" fmla="*/ 73 h 536"/>
              <a:gd name="T64" fmla="*/ 243 w 488"/>
              <a:gd name="T65"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8" h="536">
                <a:moveTo>
                  <a:pt x="243" y="122"/>
                </a:moveTo>
                <a:lnTo>
                  <a:pt x="243" y="122"/>
                </a:lnTo>
                <a:cubicBezTo>
                  <a:pt x="123" y="122"/>
                  <a:pt x="24" y="100"/>
                  <a:pt x="24" y="73"/>
                </a:cubicBezTo>
                <a:lnTo>
                  <a:pt x="24" y="73"/>
                </a:lnTo>
                <a:cubicBezTo>
                  <a:pt x="24" y="46"/>
                  <a:pt x="123" y="24"/>
                  <a:pt x="243" y="24"/>
                </a:cubicBezTo>
                <a:lnTo>
                  <a:pt x="243" y="24"/>
                </a:lnTo>
                <a:cubicBezTo>
                  <a:pt x="364" y="24"/>
                  <a:pt x="462" y="46"/>
                  <a:pt x="462" y="73"/>
                </a:cubicBezTo>
                <a:lnTo>
                  <a:pt x="462" y="73"/>
                </a:lnTo>
                <a:cubicBezTo>
                  <a:pt x="462" y="100"/>
                  <a:pt x="364" y="122"/>
                  <a:pt x="243" y="122"/>
                </a:cubicBezTo>
                <a:close/>
                <a:moveTo>
                  <a:pt x="367" y="215"/>
                </a:moveTo>
                <a:lnTo>
                  <a:pt x="367" y="215"/>
                </a:lnTo>
                <a:cubicBezTo>
                  <a:pt x="318" y="254"/>
                  <a:pt x="268" y="295"/>
                  <a:pt x="268" y="365"/>
                </a:cubicBezTo>
                <a:lnTo>
                  <a:pt x="268" y="365"/>
                </a:lnTo>
                <a:cubicBezTo>
                  <a:pt x="268" y="435"/>
                  <a:pt x="268" y="478"/>
                  <a:pt x="262" y="499"/>
                </a:cubicBezTo>
                <a:lnTo>
                  <a:pt x="262" y="499"/>
                </a:lnTo>
                <a:cubicBezTo>
                  <a:pt x="260" y="510"/>
                  <a:pt x="259" y="511"/>
                  <a:pt x="243" y="511"/>
                </a:cubicBezTo>
                <a:lnTo>
                  <a:pt x="243" y="511"/>
                </a:lnTo>
                <a:cubicBezTo>
                  <a:pt x="227" y="511"/>
                  <a:pt x="227" y="510"/>
                  <a:pt x="224" y="499"/>
                </a:cubicBezTo>
                <a:lnTo>
                  <a:pt x="224" y="499"/>
                </a:lnTo>
                <a:cubicBezTo>
                  <a:pt x="221" y="486"/>
                  <a:pt x="220" y="466"/>
                  <a:pt x="220" y="438"/>
                </a:cubicBezTo>
                <a:lnTo>
                  <a:pt x="231" y="438"/>
                </a:lnTo>
                <a:lnTo>
                  <a:pt x="231" y="438"/>
                </a:lnTo>
                <a:cubicBezTo>
                  <a:pt x="238" y="438"/>
                  <a:pt x="243" y="432"/>
                  <a:pt x="243" y="426"/>
                </a:cubicBezTo>
                <a:lnTo>
                  <a:pt x="243" y="426"/>
                </a:lnTo>
                <a:cubicBezTo>
                  <a:pt x="243" y="419"/>
                  <a:pt x="238" y="414"/>
                  <a:pt x="231" y="414"/>
                </a:cubicBezTo>
                <a:lnTo>
                  <a:pt x="220" y="414"/>
                </a:lnTo>
                <a:lnTo>
                  <a:pt x="220" y="414"/>
                </a:lnTo>
                <a:cubicBezTo>
                  <a:pt x="220" y="406"/>
                  <a:pt x="220" y="398"/>
                  <a:pt x="220" y="389"/>
                </a:cubicBezTo>
                <a:lnTo>
                  <a:pt x="231" y="389"/>
                </a:lnTo>
                <a:lnTo>
                  <a:pt x="231" y="389"/>
                </a:lnTo>
                <a:cubicBezTo>
                  <a:pt x="238" y="389"/>
                  <a:pt x="243" y="384"/>
                  <a:pt x="243" y="378"/>
                </a:cubicBezTo>
                <a:lnTo>
                  <a:pt x="243" y="378"/>
                </a:lnTo>
                <a:cubicBezTo>
                  <a:pt x="243" y="371"/>
                  <a:pt x="238" y="365"/>
                  <a:pt x="231" y="365"/>
                </a:cubicBezTo>
                <a:lnTo>
                  <a:pt x="219" y="365"/>
                </a:lnTo>
                <a:lnTo>
                  <a:pt x="219" y="365"/>
                </a:lnTo>
                <a:cubicBezTo>
                  <a:pt x="219" y="295"/>
                  <a:pt x="169" y="254"/>
                  <a:pt x="119" y="215"/>
                </a:cubicBezTo>
                <a:lnTo>
                  <a:pt x="119" y="215"/>
                </a:lnTo>
                <a:cubicBezTo>
                  <a:pt x="80" y="183"/>
                  <a:pt x="42" y="152"/>
                  <a:pt x="29" y="108"/>
                </a:cubicBezTo>
                <a:lnTo>
                  <a:pt x="29" y="108"/>
                </a:lnTo>
                <a:cubicBezTo>
                  <a:pt x="70" y="131"/>
                  <a:pt x="151" y="146"/>
                  <a:pt x="243" y="146"/>
                </a:cubicBezTo>
                <a:lnTo>
                  <a:pt x="243" y="146"/>
                </a:lnTo>
                <a:cubicBezTo>
                  <a:pt x="336" y="146"/>
                  <a:pt x="416" y="131"/>
                  <a:pt x="457" y="108"/>
                </a:cubicBezTo>
                <a:lnTo>
                  <a:pt x="457" y="108"/>
                </a:lnTo>
                <a:cubicBezTo>
                  <a:pt x="444" y="152"/>
                  <a:pt x="406" y="183"/>
                  <a:pt x="367" y="215"/>
                </a:cubicBezTo>
                <a:close/>
                <a:moveTo>
                  <a:pt x="243" y="0"/>
                </a:moveTo>
                <a:lnTo>
                  <a:pt x="243" y="0"/>
                </a:lnTo>
                <a:cubicBezTo>
                  <a:pt x="109" y="0"/>
                  <a:pt x="0" y="33"/>
                  <a:pt x="0" y="73"/>
                </a:cubicBezTo>
                <a:lnTo>
                  <a:pt x="0" y="73"/>
                </a:lnTo>
                <a:cubicBezTo>
                  <a:pt x="0" y="219"/>
                  <a:pt x="195" y="243"/>
                  <a:pt x="195" y="365"/>
                </a:cubicBezTo>
                <a:lnTo>
                  <a:pt x="195" y="377"/>
                </a:lnTo>
                <a:lnTo>
                  <a:pt x="195" y="378"/>
                </a:lnTo>
                <a:lnTo>
                  <a:pt x="195" y="378"/>
                </a:lnTo>
                <a:lnTo>
                  <a:pt x="195" y="378"/>
                </a:lnTo>
                <a:cubicBezTo>
                  <a:pt x="195" y="395"/>
                  <a:pt x="195" y="410"/>
                  <a:pt x="195" y="425"/>
                </a:cubicBezTo>
                <a:lnTo>
                  <a:pt x="195" y="425"/>
                </a:lnTo>
                <a:lnTo>
                  <a:pt x="195" y="426"/>
                </a:lnTo>
                <a:lnTo>
                  <a:pt x="195" y="426"/>
                </a:lnTo>
                <a:cubicBezTo>
                  <a:pt x="195" y="426"/>
                  <a:pt x="195" y="426"/>
                  <a:pt x="195" y="427"/>
                </a:cubicBezTo>
                <a:lnTo>
                  <a:pt x="195" y="427"/>
                </a:lnTo>
                <a:cubicBezTo>
                  <a:pt x="196" y="518"/>
                  <a:pt x="203" y="535"/>
                  <a:pt x="243" y="535"/>
                </a:cubicBezTo>
                <a:lnTo>
                  <a:pt x="243" y="535"/>
                </a:lnTo>
                <a:cubicBezTo>
                  <a:pt x="292" y="535"/>
                  <a:pt x="292" y="511"/>
                  <a:pt x="292" y="365"/>
                </a:cubicBezTo>
                <a:lnTo>
                  <a:pt x="292" y="365"/>
                </a:lnTo>
                <a:cubicBezTo>
                  <a:pt x="292" y="243"/>
                  <a:pt x="487" y="219"/>
                  <a:pt x="487" y="73"/>
                </a:cubicBezTo>
                <a:lnTo>
                  <a:pt x="487" y="73"/>
                </a:lnTo>
                <a:cubicBezTo>
                  <a:pt x="487" y="33"/>
                  <a:pt x="378" y="0"/>
                  <a:pt x="243" y="0"/>
                </a:cubicBezTo>
                <a:close/>
              </a:path>
            </a:pathLst>
          </a:custGeom>
          <a:solidFill>
            <a:schemeClr val="accent3"/>
          </a:solidFill>
          <a:ln>
            <a:noFill/>
          </a:ln>
          <a:effectLst/>
        </p:spPr>
        <p:txBody>
          <a:bodyPr wrap="none" anchor="ctr"/>
          <a:lstStyle/>
          <a:p>
            <a:endParaRPr lang="en-US" dirty="0">
              <a:latin typeface="DM Sans" pitchFamily="2" charset="77"/>
            </a:endParaRPr>
          </a:p>
        </p:txBody>
      </p:sp>
      <p:sp>
        <p:nvSpPr>
          <p:cNvPr id="58" name="Freeform 375">
            <a:extLst>
              <a:ext uri="{FF2B5EF4-FFF2-40B4-BE49-F238E27FC236}">
                <a16:creationId xmlns:a16="http://schemas.microsoft.com/office/drawing/2014/main" id="{F584B24B-E9CF-F348-8A72-E053D9183175}"/>
              </a:ext>
            </a:extLst>
          </p:cNvPr>
          <p:cNvSpPr>
            <a:spLocks noChangeArrowheads="1"/>
          </p:cNvSpPr>
          <p:nvPr/>
        </p:nvSpPr>
        <p:spPr bwMode="auto">
          <a:xfrm>
            <a:off x="8839777" y="1759116"/>
            <a:ext cx="335076" cy="304865"/>
          </a:xfrm>
          <a:custGeom>
            <a:avLst/>
            <a:gdLst>
              <a:gd name="T0" fmla="*/ 268 w 536"/>
              <a:gd name="T1" fmla="*/ 414 h 488"/>
              <a:gd name="T2" fmla="*/ 268 w 536"/>
              <a:gd name="T3" fmla="*/ 414 h 488"/>
              <a:gd name="T4" fmla="*/ 198 w 536"/>
              <a:gd name="T5" fmla="*/ 406 h 488"/>
              <a:gd name="T6" fmla="*/ 198 w 536"/>
              <a:gd name="T7" fmla="*/ 406 h 488"/>
              <a:gd name="T8" fmla="*/ 193 w 536"/>
              <a:gd name="T9" fmla="*/ 405 h 488"/>
              <a:gd name="T10" fmla="*/ 193 w 536"/>
              <a:gd name="T11" fmla="*/ 405 h 488"/>
              <a:gd name="T12" fmla="*/ 184 w 536"/>
              <a:gd name="T13" fmla="*/ 407 h 488"/>
              <a:gd name="T14" fmla="*/ 84 w 536"/>
              <a:gd name="T15" fmla="*/ 447 h 488"/>
              <a:gd name="T16" fmla="*/ 100 w 536"/>
              <a:gd name="T17" fmla="*/ 378 h 488"/>
              <a:gd name="T18" fmla="*/ 100 w 536"/>
              <a:gd name="T19" fmla="*/ 378 h 488"/>
              <a:gd name="T20" fmla="*/ 92 w 536"/>
              <a:gd name="T21" fmla="*/ 353 h 488"/>
              <a:gd name="T22" fmla="*/ 92 w 536"/>
              <a:gd name="T23" fmla="*/ 353 h 488"/>
              <a:gd name="T24" fmla="*/ 25 w 536"/>
              <a:gd name="T25" fmla="*/ 219 h 488"/>
              <a:gd name="T26" fmla="*/ 25 w 536"/>
              <a:gd name="T27" fmla="*/ 219 h 488"/>
              <a:gd name="T28" fmla="*/ 268 w 536"/>
              <a:gd name="T29" fmla="*/ 25 h 488"/>
              <a:gd name="T30" fmla="*/ 268 w 536"/>
              <a:gd name="T31" fmla="*/ 25 h 488"/>
              <a:gd name="T32" fmla="*/ 511 w 536"/>
              <a:gd name="T33" fmla="*/ 219 h 488"/>
              <a:gd name="T34" fmla="*/ 511 w 536"/>
              <a:gd name="T35" fmla="*/ 219 h 488"/>
              <a:gd name="T36" fmla="*/ 268 w 536"/>
              <a:gd name="T37" fmla="*/ 414 h 488"/>
              <a:gd name="T38" fmla="*/ 268 w 536"/>
              <a:gd name="T39" fmla="*/ 0 h 488"/>
              <a:gd name="T40" fmla="*/ 268 w 536"/>
              <a:gd name="T41" fmla="*/ 0 h 488"/>
              <a:gd name="T42" fmla="*/ 0 w 536"/>
              <a:gd name="T43" fmla="*/ 219 h 488"/>
              <a:gd name="T44" fmla="*/ 0 w 536"/>
              <a:gd name="T45" fmla="*/ 219 h 488"/>
              <a:gd name="T46" fmla="*/ 76 w 536"/>
              <a:gd name="T47" fmla="*/ 371 h 488"/>
              <a:gd name="T48" fmla="*/ 49 w 536"/>
              <a:gd name="T49" fmla="*/ 487 h 488"/>
              <a:gd name="T50" fmla="*/ 193 w 536"/>
              <a:gd name="T51" fmla="*/ 430 h 488"/>
              <a:gd name="T52" fmla="*/ 193 w 536"/>
              <a:gd name="T53" fmla="*/ 430 h 488"/>
              <a:gd name="T54" fmla="*/ 268 w 536"/>
              <a:gd name="T55" fmla="*/ 438 h 488"/>
              <a:gd name="T56" fmla="*/ 268 w 536"/>
              <a:gd name="T57" fmla="*/ 438 h 488"/>
              <a:gd name="T58" fmla="*/ 535 w 536"/>
              <a:gd name="T59" fmla="*/ 219 h 488"/>
              <a:gd name="T60" fmla="*/ 535 w 536"/>
              <a:gd name="T61" fmla="*/ 219 h 488"/>
              <a:gd name="T62" fmla="*/ 268 w 536"/>
              <a:gd name="T63" fmla="*/ 0 h 488"/>
              <a:gd name="T64" fmla="*/ 390 w 536"/>
              <a:gd name="T65" fmla="*/ 183 h 488"/>
              <a:gd name="T66" fmla="*/ 390 w 536"/>
              <a:gd name="T67" fmla="*/ 183 h 488"/>
              <a:gd name="T68" fmla="*/ 353 w 536"/>
              <a:gd name="T69" fmla="*/ 219 h 488"/>
              <a:gd name="T70" fmla="*/ 353 w 536"/>
              <a:gd name="T71" fmla="*/ 219 h 488"/>
              <a:gd name="T72" fmla="*/ 390 w 536"/>
              <a:gd name="T73" fmla="*/ 256 h 488"/>
              <a:gd name="T74" fmla="*/ 390 w 536"/>
              <a:gd name="T75" fmla="*/ 256 h 488"/>
              <a:gd name="T76" fmla="*/ 426 w 536"/>
              <a:gd name="T77" fmla="*/ 219 h 488"/>
              <a:gd name="T78" fmla="*/ 426 w 536"/>
              <a:gd name="T79" fmla="*/ 219 h 488"/>
              <a:gd name="T80" fmla="*/ 390 w 536"/>
              <a:gd name="T81" fmla="*/ 183 h 488"/>
              <a:gd name="T82" fmla="*/ 147 w 536"/>
              <a:gd name="T83" fmla="*/ 183 h 488"/>
              <a:gd name="T84" fmla="*/ 147 w 536"/>
              <a:gd name="T85" fmla="*/ 183 h 488"/>
              <a:gd name="T86" fmla="*/ 110 w 536"/>
              <a:gd name="T87" fmla="*/ 219 h 488"/>
              <a:gd name="T88" fmla="*/ 110 w 536"/>
              <a:gd name="T89" fmla="*/ 219 h 488"/>
              <a:gd name="T90" fmla="*/ 147 w 536"/>
              <a:gd name="T91" fmla="*/ 256 h 488"/>
              <a:gd name="T92" fmla="*/ 147 w 536"/>
              <a:gd name="T93" fmla="*/ 256 h 488"/>
              <a:gd name="T94" fmla="*/ 183 w 536"/>
              <a:gd name="T95" fmla="*/ 219 h 488"/>
              <a:gd name="T96" fmla="*/ 183 w 536"/>
              <a:gd name="T97" fmla="*/ 219 h 488"/>
              <a:gd name="T98" fmla="*/ 147 w 536"/>
              <a:gd name="T99" fmla="*/ 183 h 488"/>
              <a:gd name="T100" fmla="*/ 268 w 536"/>
              <a:gd name="T101" fmla="*/ 183 h 488"/>
              <a:gd name="T102" fmla="*/ 268 w 536"/>
              <a:gd name="T103" fmla="*/ 183 h 488"/>
              <a:gd name="T104" fmla="*/ 231 w 536"/>
              <a:gd name="T105" fmla="*/ 219 h 488"/>
              <a:gd name="T106" fmla="*/ 231 w 536"/>
              <a:gd name="T107" fmla="*/ 219 h 488"/>
              <a:gd name="T108" fmla="*/ 268 w 536"/>
              <a:gd name="T109" fmla="*/ 256 h 488"/>
              <a:gd name="T110" fmla="*/ 268 w 536"/>
              <a:gd name="T111" fmla="*/ 256 h 488"/>
              <a:gd name="T112" fmla="*/ 304 w 536"/>
              <a:gd name="T113" fmla="*/ 219 h 488"/>
              <a:gd name="T114" fmla="*/ 304 w 536"/>
              <a:gd name="T115" fmla="*/ 219 h 488"/>
              <a:gd name="T116" fmla="*/ 268 w 536"/>
              <a:gd name="T117" fmla="*/ 18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488">
                <a:moveTo>
                  <a:pt x="268" y="414"/>
                </a:moveTo>
                <a:lnTo>
                  <a:pt x="268" y="414"/>
                </a:lnTo>
                <a:cubicBezTo>
                  <a:pt x="245" y="414"/>
                  <a:pt x="222" y="411"/>
                  <a:pt x="198" y="406"/>
                </a:cubicBezTo>
                <a:lnTo>
                  <a:pt x="198" y="406"/>
                </a:lnTo>
                <a:cubicBezTo>
                  <a:pt x="197" y="405"/>
                  <a:pt x="195" y="405"/>
                  <a:pt x="193" y="405"/>
                </a:cubicBezTo>
                <a:lnTo>
                  <a:pt x="193" y="405"/>
                </a:lnTo>
                <a:cubicBezTo>
                  <a:pt x="190" y="405"/>
                  <a:pt x="187" y="406"/>
                  <a:pt x="184" y="407"/>
                </a:cubicBezTo>
                <a:lnTo>
                  <a:pt x="84" y="447"/>
                </a:lnTo>
                <a:lnTo>
                  <a:pt x="100" y="378"/>
                </a:lnTo>
                <a:lnTo>
                  <a:pt x="100" y="378"/>
                </a:lnTo>
                <a:cubicBezTo>
                  <a:pt x="102" y="368"/>
                  <a:pt x="99" y="359"/>
                  <a:pt x="92" y="353"/>
                </a:cubicBezTo>
                <a:lnTo>
                  <a:pt x="92" y="353"/>
                </a:lnTo>
                <a:cubicBezTo>
                  <a:pt x="49" y="316"/>
                  <a:pt x="25" y="269"/>
                  <a:pt x="25" y="219"/>
                </a:cubicBezTo>
                <a:lnTo>
                  <a:pt x="25" y="219"/>
                </a:lnTo>
                <a:cubicBezTo>
                  <a:pt x="25" y="112"/>
                  <a:pt x="134" y="25"/>
                  <a:pt x="268" y="25"/>
                </a:cubicBezTo>
                <a:lnTo>
                  <a:pt x="268" y="25"/>
                </a:lnTo>
                <a:cubicBezTo>
                  <a:pt x="402" y="25"/>
                  <a:pt x="511" y="112"/>
                  <a:pt x="511" y="219"/>
                </a:cubicBezTo>
                <a:lnTo>
                  <a:pt x="511" y="219"/>
                </a:lnTo>
                <a:cubicBezTo>
                  <a:pt x="511" y="327"/>
                  <a:pt x="402" y="414"/>
                  <a:pt x="268" y="414"/>
                </a:cubicBezTo>
                <a:close/>
                <a:moveTo>
                  <a:pt x="268" y="0"/>
                </a:moveTo>
                <a:lnTo>
                  <a:pt x="268" y="0"/>
                </a:lnTo>
                <a:cubicBezTo>
                  <a:pt x="120" y="0"/>
                  <a:pt x="0" y="98"/>
                  <a:pt x="0" y="219"/>
                </a:cubicBezTo>
                <a:lnTo>
                  <a:pt x="0" y="219"/>
                </a:lnTo>
                <a:cubicBezTo>
                  <a:pt x="0" y="278"/>
                  <a:pt x="29" y="332"/>
                  <a:pt x="76" y="371"/>
                </a:cubicBezTo>
                <a:lnTo>
                  <a:pt x="49" y="487"/>
                </a:lnTo>
                <a:lnTo>
                  <a:pt x="193" y="430"/>
                </a:lnTo>
                <a:lnTo>
                  <a:pt x="193" y="430"/>
                </a:lnTo>
                <a:cubicBezTo>
                  <a:pt x="217" y="435"/>
                  <a:pt x="242" y="438"/>
                  <a:pt x="268" y="438"/>
                </a:cubicBezTo>
                <a:lnTo>
                  <a:pt x="268" y="438"/>
                </a:lnTo>
                <a:cubicBezTo>
                  <a:pt x="416" y="438"/>
                  <a:pt x="535" y="340"/>
                  <a:pt x="535" y="219"/>
                </a:cubicBezTo>
                <a:lnTo>
                  <a:pt x="535" y="219"/>
                </a:lnTo>
                <a:cubicBezTo>
                  <a:pt x="535" y="98"/>
                  <a:pt x="416" y="0"/>
                  <a:pt x="268" y="0"/>
                </a:cubicBezTo>
                <a:close/>
                <a:moveTo>
                  <a:pt x="390" y="183"/>
                </a:moveTo>
                <a:lnTo>
                  <a:pt x="390" y="183"/>
                </a:lnTo>
                <a:cubicBezTo>
                  <a:pt x="370" y="183"/>
                  <a:pt x="353" y="199"/>
                  <a:pt x="353" y="219"/>
                </a:cubicBezTo>
                <a:lnTo>
                  <a:pt x="353" y="219"/>
                </a:lnTo>
                <a:cubicBezTo>
                  <a:pt x="353" y="239"/>
                  <a:pt x="370" y="256"/>
                  <a:pt x="390" y="256"/>
                </a:cubicBezTo>
                <a:lnTo>
                  <a:pt x="390" y="256"/>
                </a:lnTo>
                <a:cubicBezTo>
                  <a:pt x="410" y="256"/>
                  <a:pt x="426" y="239"/>
                  <a:pt x="426" y="219"/>
                </a:cubicBezTo>
                <a:lnTo>
                  <a:pt x="426" y="219"/>
                </a:lnTo>
                <a:cubicBezTo>
                  <a:pt x="426" y="199"/>
                  <a:pt x="410" y="183"/>
                  <a:pt x="390" y="183"/>
                </a:cubicBezTo>
                <a:close/>
                <a:moveTo>
                  <a:pt x="147" y="183"/>
                </a:moveTo>
                <a:lnTo>
                  <a:pt x="147" y="183"/>
                </a:lnTo>
                <a:cubicBezTo>
                  <a:pt x="126" y="183"/>
                  <a:pt x="110" y="199"/>
                  <a:pt x="110" y="219"/>
                </a:cubicBezTo>
                <a:lnTo>
                  <a:pt x="110" y="219"/>
                </a:lnTo>
                <a:cubicBezTo>
                  <a:pt x="110" y="239"/>
                  <a:pt x="126" y="256"/>
                  <a:pt x="147" y="256"/>
                </a:cubicBezTo>
                <a:lnTo>
                  <a:pt x="147" y="256"/>
                </a:lnTo>
                <a:cubicBezTo>
                  <a:pt x="166" y="256"/>
                  <a:pt x="183" y="239"/>
                  <a:pt x="183" y="219"/>
                </a:cubicBezTo>
                <a:lnTo>
                  <a:pt x="183" y="219"/>
                </a:lnTo>
                <a:cubicBezTo>
                  <a:pt x="183" y="199"/>
                  <a:pt x="166" y="183"/>
                  <a:pt x="147" y="183"/>
                </a:cubicBezTo>
                <a:close/>
                <a:moveTo>
                  <a:pt x="268" y="183"/>
                </a:moveTo>
                <a:lnTo>
                  <a:pt x="268" y="183"/>
                </a:lnTo>
                <a:cubicBezTo>
                  <a:pt x="248" y="183"/>
                  <a:pt x="231" y="199"/>
                  <a:pt x="231" y="219"/>
                </a:cubicBezTo>
                <a:lnTo>
                  <a:pt x="231" y="219"/>
                </a:lnTo>
                <a:cubicBezTo>
                  <a:pt x="231" y="239"/>
                  <a:pt x="248" y="256"/>
                  <a:pt x="268" y="256"/>
                </a:cubicBezTo>
                <a:lnTo>
                  <a:pt x="268" y="256"/>
                </a:lnTo>
                <a:cubicBezTo>
                  <a:pt x="288" y="256"/>
                  <a:pt x="304" y="239"/>
                  <a:pt x="304" y="219"/>
                </a:cubicBezTo>
                <a:lnTo>
                  <a:pt x="304" y="219"/>
                </a:lnTo>
                <a:cubicBezTo>
                  <a:pt x="304" y="199"/>
                  <a:pt x="288" y="183"/>
                  <a:pt x="268" y="183"/>
                </a:cubicBezTo>
                <a:close/>
              </a:path>
            </a:pathLst>
          </a:custGeom>
          <a:solidFill>
            <a:schemeClr val="accent4"/>
          </a:solidFill>
          <a:ln>
            <a:noFill/>
          </a:ln>
          <a:effectLst/>
        </p:spPr>
        <p:txBody>
          <a:bodyPr wrap="none" anchor="ctr"/>
          <a:lstStyle/>
          <a:p>
            <a:endParaRPr lang="en-US" dirty="0">
              <a:latin typeface="DM Sans" pitchFamily="2" charset="77"/>
            </a:endParaRPr>
          </a:p>
        </p:txBody>
      </p:sp>
      <p:sp>
        <p:nvSpPr>
          <p:cNvPr id="59" name="Freeform 376">
            <a:extLst>
              <a:ext uri="{FF2B5EF4-FFF2-40B4-BE49-F238E27FC236}">
                <a16:creationId xmlns:a16="http://schemas.microsoft.com/office/drawing/2014/main" id="{700BB120-EB8E-A94F-8410-CC36CD556687}"/>
              </a:ext>
            </a:extLst>
          </p:cNvPr>
          <p:cNvSpPr>
            <a:spLocks noChangeArrowheads="1"/>
          </p:cNvSpPr>
          <p:nvPr/>
        </p:nvSpPr>
        <p:spPr bwMode="auto">
          <a:xfrm>
            <a:off x="9504434" y="3445481"/>
            <a:ext cx="274653" cy="335076"/>
          </a:xfrm>
          <a:custGeom>
            <a:avLst/>
            <a:gdLst>
              <a:gd name="T0" fmla="*/ 195 w 439"/>
              <a:gd name="T1" fmla="*/ 291 h 536"/>
              <a:gd name="T2" fmla="*/ 195 w 439"/>
              <a:gd name="T3" fmla="*/ 267 h 536"/>
              <a:gd name="T4" fmla="*/ 231 w 439"/>
              <a:gd name="T5" fmla="*/ 267 h 536"/>
              <a:gd name="T6" fmla="*/ 231 w 439"/>
              <a:gd name="T7" fmla="*/ 267 h 536"/>
              <a:gd name="T8" fmla="*/ 244 w 439"/>
              <a:gd name="T9" fmla="*/ 254 h 536"/>
              <a:gd name="T10" fmla="*/ 244 w 439"/>
              <a:gd name="T11" fmla="*/ 72 h 536"/>
              <a:gd name="T12" fmla="*/ 404 w 439"/>
              <a:gd name="T13" fmla="*/ 72 h 536"/>
              <a:gd name="T14" fmla="*/ 343 w 439"/>
              <a:gd name="T15" fmla="*/ 176 h 536"/>
              <a:gd name="T16" fmla="*/ 343 w 439"/>
              <a:gd name="T17" fmla="*/ 176 h 536"/>
              <a:gd name="T18" fmla="*/ 343 w 439"/>
              <a:gd name="T19" fmla="*/ 176 h 536"/>
              <a:gd name="T20" fmla="*/ 341 w 439"/>
              <a:gd name="T21" fmla="*/ 182 h 536"/>
              <a:gd name="T22" fmla="*/ 341 w 439"/>
              <a:gd name="T23" fmla="*/ 182 h 536"/>
              <a:gd name="T24" fmla="*/ 343 w 439"/>
              <a:gd name="T25" fmla="*/ 188 h 536"/>
              <a:gd name="T26" fmla="*/ 343 w 439"/>
              <a:gd name="T27" fmla="*/ 188 h 536"/>
              <a:gd name="T28" fmla="*/ 404 w 439"/>
              <a:gd name="T29" fmla="*/ 291 h 536"/>
              <a:gd name="T30" fmla="*/ 195 w 439"/>
              <a:gd name="T31" fmla="*/ 291 h 536"/>
              <a:gd name="T32" fmla="*/ 25 w 439"/>
              <a:gd name="T33" fmla="*/ 23 h 536"/>
              <a:gd name="T34" fmla="*/ 219 w 439"/>
              <a:gd name="T35" fmla="*/ 23 h 536"/>
              <a:gd name="T36" fmla="*/ 219 w 439"/>
              <a:gd name="T37" fmla="*/ 242 h 536"/>
              <a:gd name="T38" fmla="*/ 25 w 439"/>
              <a:gd name="T39" fmla="*/ 242 h 536"/>
              <a:gd name="T40" fmla="*/ 25 w 439"/>
              <a:gd name="T41" fmla="*/ 23 h 536"/>
              <a:gd name="T42" fmla="*/ 436 w 439"/>
              <a:gd name="T43" fmla="*/ 297 h 536"/>
              <a:gd name="T44" fmla="*/ 367 w 439"/>
              <a:gd name="T45" fmla="*/ 182 h 536"/>
              <a:gd name="T46" fmla="*/ 436 w 439"/>
              <a:gd name="T47" fmla="*/ 66 h 536"/>
              <a:gd name="T48" fmla="*/ 436 w 439"/>
              <a:gd name="T49" fmla="*/ 66 h 536"/>
              <a:gd name="T50" fmla="*/ 436 w 439"/>
              <a:gd name="T51" fmla="*/ 66 h 536"/>
              <a:gd name="T52" fmla="*/ 438 w 439"/>
              <a:gd name="T53" fmla="*/ 60 h 536"/>
              <a:gd name="T54" fmla="*/ 438 w 439"/>
              <a:gd name="T55" fmla="*/ 60 h 536"/>
              <a:gd name="T56" fmla="*/ 426 w 439"/>
              <a:gd name="T57" fmla="*/ 48 h 536"/>
              <a:gd name="T58" fmla="*/ 244 w 439"/>
              <a:gd name="T59" fmla="*/ 48 h 536"/>
              <a:gd name="T60" fmla="*/ 244 w 439"/>
              <a:gd name="T61" fmla="*/ 12 h 536"/>
              <a:gd name="T62" fmla="*/ 244 w 439"/>
              <a:gd name="T63" fmla="*/ 12 h 536"/>
              <a:gd name="T64" fmla="*/ 231 w 439"/>
              <a:gd name="T65" fmla="*/ 0 h 536"/>
              <a:gd name="T66" fmla="*/ 12 w 439"/>
              <a:gd name="T67" fmla="*/ 0 h 536"/>
              <a:gd name="T68" fmla="*/ 12 w 439"/>
              <a:gd name="T69" fmla="*/ 0 h 536"/>
              <a:gd name="T70" fmla="*/ 0 w 439"/>
              <a:gd name="T71" fmla="*/ 12 h 536"/>
              <a:gd name="T72" fmla="*/ 0 w 439"/>
              <a:gd name="T73" fmla="*/ 523 h 536"/>
              <a:gd name="T74" fmla="*/ 0 w 439"/>
              <a:gd name="T75" fmla="*/ 523 h 536"/>
              <a:gd name="T76" fmla="*/ 12 w 439"/>
              <a:gd name="T77" fmla="*/ 535 h 536"/>
              <a:gd name="T78" fmla="*/ 12 w 439"/>
              <a:gd name="T79" fmla="*/ 535 h 536"/>
              <a:gd name="T80" fmla="*/ 25 w 439"/>
              <a:gd name="T81" fmla="*/ 523 h 536"/>
              <a:gd name="T82" fmla="*/ 25 w 439"/>
              <a:gd name="T83" fmla="*/ 267 h 536"/>
              <a:gd name="T84" fmla="*/ 171 w 439"/>
              <a:gd name="T85" fmla="*/ 267 h 536"/>
              <a:gd name="T86" fmla="*/ 171 w 439"/>
              <a:gd name="T87" fmla="*/ 304 h 536"/>
              <a:gd name="T88" fmla="*/ 171 w 439"/>
              <a:gd name="T89" fmla="*/ 304 h 536"/>
              <a:gd name="T90" fmla="*/ 183 w 439"/>
              <a:gd name="T91" fmla="*/ 316 h 536"/>
              <a:gd name="T92" fmla="*/ 426 w 439"/>
              <a:gd name="T93" fmla="*/ 316 h 536"/>
              <a:gd name="T94" fmla="*/ 426 w 439"/>
              <a:gd name="T95" fmla="*/ 316 h 536"/>
              <a:gd name="T96" fmla="*/ 438 w 439"/>
              <a:gd name="T97" fmla="*/ 304 h 536"/>
              <a:gd name="T98" fmla="*/ 438 w 439"/>
              <a:gd name="T99" fmla="*/ 304 h 536"/>
              <a:gd name="T100" fmla="*/ 436 w 439"/>
              <a:gd name="T101" fmla="*/ 29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9" h="536">
                <a:moveTo>
                  <a:pt x="195" y="291"/>
                </a:moveTo>
                <a:lnTo>
                  <a:pt x="195" y="267"/>
                </a:lnTo>
                <a:lnTo>
                  <a:pt x="231" y="267"/>
                </a:lnTo>
                <a:lnTo>
                  <a:pt x="231" y="267"/>
                </a:lnTo>
                <a:cubicBezTo>
                  <a:pt x="238" y="267"/>
                  <a:pt x="244" y="261"/>
                  <a:pt x="244" y="254"/>
                </a:cubicBezTo>
                <a:lnTo>
                  <a:pt x="244" y="72"/>
                </a:lnTo>
                <a:lnTo>
                  <a:pt x="404" y="72"/>
                </a:lnTo>
                <a:lnTo>
                  <a:pt x="343" y="176"/>
                </a:lnTo>
                <a:lnTo>
                  <a:pt x="343" y="176"/>
                </a:lnTo>
                <a:lnTo>
                  <a:pt x="343" y="176"/>
                </a:lnTo>
                <a:cubicBezTo>
                  <a:pt x="342" y="178"/>
                  <a:pt x="341" y="179"/>
                  <a:pt x="341" y="182"/>
                </a:cubicBezTo>
                <a:lnTo>
                  <a:pt x="341" y="182"/>
                </a:lnTo>
                <a:cubicBezTo>
                  <a:pt x="341" y="184"/>
                  <a:pt x="342" y="186"/>
                  <a:pt x="343" y="188"/>
                </a:cubicBezTo>
                <a:lnTo>
                  <a:pt x="343" y="188"/>
                </a:lnTo>
                <a:lnTo>
                  <a:pt x="404" y="291"/>
                </a:lnTo>
                <a:lnTo>
                  <a:pt x="195" y="291"/>
                </a:lnTo>
                <a:close/>
                <a:moveTo>
                  <a:pt x="25" y="23"/>
                </a:moveTo>
                <a:lnTo>
                  <a:pt x="219" y="23"/>
                </a:lnTo>
                <a:lnTo>
                  <a:pt x="219" y="242"/>
                </a:lnTo>
                <a:lnTo>
                  <a:pt x="25" y="242"/>
                </a:lnTo>
                <a:lnTo>
                  <a:pt x="25" y="23"/>
                </a:lnTo>
                <a:close/>
                <a:moveTo>
                  <a:pt x="436" y="297"/>
                </a:moveTo>
                <a:lnTo>
                  <a:pt x="367" y="182"/>
                </a:lnTo>
                <a:lnTo>
                  <a:pt x="436" y="66"/>
                </a:lnTo>
                <a:lnTo>
                  <a:pt x="436" y="66"/>
                </a:lnTo>
                <a:lnTo>
                  <a:pt x="436" y="66"/>
                </a:lnTo>
                <a:cubicBezTo>
                  <a:pt x="437" y="64"/>
                  <a:pt x="438" y="63"/>
                  <a:pt x="438" y="60"/>
                </a:cubicBezTo>
                <a:lnTo>
                  <a:pt x="438" y="60"/>
                </a:lnTo>
                <a:cubicBezTo>
                  <a:pt x="438" y="53"/>
                  <a:pt x="432" y="48"/>
                  <a:pt x="426" y="48"/>
                </a:cubicBezTo>
                <a:lnTo>
                  <a:pt x="244" y="48"/>
                </a:lnTo>
                <a:lnTo>
                  <a:pt x="244" y="12"/>
                </a:lnTo>
                <a:lnTo>
                  <a:pt x="244" y="12"/>
                </a:lnTo>
                <a:cubicBezTo>
                  <a:pt x="244" y="5"/>
                  <a:pt x="238" y="0"/>
                  <a:pt x="231" y="0"/>
                </a:cubicBezTo>
                <a:lnTo>
                  <a:pt x="12" y="0"/>
                </a:lnTo>
                <a:lnTo>
                  <a:pt x="12" y="0"/>
                </a:lnTo>
                <a:cubicBezTo>
                  <a:pt x="5" y="0"/>
                  <a:pt x="0" y="5"/>
                  <a:pt x="0" y="12"/>
                </a:cubicBezTo>
                <a:lnTo>
                  <a:pt x="0" y="523"/>
                </a:lnTo>
                <a:lnTo>
                  <a:pt x="0" y="523"/>
                </a:lnTo>
                <a:cubicBezTo>
                  <a:pt x="0" y="529"/>
                  <a:pt x="5" y="535"/>
                  <a:pt x="12" y="535"/>
                </a:cubicBezTo>
                <a:lnTo>
                  <a:pt x="12" y="535"/>
                </a:lnTo>
                <a:cubicBezTo>
                  <a:pt x="19" y="535"/>
                  <a:pt x="25" y="529"/>
                  <a:pt x="25" y="523"/>
                </a:cubicBezTo>
                <a:lnTo>
                  <a:pt x="25" y="267"/>
                </a:lnTo>
                <a:lnTo>
                  <a:pt x="171" y="267"/>
                </a:lnTo>
                <a:lnTo>
                  <a:pt x="171" y="304"/>
                </a:lnTo>
                <a:lnTo>
                  <a:pt x="171" y="304"/>
                </a:lnTo>
                <a:cubicBezTo>
                  <a:pt x="171" y="310"/>
                  <a:pt x="176" y="316"/>
                  <a:pt x="183" y="316"/>
                </a:cubicBezTo>
                <a:lnTo>
                  <a:pt x="426" y="316"/>
                </a:lnTo>
                <a:lnTo>
                  <a:pt x="426" y="316"/>
                </a:lnTo>
                <a:cubicBezTo>
                  <a:pt x="432" y="316"/>
                  <a:pt x="438" y="310"/>
                  <a:pt x="438" y="304"/>
                </a:cubicBezTo>
                <a:lnTo>
                  <a:pt x="438" y="304"/>
                </a:lnTo>
                <a:cubicBezTo>
                  <a:pt x="438" y="301"/>
                  <a:pt x="437" y="299"/>
                  <a:pt x="436" y="297"/>
                </a:cubicBezTo>
                <a:close/>
              </a:path>
            </a:pathLst>
          </a:custGeom>
          <a:solidFill>
            <a:schemeClr val="accent5"/>
          </a:solidFill>
          <a:ln>
            <a:noFill/>
          </a:ln>
          <a:effectLst/>
        </p:spPr>
        <p:txBody>
          <a:bodyPr wrap="none" anchor="ctr"/>
          <a:lstStyle/>
          <a:p>
            <a:endParaRPr lang="en-US" dirty="0">
              <a:latin typeface="DM Sans" pitchFamily="2" charset="77"/>
            </a:endParaRPr>
          </a:p>
        </p:txBody>
      </p:sp>
      <p:sp>
        <p:nvSpPr>
          <p:cNvPr id="6" name="TextBox 5">
            <a:extLst>
              <a:ext uri="{FF2B5EF4-FFF2-40B4-BE49-F238E27FC236}">
                <a16:creationId xmlns:a16="http://schemas.microsoft.com/office/drawing/2014/main" id="{27A6AFED-CB06-1E46-B1EF-8D1EAB8C72E5}"/>
              </a:ext>
            </a:extLst>
          </p:cNvPr>
          <p:cNvSpPr txBox="1"/>
          <p:nvPr/>
        </p:nvSpPr>
        <p:spPr>
          <a:xfrm>
            <a:off x="2525810" y="2152855"/>
            <a:ext cx="882934" cy="338554"/>
          </a:xfrm>
          <a:prstGeom prst="rect">
            <a:avLst/>
          </a:prstGeom>
          <a:noFill/>
        </p:spPr>
        <p:txBody>
          <a:bodyPr wrap="none" rtlCol="0" anchor="b">
            <a:spAutoFit/>
          </a:bodyPr>
          <a:lstStyle/>
          <a:p>
            <a:pPr algn="r"/>
            <a:r>
              <a:rPr lang="en-US" sz="1600" b="1" spc="-15" dirty="0">
                <a:solidFill>
                  <a:schemeClr val="tx2"/>
                </a:solidFill>
                <a:latin typeface="Lato" panose="020F0502020204030203" pitchFamily="34" charset="0"/>
              </a:rPr>
              <a:t>Success</a:t>
            </a:r>
          </a:p>
        </p:txBody>
      </p:sp>
      <p:sp>
        <p:nvSpPr>
          <p:cNvPr id="7" name="TextBox 6">
            <a:extLst>
              <a:ext uri="{FF2B5EF4-FFF2-40B4-BE49-F238E27FC236}">
                <a16:creationId xmlns:a16="http://schemas.microsoft.com/office/drawing/2014/main" id="{29D88736-839E-B04C-9CDD-6E684FBB1073}"/>
              </a:ext>
            </a:extLst>
          </p:cNvPr>
          <p:cNvSpPr txBox="1"/>
          <p:nvPr/>
        </p:nvSpPr>
        <p:spPr>
          <a:xfrm>
            <a:off x="1461444" y="2510781"/>
            <a:ext cx="1947301" cy="762645"/>
          </a:xfrm>
          <a:prstGeom prst="rect">
            <a:avLst/>
          </a:prstGeom>
          <a:noFill/>
        </p:spPr>
        <p:txBody>
          <a:bodyPr wrap="square" rtlCol="0">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8" name="TextBox 7">
            <a:extLst>
              <a:ext uri="{FF2B5EF4-FFF2-40B4-BE49-F238E27FC236}">
                <a16:creationId xmlns:a16="http://schemas.microsoft.com/office/drawing/2014/main" id="{23771139-3BB3-5045-A1EB-CA59955A5337}"/>
              </a:ext>
            </a:extLst>
          </p:cNvPr>
          <p:cNvSpPr txBox="1"/>
          <p:nvPr/>
        </p:nvSpPr>
        <p:spPr>
          <a:xfrm>
            <a:off x="1391206" y="3853794"/>
            <a:ext cx="1382109" cy="338554"/>
          </a:xfrm>
          <a:prstGeom prst="rect">
            <a:avLst/>
          </a:prstGeom>
          <a:noFill/>
        </p:spPr>
        <p:txBody>
          <a:bodyPr wrap="none" rtlCol="0" anchor="b">
            <a:spAutoFit/>
          </a:bodyPr>
          <a:lstStyle/>
          <a:p>
            <a:pPr algn="r"/>
            <a:r>
              <a:rPr lang="en-US" sz="1600" b="1" spc="-15" dirty="0">
                <a:solidFill>
                  <a:schemeClr val="tx2"/>
                </a:solidFill>
                <a:latin typeface="Lato" panose="020F0502020204030203" pitchFamily="34" charset="0"/>
              </a:rPr>
              <a:t>Management</a:t>
            </a:r>
          </a:p>
        </p:txBody>
      </p:sp>
      <p:sp>
        <p:nvSpPr>
          <p:cNvPr id="9" name="TextBox 8">
            <a:extLst>
              <a:ext uri="{FF2B5EF4-FFF2-40B4-BE49-F238E27FC236}">
                <a16:creationId xmlns:a16="http://schemas.microsoft.com/office/drawing/2014/main" id="{14E335C2-D7A9-474E-946A-33BC2F3EC46F}"/>
              </a:ext>
            </a:extLst>
          </p:cNvPr>
          <p:cNvSpPr txBox="1"/>
          <p:nvPr/>
        </p:nvSpPr>
        <p:spPr>
          <a:xfrm>
            <a:off x="826014" y="4211720"/>
            <a:ext cx="1947301" cy="762645"/>
          </a:xfrm>
          <a:prstGeom prst="rect">
            <a:avLst/>
          </a:prstGeom>
          <a:noFill/>
        </p:spPr>
        <p:txBody>
          <a:bodyPr wrap="square" rtlCol="0">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10" name="TextBox 9">
            <a:extLst>
              <a:ext uri="{FF2B5EF4-FFF2-40B4-BE49-F238E27FC236}">
                <a16:creationId xmlns:a16="http://schemas.microsoft.com/office/drawing/2014/main" id="{76D7C587-67B1-B24E-BA9E-A1A8B988EC63}"/>
              </a:ext>
            </a:extLst>
          </p:cNvPr>
          <p:cNvSpPr txBox="1"/>
          <p:nvPr/>
        </p:nvSpPr>
        <p:spPr>
          <a:xfrm>
            <a:off x="2529017" y="5550858"/>
            <a:ext cx="879728" cy="338554"/>
          </a:xfrm>
          <a:prstGeom prst="rect">
            <a:avLst/>
          </a:prstGeom>
          <a:noFill/>
        </p:spPr>
        <p:txBody>
          <a:bodyPr wrap="none" rtlCol="0" anchor="b">
            <a:spAutoFit/>
          </a:bodyPr>
          <a:lstStyle/>
          <a:p>
            <a:pPr algn="r"/>
            <a:r>
              <a:rPr lang="en-US" sz="1600" b="1" spc="-15" dirty="0">
                <a:solidFill>
                  <a:schemeClr val="tx2"/>
                </a:solidFill>
                <a:latin typeface="Lato" panose="020F0502020204030203" pitchFamily="34" charset="0"/>
              </a:rPr>
              <a:t>Control</a:t>
            </a:r>
          </a:p>
        </p:txBody>
      </p:sp>
      <p:sp>
        <p:nvSpPr>
          <p:cNvPr id="11" name="TextBox 10">
            <a:extLst>
              <a:ext uri="{FF2B5EF4-FFF2-40B4-BE49-F238E27FC236}">
                <a16:creationId xmlns:a16="http://schemas.microsoft.com/office/drawing/2014/main" id="{279223BA-9541-9149-9EE1-DF2E3BB6BDBD}"/>
              </a:ext>
            </a:extLst>
          </p:cNvPr>
          <p:cNvSpPr txBox="1"/>
          <p:nvPr/>
        </p:nvSpPr>
        <p:spPr>
          <a:xfrm>
            <a:off x="1461444" y="5908785"/>
            <a:ext cx="1947301" cy="762645"/>
          </a:xfrm>
          <a:prstGeom prst="rect">
            <a:avLst/>
          </a:prstGeom>
          <a:noFill/>
        </p:spPr>
        <p:txBody>
          <a:bodyPr wrap="square" rtlCol="0">
            <a:spAutoFit/>
          </a:bodyPr>
          <a:lstStyle/>
          <a:p>
            <a:pPr algn="r">
              <a:lnSpc>
                <a:spcPts val="1800"/>
              </a:lnSpc>
            </a:pPr>
            <a:r>
              <a:rPr lang="en-US" sz="1300" spc="-15" dirty="0">
                <a:latin typeface="Lato Light" panose="020F0302020204030203" pitchFamily="34" charset="0"/>
              </a:rPr>
              <a:t>You can do whatever you want, go a impress your audience</a:t>
            </a:r>
          </a:p>
        </p:txBody>
      </p:sp>
      <p:sp>
        <p:nvSpPr>
          <p:cNvPr id="12" name="TextBox 11">
            <a:extLst>
              <a:ext uri="{FF2B5EF4-FFF2-40B4-BE49-F238E27FC236}">
                <a16:creationId xmlns:a16="http://schemas.microsoft.com/office/drawing/2014/main" id="{80C9AEB6-E2E5-4B45-A867-1F15732D7595}"/>
              </a:ext>
            </a:extLst>
          </p:cNvPr>
          <p:cNvSpPr txBox="1"/>
          <p:nvPr/>
        </p:nvSpPr>
        <p:spPr>
          <a:xfrm>
            <a:off x="8759929" y="2156830"/>
            <a:ext cx="780663" cy="338554"/>
          </a:xfrm>
          <a:prstGeom prst="rect">
            <a:avLst/>
          </a:prstGeom>
          <a:noFill/>
        </p:spPr>
        <p:txBody>
          <a:bodyPr wrap="none" rtlCol="0" anchor="b">
            <a:spAutoFit/>
          </a:bodyPr>
          <a:lstStyle/>
          <a:p>
            <a:r>
              <a:rPr lang="en-US" sz="1600" b="1" spc="-15" dirty="0">
                <a:solidFill>
                  <a:schemeClr val="tx2"/>
                </a:solidFill>
                <a:latin typeface="Lato" panose="020F0502020204030203" pitchFamily="34" charset="0"/>
              </a:rPr>
              <a:t>Target</a:t>
            </a:r>
          </a:p>
        </p:txBody>
      </p:sp>
      <p:sp>
        <p:nvSpPr>
          <p:cNvPr id="13" name="TextBox 12">
            <a:extLst>
              <a:ext uri="{FF2B5EF4-FFF2-40B4-BE49-F238E27FC236}">
                <a16:creationId xmlns:a16="http://schemas.microsoft.com/office/drawing/2014/main" id="{8B28735B-2A45-0640-9469-57171AF0C814}"/>
              </a:ext>
            </a:extLst>
          </p:cNvPr>
          <p:cNvSpPr txBox="1"/>
          <p:nvPr/>
        </p:nvSpPr>
        <p:spPr>
          <a:xfrm>
            <a:off x="8759929" y="2514757"/>
            <a:ext cx="1947301" cy="762645"/>
          </a:xfrm>
          <a:prstGeom prst="rect">
            <a:avLst/>
          </a:prstGeom>
          <a:noFill/>
        </p:spPr>
        <p:txBody>
          <a:bodyPr wrap="square" rtlCol="0">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14" name="TextBox 13">
            <a:extLst>
              <a:ext uri="{FF2B5EF4-FFF2-40B4-BE49-F238E27FC236}">
                <a16:creationId xmlns:a16="http://schemas.microsoft.com/office/drawing/2014/main" id="{02A629B6-B36E-3C41-97FC-CC505E1D29F6}"/>
              </a:ext>
            </a:extLst>
          </p:cNvPr>
          <p:cNvSpPr txBox="1"/>
          <p:nvPr/>
        </p:nvSpPr>
        <p:spPr>
          <a:xfrm>
            <a:off x="9394833" y="3857769"/>
            <a:ext cx="647934" cy="338554"/>
          </a:xfrm>
          <a:prstGeom prst="rect">
            <a:avLst/>
          </a:prstGeom>
          <a:noFill/>
        </p:spPr>
        <p:txBody>
          <a:bodyPr wrap="none" rtlCol="0" anchor="b">
            <a:spAutoFit/>
          </a:bodyPr>
          <a:lstStyle/>
          <a:p>
            <a:r>
              <a:rPr lang="en-US" sz="1600" b="1" spc="-15" dirty="0">
                <a:solidFill>
                  <a:schemeClr val="tx2"/>
                </a:solidFill>
                <a:latin typeface="Lato" panose="020F0502020204030203" pitchFamily="34" charset="0"/>
              </a:rPr>
              <a:t>Sales</a:t>
            </a:r>
          </a:p>
        </p:txBody>
      </p:sp>
      <p:sp>
        <p:nvSpPr>
          <p:cNvPr id="15" name="TextBox 14">
            <a:extLst>
              <a:ext uri="{FF2B5EF4-FFF2-40B4-BE49-F238E27FC236}">
                <a16:creationId xmlns:a16="http://schemas.microsoft.com/office/drawing/2014/main" id="{EDA7D524-6279-6541-831F-48EF5F1C2087}"/>
              </a:ext>
            </a:extLst>
          </p:cNvPr>
          <p:cNvSpPr txBox="1"/>
          <p:nvPr/>
        </p:nvSpPr>
        <p:spPr>
          <a:xfrm>
            <a:off x="9394833" y="4215696"/>
            <a:ext cx="1947301" cy="762645"/>
          </a:xfrm>
          <a:prstGeom prst="rect">
            <a:avLst/>
          </a:prstGeom>
          <a:noFill/>
        </p:spPr>
        <p:txBody>
          <a:bodyPr wrap="square" rtlCol="0">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16" name="TextBox 15">
            <a:extLst>
              <a:ext uri="{FF2B5EF4-FFF2-40B4-BE49-F238E27FC236}">
                <a16:creationId xmlns:a16="http://schemas.microsoft.com/office/drawing/2014/main" id="{68A0FF86-9CB7-D841-A5F5-5FF257181DD7}"/>
              </a:ext>
            </a:extLst>
          </p:cNvPr>
          <p:cNvSpPr txBox="1"/>
          <p:nvPr/>
        </p:nvSpPr>
        <p:spPr>
          <a:xfrm>
            <a:off x="8759929" y="5554834"/>
            <a:ext cx="1012457" cy="338554"/>
          </a:xfrm>
          <a:prstGeom prst="rect">
            <a:avLst/>
          </a:prstGeom>
          <a:noFill/>
        </p:spPr>
        <p:txBody>
          <a:bodyPr wrap="none" rtlCol="0" anchor="b">
            <a:spAutoFit/>
          </a:bodyPr>
          <a:lstStyle/>
          <a:p>
            <a:r>
              <a:rPr lang="en-US" sz="1600" b="1" spc="-15" dirty="0">
                <a:solidFill>
                  <a:schemeClr val="tx2"/>
                </a:solidFill>
                <a:latin typeface="Lato" panose="020F0502020204030203" pitchFamily="34" charset="0"/>
              </a:rPr>
              <a:t>Planning</a:t>
            </a:r>
          </a:p>
        </p:txBody>
      </p:sp>
      <p:sp>
        <p:nvSpPr>
          <p:cNvPr id="17" name="TextBox 16">
            <a:extLst>
              <a:ext uri="{FF2B5EF4-FFF2-40B4-BE49-F238E27FC236}">
                <a16:creationId xmlns:a16="http://schemas.microsoft.com/office/drawing/2014/main" id="{FADCDA40-970F-2E41-96D1-9FEC09BAC275}"/>
              </a:ext>
            </a:extLst>
          </p:cNvPr>
          <p:cNvSpPr txBox="1"/>
          <p:nvPr/>
        </p:nvSpPr>
        <p:spPr>
          <a:xfrm>
            <a:off x="8759929" y="5912760"/>
            <a:ext cx="1947301" cy="762645"/>
          </a:xfrm>
          <a:prstGeom prst="rect">
            <a:avLst/>
          </a:prstGeom>
          <a:noFill/>
        </p:spPr>
        <p:txBody>
          <a:bodyPr wrap="square" rtlCol="0">
            <a:spAutoFit/>
          </a:bodyPr>
          <a:lstStyle/>
          <a:p>
            <a:pPr>
              <a:lnSpc>
                <a:spcPts val="1800"/>
              </a:lnSpc>
            </a:pPr>
            <a:r>
              <a:rPr lang="en-US" sz="1300" spc="-15" dirty="0">
                <a:latin typeface="Lato Light" panose="020F0302020204030203" pitchFamily="34" charset="0"/>
              </a:rPr>
              <a:t>You can do whatever you want, go a impress your audience</a:t>
            </a:r>
          </a:p>
        </p:txBody>
      </p:sp>
      <p:sp>
        <p:nvSpPr>
          <p:cNvPr id="2" name="TextBox 1">
            <a:extLst>
              <a:ext uri="{FF2B5EF4-FFF2-40B4-BE49-F238E27FC236}">
                <a16:creationId xmlns:a16="http://schemas.microsoft.com/office/drawing/2014/main" id="{48F108C3-6418-43F0-521E-8ECF314B4605}"/>
              </a:ext>
            </a:extLst>
          </p:cNvPr>
          <p:cNvSpPr txBox="1"/>
          <p:nvPr/>
        </p:nvSpPr>
        <p:spPr>
          <a:xfrm>
            <a:off x="2705891" y="114076"/>
            <a:ext cx="676948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MARKETING  INFOGRAPHIC</a:t>
            </a:r>
          </a:p>
        </p:txBody>
      </p:sp>
      <p:sp>
        <p:nvSpPr>
          <p:cNvPr id="3" name="TextBox 2">
            <a:extLst>
              <a:ext uri="{FF2B5EF4-FFF2-40B4-BE49-F238E27FC236}">
                <a16:creationId xmlns:a16="http://schemas.microsoft.com/office/drawing/2014/main" id="{CD9BB686-184E-CA65-3AFD-AB1F911EB9E7}"/>
              </a:ext>
            </a:extLst>
          </p:cNvPr>
          <p:cNvSpPr txBox="1"/>
          <p:nvPr/>
        </p:nvSpPr>
        <p:spPr>
          <a:xfrm>
            <a:off x="2907285" y="670316"/>
            <a:ext cx="6096000" cy="369332"/>
          </a:xfrm>
          <a:prstGeom prst="rect">
            <a:avLst/>
          </a:prstGeom>
          <a:noFill/>
        </p:spPr>
        <p:txBody>
          <a:bodyPr wrap="square">
            <a:spAutoFit/>
          </a:bodyPr>
          <a:lstStyle/>
          <a:p>
            <a:pPr algn="ctr"/>
            <a:r>
              <a:rPr lang="en-US" sz="1800" spc="-65" dirty="0">
                <a:latin typeface="Lato Light" panose="020F0302020204030203" pitchFamily="34" charset="0"/>
              </a:rPr>
              <a:t>Subtitle goes here</a:t>
            </a:r>
          </a:p>
        </p:txBody>
      </p:sp>
    </p:spTree>
    <p:extLst>
      <p:ext uri="{BB962C8B-B14F-4D97-AF65-F5344CB8AC3E}">
        <p14:creationId xmlns:p14="http://schemas.microsoft.com/office/powerpoint/2010/main" val="2332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81E07D-F20C-CAFA-98DB-029C63376528}"/>
              </a:ext>
            </a:extLst>
          </p:cNvPr>
          <p:cNvSpPr/>
          <p:nvPr/>
        </p:nvSpPr>
        <p:spPr>
          <a:xfrm>
            <a:off x="0" y="0"/>
            <a:ext cx="12192000" cy="6858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reeform 2">
            <a:extLst>
              <a:ext uri="{FF2B5EF4-FFF2-40B4-BE49-F238E27FC236}">
                <a16:creationId xmlns:a16="http://schemas.microsoft.com/office/drawing/2014/main" id="{FA9BCBBB-4ED1-3142-A660-B1365FF7F319}"/>
              </a:ext>
            </a:extLst>
          </p:cNvPr>
          <p:cNvSpPr>
            <a:spLocks noChangeArrowheads="1"/>
          </p:cNvSpPr>
          <p:nvPr/>
        </p:nvSpPr>
        <p:spPr bwMode="auto">
          <a:xfrm>
            <a:off x="3070573" y="830458"/>
            <a:ext cx="1734396" cy="3373451"/>
          </a:xfrm>
          <a:custGeom>
            <a:avLst/>
            <a:gdLst>
              <a:gd name="T0" fmla="*/ 1819698 w 2789"/>
              <a:gd name="T1" fmla="*/ 3539240 h 5420"/>
              <a:gd name="T2" fmla="*/ 0 w 2789"/>
              <a:gd name="T3" fmla="*/ 3539240 h 5420"/>
              <a:gd name="T4" fmla="*/ 0 w 2789"/>
              <a:gd name="T5" fmla="*/ 0 h 5420"/>
              <a:gd name="T6" fmla="*/ 1819698 w 2789"/>
              <a:gd name="T7" fmla="*/ 0 h 5420"/>
              <a:gd name="T8" fmla="*/ 1819698 w 2789"/>
              <a:gd name="T9" fmla="*/ 3539240 h 5420"/>
              <a:gd name="T10" fmla="*/ 0 60000 65536"/>
              <a:gd name="T11" fmla="*/ 0 60000 65536"/>
              <a:gd name="T12" fmla="*/ 0 60000 65536"/>
              <a:gd name="T13" fmla="*/ 0 60000 65536"/>
              <a:gd name="T14" fmla="*/ 0 60000 65536"/>
              <a:gd name="connsiteX0" fmla="*/ 9996 w 9996"/>
              <a:gd name="connsiteY0" fmla="*/ 9998 h 9998"/>
              <a:gd name="connsiteX1" fmla="*/ 0 w 9996"/>
              <a:gd name="connsiteY1" fmla="*/ 9998 h 9998"/>
              <a:gd name="connsiteX2" fmla="*/ 0 w 9996"/>
              <a:gd name="connsiteY2" fmla="*/ 0 h 9998"/>
              <a:gd name="connsiteX3" fmla="*/ 9996 w 9996"/>
              <a:gd name="connsiteY3" fmla="*/ 0 h 9998"/>
              <a:gd name="connsiteX4" fmla="*/ 9996 w 9996"/>
              <a:gd name="connsiteY4" fmla="*/ 9998 h 9998"/>
              <a:gd name="connsiteX5" fmla="*/ 9996 w 9996"/>
              <a:gd name="connsiteY5" fmla="*/ 9998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6" h="9998">
                <a:moveTo>
                  <a:pt x="9996" y="9998"/>
                </a:moveTo>
                <a:lnTo>
                  <a:pt x="0" y="9998"/>
                </a:lnTo>
                <a:lnTo>
                  <a:pt x="0" y="0"/>
                </a:lnTo>
                <a:lnTo>
                  <a:pt x="9996" y="0"/>
                </a:lnTo>
                <a:lnTo>
                  <a:pt x="9996" y="9998"/>
                </a:lnTo>
                <a:lnTo>
                  <a:pt x="9996" y="9998"/>
                </a:lnTo>
                <a:close/>
              </a:path>
            </a:pathLst>
          </a:custGeom>
          <a:noFill/>
          <a:ln w="38100" cap="flat">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 name="Freeform 4">
            <a:extLst>
              <a:ext uri="{FF2B5EF4-FFF2-40B4-BE49-F238E27FC236}">
                <a16:creationId xmlns:a16="http://schemas.microsoft.com/office/drawing/2014/main" id="{CA347BE7-5C9A-5F4F-B64D-FE9FA2299B7F}"/>
              </a:ext>
            </a:extLst>
          </p:cNvPr>
          <p:cNvSpPr>
            <a:spLocks noChangeArrowheads="1"/>
          </p:cNvSpPr>
          <p:nvPr/>
        </p:nvSpPr>
        <p:spPr bwMode="auto">
          <a:xfrm>
            <a:off x="3968" y="2356914"/>
            <a:ext cx="1957467" cy="4497002"/>
          </a:xfrm>
          <a:custGeom>
            <a:avLst/>
            <a:gdLst>
              <a:gd name="T0" fmla="*/ 0 w 3142"/>
              <a:gd name="T1" fmla="*/ 4717282 h 7225"/>
              <a:gd name="T2" fmla="*/ 2053001 w 3142"/>
              <a:gd name="T3" fmla="*/ 4717282 h 7225"/>
              <a:gd name="T4" fmla="*/ 2053001 w 3142"/>
              <a:gd name="T5" fmla="*/ 0 h 7225"/>
              <a:gd name="T6" fmla="*/ 0 w 3142"/>
              <a:gd name="T7" fmla="*/ 0 h 7225"/>
              <a:gd name="T8" fmla="*/ 0 w 3142"/>
              <a:gd name="T9" fmla="*/ 4717282 h 7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2" h="7225">
                <a:moveTo>
                  <a:pt x="0" y="7224"/>
                </a:moveTo>
                <a:lnTo>
                  <a:pt x="3141" y="7224"/>
                </a:lnTo>
                <a:lnTo>
                  <a:pt x="3141" y="0"/>
                </a:lnTo>
                <a:lnTo>
                  <a:pt x="0" y="0"/>
                </a:lnTo>
                <a:lnTo>
                  <a:pt x="0" y="7224"/>
                </a:lnTo>
              </a:path>
            </a:pathLst>
          </a:custGeom>
          <a:solidFill>
            <a:schemeClr val="accent1"/>
          </a:solidFill>
          <a:ln>
            <a:noFill/>
          </a:ln>
          <a:effectLst/>
        </p:spPr>
        <p:txBody>
          <a:bodyPr wrap="none" anchor="ctr"/>
          <a:lstStyle/>
          <a:p>
            <a:endParaRPr lang="en-US" dirty="0">
              <a:latin typeface="Poppins" pitchFamily="2" charset="77"/>
            </a:endParaRPr>
          </a:p>
        </p:txBody>
      </p:sp>
      <p:sp>
        <p:nvSpPr>
          <p:cNvPr id="13" name="Freeform 12">
            <a:extLst>
              <a:ext uri="{FF2B5EF4-FFF2-40B4-BE49-F238E27FC236}">
                <a16:creationId xmlns:a16="http://schemas.microsoft.com/office/drawing/2014/main" id="{FFD5DA67-6674-0342-98C6-41E5D906AAAA}"/>
              </a:ext>
            </a:extLst>
          </p:cNvPr>
          <p:cNvSpPr>
            <a:spLocks noChangeArrowheads="1"/>
          </p:cNvSpPr>
          <p:nvPr/>
        </p:nvSpPr>
        <p:spPr bwMode="auto">
          <a:xfrm>
            <a:off x="4196185" y="4337567"/>
            <a:ext cx="490805" cy="493552"/>
          </a:xfrm>
          <a:custGeom>
            <a:avLst/>
            <a:gdLst>
              <a:gd name="connsiteX0" fmla="*/ 493539 w 981609"/>
              <a:gd name="connsiteY0" fmla="*/ 434130 h 987104"/>
              <a:gd name="connsiteX1" fmla="*/ 434128 w 981609"/>
              <a:gd name="connsiteY1" fmla="*/ 493542 h 987104"/>
              <a:gd name="connsiteX2" fmla="*/ 493539 w 981609"/>
              <a:gd name="connsiteY2" fmla="*/ 552954 h 987104"/>
              <a:gd name="connsiteX3" fmla="*/ 552950 w 981609"/>
              <a:gd name="connsiteY3" fmla="*/ 493542 h 987104"/>
              <a:gd name="connsiteX4" fmla="*/ 493539 w 981609"/>
              <a:gd name="connsiteY4" fmla="*/ 434130 h 987104"/>
              <a:gd name="connsiteX5" fmla="*/ 493539 w 981609"/>
              <a:gd name="connsiteY5" fmla="*/ 406320 h 987104"/>
              <a:gd name="connsiteX6" fmla="*/ 580760 w 981609"/>
              <a:gd name="connsiteY6" fmla="*/ 493542 h 987104"/>
              <a:gd name="connsiteX7" fmla="*/ 493539 w 981609"/>
              <a:gd name="connsiteY7" fmla="*/ 580764 h 987104"/>
              <a:gd name="connsiteX8" fmla="*/ 406318 w 981609"/>
              <a:gd name="connsiteY8" fmla="*/ 493542 h 987104"/>
              <a:gd name="connsiteX9" fmla="*/ 493539 w 981609"/>
              <a:gd name="connsiteY9" fmla="*/ 406320 h 987104"/>
              <a:gd name="connsiteX10" fmla="*/ 33604 w 981609"/>
              <a:gd name="connsiteY10" fmla="*/ 192175 h 987104"/>
              <a:gd name="connsiteX11" fmla="*/ 121969 w 981609"/>
              <a:gd name="connsiteY11" fmla="*/ 192175 h 987104"/>
              <a:gd name="connsiteX12" fmla="*/ 134415 w 981609"/>
              <a:gd name="connsiteY12" fmla="*/ 205881 h 987104"/>
              <a:gd name="connsiteX13" fmla="*/ 134415 w 981609"/>
              <a:gd name="connsiteY13" fmla="*/ 293099 h 987104"/>
              <a:gd name="connsiteX14" fmla="*/ 121969 w 981609"/>
              <a:gd name="connsiteY14" fmla="*/ 306804 h 987104"/>
              <a:gd name="connsiteX15" fmla="*/ 108279 w 981609"/>
              <a:gd name="connsiteY15" fmla="*/ 293099 h 987104"/>
              <a:gd name="connsiteX16" fmla="*/ 108279 w 981609"/>
              <a:gd name="connsiteY16" fmla="*/ 234538 h 987104"/>
              <a:gd name="connsiteX17" fmla="*/ 27381 w 981609"/>
              <a:gd name="connsiteY17" fmla="*/ 496192 h 987104"/>
              <a:gd name="connsiteX18" fmla="*/ 490365 w 981609"/>
              <a:gd name="connsiteY18" fmla="*/ 960939 h 987104"/>
              <a:gd name="connsiteX19" fmla="*/ 813956 w 981609"/>
              <a:gd name="connsiteY19" fmla="*/ 828866 h 987104"/>
              <a:gd name="connsiteX20" fmla="*/ 833869 w 981609"/>
              <a:gd name="connsiteY20" fmla="*/ 830112 h 987104"/>
              <a:gd name="connsiteX21" fmla="*/ 833869 w 981609"/>
              <a:gd name="connsiteY21" fmla="*/ 848801 h 987104"/>
              <a:gd name="connsiteX22" fmla="*/ 490365 w 981609"/>
              <a:gd name="connsiteY22" fmla="*/ 987104 h 987104"/>
              <a:gd name="connsiteX23" fmla="*/ 0 w 981609"/>
              <a:gd name="connsiteY23" fmla="*/ 496192 h 987104"/>
              <a:gd name="connsiteX24" fmla="*/ 84631 w 981609"/>
              <a:gd name="connsiteY24" fmla="*/ 219586 h 987104"/>
              <a:gd name="connsiteX25" fmla="*/ 33604 w 981609"/>
              <a:gd name="connsiteY25" fmla="*/ 219586 h 987104"/>
              <a:gd name="connsiteX26" fmla="*/ 21158 w 981609"/>
              <a:gd name="connsiteY26" fmla="*/ 205881 h 987104"/>
              <a:gd name="connsiteX27" fmla="*/ 33604 w 981609"/>
              <a:gd name="connsiteY27" fmla="*/ 192175 h 987104"/>
              <a:gd name="connsiteX28" fmla="*/ 477926 w 981609"/>
              <a:gd name="connsiteY28" fmla="*/ 159223 h 987104"/>
              <a:gd name="connsiteX29" fmla="*/ 464180 w 981609"/>
              <a:gd name="connsiteY29" fmla="*/ 170450 h 987104"/>
              <a:gd name="connsiteX30" fmla="*/ 457932 w 981609"/>
              <a:gd name="connsiteY30" fmla="*/ 207875 h 987104"/>
              <a:gd name="connsiteX31" fmla="*/ 426692 w 981609"/>
              <a:gd name="connsiteY31" fmla="*/ 240310 h 987104"/>
              <a:gd name="connsiteX32" fmla="*/ 361711 w 981609"/>
              <a:gd name="connsiteY32" fmla="*/ 267754 h 987104"/>
              <a:gd name="connsiteX33" fmla="*/ 316724 w 981609"/>
              <a:gd name="connsiteY33" fmla="*/ 265259 h 987104"/>
              <a:gd name="connsiteX34" fmla="*/ 285483 w 981609"/>
              <a:gd name="connsiteY34" fmla="*/ 244052 h 987104"/>
              <a:gd name="connsiteX35" fmla="*/ 267989 w 981609"/>
              <a:gd name="connsiteY35" fmla="*/ 246547 h 987104"/>
              <a:gd name="connsiteX36" fmla="*/ 245495 w 981609"/>
              <a:gd name="connsiteY36" fmla="*/ 267754 h 987104"/>
              <a:gd name="connsiteX37" fmla="*/ 244246 w 981609"/>
              <a:gd name="connsiteY37" fmla="*/ 285219 h 987104"/>
              <a:gd name="connsiteX38" fmla="*/ 265489 w 981609"/>
              <a:gd name="connsiteY38" fmla="*/ 316407 h 987104"/>
              <a:gd name="connsiteX39" fmla="*/ 267989 w 981609"/>
              <a:gd name="connsiteY39" fmla="*/ 361316 h 987104"/>
              <a:gd name="connsiteX40" fmla="*/ 239247 w 981609"/>
              <a:gd name="connsiteY40" fmla="*/ 427433 h 987104"/>
              <a:gd name="connsiteX41" fmla="*/ 208006 w 981609"/>
              <a:gd name="connsiteY41" fmla="*/ 457373 h 987104"/>
              <a:gd name="connsiteX42" fmla="*/ 170518 w 981609"/>
              <a:gd name="connsiteY42" fmla="*/ 463610 h 987104"/>
              <a:gd name="connsiteX43" fmla="*/ 159271 w 981609"/>
              <a:gd name="connsiteY43" fmla="*/ 477333 h 987104"/>
              <a:gd name="connsiteX44" fmla="*/ 159271 w 981609"/>
              <a:gd name="connsiteY44" fmla="*/ 508520 h 987104"/>
              <a:gd name="connsiteX45" fmla="*/ 170518 w 981609"/>
              <a:gd name="connsiteY45" fmla="*/ 522243 h 987104"/>
              <a:gd name="connsiteX46" fmla="*/ 208006 w 981609"/>
              <a:gd name="connsiteY46" fmla="*/ 529727 h 987104"/>
              <a:gd name="connsiteX47" fmla="*/ 239247 w 981609"/>
              <a:gd name="connsiteY47" fmla="*/ 559667 h 987104"/>
              <a:gd name="connsiteX48" fmla="*/ 267989 w 981609"/>
              <a:gd name="connsiteY48" fmla="*/ 624537 h 987104"/>
              <a:gd name="connsiteX49" fmla="*/ 265489 w 981609"/>
              <a:gd name="connsiteY49" fmla="*/ 669446 h 987104"/>
              <a:gd name="connsiteX50" fmla="*/ 244246 w 981609"/>
              <a:gd name="connsiteY50" fmla="*/ 700634 h 987104"/>
              <a:gd name="connsiteX51" fmla="*/ 245495 w 981609"/>
              <a:gd name="connsiteY51" fmla="*/ 719346 h 987104"/>
              <a:gd name="connsiteX52" fmla="*/ 267989 w 981609"/>
              <a:gd name="connsiteY52" fmla="*/ 740553 h 987104"/>
              <a:gd name="connsiteX53" fmla="*/ 285483 w 981609"/>
              <a:gd name="connsiteY53" fmla="*/ 743048 h 987104"/>
              <a:gd name="connsiteX54" fmla="*/ 316724 w 981609"/>
              <a:gd name="connsiteY54" fmla="*/ 721841 h 987104"/>
              <a:gd name="connsiteX55" fmla="*/ 340467 w 981609"/>
              <a:gd name="connsiteY55" fmla="*/ 713109 h 987104"/>
              <a:gd name="connsiteX56" fmla="*/ 361711 w 981609"/>
              <a:gd name="connsiteY56" fmla="*/ 719346 h 987104"/>
              <a:gd name="connsiteX57" fmla="*/ 426692 w 981609"/>
              <a:gd name="connsiteY57" fmla="*/ 746791 h 987104"/>
              <a:gd name="connsiteX58" fmla="*/ 457932 w 981609"/>
              <a:gd name="connsiteY58" fmla="*/ 779226 h 987104"/>
              <a:gd name="connsiteX59" fmla="*/ 464180 w 981609"/>
              <a:gd name="connsiteY59" fmla="*/ 815403 h 987104"/>
              <a:gd name="connsiteX60" fmla="*/ 477926 w 981609"/>
              <a:gd name="connsiteY60" fmla="*/ 827878 h 987104"/>
              <a:gd name="connsiteX61" fmla="*/ 509167 w 981609"/>
              <a:gd name="connsiteY61" fmla="*/ 827878 h 987104"/>
              <a:gd name="connsiteX62" fmla="*/ 522913 w 981609"/>
              <a:gd name="connsiteY62" fmla="*/ 815403 h 987104"/>
              <a:gd name="connsiteX63" fmla="*/ 530411 w 981609"/>
              <a:gd name="connsiteY63" fmla="*/ 779226 h 987104"/>
              <a:gd name="connsiteX64" fmla="*/ 560402 w 981609"/>
              <a:gd name="connsiteY64" fmla="*/ 746791 h 987104"/>
              <a:gd name="connsiteX65" fmla="*/ 625383 w 981609"/>
              <a:gd name="connsiteY65" fmla="*/ 719346 h 987104"/>
              <a:gd name="connsiteX66" fmla="*/ 670369 w 981609"/>
              <a:gd name="connsiteY66" fmla="*/ 721841 h 987104"/>
              <a:gd name="connsiteX67" fmla="*/ 701610 w 981609"/>
              <a:gd name="connsiteY67" fmla="*/ 743048 h 987104"/>
              <a:gd name="connsiteX68" fmla="*/ 720354 w 981609"/>
              <a:gd name="connsiteY68" fmla="*/ 740553 h 987104"/>
              <a:gd name="connsiteX69" fmla="*/ 741598 w 981609"/>
              <a:gd name="connsiteY69" fmla="*/ 719346 h 987104"/>
              <a:gd name="connsiteX70" fmla="*/ 742848 w 981609"/>
              <a:gd name="connsiteY70" fmla="*/ 700634 h 987104"/>
              <a:gd name="connsiteX71" fmla="*/ 721604 w 981609"/>
              <a:gd name="connsiteY71" fmla="*/ 669446 h 987104"/>
              <a:gd name="connsiteX72" fmla="*/ 720354 w 981609"/>
              <a:gd name="connsiteY72" fmla="*/ 624537 h 987104"/>
              <a:gd name="connsiteX73" fmla="*/ 747846 w 981609"/>
              <a:gd name="connsiteY73" fmla="*/ 559667 h 987104"/>
              <a:gd name="connsiteX74" fmla="*/ 780337 w 981609"/>
              <a:gd name="connsiteY74" fmla="*/ 529727 h 987104"/>
              <a:gd name="connsiteX75" fmla="*/ 816576 w 981609"/>
              <a:gd name="connsiteY75" fmla="*/ 522243 h 987104"/>
              <a:gd name="connsiteX76" fmla="*/ 829072 w 981609"/>
              <a:gd name="connsiteY76" fmla="*/ 508520 h 987104"/>
              <a:gd name="connsiteX77" fmla="*/ 829072 w 981609"/>
              <a:gd name="connsiteY77" fmla="*/ 477333 h 987104"/>
              <a:gd name="connsiteX78" fmla="*/ 816576 w 981609"/>
              <a:gd name="connsiteY78" fmla="*/ 463610 h 987104"/>
              <a:gd name="connsiteX79" fmla="*/ 780337 w 981609"/>
              <a:gd name="connsiteY79" fmla="*/ 457373 h 987104"/>
              <a:gd name="connsiteX80" fmla="*/ 747846 w 981609"/>
              <a:gd name="connsiteY80" fmla="*/ 427433 h 987104"/>
              <a:gd name="connsiteX81" fmla="*/ 720354 w 981609"/>
              <a:gd name="connsiteY81" fmla="*/ 361316 h 987104"/>
              <a:gd name="connsiteX82" fmla="*/ 721604 w 981609"/>
              <a:gd name="connsiteY82" fmla="*/ 316407 h 987104"/>
              <a:gd name="connsiteX83" fmla="*/ 742848 w 981609"/>
              <a:gd name="connsiteY83" fmla="*/ 285219 h 987104"/>
              <a:gd name="connsiteX84" fmla="*/ 741598 w 981609"/>
              <a:gd name="connsiteY84" fmla="*/ 267754 h 987104"/>
              <a:gd name="connsiteX85" fmla="*/ 720354 w 981609"/>
              <a:gd name="connsiteY85" fmla="*/ 246547 h 987104"/>
              <a:gd name="connsiteX86" fmla="*/ 701610 w 981609"/>
              <a:gd name="connsiteY86" fmla="*/ 244052 h 987104"/>
              <a:gd name="connsiteX87" fmla="*/ 670369 w 981609"/>
              <a:gd name="connsiteY87" fmla="*/ 265259 h 987104"/>
              <a:gd name="connsiteX88" fmla="*/ 625383 w 981609"/>
              <a:gd name="connsiteY88" fmla="*/ 267754 h 987104"/>
              <a:gd name="connsiteX89" fmla="*/ 560402 w 981609"/>
              <a:gd name="connsiteY89" fmla="*/ 240310 h 987104"/>
              <a:gd name="connsiteX90" fmla="*/ 530411 w 981609"/>
              <a:gd name="connsiteY90" fmla="*/ 207875 h 987104"/>
              <a:gd name="connsiteX91" fmla="*/ 522913 w 981609"/>
              <a:gd name="connsiteY91" fmla="*/ 170450 h 987104"/>
              <a:gd name="connsiteX92" fmla="*/ 509167 w 981609"/>
              <a:gd name="connsiteY92" fmla="*/ 159223 h 987104"/>
              <a:gd name="connsiteX93" fmla="*/ 477926 w 981609"/>
              <a:gd name="connsiteY93" fmla="*/ 131778 h 987104"/>
              <a:gd name="connsiteX94" fmla="*/ 509167 w 981609"/>
              <a:gd name="connsiteY94" fmla="*/ 131778 h 987104"/>
              <a:gd name="connsiteX95" fmla="*/ 550405 w 981609"/>
              <a:gd name="connsiteY95" fmla="*/ 165460 h 987104"/>
              <a:gd name="connsiteX96" fmla="*/ 556653 w 981609"/>
              <a:gd name="connsiteY96" fmla="*/ 202885 h 987104"/>
              <a:gd name="connsiteX97" fmla="*/ 567900 w 981609"/>
              <a:gd name="connsiteY97" fmla="*/ 214112 h 987104"/>
              <a:gd name="connsiteX98" fmla="*/ 639129 w 981609"/>
              <a:gd name="connsiteY98" fmla="*/ 244052 h 987104"/>
              <a:gd name="connsiteX99" fmla="*/ 655374 w 981609"/>
              <a:gd name="connsiteY99" fmla="*/ 242805 h 987104"/>
              <a:gd name="connsiteX100" fmla="*/ 686614 w 981609"/>
              <a:gd name="connsiteY100" fmla="*/ 221597 h 987104"/>
              <a:gd name="connsiteX101" fmla="*/ 739099 w 981609"/>
              <a:gd name="connsiteY101" fmla="*/ 226587 h 987104"/>
              <a:gd name="connsiteX102" fmla="*/ 760343 w 981609"/>
              <a:gd name="connsiteY102" fmla="*/ 247795 h 987104"/>
              <a:gd name="connsiteX103" fmla="*/ 765341 w 981609"/>
              <a:gd name="connsiteY103" fmla="*/ 300189 h 987104"/>
              <a:gd name="connsiteX104" fmla="*/ 744097 w 981609"/>
              <a:gd name="connsiteY104" fmla="*/ 332624 h 987104"/>
              <a:gd name="connsiteX105" fmla="*/ 744097 w 981609"/>
              <a:gd name="connsiteY105" fmla="*/ 347594 h 987104"/>
              <a:gd name="connsiteX106" fmla="*/ 774088 w 981609"/>
              <a:gd name="connsiteY106" fmla="*/ 419948 h 987104"/>
              <a:gd name="connsiteX107" fmla="*/ 785335 w 981609"/>
              <a:gd name="connsiteY107" fmla="*/ 429928 h 987104"/>
              <a:gd name="connsiteX108" fmla="*/ 821574 w 981609"/>
              <a:gd name="connsiteY108" fmla="*/ 437413 h 987104"/>
              <a:gd name="connsiteX109" fmla="*/ 855314 w 981609"/>
              <a:gd name="connsiteY109" fmla="*/ 477333 h 987104"/>
              <a:gd name="connsiteX110" fmla="*/ 855314 w 981609"/>
              <a:gd name="connsiteY110" fmla="*/ 508520 h 987104"/>
              <a:gd name="connsiteX111" fmla="*/ 821574 w 981609"/>
              <a:gd name="connsiteY111" fmla="*/ 549687 h 987104"/>
              <a:gd name="connsiteX112" fmla="*/ 785335 w 981609"/>
              <a:gd name="connsiteY112" fmla="*/ 555925 h 987104"/>
              <a:gd name="connsiteX113" fmla="*/ 774088 w 981609"/>
              <a:gd name="connsiteY113" fmla="*/ 567152 h 987104"/>
              <a:gd name="connsiteX114" fmla="*/ 744097 w 981609"/>
              <a:gd name="connsiteY114" fmla="*/ 638259 h 987104"/>
              <a:gd name="connsiteX115" fmla="*/ 744097 w 981609"/>
              <a:gd name="connsiteY115" fmla="*/ 654477 h 987104"/>
              <a:gd name="connsiteX116" fmla="*/ 765341 w 981609"/>
              <a:gd name="connsiteY116" fmla="*/ 685664 h 987104"/>
              <a:gd name="connsiteX117" fmla="*/ 760343 w 981609"/>
              <a:gd name="connsiteY117" fmla="*/ 738058 h 987104"/>
              <a:gd name="connsiteX118" fmla="*/ 739099 w 981609"/>
              <a:gd name="connsiteY118" fmla="*/ 760513 h 987104"/>
              <a:gd name="connsiteX119" fmla="*/ 686614 w 981609"/>
              <a:gd name="connsiteY119" fmla="*/ 764256 h 987104"/>
              <a:gd name="connsiteX120" fmla="*/ 655374 w 981609"/>
              <a:gd name="connsiteY120" fmla="*/ 743048 h 987104"/>
              <a:gd name="connsiteX121" fmla="*/ 639129 w 981609"/>
              <a:gd name="connsiteY121" fmla="*/ 743048 h 987104"/>
              <a:gd name="connsiteX122" fmla="*/ 567900 w 981609"/>
              <a:gd name="connsiteY122" fmla="*/ 772988 h 987104"/>
              <a:gd name="connsiteX123" fmla="*/ 556653 w 981609"/>
              <a:gd name="connsiteY123" fmla="*/ 784216 h 987104"/>
              <a:gd name="connsiteX124" fmla="*/ 550405 w 981609"/>
              <a:gd name="connsiteY124" fmla="*/ 821640 h 987104"/>
              <a:gd name="connsiteX125" fmla="*/ 509167 w 981609"/>
              <a:gd name="connsiteY125" fmla="*/ 855323 h 987104"/>
              <a:gd name="connsiteX126" fmla="*/ 477926 w 981609"/>
              <a:gd name="connsiteY126" fmla="*/ 855323 h 987104"/>
              <a:gd name="connsiteX127" fmla="*/ 437938 w 981609"/>
              <a:gd name="connsiteY127" fmla="*/ 821640 h 987104"/>
              <a:gd name="connsiteX128" fmla="*/ 430440 w 981609"/>
              <a:gd name="connsiteY128" fmla="*/ 784216 h 987104"/>
              <a:gd name="connsiteX129" fmla="*/ 420443 w 981609"/>
              <a:gd name="connsiteY129" fmla="*/ 772988 h 987104"/>
              <a:gd name="connsiteX130" fmla="*/ 347965 w 981609"/>
              <a:gd name="connsiteY130" fmla="*/ 743048 h 987104"/>
              <a:gd name="connsiteX131" fmla="*/ 332969 w 981609"/>
              <a:gd name="connsiteY131" fmla="*/ 743048 h 987104"/>
              <a:gd name="connsiteX132" fmla="*/ 300479 w 981609"/>
              <a:gd name="connsiteY132" fmla="*/ 764256 h 987104"/>
              <a:gd name="connsiteX133" fmla="*/ 247995 w 981609"/>
              <a:gd name="connsiteY133" fmla="*/ 760513 h 987104"/>
              <a:gd name="connsiteX134" fmla="*/ 226751 w 981609"/>
              <a:gd name="connsiteY134" fmla="*/ 738058 h 987104"/>
              <a:gd name="connsiteX135" fmla="*/ 221752 w 981609"/>
              <a:gd name="connsiteY135" fmla="*/ 685664 h 987104"/>
              <a:gd name="connsiteX136" fmla="*/ 242996 w 981609"/>
              <a:gd name="connsiteY136" fmla="*/ 654477 h 987104"/>
              <a:gd name="connsiteX137" fmla="*/ 242996 w 981609"/>
              <a:gd name="connsiteY137" fmla="*/ 638259 h 987104"/>
              <a:gd name="connsiteX138" fmla="*/ 214255 w 981609"/>
              <a:gd name="connsiteY138" fmla="*/ 567152 h 987104"/>
              <a:gd name="connsiteX139" fmla="*/ 203008 w 981609"/>
              <a:gd name="connsiteY139" fmla="*/ 555925 h 987104"/>
              <a:gd name="connsiteX140" fmla="*/ 165519 w 981609"/>
              <a:gd name="connsiteY140" fmla="*/ 549687 h 987104"/>
              <a:gd name="connsiteX141" fmla="*/ 131779 w 981609"/>
              <a:gd name="connsiteY141" fmla="*/ 508520 h 987104"/>
              <a:gd name="connsiteX142" fmla="*/ 131779 w 981609"/>
              <a:gd name="connsiteY142" fmla="*/ 477333 h 987104"/>
              <a:gd name="connsiteX143" fmla="*/ 165519 w 981609"/>
              <a:gd name="connsiteY143" fmla="*/ 437413 h 987104"/>
              <a:gd name="connsiteX144" fmla="*/ 203008 w 981609"/>
              <a:gd name="connsiteY144" fmla="*/ 429928 h 987104"/>
              <a:gd name="connsiteX145" fmla="*/ 214255 w 981609"/>
              <a:gd name="connsiteY145" fmla="*/ 419948 h 987104"/>
              <a:gd name="connsiteX146" fmla="*/ 242996 w 981609"/>
              <a:gd name="connsiteY146" fmla="*/ 347594 h 987104"/>
              <a:gd name="connsiteX147" fmla="*/ 242996 w 981609"/>
              <a:gd name="connsiteY147" fmla="*/ 332624 h 987104"/>
              <a:gd name="connsiteX148" fmla="*/ 221752 w 981609"/>
              <a:gd name="connsiteY148" fmla="*/ 300189 h 987104"/>
              <a:gd name="connsiteX149" fmla="*/ 226751 w 981609"/>
              <a:gd name="connsiteY149" fmla="*/ 247795 h 987104"/>
              <a:gd name="connsiteX150" fmla="*/ 247995 w 981609"/>
              <a:gd name="connsiteY150" fmla="*/ 226587 h 987104"/>
              <a:gd name="connsiteX151" fmla="*/ 300479 w 981609"/>
              <a:gd name="connsiteY151" fmla="*/ 221597 h 987104"/>
              <a:gd name="connsiteX152" fmla="*/ 332969 w 981609"/>
              <a:gd name="connsiteY152" fmla="*/ 242805 h 987104"/>
              <a:gd name="connsiteX153" fmla="*/ 347965 w 981609"/>
              <a:gd name="connsiteY153" fmla="*/ 244052 h 987104"/>
              <a:gd name="connsiteX154" fmla="*/ 420443 w 981609"/>
              <a:gd name="connsiteY154" fmla="*/ 214112 h 987104"/>
              <a:gd name="connsiteX155" fmla="*/ 430440 w 981609"/>
              <a:gd name="connsiteY155" fmla="*/ 202885 h 987104"/>
              <a:gd name="connsiteX156" fmla="*/ 437938 w 981609"/>
              <a:gd name="connsiteY156" fmla="*/ 165460 h 987104"/>
              <a:gd name="connsiteX157" fmla="*/ 477926 w 981609"/>
              <a:gd name="connsiteY157" fmla="*/ 131778 h 987104"/>
              <a:gd name="connsiteX158" fmla="*/ 490302 w 981609"/>
              <a:gd name="connsiteY158" fmla="*/ 0 h 987104"/>
              <a:gd name="connsiteX159" fmla="*/ 981609 w 981609"/>
              <a:gd name="connsiteY159" fmla="*/ 492156 h 987104"/>
              <a:gd name="connsiteX160" fmla="*/ 897030 w 981609"/>
              <a:gd name="connsiteY160" fmla="*/ 768760 h 987104"/>
              <a:gd name="connsiteX161" fmla="*/ 951758 w 981609"/>
              <a:gd name="connsiteY161" fmla="*/ 768760 h 987104"/>
              <a:gd name="connsiteX162" fmla="*/ 965440 w 981609"/>
              <a:gd name="connsiteY162" fmla="*/ 781219 h 987104"/>
              <a:gd name="connsiteX163" fmla="*/ 951758 w 981609"/>
              <a:gd name="connsiteY163" fmla="*/ 794925 h 987104"/>
              <a:gd name="connsiteX164" fmla="*/ 864691 w 981609"/>
              <a:gd name="connsiteY164" fmla="*/ 794925 h 987104"/>
              <a:gd name="connsiteX165" fmla="*/ 851009 w 981609"/>
              <a:gd name="connsiteY165" fmla="*/ 781219 h 987104"/>
              <a:gd name="connsiteX166" fmla="*/ 851009 w 981609"/>
              <a:gd name="connsiteY166" fmla="*/ 694002 h 987104"/>
              <a:gd name="connsiteX167" fmla="*/ 864691 w 981609"/>
              <a:gd name="connsiteY167" fmla="*/ 681542 h 987104"/>
              <a:gd name="connsiteX168" fmla="*/ 878373 w 981609"/>
              <a:gd name="connsiteY168" fmla="*/ 694002 h 987104"/>
              <a:gd name="connsiteX169" fmla="*/ 878373 w 981609"/>
              <a:gd name="connsiteY169" fmla="*/ 747578 h 987104"/>
              <a:gd name="connsiteX170" fmla="*/ 954245 w 981609"/>
              <a:gd name="connsiteY170" fmla="*/ 492156 h 987104"/>
              <a:gd name="connsiteX171" fmla="*/ 490302 w 981609"/>
              <a:gd name="connsiteY171" fmla="*/ 27411 h 987104"/>
              <a:gd name="connsiteX172" fmla="*/ 173129 w 981609"/>
              <a:gd name="connsiteY172" fmla="*/ 154500 h 987104"/>
              <a:gd name="connsiteX173" fmla="*/ 154472 w 981609"/>
              <a:gd name="connsiteY173" fmla="*/ 153254 h 987104"/>
              <a:gd name="connsiteX174" fmla="*/ 154472 w 981609"/>
              <a:gd name="connsiteY174" fmla="*/ 134564 h 987104"/>
              <a:gd name="connsiteX175" fmla="*/ 490302 w 981609"/>
              <a:gd name="connsiteY175" fmla="*/ 0 h 98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981609" h="987104">
                <a:moveTo>
                  <a:pt x="493539" y="434130"/>
                </a:moveTo>
                <a:cubicBezTo>
                  <a:pt x="461937" y="434130"/>
                  <a:pt x="434128" y="460676"/>
                  <a:pt x="434128" y="493542"/>
                </a:cubicBezTo>
                <a:cubicBezTo>
                  <a:pt x="434128" y="526408"/>
                  <a:pt x="461937" y="552954"/>
                  <a:pt x="493539" y="552954"/>
                </a:cubicBezTo>
                <a:cubicBezTo>
                  <a:pt x="527669" y="552954"/>
                  <a:pt x="552950" y="526408"/>
                  <a:pt x="552950" y="493542"/>
                </a:cubicBezTo>
                <a:cubicBezTo>
                  <a:pt x="552950" y="460676"/>
                  <a:pt x="527669" y="434130"/>
                  <a:pt x="493539" y="434130"/>
                </a:cubicBezTo>
                <a:close/>
                <a:moveTo>
                  <a:pt x="493539" y="406320"/>
                </a:moveTo>
                <a:cubicBezTo>
                  <a:pt x="541574" y="406320"/>
                  <a:pt x="580760" y="445507"/>
                  <a:pt x="580760" y="493542"/>
                </a:cubicBezTo>
                <a:cubicBezTo>
                  <a:pt x="580760" y="541577"/>
                  <a:pt x="541574" y="580764"/>
                  <a:pt x="493539" y="580764"/>
                </a:cubicBezTo>
                <a:cubicBezTo>
                  <a:pt x="446768" y="580764"/>
                  <a:pt x="406318" y="541577"/>
                  <a:pt x="406318" y="493542"/>
                </a:cubicBezTo>
                <a:cubicBezTo>
                  <a:pt x="406318" y="445507"/>
                  <a:pt x="446768" y="406320"/>
                  <a:pt x="493539" y="406320"/>
                </a:cubicBezTo>
                <a:close/>
                <a:moveTo>
                  <a:pt x="33604" y="192175"/>
                </a:moveTo>
                <a:lnTo>
                  <a:pt x="121969" y="192175"/>
                </a:lnTo>
                <a:cubicBezTo>
                  <a:pt x="128192" y="192175"/>
                  <a:pt x="134415" y="198405"/>
                  <a:pt x="134415" y="205881"/>
                </a:cubicBezTo>
                <a:lnTo>
                  <a:pt x="134415" y="293099"/>
                </a:lnTo>
                <a:cubicBezTo>
                  <a:pt x="134415" y="300574"/>
                  <a:pt x="128192" y="306804"/>
                  <a:pt x="121969" y="306804"/>
                </a:cubicBezTo>
                <a:cubicBezTo>
                  <a:pt x="114501" y="306804"/>
                  <a:pt x="108279" y="300574"/>
                  <a:pt x="108279" y="293099"/>
                </a:cubicBezTo>
                <a:lnTo>
                  <a:pt x="108279" y="234538"/>
                </a:lnTo>
                <a:cubicBezTo>
                  <a:pt x="54762" y="311788"/>
                  <a:pt x="27381" y="401498"/>
                  <a:pt x="27381" y="496192"/>
                </a:cubicBezTo>
                <a:cubicBezTo>
                  <a:pt x="27381" y="751616"/>
                  <a:pt x="235226" y="960939"/>
                  <a:pt x="490365" y="960939"/>
                </a:cubicBezTo>
                <a:cubicBezTo>
                  <a:pt x="612334" y="960939"/>
                  <a:pt x="728080" y="913592"/>
                  <a:pt x="813956" y="828866"/>
                </a:cubicBezTo>
                <a:cubicBezTo>
                  <a:pt x="820179" y="823882"/>
                  <a:pt x="827646" y="823882"/>
                  <a:pt x="833869" y="830112"/>
                </a:cubicBezTo>
                <a:cubicBezTo>
                  <a:pt x="838847" y="835096"/>
                  <a:pt x="838847" y="843817"/>
                  <a:pt x="833869" y="848801"/>
                </a:cubicBezTo>
                <a:cubicBezTo>
                  <a:pt x="741770" y="938511"/>
                  <a:pt x="619801" y="987104"/>
                  <a:pt x="490365" y="987104"/>
                </a:cubicBezTo>
                <a:cubicBezTo>
                  <a:pt x="220291" y="987104"/>
                  <a:pt x="0" y="766567"/>
                  <a:pt x="0" y="496192"/>
                </a:cubicBezTo>
                <a:cubicBezTo>
                  <a:pt x="0" y="396514"/>
                  <a:pt x="28625" y="301820"/>
                  <a:pt x="84631" y="219586"/>
                </a:cubicBezTo>
                <a:lnTo>
                  <a:pt x="33604" y="219586"/>
                </a:lnTo>
                <a:cubicBezTo>
                  <a:pt x="27381" y="219586"/>
                  <a:pt x="21158" y="214602"/>
                  <a:pt x="21158" y="205881"/>
                </a:cubicBezTo>
                <a:cubicBezTo>
                  <a:pt x="21158" y="198405"/>
                  <a:pt x="27381" y="192175"/>
                  <a:pt x="33604" y="192175"/>
                </a:cubicBezTo>
                <a:close/>
                <a:moveTo>
                  <a:pt x="477926" y="159223"/>
                </a:moveTo>
                <a:cubicBezTo>
                  <a:pt x="471678" y="159223"/>
                  <a:pt x="465430" y="162965"/>
                  <a:pt x="464180" y="170450"/>
                </a:cubicBezTo>
                <a:lnTo>
                  <a:pt x="457932" y="207875"/>
                </a:lnTo>
                <a:cubicBezTo>
                  <a:pt x="454183" y="222845"/>
                  <a:pt x="441687" y="235320"/>
                  <a:pt x="426692" y="240310"/>
                </a:cubicBezTo>
                <a:cubicBezTo>
                  <a:pt x="404198" y="246547"/>
                  <a:pt x="381705" y="255280"/>
                  <a:pt x="361711" y="267754"/>
                </a:cubicBezTo>
                <a:cubicBezTo>
                  <a:pt x="347965" y="275239"/>
                  <a:pt x="330470" y="273992"/>
                  <a:pt x="316724" y="265259"/>
                </a:cubicBezTo>
                <a:lnTo>
                  <a:pt x="285483" y="244052"/>
                </a:lnTo>
                <a:cubicBezTo>
                  <a:pt x="280485" y="240310"/>
                  <a:pt x="272987" y="241557"/>
                  <a:pt x="267989" y="246547"/>
                </a:cubicBezTo>
                <a:lnTo>
                  <a:pt x="245495" y="267754"/>
                </a:lnTo>
                <a:cubicBezTo>
                  <a:pt x="241746" y="272744"/>
                  <a:pt x="240497" y="280229"/>
                  <a:pt x="244246" y="285219"/>
                </a:cubicBezTo>
                <a:lnTo>
                  <a:pt x="265489" y="316407"/>
                </a:lnTo>
                <a:cubicBezTo>
                  <a:pt x="274237" y="330129"/>
                  <a:pt x="275486" y="347594"/>
                  <a:pt x="267989" y="361316"/>
                </a:cubicBezTo>
                <a:cubicBezTo>
                  <a:pt x="255492" y="381276"/>
                  <a:pt x="245495" y="403731"/>
                  <a:pt x="239247" y="427433"/>
                </a:cubicBezTo>
                <a:cubicBezTo>
                  <a:pt x="235498" y="442403"/>
                  <a:pt x="223002" y="454878"/>
                  <a:pt x="208006" y="457373"/>
                </a:cubicBezTo>
                <a:lnTo>
                  <a:pt x="170518" y="463610"/>
                </a:lnTo>
                <a:cubicBezTo>
                  <a:pt x="163020" y="464858"/>
                  <a:pt x="159271" y="471095"/>
                  <a:pt x="159271" y="477333"/>
                </a:cubicBezTo>
                <a:lnTo>
                  <a:pt x="159271" y="508520"/>
                </a:lnTo>
                <a:cubicBezTo>
                  <a:pt x="159271" y="514758"/>
                  <a:pt x="163020" y="520995"/>
                  <a:pt x="170518" y="522243"/>
                </a:cubicBezTo>
                <a:lnTo>
                  <a:pt x="208006" y="529727"/>
                </a:lnTo>
                <a:cubicBezTo>
                  <a:pt x="223002" y="533470"/>
                  <a:pt x="235498" y="544697"/>
                  <a:pt x="239247" y="559667"/>
                </a:cubicBezTo>
                <a:cubicBezTo>
                  <a:pt x="245495" y="583370"/>
                  <a:pt x="255492" y="604577"/>
                  <a:pt x="267989" y="624537"/>
                </a:cubicBezTo>
                <a:cubicBezTo>
                  <a:pt x="275486" y="638259"/>
                  <a:pt x="274237" y="656971"/>
                  <a:pt x="265489" y="669446"/>
                </a:cubicBezTo>
                <a:lnTo>
                  <a:pt x="244246" y="700634"/>
                </a:lnTo>
                <a:cubicBezTo>
                  <a:pt x="240497" y="706871"/>
                  <a:pt x="241746" y="714356"/>
                  <a:pt x="245495" y="719346"/>
                </a:cubicBezTo>
                <a:lnTo>
                  <a:pt x="267989" y="740553"/>
                </a:lnTo>
                <a:cubicBezTo>
                  <a:pt x="272987" y="745543"/>
                  <a:pt x="280485" y="746791"/>
                  <a:pt x="285483" y="743048"/>
                </a:cubicBezTo>
                <a:lnTo>
                  <a:pt x="316724" y="721841"/>
                </a:lnTo>
                <a:cubicBezTo>
                  <a:pt x="324222" y="716851"/>
                  <a:pt x="332969" y="713109"/>
                  <a:pt x="340467" y="713109"/>
                </a:cubicBezTo>
                <a:cubicBezTo>
                  <a:pt x="347965" y="713109"/>
                  <a:pt x="355463" y="715604"/>
                  <a:pt x="361711" y="719346"/>
                </a:cubicBezTo>
                <a:cubicBezTo>
                  <a:pt x="381705" y="731821"/>
                  <a:pt x="404198" y="740553"/>
                  <a:pt x="426692" y="746791"/>
                </a:cubicBezTo>
                <a:cubicBezTo>
                  <a:pt x="441687" y="750533"/>
                  <a:pt x="454183" y="763008"/>
                  <a:pt x="457932" y="779226"/>
                </a:cubicBezTo>
                <a:lnTo>
                  <a:pt x="464180" y="815403"/>
                </a:lnTo>
                <a:cubicBezTo>
                  <a:pt x="465430" y="822888"/>
                  <a:pt x="471678" y="827878"/>
                  <a:pt x="477926" y="827878"/>
                </a:cubicBezTo>
                <a:lnTo>
                  <a:pt x="509167" y="827878"/>
                </a:lnTo>
                <a:cubicBezTo>
                  <a:pt x="515415" y="827878"/>
                  <a:pt x="521663" y="822888"/>
                  <a:pt x="522913" y="815403"/>
                </a:cubicBezTo>
                <a:lnTo>
                  <a:pt x="530411" y="779226"/>
                </a:lnTo>
                <a:cubicBezTo>
                  <a:pt x="532910" y="763008"/>
                  <a:pt x="544157" y="750533"/>
                  <a:pt x="560402" y="746791"/>
                </a:cubicBezTo>
                <a:cubicBezTo>
                  <a:pt x="584145" y="740553"/>
                  <a:pt x="605389" y="731821"/>
                  <a:pt x="625383" y="719346"/>
                </a:cubicBezTo>
                <a:cubicBezTo>
                  <a:pt x="639129" y="711861"/>
                  <a:pt x="656623" y="711861"/>
                  <a:pt x="670369" y="721841"/>
                </a:cubicBezTo>
                <a:lnTo>
                  <a:pt x="701610" y="743048"/>
                </a:lnTo>
                <a:cubicBezTo>
                  <a:pt x="707858" y="746791"/>
                  <a:pt x="715356" y="745543"/>
                  <a:pt x="720354" y="740553"/>
                </a:cubicBezTo>
                <a:lnTo>
                  <a:pt x="741598" y="719346"/>
                </a:lnTo>
                <a:cubicBezTo>
                  <a:pt x="746597" y="714356"/>
                  <a:pt x="747846" y="706871"/>
                  <a:pt x="742848" y="700634"/>
                </a:cubicBezTo>
                <a:lnTo>
                  <a:pt x="721604" y="669446"/>
                </a:lnTo>
                <a:cubicBezTo>
                  <a:pt x="712857" y="656971"/>
                  <a:pt x="711607" y="638259"/>
                  <a:pt x="720354" y="624537"/>
                </a:cubicBezTo>
                <a:cubicBezTo>
                  <a:pt x="731601" y="604577"/>
                  <a:pt x="741598" y="583370"/>
                  <a:pt x="747846" y="559667"/>
                </a:cubicBezTo>
                <a:cubicBezTo>
                  <a:pt x="751595" y="544697"/>
                  <a:pt x="764091" y="533470"/>
                  <a:pt x="780337" y="529727"/>
                </a:cubicBezTo>
                <a:lnTo>
                  <a:pt x="816576" y="522243"/>
                </a:lnTo>
                <a:cubicBezTo>
                  <a:pt x="824074" y="520995"/>
                  <a:pt x="829072" y="514758"/>
                  <a:pt x="829072" y="508520"/>
                </a:cubicBezTo>
                <a:lnTo>
                  <a:pt x="829072" y="477333"/>
                </a:lnTo>
                <a:cubicBezTo>
                  <a:pt x="829072" y="471095"/>
                  <a:pt x="824074" y="464858"/>
                  <a:pt x="816576" y="463610"/>
                </a:cubicBezTo>
                <a:lnTo>
                  <a:pt x="780337" y="457373"/>
                </a:lnTo>
                <a:cubicBezTo>
                  <a:pt x="764091" y="454878"/>
                  <a:pt x="751595" y="442403"/>
                  <a:pt x="747846" y="427433"/>
                </a:cubicBezTo>
                <a:cubicBezTo>
                  <a:pt x="741598" y="403731"/>
                  <a:pt x="731601" y="381276"/>
                  <a:pt x="720354" y="361316"/>
                </a:cubicBezTo>
                <a:cubicBezTo>
                  <a:pt x="711607" y="347594"/>
                  <a:pt x="712857" y="330129"/>
                  <a:pt x="721604" y="316407"/>
                </a:cubicBezTo>
                <a:lnTo>
                  <a:pt x="742848" y="285219"/>
                </a:lnTo>
                <a:cubicBezTo>
                  <a:pt x="747846" y="280229"/>
                  <a:pt x="746597" y="272744"/>
                  <a:pt x="741598" y="267754"/>
                </a:cubicBezTo>
                <a:lnTo>
                  <a:pt x="720354" y="246547"/>
                </a:lnTo>
                <a:cubicBezTo>
                  <a:pt x="715356" y="241557"/>
                  <a:pt x="707858" y="240310"/>
                  <a:pt x="701610" y="244052"/>
                </a:cubicBezTo>
                <a:lnTo>
                  <a:pt x="670369" y="265259"/>
                </a:lnTo>
                <a:cubicBezTo>
                  <a:pt x="656623" y="273992"/>
                  <a:pt x="639129" y="275239"/>
                  <a:pt x="625383" y="267754"/>
                </a:cubicBezTo>
                <a:cubicBezTo>
                  <a:pt x="605389" y="255280"/>
                  <a:pt x="584145" y="246547"/>
                  <a:pt x="560402" y="240310"/>
                </a:cubicBezTo>
                <a:cubicBezTo>
                  <a:pt x="544157" y="235320"/>
                  <a:pt x="532910" y="222845"/>
                  <a:pt x="530411" y="207875"/>
                </a:cubicBezTo>
                <a:lnTo>
                  <a:pt x="522913" y="170450"/>
                </a:lnTo>
                <a:cubicBezTo>
                  <a:pt x="521663" y="162965"/>
                  <a:pt x="515415" y="159223"/>
                  <a:pt x="509167" y="159223"/>
                </a:cubicBezTo>
                <a:close/>
                <a:moveTo>
                  <a:pt x="477926" y="131778"/>
                </a:moveTo>
                <a:lnTo>
                  <a:pt x="509167" y="131778"/>
                </a:lnTo>
                <a:cubicBezTo>
                  <a:pt x="529161" y="131778"/>
                  <a:pt x="546656" y="146748"/>
                  <a:pt x="550405" y="165460"/>
                </a:cubicBezTo>
                <a:lnTo>
                  <a:pt x="556653" y="202885"/>
                </a:lnTo>
                <a:cubicBezTo>
                  <a:pt x="557903" y="207875"/>
                  <a:pt x="562901" y="212865"/>
                  <a:pt x="567900" y="214112"/>
                </a:cubicBezTo>
                <a:cubicBezTo>
                  <a:pt x="592892" y="220350"/>
                  <a:pt x="616635" y="230330"/>
                  <a:pt x="639129" y="244052"/>
                </a:cubicBezTo>
                <a:cubicBezTo>
                  <a:pt x="644127" y="246547"/>
                  <a:pt x="650375" y="246547"/>
                  <a:pt x="655374" y="242805"/>
                </a:cubicBezTo>
                <a:lnTo>
                  <a:pt x="686614" y="221597"/>
                </a:lnTo>
                <a:cubicBezTo>
                  <a:pt x="702860" y="211617"/>
                  <a:pt x="725353" y="212865"/>
                  <a:pt x="739099" y="226587"/>
                </a:cubicBezTo>
                <a:lnTo>
                  <a:pt x="760343" y="247795"/>
                </a:lnTo>
                <a:cubicBezTo>
                  <a:pt x="774088" y="262765"/>
                  <a:pt x="776588" y="285219"/>
                  <a:pt x="765341" y="300189"/>
                </a:cubicBezTo>
                <a:lnTo>
                  <a:pt x="744097" y="332624"/>
                </a:lnTo>
                <a:cubicBezTo>
                  <a:pt x="741598" y="336366"/>
                  <a:pt x="741598" y="342604"/>
                  <a:pt x="744097" y="347594"/>
                </a:cubicBezTo>
                <a:cubicBezTo>
                  <a:pt x="756594" y="370049"/>
                  <a:pt x="766591" y="394999"/>
                  <a:pt x="774088" y="419948"/>
                </a:cubicBezTo>
                <a:cubicBezTo>
                  <a:pt x="775338" y="424938"/>
                  <a:pt x="779087" y="428681"/>
                  <a:pt x="785335" y="429928"/>
                </a:cubicBezTo>
                <a:lnTo>
                  <a:pt x="821574" y="437413"/>
                </a:lnTo>
                <a:cubicBezTo>
                  <a:pt x="841568" y="441156"/>
                  <a:pt x="855314" y="457373"/>
                  <a:pt x="855314" y="477333"/>
                </a:cubicBezTo>
                <a:lnTo>
                  <a:pt x="855314" y="508520"/>
                </a:lnTo>
                <a:cubicBezTo>
                  <a:pt x="855314" y="528480"/>
                  <a:pt x="841568" y="545945"/>
                  <a:pt x="821574" y="549687"/>
                </a:cubicBezTo>
                <a:lnTo>
                  <a:pt x="785335" y="555925"/>
                </a:lnTo>
                <a:cubicBezTo>
                  <a:pt x="779087" y="557172"/>
                  <a:pt x="775338" y="562162"/>
                  <a:pt x="774088" y="567152"/>
                </a:cubicBezTo>
                <a:cubicBezTo>
                  <a:pt x="766591" y="592102"/>
                  <a:pt x="756594" y="617052"/>
                  <a:pt x="744097" y="638259"/>
                </a:cubicBezTo>
                <a:cubicBezTo>
                  <a:pt x="741598" y="644497"/>
                  <a:pt x="741598" y="649487"/>
                  <a:pt x="744097" y="654477"/>
                </a:cubicBezTo>
                <a:lnTo>
                  <a:pt x="765341" y="685664"/>
                </a:lnTo>
                <a:cubicBezTo>
                  <a:pt x="776588" y="701881"/>
                  <a:pt x="774088" y="724336"/>
                  <a:pt x="760343" y="738058"/>
                </a:cubicBezTo>
                <a:lnTo>
                  <a:pt x="739099" y="760513"/>
                </a:lnTo>
                <a:cubicBezTo>
                  <a:pt x="725353" y="774236"/>
                  <a:pt x="702860" y="776731"/>
                  <a:pt x="686614" y="764256"/>
                </a:cubicBezTo>
                <a:lnTo>
                  <a:pt x="655374" y="743048"/>
                </a:lnTo>
                <a:cubicBezTo>
                  <a:pt x="650375" y="740553"/>
                  <a:pt x="644127" y="740553"/>
                  <a:pt x="639129" y="743048"/>
                </a:cubicBezTo>
                <a:cubicBezTo>
                  <a:pt x="616635" y="756771"/>
                  <a:pt x="592892" y="765503"/>
                  <a:pt x="567900" y="772988"/>
                </a:cubicBezTo>
                <a:cubicBezTo>
                  <a:pt x="562901" y="774236"/>
                  <a:pt x="557903" y="777978"/>
                  <a:pt x="556653" y="784216"/>
                </a:cubicBezTo>
                <a:lnTo>
                  <a:pt x="550405" y="821640"/>
                </a:lnTo>
                <a:cubicBezTo>
                  <a:pt x="546656" y="841600"/>
                  <a:pt x="529161" y="855323"/>
                  <a:pt x="509167" y="855323"/>
                </a:cubicBezTo>
                <a:lnTo>
                  <a:pt x="477926" y="855323"/>
                </a:lnTo>
                <a:cubicBezTo>
                  <a:pt x="457932" y="855323"/>
                  <a:pt x="441687" y="841600"/>
                  <a:pt x="437938" y="821640"/>
                </a:cubicBezTo>
                <a:lnTo>
                  <a:pt x="430440" y="784216"/>
                </a:lnTo>
                <a:cubicBezTo>
                  <a:pt x="429191" y="777978"/>
                  <a:pt x="425442" y="774236"/>
                  <a:pt x="420443" y="772988"/>
                </a:cubicBezTo>
                <a:cubicBezTo>
                  <a:pt x="395451" y="765503"/>
                  <a:pt x="370458" y="756771"/>
                  <a:pt x="347965" y="743048"/>
                </a:cubicBezTo>
                <a:cubicBezTo>
                  <a:pt x="342966" y="740553"/>
                  <a:pt x="336718" y="740553"/>
                  <a:pt x="332969" y="743048"/>
                </a:cubicBezTo>
                <a:lnTo>
                  <a:pt x="300479" y="764256"/>
                </a:lnTo>
                <a:cubicBezTo>
                  <a:pt x="284234" y="776731"/>
                  <a:pt x="262990" y="774236"/>
                  <a:pt x="247995" y="760513"/>
                </a:cubicBezTo>
                <a:lnTo>
                  <a:pt x="226751" y="738058"/>
                </a:lnTo>
                <a:cubicBezTo>
                  <a:pt x="211755" y="724336"/>
                  <a:pt x="210506" y="701881"/>
                  <a:pt x="221752" y="685664"/>
                </a:cubicBezTo>
                <a:lnTo>
                  <a:pt x="242996" y="654477"/>
                </a:lnTo>
                <a:cubicBezTo>
                  <a:pt x="245495" y="649487"/>
                  <a:pt x="245495" y="644497"/>
                  <a:pt x="242996" y="638259"/>
                </a:cubicBezTo>
                <a:cubicBezTo>
                  <a:pt x="229250" y="617052"/>
                  <a:pt x="219253" y="592102"/>
                  <a:pt x="214255" y="567152"/>
                </a:cubicBezTo>
                <a:cubicBezTo>
                  <a:pt x="211755" y="562162"/>
                  <a:pt x="208006" y="557172"/>
                  <a:pt x="203008" y="555925"/>
                </a:cubicBezTo>
                <a:lnTo>
                  <a:pt x="165519" y="549687"/>
                </a:lnTo>
                <a:cubicBezTo>
                  <a:pt x="145525" y="545945"/>
                  <a:pt x="131779" y="528480"/>
                  <a:pt x="131779" y="508520"/>
                </a:cubicBezTo>
                <a:lnTo>
                  <a:pt x="131779" y="477333"/>
                </a:lnTo>
                <a:cubicBezTo>
                  <a:pt x="131779" y="457373"/>
                  <a:pt x="145525" y="441156"/>
                  <a:pt x="165519" y="437413"/>
                </a:cubicBezTo>
                <a:lnTo>
                  <a:pt x="203008" y="429928"/>
                </a:lnTo>
                <a:cubicBezTo>
                  <a:pt x="208006" y="428681"/>
                  <a:pt x="211755" y="424938"/>
                  <a:pt x="214255" y="419948"/>
                </a:cubicBezTo>
                <a:cubicBezTo>
                  <a:pt x="219253" y="394999"/>
                  <a:pt x="229250" y="370049"/>
                  <a:pt x="242996" y="347594"/>
                </a:cubicBezTo>
                <a:cubicBezTo>
                  <a:pt x="246745" y="342604"/>
                  <a:pt x="245495" y="336366"/>
                  <a:pt x="242996" y="332624"/>
                </a:cubicBezTo>
                <a:lnTo>
                  <a:pt x="221752" y="300189"/>
                </a:lnTo>
                <a:cubicBezTo>
                  <a:pt x="210506" y="285219"/>
                  <a:pt x="211755" y="262765"/>
                  <a:pt x="226751" y="247795"/>
                </a:cubicBezTo>
                <a:lnTo>
                  <a:pt x="247995" y="226587"/>
                </a:lnTo>
                <a:cubicBezTo>
                  <a:pt x="262990" y="212865"/>
                  <a:pt x="284234" y="211617"/>
                  <a:pt x="300479" y="221597"/>
                </a:cubicBezTo>
                <a:lnTo>
                  <a:pt x="332969" y="242805"/>
                </a:lnTo>
                <a:cubicBezTo>
                  <a:pt x="336718" y="246547"/>
                  <a:pt x="342966" y="246547"/>
                  <a:pt x="347965" y="244052"/>
                </a:cubicBezTo>
                <a:cubicBezTo>
                  <a:pt x="370458" y="230330"/>
                  <a:pt x="395451" y="220350"/>
                  <a:pt x="420443" y="214112"/>
                </a:cubicBezTo>
                <a:cubicBezTo>
                  <a:pt x="425442" y="212865"/>
                  <a:pt x="429191" y="207875"/>
                  <a:pt x="430440" y="202885"/>
                </a:cubicBezTo>
                <a:lnTo>
                  <a:pt x="437938" y="165460"/>
                </a:lnTo>
                <a:cubicBezTo>
                  <a:pt x="441687" y="146748"/>
                  <a:pt x="457932" y="131778"/>
                  <a:pt x="477926" y="131778"/>
                </a:cubicBezTo>
                <a:close/>
                <a:moveTo>
                  <a:pt x="490302" y="0"/>
                </a:moveTo>
                <a:cubicBezTo>
                  <a:pt x="761454" y="0"/>
                  <a:pt x="981609" y="220536"/>
                  <a:pt x="981609" y="492156"/>
                </a:cubicBezTo>
                <a:cubicBezTo>
                  <a:pt x="981609" y="591833"/>
                  <a:pt x="953001" y="686526"/>
                  <a:pt x="897030" y="768760"/>
                </a:cubicBezTo>
                <a:lnTo>
                  <a:pt x="951758" y="768760"/>
                </a:lnTo>
                <a:cubicBezTo>
                  <a:pt x="959221" y="768760"/>
                  <a:pt x="965440" y="774990"/>
                  <a:pt x="965440" y="781219"/>
                </a:cubicBezTo>
                <a:cubicBezTo>
                  <a:pt x="965440" y="788695"/>
                  <a:pt x="959221" y="794925"/>
                  <a:pt x="951758" y="794925"/>
                </a:cubicBezTo>
                <a:lnTo>
                  <a:pt x="864691" y="794925"/>
                </a:lnTo>
                <a:cubicBezTo>
                  <a:pt x="857228" y="794925"/>
                  <a:pt x="851009" y="788695"/>
                  <a:pt x="851009" y="781219"/>
                </a:cubicBezTo>
                <a:lnTo>
                  <a:pt x="851009" y="694002"/>
                </a:lnTo>
                <a:cubicBezTo>
                  <a:pt x="851009" y="687772"/>
                  <a:pt x="857228" y="681542"/>
                  <a:pt x="864691" y="681542"/>
                </a:cubicBezTo>
                <a:cubicBezTo>
                  <a:pt x="872153" y="681542"/>
                  <a:pt x="878373" y="687772"/>
                  <a:pt x="878373" y="694002"/>
                </a:cubicBezTo>
                <a:lnTo>
                  <a:pt x="878373" y="747578"/>
                </a:lnTo>
                <a:cubicBezTo>
                  <a:pt x="928125" y="671575"/>
                  <a:pt x="954245" y="584357"/>
                  <a:pt x="954245" y="492156"/>
                </a:cubicBezTo>
                <a:cubicBezTo>
                  <a:pt x="954245" y="235487"/>
                  <a:pt x="746528" y="27411"/>
                  <a:pt x="490302" y="27411"/>
                </a:cubicBezTo>
                <a:cubicBezTo>
                  <a:pt x="372140" y="27411"/>
                  <a:pt x="258953" y="72266"/>
                  <a:pt x="173129" y="154500"/>
                </a:cubicBezTo>
                <a:cubicBezTo>
                  <a:pt x="168154" y="159483"/>
                  <a:pt x="158204" y="158237"/>
                  <a:pt x="154472" y="153254"/>
                </a:cubicBezTo>
                <a:cubicBezTo>
                  <a:pt x="148253" y="148270"/>
                  <a:pt x="148253" y="139548"/>
                  <a:pt x="154472" y="134564"/>
                </a:cubicBezTo>
                <a:cubicBezTo>
                  <a:pt x="246514" y="48593"/>
                  <a:pt x="365921" y="0"/>
                  <a:pt x="490302"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7" name="TextBox 6">
            <a:extLst>
              <a:ext uri="{FF2B5EF4-FFF2-40B4-BE49-F238E27FC236}">
                <a16:creationId xmlns:a16="http://schemas.microsoft.com/office/drawing/2014/main" id="{7B40AD18-CFCD-E247-97F6-B4F9D20E4369}"/>
              </a:ext>
            </a:extLst>
          </p:cNvPr>
          <p:cNvSpPr txBox="1"/>
          <p:nvPr/>
        </p:nvSpPr>
        <p:spPr>
          <a:xfrm>
            <a:off x="2165544" y="1502479"/>
            <a:ext cx="4870331" cy="1323439"/>
          </a:xfrm>
          <a:prstGeom prst="rect">
            <a:avLst/>
          </a:prstGeom>
          <a:noFill/>
        </p:spPr>
        <p:txBody>
          <a:bodyPr wrap="square" rtlCol="0" anchor="ctr">
            <a:spAutoFit/>
          </a:bodyPr>
          <a:lstStyle/>
          <a:p>
            <a:r>
              <a:rPr lang="en-US" sz="8000" b="1" spc="-300" dirty="0">
                <a:solidFill>
                  <a:schemeClr val="bg1"/>
                </a:solidFill>
                <a:latin typeface="Poppins" pitchFamily="2" charset="77"/>
                <a:cs typeface="Poppins" pitchFamily="2" charset="77"/>
              </a:rPr>
              <a:t>THANKS</a:t>
            </a:r>
          </a:p>
        </p:txBody>
      </p:sp>
      <p:pic>
        <p:nvPicPr>
          <p:cNvPr id="22" name="Picture Placeholder 21" descr="A person and person looking at a tablet&#10;&#10;Description automatically generated">
            <a:extLst>
              <a:ext uri="{FF2B5EF4-FFF2-40B4-BE49-F238E27FC236}">
                <a16:creationId xmlns:a16="http://schemas.microsoft.com/office/drawing/2014/main" id="{76EE872D-3811-05A4-BB6E-77D0BF0A63D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3645" r="39009"/>
          <a:stretch/>
        </p:blipFill>
        <p:spPr>
          <a:xfrm>
            <a:off x="7317702" y="0"/>
            <a:ext cx="4870331" cy="6858000"/>
          </a:xfrm>
        </p:spPr>
      </p:pic>
      <p:pic>
        <p:nvPicPr>
          <p:cNvPr id="20" name="Picture Placeholder 19" descr="A person smiling with wifi icons on her head&#10;&#10;Description automatically generated">
            <a:extLst>
              <a:ext uri="{FF2B5EF4-FFF2-40B4-BE49-F238E27FC236}">
                <a16:creationId xmlns:a16="http://schemas.microsoft.com/office/drawing/2014/main" id="{3B8E43DE-EF13-F529-3F61-E1BC3302FD6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824" r="25824"/>
          <a:stretch>
            <a:fillRect/>
          </a:stretch>
        </p:blipFill>
        <p:spPr/>
      </p:pic>
      <p:pic>
        <p:nvPicPr>
          <p:cNvPr id="2" name="Imagen 13">
            <a:extLst>
              <a:ext uri="{FF2B5EF4-FFF2-40B4-BE49-F238E27FC236}">
                <a16:creationId xmlns:a16="http://schemas.microsoft.com/office/drawing/2014/main" id="{F70F1559-6049-ACEC-DCC7-0CE30D44C3C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6389" r="12615" b="30833"/>
          <a:stretch/>
        </p:blipFill>
        <p:spPr>
          <a:xfrm>
            <a:off x="4285427" y="5145780"/>
            <a:ext cx="2290367" cy="1121216"/>
          </a:xfrm>
          <a:prstGeom prst="rect">
            <a:avLst/>
          </a:prstGeom>
        </p:spPr>
      </p:pic>
    </p:spTree>
    <p:extLst>
      <p:ext uri="{BB962C8B-B14F-4D97-AF65-F5344CB8AC3E}">
        <p14:creationId xmlns:p14="http://schemas.microsoft.com/office/powerpoint/2010/main" val="255637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3">
              <a:lumMod val="7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2"/>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10E1-D2D5-5733-4DFF-333CF24B2733}"/>
            </a:ext>
          </a:extLst>
        </p:cNvPr>
        <p:cNvGrpSpPr/>
        <p:nvPr/>
      </p:nvGrpSpPr>
      <p:grpSpPr>
        <a:xfrm>
          <a:off x="0" y="0"/>
          <a:ext cx="0" cy="0"/>
          <a:chOff x="0" y="0"/>
          <a:chExt cx="0" cy="0"/>
        </a:xfrm>
      </p:grpSpPr>
      <p:sp>
        <p:nvSpPr>
          <p:cNvPr id="4" name="Arc 3">
            <a:extLst>
              <a:ext uri="{FF2B5EF4-FFF2-40B4-BE49-F238E27FC236}">
                <a16:creationId xmlns:a16="http://schemas.microsoft.com/office/drawing/2014/main" id="{479ED1CB-4E9D-3A8F-1D24-F8DDB1D68232}"/>
              </a:ext>
            </a:extLst>
          </p:cNvPr>
          <p:cNvSpPr/>
          <p:nvPr/>
        </p:nvSpPr>
        <p:spPr>
          <a:xfrm rot="5400000">
            <a:off x="502090" y="2574324"/>
            <a:ext cx="2516218" cy="2587460"/>
          </a:xfrm>
          <a:prstGeom prst="arc">
            <a:avLst>
              <a:gd name="adj1" fmla="val 14501341"/>
              <a:gd name="adj2" fmla="val 524770"/>
            </a:avLst>
          </a:prstGeom>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 name="Arc 4">
            <a:extLst>
              <a:ext uri="{FF2B5EF4-FFF2-40B4-BE49-F238E27FC236}">
                <a16:creationId xmlns:a16="http://schemas.microsoft.com/office/drawing/2014/main" id="{18199B0D-72ED-28A0-FAB3-A596F974418D}"/>
              </a:ext>
            </a:extLst>
          </p:cNvPr>
          <p:cNvSpPr/>
          <p:nvPr/>
        </p:nvSpPr>
        <p:spPr>
          <a:xfrm rot="20908908">
            <a:off x="2619319" y="890817"/>
            <a:ext cx="2451400" cy="2833966"/>
          </a:xfrm>
          <a:prstGeom prst="arc">
            <a:avLst>
              <a:gd name="adj1" fmla="val 9208002"/>
              <a:gd name="adj2" fmla="val 657659"/>
            </a:avLst>
          </a:prstGeom>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Arc 7">
            <a:extLst>
              <a:ext uri="{FF2B5EF4-FFF2-40B4-BE49-F238E27FC236}">
                <a16:creationId xmlns:a16="http://schemas.microsoft.com/office/drawing/2014/main" id="{EBD06849-6F19-04B5-B8B5-9A1CB11E189E}"/>
              </a:ext>
            </a:extLst>
          </p:cNvPr>
          <p:cNvSpPr/>
          <p:nvPr/>
        </p:nvSpPr>
        <p:spPr>
          <a:xfrm rot="9658117">
            <a:off x="5534442" y="1496823"/>
            <a:ext cx="2024901" cy="2110451"/>
          </a:xfrm>
          <a:prstGeom prst="arc">
            <a:avLst>
              <a:gd name="adj1" fmla="val 10744046"/>
              <a:gd name="adj2" fmla="val 0"/>
            </a:avLst>
          </a:prstGeom>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Arc 8">
            <a:extLst>
              <a:ext uri="{FF2B5EF4-FFF2-40B4-BE49-F238E27FC236}">
                <a16:creationId xmlns:a16="http://schemas.microsoft.com/office/drawing/2014/main" id="{E727D72F-7AD9-A2D8-F657-6B9C715920FA}"/>
              </a:ext>
            </a:extLst>
          </p:cNvPr>
          <p:cNvSpPr/>
          <p:nvPr/>
        </p:nvSpPr>
        <p:spPr>
          <a:xfrm rot="7399661">
            <a:off x="6619043" y="2588924"/>
            <a:ext cx="3921084" cy="3511256"/>
          </a:xfrm>
          <a:prstGeom prst="arc">
            <a:avLst>
              <a:gd name="adj1" fmla="val 11923769"/>
              <a:gd name="adj2" fmla="val 994613"/>
            </a:avLst>
          </a:prstGeom>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Arc 9">
            <a:extLst>
              <a:ext uri="{FF2B5EF4-FFF2-40B4-BE49-F238E27FC236}">
                <a16:creationId xmlns:a16="http://schemas.microsoft.com/office/drawing/2014/main" id="{6B63DCA1-F32D-F294-4231-6C111CEB14A3}"/>
              </a:ext>
            </a:extLst>
          </p:cNvPr>
          <p:cNvSpPr/>
          <p:nvPr/>
        </p:nvSpPr>
        <p:spPr>
          <a:xfrm rot="16200000">
            <a:off x="5764522" y="2498248"/>
            <a:ext cx="2736555" cy="1944347"/>
          </a:xfrm>
          <a:prstGeom prst="arc">
            <a:avLst>
              <a:gd name="adj1" fmla="val 10744046"/>
              <a:gd name="adj2" fmla="val 980876"/>
            </a:avLst>
          </a:prstGeom>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Arc 10">
            <a:extLst>
              <a:ext uri="{FF2B5EF4-FFF2-40B4-BE49-F238E27FC236}">
                <a16:creationId xmlns:a16="http://schemas.microsoft.com/office/drawing/2014/main" id="{0059C586-161B-70D2-66AD-3ABAEFEED0D2}"/>
              </a:ext>
            </a:extLst>
          </p:cNvPr>
          <p:cNvSpPr/>
          <p:nvPr/>
        </p:nvSpPr>
        <p:spPr>
          <a:xfrm rot="14400000">
            <a:off x="9625002" y="904592"/>
            <a:ext cx="2141629" cy="2218818"/>
          </a:xfrm>
          <a:prstGeom prst="arc">
            <a:avLst>
              <a:gd name="adj1" fmla="val 16200000"/>
              <a:gd name="adj2" fmla="val 163553"/>
            </a:avLst>
          </a:prstGeom>
          <a:ln w="3175">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nvGrpSpPr>
          <p:cNvPr id="13" name="Group 12">
            <a:extLst>
              <a:ext uri="{FF2B5EF4-FFF2-40B4-BE49-F238E27FC236}">
                <a16:creationId xmlns:a16="http://schemas.microsoft.com/office/drawing/2014/main" id="{578235A2-BB49-765A-74D2-AAFE889A46AD}"/>
              </a:ext>
            </a:extLst>
          </p:cNvPr>
          <p:cNvGrpSpPr/>
          <p:nvPr/>
        </p:nvGrpSpPr>
        <p:grpSpPr>
          <a:xfrm rot="19800000">
            <a:off x="1077551" y="4916383"/>
            <a:ext cx="419488" cy="405872"/>
            <a:chOff x="1066800" y="3336246"/>
            <a:chExt cx="1914526" cy="1852385"/>
          </a:xfrm>
          <a:noFill/>
        </p:grpSpPr>
        <p:sp>
          <p:nvSpPr>
            <p:cNvPr id="7" name="Freeform: Shape 6">
              <a:extLst>
                <a:ext uri="{FF2B5EF4-FFF2-40B4-BE49-F238E27FC236}">
                  <a16:creationId xmlns:a16="http://schemas.microsoft.com/office/drawing/2014/main" id="{EC9571A5-82B2-6B0D-E025-FD27C9F30B4A}"/>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 name="Freeform: Shape 5">
              <a:extLst>
                <a:ext uri="{FF2B5EF4-FFF2-40B4-BE49-F238E27FC236}">
                  <a16:creationId xmlns:a16="http://schemas.microsoft.com/office/drawing/2014/main" id="{26F21144-1034-00C3-BCE2-03C1C2E7FC64}"/>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14" name="Oval 13">
            <a:extLst>
              <a:ext uri="{FF2B5EF4-FFF2-40B4-BE49-F238E27FC236}">
                <a16:creationId xmlns:a16="http://schemas.microsoft.com/office/drawing/2014/main" id="{BE325544-3040-436C-EFED-4C5B674C8664}"/>
              </a:ext>
            </a:extLst>
          </p:cNvPr>
          <p:cNvSpPr/>
          <p:nvPr/>
        </p:nvSpPr>
        <p:spPr>
          <a:xfrm>
            <a:off x="831566" y="4560729"/>
            <a:ext cx="1130868" cy="1130868"/>
          </a:xfrm>
          <a:prstGeom prst="ellipse">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4" name="Group 23">
            <a:extLst>
              <a:ext uri="{FF2B5EF4-FFF2-40B4-BE49-F238E27FC236}">
                <a16:creationId xmlns:a16="http://schemas.microsoft.com/office/drawing/2014/main" id="{EB1FCC80-8E25-B83D-C60B-4EEB599672AA}"/>
              </a:ext>
            </a:extLst>
          </p:cNvPr>
          <p:cNvGrpSpPr/>
          <p:nvPr/>
        </p:nvGrpSpPr>
        <p:grpSpPr>
          <a:xfrm rot="6597141">
            <a:off x="2651007" y="2852714"/>
            <a:ext cx="383877" cy="371417"/>
            <a:chOff x="1066800" y="3336246"/>
            <a:chExt cx="1914526" cy="1852385"/>
          </a:xfrm>
          <a:noFill/>
        </p:grpSpPr>
        <p:sp>
          <p:nvSpPr>
            <p:cNvPr id="25" name="Freeform: Shape 24">
              <a:extLst>
                <a:ext uri="{FF2B5EF4-FFF2-40B4-BE49-F238E27FC236}">
                  <a16:creationId xmlns:a16="http://schemas.microsoft.com/office/drawing/2014/main" id="{30A1FE69-F4C6-F7A7-F611-00961B2E161E}"/>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6" name="Freeform: Shape 25">
              <a:extLst>
                <a:ext uri="{FF2B5EF4-FFF2-40B4-BE49-F238E27FC236}">
                  <a16:creationId xmlns:a16="http://schemas.microsoft.com/office/drawing/2014/main" id="{47727BFE-9367-AE5B-FB07-7420A75F11C7}"/>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27" name="Oval 26">
            <a:extLst>
              <a:ext uri="{FF2B5EF4-FFF2-40B4-BE49-F238E27FC236}">
                <a16:creationId xmlns:a16="http://schemas.microsoft.com/office/drawing/2014/main" id="{42D97AF1-2DE4-DE69-9408-2E8BAFDB66E2}"/>
              </a:ext>
            </a:extLst>
          </p:cNvPr>
          <p:cNvSpPr/>
          <p:nvPr/>
        </p:nvSpPr>
        <p:spPr>
          <a:xfrm>
            <a:off x="2277512" y="2443330"/>
            <a:ext cx="1130868" cy="1130868"/>
          </a:xfrm>
          <a:prstGeom prst="ellips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28" name="Group 27">
            <a:extLst>
              <a:ext uri="{FF2B5EF4-FFF2-40B4-BE49-F238E27FC236}">
                <a16:creationId xmlns:a16="http://schemas.microsoft.com/office/drawing/2014/main" id="{D662D870-1CCA-E6B6-ECE7-428BDA385CCB}"/>
              </a:ext>
            </a:extLst>
          </p:cNvPr>
          <p:cNvGrpSpPr/>
          <p:nvPr/>
        </p:nvGrpSpPr>
        <p:grpSpPr>
          <a:xfrm rot="5769822">
            <a:off x="5150680" y="2162056"/>
            <a:ext cx="433656" cy="419581"/>
            <a:chOff x="1066800" y="3336246"/>
            <a:chExt cx="1914526" cy="1852385"/>
          </a:xfrm>
          <a:noFill/>
        </p:grpSpPr>
        <p:sp>
          <p:nvSpPr>
            <p:cNvPr id="29" name="Freeform: Shape 28">
              <a:extLst>
                <a:ext uri="{FF2B5EF4-FFF2-40B4-BE49-F238E27FC236}">
                  <a16:creationId xmlns:a16="http://schemas.microsoft.com/office/drawing/2014/main" id="{F5577D5D-1637-8627-A98A-C4B1F83105C5}"/>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0" name="Freeform: Shape 29">
              <a:extLst>
                <a:ext uri="{FF2B5EF4-FFF2-40B4-BE49-F238E27FC236}">
                  <a16:creationId xmlns:a16="http://schemas.microsoft.com/office/drawing/2014/main" id="{7DCF4734-582A-2F2D-19E6-65D7B52339CA}"/>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31" name="Oval 30">
            <a:extLst>
              <a:ext uri="{FF2B5EF4-FFF2-40B4-BE49-F238E27FC236}">
                <a16:creationId xmlns:a16="http://schemas.microsoft.com/office/drawing/2014/main" id="{8BF6723C-0D84-4688-DD97-90C115602B3D}"/>
              </a:ext>
            </a:extLst>
          </p:cNvPr>
          <p:cNvSpPr/>
          <p:nvPr/>
        </p:nvSpPr>
        <p:spPr>
          <a:xfrm>
            <a:off x="4744487" y="1877896"/>
            <a:ext cx="1130868" cy="1130868"/>
          </a:xfrm>
          <a:prstGeom prst="ellipse">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2" name="Group 31">
            <a:extLst>
              <a:ext uri="{FF2B5EF4-FFF2-40B4-BE49-F238E27FC236}">
                <a16:creationId xmlns:a16="http://schemas.microsoft.com/office/drawing/2014/main" id="{9FB75517-87E1-72C7-BD33-D071ABBD2727}"/>
              </a:ext>
            </a:extLst>
          </p:cNvPr>
          <p:cNvGrpSpPr/>
          <p:nvPr/>
        </p:nvGrpSpPr>
        <p:grpSpPr>
          <a:xfrm rot="12045162">
            <a:off x="6601959" y="4780301"/>
            <a:ext cx="537920" cy="520460"/>
            <a:chOff x="1066800" y="3336246"/>
            <a:chExt cx="1914526" cy="1852385"/>
          </a:xfrm>
          <a:noFill/>
        </p:grpSpPr>
        <p:sp>
          <p:nvSpPr>
            <p:cNvPr id="33" name="Freeform: Shape 32">
              <a:extLst>
                <a:ext uri="{FF2B5EF4-FFF2-40B4-BE49-F238E27FC236}">
                  <a16:creationId xmlns:a16="http://schemas.microsoft.com/office/drawing/2014/main" id="{32EF6060-5B92-F151-F23C-F28427F09002}"/>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4" name="Freeform: Shape 33">
              <a:extLst>
                <a:ext uri="{FF2B5EF4-FFF2-40B4-BE49-F238E27FC236}">
                  <a16:creationId xmlns:a16="http://schemas.microsoft.com/office/drawing/2014/main" id="{F8262A5E-C4DD-3B8D-F956-2F434389BA08}"/>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35" name="Oval 34">
            <a:extLst>
              <a:ext uri="{FF2B5EF4-FFF2-40B4-BE49-F238E27FC236}">
                <a16:creationId xmlns:a16="http://schemas.microsoft.com/office/drawing/2014/main" id="{D82DA3F0-CAAE-83FF-8C8D-AC6357BF169E}"/>
              </a:ext>
            </a:extLst>
          </p:cNvPr>
          <p:cNvSpPr/>
          <p:nvPr/>
        </p:nvSpPr>
        <p:spPr>
          <a:xfrm>
            <a:off x="6316112" y="4525846"/>
            <a:ext cx="1130868" cy="1130868"/>
          </a:xfrm>
          <a:prstGeom prst="ellipse">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6" name="Group 35">
            <a:extLst>
              <a:ext uri="{FF2B5EF4-FFF2-40B4-BE49-F238E27FC236}">
                <a16:creationId xmlns:a16="http://schemas.microsoft.com/office/drawing/2014/main" id="{AFD551C6-519B-6FFC-2B27-BCB2470592EA}"/>
              </a:ext>
            </a:extLst>
          </p:cNvPr>
          <p:cNvGrpSpPr/>
          <p:nvPr/>
        </p:nvGrpSpPr>
        <p:grpSpPr>
          <a:xfrm rot="7558368">
            <a:off x="9752001" y="2807766"/>
            <a:ext cx="471358" cy="456059"/>
            <a:chOff x="1066800" y="3336246"/>
            <a:chExt cx="1914526" cy="1852385"/>
          </a:xfrm>
          <a:noFill/>
        </p:grpSpPr>
        <p:sp>
          <p:nvSpPr>
            <p:cNvPr id="37" name="Freeform: Shape 36">
              <a:extLst>
                <a:ext uri="{FF2B5EF4-FFF2-40B4-BE49-F238E27FC236}">
                  <a16:creationId xmlns:a16="http://schemas.microsoft.com/office/drawing/2014/main" id="{B039E263-1F38-5397-4712-F89DF12E137B}"/>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8" name="Freeform: Shape 37">
              <a:extLst>
                <a:ext uri="{FF2B5EF4-FFF2-40B4-BE49-F238E27FC236}">
                  <a16:creationId xmlns:a16="http://schemas.microsoft.com/office/drawing/2014/main" id="{659FC347-E1A8-DA5D-BAB9-DF2CA0A05C16}"/>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39" name="Oval 38">
            <a:extLst>
              <a:ext uri="{FF2B5EF4-FFF2-40B4-BE49-F238E27FC236}">
                <a16:creationId xmlns:a16="http://schemas.microsoft.com/office/drawing/2014/main" id="{13B98144-9C08-4200-D5BA-529FD86381FD}"/>
              </a:ext>
            </a:extLst>
          </p:cNvPr>
          <p:cNvSpPr/>
          <p:nvPr/>
        </p:nvSpPr>
        <p:spPr>
          <a:xfrm>
            <a:off x="9431533" y="2378833"/>
            <a:ext cx="1130868" cy="1130868"/>
          </a:xfrm>
          <a:prstGeom prst="ellipse">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2" name="TextBox 111">
            <a:extLst>
              <a:ext uri="{FF2B5EF4-FFF2-40B4-BE49-F238E27FC236}">
                <a16:creationId xmlns:a16="http://schemas.microsoft.com/office/drawing/2014/main" id="{88C2D5D7-51DC-0FF6-44C5-FBD5688B1903}"/>
              </a:ext>
            </a:extLst>
          </p:cNvPr>
          <p:cNvSpPr txBox="1"/>
          <p:nvPr/>
        </p:nvSpPr>
        <p:spPr>
          <a:xfrm>
            <a:off x="3298706" y="2380959"/>
            <a:ext cx="5697905" cy="2554545"/>
          </a:xfrm>
          <a:prstGeom prst="rect">
            <a:avLst/>
          </a:prstGeom>
          <a:noFill/>
        </p:spPr>
        <p:txBody>
          <a:bodyPr wrap="square" rtlCol="0">
            <a:spAutoFit/>
          </a:bodyPr>
          <a:lstStyle/>
          <a:p>
            <a:pPr algn="ctr"/>
            <a:r>
              <a:rPr lang="es-CO" sz="4400" b="1" dirty="0">
                <a:latin typeface="Montserrat Black" panose="00000A00000000000000" pitchFamily="2" charset="0"/>
              </a:rPr>
              <a:t>INFOGRAPHIC</a:t>
            </a:r>
          </a:p>
          <a:p>
            <a:pPr algn="ctr"/>
            <a:r>
              <a:rPr lang="es-CO" sz="3600" dirty="0">
                <a:solidFill>
                  <a:schemeClr val="tx1">
                    <a:lumMod val="65000"/>
                    <a:lumOff val="35000"/>
                  </a:schemeClr>
                </a:solidFill>
                <a:latin typeface="Lato Light" panose="020F0302020204030203" pitchFamily="34" charset="0"/>
              </a:rPr>
              <a:t>DESIGN TEMPLATE </a:t>
            </a:r>
            <a:r>
              <a:rPr lang="es-CO" sz="3600" dirty="0">
                <a:solidFill>
                  <a:schemeClr val="accent3"/>
                </a:solidFill>
                <a:latin typeface="Lato Light" panose="020F0302020204030203" pitchFamily="34" charset="0"/>
              </a:rPr>
              <a:t>FOR FREE DOWNLOAD</a:t>
            </a:r>
          </a:p>
          <a:p>
            <a:pPr algn="ctr"/>
            <a:endParaRPr lang="es-CO" sz="4400" b="1" dirty="0">
              <a:latin typeface="Montserrat" panose="00000800000000000000" pitchFamily="2" charset="0"/>
            </a:endParaRPr>
          </a:p>
        </p:txBody>
      </p:sp>
      <p:grpSp>
        <p:nvGrpSpPr>
          <p:cNvPr id="122" name="Group 121">
            <a:extLst>
              <a:ext uri="{FF2B5EF4-FFF2-40B4-BE49-F238E27FC236}">
                <a16:creationId xmlns:a16="http://schemas.microsoft.com/office/drawing/2014/main" id="{C6F759A6-105A-4B23-6A09-1F9E68BA2964}"/>
              </a:ext>
            </a:extLst>
          </p:cNvPr>
          <p:cNvGrpSpPr/>
          <p:nvPr/>
        </p:nvGrpSpPr>
        <p:grpSpPr>
          <a:xfrm>
            <a:off x="5322554" y="4259592"/>
            <a:ext cx="1204647" cy="45719"/>
            <a:chOff x="1665254" y="1021052"/>
            <a:chExt cx="1204647" cy="45719"/>
          </a:xfrm>
        </p:grpSpPr>
        <p:sp>
          <p:nvSpPr>
            <p:cNvPr id="113" name="Rectangle 112">
              <a:extLst>
                <a:ext uri="{FF2B5EF4-FFF2-40B4-BE49-F238E27FC236}">
                  <a16:creationId xmlns:a16="http://schemas.microsoft.com/office/drawing/2014/main" id="{D3EC018D-F516-A218-EBF3-843D466D6FAE}"/>
                </a:ext>
              </a:extLst>
            </p:cNvPr>
            <p:cNvSpPr/>
            <p:nvPr/>
          </p:nvSpPr>
          <p:spPr>
            <a:xfrm>
              <a:off x="1665254" y="1021052"/>
              <a:ext cx="164682" cy="4571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14" name="Rectangle 113">
              <a:extLst>
                <a:ext uri="{FF2B5EF4-FFF2-40B4-BE49-F238E27FC236}">
                  <a16:creationId xmlns:a16="http://schemas.microsoft.com/office/drawing/2014/main" id="{EC97AEB3-1536-2262-0A4D-EE2CD648C64E}"/>
                </a:ext>
              </a:extLst>
            </p:cNvPr>
            <p:cNvSpPr/>
            <p:nvPr/>
          </p:nvSpPr>
          <p:spPr>
            <a:xfrm>
              <a:off x="1856101" y="1021052"/>
              <a:ext cx="164682" cy="457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15" name="Rectangle 114">
              <a:extLst>
                <a:ext uri="{FF2B5EF4-FFF2-40B4-BE49-F238E27FC236}">
                  <a16:creationId xmlns:a16="http://schemas.microsoft.com/office/drawing/2014/main" id="{4354B64A-7139-B539-0B8E-295FE08CDDBA}"/>
                </a:ext>
              </a:extLst>
            </p:cNvPr>
            <p:cNvSpPr/>
            <p:nvPr/>
          </p:nvSpPr>
          <p:spPr>
            <a:xfrm>
              <a:off x="2072263" y="1021052"/>
              <a:ext cx="164682" cy="4571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19" name="Rectangle 118">
              <a:extLst>
                <a:ext uri="{FF2B5EF4-FFF2-40B4-BE49-F238E27FC236}">
                  <a16:creationId xmlns:a16="http://schemas.microsoft.com/office/drawing/2014/main" id="{CDAEACEA-BBC3-FC91-B3DB-DB9527CA28E1}"/>
                </a:ext>
              </a:extLst>
            </p:cNvPr>
            <p:cNvSpPr/>
            <p:nvPr/>
          </p:nvSpPr>
          <p:spPr>
            <a:xfrm>
              <a:off x="2298210" y="1021052"/>
              <a:ext cx="164682" cy="4571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20" name="Rectangle 119">
              <a:extLst>
                <a:ext uri="{FF2B5EF4-FFF2-40B4-BE49-F238E27FC236}">
                  <a16:creationId xmlns:a16="http://schemas.microsoft.com/office/drawing/2014/main" id="{0232ACD0-8615-F428-7E23-9A0F14D6FB92}"/>
                </a:ext>
              </a:extLst>
            </p:cNvPr>
            <p:cNvSpPr/>
            <p:nvPr/>
          </p:nvSpPr>
          <p:spPr>
            <a:xfrm>
              <a:off x="2489057" y="1021052"/>
              <a:ext cx="164682" cy="457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21" name="Rectangle 120">
              <a:extLst>
                <a:ext uri="{FF2B5EF4-FFF2-40B4-BE49-F238E27FC236}">
                  <a16:creationId xmlns:a16="http://schemas.microsoft.com/office/drawing/2014/main" id="{3323EA1C-D1D4-BDC9-1413-830400F6BE2D}"/>
                </a:ext>
              </a:extLst>
            </p:cNvPr>
            <p:cNvSpPr/>
            <p:nvPr/>
          </p:nvSpPr>
          <p:spPr>
            <a:xfrm>
              <a:off x="2705219" y="1021052"/>
              <a:ext cx="164682" cy="4571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grpSp>
      <p:sp>
        <p:nvSpPr>
          <p:cNvPr id="2" name="Oval 1">
            <a:extLst>
              <a:ext uri="{FF2B5EF4-FFF2-40B4-BE49-F238E27FC236}">
                <a16:creationId xmlns:a16="http://schemas.microsoft.com/office/drawing/2014/main" id="{0A9E332A-2FEE-3D45-A4EB-E317AB798EFB}"/>
              </a:ext>
            </a:extLst>
          </p:cNvPr>
          <p:cNvSpPr/>
          <p:nvPr/>
        </p:nvSpPr>
        <p:spPr>
          <a:xfrm>
            <a:off x="61851" y="244756"/>
            <a:ext cx="2134938" cy="2134938"/>
          </a:xfrm>
          <a:prstGeom prst="ellipse">
            <a:avLst/>
          </a:prstGeom>
          <a:solidFill>
            <a:schemeClr val="accent5">
              <a:lumMod val="40000"/>
              <a:lumOff val="6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3" name="Oval 2">
            <a:extLst>
              <a:ext uri="{FF2B5EF4-FFF2-40B4-BE49-F238E27FC236}">
                <a16:creationId xmlns:a16="http://schemas.microsoft.com/office/drawing/2014/main" id="{4C032353-A687-DB85-5F86-92B80000A585}"/>
              </a:ext>
            </a:extLst>
          </p:cNvPr>
          <p:cNvSpPr/>
          <p:nvPr/>
        </p:nvSpPr>
        <p:spPr>
          <a:xfrm>
            <a:off x="9703143" y="4701883"/>
            <a:ext cx="2134938" cy="2134938"/>
          </a:xfrm>
          <a:prstGeom prst="ellipse">
            <a:avLst/>
          </a:prstGeom>
          <a:solidFill>
            <a:srgbClr val="99CC33"/>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2" name="Oval 11">
            <a:extLst>
              <a:ext uri="{FF2B5EF4-FFF2-40B4-BE49-F238E27FC236}">
                <a16:creationId xmlns:a16="http://schemas.microsoft.com/office/drawing/2014/main" id="{8585326B-EB2E-5831-2D1A-34520D37185A}"/>
              </a:ext>
            </a:extLst>
          </p:cNvPr>
          <p:cNvSpPr/>
          <p:nvPr/>
        </p:nvSpPr>
        <p:spPr>
          <a:xfrm>
            <a:off x="10770612" y="421508"/>
            <a:ext cx="788540" cy="78854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5" name="Oval 14">
            <a:extLst>
              <a:ext uri="{FF2B5EF4-FFF2-40B4-BE49-F238E27FC236}">
                <a16:creationId xmlns:a16="http://schemas.microsoft.com/office/drawing/2014/main" id="{90C07E0E-CB78-CDB9-4740-A20B041DFC5B}"/>
              </a:ext>
            </a:extLst>
          </p:cNvPr>
          <p:cNvSpPr/>
          <p:nvPr/>
        </p:nvSpPr>
        <p:spPr>
          <a:xfrm>
            <a:off x="3926345" y="5054514"/>
            <a:ext cx="308073" cy="308073"/>
          </a:xfrm>
          <a:prstGeom prst="ellipse">
            <a:avLst/>
          </a:prstGeom>
          <a:solidFill>
            <a:schemeClr val="accent3"/>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6" name="Oval 15">
            <a:extLst>
              <a:ext uri="{FF2B5EF4-FFF2-40B4-BE49-F238E27FC236}">
                <a16:creationId xmlns:a16="http://schemas.microsoft.com/office/drawing/2014/main" id="{991F70EB-FCA3-4B96-6391-D0961F9D07AF}"/>
              </a:ext>
            </a:extLst>
          </p:cNvPr>
          <p:cNvSpPr/>
          <p:nvPr/>
        </p:nvSpPr>
        <p:spPr>
          <a:xfrm>
            <a:off x="6676462" y="830442"/>
            <a:ext cx="223496" cy="223496"/>
          </a:xfrm>
          <a:prstGeom prst="ellipse">
            <a:avLst/>
          </a:prstGeom>
          <a:solidFill>
            <a:schemeClr val="accent5"/>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46947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3EBBE-85D3-146D-89F3-451CBB2C0DAD}"/>
            </a:ext>
          </a:extLst>
        </p:cNvPr>
        <p:cNvGrpSpPr/>
        <p:nvPr/>
      </p:nvGrpSpPr>
      <p:grpSpPr>
        <a:xfrm>
          <a:off x="0" y="0"/>
          <a:ext cx="0" cy="0"/>
          <a:chOff x="0" y="0"/>
          <a:chExt cx="0" cy="0"/>
        </a:xfrm>
      </p:grpSpPr>
      <p:sp>
        <p:nvSpPr>
          <p:cNvPr id="4" name="Arc 3">
            <a:extLst>
              <a:ext uri="{FF2B5EF4-FFF2-40B4-BE49-F238E27FC236}">
                <a16:creationId xmlns:a16="http://schemas.microsoft.com/office/drawing/2014/main" id="{1850A1DB-2303-F29A-4B9C-0DBFEDEF3573}"/>
              </a:ext>
            </a:extLst>
          </p:cNvPr>
          <p:cNvSpPr/>
          <p:nvPr/>
        </p:nvSpPr>
        <p:spPr>
          <a:xfrm rot="5400000">
            <a:off x="502090" y="2574324"/>
            <a:ext cx="2516218" cy="2587460"/>
          </a:xfrm>
          <a:prstGeom prst="arc">
            <a:avLst>
              <a:gd name="adj1" fmla="val 14501341"/>
              <a:gd name="adj2" fmla="val 524770"/>
            </a:avLst>
          </a:prstGeom>
          <a:ln w="285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 name="Arc 4">
            <a:extLst>
              <a:ext uri="{FF2B5EF4-FFF2-40B4-BE49-F238E27FC236}">
                <a16:creationId xmlns:a16="http://schemas.microsoft.com/office/drawing/2014/main" id="{F4EAF65C-F585-C01A-B162-BD9BF8C57A98}"/>
              </a:ext>
            </a:extLst>
          </p:cNvPr>
          <p:cNvSpPr/>
          <p:nvPr/>
        </p:nvSpPr>
        <p:spPr>
          <a:xfrm rot="20908908">
            <a:off x="2619319" y="890817"/>
            <a:ext cx="2451400" cy="2833966"/>
          </a:xfrm>
          <a:prstGeom prst="arc">
            <a:avLst>
              <a:gd name="adj1" fmla="val 9208002"/>
              <a:gd name="adj2" fmla="val 657659"/>
            </a:avLst>
          </a:prstGeom>
          <a:ln w="285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Arc 7">
            <a:extLst>
              <a:ext uri="{FF2B5EF4-FFF2-40B4-BE49-F238E27FC236}">
                <a16:creationId xmlns:a16="http://schemas.microsoft.com/office/drawing/2014/main" id="{77D0AAEE-EA6B-5097-FD23-AC215AD77269}"/>
              </a:ext>
            </a:extLst>
          </p:cNvPr>
          <p:cNvSpPr/>
          <p:nvPr/>
        </p:nvSpPr>
        <p:spPr>
          <a:xfrm rot="9658117">
            <a:off x="5534442" y="1496823"/>
            <a:ext cx="2024901" cy="2110451"/>
          </a:xfrm>
          <a:prstGeom prst="arc">
            <a:avLst>
              <a:gd name="adj1" fmla="val 10744046"/>
              <a:gd name="adj2" fmla="val 0"/>
            </a:avLst>
          </a:prstGeom>
          <a:ln w="285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Arc 8">
            <a:extLst>
              <a:ext uri="{FF2B5EF4-FFF2-40B4-BE49-F238E27FC236}">
                <a16:creationId xmlns:a16="http://schemas.microsoft.com/office/drawing/2014/main" id="{FCF48390-53AB-7646-B802-474C43092946}"/>
              </a:ext>
            </a:extLst>
          </p:cNvPr>
          <p:cNvSpPr/>
          <p:nvPr/>
        </p:nvSpPr>
        <p:spPr>
          <a:xfrm rot="7399661">
            <a:off x="6619043" y="2588924"/>
            <a:ext cx="3921084" cy="3511256"/>
          </a:xfrm>
          <a:prstGeom prst="arc">
            <a:avLst>
              <a:gd name="adj1" fmla="val 11923769"/>
              <a:gd name="adj2" fmla="val 994613"/>
            </a:avLst>
          </a:prstGeom>
          <a:ln w="285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Arc 9">
            <a:extLst>
              <a:ext uri="{FF2B5EF4-FFF2-40B4-BE49-F238E27FC236}">
                <a16:creationId xmlns:a16="http://schemas.microsoft.com/office/drawing/2014/main" id="{B6A0FC17-C1B8-9862-125A-053FA5E881C3}"/>
              </a:ext>
            </a:extLst>
          </p:cNvPr>
          <p:cNvSpPr/>
          <p:nvPr/>
        </p:nvSpPr>
        <p:spPr>
          <a:xfrm rot="16200000">
            <a:off x="5764522" y="2498248"/>
            <a:ext cx="2736555" cy="1944347"/>
          </a:xfrm>
          <a:prstGeom prst="arc">
            <a:avLst>
              <a:gd name="adj1" fmla="val 10744046"/>
              <a:gd name="adj2" fmla="val 980876"/>
            </a:avLst>
          </a:prstGeom>
          <a:ln w="285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Arc 10">
            <a:extLst>
              <a:ext uri="{FF2B5EF4-FFF2-40B4-BE49-F238E27FC236}">
                <a16:creationId xmlns:a16="http://schemas.microsoft.com/office/drawing/2014/main" id="{267273CD-7311-771A-8690-C53FCDAC3BC6}"/>
              </a:ext>
            </a:extLst>
          </p:cNvPr>
          <p:cNvSpPr/>
          <p:nvPr/>
        </p:nvSpPr>
        <p:spPr>
          <a:xfrm rot="14400000">
            <a:off x="9625002" y="904592"/>
            <a:ext cx="2141629" cy="2218818"/>
          </a:xfrm>
          <a:prstGeom prst="arc">
            <a:avLst>
              <a:gd name="adj1" fmla="val 16200000"/>
              <a:gd name="adj2" fmla="val 163553"/>
            </a:avLst>
          </a:prstGeom>
          <a:ln w="285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nvGrpSpPr>
          <p:cNvPr id="13" name="Group 12">
            <a:extLst>
              <a:ext uri="{FF2B5EF4-FFF2-40B4-BE49-F238E27FC236}">
                <a16:creationId xmlns:a16="http://schemas.microsoft.com/office/drawing/2014/main" id="{1FB292EA-872C-C4D5-9209-C07BB88D401F}"/>
              </a:ext>
            </a:extLst>
          </p:cNvPr>
          <p:cNvGrpSpPr/>
          <p:nvPr/>
        </p:nvGrpSpPr>
        <p:grpSpPr>
          <a:xfrm rot="5103135">
            <a:off x="673100" y="4425760"/>
            <a:ext cx="1447800" cy="1400808"/>
            <a:chOff x="1066800" y="3336246"/>
            <a:chExt cx="1914526" cy="1852385"/>
          </a:xfrm>
          <a:solidFill>
            <a:schemeClr val="accent2"/>
          </a:solidFill>
        </p:grpSpPr>
        <p:sp>
          <p:nvSpPr>
            <p:cNvPr id="7" name="Freeform: Shape 6">
              <a:extLst>
                <a:ext uri="{FF2B5EF4-FFF2-40B4-BE49-F238E27FC236}">
                  <a16:creationId xmlns:a16="http://schemas.microsoft.com/office/drawing/2014/main" id="{ECD43679-F780-6459-513C-C785AEE8F0D6}"/>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 name="Freeform: Shape 5">
              <a:extLst>
                <a:ext uri="{FF2B5EF4-FFF2-40B4-BE49-F238E27FC236}">
                  <a16:creationId xmlns:a16="http://schemas.microsoft.com/office/drawing/2014/main" id="{C67A4C12-8EBF-EBB0-BE06-5AD2BFF87000}"/>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14" name="Oval 13">
            <a:extLst>
              <a:ext uri="{FF2B5EF4-FFF2-40B4-BE49-F238E27FC236}">
                <a16:creationId xmlns:a16="http://schemas.microsoft.com/office/drawing/2014/main" id="{8E7C11B3-90CA-CC3C-844C-DF4C73BFDCD7}"/>
              </a:ext>
            </a:extLst>
          </p:cNvPr>
          <p:cNvSpPr/>
          <p:nvPr/>
        </p:nvSpPr>
        <p:spPr>
          <a:xfrm>
            <a:off x="831566" y="4560729"/>
            <a:ext cx="1130868" cy="1130868"/>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4" name="Group 23">
            <a:extLst>
              <a:ext uri="{FF2B5EF4-FFF2-40B4-BE49-F238E27FC236}">
                <a16:creationId xmlns:a16="http://schemas.microsoft.com/office/drawing/2014/main" id="{A12C5B60-2428-3387-1B88-A319BDD953B9}"/>
              </a:ext>
            </a:extLst>
          </p:cNvPr>
          <p:cNvGrpSpPr/>
          <p:nvPr/>
        </p:nvGrpSpPr>
        <p:grpSpPr>
          <a:xfrm rot="20782493">
            <a:off x="2119046" y="2308361"/>
            <a:ext cx="1447800" cy="1400808"/>
            <a:chOff x="1066800" y="3336246"/>
            <a:chExt cx="1914526" cy="1852385"/>
          </a:xfrm>
          <a:solidFill>
            <a:schemeClr val="accent3"/>
          </a:solidFill>
        </p:grpSpPr>
        <p:sp>
          <p:nvSpPr>
            <p:cNvPr id="25" name="Freeform: Shape 24">
              <a:extLst>
                <a:ext uri="{FF2B5EF4-FFF2-40B4-BE49-F238E27FC236}">
                  <a16:creationId xmlns:a16="http://schemas.microsoft.com/office/drawing/2014/main" id="{88C53EDE-6D4B-CC54-2081-B5469708E248}"/>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6" name="Freeform: Shape 25">
              <a:extLst>
                <a:ext uri="{FF2B5EF4-FFF2-40B4-BE49-F238E27FC236}">
                  <a16:creationId xmlns:a16="http://schemas.microsoft.com/office/drawing/2014/main" id="{3B83248A-8F39-7D33-78CE-4751F7FF9E91}"/>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27" name="Oval 26">
            <a:extLst>
              <a:ext uri="{FF2B5EF4-FFF2-40B4-BE49-F238E27FC236}">
                <a16:creationId xmlns:a16="http://schemas.microsoft.com/office/drawing/2014/main" id="{B40B28F1-6A02-C093-55E4-99E7AA07B5FE}"/>
              </a:ext>
            </a:extLst>
          </p:cNvPr>
          <p:cNvSpPr/>
          <p:nvPr/>
        </p:nvSpPr>
        <p:spPr>
          <a:xfrm>
            <a:off x="2277512" y="2443330"/>
            <a:ext cx="1130868" cy="1130868"/>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28" name="Group 27">
            <a:extLst>
              <a:ext uri="{FF2B5EF4-FFF2-40B4-BE49-F238E27FC236}">
                <a16:creationId xmlns:a16="http://schemas.microsoft.com/office/drawing/2014/main" id="{7AB8BDE9-1A27-D8E5-A1CF-BF31B1F7E827}"/>
              </a:ext>
            </a:extLst>
          </p:cNvPr>
          <p:cNvGrpSpPr/>
          <p:nvPr/>
        </p:nvGrpSpPr>
        <p:grpSpPr>
          <a:xfrm rot="19548605">
            <a:off x="4586021" y="1742927"/>
            <a:ext cx="1447800" cy="1400808"/>
            <a:chOff x="1066800" y="3336246"/>
            <a:chExt cx="1914526" cy="1852385"/>
          </a:xfrm>
          <a:solidFill>
            <a:schemeClr val="accent4"/>
          </a:solidFill>
        </p:grpSpPr>
        <p:sp>
          <p:nvSpPr>
            <p:cNvPr id="29" name="Freeform: Shape 28">
              <a:extLst>
                <a:ext uri="{FF2B5EF4-FFF2-40B4-BE49-F238E27FC236}">
                  <a16:creationId xmlns:a16="http://schemas.microsoft.com/office/drawing/2014/main" id="{E858F35B-0DC6-83FE-DB92-D58FBB79F8F0}"/>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0" name="Freeform: Shape 29">
              <a:extLst>
                <a:ext uri="{FF2B5EF4-FFF2-40B4-BE49-F238E27FC236}">
                  <a16:creationId xmlns:a16="http://schemas.microsoft.com/office/drawing/2014/main" id="{4298C239-87CE-9EC3-F514-D0651666CFF9}"/>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31" name="Oval 30">
            <a:extLst>
              <a:ext uri="{FF2B5EF4-FFF2-40B4-BE49-F238E27FC236}">
                <a16:creationId xmlns:a16="http://schemas.microsoft.com/office/drawing/2014/main" id="{C5BF44CD-AE61-4E9E-0090-597219C83298}"/>
              </a:ext>
            </a:extLst>
          </p:cNvPr>
          <p:cNvSpPr/>
          <p:nvPr/>
        </p:nvSpPr>
        <p:spPr>
          <a:xfrm>
            <a:off x="4744487" y="1877896"/>
            <a:ext cx="1130868" cy="1130868"/>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2" name="Group 31">
            <a:extLst>
              <a:ext uri="{FF2B5EF4-FFF2-40B4-BE49-F238E27FC236}">
                <a16:creationId xmlns:a16="http://schemas.microsoft.com/office/drawing/2014/main" id="{1753654F-FC99-5781-034F-07BE02FA3E8D}"/>
              </a:ext>
            </a:extLst>
          </p:cNvPr>
          <p:cNvGrpSpPr/>
          <p:nvPr/>
        </p:nvGrpSpPr>
        <p:grpSpPr>
          <a:xfrm rot="19937554">
            <a:off x="6157646" y="4390877"/>
            <a:ext cx="1447800" cy="1400808"/>
            <a:chOff x="1066800" y="3336246"/>
            <a:chExt cx="1914526" cy="1852385"/>
          </a:xfrm>
          <a:solidFill>
            <a:schemeClr val="accent5"/>
          </a:solidFill>
        </p:grpSpPr>
        <p:sp>
          <p:nvSpPr>
            <p:cNvPr id="33" name="Freeform: Shape 32">
              <a:extLst>
                <a:ext uri="{FF2B5EF4-FFF2-40B4-BE49-F238E27FC236}">
                  <a16:creationId xmlns:a16="http://schemas.microsoft.com/office/drawing/2014/main" id="{DED99223-383C-C643-FAC4-BD410B83A85B}"/>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4" name="Freeform: Shape 33">
              <a:extLst>
                <a:ext uri="{FF2B5EF4-FFF2-40B4-BE49-F238E27FC236}">
                  <a16:creationId xmlns:a16="http://schemas.microsoft.com/office/drawing/2014/main" id="{4E25DC23-D75E-2CD3-42AB-000926E51F39}"/>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35" name="Oval 34">
            <a:extLst>
              <a:ext uri="{FF2B5EF4-FFF2-40B4-BE49-F238E27FC236}">
                <a16:creationId xmlns:a16="http://schemas.microsoft.com/office/drawing/2014/main" id="{AAD979CD-C89F-9276-5661-D54E62743971}"/>
              </a:ext>
            </a:extLst>
          </p:cNvPr>
          <p:cNvSpPr/>
          <p:nvPr/>
        </p:nvSpPr>
        <p:spPr>
          <a:xfrm>
            <a:off x="6316112" y="4525846"/>
            <a:ext cx="1130868" cy="1130868"/>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6" name="Group 35">
            <a:extLst>
              <a:ext uri="{FF2B5EF4-FFF2-40B4-BE49-F238E27FC236}">
                <a16:creationId xmlns:a16="http://schemas.microsoft.com/office/drawing/2014/main" id="{B508EDC8-2D46-DB89-BCAF-2F04AE6BD623}"/>
              </a:ext>
            </a:extLst>
          </p:cNvPr>
          <p:cNvGrpSpPr/>
          <p:nvPr/>
        </p:nvGrpSpPr>
        <p:grpSpPr>
          <a:xfrm rot="19820891">
            <a:off x="9273067" y="2243864"/>
            <a:ext cx="1447800" cy="1400808"/>
            <a:chOff x="1066800" y="3336246"/>
            <a:chExt cx="1914526" cy="1852385"/>
          </a:xfrm>
          <a:solidFill>
            <a:schemeClr val="accent1"/>
          </a:solidFill>
        </p:grpSpPr>
        <p:sp>
          <p:nvSpPr>
            <p:cNvPr id="37" name="Freeform: Shape 36">
              <a:extLst>
                <a:ext uri="{FF2B5EF4-FFF2-40B4-BE49-F238E27FC236}">
                  <a16:creationId xmlns:a16="http://schemas.microsoft.com/office/drawing/2014/main" id="{3805999B-3087-523B-EAD9-DD2A3C545804}"/>
                </a:ext>
              </a:extLst>
            </p:cNvPr>
            <p:cNvSpPr/>
            <p:nvPr/>
          </p:nvSpPr>
          <p:spPr>
            <a:xfrm>
              <a:off x="2262187" y="3336246"/>
              <a:ext cx="719139" cy="1852384"/>
            </a:xfrm>
            <a:custGeom>
              <a:avLst/>
              <a:gdLst>
                <a:gd name="connsiteX0" fmla="*/ 0 w 719139"/>
                <a:gd name="connsiteY0" fmla="*/ 0 h 1852384"/>
                <a:gd name="connsiteX1" fmla="*/ 46537 w 719139"/>
                <a:gd name="connsiteY1" fmla="*/ 11966 h 1852384"/>
                <a:gd name="connsiteX2" fmla="*/ 719139 w 719139"/>
                <a:gd name="connsiteY2" fmla="*/ 926192 h 1852384"/>
                <a:gd name="connsiteX3" fmla="*/ 46537 w 719139"/>
                <a:gd name="connsiteY3" fmla="*/ 1840418 h 1852384"/>
                <a:gd name="connsiteX4" fmla="*/ 0 w 719139"/>
                <a:gd name="connsiteY4" fmla="*/ 1852384 h 1852384"/>
                <a:gd name="connsiteX5" fmla="*/ 0 w 719139"/>
                <a:gd name="connsiteY5" fmla="*/ 1436279 h 1852384"/>
                <a:gd name="connsiteX6" fmla="*/ 77459 w 719139"/>
                <a:gd name="connsiteY6" fmla="*/ 1394235 h 1852384"/>
                <a:gd name="connsiteX7" fmla="*/ 326315 w 719139"/>
                <a:gd name="connsiteY7" fmla="*/ 926192 h 1852384"/>
                <a:gd name="connsiteX8" fmla="*/ 77459 w 719139"/>
                <a:gd name="connsiteY8" fmla="*/ 458149 h 1852384"/>
                <a:gd name="connsiteX9" fmla="*/ 0 w 719139"/>
                <a:gd name="connsiteY9" fmla="*/ 416106 h 1852384"/>
                <a:gd name="connsiteX10" fmla="*/ 0 w 719139"/>
                <a:gd name="connsiteY10" fmla="*/ 0 h 18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9" h="1852384">
                  <a:moveTo>
                    <a:pt x="0" y="0"/>
                  </a:moveTo>
                  <a:lnTo>
                    <a:pt x="46537" y="11966"/>
                  </a:lnTo>
                  <a:cubicBezTo>
                    <a:pt x="436209" y="133166"/>
                    <a:pt x="719139" y="496638"/>
                    <a:pt x="719139" y="926192"/>
                  </a:cubicBezTo>
                  <a:cubicBezTo>
                    <a:pt x="719139" y="1355746"/>
                    <a:pt x="436209" y="1719218"/>
                    <a:pt x="46537" y="1840418"/>
                  </a:cubicBezTo>
                  <a:lnTo>
                    <a:pt x="0" y="1852384"/>
                  </a:lnTo>
                  <a:lnTo>
                    <a:pt x="0" y="1436279"/>
                  </a:lnTo>
                  <a:lnTo>
                    <a:pt x="77459" y="1394235"/>
                  </a:lnTo>
                  <a:cubicBezTo>
                    <a:pt x="227601" y="1292801"/>
                    <a:pt x="326315" y="1121025"/>
                    <a:pt x="326315" y="926192"/>
                  </a:cubicBezTo>
                  <a:cubicBezTo>
                    <a:pt x="326315" y="731360"/>
                    <a:pt x="227601" y="559583"/>
                    <a:pt x="77459" y="458149"/>
                  </a:cubicBezTo>
                  <a:lnTo>
                    <a:pt x="0" y="416106"/>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8" name="Freeform: Shape 37">
              <a:extLst>
                <a:ext uri="{FF2B5EF4-FFF2-40B4-BE49-F238E27FC236}">
                  <a16:creationId xmlns:a16="http://schemas.microsoft.com/office/drawing/2014/main" id="{6429279C-8DEA-05CF-A6AA-7630BD8137E3}"/>
                </a:ext>
              </a:extLst>
            </p:cNvPr>
            <p:cNvSpPr/>
            <p:nvPr/>
          </p:nvSpPr>
          <p:spPr>
            <a:xfrm>
              <a:off x="1066800" y="3336248"/>
              <a:ext cx="719137" cy="1852383"/>
            </a:xfrm>
            <a:custGeom>
              <a:avLst/>
              <a:gdLst>
                <a:gd name="connsiteX0" fmla="*/ 719137 w 719137"/>
                <a:gd name="connsiteY0" fmla="*/ 0 h 1852383"/>
                <a:gd name="connsiteX1" fmla="*/ 719137 w 719137"/>
                <a:gd name="connsiteY1" fmla="*/ 416105 h 1852383"/>
                <a:gd name="connsiteX2" fmla="*/ 641678 w 719137"/>
                <a:gd name="connsiteY2" fmla="*/ 458148 h 1852383"/>
                <a:gd name="connsiteX3" fmla="*/ 392822 w 719137"/>
                <a:gd name="connsiteY3" fmla="*/ 926191 h 1852383"/>
                <a:gd name="connsiteX4" fmla="*/ 641678 w 719137"/>
                <a:gd name="connsiteY4" fmla="*/ 1394234 h 1852383"/>
                <a:gd name="connsiteX5" fmla="*/ 719137 w 719137"/>
                <a:gd name="connsiteY5" fmla="*/ 1436278 h 1852383"/>
                <a:gd name="connsiteX6" fmla="*/ 719137 w 719137"/>
                <a:gd name="connsiteY6" fmla="*/ 1852383 h 1852383"/>
                <a:gd name="connsiteX7" fmla="*/ 672602 w 719137"/>
                <a:gd name="connsiteY7" fmla="*/ 1840417 h 1852383"/>
                <a:gd name="connsiteX8" fmla="*/ 0 w 719137"/>
                <a:gd name="connsiteY8" fmla="*/ 926191 h 1852383"/>
                <a:gd name="connsiteX9" fmla="*/ 672602 w 719137"/>
                <a:gd name="connsiteY9" fmla="*/ 11965 h 1852383"/>
                <a:gd name="connsiteX10" fmla="*/ 719137 w 719137"/>
                <a:gd name="connsiteY10" fmla="*/ 0 h 1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137" h="1852383">
                  <a:moveTo>
                    <a:pt x="719137" y="0"/>
                  </a:moveTo>
                  <a:lnTo>
                    <a:pt x="719137" y="416105"/>
                  </a:lnTo>
                  <a:lnTo>
                    <a:pt x="641678" y="458148"/>
                  </a:lnTo>
                  <a:cubicBezTo>
                    <a:pt x="491536" y="559582"/>
                    <a:pt x="392822" y="731359"/>
                    <a:pt x="392822" y="926191"/>
                  </a:cubicBezTo>
                  <a:cubicBezTo>
                    <a:pt x="392822" y="1121024"/>
                    <a:pt x="491536" y="1292800"/>
                    <a:pt x="641678" y="1394234"/>
                  </a:cubicBezTo>
                  <a:lnTo>
                    <a:pt x="719137" y="1436278"/>
                  </a:lnTo>
                  <a:lnTo>
                    <a:pt x="719137" y="1852383"/>
                  </a:lnTo>
                  <a:lnTo>
                    <a:pt x="672602" y="1840417"/>
                  </a:lnTo>
                  <a:cubicBezTo>
                    <a:pt x="282930" y="1719217"/>
                    <a:pt x="0" y="1355745"/>
                    <a:pt x="0" y="926191"/>
                  </a:cubicBezTo>
                  <a:cubicBezTo>
                    <a:pt x="0" y="496637"/>
                    <a:pt x="282930" y="133165"/>
                    <a:pt x="672602" y="11965"/>
                  </a:cubicBezTo>
                  <a:lnTo>
                    <a:pt x="71913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sp>
        <p:nvSpPr>
          <p:cNvPr id="39" name="Oval 38">
            <a:extLst>
              <a:ext uri="{FF2B5EF4-FFF2-40B4-BE49-F238E27FC236}">
                <a16:creationId xmlns:a16="http://schemas.microsoft.com/office/drawing/2014/main" id="{94A75C42-BA48-9EC0-FAEB-9CB8C3D0BD0C}"/>
              </a:ext>
            </a:extLst>
          </p:cNvPr>
          <p:cNvSpPr/>
          <p:nvPr/>
        </p:nvSpPr>
        <p:spPr>
          <a:xfrm>
            <a:off x="9431533" y="2378833"/>
            <a:ext cx="1130868" cy="1130868"/>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Graphic 14">
            <a:extLst>
              <a:ext uri="{FF2B5EF4-FFF2-40B4-BE49-F238E27FC236}">
                <a16:creationId xmlns:a16="http://schemas.microsoft.com/office/drawing/2014/main" id="{14A2A5C7-FE7E-379A-4733-3C4C52C43D84}"/>
              </a:ext>
            </a:extLst>
          </p:cNvPr>
          <p:cNvSpPr/>
          <p:nvPr/>
        </p:nvSpPr>
        <p:spPr>
          <a:xfrm>
            <a:off x="6670439" y="4802097"/>
            <a:ext cx="553879" cy="503705"/>
          </a:xfrm>
          <a:custGeom>
            <a:avLst/>
            <a:gdLst>
              <a:gd name="connsiteX0" fmla="*/ 140256 w 553879"/>
              <a:gd name="connsiteY0" fmla="*/ 170756 h 503705"/>
              <a:gd name="connsiteX1" fmla="*/ 140018 w 553879"/>
              <a:gd name="connsiteY1" fmla="*/ 157348 h 503705"/>
              <a:gd name="connsiteX2" fmla="*/ 153390 w 553879"/>
              <a:gd name="connsiteY2" fmla="*/ 157075 h 503705"/>
              <a:gd name="connsiteX3" fmla="*/ 165989 w 553879"/>
              <a:gd name="connsiteY3" fmla="*/ 169234 h 503705"/>
              <a:gd name="connsiteX4" fmla="*/ 191057 w 553879"/>
              <a:gd name="connsiteY4" fmla="*/ 137225 h 503705"/>
              <a:gd name="connsiteX5" fmla="*/ 204370 w 553879"/>
              <a:gd name="connsiteY5" fmla="*/ 135608 h 503705"/>
              <a:gd name="connsiteX6" fmla="*/ 206022 w 553879"/>
              <a:gd name="connsiteY6" fmla="*/ 148885 h 503705"/>
              <a:gd name="connsiteX7" fmla="*/ 174726 w 553879"/>
              <a:gd name="connsiteY7" fmla="*/ 188846 h 503705"/>
              <a:gd name="connsiteX8" fmla="*/ 160403 w 553879"/>
              <a:gd name="connsiteY8" fmla="*/ 190189 h 503705"/>
              <a:gd name="connsiteX9" fmla="*/ 402392 w 553879"/>
              <a:gd name="connsiteY9" fmla="*/ 301550 h 503705"/>
              <a:gd name="connsiteX10" fmla="*/ 396425 w 553879"/>
              <a:gd name="connsiteY10" fmla="*/ 305021 h 503705"/>
              <a:gd name="connsiteX11" fmla="*/ 385846 w 553879"/>
              <a:gd name="connsiteY11" fmla="*/ 398921 h 503705"/>
              <a:gd name="connsiteX12" fmla="*/ 224588 w 553879"/>
              <a:gd name="connsiteY12" fmla="*/ 442115 h 503705"/>
              <a:gd name="connsiteX13" fmla="*/ 181358 w 553879"/>
              <a:gd name="connsiteY13" fmla="*/ 280892 h 503705"/>
              <a:gd name="connsiteX14" fmla="*/ 320818 w 553879"/>
              <a:gd name="connsiteY14" fmla="*/ 227856 h 503705"/>
              <a:gd name="connsiteX15" fmla="*/ 371191 w 553879"/>
              <a:gd name="connsiteY15" fmla="*/ 260638 h 503705"/>
              <a:gd name="connsiteX16" fmla="*/ 376884 w 553879"/>
              <a:gd name="connsiteY16" fmla="*/ 257334 h 503705"/>
              <a:gd name="connsiteX17" fmla="*/ 380961 w 553879"/>
              <a:gd name="connsiteY17" fmla="*/ 232670 h 503705"/>
              <a:gd name="connsiteX18" fmla="*/ 158216 w 553879"/>
              <a:gd name="connsiteY18" fmla="*/ 267473 h 503705"/>
              <a:gd name="connsiteX19" fmla="*/ 158180 w 553879"/>
              <a:gd name="connsiteY19" fmla="*/ 267473 h 503705"/>
              <a:gd name="connsiteX20" fmla="*/ 211180 w 553879"/>
              <a:gd name="connsiteY20" fmla="*/ 465281 h 503705"/>
              <a:gd name="connsiteX21" fmla="*/ 408216 w 553879"/>
              <a:gd name="connsiteY21" fmla="*/ 413600 h 503705"/>
              <a:gd name="connsiteX22" fmla="*/ 425332 w 553879"/>
              <a:gd name="connsiteY22" fmla="*/ 310191 h 503705"/>
              <a:gd name="connsiteX23" fmla="*/ 379440 w 553879"/>
              <a:gd name="connsiteY23" fmla="*/ 314791 h 503705"/>
              <a:gd name="connsiteX24" fmla="*/ 350533 w 553879"/>
              <a:gd name="connsiteY24" fmla="*/ 331503 h 503705"/>
              <a:gd name="connsiteX25" fmla="*/ 301075 w 553879"/>
              <a:gd name="connsiteY25" fmla="*/ 405054 h 503705"/>
              <a:gd name="connsiteX26" fmla="*/ 249893 w 553879"/>
              <a:gd name="connsiteY26" fmla="*/ 398279 h 503705"/>
              <a:gd name="connsiteX27" fmla="*/ 249858 w 553879"/>
              <a:gd name="connsiteY27" fmla="*/ 398279 h 503705"/>
              <a:gd name="connsiteX28" fmla="*/ 225194 w 553879"/>
              <a:gd name="connsiteY28" fmla="*/ 306162 h 503705"/>
              <a:gd name="connsiteX29" fmla="*/ 325501 w 553879"/>
              <a:gd name="connsiteY29" fmla="*/ 287025 h 503705"/>
              <a:gd name="connsiteX30" fmla="*/ 354277 w 553879"/>
              <a:gd name="connsiteY30" fmla="*/ 270421 h 503705"/>
              <a:gd name="connsiteX31" fmla="*/ 197773 w 553879"/>
              <a:gd name="connsiteY31" fmla="*/ 290330 h 503705"/>
              <a:gd name="connsiteX32" fmla="*/ 234025 w 553879"/>
              <a:gd name="connsiteY32" fmla="*/ 425712 h 503705"/>
              <a:gd name="connsiteX33" fmla="*/ 369432 w 553879"/>
              <a:gd name="connsiteY33" fmla="*/ 389424 h 503705"/>
              <a:gd name="connsiteX34" fmla="*/ 379440 w 553879"/>
              <a:gd name="connsiteY34" fmla="*/ 314791 h 503705"/>
              <a:gd name="connsiteX35" fmla="*/ 332038 w 553879"/>
              <a:gd name="connsiteY35" fmla="*/ 342189 h 503705"/>
              <a:gd name="connsiteX36" fmla="*/ 311760 w 553879"/>
              <a:gd name="connsiteY36" fmla="*/ 353885 h 503705"/>
              <a:gd name="connsiteX37" fmla="*/ 277766 w 553879"/>
              <a:gd name="connsiteY37" fmla="*/ 333536 h 503705"/>
              <a:gd name="connsiteX38" fmla="*/ 286253 w 553879"/>
              <a:gd name="connsiteY38" fmla="*/ 309716 h 503705"/>
              <a:gd name="connsiteX39" fmla="*/ 307244 w 553879"/>
              <a:gd name="connsiteY39" fmla="*/ 297592 h 503705"/>
              <a:gd name="connsiteX40" fmla="*/ 241644 w 553879"/>
              <a:gd name="connsiteY40" fmla="*/ 315683 h 503705"/>
              <a:gd name="connsiteX41" fmla="*/ 259402 w 553879"/>
              <a:gd name="connsiteY41" fmla="*/ 381888 h 503705"/>
              <a:gd name="connsiteX42" fmla="*/ 259366 w 553879"/>
              <a:gd name="connsiteY42" fmla="*/ 381888 h 503705"/>
              <a:gd name="connsiteX43" fmla="*/ 332038 w 553879"/>
              <a:gd name="connsiteY43" fmla="*/ 342189 h 503705"/>
              <a:gd name="connsiteX44" fmla="*/ 484596 w 553879"/>
              <a:gd name="connsiteY44" fmla="*/ 197571 h 503705"/>
              <a:gd name="connsiteX45" fmla="*/ 508047 w 553879"/>
              <a:gd name="connsiteY45" fmla="*/ 238174 h 503705"/>
              <a:gd name="connsiteX46" fmla="*/ 547699 w 553879"/>
              <a:gd name="connsiteY46" fmla="*/ 253138 h 503705"/>
              <a:gd name="connsiteX47" fmla="*/ 549149 w 553879"/>
              <a:gd name="connsiteY47" fmla="*/ 270254 h 503705"/>
              <a:gd name="connsiteX48" fmla="*/ 462250 w 553879"/>
              <a:gd name="connsiteY48" fmla="*/ 320425 h 503705"/>
              <a:gd name="connsiteX49" fmla="*/ 454168 w 553879"/>
              <a:gd name="connsiteY49" fmla="*/ 321103 h 503705"/>
              <a:gd name="connsiteX50" fmla="*/ 445907 w 553879"/>
              <a:gd name="connsiteY50" fmla="*/ 317965 h 503705"/>
              <a:gd name="connsiteX51" fmla="*/ 325988 w 553879"/>
              <a:gd name="connsiteY51" fmla="*/ 498087 h 503705"/>
              <a:gd name="connsiteX52" fmla="*/ 125386 w 553879"/>
              <a:gd name="connsiteY52" fmla="*/ 382281 h 503705"/>
              <a:gd name="connsiteX53" fmla="*/ 120501 w 553879"/>
              <a:gd name="connsiteY53" fmla="*/ 324633 h 503705"/>
              <a:gd name="connsiteX54" fmla="*/ 103148 w 553879"/>
              <a:gd name="connsiteY54" fmla="*/ 315837 h 503705"/>
              <a:gd name="connsiteX55" fmla="*/ 78448 w 553879"/>
              <a:gd name="connsiteY55" fmla="*/ 327058 h 503705"/>
              <a:gd name="connsiteX56" fmla="*/ 67834 w 553879"/>
              <a:gd name="connsiteY56" fmla="*/ 325108 h 503705"/>
              <a:gd name="connsiteX57" fmla="*/ 38761 w 553879"/>
              <a:gd name="connsiteY57" fmla="*/ 296071 h 503705"/>
              <a:gd name="connsiteX58" fmla="*/ 37073 w 553879"/>
              <a:gd name="connsiteY58" fmla="*/ 284886 h 503705"/>
              <a:gd name="connsiteX59" fmla="*/ 48055 w 553879"/>
              <a:gd name="connsiteY59" fmla="*/ 260733 h 503705"/>
              <a:gd name="connsiteX60" fmla="*/ 31546 w 553879"/>
              <a:gd name="connsiteY60" fmla="*/ 220903 h 503705"/>
              <a:gd name="connsiteX61" fmla="*/ 6205 w 553879"/>
              <a:gd name="connsiteY61" fmla="*/ 211370 h 503705"/>
              <a:gd name="connsiteX62" fmla="*/ 36 w 553879"/>
              <a:gd name="connsiteY62" fmla="*/ 202503 h 503705"/>
              <a:gd name="connsiteX63" fmla="*/ 0 w 553879"/>
              <a:gd name="connsiteY63" fmla="*/ 202503 h 503705"/>
              <a:gd name="connsiteX64" fmla="*/ 0 w 553879"/>
              <a:gd name="connsiteY64" fmla="*/ 161401 h 503705"/>
              <a:gd name="connsiteX65" fmla="*/ 6977 w 553879"/>
              <a:gd name="connsiteY65" fmla="*/ 152237 h 503705"/>
              <a:gd name="connsiteX66" fmla="*/ 31534 w 553879"/>
              <a:gd name="connsiteY66" fmla="*/ 143002 h 503705"/>
              <a:gd name="connsiteX67" fmla="*/ 48044 w 553879"/>
              <a:gd name="connsiteY67" fmla="*/ 103148 h 503705"/>
              <a:gd name="connsiteX68" fmla="*/ 36823 w 553879"/>
              <a:gd name="connsiteY68" fmla="*/ 78448 h 503705"/>
              <a:gd name="connsiteX69" fmla="*/ 38749 w 553879"/>
              <a:gd name="connsiteY69" fmla="*/ 67834 h 503705"/>
              <a:gd name="connsiteX70" fmla="*/ 67822 w 553879"/>
              <a:gd name="connsiteY70" fmla="*/ 38761 h 503705"/>
              <a:gd name="connsiteX71" fmla="*/ 79007 w 553879"/>
              <a:gd name="connsiteY71" fmla="*/ 37073 h 503705"/>
              <a:gd name="connsiteX72" fmla="*/ 103136 w 553879"/>
              <a:gd name="connsiteY72" fmla="*/ 48020 h 503705"/>
              <a:gd name="connsiteX73" fmla="*/ 142990 w 553879"/>
              <a:gd name="connsiteY73" fmla="*/ 31546 h 503705"/>
              <a:gd name="connsiteX74" fmla="*/ 152487 w 553879"/>
              <a:gd name="connsiteY74" fmla="*/ 6205 h 503705"/>
              <a:gd name="connsiteX75" fmla="*/ 161378 w 553879"/>
              <a:gd name="connsiteY75" fmla="*/ 36 h 503705"/>
              <a:gd name="connsiteX76" fmla="*/ 161378 w 553879"/>
              <a:gd name="connsiteY76" fmla="*/ 0 h 503705"/>
              <a:gd name="connsiteX77" fmla="*/ 202527 w 553879"/>
              <a:gd name="connsiteY77" fmla="*/ 0 h 503705"/>
              <a:gd name="connsiteX78" fmla="*/ 211691 w 553879"/>
              <a:gd name="connsiteY78" fmla="*/ 6977 h 503705"/>
              <a:gd name="connsiteX79" fmla="*/ 220927 w 553879"/>
              <a:gd name="connsiteY79" fmla="*/ 31534 h 503705"/>
              <a:gd name="connsiteX80" fmla="*/ 260781 w 553879"/>
              <a:gd name="connsiteY80" fmla="*/ 48008 h 503705"/>
              <a:gd name="connsiteX81" fmla="*/ 285445 w 553879"/>
              <a:gd name="connsiteY81" fmla="*/ 36823 h 503705"/>
              <a:gd name="connsiteX82" fmla="*/ 296059 w 553879"/>
              <a:gd name="connsiteY82" fmla="*/ 38749 h 503705"/>
              <a:gd name="connsiteX83" fmla="*/ 296094 w 553879"/>
              <a:gd name="connsiteY83" fmla="*/ 38749 h 503705"/>
              <a:gd name="connsiteX84" fmla="*/ 325168 w 553879"/>
              <a:gd name="connsiteY84" fmla="*/ 67822 h 503705"/>
              <a:gd name="connsiteX85" fmla="*/ 326820 w 553879"/>
              <a:gd name="connsiteY85" fmla="*/ 78971 h 503705"/>
              <a:gd name="connsiteX86" fmla="*/ 315873 w 553879"/>
              <a:gd name="connsiteY86" fmla="*/ 103124 h 503705"/>
              <a:gd name="connsiteX87" fmla="*/ 332347 w 553879"/>
              <a:gd name="connsiteY87" fmla="*/ 142978 h 503705"/>
              <a:gd name="connsiteX88" fmla="*/ 357712 w 553879"/>
              <a:gd name="connsiteY88" fmla="*/ 152475 h 503705"/>
              <a:gd name="connsiteX89" fmla="*/ 363881 w 553879"/>
              <a:gd name="connsiteY89" fmla="*/ 161366 h 503705"/>
              <a:gd name="connsiteX90" fmla="*/ 363917 w 553879"/>
              <a:gd name="connsiteY90" fmla="*/ 161366 h 503705"/>
              <a:gd name="connsiteX91" fmla="*/ 363917 w 553879"/>
              <a:gd name="connsiteY91" fmla="*/ 197143 h 503705"/>
              <a:gd name="connsiteX92" fmla="*/ 384539 w 553879"/>
              <a:gd name="connsiteY92" fmla="*/ 210895 h 503705"/>
              <a:gd name="connsiteX93" fmla="*/ 385882 w 553879"/>
              <a:gd name="connsiteY93" fmla="*/ 202777 h 503705"/>
              <a:gd name="connsiteX94" fmla="*/ 390458 w 553879"/>
              <a:gd name="connsiteY94" fmla="*/ 196109 h 503705"/>
              <a:gd name="connsiteX95" fmla="*/ 477381 w 553879"/>
              <a:gd name="connsiteY95" fmla="*/ 145937 h 503705"/>
              <a:gd name="connsiteX96" fmla="*/ 491431 w 553879"/>
              <a:gd name="connsiteY96" fmla="*/ 155910 h 503705"/>
              <a:gd name="connsiteX97" fmla="*/ 302323 w 553879"/>
              <a:gd name="connsiteY97" fmla="*/ 337470 h 503705"/>
              <a:gd name="connsiteX98" fmla="*/ 491977 w 553879"/>
              <a:gd name="connsiteY98" fmla="*/ 227963 h 503705"/>
              <a:gd name="connsiteX99" fmla="*/ 490052 w 553879"/>
              <a:gd name="connsiteY99" fmla="*/ 221497 h 503705"/>
              <a:gd name="connsiteX100" fmla="*/ 485440 w 553879"/>
              <a:gd name="connsiteY100" fmla="*/ 216612 h 503705"/>
              <a:gd name="connsiteX101" fmla="*/ 295750 w 553879"/>
              <a:gd name="connsiteY101" fmla="*/ 326119 h 503705"/>
              <a:gd name="connsiteX102" fmla="*/ 297675 w 553879"/>
              <a:gd name="connsiteY102" fmla="*/ 332549 h 503705"/>
              <a:gd name="connsiteX103" fmla="*/ 302323 w 553879"/>
              <a:gd name="connsiteY103" fmla="*/ 337470 h 503705"/>
              <a:gd name="connsiteX104" fmla="*/ 522299 w 553879"/>
              <a:gd name="connsiteY104" fmla="*/ 263848 h 503705"/>
              <a:gd name="connsiteX105" fmla="*/ 489315 w 553879"/>
              <a:gd name="connsiteY105" fmla="*/ 251379 h 503705"/>
              <a:gd name="connsiteX106" fmla="*/ 423680 w 553879"/>
              <a:gd name="connsiteY106" fmla="*/ 289319 h 503705"/>
              <a:gd name="connsiteX107" fmla="*/ 456664 w 553879"/>
              <a:gd name="connsiteY107" fmla="*/ 301752 h 503705"/>
              <a:gd name="connsiteX108" fmla="*/ 463807 w 553879"/>
              <a:gd name="connsiteY108" fmla="*/ 207175 h 503705"/>
              <a:gd name="connsiteX109" fmla="*/ 469501 w 553879"/>
              <a:gd name="connsiteY109" fmla="*/ 172408 h 503705"/>
              <a:gd name="connsiteX110" fmla="*/ 403866 w 553879"/>
              <a:gd name="connsiteY110" fmla="*/ 210313 h 503705"/>
              <a:gd name="connsiteX111" fmla="*/ 398137 w 553879"/>
              <a:gd name="connsiteY111" fmla="*/ 245079 h 503705"/>
              <a:gd name="connsiteX112" fmla="*/ 123544 w 553879"/>
              <a:gd name="connsiteY112" fmla="*/ 305152 h 503705"/>
              <a:gd name="connsiteX113" fmla="*/ 132304 w 553879"/>
              <a:gd name="connsiteY113" fmla="*/ 277219 h 503705"/>
              <a:gd name="connsiteX114" fmla="*/ 105953 w 553879"/>
              <a:gd name="connsiteY114" fmla="*/ 105929 h 503705"/>
              <a:gd name="connsiteX115" fmla="*/ 257940 w 553879"/>
              <a:gd name="connsiteY115" fmla="*/ 105929 h 503705"/>
              <a:gd name="connsiteX116" fmla="*/ 289272 w 553879"/>
              <a:gd name="connsiteY116" fmla="*/ 176176 h 503705"/>
              <a:gd name="connsiteX117" fmla="*/ 344863 w 553879"/>
              <a:gd name="connsiteY117" fmla="*/ 188002 h 503705"/>
              <a:gd name="connsiteX118" fmla="*/ 344863 w 553879"/>
              <a:gd name="connsiteY118" fmla="*/ 167927 h 503705"/>
              <a:gd name="connsiteX119" fmla="*/ 321008 w 553879"/>
              <a:gd name="connsiteY119" fmla="*/ 158965 h 503705"/>
              <a:gd name="connsiteX120" fmla="*/ 315041 w 553879"/>
              <a:gd name="connsiteY120" fmla="*/ 152130 h 503705"/>
              <a:gd name="connsiteX121" fmla="*/ 297117 w 553879"/>
              <a:gd name="connsiteY121" fmla="*/ 108900 h 503705"/>
              <a:gd name="connsiteX122" fmla="*/ 296475 w 553879"/>
              <a:gd name="connsiteY122" fmla="*/ 99903 h 503705"/>
              <a:gd name="connsiteX123" fmla="*/ 307053 w 553879"/>
              <a:gd name="connsiteY123" fmla="*/ 76618 h 503705"/>
              <a:gd name="connsiteX124" fmla="*/ 287239 w 553879"/>
              <a:gd name="connsiteY124" fmla="*/ 56839 h 503705"/>
              <a:gd name="connsiteX125" fmla="*/ 264359 w 553879"/>
              <a:gd name="connsiteY125" fmla="*/ 67216 h 503705"/>
              <a:gd name="connsiteX126" fmla="*/ 254992 w 553879"/>
              <a:gd name="connsiteY126" fmla="*/ 66776 h 503705"/>
              <a:gd name="connsiteX127" fmla="*/ 211893 w 553879"/>
              <a:gd name="connsiteY127" fmla="*/ 48852 h 503705"/>
              <a:gd name="connsiteX128" fmla="*/ 204916 w 553879"/>
              <a:gd name="connsiteY128" fmla="*/ 42885 h 503705"/>
              <a:gd name="connsiteX129" fmla="*/ 195954 w 553879"/>
              <a:gd name="connsiteY129" fmla="*/ 18994 h 503705"/>
              <a:gd name="connsiteX130" fmla="*/ 167927 w 553879"/>
              <a:gd name="connsiteY130" fmla="*/ 18994 h 503705"/>
              <a:gd name="connsiteX131" fmla="*/ 158965 w 553879"/>
              <a:gd name="connsiteY131" fmla="*/ 42885 h 503705"/>
              <a:gd name="connsiteX132" fmla="*/ 152130 w 553879"/>
              <a:gd name="connsiteY132" fmla="*/ 48816 h 503705"/>
              <a:gd name="connsiteX133" fmla="*/ 108900 w 553879"/>
              <a:gd name="connsiteY133" fmla="*/ 66776 h 503705"/>
              <a:gd name="connsiteX134" fmla="*/ 99903 w 553879"/>
              <a:gd name="connsiteY134" fmla="*/ 67418 h 503705"/>
              <a:gd name="connsiteX135" fmla="*/ 76618 w 553879"/>
              <a:gd name="connsiteY135" fmla="*/ 56839 h 503705"/>
              <a:gd name="connsiteX136" fmla="*/ 56839 w 553879"/>
              <a:gd name="connsiteY136" fmla="*/ 76618 h 503705"/>
              <a:gd name="connsiteX137" fmla="*/ 67216 w 553879"/>
              <a:gd name="connsiteY137" fmla="*/ 99498 h 503705"/>
              <a:gd name="connsiteX138" fmla="*/ 66776 w 553879"/>
              <a:gd name="connsiteY138" fmla="*/ 108900 h 503705"/>
              <a:gd name="connsiteX139" fmla="*/ 48852 w 553879"/>
              <a:gd name="connsiteY139" fmla="*/ 151964 h 503705"/>
              <a:gd name="connsiteX140" fmla="*/ 42885 w 553879"/>
              <a:gd name="connsiteY140" fmla="*/ 158977 h 503705"/>
              <a:gd name="connsiteX141" fmla="*/ 18994 w 553879"/>
              <a:gd name="connsiteY141" fmla="*/ 167939 h 503705"/>
              <a:gd name="connsiteX142" fmla="*/ 18994 w 553879"/>
              <a:gd name="connsiteY142" fmla="*/ 195942 h 503705"/>
              <a:gd name="connsiteX143" fmla="*/ 42885 w 553879"/>
              <a:gd name="connsiteY143" fmla="*/ 204904 h 503705"/>
              <a:gd name="connsiteX144" fmla="*/ 48816 w 553879"/>
              <a:gd name="connsiteY144" fmla="*/ 211739 h 503705"/>
              <a:gd name="connsiteX145" fmla="*/ 66776 w 553879"/>
              <a:gd name="connsiteY145" fmla="*/ 255004 h 503705"/>
              <a:gd name="connsiteX146" fmla="*/ 67418 w 553879"/>
              <a:gd name="connsiteY146" fmla="*/ 263966 h 503705"/>
              <a:gd name="connsiteX147" fmla="*/ 56839 w 553879"/>
              <a:gd name="connsiteY147" fmla="*/ 287251 h 503705"/>
              <a:gd name="connsiteX148" fmla="*/ 76618 w 553879"/>
              <a:gd name="connsiteY148" fmla="*/ 307065 h 503705"/>
              <a:gd name="connsiteX149" fmla="*/ 99498 w 553879"/>
              <a:gd name="connsiteY149" fmla="*/ 296653 h 503705"/>
              <a:gd name="connsiteX150" fmla="*/ 108900 w 553879"/>
              <a:gd name="connsiteY150" fmla="*/ 297093 h 503705"/>
              <a:gd name="connsiteX151" fmla="*/ 123544 w 553879"/>
              <a:gd name="connsiteY151" fmla="*/ 305152 h 503705"/>
              <a:gd name="connsiteX152" fmla="*/ 140565 w 553879"/>
              <a:gd name="connsiteY152" fmla="*/ 260175 h 503705"/>
              <a:gd name="connsiteX153" fmla="*/ 141813 w 553879"/>
              <a:gd name="connsiteY153" fmla="*/ 258023 h 503705"/>
              <a:gd name="connsiteX154" fmla="*/ 141777 w 553879"/>
              <a:gd name="connsiteY154" fmla="*/ 257988 h 503705"/>
              <a:gd name="connsiteX155" fmla="*/ 270278 w 553879"/>
              <a:gd name="connsiteY155" fmla="*/ 176615 h 503705"/>
              <a:gd name="connsiteX156" fmla="*/ 181964 w 553879"/>
              <a:gd name="connsiteY156" fmla="*/ 93460 h 503705"/>
              <a:gd name="connsiteX157" fmla="*/ 93484 w 553879"/>
              <a:gd name="connsiteY157" fmla="*/ 181940 h 503705"/>
              <a:gd name="connsiteX158" fmla="*/ 140565 w 553879"/>
              <a:gd name="connsiteY158" fmla="*/ 260175 h 50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553879" h="503705">
                <a:moveTo>
                  <a:pt x="140256" y="170756"/>
                </a:moveTo>
                <a:cubicBezTo>
                  <a:pt x="136488" y="167118"/>
                  <a:pt x="136381" y="161116"/>
                  <a:pt x="140018" y="157348"/>
                </a:cubicBezTo>
                <a:cubicBezTo>
                  <a:pt x="143620" y="153580"/>
                  <a:pt x="149622" y="153473"/>
                  <a:pt x="153390" y="157075"/>
                </a:cubicBezTo>
                <a:lnTo>
                  <a:pt x="165989" y="169234"/>
                </a:lnTo>
                <a:lnTo>
                  <a:pt x="191057" y="137225"/>
                </a:lnTo>
                <a:cubicBezTo>
                  <a:pt x="194290" y="133112"/>
                  <a:pt x="200257" y="132375"/>
                  <a:pt x="204370" y="135608"/>
                </a:cubicBezTo>
                <a:cubicBezTo>
                  <a:pt x="208482" y="138806"/>
                  <a:pt x="209219" y="144773"/>
                  <a:pt x="206022" y="148885"/>
                </a:cubicBezTo>
                <a:lnTo>
                  <a:pt x="174726" y="188846"/>
                </a:lnTo>
                <a:cubicBezTo>
                  <a:pt x="171088" y="193696"/>
                  <a:pt x="164515" y="194136"/>
                  <a:pt x="160403" y="190189"/>
                </a:cubicBezTo>
                <a:close/>
                <a:moveTo>
                  <a:pt x="402392" y="301550"/>
                </a:moveTo>
                <a:lnTo>
                  <a:pt x="396425" y="305021"/>
                </a:lnTo>
                <a:cubicBezTo>
                  <a:pt x="406397" y="337304"/>
                  <a:pt x="401786" y="371666"/>
                  <a:pt x="385846" y="398921"/>
                </a:cubicBezTo>
                <a:cubicBezTo>
                  <a:pt x="353231" y="455392"/>
                  <a:pt x="281094" y="474731"/>
                  <a:pt x="224588" y="442115"/>
                </a:cubicBezTo>
                <a:cubicBezTo>
                  <a:pt x="168081" y="409500"/>
                  <a:pt x="148743" y="337399"/>
                  <a:pt x="181358" y="280892"/>
                </a:cubicBezTo>
                <a:cubicBezTo>
                  <a:pt x="209255" y="232575"/>
                  <a:pt x="267544" y="210099"/>
                  <a:pt x="320818" y="227856"/>
                </a:cubicBezTo>
                <a:cubicBezTo>
                  <a:pt x="340085" y="234263"/>
                  <a:pt x="357474" y="245543"/>
                  <a:pt x="371191" y="260638"/>
                </a:cubicBezTo>
                <a:lnTo>
                  <a:pt x="376884" y="257334"/>
                </a:lnTo>
                <a:lnTo>
                  <a:pt x="380961" y="232670"/>
                </a:lnTo>
                <a:cubicBezTo>
                  <a:pt x="312664" y="170744"/>
                  <a:pt x="204441" y="187420"/>
                  <a:pt x="158216" y="267473"/>
                </a:cubicBezTo>
                <a:lnTo>
                  <a:pt x="158180" y="267473"/>
                </a:lnTo>
                <a:cubicBezTo>
                  <a:pt x="118326" y="336579"/>
                  <a:pt x="141801" y="425225"/>
                  <a:pt x="211180" y="465281"/>
                </a:cubicBezTo>
                <a:cubicBezTo>
                  <a:pt x="279882" y="504933"/>
                  <a:pt x="367815" y="481922"/>
                  <a:pt x="408216" y="413600"/>
                </a:cubicBezTo>
                <a:cubicBezTo>
                  <a:pt x="426069" y="383410"/>
                  <a:pt x="433010" y="346789"/>
                  <a:pt x="425332" y="310191"/>
                </a:cubicBezTo>
                <a:close/>
                <a:moveTo>
                  <a:pt x="379440" y="314791"/>
                </a:moveTo>
                <a:lnTo>
                  <a:pt x="350533" y="331503"/>
                </a:lnTo>
                <a:cubicBezTo>
                  <a:pt x="354740" y="364618"/>
                  <a:pt x="333785" y="396259"/>
                  <a:pt x="301075" y="405054"/>
                </a:cubicBezTo>
                <a:cubicBezTo>
                  <a:pt x="283222" y="409844"/>
                  <a:pt x="264691" y="406944"/>
                  <a:pt x="249893" y="398279"/>
                </a:cubicBezTo>
                <a:lnTo>
                  <a:pt x="249858" y="398279"/>
                </a:lnTo>
                <a:cubicBezTo>
                  <a:pt x="217611" y="379642"/>
                  <a:pt x="206557" y="338409"/>
                  <a:pt x="225194" y="306162"/>
                </a:cubicBezTo>
                <a:cubicBezTo>
                  <a:pt x="245852" y="270409"/>
                  <a:pt x="293289" y="261518"/>
                  <a:pt x="325501" y="287025"/>
                </a:cubicBezTo>
                <a:lnTo>
                  <a:pt x="354277" y="270421"/>
                </a:lnTo>
                <a:cubicBezTo>
                  <a:pt x="308385" y="223756"/>
                  <a:pt x="230519" y="233633"/>
                  <a:pt x="197773" y="290330"/>
                </a:cubicBezTo>
                <a:cubicBezTo>
                  <a:pt x="170447" y="337672"/>
                  <a:pt x="186683" y="398351"/>
                  <a:pt x="234025" y="425712"/>
                </a:cubicBezTo>
                <a:cubicBezTo>
                  <a:pt x="281403" y="453074"/>
                  <a:pt x="342046" y="436826"/>
                  <a:pt x="369432" y="389424"/>
                </a:cubicBezTo>
                <a:cubicBezTo>
                  <a:pt x="382007" y="367661"/>
                  <a:pt x="386322" y="341071"/>
                  <a:pt x="379440" y="314791"/>
                </a:cubicBezTo>
                <a:close/>
                <a:moveTo>
                  <a:pt x="332038" y="342189"/>
                </a:moveTo>
                <a:lnTo>
                  <a:pt x="311760" y="353885"/>
                </a:lnTo>
                <a:cubicBezTo>
                  <a:pt x="296772" y="362573"/>
                  <a:pt x="281498" y="348156"/>
                  <a:pt x="277766" y="333536"/>
                </a:cubicBezTo>
                <a:cubicBezTo>
                  <a:pt x="275377" y="324300"/>
                  <a:pt x="277291" y="314875"/>
                  <a:pt x="286253" y="309716"/>
                </a:cubicBezTo>
                <a:lnTo>
                  <a:pt x="307244" y="297592"/>
                </a:lnTo>
                <a:cubicBezTo>
                  <a:pt x="284197" y="284719"/>
                  <a:pt x="254957" y="292636"/>
                  <a:pt x="241644" y="315683"/>
                </a:cubicBezTo>
                <a:cubicBezTo>
                  <a:pt x="228272" y="338801"/>
                  <a:pt x="236189" y="368481"/>
                  <a:pt x="259402" y="381888"/>
                </a:cubicBezTo>
                <a:lnTo>
                  <a:pt x="259366" y="381888"/>
                </a:lnTo>
                <a:cubicBezTo>
                  <a:pt x="290829" y="400003"/>
                  <a:pt x="330350" y="378263"/>
                  <a:pt x="332038" y="342189"/>
                </a:cubicBezTo>
                <a:close/>
                <a:moveTo>
                  <a:pt x="484596" y="197571"/>
                </a:moveTo>
                <a:cubicBezTo>
                  <a:pt x="502318" y="196893"/>
                  <a:pt x="517414" y="223280"/>
                  <a:pt x="508047" y="238174"/>
                </a:cubicBezTo>
                <a:lnTo>
                  <a:pt x="547699" y="253138"/>
                </a:lnTo>
                <a:cubicBezTo>
                  <a:pt x="555211" y="255931"/>
                  <a:pt x="556091" y="266248"/>
                  <a:pt x="549149" y="270254"/>
                </a:cubicBezTo>
                <a:lnTo>
                  <a:pt x="462250" y="320425"/>
                </a:lnTo>
                <a:cubicBezTo>
                  <a:pt x="459861" y="321804"/>
                  <a:pt x="456925" y="322149"/>
                  <a:pt x="454168" y="321103"/>
                </a:cubicBezTo>
                <a:lnTo>
                  <a:pt x="445907" y="317965"/>
                </a:lnTo>
                <a:cubicBezTo>
                  <a:pt x="456961" y="399028"/>
                  <a:pt x="406017" y="476656"/>
                  <a:pt x="325988" y="498087"/>
                </a:cubicBezTo>
                <a:cubicBezTo>
                  <a:pt x="238661" y="521502"/>
                  <a:pt x="148802" y="469584"/>
                  <a:pt x="125386" y="382281"/>
                </a:cubicBezTo>
                <a:cubicBezTo>
                  <a:pt x="120192" y="362942"/>
                  <a:pt x="118718" y="343461"/>
                  <a:pt x="120501" y="324633"/>
                </a:cubicBezTo>
                <a:cubicBezTo>
                  <a:pt x="114475" y="322042"/>
                  <a:pt x="108746" y="319142"/>
                  <a:pt x="103148" y="315837"/>
                </a:cubicBezTo>
                <a:lnTo>
                  <a:pt x="78448" y="327058"/>
                </a:lnTo>
                <a:cubicBezTo>
                  <a:pt x="74740" y="328710"/>
                  <a:pt x="70568" y="327830"/>
                  <a:pt x="67834" y="325108"/>
                </a:cubicBezTo>
                <a:lnTo>
                  <a:pt x="38761" y="296071"/>
                </a:lnTo>
                <a:cubicBezTo>
                  <a:pt x="35730" y="293040"/>
                  <a:pt x="35195" y="288487"/>
                  <a:pt x="37073" y="284886"/>
                </a:cubicBezTo>
                <a:lnTo>
                  <a:pt x="48055" y="260733"/>
                </a:lnTo>
                <a:cubicBezTo>
                  <a:pt x="40710" y="248336"/>
                  <a:pt x="35183" y="234988"/>
                  <a:pt x="31546" y="220903"/>
                </a:cubicBezTo>
                <a:lnTo>
                  <a:pt x="6205" y="211370"/>
                </a:lnTo>
                <a:cubicBezTo>
                  <a:pt x="2401" y="209956"/>
                  <a:pt x="36" y="206354"/>
                  <a:pt x="36" y="202503"/>
                </a:cubicBezTo>
                <a:lnTo>
                  <a:pt x="0" y="202503"/>
                </a:lnTo>
                <a:lnTo>
                  <a:pt x="0" y="161401"/>
                </a:lnTo>
                <a:cubicBezTo>
                  <a:pt x="0" y="157015"/>
                  <a:pt x="2936" y="153319"/>
                  <a:pt x="6977" y="152237"/>
                </a:cubicBezTo>
                <a:lnTo>
                  <a:pt x="31534" y="143002"/>
                </a:lnTo>
                <a:cubicBezTo>
                  <a:pt x="35171" y="128881"/>
                  <a:pt x="40698" y="115545"/>
                  <a:pt x="48044" y="103148"/>
                </a:cubicBezTo>
                <a:lnTo>
                  <a:pt x="36823" y="78448"/>
                </a:lnTo>
                <a:cubicBezTo>
                  <a:pt x="35135" y="74740"/>
                  <a:pt x="36051" y="70568"/>
                  <a:pt x="38749" y="67834"/>
                </a:cubicBezTo>
                <a:lnTo>
                  <a:pt x="67822" y="38761"/>
                </a:lnTo>
                <a:cubicBezTo>
                  <a:pt x="70853" y="35730"/>
                  <a:pt x="75405" y="35195"/>
                  <a:pt x="79007" y="37073"/>
                </a:cubicBezTo>
                <a:lnTo>
                  <a:pt x="103136" y="48020"/>
                </a:lnTo>
                <a:cubicBezTo>
                  <a:pt x="115568" y="40710"/>
                  <a:pt x="128976" y="35183"/>
                  <a:pt x="142990" y="31546"/>
                </a:cubicBezTo>
                <a:lnTo>
                  <a:pt x="152487" y="6205"/>
                </a:lnTo>
                <a:cubicBezTo>
                  <a:pt x="153901" y="2401"/>
                  <a:pt x="157538" y="36"/>
                  <a:pt x="161378" y="36"/>
                </a:cubicBezTo>
                <a:lnTo>
                  <a:pt x="161378" y="0"/>
                </a:lnTo>
                <a:lnTo>
                  <a:pt x="202527" y="0"/>
                </a:lnTo>
                <a:cubicBezTo>
                  <a:pt x="206913" y="0"/>
                  <a:pt x="210574" y="2936"/>
                  <a:pt x="211691" y="6977"/>
                </a:cubicBezTo>
                <a:lnTo>
                  <a:pt x="220927" y="31534"/>
                </a:lnTo>
                <a:cubicBezTo>
                  <a:pt x="235012" y="35171"/>
                  <a:pt x="248348" y="40698"/>
                  <a:pt x="260781" y="48008"/>
                </a:cubicBezTo>
                <a:lnTo>
                  <a:pt x="285445" y="36823"/>
                </a:lnTo>
                <a:cubicBezTo>
                  <a:pt x="289153" y="35135"/>
                  <a:pt x="293361" y="36051"/>
                  <a:pt x="296059" y="38749"/>
                </a:cubicBezTo>
                <a:lnTo>
                  <a:pt x="296094" y="38749"/>
                </a:lnTo>
                <a:lnTo>
                  <a:pt x="325168" y="67822"/>
                </a:lnTo>
                <a:cubicBezTo>
                  <a:pt x="328163" y="70853"/>
                  <a:pt x="328734" y="75405"/>
                  <a:pt x="326820" y="78971"/>
                </a:cubicBezTo>
                <a:lnTo>
                  <a:pt x="315873" y="103124"/>
                </a:lnTo>
                <a:cubicBezTo>
                  <a:pt x="323183" y="115521"/>
                  <a:pt x="328746" y="128869"/>
                  <a:pt x="332347" y="142978"/>
                </a:cubicBezTo>
                <a:lnTo>
                  <a:pt x="357712" y="152475"/>
                </a:lnTo>
                <a:cubicBezTo>
                  <a:pt x="361516" y="153889"/>
                  <a:pt x="363881" y="157491"/>
                  <a:pt x="363881" y="161366"/>
                </a:cubicBezTo>
                <a:lnTo>
                  <a:pt x="363917" y="161366"/>
                </a:lnTo>
                <a:lnTo>
                  <a:pt x="363917" y="197143"/>
                </a:lnTo>
                <a:cubicBezTo>
                  <a:pt x="371131" y="201184"/>
                  <a:pt x="378002" y="205796"/>
                  <a:pt x="384539" y="210895"/>
                </a:cubicBezTo>
                <a:lnTo>
                  <a:pt x="385882" y="202777"/>
                </a:lnTo>
                <a:cubicBezTo>
                  <a:pt x="386357" y="199877"/>
                  <a:pt x="388105" y="197487"/>
                  <a:pt x="390458" y="196109"/>
                </a:cubicBezTo>
                <a:lnTo>
                  <a:pt x="477381" y="145937"/>
                </a:lnTo>
                <a:cubicBezTo>
                  <a:pt x="484251" y="141968"/>
                  <a:pt x="492916" y="147720"/>
                  <a:pt x="491431" y="155910"/>
                </a:cubicBezTo>
                <a:close/>
                <a:moveTo>
                  <a:pt x="302323" y="337470"/>
                </a:moveTo>
                <a:lnTo>
                  <a:pt x="491977" y="227963"/>
                </a:lnTo>
                <a:cubicBezTo>
                  <a:pt x="492584" y="227595"/>
                  <a:pt x="491038" y="223209"/>
                  <a:pt x="490052" y="221497"/>
                </a:cubicBezTo>
                <a:cubicBezTo>
                  <a:pt x="489113" y="219845"/>
                  <a:pt x="485975" y="216279"/>
                  <a:pt x="485440" y="216612"/>
                </a:cubicBezTo>
                <a:lnTo>
                  <a:pt x="295750" y="326119"/>
                </a:lnTo>
                <a:cubicBezTo>
                  <a:pt x="295144" y="326452"/>
                  <a:pt x="296689" y="330873"/>
                  <a:pt x="297675" y="332549"/>
                </a:cubicBezTo>
                <a:cubicBezTo>
                  <a:pt x="298614" y="334201"/>
                  <a:pt x="301752" y="337803"/>
                  <a:pt x="302323" y="337470"/>
                </a:cubicBezTo>
                <a:close/>
                <a:moveTo>
                  <a:pt x="522299" y="263848"/>
                </a:moveTo>
                <a:lnTo>
                  <a:pt x="489315" y="251379"/>
                </a:lnTo>
                <a:lnTo>
                  <a:pt x="423680" y="289319"/>
                </a:lnTo>
                <a:lnTo>
                  <a:pt x="456664" y="301752"/>
                </a:lnTo>
                <a:close/>
                <a:moveTo>
                  <a:pt x="463807" y="207175"/>
                </a:moveTo>
                <a:lnTo>
                  <a:pt x="469501" y="172408"/>
                </a:lnTo>
                <a:lnTo>
                  <a:pt x="403866" y="210313"/>
                </a:lnTo>
                <a:lnTo>
                  <a:pt x="398137" y="245079"/>
                </a:lnTo>
                <a:close/>
                <a:moveTo>
                  <a:pt x="123544" y="305152"/>
                </a:moveTo>
                <a:cubicBezTo>
                  <a:pt x="125636" y="295583"/>
                  <a:pt x="128560" y="286217"/>
                  <a:pt x="132304" y="277219"/>
                </a:cubicBezTo>
                <a:cubicBezTo>
                  <a:pt x="68250" y="243796"/>
                  <a:pt x="54438" y="157443"/>
                  <a:pt x="105953" y="105929"/>
                </a:cubicBezTo>
                <a:cubicBezTo>
                  <a:pt x="147934" y="63947"/>
                  <a:pt x="215994" y="63947"/>
                  <a:pt x="257940" y="105929"/>
                </a:cubicBezTo>
                <a:cubicBezTo>
                  <a:pt x="276138" y="124126"/>
                  <a:pt x="287822" y="148790"/>
                  <a:pt x="289272" y="176176"/>
                </a:cubicBezTo>
                <a:cubicBezTo>
                  <a:pt x="308444" y="176853"/>
                  <a:pt x="327248" y="180894"/>
                  <a:pt x="344863" y="188002"/>
                </a:cubicBezTo>
                <a:lnTo>
                  <a:pt x="344863" y="167927"/>
                </a:lnTo>
                <a:lnTo>
                  <a:pt x="321008" y="158965"/>
                </a:lnTo>
                <a:cubicBezTo>
                  <a:pt x="318108" y="157883"/>
                  <a:pt x="315790" y="155399"/>
                  <a:pt x="315041" y="152130"/>
                </a:cubicBezTo>
                <a:cubicBezTo>
                  <a:pt x="311677" y="136868"/>
                  <a:pt x="305508" y="122106"/>
                  <a:pt x="297117" y="108900"/>
                </a:cubicBezTo>
                <a:cubicBezTo>
                  <a:pt x="295465" y="106274"/>
                  <a:pt x="295096" y="102934"/>
                  <a:pt x="296475" y="99903"/>
                </a:cubicBezTo>
                <a:lnTo>
                  <a:pt x="307053" y="76618"/>
                </a:lnTo>
                <a:lnTo>
                  <a:pt x="287239" y="56839"/>
                </a:lnTo>
                <a:lnTo>
                  <a:pt x="264359" y="67216"/>
                </a:lnTo>
                <a:cubicBezTo>
                  <a:pt x="261494" y="68702"/>
                  <a:pt x="257928" y="68630"/>
                  <a:pt x="254992" y="66776"/>
                </a:cubicBezTo>
                <a:cubicBezTo>
                  <a:pt x="242155" y="58622"/>
                  <a:pt x="226763" y="52014"/>
                  <a:pt x="211893" y="48852"/>
                </a:cubicBezTo>
                <a:cubicBezTo>
                  <a:pt x="208791" y="48210"/>
                  <a:pt x="206093" y="46059"/>
                  <a:pt x="204916" y="42885"/>
                </a:cubicBezTo>
                <a:lnTo>
                  <a:pt x="195954" y="18994"/>
                </a:lnTo>
                <a:lnTo>
                  <a:pt x="167927" y="18994"/>
                </a:lnTo>
                <a:lnTo>
                  <a:pt x="158965" y="42885"/>
                </a:lnTo>
                <a:cubicBezTo>
                  <a:pt x="157883" y="45785"/>
                  <a:pt x="155399" y="48103"/>
                  <a:pt x="152130" y="48816"/>
                </a:cubicBezTo>
                <a:cubicBezTo>
                  <a:pt x="136797" y="52216"/>
                  <a:pt x="122141" y="58349"/>
                  <a:pt x="108900" y="66776"/>
                </a:cubicBezTo>
                <a:cubicBezTo>
                  <a:pt x="106274" y="68428"/>
                  <a:pt x="102934" y="68761"/>
                  <a:pt x="99903" y="67418"/>
                </a:cubicBezTo>
                <a:lnTo>
                  <a:pt x="76618" y="56839"/>
                </a:lnTo>
                <a:lnTo>
                  <a:pt x="56839" y="76618"/>
                </a:lnTo>
                <a:lnTo>
                  <a:pt x="67216" y="99498"/>
                </a:lnTo>
                <a:cubicBezTo>
                  <a:pt x="68702" y="102399"/>
                  <a:pt x="68630" y="105965"/>
                  <a:pt x="66776" y="108900"/>
                </a:cubicBezTo>
                <a:cubicBezTo>
                  <a:pt x="58658" y="121702"/>
                  <a:pt x="52049" y="137106"/>
                  <a:pt x="48852" y="151964"/>
                </a:cubicBezTo>
                <a:cubicBezTo>
                  <a:pt x="48246" y="155066"/>
                  <a:pt x="46059" y="157788"/>
                  <a:pt x="42885" y="158977"/>
                </a:cubicBezTo>
                <a:lnTo>
                  <a:pt x="18994" y="167939"/>
                </a:lnTo>
                <a:lnTo>
                  <a:pt x="18994" y="195942"/>
                </a:lnTo>
                <a:lnTo>
                  <a:pt x="42885" y="204904"/>
                </a:lnTo>
                <a:cubicBezTo>
                  <a:pt x="45785" y="206022"/>
                  <a:pt x="48103" y="208506"/>
                  <a:pt x="48816" y="211739"/>
                </a:cubicBezTo>
                <a:cubicBezTo>
                  <a:pt x="52216" y="227036"/>
                  <a:pt x="58384" y="241787"/>
                  <a:pt x="66776" y="255004"/>
                </a:cubicBezTo>
                <a:cubicBezTo>
                  <a:pt x="68428" y="257595"/>
                  <a:pt x="68761" y="260971"/>
                  <a:pt x="67418" y="263966"/>
                </a:cubicBezTo>
                <a:lnTo>
                  <a:pt x="56839" y="287251"/>
                </a:lnTo>
                <a:lnTo>
                  <a:pt x="76618" y="307065"/>
                </a:lnTo>
                <a:lnTo>
                  <a:pt x="99498" y="296653"/>
                </a:lnTo>
                <a:cubicBezTo>
                  <a:pt x="102399" y="295203"/>
                  <a:pt x="105965" y="295239"/>
                  <a:pt x="108900" y="297093"/>
                </a:cubicBezTo>
                <a:cubicBezTo>
                  <a:pt x="113679" y="300100"/>
                  <a:pt x="118457" y="302727"/>
                  <a:pt x="123544" y="305152"/>
                </a:cubicBezTo>
                <a:close/>
                <a:moveTo>
                  <a:pt x="140565" y="260175"/>
                </a:moveTo>
                <a:lnTo>
                  <a:pt x="141813" y="258023"/>
                </a:lnTo>
                <a:lnTo>
                  <a:pt x="141777" y="257988"/>
                </a:lnTo>
                <a:cubicBezTo>
                  <a:pt x="168164" y="212298"/>
                  <a:pt x="215531" y="181132"/>
                  <a:pt x="270278" y="176615"/>
                </a:cubicBezTo>
                <a:cubicBezTo>
                  <a:pt x="267520" y="130117"/>
                  <a:pt x="228902" y="93460"/>
                  <a:pt x="181964" y="93460"/>
                </a:cubicBezTo>
                <a:cubicBezTo>
                  <a:pt x="133112" y="93460"/>
                  <a:pt x="93484" y="133089"/>
                  <a:pt x="93484" y="181940"/>
                </a:cubicBezTo>
                <a:cubicBezTo>
                  <a:pt x="93496" y="215162"/>
                  <a:pt x="111848" y="244949"/>
                  <a:pt x="140565" y="260175"/>
                </a:cubicBezTo>
                <a:close/>
              </a:path>
            </a:pathLst>
          </a:custGeom>
          <a:solidFill>
            <a:srgbClr val="000000"/>
          </a:solidFill>
          <a:ln w="1172" cap="flat">
            <a:noFill/>
            <a:prstDash val="solid"/>
            <a:miter/>
          </a:ln>
        </p:spPr>
        <p:txBody>
          <a:bodyPr rtlCol="0" anchor="ctr"/>
          <a:lstStyle/>
          <a:p>
            <a:endParaRPr lang="es-CO"/>
          </a:p>
        </p:txBody>
      </p:sp>
      <p:grpSp>
        <p:nvGrpSpPr>
          <p:cNvPr id="79" name="Group 78">
            <a:extLst>
              <a:ext uri="{FF2B5EF4-FFF2-40B4-BE49-F238E27FC236}">
                <a16:creationId xmlns:a16="http://schemas.microsoft.com/office/drawing/2014/main" id="{EF69EC93-DF2E-52E1-1196-2C5666E71CFD}"/>
              </a:ext>
            </a:extLst>
          </p:cNvPr>
          <p:cNvGrpSpPr/>
          <p:nvPr/>
        </p:nvGrpSpPr>
        <p:grpSpPr>
          <a:xfrm>
            <a:off x="9794793" y="2742061"/>
            <a:ext cx="430290" cy="430290"/>
            <a:chOff x="9794793" y="2408686"/>
            <a:chExt cx="430290" cy="430290"/>
          </a:xfrm>
        </p:grpSpPr>
        <p:sp>
          <p:nvSpPr>
            <p:cNvPr id="80" name="Freeform: Shape 79">
              <a:extLst>
                <a:ext uri="{FF2B5EF4-FFF2-40B4-BE49-F238E27FC236}">
                  <a16:creationId xmlns:a16="http://schemas.microsoft.com/office/drawing/2014/main" id="{AA9BEED5-DFB4-175B-C5B0-7D6C9D9FA755}"/>
                </a:ext>
              </a:extLst>
            </p:cNvPr>
            <p:cNvSpPr/>
            <p:nvPr/>
          </p:nvSpPr>
          <p:spPr>
            <a:xfrm>
              <a:off x="9794793" y="2408686"/>
              <a:ext cx="430290" cy="430290"/>
            </a:xfrm>
            <a:custGeom>
              <a:avLst/>
              <a:gdLst>
                <a:gd name="connsiteX0" fmla="*/ 400945 w 430290"/>
                <a:gd name="connsiteY0" fmla="*/ 370202 h 430290"/>
                <a:gd name="connsiteX1" fmla="*/ 430290 w 430290"/>
                <a:gd name="connsiteY1" fmla="*/ 340857 h 430290"/>
                <a:gd name="connsiteX2" fmla="*/ 430290 w 430290"/>
                <a:gd name="connsiteY2" fmla="*/ 42021 h 430290"/>
                <a:gd name="connsiteX3" fmla="*/ 388270 w 430290"/>
                <a:gd name="connsiteY3" fmla="*/ 0 h 430290"/>
                <a:gd name="connsiteX4" fmla="*/ 42021 w 430290"/>
                <a:gd name="connsiteY4" fmla="*/ 0 h 430290"/>
                <a:gd name="connsiteX5" fmla="*/ 0 w 430290"/>
                <a:gd name="connsiteY5" fmla="*/ 42021 h 430290"/>
                <a:gd name="connsiteX6" fmla="*/ 0 w 430290"/>
                <a:gd name="connsiteY6" fmla="*/ 340857 h 430290"/>
                <a:gd name="connsiteX7" fmla="*/ 29345 w 430290"/>
                <a:gd name="connsiteY7" fmla="*/ 370202 h 430290"/>
                <a:gd name="connsiteX8" fmla="*/ 38659 w 430290"/>
                <a:gd name="connsiteY8" fmla="*/ 370202 h 430290"/>
                <a:gd name="connsiteX9" fmla="*/ 38659 w 430290"/>
                <a:gd name="connsiteY9" fmla="*/ 413482 h 430290"/>
                <a:gd name="connsiteX10" fmla="*/ 8404 w 430290"/>
                <a:gd name="connsiteY10" fmla="*/ 413482 h 430290"/>
                <a:gd name="connsiteX11" fmla="*/ 0 w 430290"/>
                <a:gd name="connsiteY11" fmla="*/ 421886 h 430290"/>
                <a:gd name="connsiteX12" fmla="*/ 8404 w 430290"/>
                <a:gd name="connsiteY12" fmla="*/ 430290 h 430290"/>
                <a:gd name="connsiteX13" fmla="*/ 421886 w 430290"/>
                <a:gd name="connsiteY13" fmla="*/ 430290 h 430290"/>
                <a:gd name="connsiteX14" fmla="*/ 430290 w 430290"/>
                <a:gd name="connsiteY14" fmla="*/ 421886 h 430290"/>
                <a:gd name="connsiteX15" fmla="*/ 421886 w 430290"/>
                <a:gd name="connsiteY15" fmla="*/ 413482 h 430290"/>
                <a:gd name="connsiteX16" fmla="*/ 391631 w 430290"/>
                <a:gd name="connsiteY16" fmla="*/ 413482 h 430290"/>
                <a:gd name="connsiteX17" fmla="*/ 391631 w 430290"/>
                <a:gd name="connsiteY17" fmla="*/ 370202 h 430290"/>
                <a:gd name="connsiteX18" fmla="*/ 400945 w 430290"/>
                <a:gd name="connsiteY18" fmla="*/ 370202 h 430290"/>
                <a:gd name="connsiteX19" fmla="*/ 16808 w 430290"/>
                <a:gd name="connsiteY19" fmla="*/ 42021 h 430290"/>
                <a:gd name="connsiteX20" fmla="*/ 42021 w 430290"/>
                <a:gd name="connsiteY20" fmla="*/ 16808 h 430290"/>
                <a:gd name="connsiteX21" fmla="*/ 388270 w 430290"/>
                <a:gd name="connsiteY21" fmla="*/ 16808 h 430290"/>
                <a:gd name="connsiteX22" fmla="*/ 413482 w 430290"/>
                <a:gd name="connsiteY22" fmla="*/ 42021 h 430290"/>
                <a:gd name="connsiteX23" fmla="*/ 413482 w 430290"/>
                <a:gd name="connsiteY23" fmla="*/ 60510 h 430290"/>
                <a:gd name="connsiteX24" fmla="*/ 17652 w 430290"/>
                <a:gd name="connsiteY24" fmla="*/ 60510 h 430290"/>
                <a:gd name="connsiteX25" fmla="*/ 16808 w 430290"/>
                <a:gd name="connsiteY25" fmla="*/ 60552 h 430290"/>
                <a:gd name="connsiteX26" fmla="*/ 16808 w 430290"/>
                <a:gd name="connsiteY26" fmla="*/ 42021 h 430290"/>
                <a:gd name="connsiteX27" fmla="*/ 92445 w 430290"/>
                <a:gd name="connsiteY27" fmla="*/ 413482 h 430290"/>
                <a:gd name="connsiteX28" fmla="*/ 55467 w 430290"/>
                <a:gd name="connsiteY28" fmla="*/ 413482 h 430290"/>
                <a:gd name="connsiteX29" fmla="*/ 55467 w 430290"/>
                <a:gd name="connsiteY29" fmla="*/ 337845 h 430290"/>
                <a:gd name="connsiteX30" fmla="*/ 92445 w 430290"/>
                <a:gd name="connsiteY30" fmla="*/ 337845 h 430290"/>
                <a:gd name="connsiteX31" fmla="*/ 92445 w 430290"/>
                <a:gd name="connsiteY31" fmla="*/ 413482 h 430290"/>
                <a:gd name="connsiteX32" fmla="*/ 186571 w 430290"/>
                <a:gd name="connsiteY32" fmla="*/ 413482 h 430290"/>
                <a:gd name="connsiteX33" fmla="*/ 149593 w 430290"/>
                <a:gd name="connsiteY33" fmla="*/ 413482 h 430290"/>
                <a:gd name="connsiteX34" fmla="*/ 149593 w 430290"/>
                <a:gd name="connsiteY34" fmla="*/ 244922 h 430290"/>
                <a:gd name="connsiteX35" fmla="*/ 186571 w 430290"/>
                <a:gd name="connsiteY35" fmla="*/ 244922 h 430290"/>
                <a:gd name="connsiteX36" fmla="*/ 186571 w 430290"/>
                <a:gd name="connsiteY36" fmla="*/ 413482 h 430290"/>
                <a:gd name="connsiteX37" fmla="*/ 280697 w 430290"/>
                <a:gd name="connsiteY37" fmla="*/ 413482 h 430290"/>
                <a:gd name="connsiteX38" fmla="*/ 243719 w 430290"/>
                <a:gd name="connsiteY38" fmla="*/ 413482 h 430290"/>
                <a:gd name="connsiteX39" fmla="*/ 243719 w 430290"/>
                <a:gd name="connsiteY39" fmla="*/ 315994 h 430290"/>
                <a:gd name="connsiteX40" fmla="*/ 280697 w 430290"/>
                <a:gd name="connsiteY40" fmla="*/ 315994 h 430290"/>
                <a:gd name="connsiteX41" fmla="*/ 280697 w 430290"/>
                <a:gd name="connsiteY41" fmla="*/ 413482 h 430290"/>
                <a:gd name="connsiteX42" fmla="*/ 383227 w 430290"/>
                <a:gd name="connsiteY42" fmla="*/ 215565 h 430290"/>
                <a:gd name="connsiteX43" fmla="*/ 329441 w 430290"/>
                <a:gd name="connsiteY43" fmla="*/ 215565 h 430290"/>
                <a:gd name="connsiteX44" fmla="*/ 321037 w 430290"/>
                <a:gd name="connsiteY44" fmla="*/ 223969 h 430290"/>
                <a:gd name="connsiteX45" fmla="*/ 321037 w 430290"/>
                <a:gd name="connsiteY45" fmla="*/ 266409 h 430290"/>
                <a:gd name="connsiteX46" fmla="*/ 329441 w 430290"/>
                <a:gd name="connsiteY46" fmla="*/ 274813 h 430290"/>
                <a:gd name="connsiteX47" fmla="*/ 337845 w 430290"/>
                <a:gd name="connsiteY47" fmla="*/ 266409 h 430290"/>
                <a:gd name="connsiteX48" fmla="*/ 337845 w 430290"/>
                <a:gd name="connsiteY48" fmla="*/ 232373 h 430290"/>
                <a:gd name="connsiteX49" fmla="*/ 374823 w 430290"/>
                <a:gd name="connsiteY49" fmla="*/ 232373 h 430290"/>
                <a:gd name="connsiteX50" fmla="*/ 374823 w 430290"/>
                <a:gd name="connsiteY50" fmla="*/ 413482 h 430290"/>
                <a:gd name="connsiteX51" fmla="*/ 337845 w 430290"/>
                <a:gd name="connsiteY51" fmla="*/ 413482 h 430290"/>
                <a:gd name="connsiteX52" fmla="*/ 337845 w 430290"/>
                <a:gd name="connsiteY52" fmla="*/ 322928 h 430290"/>
                <a:gd name="connsiteX53" fmla="*/ 329441 w 430290"/>
                <a:gd name="connsiteY53" fmla="*/ 314524 h 430290"/>
                <a:gd name="connsiteX54" fmla="*/ 321037 w 430290"/>
                <a:gd name="connsiteY54" fmla="*/ 322928 h 430290"/>
                <a:gd name="connsiteX55" fmla="*/ 321037 w 430290"/>
                <a:gd name="connsiteY55" fmla="*/ 413482 h 430290"/>
                <a:gd name="connsiteX56" fmla="*/ 297505 w 430290"/>
                <a:gd name="connsiteY56" fmla="*/ 413482 h 430290"/>
                <a:gd name="connsiteX57" fmla="*/ 297505 w 430290"/>
                <a:gd name="connsiteY57" fmla="*/ 307590 h 430290"/>
                <a:gd name="connsiteX58" fmla="*/ 289101 w 430290"/>
                <a:gd name="connsiteY58" fmla="*/ 299186 h 430290"/>
                <a:gd name="connsiteX59" fmla="*/ 235315 w 430290"/>
                <a:gd name="connsiteY59" fmla="*/ 299186 h 430290"/>
                <a:gd name="connsiteX60" fmla="*/ 226911 w 430290"/>
                <a:gd name="connsiteY60" fmla="*/ 307590 h 430290"/>
                <a:gd name="connsiteX61" fmla="*/ 226911 w 430290"/>
                <a:gd name="connsiteY61" fmla="*/ 413482 h 430290"/>
                <a:gd name="connsiteX62" fmla="*/ 203379 w 430290"/>
                <a:gd name="connsiteY62" fmla="*/ 413482 h 430290"/>
                <a:gd name="connsiteX63" fmla="*/ 203379 w 430290"/>
                <a:gd name="connsiteY63" fmla="*/ 236518 h 430290"/>
                <a:gd name="connsiteX64" fmla="*/ 194975 w 430290"/>
                <a:gd name="connsiteY64" fmla="*/ 228114 h 430290"/>
                <a:gd name="connsiteX65" fmla="*/ 141189 w 430290"/>
                <a:gd name="connsiteY65" fmla="*/ 228114 h 430290"/>
                <a:gd name="connsiteX66" fmla="*/ 132785 w 430290"/>
                <a:gd name="connsiteY66" fmla="*/ 236518 h 430290"/>
                <a:gd name="connsiteX67" fmla="*/ 132785 w 430290"/>
                <a:gd name="connsiteY67" fmla="*/ 413482 h 430290"/>
                <a:gd name="connsiteX68" fmla="*/ 109253 w 430290"/>
                <a:gd name="connsiteY68" fmla="*/ 413482 h 430290"/>
                <a:gd name="connsiteX69" fmla="*/ 109253 w 430290"/>
                <a:gd name="connsiteY69" fmla="*/ 329441 h 430290"/>
                <a:gd name="connsiteX70" fmla="*/ 100849 w 430290"/>
                <a:gd name="connsiteY70" fmla="*/ 321037 h 430290"/>
                <a:gd name="connsiteX71" fmla="*/ 47063 w 430290"/>
                <a:gd name="connsiteY71" fmla="*/ 321037 h 430290"/>
                <a:gd name="connsiteX72" fmla="*/ 38659 w 430290"/>
                <a:gd name="connsiteY72" fmla="*/ 329441 h 430290"/>
                <a:gd name="connsiteX73" fmla="*/ 38659 w 430290"/>
                <a:gd name="connsiteY73" fmla="*/ 353394 h 430290"/>
                <a:gd name="connsiteX74" fmla="*/ 29345 w 430290"/>
                <a:gd name="connsiteY74" fmla="*/ 353394 h 430290"/>
                <a:gd name="connsiteX75" fmla="*/ 16808 w 430290"/>
                <a:gd name="connsiteY75" fmla="*/ 340857 h 430290"/>
                <a:gd name="connsiteX76" fmla="*/ 16808 w 430290"/>
                <a:gd name="connsiteY76" fmla="*/ 77275 h 430290"/>
                <a:gd name="connsiteX77" fmla="*/ 17652 w 430290"/>
                <a:gd name="connsiteY77" fmla="*/ 77318 h 430290"/>
                <a:gd name="connsiteX78" fmla="*/ 413482 w 430290"/>
                <a:gd name="connsiteY78" fmla="*/ 77318 h 430290"/>
                <a:gd name="connsiteX79" fmla="*/ 413482 w 430290"/>
                <a:gd name="connsiteY79" fmla="*/ 340857 h 430290"/>
                <a:gd name="connsiteX80" fmla="*/ 400945 w 430290"/>
                <a:gd name="connsiteY80" fmla="*/ 353394 h 430290"/>
                <a:gd name="connsiteX81" fmla="*/ 391631 w 430290"/>
                <a:gd name="connsiteY81" fmla="*/ 353394 h 430290"/>
                <a:gd name="connsiteX82" fmla="*/ 391631 w 430290"/>
                <a:gd name="connsiteY82" fmla="*/ 223969 h 430290"/>
                <a:gd name="connsiteX83" fmla="*/ 383227 w 430290"/>
                <a:gd name="connsiteY83" fmla="*/ 215565 h 43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30290" h="430290">
                  <a:moveTo>
                    <a:pt x="400945" y="370202"/>
                  </a:moveTo>
                  <a:cubicBezTo>
                    <a:pt x="417126" y="370202"/>
                    <a:pt x="430290" y="357038"/>
                    <a:pt x="430290" y="340857"/>
                  </a:cubicBezTo>
                  <a:lnTo>
                    <a:pt x="430290" y="42021"/>
                  </a:lnTo>
                  <a:cubicBezTo>
                    <a:pt x="430290" y="18850"/>
                    <a:pt x="411440" y="0"/>
                    <a:pt x="388270" y="0"/>
                  </a:cubicBezTo>
                  <a:lnTo>
                    <a:pt x="42021" y="0"/>
                  </a:lnTo>
                  <a:cubicBezTo>
                    <a:pt x="18850" y="0"/>
                    <a:pt x="0" y="18850"/>
                    <a:pt x="0" y="42021"/>
                  </a:cubicBezTo>
                  <a:lnTo>
                    <a:pt x="0" y="340857"/>
                  </a:lnTo>
                  <a:cubicBezTo>
                    <a:pt x="0" y="357038"/>
                    <a:pt x="13164" y="370202"/>
                    <a:pt x="29345" y="370202"/>
                  </a:cubicBezTo>
                  <a:lnTo>
                    <a:pt x="38659" y="370202"/>
                  </a:lnTo>
                  <a:lnTo>
                    <a:pt x="38659" y="413482"/>
                  </a:lnTo>
                  <a:lnTo>
                    <a:pt x="8404" y="413482"/>
                  </a:lnTo>
                  <a:cubicBezTo>
                    <a:pt x="3763" y="413482"/>
                    <a:pt x="0" y="417245"/>
                    <a:pt x="0" y="421886"/>
                  </a:cubicBezTo>
                  <a:cubicBezTo>
                    <a:pt x="0" y="426527"/>
                    <a:pt x="3763" y="430290"/>
                    <a:pt x="8404" y="430290"/>
                  </a:cubicBezTo>
                  <a:lnTo>
                    <a:pt x="421886" y="430290"/>
                  </a:lnTo>
                  <a:cubicBezTo>
                    <a:pt x="426528" y="430290"/>
                    <a:pt x="430290" y="426527"/>
                    <a:pt x="430290" y="421886"/>
                  </a:cubicBezTo>
                  <a:cubicBezTo>
                    <a:pt x="430290" y="417245"/>
                    <a:pt x="426528" y="413482"/>
                    <a:pt x="421886" y="413482"/>
                  </a:cubicBezTo>
                  <a:lnTo>
                    <a:pt x="391631" y="413482"/>
                  </a:lnTo>
                  <a:lnTo>
                    <a:pt x="391631" y="370202"/>
                  </a:lnTo>
                  <a:lnTo>
                    <a:pt x="400945" y="370202"/>
                  </a:lnTo>
                  <a:close/>
                  <a:moveTo>
                    <a:pt x="16808" y="42021"/>
                  </a:moveTo>
                  <a:cubicBezTo>
                    <a:pt x="16808" y="28118"/>
                    <a:pt x="28118" y="16808"/>
                    <a:pt x="42021" y="16808"/>
                  </a:cubicBezTo>
                  <a:lnTo>
                    <a:pt x="388270" y="16808"/>
                  </a:lnTo>
                  <a:cubicBezTo>
                    <a:pt x="402172" y="16808"/>
                    <a:pt x="413482" y="28118"/>
                    <a:pt x="413482" y="42021"/>
                  </a:cubicBezTo>
                  <a:lnTo>
                    <a:pt x="413482" y="60510"/>
                  </a:lnTo>
                  <a:lnTo>
                    <a:pt x="17652" y="60510"/>
                  </a:lnTo>
                  <a:cubicBezTo>
                    <a:pt x="17367" y="60510"/>
                    <a:pt x="17086" y="60525"/>
                    <a:pt x="16808" y="60552"/>
                  </a:cubicBezTo>
                  <a:lnTo>
                    <a:pt x="16808" y="42021"/>
                  </a:lnTo>
                  <a:close/>
                  <a:moveTo>
                    <a:pt x="92445" y="413482"/>
                  </a:moveTo>
                  <a:lnTo>
                    <a:pt x="55467" y="413482"/>
                  </a:lnTo>
                  <a:lnTo>
                    <a:pt x="55467" y="337845"/>
                  </a:lnTo>
                  <a:lnTo>
                    <a:pt x="92445" y="337845"/>
                  </a:lnTo>
                  <a:lnTo>
                    <a:pt x="92445" y="413482"/>
                  </a:lnTo>
                  <a:close/>
                  <a:moveTo>
                    <a:pt x="186571" y="413482"/>
                  </a:moveTo>
                  <a:lnTo>
                    <a:pt x="149593" y="413482"/>
                  </a:lnTo>
                  <a:lnTo>
                    <a:pt x="149593" y="244922"/>
                  </a:lnTo>
                  <a:lnTo>
                    <a:pt x="186571" y="244922"/>
                  </a:lnTo>
                  <a:lnTo>
                    <a:pt x="186571" y="413482"/>
                  </a:lnTo>
                  <a:close/>
                  <a:moveTo>
                    <a:pt x="280697" y="413482"/>
                  </a:moveTo>
                  <a:lnTo>
                    <a:pt x="243719" y="413482"/>
                  </a:lnTo>
                  <a:lnTo>
                    <a:pt x="243719" y="315994"/>
                  </a:lnTo>
                  <a:lnTo>
                    <a:pt x="280697" y="315994"/>
                  </a:lnTo>
                  <a:lnTo>
                    <a:pt x="280697" y="413482"/>
                  </a:lnTo>
                  <a:close/>
                  <a:moveTo>
                    <a:pt x="383227" y="215565"/>
                  </a:moveTo>
                  <a:lnTo>
                    <a:pt x="329441" y="215565"/>
                  </a:lnTo>
                  <a:cubicBezTo>
                    <a:pt x="324799" y="215565"/>
                    <a:pt x="321037" y="219329"/>
                    <a:pt x="321037" y="223969"/>
                  </a:cubicBezTo>
                  <a:lnTo>
                    <a:pt x="321037" y="266409"/>
                  </a:lnTo>
                  <a:cubicBezTo>
                    <a:pt x="321037" y="271050"/>
                    <a:pt x="324799" y="274813"/>
                    <a:pt x="329441" y="274813"/>
                  </a:cubicBezTo>
                  <a:cubicBezTo>
                    <a:pt x="334082" y="274813"/>
                    <a:pt x="337845" y="271050"/>
                    <a:pt x="337845" y="266409"/>
                  </a:cubicBezTo>
                  <a:lnTo>
                    <a:pt x="337845" y="232373"/>
                  </a:lnTo>
                  <a:lnTo>
                    <a:pt x="374823" y="232373"/>
                  </a:lnTo>
                  <a:lnTo>
                    <a:pt x="374823" y="413482"/>
                  </a:lnTo>
                  <a:lnTo>
                    <a:pt x="337845" y="413482"/>
                  </a:lnTo>
                  <a:lnTo>
                    <a:pt x="337845" y="322928"/>
                  </a:lnTo>
                  <a:cubicBezTo>
                    <a:pt x="337845" y="318287"/>
                    <a:pt x="334082" y="314524"/>
                    <a:pt x="329441" y="314524"/>
                  </a:cubicBezTo>
                  <a:cubicBezTo>
                    <a:pt x="324799" y="314524"/>
                    <a:pt x="321037" y="318287"/>
                    <a:pt x="321037" y="322928"/>
                  </a:cubicBezTo>
                  <a:lnTo>
                    <a:pt x="321037" y="413482"/>
                  </a:lnTo>
                  <a:lnTo>
                    <a:pt x="297505" y="413482"/>
                  </a:lnTo>
                  <a:lnTo>
                    <a:pt x="297505" y="307590"/>
                  </a:lnTo>
                  <a:cubicBezTo>
                    <a:pt x="297505" y="302949"/>
                    <a:pt x="293743" y="299186"/>
                    <a:pt x="289101" y="299186"/>
                  </a:cubicBezTo>
                  <a:lnTo>
                    <a:pt x="235315" y="299186"/>
                  </a:lnTo>
                  <a:cubicBezTo>
                    <a:pt x="230673" y="299186"/>
                    <a:pt x="226911" y="302949"/>
                    <a:pt x="226911" y="307590"/>
                  </a:cubicBezTo>
                  <a:lnTo>
                    <a:pt x="226911" y="413482"/>
                  </a:lnTo>
                  <a:lnTo>
                    <a:pt x="203379" y="413482"/>
                  </a:lnTo>
                  <a:lnTo>
                    <a:pt x="203379" y="236518"/>
                  </a:lnTo>
                  <a:cubicBezTo>
                    <a:pt x="203379" y="231878"/>
                    <a:pt x="199617" y="228114"/>
                    <a:pt x="194975" y="228114"/>
                  </a:cubicBezTo>
                  <a:lnTo>
                    <a:pt x="141189" y="228114"/>
                  </a:lnTo>
                  <a:cubicBezTo>
                    <a:pt x="136547" y="228114"/>
                    <a:pt x="132785" y="231878"/>
                    <a:pt x="132785" y="236518"/>
                  </a:cubicBezTo>
                  <a:lnTo>
                    <a:pt x="132785" y="413482"/>
                  </a:lnTo>
                  <a:lnTo>
                    <a:pt x="109253" y="413482"/>
                  </a:lnTo>
                  <a:lnTo>
                    <a:pt x="109253" y="329441"/>
                  </a:lnTo>
                  <a:cubicBezTo>
                    <a:pt x="109253" y="324800"/>
                    <a:pt x="105491" y="321037"/>
                    <a:pt x="100849" y="321037"/>
                  </a:cubicBezTo>
                  <a:lnTo>
                    <a:pt x="47063" y="321037"/>
                  </a:lnTo>
                  <a:cubicBezTo>
                    <a:pt x="42421" y="321037"/>
                    <a:pt x="38659" y="324800"/>
                    <a:pt x="38659" y="329441"/>
                  </a:cubicBezTo>
                  <a:lnTo>
                    <a:pt x="38659" y="353394"/>
                  </a:lnTo>
                  <a:lnTo>
                    <a:pt x="29345" y="353394"/>
                  </a:lnTo>
                  <a:cubicBezTo>
                    <a:pt x="22431" y="353394"/>
                    <a:pt x="16808" y="347770"/>
                    <a:pt x="16808" y="340857"/>
                  </a:cubicBezTo>
                  <a:lnTo>
                    <a:pt x="16808" y="77275"/>
                  </a:lnTo>
                  <a:cubicBezTo>
                    <a:pt x="17086" y="77303"/>
                    <a:pt x="17367" y="77318"/>
                    <a:pt x="17652" y="77318"/>
                  </a:cubicBezTo>
                  <a:lnTo>
                    <a:pt x="413482" y="77318"/>
                  </a:lnTo>
                  <a:lnTo>
                    <a:pt x="413482" y="340857"/>
                  </a:lnTo>
                  <a:cubicBezTo>
                    <a:pt x="413482" y="347770"/>
                    <a:pt x="407858" y="353394"/>
                    <a:pt x="400945" y="353394"/>
                  </a:cubicBezTo>
                  <a:lnTo>
                    <a:pt x="391631" y="353394"/>
                  </a:lnTo>
                  <a:lnTo>
                    <a:pt x="391631" y="223969"/>
                  </a:lnTo>
                  <a:cubicBezTo>
                    <a:pt x="391631" y="219329"/>
                    <a:pt x="387869" y="215565"/>
                    <a:pt x="383227" y="215565"/>
                  </a:cubicBezTo>
                  <a:close/>
                </a:path>
              </a:pathLst>
            </a:custGeom>
            <a:solidFill>
              <a:srgbClr val="000000"/>
            </a:solidFill>
            <a:ln w="837" cap="flat">
              <a:noFill/>
              <a:prstDash val="solid"/>
              <a:miter/>
            </a:ln>
          </p:spPr>
          <p:txBody>
            <a:bodyPr rtlCol="0" anchor="ctr"/>
            <a:lstStyle/>
            <a:p>
              <a:endParaRPr lang="es-CO"/>
            </a:p>
          </p:txBody>
        </p:sp>
        <p:sp>
          <p:nvSpPr>
            <p:cNvPr id="81" name="Freeform: Shape 80">
              <a:extLst>
                <a:ext uri="{FF2B5EF4-FFF2-40B4-BE49-F238E27FC236}">
                  <a16:creationId xmlns:a16="http://schemas.microsoft.com/office/drawing/2014/main" id="{07EFC82B-718C-AB77-1670-511101B4AA41}"/>
                </a:ext>
              </a:extLst>
            </p:cNvPr>
            <p:cNvSpPr/>
            <p:nvPr/>
          </p:nvSpPr>
          <p:spPr>
            <a:xfrm>
              <a:off x="9973014" y="2438940"/>
              <a:ext cx="206686" cy="16808"/>
            </a:xfrm>
            <a:custGeom>
              <a:avLst/>
              <a:gdLst>
                <a:gd name="connsiteX0" fmla="*/ 198282 w 206686"/>
                <a:gd name="connsiteY0" fmla="*/ 0 h 16808"/>
                <a:gd name="connsiteX1" fmla="*/ 8404 w 206686"/>
                <a:gd name="connsiteY1" fmla="*/ 0 h 16808"/>
                <a:gd name="connsiteX2" fmla="*/ 0 w 206686"/>
                <a:gd name="connsiteY2" fmla="*/ 8404 h 16808"/>
                <a:gd name="connsiteX3" fmla="*/ 8404 w 206686"/>
                <a:gd name="connsiteY3" fmla="*/ 16808 h 16808"/>
                <a:gd name="connsiteX4" fmla="*/ 198282 w 206686"/>
                <a:gd name="connsiteY4" fmla="*/ 16808 h 16808"/>
                <a:gd name="connsiteX5" fmla="*/ 206686 w 206686"/>
                <a:gd name="connsiteY5" fmla="*/ 8404 h 16808"/>
                <a:gd name="connsiteX6" fmla="*/ 198282 w 206686"/>
                <a:gd name="connsiteY6" fmla="*/ 0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686" h="16808">
                  <a:moveTo>
                    <a:pt x="198282" y="0"/>
                  </a:moveTo>
                  <a:lnTo>
                    <a:pt x="8404" y="0"/>
                  </a:lnTo>
                  <a:cubicBezTo>
                    <a:pt x="3763" y="0"/>
                    <a:pt x="0" y="3763"/>
                    <a:pt x="0" y="8404"/>
                  </a:cubicBezTo>
                  <a:cubicBezTo>
                    <a:pt x="0" y="13045"/>
                    <a:pt x="3763" y="16808"/>
                    <a:pt x="8404" y="16808"/>
                  </a:cubicBezTo>
                  <a:lnTo>
                    <a:pt x="198282" y="16808"/>
                  </a:lnTo>
                  <a:cubicBezTo>
                    <a:pt x="202924" y="16808"/>
                    <a:pt x="206686" y="13045"/>
                    <a:pt x="206686" y="8404"/>
                  </a:cubicBezTo>
                  <a:cubicBezTo>
                    <a:pt x="206686" y="3763"/>
                    <a:pt x="202924" y="0"/>
                    <a:pt x="198282" y="0"/>
                  </a:cubicBezTo>
                  <a:close/>
                </a:path>
              </a:pathLst>
            </a:custGeom>
            <a:solidFill>
              <a:srgbClr val="000000"/>
            </a:solidFill>
            <a:ln w="837" cap="flat">
              <a:noFill/>
              <a:prstDash val="solid"/>
              <a:miter/>
            </a:ln>
          </p:spPr>
          <p:txBody>
            <a:bodyPr rtlCol="0" anchor="ctr"/>
            <a:lstStyle/>
            <a:p>
              <a:endParaRPr lang="es-CO"/>
            </a:p>
          </p:txBody>
        </p:sp>
        <p:sp>
          <p:nvSpPr>
            <p:cNvPr id="82" name="Freeform: Shape 81">
              <a:extLst>
                <a:ext uri="{FF2B5EF4-FFF2-40B4-BE49-F238E27FC236}">
                  <a16:creationId xmlns:a16="http://schemas.microsoft.com/office/drawing/2014/main" id="{59A67C69-204A-E7E2-62A9-7962CE48EE03}"/>
                </a:ext>
              </a:extLst>
            </p:cNvPr>
            <p:cNvSpPr/>
            <p:nvPr/>
          </p:nvSpPr>
          <p:spPr>
            <a:xfrm>
              <a:off x="9873791" y="2438940"/>
              <a:ext cx="16808" cy="16808"/>
            </a:xfrm>
            <a:custGeom>
              <a:avLst/>
              <a:gdLst>
                <a:gd name="connsiteX0" fmla="*/ 14346 w 16808"/>
                <a:gd name="connsiteY0" fmla="*/ 2462 h 16808"/>
                <a:gd name="connsiteX1" fmla="*/ 8404 w 16808"/>
                <a:gd name="connsiteY1" fmla="*/ 0 h 16808"/>
                <a:gd name="connsiteX2" fmla="*/ 2462 w 16808"/>
                <a:gd name="connsiteY2" fmla="*/ 2462 h 16808"/>
                <a:gd name="connsiteX3" fmla="*/ 0 w 16808"/>
                <a:gd name="connsiteY3" fmla="*/ 8404 h 16808"/>
                <a:gd name="connsiteX4" fmla="*/ 2462 w 16808"/>
                <a:gd name="connsiteY4" fmla="*/ 14345 h 16808"/>
                <a:gd name="connsiteX5" fmla="*/ 8404 w 16808"/>
                <a:gd name="connsiteY5" fmla="*/ 16808 h 16808"/>
                <a:gd name="connsiteX6" fmla="*/ 14346 w 16808"/>
                <a:gd name="connsiteY6" fmla="*/ 14345 h 16808"/>
                <a:gd name="connsiteX7" fmla="*/ 16808 w 16808"/>
                <a:gd name="connsiteY7" fmla="*/ 8404 h 16808"/>
                <a:gd name="connsiteX8" fmla="*/ 14346 w 16808"/>
                <a:gd name="connsiteY8" fmla="*/ 2462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 h="16808">
                  <a:moveTo>
                    <a:pt x="14346" y="2462"/>
                  </a:moveTo>
                  <a:cubicBezTo>
                    <a:pt x="12783" y="899"/>
                    <a:pt x="10614" y="0"/>
                    <a:pt x="8404" y="0"/>
                  </a:cubicBezTo>
                  <a:cubicBezTo>
                    <a:pt x="6194" y="0"/>
                    <a:pt x="4026" y="898"/>
                    <a:pt x="2462" y="2462"/>
                  </a:cubicBezTo>
                  <a:cubicBezTo>
                    <a:pt x="899" y="4026"/>
                    <a:pt x="0" y="6194"/>
                    <a:pt x="0" y="8404"/>
                  </a:cubicBezTo>
                  <a:cubicBezTo>
                    <a:pt x="0" y="10614"/>
                    <a:pt x="899" y="12783"/>
                    <a:pt x="2462" y="14345"/>
                  </a:cubicBezTo>
                  <a:cubicBezTo>
                    <a:pt x="4026" y="15909"/>
                    <a:pt x="6194" y="16808"/>
                    <a:pt x="8404" y="16808"/>
                  </a:cubicBezTo>
                  <a:cubicBezTo>
                    <a:pt x="10614" y="16808"/>
                    <a:pt x="12783" y="15909"/>
                    <a:pt x="14346" y="14345"/>
                  </a:cubicBezTo>
                  <a:cubicBezTo>
                    <a:pt x="15909" y="12783"/>
                    <a:pt x="16808" y="10614"/>
                    <a:pt x="16808" y="8404"/>
                  </a:cubicBezTo>
                  <a:cubicBezTo>
                    <a:pt x="16808" y="6194"/>
                    <a:pt x="15909" y="4026"/>
                    <a:pt x="14346" y="2462"/>
                  </a:cubicBezTo>
                  <a:close/>
                </a:path>
              </a:pathLst>
            </a:custGeom>
            <a:solidFill>
              <a:srgbClr val="000000"/>
            </a:solidFill>
            <a:ln w="837" cap="flat">
              <a:noFill/>
              <a:prstDash val="solid"/>
              <a:miter/>
            </a:ln>
          </p:spPr>
          <p:txBody>
            <a:bodyPr rtlCol="0" anchor="ctr"/>
            <a:lstStyle/>
            <a:p>
              <a:endParaRPr lang="es-CO"/>
            </a:p>
          </p:txBody>
        </p:sp>
        <p:sp>
          <p:nvSpPr>
            <p:cNvPr id="83" name="Freeform: Shape 82">
              <a:extLst>
                <a:ext uri="{FF2B5EF4-FFF2-40B4-BE49-F238E27FC236}">
                  <a16:creationId xmlns:a16="http://schemas.microsoft.com/office/drawing/2014/main" id="{EC738402-973C-A40A-5FB1-1DA22738846F}"/>
                </a:ext>
              </a:extLst>
            </p:cNvPr>
            <p:cNvSpPr/>
            <p:nvPr/>
          </p:nvSpPr>
          <p:spPr>
            <a:xfrm>
              <a:off x="9840175" y="2438940"/>
              <a:ext cx="16808" cy="16808"/>
            </a:xfrm>
            <a:custGeom>
              <a:avLst/>
              <a:gdLst>
                <a:gd name="connsiteX0" fmla="*/ 14346 w 16808"/>
                <a:gd name="connsiteY0" fmla="*/ 2462 h 16808"/>
                <a:gd name="connsiteX1" fmla="*/ 8404 w 16808"/>
                <a:gd name="connsiteY1" fmla="*/ 0 h 16808"/>
                <a:gd name="connsiteX2" fmla="*/ 2462 w 16808"/>
                <a:gd name="connsiteY2" fmla="*/ 2462 h 16808"/>
                <a:gd name="connsiteX3" fmla="*/ 0 w 16808"/>
                <a:gd name="connsiteY3" fmla="*/ 8404 h 16808"/>
                <a:gd name="connsiteX4" fmla="*/ 2462 w 16808"/>
                <a:gd name="connsiteY4" fmla="*/ 14345 h 16808"/>
                <a:gd name="connsiteX5" fmla="*/ 8404 w 16808"/>
                <a:gd name="connsiteY5" fmla="*/ 16808 h 16808"/>
                <a:gd name="connsiteX6" fmla="*/ 14346 w 16808"/>
                <a:gd name="connsiteY6" fmla="*/ 14345 h 16808"/>
                <a:gd name="connsiteX7" fmla="*/ 16808 w 16808"/>
                <a:gd name="connsiteY7" fmla="*/ 8404 h 16808"/>
                <a:gd name="connsiteX8" fmla="*/ 14346 w 16808"/>
                <a:gd name="connsiteY8" fmla="*/ 2462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 h="16808">
                  <a:moveTo>
                    <a:pt x="14346" y="2462"/>
                  </a:moveTo>
                  <a:cubicBezTo>
                    <a:pt x="12783" y="899"/>
                    <a:pt x="10614" y="0"/>
                    <a:pt x="8404" y="0"/>
                  </a:cubicBezTo>
                  <a:cubicBezTo>
                    <a:pt x="6194" y="0"/>
                    <a:pt x="4026" y="898"/>
                    <a:pt x="2462" y="2462"/>
                  </a:cubicBezTo>
                  <a:cubicBezTo>
                    <a:pt x="899" y="4026"/>
                    <a:pt x="0" y="6194"/>
                    <a:pt x="0" y="8404"/>
                  </a:cubicBezTo>
                  <a:cubicBezTo>
                    <a:pt x="0" y="10614"/>
                    <a:pt x="899" y="12783"/>
                    <a:pt x="2462" y="14345"/>
                  </a:cubicBezTo>
                  <a:cubicBezTo>
                    <a:pt x="4026" y="15909"/>
                    <a:pt x="6194" y="16808"/>
                    <a:pt x="8404" y="16808"/>
                  </a:cubicBezTo>
                  <a:cubicBezTo>
                    <a:pt x="10614" y="16808"/>
                    <a:pt x="12783" y="15909"/>
                    <a:pt x="14346" y="14345"/>
                  </a:cubicBezTo>
                  <a:cubicBezTo>
                    <a:pt x="15909" y="12783"/>
                    <a:pt x="16808" y="10614"/>
                    <a:pt x="16808" y="8404"/>
                  </a:cubicBezTo>
                  <a:cubicBezTo>
                    <a:pt x="16808" y="6194"/>
                    <a:pt x="15909" y="4026"/>
                    <a:pt x="14346" y="2462"/>
                  </a:cubicBezTo>
                  <a:close/>
                </a:path>
              </a:pathLst>
            </a:custGeom>
            <a:solidFill>
              <a:srgbClr val="000000"/>
            </a:solidFill>
            <a:ln w="837" cap="flat">
              <a:noFill/>
              <a:prstDash val="solid"/>
              <a:miter/>
            </a:ln>
          </p:spPr>
          <p:txBody>
            <a:bodyPr rtlCol="0" anchor="ctr"/>
            <a:lstStyle/>
            <a:p>
              <a:endParaRPr lang="es-CO"/>
            </a:p>
          </p:txBody>
        </p:sp>
        <p:sp>
          <p:nvSpPr>
            <p:cNvPr id="84" name="Freeform: Shape 83">
              <a:extLst>
                <a:ext uri="{FF2B5EF4-FFF2-40B4-BE49-F238E27FC236}">
                  <a16:creationId xmlns:a16="http://schemas.microsoft.com/office/drawing/2014/main" id="{B45D600D-B34E-D328-7FA0-C07171C0CE2A}"/>
                </a:ext>
              </a:extLst>
            </p:cNvPr>
            <p:cNvSpPr/>
            <p:nvPr/>
          </p:nvSpPr>
          <p:spPr>
            <a:xfrm>
              <a:off x="9907407" y="2438940"/>
              <a:ext cx="16808" cy="16808"/>
            </a:xfrm>
            <a:custGeom>
              <a:avLst/>
              <a:gdLst>
                <a:gd name="connsiteX0" fmla="*/ 14346 w 16808"/>
                <a:gd name="connsiteY0" fmla="*/ 2462 h 16808"/>
                <a:gd name="connsiteX1" fmla="*/ 8404 w 16808"/>
                <a:gd name="connsiteY1" fmla="*/ 0 h 16808"/>
                <a:gd name="connsiteX2" fmla="*/ 2462 w 16808"/>
                <a:gd name="connsiteY2" fmla="*/ 2462 h 16808"/>
                <a:gd name="connsiteX3" fmla="*/ 0 w 16808"/>
                <a:gd name="connsiteY3" fmla="*/ 8404 h 16808"/>
                <a:gd name="connsiteX4" fmla="*/ 2462 w 16808"/>
                <a:gd name="connsiteY4" fmla="*/ 14345 h 16808"/>
                <a:gd name="connsiteX5" fmla="*/ 8404 w 16808"/>
                <a:gd name="connsiteY5" fmla="*/ 16808 h 16808"/>
                <a:gd name="connsiteX6" fmla="*/ 14346 w 16808"/>
                <a:gd name="connsiteY6" fmla="*/ 14345 h 16808"/>
                <a:gd name="connsiteX7" fmla="*/ 16808 w 16808"/>
                <a:gd name="connsiteY7" fmla="*/ 8404 h 16808"/>
                <a:gd name="connsiteX8" fmla="*/ 14346 w 16808"/>
                <a:gd name="connsiteY8" fmla="*/ 2462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 h="16808">
                  <a:moveTo>
                    <a:pt x="14346" y="2462"/>
                  </a:moveTo>
                  <a:cubicBezTo>
                    <a:pt x="12783" y="899"/>
                    <a:pt x="10623" y="0"/>
                    <a:pt x="8404" y="0"/>
                  </a:cubicBezTo>
                  <a:cubicBezTo>
                    <a:pt x="6194" y="0"/>
                    <a:pt x="4026" y="898"/>
                    <a:pt x="2462" y="2462"/>
                  </a:cubicBezTo>
                  <a:cubicBezTo>
                    <a:pt x="899" y="4026"/>
                    <a:pt x="0" y="6194"/>
                    <a:pt x="0" y="8404"/>
                  </a:cubicBezTo>
                  <a:cubicBezTo>
                    <a:pt x="0" y="10614"/>
                    <a:pt x="899" y="12783"/>
                    <a:pt x="2462" y="14345"/>
                  </a:cubicBezTo>
                  <a:cubicBezTo>
                    <a:pt x="4026" y="15909"/>
                    <a:pt x="6194" y="16808"/>
                    <a:pt x="8404" y="16808"/>
                  </a:cubicBezTo>
                  <a:cubicBezTo>
                    <a:pt x="10614" y="16808"/>
                    <a:pt x="12783" y="15909"/>
                    <a:pt x="14346" y="14345"/>
                  </a:cubicBezTo>
                  <a:cubicBezTo>
                    <a:pt x="15909" y="12783"/>
                    <a:pt x="16808" y="10614"/>
                    <a:pt x="16808" y="8404"/>
                  </a:cubicBezTo>
                  <a:cubicBezTo>
                    <a:pt x="16808" y="6194"/>
                    <a:pt x="15909" y="4026"/>
                    <a:pt x="14346" y="2462"/>
                  </a:cubicBezTo>
                  <a:close/>
                </a:path>
              </a:pathLst>
            </a:custGeom>
            <a:solidFill>
              <a:srgbClr val="000000"/>
            </a:solidFill>
            <a:ln w="837" cap="flat">
              <a:noFill/>
              <a:prstDash val="solid"/>
              <a:miter/>
            </a:ln>
          </p:spPr>
          <p:txBody>
            <a:bodyPr rtlCol="0" anchor="ctr"/>
            <a:lstStyle/>
            <a:p>
              <a:endParaRPr lang="es-CO"/>
            </a:p>
          </p:txBody>
        </p:sp>
        <p:sp>
          <p:nvSpPr>
            <p:cNvPr id="85" name="Freeform: Shape 84">
              <a:extLst>
                <a:ext uri="{FF2B5EF4-FFF2-40B4-BE49-F238E27FC236}">
                  <a16:creationId xmlns:a16="http://schemas.microsoft.com/office/drawing/2014/main" id="{A679F5CA-0529-96C1-A19E-3D3D64F17887}"/>
                </a:ext>
              </a:extLst>
            </p:cNvPr>
            <p:cNvSpPr/>
            <p:nvPr/>
          </p:nvSpPr>
          <p:spPr>
            <a:xfrm>
              <a:off x="10115829" y="2696644"/>
              <a:ext cx="16808" cy="16808"/>
            </a:xfrm>
            <a:custGeom>
              <a:avLst/>
              <a:gdLst>
                <a:gd name="connsiteX0" fmla="*/ 14346 w 16808"/>
                <a:gd name="connsiteY0" fmla="*/ 2462 h 16808"/>
                <a:gd name="connsiteX1" fmla="*/ 8404 w 16808"/>
                <a:gd name="connsiteY1" fmla="*/ 0 h 16808"/>
                <a:gd name="connsiteX2" fmla="*/ 2462 w 16808"/>
                <a:gd name="connsiteY2" fmla="*/ 2462 h 16808"/>
                <a:gd name="connsiteX3" fmla="*/ 0 w 16808"/>
                <a:gd name="connsiteY3" fmla="*/ 8404 h 16808"/>
                <a:gd name="connsiteX4" fmla="*/ 2462 w 16808"/>
                <a:gd name="connsiteY4" fmla="*/ 14346 h 16808"/>
                <a:gd name="connsiteX5" fmla="*/ 8404 w 16808"/>
                <a:gd name="connsiteY5" fmla="*/ 16808 h 16808"/>
                <a:gd name="connsiteX6" fmla="*/ 14346 w 16808"/>
                <a:gd name="connsiteY6" fmla="*/ 14346 h 16808"/>
                <a:gd name="connsiteX7" fmla="*/ 16808 w 16808"/>
                <a:gd name="connsiteY7" fmla="*/ 8404 h 16808"/>
                <a:gd name="connsiteX8" fmla="*/ 14346 w 16808"/>
                <a:gd name="connsiteY8" fmla="*/ 2462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 h="16808">
                  <a:moveTo>
                    <a:pt x="14346" y="2462"/>
                  </a:moveTo>
                  <a:cubicBezTo>
                    <a:pt x="12783" y="891"/>
                    <a:pt x="10614" y="0"/>
                    <a:pt x="8404" y="0"/>
                  </a:cubicBezTo>
                  <a:cubicBezTo>
                    <a:pt x="6194" y="0"/>
                    <a:pt x="4026" y="892"/>
                    <a:pt x="2462" y="2462"/>
                  </a:cubicBezTo>
                  <a:cubicBezTo>
                    <a:pt x="899" y="4026"/>
                    <a:pt x="0" y="6194"/>
                    <a:pt x="0" y="8404"/>
                  </a:cubicBezTo>
                  <a:cubicBezTo>
                    <a:pt x="0" y="10614"/>
                    <a:pt x="899" y="12783"/>
                    <a:pt x="2462" y="14346"/>
                  </a:cubicBezTo>
                  <a:cubicBezTo>
                    <a:pt x="4026" y="15908"/>
                    <a:pt x="6194" y="16808"/>
                    <a:pt x="8404" y="16808"/>
                  </a:cubicBezTo>
                  <a:cubicBezTo>
                    <a:pt x="10614" y="16808"/>
                    <a:pt x="12783" y="15909"/>
                    <a:pt x="14346" y="14346"/>
                  </a:cubicBezTo>
                  <a:cubicBezTo>
                    <a:pt x="15909" y="12783"/>
                    <a:pt x="16808" y="10614"/>
                    <a:pt x="16808" y="8404"/>
                  </a:cubicBezTo>
                  <a:cubicBezTo>
                    <a:pt x="16808" y="6185"/>
                    <a:pt x="15909" y="4026"/>
                    <a:pt x="14346" y="2462"/>
                  </a:cubicBezTo>
                  <a:close/>
                </a:path>
              </a:pathLst>
            </a:custGeom>
            <a:solidFill>
              <a:srgbClr val="000000"/>
            </a:solidFill>
            <a:ln w="837" cap="flat">
              <a:noFill/>
              <a:prstDash val="solid"/>
              <a:miter/>
            </a:ln>
          </p:spPr>
          <p:txBody>
            <a:bodyPr rtlCol="0" anchor="ctr"/>
            <a:lstStyle/>
            <a:p>
              <a:endParaRPr lang="es-CO"/>
            </a:p>
          </p:txBody>
        </p:sp>
        <p:sp>
          <p:nvSpPr>
            <p:cNvPr id="86" name="Freeform: Shape 85">
              <a:extLst>
                <a:ext uri="{FF2B5EF4-FFF2-40B4-BE49-F238E27FC236}">
                  <a16:creationId xmlns:a16="http://schemas.microsoft.com/office/drawing/2014/main" id="{92272E4D-FFBD-384C-0882-E44DA4167CC5}"/>
                </a:ext>
              </a:extLst>
            </p:cNvPr>
            <p:cNvSpPr/>
            <p:nvPr/>
          </p:nvSpPr>
          <p:spPr>
            <a:xfrm>
              <a:off x="9837936" y="2522930"/>
              <a:ext cx="343445" cy="160567"/>
            </a:xfrm>
            <a:custGeom>
              <a:avLst/>
              <a:gdLst>
                <a:gd name="connsiteX0" fmla="*/ 313191 w 343445"/>
                <a:gd name="connsiteY0" fmla="*/ 0 h 160567"/>
                <a:gd name="connsiteX1" fmla="*/ 282936 w 343445"/>
                <a:gd name="connsiteY1" fmla="*/ 30255 h 160567"/>
                <a:gd name="connsiteX2" fmla="*/ 288710 w 343445"/>
                <a:gd name="connsiteY2" fmla="*/ 48003 h 160567"/>
                <a:gd name="connsiteX3" fmla="*/ 232886 w 343445"/>
                <a:gd name="connsiteY3" fmla="*/ 103827 h 160567"/>
                <a:gd name="connsiteX4" fmla="*/ 218284 w 343445"/>
                <a:gd name="connsiteY4" fmla="*/ 100059 h 160567"/>
                <a:gd name="connsiteX5" fmla="*/ 204985 w 343445"/>
                <a:gd name="connsiteY5" fmla="*/ 103147 h 160567"/>
                <a:gd name="connsiteX6" fmla="*/ 146695 w 343445"/>
                <a:gd name="connsiteY6" fmla="*/ 44857 h 160567"/>
                <a:gd name="connsiteX7" fmla="*/ 150463 w 343445"/>
                <a:gd name="connsiteY7" fmla="*/ 30255 h 160567"/>
                <a:gd name="connsiteX8" fmla="*/ 120208 w 343445"/>
                <a:gd name="connsiteY8" fmla="*/ 0 h 160567"/>
                <a:gd name="connsiteX9" fmla="*/ 89953 w 343445"/>
                <a:gd name="connsiteY9" fmla="*/ 30255 h 160567"/>
                <a:gd name="connsiteX10" fmla="*/ 94485 w 343445"/>
                <a:gd name="connsiteY10" fmla="*/ 46157 h 160567"/>
                <a:gd name="connsiteX11" fmla="*/ 44856 w 343445"/>
                <a:gd name="connsiteY11" fmla="*/ 95785 h 160567"/>
                <a:gd name="connsiteX12" fmla="*/ 30255 w 343445"/>
                <a:gd name="connsiteY12" fmla="*/ 92017 h 160567"/>
                <a:gd name="connsiteX13" fmla="*/ 0 w 343445"/>
                <a:gd name="connsiteY13" fmla="*/ 122272 h 160567"/>
                <a:gd name="connsiteX14" fmla="*/ 30255 w 343445"/>
                <a:gd name="connsiteY14" fmla="*/ 152527 h 160567"/>
                <a:gd name="connsiteX15" fmla="*/ 60510 w 343445"/>
                <a:gd name="connsiteY15" fmla="*/ 122272 h 160567"/>
                <a:gd name="connsiteX16" fmla="*/ 56742 w 343445"/>
                <a:gd name="connsiteY16" fmla="*/ 107670 h 160567"/>
                <a:gd name="connsiteX17" fmla="*/ 106963 w 343445"/>
                <a:gd name="connsiteY17" fmla="*/ 57449 h 160567"/>
                <a:gd name="connsiteX18" fmla="*/ 120208 w 343445"/>
                <a:gd name="connsiteY18" fmla="*/ 60509 h 160567"/>
                <a:gd name="connsiteX19" fmla="*/ 134809 w 343445"/>
                <a:gd name="connsiteY19" fmla="*/ 56741 h 160567"/>
                <a:gd name="connsiteX20" fmla="*/ 192529 w 343445"/>
                <a:gd name="connsiteY20" fmla="*/ 114460 h 160567"/>
                <a:gd name="connsiteX21" fmla="*/ 188029 w 343445"/>
                <a:gd name="connsiteY21" fmla="*/ 130312 h 160567"/>
                <a:gd name="connsiteX22" fmla="*/ 218284 w 343445"/>
                <a:gd name="connsiteY22" fmla="*/ 160567 h 160567"/>
                <a:gd name="connsiteX23" fmla="*/ 248539 w 343445"/>
                <a:gd name="connsiteY23" fmla="*/ 130312 h 160567"/>
                <a:gd name="connsiteX24" fmla="*/ 244771 w 343445"/>
                <a:gd name="connsiteY24" fmla="*/ 115710 h 160567"/>
                <a:gd name="connsiteX25" fmla="*/ 302091 w 343445"/>
                <a:gd name="connsiteY25" fmla="*/ 58390 h 160567"/>
                <a:gd name="connsiteX26" fmla="*/ 313191 w 343445"/>
                <a:gd name="connsiteY26" fmla="*/ 60510 h 160567"/>
                <a:gd name="connsiteX27" fmla="*/ 343445 w 343445"/>
                <a:gd name="connsiteY27" fmla="*/ 30255 h 160567"/>
                <a:gd name="connsiteX28" fmla="*/ 313191 w 343445"/>
                <a:gd name="connsiteY28" fmla="*/ 0 h 160567"/>
                <a:gd name="connsiteX29" fmla="*/ 30256 w 343445"/>
                <a:gd name="connsiteY29" fmla="*/ 135720 h 160567"/>
                <a:gd name="connsiteX30" fmla="*/ 16809 w 343445"/>
                <a:gd name="connsiteY30" fmla="*/ 122274 h 160567"/>
                <a:gd name="connsiteX31" fmla="*/ 30256 w 343445"/>
                <a:gd name="connsiteY31" fmla="*/ 108827 h 160567"/>
                <a:gd name="connsiteX32" fmla="*/ 43702 w 343445"/>
                <a:gd name="connsiteY32" fmla="*/ 122274 h 160567"/>
                <a:gd name="connsiteX33" fmla="*/ 30256 w 343445"/>
                <a:gd name="connsiteY33" fmla="*/ 135720 h 160567"/>
                <a:gd name="connsiteX34" fmla="*/ 120209 w 343445"/>
                <a:gd name="connsiteY34" fmla="*/ 43701 h 160567"/>
                <a:gd name="connsiteX35" fmla="*/ 106762 w 343445"/>
                <a:gd name="connsiteY35" fmla="*/ 30255 h 160567"/>
                <a:gd name="connsiteX36" fmla="*/ 120209 w 343445"/>
                <a:gd name="connsiteY36" fmla="*/ 16808 h 160567"/>
                <a:gd name="connsiteX37" fmla="*/ 133655 w 343445"/>
                <a:gd name="connsiteY37" fmla="*/ 30255 h 160567"/>
                <a:gd name="connsiteX38" fmla="*/ 120209 w 343445"/>
                <a:gd name="connsiteY38" fmla="*/ 43701 h 160567"/>
                <a:gd name="connsiteX39" fmla="*/ 218285 w 343445"/>
                <a:gd name="connsiteY39" fmla="*/ 143761 h 160567"/>
                <a:gd name="connsiteX40" fmla="*/ 204838 w 343445"/>
                <a:gd name="connsiteY40" fmla="*/ 130314 h 160567"/>
                <a:gd name="connsiteX41" fmla="*/ 218285 w 343445"/>
                <a:gd name="connsiteY41" fmla="*/ 116867 h 160567"/>
                <a:gd name="connsiteX42" fmla="*/ 231731 w 343445"/>
                <a:gd name="connsiteY42" fmla="*/ 130314 h 160567"/>
                <a:gd name="connsiteX43" fmla="*/ 218285 w 343445"/>
                <a:gd name="connsiteY43" fmla="*/ 143761 h 160567"/>
                <a:gd name="connsiteX44" fmla="*/ 313191 w 343445"/>
                <a:gd name="connsiteY44" fmla="*/ 43701 h 160567"/>
                <a:gd name="connsiteX45" fmla="*/ 299744 w 343445"/>
                <a:gd name="connsiteY45" fmla="*/ 30255 h 160567"/>
                <a:gd name="connsiteX46" fmla="*/ 313191 w 343445"/>
                <a:gd name="connsiteY46" fmla="*/ 16808 h 160567"/>
                <a:gd name="connsiteX47" fmla="*/ 326637 w 343445"/>
                <a:gd name="connsiteY47" fmla="*/ 30255 h 160567"/>
                <a:gd name="connsiteX48" fmla="*/ 313191 w 343445"/>
                <a:gd name="connsiteY48" fmla="*/ 43701 h 16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3445" h="160567">
                  <a:moveTo>
                    <a:pt x="313191" y="0"/>
                  </a:moveTo>
                  <a:cubicBezTo>
                    <a:pt x="296508" y="0"/>
                    <a:pt x="282936" y="13572"/>
                    <a:pt x="282936" y="30255"/>
                  </a:cubicBezTo>
                  <a:cubicBezTo>
                    <a:pt x="282936" y="36881"/>
                    <a:pt x="285083" y="43013"/>
                    <a:pt x="288710" y="48003"/>
                  </a:cubicBezTo>
                  <a:lnTo>
                    <a:pt x="232886" y="103827"/>
                  </a:lnTo>
                  <a:cubicBezTo>
                    <a:pt x="228554" y="101429"/>
                    <a:pt x="223577" y="100059"/>
                    <a:pt x="218284" y="100059"/>
                  </a:cubicBezTo>
                  <a:cubicBezTo>
                    <a:pt x="213515" y="100059"/>
                    <a:pt x="209002" y="101173"/>
                    <a:pt x="204985" y="103147"/>
                  </a:cubicBezTo>
                  <a:lnTo>
                    <a:pt x="146695" y="44857"/>
                  </a:lnTo>
                  <a:cubicBezTo>
                    <a:pt x="149093" y="40525"/>
                    <a:pt x="150463" y="35548"/>
                    <a:pt x="150463" y="30255"/>
                  </a:cubicBezTo>
                  <a:cubicBezTo>
                    <a:pt x="150463" y="13572"/>
                    <a:pt x="136891" y="0"/>
                    <a:pt x="120208" y="0"/>
                  </a:cubicBezTo>
                  <a:cubicBezTo>
                    <a:pt x="103525" y="0"/>
                    <a:pt x="89953" y="13572"/>
                    <a:pt x="89953" y="30255"/>
                  </a:cubicBezTo>
                  <a:cubicBezTo>
                    <a:pt x="89953" y="36086"/>
                    <a:pt x="91616" y="41533"/>
                    <a:pt x="94485" y="46157"/>
                  </a:cubicBezTo>
                  <a:lnTo>
                    <a:pt x="44856" y="95785"/>
                  </a:lnTo>
                  <a:cubicBezTo>
                    <a:pt x="40524" y="93387"/>
                    <a:pt x="35547" y="92017"/>
                    <a:pt x="30255" y="92017"/>
                  </a:cubicBezTo>
                  <a:cubicBezTo>
                    <a:pt x="13572" y="92017"/>
                    <a:pt x="0" y="105589"/>
                    <a:pt x="0" y="122272"/>
                  </a:cubicBezTo>
                  <a:cubicBezTo>
                    <a:pt x="0" y="138955"/>
                    <a:pt x="13572" y="152527"/>
                    <a:pt x="30255" y="152527"/>
                  </a:cubicBezTo>
                  <a:cubicBezTo>
                    <a:pt x="46938" y="152527"/>
                    <a:pt x="60510" y="138955"/>
                    <a:pt x="60510" y="122272"/>
                  </a:cubicBezTo>
                  <a:cubicBezTo>
                    <a:pt x="60510" y="116979"/>
                    <a:pt x="59140" y="112002"/>
                    <a:pt x="56742" y="107670"/>
                  </a:cubicBezTo>
                  <a:lnTo>
                    <a:pt x="106963" y="57449"/>
                  </a:lnTo>
                  <a:cubicBezTo>
                    <a:pt x="110966" y="59406"/>
                    <a:pt x="115461" y="60509"/>
                    <a:pt x="120208" y="60509"/>
                  </a:cubicBezTo>
                  <a:cubicBezTo>
                    <a:pt x="125500" y="60509"/>
                    <a:pt x="130477" y="59139"/>
                    <a:pt x="134809" y="56741"/>
                  </a:cubicBezTo>
                  <a:lnTo>
                    <a:pt x="192529" y="114460"/>
                  </a:lnTo>
                  <a:cubicBezTo>
                    <a:pt x="189679" y="119074"/>
                    <a:pt x="188029" y="124503"/>
                    <a:pt x="188029" y="130312"/>
                  </a:cubicBezTo>
                  <a:cubicBezTo>
                    <a:pt x="188029" y="146995"/>
                    <a:pt x="201601" y="160567"/>
                    <a:pt x="218284" y="160567"/>
                  </a:cubicBezTo>
                  <a:cubicBezTo>
                    <a:pt x="234967" y="160567"/>
                    <a:pt x="248539" y="146995"/>
                    <a:pt x="248539" y="130312"/>
                  </a:cubicBezTo>
                  <a:cubicBezTo>
                    <a:pt x="248539" y="125019"/>
                    <a:pt x="247169" y="120043"/>
                    <a:pt x="244771" y="115710"/>
                  </a:cubicBezTo>
                  <a:lnTo>
                    <a:pt x="302091" y="58390"/>
                  </a:lnTo>
                  <a:cubicBezTo>
                    <a:pt x="305531" y="59753"/>
                    <a:pt x="309273" y="60510"/>
                    <a:pt x="313191" y="60510"/>
                  </a:cubicBezTo>
                  <a:cubicBezTo>
                    <a:pt x="329874" y="60510"/>
                    <a:pt x="343445" y="46938"/>
                    <a:pt x="343445" y="30255"/>
                  </a:cubicBezTo>
                  <a:cubicBezTo>
                    <a:pt x="343445" y="13572"/>
                    <a:pt x="329874" y="0"/>
                    <a:pt x="313191" y="0"/>
                  </a:cubicBezTo>
                  <a:close/>
                  <a:moveTo>
                    <a:pt x="30256" y="135720"/>
                  </a:moveTo>
                  <a:cubicBezTo>
                    <a:pt x="22842" y="135720"/>
                    <a:pt x="16809" y="129688"/>
                    <a:pt x="16809" y="122274"/>
                  </a:cubicBezTo>
                  <a:cubicBezTo>
                    <a:pt x="16809" y="114860"/>
                    <a:pt x="22842" y="108827"/>
                    <a:pt x="30256" y="108827"/>
                  </a:cubicBezTo>
                  <a:cubicBezTo>
                    <a:pt x="37670" y="108827"/>
                    <a:pt x="43702" y="114860"/>
                    <a:pt x="43702" y="122274"/>
                  </a:cubicBezTo>
                  <a:cubicBezTo>
                    <a:pt x="43702" y="129688"/>
                    <a:pt x="37670" y="135720"/>
                    <a:pt x="30256" y="135720"/>
                  </a:cubicBezTo>
                  <a:close/>
                  <a:moveTo>
                    <a:pt x="120209" y="43701"/>
                  </a:moveTo>
                  <a:cubicBezTo>
                    <a:pt x="112795" y="43701"/>
                    <a:pt x="106762" y="37669"/>
                    <a:pt x="106762" y="30255"/>
                  </a:cubicBezTo>
                  <a:cubicBezTo>
                    <a:pt x="106762" y="22841"/>
                    <a:pt x="112795" y="16808"/>
                    <a:pt x="120209" y="16808"/>
                  </a:cubicBezTo>
                  <a:cubicBezTo>
                    <a:pt x="127623" y="16808"/>
                    <a:pt x="133655" y="22841"/>
                    <a:pt x="133655" y="30255"/>
                  </a:cubicBezTo>
                  <a:cubicBezTo>
                    <a:pt x="133655" y="37669"/>
                    <a:pt x="127623" y="43701"/>
                    <a:pt x="120209" y="43701"/>
                  </a:cubicBezTo>
                  <a:close/>
                  <a:moveTo>
                    <a:pt x="218285" y="143761"/>
                  </a:moveTo>
                  <a:cubicBezTo>
                    <a:pt x="210871" y="143761"/>
                    <a:pt x="204838" y="137728"/>
                    <a:pt x="204838" y="130314"/>
                  </a:cubicBezTo>
                  <a:cubicBezTo>
                    <a:pt x="204838" y="122900"/>
                    <a:pt x="210871" y="116867"/>
                    <a:pt x="218285" y="116867"/>
                  </a:cubicBezTo>
                  <a:cubicBezTo>
                    <a:pt x="225699" y="116867"/>
                    <a:pt x="231731" y="122900"/>
                    <a:pt x="231731" y="130314"/>
                  </a:cubicBezTo>
                  <a:cubicBezTo>
                    <a:pt x="231731" y="137728"/>
                    <a:pt x="225699" y="143761"/>
                    <a:pt x="218285" y="143761"/>
                  </a:cubicBezTo>
                  <a:close/>
                  <a:moveTo>
                    <a:pt x="313191" y="43701"/>
                  </a:moveTo>
                  <a:cubicBezTo>
                    <a:pt x="305777" y="43701"/>
                    <a:pt x="299744" y="37669"/>
                    <a:pt x="299744" y="30255"/>
                  </a:cubicBezTo>
                  <a:cubicBezTo>
                    <a:pt x="299744" y="22841"/>
                    <a:pt x="305777" y="16808"/>
                    <a:pt x="313191" y="16808"/>
                  </a:cubicBezTo>
                  <a:cubicBezTo>
                    <a:pt x="320605" y="16808"/>
                    <a:pt x="326637" y="22841"/>
                    <a:pt x="326637" y="30255"/>
                  </a:cubicBezTo>
                  <a:cubicBezTo>
                    <a:pt x="326637" y="37669"/>
                    <a:pt x="320605" y="43701"/>
                    <a:pt x="313191" y="43701"/>
                  </a:cubicBezTo>
                  <a:close/>
                </a:path>
              </a:pathLst>
            </a:custGeom>
            <a:solidFill>
              <a:srgbClr val="000000"/>
            </a:solidFill>
            <a:ln w="837" cap="flat">
              <a:noFill/>
              <a:prstDash val="solid"/>
              <a:miter/>
            </a:ln>
          </p:spPr>
          <p:txBody>
            <a:bodyPr rtlCol="0" anchor="ctr"/>
            <a:lstStyle/>
            <a:p>
              <a:endParaRPr lang="es-CO"/>
            </a:p>
          </p:txBody>
        </p:sp>
        <p:sp>
          <p:nvSpPr>
            <p:cNvPr id="87" name="Freeform: Shape 86">
              <a:extLst>
                <a:ext uri="{FF2B5EF4-FFF2-40B4-BE49-F238E27FC236}">
                  <a16:creationId xmlns:a16="http://schemas.microsoft.com/office/drawing/2014/main" id="{E10B2254-CA85-0100-7DA6-E3C0D8718905}"/>
                </a:ext>
              </a:extLst>
            </p:cNvPr>
            <p:cNvSpPr/>
            <p:nvPr/>
          </p:nvSpPr>
          <p:spPr>
            <a:xfrm>
              <a:off x="9905105" y="2514594"/>
              <a:ext cx="16808" cy="16808"/>
            </a:xfrm>
            <a:custGeom>
              <a:avLst/>
              <a:gdLst>
                <a:gd name="connsiteX0" fmla="*/ 14346 w 16808"/>
                <a:gd name="connsiteY0" fmla="*/ 2463 h 16808"/>
                <a:gd name="connsiteX1" fmla="*/ 8404 w 16808"/>
                <a:gd name="connsiteY1" fmla="*/ 0 h 16808"/>
                <a:gd name="connsiteX2" fmla="*/ 2454 w 16808"/>
                <a:gd name="connsiteY2" fmla="*/ 2463 h 16808"/>
                <a:gd name="connsiteX3" fmla="*/ 0 w 16808"/>
                <a:gd name="connsiteY3" fmla="*/ 8404 h 16808"/>
                <a:gd name="connsiteX4" fmla="*/ 2454 w 16808"/>
                <a:gd name="connsiteY4" fmla="*/ 14346 h 16808"/>
                <a:gd name="connsiteX5" fmla="*/ 8404 w 16808"/>
                <a:gd name="connsiteY5" fmla="*/ 16808 h 16808"/>
                <a:gd name="connsiteX6" fmla="*/ 14346 w 16808"/>
                <a:gd name="connsiteY6" fmla="*/ 14346 h 16808"/>
                <a:gd name="connsiteX7" fmla="*/ 16808 w 16808"/>
                <a:gd name="connsiteY7" fmla="*/ 8404 h 16808"/>
                <a:gd name="connsiteX8" fmla="*/ 14346 w 16808"/>
                <a:gd name="connsiteY8" fmla="*/ 2463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 h="16808">
                  <a:moveTo>
                    <a:pt x="14346" y="2463"/>
                  </a:moveTo>
                  <a:cubicBezTo>
                    <a:pt x="12774" y="900"/>
                    <a:pt x="10614" y="0"/>
                    <a:pt x="8404" y="0"/>
                  </a:cubicBezTo>
                  <a:cubicBezTo>
                    <a:pt x="6185" y="0"/>
                    <a:pt x="4017" y="899"/>
                    <a:pt x="2454" y="2463"/>
                  </a:cubicBezTo>
                  <a:cubicBezTo>
                    <a:pt x="891" y="4026"/>
                    <a:pt x="0" y="6194"/>
                    <a:pt x="0" y="8404"/>
                  </a:cubicBezTo>
                  <a:cubicBezTo>
                    <a:pt x="0" y="10614"/>
                    <a:pt x="891" y="12783"/>
                    <a:pt x="2454" y="14346"/>
                  </a:cubicBezTo>
                  <a:cubicBezTo>
                    <a:pt x="4026" y="15909"/>
                    <a:pt x="6185" y="16808"/>
                    <a:pt x="8404" y="16808"/>
                  </a:cubicBezTo>
                  <a:cubicBezTo>
                    <a:pt x="10614" y="16808"/>
                    <a:pt x="12774" y="15910"/>
                    <a:pt x="14346" y="14346"/>
                  </a:cubicBezTo>
                  <a:cubicBezTo>
                    <a:pt x="15909" y="12783"/>
                    <a:pt x="16808" y="10614"/>
                    <a:pt x="16808" y="8404"/>
                  </a:cubicBezTo>
                  <a:cubicBezTo>
                    <a:pt x="16808" y="6194"/>
                    <a:pt x="15909" y="4026"/>
                    <a:pt x="14346" y="2463"/>
                  </a:cubicBezTo>
                  <a:close/>
                </a:path>
              </a:pathLst>
            </a:custGeom>
            <a:solidFill>
              <a:srgbClr val="000000"/>
            </a:solidFill>
            <a:ln w="837" cap="flat">
              <a:noFill/>
              <a:prstDash val="solid"/>
              <a:miter/>
            </a:ln>
          </p:spPr>
          <p:txBody>
            <a:bodyPr rtlCol="0" anchor="ctr"/>
            <a:lstStyle/>
            <a:p>
              <a:endParaRPr lang="es-CO"/>
            </a:p>
          </p:txBody>
        </p:sp>
        <p:sp>
          <p:nvSpPr>
            <p:cNvPr id="88" name="Freeform: Shape 87">
              <a:extLst>
                <a:ext uri="{FF2B5EF4-FFF2-40B4-BE49-F238E27FC236}">
                  <a16:creationId xmlns:a16="http://schemas.microsoft.com/office/drawing/2014/main" id="{ADDBCDA0-7916-F1D8-6664-FE3FAFC4D8C3}"/>
                </a:ext>
              </a:extLst>
            </p:cNvPr>
            <p:cNvSpPr/>
            <p:nvPr/>
          </p:nvSpPr>
          <p:spPr>
            <a:xfrm>
              <a:off x="9833451" y="2514595"/>
              <a:ext cx="57147" cy="16808"/>
            </a:xfrm>
            <a:custGeom>
              <a:avLst/>
              <a:gdLst>
                <a:gd name="connsiteX0" fmla="*/ 48744 w 57147"/>
                <a:gd name="connsiteY0" fmla="*/ 0 h 16808"/>
                <a:gd name="connsiteX1" fmla="*/ 8404 w 57147"/>
                <a:gd name="connsiteY1" fmla="*/ 0 h 16808"/>
                <a:gd name="connsiteX2" fmla="*/ 0 w 57147"/>
                <a:gd name="connsiteY2" fmla="*/ 8404 h 16808"/>
                <a:gd name="connsiteX3" fmla="*/ 8404 w 57147"/>
                <a:gd name="connsiteY3" fmla="*/ 16808 h 16808"/>
                <a:gd name="connsiteX4" fmla="*/ 48744 w 57147"/>
                <a:gd name="connsiteY4" fmla="*/ 16808 h 16808"/>
                <a:gd name="connsiteX5" fmla="*/ 57148 w 57147"/>
                <a:gd name="connsiteY5" fmla="*/ 8404 h 16808"/>
                <a:gd name="connsiteX6" fmla="*/ 48744 w 57147"/>
                <a:gd name="connsiteY6" fmla="*/ 0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47" h="16808">
                  <a:moveTo>
                    <a:pt x="48744" y="0"/>
                  </a:moveTo>
                  <a:lnTo>
                    <a:pt x="8404" y="0"/>
                  </a:lnTo>
                  <a:cubicBezTo>
                    <a:pt x="3763" y="0"/>
                    <a:pt x="0" y="3763"/>
                    <a:pt x="0" y="8404"/>
                  </a:cubicBezTo>
                  <a:cubicBezTo>
                    <a:pt x="0" y="13045"/>
                    <a:pt x="3763" y="16808"/>
                    <a:pt x="8404" y="16808"/>
                  </a:cubicBezTo>
                  <a:lnTo>
                    <a:pt x="48744" y="16808"/>
                  </a:lnTo>
                  <a:cubicBezTo>
                    <a:pt x="53385" y="16808"/>
                    <a:pt x="57148" y="13045"/>
                    <a:pt x="57148" y="8404"/>
                  </a:cubicBezTo>
                  <a:cubicBezTo>
                    <a:pt x="57148" y="3763"/>
                    <a:pt x="53385" y="0"/>
                    <a:pt x="48744" y="0"/>
                  </a:cubicBezTo>
                  <a:close/>
                </a:path>
              </a:pathLst>
            </a:custGeom>
            <a:solidFill>
              <a:srgbClr val="000000"/>
            </a:solidFill>
            <a:ln w="837" cap="flat">
              <a:noFill/>
              <a:prstDash val="solid"/>
              <a:miter/>
            </a:ln>
          </p:spPr>
          <p:txBody>
            <a:bodyPr rtlCol="0" anchor="ctr"/>
            <a:lstStyle/>
            <a:p>
              <a:endParaRPr lang="es-CO"/>
            </a:p>
          </p:txBody>
        </p:sp>
        <p:sp>
          <p:nvSpPr>
            <p:cNvPr id="89" name="Freeform: Shape 88">
              <a:extLst>
                <a:ext uri="{FF2B5EF4-FFF2-40B4-BE49-F238E27FC236}">
                  <a16:creationId xmlns:a16="http://schemas.microsoft.com/office/drawing/2014/main" id="{778EC722-6CBC-FDD1-F6BB-9BE56D8C2FB0}"/>
                </a:ext>
              </a:extLst>
            </p:cNvPr>
            <p:cNvSpPr/>
            <p:nvPr/>
          </p:nvSpPr>
          <p:spPr>
            <a:xfrm>
              <a:off x="9833451" y="2554935"/>
              <a:ext cx="57147" cy="16808"/>
            </a:xfrm>
            <a:custGeom>
              <a:avLst/>
              <a:gdLst>
                <a:gd name="connsiteX0" fmla="*/ 48744 w 57147"/>
                <a:gd name="connsiteY0" fmla="*/ 0 h 16808"/>
                <a:gd name="connsiteX1" fmla="*/ 8404 w 57147"/>
                <a:gd name="connsiteY1" fmla="*/ 0 h 16808"/>
                <a:gd name="connsiteX2" fmla="*/ 0 w 57147"/>
                <a:gd name="connsiteY2" fmla="*/ 8404 h 16808"/>
                <a:gd name="connsiteX3" fmla="*/ 8404 w 57147"/>
                <a:gd name="connsiteY3" fmla="*/ 16808 h 16808"/>
                <a:gd name="connsiteX4" fmla="*/ 48744 w 57147"/>
                <a:gd name="connsiteY4" fmla="*/ 16808 h 16808"/>
                <a:gd name="connsiteX5" fmla="*/ 57148 w 57147"/>
                <a:gd name="connsiteY5" fmla="*/ 8404 h 16808"/>
                <a:gd name="connsiteX6" fmla="*/ 48744 w 57147"/>
                <a:gd name="connsiteY6" fmla="*/ 0 h 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47" h="16808">
                  <a:moveTo>
                    <a:pt x="48744" y="0"/>
                  </a:moveTo>
                  <a:lnTo>
                    <a:pt x="8404" y="0"/>
                  </a:lnTo>
                  <a:cubicBezTo>
                    <a:pt x="3763" y="0"/>
                    <a:pt x="0" y="3763"/>
                    <a:pt x="0" y="8404"/>
                  </a:cubicBezTo>
                  <a:cubicBezTo>
                    <a:pt x="0" y="13045"/>
                    <a:pt x="3763" y="16808"/>
                    <a:pt x="8404" y="16808"/>
                  </a:cubicBezTo>
                  <a:lnTo>
                    <a:pt x="48744" y="16808"/>
                  </a:lnTo>
                  <a:cubicBezTo>
                    <a:pt x="53385" y="16808"/>
                    <a:pt x="57148" y="13045"/>
                    <a:pt x="57148" y="8404"/>
                  </a:cubicBezTo>
                  <a:cubicBezTo>
                    <a:pt x="57148" y="3763"/>
                    <a:pt x="53385" y="0"/>
                    <a:pt x="48744" y="0"/>
                  </a:cubicBezTo>
                  <a:close/>
                </a:path>
              </a:pathLst>
            </a:custGeom>
            <a:solidFill>
              <a:srgbClr val="000000"/>
            </a:solidFill>
            <a:ln w="837" cap="flat">
              <a:noFill/>
              <a:prstDash val="solid"/>
              <a:miter/>
            </a:ln>
          </p:spPr>
          <p:txBody>
            <a:bodyPr rtlCol="0" anchor="ctr"/>
            <a:lstStyle/>
            <a:p>
              <a:endParaRPr lang="es-CO"/>
            </a:p>
          </p:txBody>
        </p:sp>
      </p:grpSp>
      <p:sp>
        <p:nvSpPr>
          <p:cNvPr id="90" name="Graphic 18">
            <a:extLst>
              <a:ext uri="{FF2B5EF4-FFF2-40B4-BE49-F238E27FC236}">
                <a16:creationId xmlns:a16="http://schemas.microsoft.com/office/drawing/2014/main" id="{CDDB4C83-F847-2D58-CCD9-4387E436308A}"/>
              </a:ext>
            </a:extLst>
          </p:cNvPr>
          <p:cNvSpPr/>
          <p:nvPr/>
        </p:nvSpPr>
        <p:spPr>
          <a:xfrm>
            <a:off x="5052757" y="2072380"/>
            <a:ext cx="573349" cy="589551"/>
          </a:xfrm>
          <a:custGeom>
            <a:avLst/>
            <a:gdLst>
              <a:gd name="connsiteX0" fmla="*/ 551358 w 573349"/>
              <a:gd name="connsiteY0" fmla="*/ 407514 h 589551"/>
              <a:gd name="connsiteX1" fmla="*/ 573318 w 573349"/>
              <a:gd name="connsiteY1" fmla="*/ 352996 h 589551"/>
              <a:gd name="connsiteX2" fmla="*/ 567633 w 573349"/>
              <a:gd name="connsiteY2" fmla="*/ 152386 h 589551"/>
              <a:gd name="connsiteX3" fmla="*/ 528306 w 573349"/>
              <a:gd name="connsiteY3" fmla="*/ 116924 h 589551"/>
              <a:gd name="connsiteX4" fmla="*/ 527726 w 573349"/>
              <a:gd name="connsiteY4" fmla="*/ 116928 h 589551"/>
              <a:gd name="connsiteX5" fmla="*/ 485956 w 573349"/>
              <a:gd name="connsiteY5" fmla="*/ 185347 h 589551"/>
              <a:gd name="connsiteX6" fmla="*/ 486372 w 573349"/>
              <a:gd name="connsiteY6" fmla="*/ 294322 h 589551"/>
              <a:gd name="connsiteX7" fmla="*/ 484934 w 573349"/>
              <a:gd name="connsiteY7" fmla="*/ 306889 h 589551"/>
              <a:gd name="connsiteX8" fmla="*/ 479570 w 573349"/>
              <a:gd name="connsiteY8" fmla="*/ 300243 h 589551"/>
              <a:gd name="connsiteX9" fmla="*/ 428844 w 573349"/>
              <a:gd name="connsiteY9" fmla="*/ 299903 h 589551"/>
              <a:gd name="connsiteX10" fmla="*/ 427950 w 573349"/>
              <a:gd name="connsiteY10" fmla="*/ 300825 h 589551"/>
              <a:gd name="connsiteX11" fmla="*/ 371150 w 573349"/>
              <a:gd name="connsiteY11" fmla="*/ 354705 h 589551"/>
              <a:gd name="connsiteX12" fmla="*/ 354662 w 573349"/>
              <a:gd name="connsiteY12" fmla="*/ 368875 h 589551"/>
              <a:gd name="connsiteX13" fmla="*/ 332967 w 573349"/>
              <a:gd name="connsiteY13" fmla="*/ 431381 h 589551"/>
              <a:gd name="connsiteX14" fmla="*/ 333088 w 573349"/>
              <a:gd name="connsiteY14" fmla="*/ 511169 h 589551"/>
              <a:gd name="connsiteX15" fmla="*/ 323970 w 573349"/>
              <a:gd name="connsiteY15" fmla="*/ 511090 h 589551"/>
              <a:gd name="connsiteX16" fmla="*/ 323767 w 573349"/>
              <a:gd name="connsiteY16" fmla="*/ 511089 h 589551"/>
              <a:gd name="connsiteX17" fmla="*/ 300396 w 573349"/>
              <a:gd name="connsiteY17" fmla="*/ 534263 h 589551"/>
              <a:gd name="connsiteX18" fmla="*/ 300136 w 573349"/>
              <a:gd name="connsiteY18" fmla="*/ 564620 h 589551"/>
              <a:gd name="connsiteX19" fmla="*/ 306852 w 573349"/>
              <a:gd name="connsiteY19" fmla="*/ 581196 h 589551"/>
              <a:gd name="connsiteX20" fmla="*/ 323308 w 573349"/>
              <a:gd name="connsiteY20" fmla="*/ 588195 h 589551"/>
              <a:gd name="connsiteX21" fmla="*/ 481010 w 573349"/>
              <a:gd name="connsiteY21" fmla="*/ 589550 h 589551"/>
              <a:gd name="connsiteX22" fmla="*/ 481215 w 573349"/>
              <a:gd name="connsiteY22" fmla="*/ 589551 h 589551"/>
              <a:gd name="connsiteX23" fmla="*/ 497584 w 573349"/>
              <a:gd name="connsiteY23" fmla="*/ 582835 h 589551"/>
              <a:gd name="connsiteX24" fmla="*/ 504584 w 573349"/>
              <a:gd name="connsiteY24" fmla="*/ 566378 h 589551"/>
              <a:gd name="connsiteX25" fmla="*/ 504846 w 573349"/>
              <a:gd name="connsiteY25" fmla="*/ 536019 h 589551"/>
              <a:gd name="connsiteX26" fmla="*/ 498130 w 573349"/>
              <a:gd name="connsiteY26" fmla="*/ 519445 h 589551"/>
              <a:gd name="connsiteX27" fmla="*/ 481672 w 573349"/>
              <a:gd name="connsiteY27" fmla="*/ 512446 h 589551"/>
              <a:gd name="connsiteX28" fmla="*/ 463405 w 573349"/>
              <a:gd name="connsiteY28" fmla="*/ 512289 h 589551"/>
              <a:gd name="connsiteX29" fmla="*/ 463405 w 573349"/>
              <a:gd name="connsiteY29" fmla="*/ 495468 h 589551"/>
              <a:gd name="connsiteX30" fmla="*/ 484566 w 573349"/>
              <a:gd name="connsiteY30" fmla="*/ 532776 h 589551"/>
              <a:gd name="connsiteX31" fmla="*/ 485827 w 573349"/>
              <a:gd name="connsiteY31" fmla="*/ 535855 h 589551"/>
              <a:gd name="connsiteX32" fmla="*/ 485565 w 573349"/>
              <a:gd name="connsiteY32" fmla="*/ 566214 h 589551"/>
              <a:gd name="connsiteX33" fmla="*/ 484253 w 573349"/>
              <a:gd name="connsiteY33" fmla="*/ 569271 h 589551"/>
              <a:gd name="connsiteX34" fmla="*/ 481210 w 573349"/>
              <a:gd name="connsiteY34" fmla="*/ 570533 h 589551"/>
              <a:gd name="connsiteX35" fmla="*/ 481172 w 573349"/>
              <a:gd name="connsiteY35" fmla="*/ 570533 h 589551"/>
              <a:gd name="connsiteX36" fmla="*/ 323470 w 573349"/>
              <a:gd name="connsiteY36" fmla="*/ 569177 h 589551"/>
              <a:gd name="connsiteX37" fmla="*/ 320414 w 573349"/>
              <a:gd name="connsiteY37" fmla="*/ 567864 h 589551"/>
              <a:gd name="connsiteX38" fmla="*/ 319153 w 573349"/>
              <a:gd name="connsiteY38" fmla="*/ 564784 h 589551"/>
              <a:gd name="connsiteX39" fmla="*/ 319413 w 573349"/>
              <a:gd name="connsiteY39" fmla="*/ 534427 h 589551"/>
              <a:gd name="connsiteX40" fmla="*/ 323769 w 573349"/>
              <a:gd name="connsiteY40" fmla="*/ 530108 h 589551"/>
              <a:gd name="connsiteX41" fmla="*/ 323806 w 573349"/>
              <a:gd name="connsiteY41" fmla="*/ 530108 h 589551"/>
              <a:gd name="connsiteX42" fmla="*/ 481508 w 573349"/>
              <a:gd name="connsiteY42" fmla="*/ 531463 h 589551"/>
              <a:gd name="connsiteX43" fmla="*/ 484566 w 573349"/>
              <a:gd name="connsiteY43" fmla="*/ 532776 h 589551"/>
              <a:gd name="connsiteX44" fmla="*/ 352105 w 573349"/>
              <a:gd name="connsiteY44" fmla="*/ 511333 h 589551"/>
              <a:gd name="connsiteX45" fmla="*/ 351983 w 573349"/>
              <a:gd name="connsiteY45" fmla="*/ 431353 h 589551"/>
              <a:gd name="connsiteX46" fmla="*/ 367394 w 573349"/>
              <a:gd name="connsiteY46" fmla="*/ 383003 h 589551"/>
              <a:gd name="connsiteX47" fmla="*/ 383404 w 573349"/>
              <a:gd name="connsiteY47" fmla="*/ 369249 h 589551"/>
              <a:gd name="connsiteX48" fmla="*/ 442012 w 573349"/>
              <a:gd name="connsiteY48" fmla="*/ 313647 h 589551"/>
              <a:gd name="connsiteX49" fmla="*/ 466122 w 573349"/>
              <a:gd name="connsiteY49" fmla="*/ 313692 h 589551"/>
              <a:gd name="connsiteX50" fmla="*/ 466212 w 573349"/>
              <a:gd name="connsiteY50" fmla="*/ 337317 h 589551"/>
              <a:gd name="connsiteX51" fmla="*/ 436042 w 573349"/>
              <a:gd name="connsiteY51" fmla="*/ 368240 h 589551"/>
              <a:gd name="connsiteX52" fmla="*/ 421562 w 573349"/>
              <a:gd name="connsiteY52" fmla="*/ 382445 h 589551"/>
              <a:gd name="connsiteX53" fmla="*/ 421562 w 573349"/>
              <a:gd name="connsiteY53" fmla="*/ 395891 h 589551"/>
              <a:gd name="connsiteX54" fmla="*/ 435010 w 573349"/>
              <a:gd name="connsiteY54" fmla="*/ 395891 h 589551"/>
              <a:gd name="connsiteX55" fmla="*/ 449291 w 573349"/>
              <a:gd name="connsiteY55" fmla="*/ 381880 h 589551"/>
              <a:gd name="connsiteX56" fmla="*/ 480651 w 573349"/>
              <a:gd name="connsiteY56" fmla="*/ 349697 h 589551"/>
              <a:gd name="connsiteX57" fmla="*/ 480789 w 573349"/>
              <a:gd name="connsiteY57" fmla="*/ 349539 h 589551"/>
              <a:gd name="connsiteX58" fmla="*/ 488603 w 573349"/>
              <a:gd name="connsiteY58" fmla="*/ 340293 h 589551"/>
              <a:gd name="connsiteX59" fmla="*/ 505388 w 573349"/>
              <a:gd name="connsiteY59" fmla="*/ 294250 h 589551"/>
              <a:gd name="connsiteX60" fmla="*/ 504972 w 573349"/>
              <a:gd name="connsiteY60" fmla="*/ 185273 h 589551"/>
              <a:gd name="connsiteX61" fmla="*/ 528028 w 573349"/>
              <a:gd name="connsiteY61" fmla="*/ 135942 h 589551"/>
              <a:gd name="connsiteX62" fmla="*/ 548619 w 573349"/>
              <a:gd name="connsiteY62" fmla="*/ 152922 h 589551"/>
              <a:gd name="connsiteX63" fmla="*/ 554304 w 573349"/>
              <a:gd name="connsiteY63" fmla="*/ 353532 h 589551"/>
              <a:gd name="connsiteX64" fmla="*/ 537908 w 573349"/>
              <a:gd name="connsiteY64" fmla="*/ 394064 h 589551"/>
              <a:gd name="connsiteX65" fmla="*/ 447167 w 573349"/>
              <a:gd name="connsiteY65" fmla="*/ 484805 h 589551"/>
              <a:gd name="connsiteX66" fmla="*/ 444382 w 573349"/>
              <a:gd name="connsiteY66" fmla="*/ 491529 h 589551"/>
              <a:gd name="connsiteX67" fmla="*/ 444382 w 573349"/>
              <a:gd name="connsiteY67" fmla="*/ 512125 h 589551"/>
              <a:gd name="connsiteX68" fmla="*/ 329647 w 573349"/>
              <a:gd name="connsiteY68" fmla="*/ 546285 h 589551"/>
              <a:gd name="connsiteX69" fmla="*/ 341898 w 573349"/>
              <a:gd name="connsiteY69" fmla="*/ 541004 h 589551"/>
              <a:gd name="connsiteX70" fmla="*/ 347179 w 573349"/>
              <a:gd name="connsiteY70" fmla="*/ 553255 h 589551"/>
              <a:gd name="connsiteX71" fmla="*/ 334927 w 573349"/>
              <a:gd name="connsiteY71" fmla="*/ 558536 h 589551"/>
              <a:gd name="connsiteX72" fmla="*/ 329647 w 573349"/>
              <a:gd name="connsiteY72" fmla="*/ 546285 h 589551"/>
              <a:gd name="connsiteX73" fmla="*/ 249582 w 573349"/>
              <a:gd name="connsiteY73" fmla="*/ 511090 h 589551"/>
              <a:gd name="connsiteX74" fmla="*/ 249379 w 573349"/>
              <a:gd name="connsiteY74" fmla="*/ 511091 h 589551"/>
              <a:gd name="connsiteX75" fmla="*/ 240261 w 573349"/>
              <a:gd name="connsiteY75" fmla="*/ 511170 h 589551"/>
              <a:gd name="connsiteX76" fmla="*/ 240382 w 573349"/>
              <a:gd name="connsiteY76" fmla="*/ 431382 h 589551"/>
              <a:gd name="connsiteX77" fmla="*/ 218688 w 573349"/>
              <a:gd name="connsiteY77" fmla="*/ 368878 h 589551"/>
              <a:gd name="connsiteX78" fmla="*/ 202199 w 573349"/>
              <a:gd name="connsiteY78" fmla="*/ 354707 h 589551"/>
              <a:gd name="connsiteX79" fmla="*/ 145399 w 573349"/>
              <a:gd name="connsiteY79" fmla="*/ 300828 h 589551"/>
              <a:gd name="connsiteX80" fmla="*/ 144506 w 573349"/>
              <a:gd name="connsiteY80" fmla="*/ 299905 h 589551"/>
              <a:gd name="connsiteX81" fmla="*/ 93778 w 573349"/>
              <a:gd name="connsiteY81" fmla="*/ 300245 h 589551"/>
              <a:gd name="connsiteX82" fmla="*/ 88416 w 573349"/>
              <a:gd name="connsiteY82" fmla="*/ 306894 h 589551"/>
              <a:gd name="connsiteX83" fmla="*/ 86977 w 573349"/>
              <a:gd name="connsiteY83" fmla="*/ 294325 h 589551"/>
              <a:gd name="connsiteX84" fmla="*/ 87393 w 573349"/>
              <a:gd name="connsiteY84" fmla="*/ 185348 h 589551"/>
              <a:gd name="connsiteX85" fmla="*/ 45623 w 573349"/>
              <a:gd name="connsiteY85" fmla="*/ 116929 h 589551"/>
              <a:gd name="connsiteX86" fmla="*/ 45043 w 573349"/>
              <a:gd name="connsiteY86" fmla="*/ 116925 h 589551"/>
              <a:gd name="connsiteX87" fmla="*/ 5716 w 573349"/>
              <a:gd name="connsiteY87" fmla="*/ 152386 h 589551"/>
              <a:gd name="connsiteX88" fmla="*/ 31 w 573349"/>
              <a:gd name="connsiteY88" fmla="*/ 352998 h 589551"/>
              <a:gd name="connsiteX89" fmla="*/ 21990 w 573349"/>
              <a:gd name="connsiteY89" fmla="*/ 407515 h 589551"/>
              <a:gd name="connsiteX90" fmla="*/ 109946 w 573349"/>
              <a:gd name="connsiteY90" fmla="*/ 495471 h 589551"/>
              <a:gd name="connsiteX91" fmla="*/ 109946 w 573349"/>
              <a:gd name="connsiteY91" fmla="*/ 512292 h 589551"/>
              <a:gd name="connsiteX92" fmla="*/ 91678 w 573349"/>
              <a:gd name="connsiteY92" fmla="*/ 512449 h 589551"/>
              <a:gd name="connsiteX93" fmla="*/ 68505 w 573349"/>
              <a:gd name="connsiteY93" fmla="*/ 536022 h 589551"/>
              <a:gd name="connsiteX94" fmla="*/ 68766 w 573349"/>
              <a:gd name="connsiteY94" fmla="*/ 566381 h 589551"/>
              <a:gd name="connsiteX95" fmla="*/ 75766 w 573349"/>
              <a:gd name="connsiteY95" fmla="*/ 582837 h 589551"/>
              <a:gd name="connsiteX96" fmla="*/ 92134 w 573349"/>
              <a:gd name="connsiteY96" fmla="*/ 589550 h 589551"/>
              <a:gd name="connsiteX97" fmla="*/ 92339 w 573349"/>
              <a:gd name="connsiteY97" fmla="*/ 589549 h 589551"/>
              <a:gd name="connsiteX98" fmla="*/ 250041 w 573349"/>
              <a:gd name="connsiteY98" fmla="*/ 588194 h 589551"/>
              <a:gd name="connsiteX99" fmla="*/ 266497 w 573349"/>
              <a:gd name="connsiteY99" fmla="*/ 581194 h 589551"/>
              <a:gd name="connsiteX100" fmla="*/ 273213 w 573349"/>
              <a:gd name="connsiteY100" fmla="*/ 564620 h 589551"/>
              <a:gd name="connsiteX101" fmla="*/ 272953 w 573349"/>
              <a:gd name="connsiteY101" fmla="*/ 534261 h 589551"/>
              <a:gd name="connsiteX102" fmla="*/ 249582 w 573349"/>
              <a:gd name="connsiteY102" fmla="*/ 511090 h 589551"/>
              <a:gd name="connsiteX103" fmla="*/ 126178 w 573349"/>
              <a:gd name="connsiteY103" fmla="*/ 484806 h 589551"/>
              <a:gd name="connsiteX104" fmla="*/ 35436 w 573349"/>
              <a:gd name="connsiteY104" fmla="*/ 394066 h 589551"/>
              <a:gd name="connsiteX105" fmla="*/ 19042 w 573349"/>
              <a:gd name="connsiteY105" fmla="*/ 353534 h 589551"/>
              <a:gd name="connsiteX106" fmla="*/ 24727 w 573349"/>
              <a:gd name="connsiteY106" fmla="*/ 152922 h 589551"/>
              <a:gd name="connsiteX107" fmla="*/ 45044 w 573349"/>
              <a:gd name="connsiteY107" fmla="*/ 135941 h 589551"/>
              <a:gd name="connsiteX108" fmla="*/ 45317 w 573349"/>
              <a:gd name="connsiteY108" fmla="*/ 135944 h 589551"/>
              <a:gd name="connsiteX109" fmla="*/ 68374 w 573349"/>
              <a:gd name="connsiteY109" fmla="*/ 185274 h 589551"/>
              <a:gd name="connsiteX110" fmla="*/ 67958 w 573349"/>
              <a:gd name="connsiteY110" fmla="*/ 294252 h 589551"/>
              <a:gd name="connsiteX111" fmla="*/ 84743 w 573349"/>
              <a:gd name="connsiteY111" fmla="*/ 340295 h 589551"/>
              <a:gd name="connsiteX112" fmla="*/ 92606 w 573349"/>
              <a:gd name="connsiteY112" fmla="*/ 349599 h 589551"/>
              <a:gd name="connsiteX113" fmla="*/ 92739 w 573349"/>
              <a:gd name="connsiteY113" fmla="*/ 349750 h 589551"/>
              <a:gd name="connsiteX114" fmla="*/ 124054 w 573349"/>
              <a:gd name="connsiteY114" fmla="*/ 381880 h 589551"/>
              <a:gd name="connsiteX115" fmla="*/ 138335 w 573349"/>
              <a:gd name="connsiteY115" fmla="*/ 395891 h 589551"/>
              <a:gd name="connsiteX116" fmla="*/ 151783 w 573349"/>
              <a:gd name="connsiteY116" fmla="*/ 395891 h 589551"/>
              <a:gd name="connsiteX117" fmla="*/ 151783 w 573349"/>
              <a:gd name="connsiteY117" fmla="*/ 382445 h 589551"/>
              <a:gd name="connsiteX118" fmla="*/ 137304 w 573349"/>
              <a:gd name="connsiteY118" fmla="*/ 368240 h 589551"/>
              <a:gd name="connsiteX119" fmla="*/ 107178 w 573349"/>
              <a:gd name="connsiteY119" fmla="*/ 337369 h 589551"/>
              <a:gd name="connsiteX120" fmla="*/ 107222 w 573349"/>
              <a:gd name="connsiteY120" fmla="*/ 313693 h 589551"/>
              <a:gd name="connsiteX121" fmla="*/ 131333 w 573349"/>
              <a:gd name="connsiteY121" fmla="*/ 313648 h 589551"/>
              <a:gd name="connsiteX122" fmla="*/ 189941 w 573349"/>
              <a:gd name="connsiteY122" fmla="*/ 369250 h 589551"/>
              <a:gd name="connsiteX123" fmla="*/ 205953 w 573349"/>
              <a:gd name="connsiteY123" fmla="*/ 383004 h 589551"/>
              <a:gd name="connsiteX124" fmla="*/ 221362 w 573349"/>
              <a:gd name="connsiteY124" fmla="*/ 431355 h 589551"/>
              <a:gd name="connsiteX125" fmla="*/ 221241 w 573349"/>
              <a:gd name="connsiteY125" fmla="*/ 511335 h 589551"/>
              <a:gd name="connsiteX126" fmla="*/ 128961 w 573349"/>
              <a:gd name="connsiteY126" fmla="*/ 512128 h 589551"/>
              <a:gd name="connsiteX127" fmla="*/ 128961 w 573349"/>
              <a:gd name="connsiteY127" fmla="*/ 491532 h 589551"/>
              <a:gd name="connsiteX128" fmla="*/ 126178 w 573349"/>
              <a:gd name="connsiteY128" fmla="*/ 484806 h 589551"/>
              <a:gd name="connsiteX129" fmla="*/ 252934 w 573349"/>
              <a:gd name="connsiteY129" fmla="*/ 567864 h 589551"/>
              <a:gd name="connsiteX130" fmla="*/ 249878 w 573349"/>
              <a:gd name="connsiteY130" fmla="*/ 569177 h 589551"/>
              <a:gd name="connsiteX131" fmla="*/ 92176 w 573349"/>
              <a:gd name="connsiteY131" fmla="*/ 570533 h 589551"/>
              <a:gd name="connsiteX132" fmla="*/ 92138 w 573349"/>
              <a:gd name="connsiteY132" fmla="*/ 570533 h 589551"/>
              <a:gd name="connsiteX133" fmla="*/ 89095 w 573349"/>
              <a:gd name="connsiteY133" fmla="*/ 569271 h 589551"/>
              <a:gd name="connsiteX134" fmla="*/ 87783 w 573349"/>
              <a:gd name="connsiteY134" fmla="*/ 566214 h 589551"/>
              <a:gd name="connsiteX135" fmla="*/ 87521 w 573349"/>
              <a:gd name="connsiteY135" fmla="*/ 535856 h 589551"/>
              <a:gd name="connsiteX136" fmla="*/ 91839 w 573349"/>
              <a:gd name="connsiteY136" fmla="*/ 531463 h 589551"/>
              <a:gd name="connsiteX137" fmla="*/ 249542 w 573349"/>
              <a:gd name="connsiteY137" fmla="*/ 530108 h 589551"/>
              <a:gd name="connsiteX138" fmla="*/ 253935 w 573349"/>
              <a:gd name="connsiteY138" fmla="*/ 534426 h 589551"/>
              <a:gd name="connsiteX139" fmla="*/ 254195 w 573349"/>
              <a:gd name="connsiteY139" fmla="*/ 564786 h 589551"/>
              <a:gd name="connsiteX140" fmla="*/ 252934 w 573349"/>
              <a:gd name="connsiteY140" fmla="*/ 567864 h 589551"/>
              <a:gd name="connsiteX141" fmla="*/ 243701 w 573349"/>
              <a:gd name="connsiteY141" fmla="*/ 546285 h 589551"/>
              <a:gd name="connsiteX142" fmla="*/ 238420 w 573349"/>
              <a:gd name="connsiteY142" fmla="*/ 558536 h 589551"/>
              <a:gd name="connsiteX143" fmla="*/ 226169 w 573349"/>
              <a:gd name="connsiteY143" fmla="*/ 553255 h 589551"/>
              <a:gd name="connsiteX144" fmla="*/ 231449 w 573349"/>
              <a:gd name="connsiteY144" fmla="*/ 541004 h 589551"/>
              <a:gd name="connsiteX145" fmla="*/ 243701 w 573349"/>
              <a:gd name="connsiteY145" fmla="*/ 546285 h 589551"/>
              <a:gd name="connsiteX146" fmla="*/ 286674 w 573349"/>
              <a:gd name="connsiteY146" fmla="*/ 269736 h 589551"/>
              <a:gd name="connsiteX147" fmla="*/ 381224 w 573349"/>
              <a:gd name="connsiteY147" fmla="*/ 175186 h 589551"/>
              <a:gd name="connsiteX148" fmla="*/ 286674 w 573349"/>
              <a:gd name="connsiteY148" fmla="*/ 80634 h 589551"/>
              <a:gd name="connsiteX149" fmla="*/ 192124 w 573349"/>
              <a:gd name="connsiteY149" fmla="*/ 175184 h 589551"/>
              <a:gd name="connsiteX150" fmla="*/ 286674 w 573349"/>
              <a:gd name="connsiteY150" fmla="*/ 269736 h 589551"/>
              <a:gd name="connsiteX151" fmla="*/ 286674 w 573349"/>
              <a:gd name="connsiteY151" fmla="*/ 99652 h 589551"/>
              <a:gd name="connsiteX152" fmla="*/ 362207 w 573349"/>
              <a:gd name="connsiteY152" fmla="*/ 175184 h 589551"/>
              <a:gd name="connsiteX153" fmla="*/ 286674 w 573349"/>
              <a:gd name="connsiteY153" fmla="*/ 250718 h 589551"/>
              <a:gd name="connsiteX154" fmla="*/ 211141 w 573349"/>
              <a:gd name="connsiteY154" fmla="*/ 175186 h 589551"/>
              <a:gd name="connsiteX155" fmla="*/ 286674 w 573349"/>
              <a:gd name="connsiteY155" fmla="*/ 99652 h 589551"/>
              <a:gd name="connsiteX156" fmla="*/ 117581 w 573349"/>
              <a:gd name="connsiteY156" fmla="*/ 206480 h 589551"/>
              <a:gd name="connsiteX157" fmla="*/ 140451 w 573349"/>
              <a:gd name="connsiteY157" fmla="*/ 215283 h 589551"/>
              <a:gd name="connsiteX158" fmla="*/ 154931 w 573349"/>
              <a:gd name="connsiteY158" fmla="*/ 250213 h 589551"/>
              <a:gd name="connsiteX159" fmla="*/ 144979 w 573349"/>
              <a:gd name="connsiteY159" fmla="*/ 272623 h 589551"/>
              <a:gd name="connsiteX160" fmla="*/ 146945 w 573349"/>
              <a:gd name="connsiteY160" fmla="*/ 283206 h 589551"/>
              <a:gd name="connsiteX161" fmla="*/ 178654 w 573349"/>
              <a:gd name="connsiteY161" fmla="*/ 314915 h 589551"/>
              <a:gd name="connsiteX162" fmla="*/ 189238 w 573349"/>
              <a:gd name="connsiteY162" fmla="*/ 316881 h 589551"/>
              <a:gd name="connsiteX163" fmla="*/ 211656 w 573349"/>
              <a:gd name="connsiteY163" fmla="*/ 306924 h 589551"/>
              <a:gd name="connsiteX164" fmla="*/ 246571 w 573349"/>
              <a:gd name="connsiteY164" fmla="*/ 321401 h 589551"/>
              <a:gd name="connsiteX165" fmla="*/ 255378 w 573349"/>
              <a:gd name="connsiteY165" fmla="*/ 344278 h 589551"/>
              <a:gd name="connsiteX166" fmla="*/ 264252 w 573349"/>
              <a:gd name="connsiteY166" fmla="*/ 350371 h 589551"/>
              <a:gd name="connsiteX167" fmla="*/ 309096 w 573349"/>
              <a:gd name="connsiteY167" fmla="*/ 350371 h 589551"/>
              <a:gd name="connsiteX168" fmla="*/ 317970 w 573349"/>
              <a:gd name="connsiteY168" fmla="*/ 344278 h 589551"/>
              <a:gd name="connsiteX169" fmla="*/ 326773 w 573349"/>
              <a:gd name="connsiteY169" fmla="*/ 321408 h 589551"/>
              <a:gd name="connsiteX170" fmla="*/ 361700 w 573349"/>
              <a:gd name="connsiteY170" fmla="*/ 306929 h 589551"/>
              <a:gd name="connsiteX171" fmla="*/ 384110 w 573349"/>
              <a:gd name="connsiteY171" fmla="*/ 316882 h 589551"/>
              <a:gd name="connsiteX172" fmla="*/ 394694 w 573349"/>
              <a:gd name="connsiteY172" fmla="*/ 314916 h 589551"/>
              <a:gd name="connsiteX173" fmla="*/ 426402 w 573349"/>
              <a:gd name="connsiteY173" fmla="*/ 283206 h 589551"/>
              <a:gd name="connsiteX174" fmla="*/ 428368 w 573349"/>
              <a:gd name="connsiteY174" fmla="*/ 272623 h 589551"/>
              <a:gd name="connsiteX175" fmla="*/ 418411 w 573349"/>
              <a:gd name="connsiteY175" fmla="*/ 250205 h 589551"/>
              <a:gd name="connsiteX176" fmla="*/ 432888 w 573349"/>
              <a:gd name="connsiteY176" fmla="*/ 215288 h 589551"/>
              <a:gd name="connsiteX177" fmla="*/ 455766 w 573349"/>
              <a:gd name="connsiteY177" fmla="*/ 206482 h 589551"/>
              <a:gd name="connsiteX178" fmla="*/ 461858 w 573349"/>
              <a:gd name="connsiteY178" fmla="*/ 197608 h 589551"/>
              <a:gd name="connsiteX179" fmla="*/ 461858 w 573349"/>
              <a:gd name="connsiteY179" fmla="*/ 152765 h 589551"/>
              <a:gd name="connsiteX180" fmla="*/ 455766 w 573349"/>
              <a:gd name="connsiteY180" fmla="*/ 143891 h 589551"/>
              <a:gd name="connsiteX181" fmla="*/ 432896 w 573349"/>
              <a:gd name="connsiteY181" fmla="*/ 135088 h 589551"/>
              <a:gd name="connsiteX182" fmla="*/ 418415 w 573349"/>
              <a:gd name="connsiteY182" fmla="*/ 100159 h 589551"/>
              <a:gd name="connsiteX183" fmla="*/ 428368 w 573349"/>
              <a:gd name="connsiteY183" fmla="*/ 77749 h 589551"/>
              <a:gd name="connsiteX184" fmla="*/ 426401 w 573349"/>
              <a:gd name="connsiteY184" fmla="*/ 67166 h 589551"/>
              <a:gd name="connsiteX185" fmla="*/ 394692 w 573349"/>
              <a:gd name="connsiteY185" fmla="*/ 35456 h 589551"/>
              <a:gd name="connsiteX186" fmla="*/ 384110 w 573349"/>
              <a:gd name="connsiteY186" fmla="*/ 33489 h 589551"/>
              <a:gd name="connsiteX187" fmla="*/ 361692 w 573349"/>
              <a:gd name="connsiteY187" fmla="*/ 43446 h 589551"/>
              <a:gd name="connsiteX188" fmla="*/ 326775 w 573349"/>
              <a:gd name="connsiteY188" fmla="*/ 28969 h 589551"/>
              <a:gd name="connsiteX189" fmla="*/ 317970 w 573349"/>
              <a:gd name="connsiteY189" fmla="*/ 6093 h 589551"/>
              <a:gd name="connsiteX190" fmla="*/ 309095 w 573349"/>
              <a:gd name="connsiteY190" fmla="*/ 0 h 589551"/>
              <a:gd name="connsiteX191" fmla="*/ 264252 w 573349"/>
              <a:gd name="connsiteY191" fmla="*/ 0 h 589551"/>
              <a:gd name="connsiteX192" fmla="*/ 255378 w 573349"/>
              <a:gd name="connsiteY192" fmla="*/ 6093 h 589551"/>
              <a:gd name="connsiteX193" fmla="*/ 246571 w 573349"/>
              <a:gd name="connsiteY193" fmla="*/ 28970 h 589551"/>
              <a:gd name="connsiteX194" fmla="*/ 211655 w 573349"/>
              <a:gd name="connsiteY194" fmla="*/ 43447 h 589551"/>
              <a:gd name="connsiteX195" fmla="*/ 189237 w 573349"/>
              <a:gd name="connsiteY195" fmla="*/ 33490 h 589551"/>
              <a:gd name="connsiteX196" fmla="*/ 178653 w 573349"/>
              <a:gd name="connsiteY196" fmla="*/ 35457 h 589551"/>
              <a:gd name="connsiteX197" fmla="*/ 146945 w 573349"/>
              <a:gd name="connsiteY197" fmla="*/ 67167 h 589551"/>
              <a:gd name="connsiteX198" fmla="*/ 144979 w 573349"/>
              <a:gd name="connsiteY198" fmla="*/ 77751 h 589551"/>
              <a:gd name="connsiteX199" fmla="*/ 154933 w 573349"/>
              <a:gd name="connsiteY199" fmla="*/ 100165 h 589551"/>
              <a:gd name="connsiteX200" fmla="*/ 140455 w 573349"/>
              <a:gd name="connsiteY200" fmla="*/ 135087 h 589551"/>
              <a:gd name="connsiteX201" fmla="*/ 117581 w 573349"/>
              <a:gd name="connsiteY201" fmla="*/ 143891 h 589551"/>
              <a:gd name="connsiteX202" fmla="*/ 111488 w 573349"/>
              <a:gd name="connsiteY202" fmla="*/ 152765 h 589551"/>
              <a:gd name="connsiteX203" fmla="*/ 111488 w 573349"/>
              <a:gd name="connsiteY203" fmla="*/ 197608 h 589551"/>
              <a:gd name="connsiteX204" fmla="*/ 117581 w 573349"/>
              <a:gd name="connsiteY204" fmla="*/ 206480 h 589551"/>
              <a:gd name="connsiteX205" fmla="*/ 130506 w 573349"/>
              <a:gd name="connsiteY205" fmla="*/ 159293 h 589551"/>
              <a:gd name="connsiteX206" fmla="*/ 151867 w 573349"/>
              <a:gd name="connsiteY206" fmla="*/ 151071 h 589551"/>
              <a:gd name="connsiteX207" fmla="*/ 157700 w 573349"/>
              <a:gd name="connsiteY207" fmla="*/ 144398 h 589551"/>
              <a:gd name="connsiteX208" fmla="*/ 173712 w 573349"/>
              <a:gd name="connsiteY208" fmla="*/ 105777 h 589551"/>
              <a:gd name="connsiteX209" fmla="*/ 174306 w 573349"/>
              <a:gd name="connsiteY209" fmla="*/ 96931 h 589551"/>
              <a:gd name="connsiteX210" fmla="*/ 165010 w 573349"/>
              <a:gd name="connsiteY210" fmla="*/ 75997 h 589551"/>
              <a:gd name="connsiteX211" fmla="*/ 187484 w 573349"/>
              <a:gd name="connsiteY211" fmla="*/ 53521 h 589551"/>
              <a:gd name="connsiteX212" fmla="*/ 208422 w 573349"/>
              <a:gd name="connsiteY212" fmla="*/ 62819 h 589551"/>
              <a:gd name="connsiteX213" fmla="*/ 217266 w 573349"/>
              <a:gd name="connsiteY213" fmla="*/ 62226 h 589551"/>
              <a:gd name="connsiteX214" fmla="*/ 255885 w 573349"/>
              <a:gd name="connsiteY214" fmla="*/ 46214 h 589551"/>
              <a:gd name="connsiteX215" fmla="*/ 262557 w 573349"/>
              <a:gd name="connsiteY215" fmla="*/ 40379 h 589551"/>
              <a:gd name="connsiteX216" fmla="*/ 270782 w 573349"/>
              <a:gd name="connsiteY216" fmla="*/ 19018 h 589551"/>
              <a:gd name="connsiteX217" fmla="*/ 302566 w 573349"/>
              <a:gd name="connsiteY217" fmla="*/ 19018 h 589551"/>
              <a:gd name="connsiteX218" fmla="*/ 310788 w 573349"/>
              <a:gd name="connsiteY218" fmla="*/ 40379 h 589551"/>
              <a:gd name="connsiteX219" fmla="*/ 317460 w 573349"/>
              <a:gd name="connsiteY219" fmla="*/ 46214 h 589551"/>
              <a:gd name="connsiteX220" fmla="*/ 356079 w 573349"/>
              <a:gd name="connsiteY220" fmla="*/ 62225 h 589551"/>
              <a:gd name="connsiteX221" fmla="*/ 364924 w 573349"/>
              <a:gd name="connsiteY221" fmla="*/ 62819 h 589551"/>
              <a:gd name="connsiteX222" fmla="*/ 385861 w 573349"/>
              <a:gd name="connsiteY222" fmla="*/ 53521 h 589551"/>
              <a:gd name="connsiteX223" fmla="*/ 408336 w 573349"/>
              <a:gd name="connsiteY223" fmla="*/ 75996 h 589551"/>
              <a:gd name="connsiteX224" fmla="*/ 399042 w 573349"/>
              <a:gd name="connsiteY224" fmla="*/ 96925 h 589551"/>
              <a:gd name="connsiteX225" fmla="*/ 399636 w 573349"/>
              <a:gd name="connsiteY225" fmla="*/ 105771 h 589551"/>
              <a:gd name="connsiteX226" fmla="*/ 415649 w 573349"/>
              <a:gd name="connsiteY226" fmla="*/ 144399 h 589551"/>
              <a:gd name="connsiteX227" fmla="*/ 421484 w 573349"/>
              <a:gd name="connsiteY227" fmla="*/ 151072 h 589551"/>
              <a:gd name="connsiteX228" fmla="*/ 442841 w 573349"/>
              <a:gd name="connsiteY228" fmla="*/ 159293 h 589551"/>
              <a:gd name="connsiteX229" fmla="*/ 442841 w 573349"/>
              <a:gd name="connsiteY229" fmla="*/ 191078 h 589551"/>
              <a:gd name="connsiteX230" fmla="*/ 421478 w 573349"/>
              <a:gd name="connsiteY230" fmla="*/ 199301 h 589551"/>
              <a:gd name="connsiteX231" fmla="*/ 415644 w 573349"/>
              <a:gd name="connsiteY231" fmla="*/ 205974 h 589551"/>
              <a:gd name="connsiteX232" fmla="*/ 399631 w 573349"/>
              <a:gd name="connsiteY232" fmla="*/ 244593 h 589551"/>
              <a:gd name="connsiteX233" fmla="*/ 399038 w 573349"/>
              <a:gd name="connsiteY233" fmla="*/ 253438 h 589551"/>
              <a:gd name="connsiteX234" fmla="*/ 408336 w 573349"/>
              <a:gd name="connsiteY234" fmla="*/ 274375 h 589551"/>
              <a:gd name="connsiteX235" fmla="*/ 385862 w 573349"/>
              <a:gd name="connsiteY235" fmla="*/ 296852 h 589551"/>
              <a:gd name="connsiteX236" fmla="*/ 364933 w 573349"/>
              <a:gd name="connsiteY236" fmla="*/ 287557 h 589551"/>
              <a:gd name="connsiteX237" fmla="*/ 356088 w 573349"/>
              <a:gd name="connsiteY237" fmla="*/ 288151 h 589551"/>
              <a:gd name="connsiteX238" fmla="*/ 317460 w 573349"/>
              <a:gd name="connsiteY238" fmla="*/ 304164 h 589551"/>
              <a:gd name="connsiteX239" fmla="*/ 310787 w 573349"/>
              <a:gd name="connsiteY239" fmla="*/ 309999 h 589551"/>
              <a:gd name="connsiteX240" fmla="*/ 302567 w 573349"/>
              <a:gd name="connsiteY240" fmla="*/ 331355 h 589551"/>
              <a:gd name="connsiteX241" fmla="*/ 270782 w 573349"/>
              <a:gd name="connsiteY241" fmla="*/ 331355 h 589551"/>
              <a:gd name="connsiteX242" fmla="*/ 262558 w 573349"/>
              <a:gd name="connsiteY242" fmla="*/ 309992 h 589551"/>
              <a:gd name="connsiteX243" fmla="*/ 255887 w 573349"/>
              <a:gd name="connsiteY243" fmla="*/ 304157 h 589551"/>
              <a:gd name="connsiteX244" fmla="*/ 217269 w 573349"/>
              <a:gd name="connsiteY244" fmla="*/ 288146 h 589551"/>
              <a:gd name="connsiteX245" fmla="*/ 208424 w 573349"/>
              <a:gd name="connsiteY245" fmla="*/ 287553 h 589551"/>
              <a:gd name="connsiteX246" fmla="*/ 187487 w 573349"/>
              <a:gd name="connsiteY246" fmla="*/ 296852 h 589551"/>
              <a:gd name="connsiteX247" fmla="*/ 165011 w 573349"/>
              <a:gd name="connsiteY247" fmla="*/ 274376 h 589551"/>
              <a:gd name="connsiteX248" fmla="*/ 174305 w 573349"/>
              <a:gd name="connsiteY248" fmla="*/ 253447 h 589551"/>
              <a:gd name="connsiteX249" fmla="*/ 173711 w 573349"/>
              <a:gd name="connsiteY249" fmla="*/ 244602 h 589551"/>
              <a:gd name="connsiteX250" fmla="*/ 157699 w 573349"/>
              <a:gd name="connsiteY250" fmla="*/ 205972 h 589551"/>
              <a:gd name="connsiteX251" fmla="*/ 151864 w 573349"/>
              <a:gd name="connsiteY251" fmla="*/ 199299 h 589551"/>
              <a:gd name="connsiteX252" fmla="*/ 130507 w 573349"/>
              <a:gd name="connsiteY252" fmla="*/ 191078 h 589551"/>
              <a:gd name="connsiteX253" fmla="*/ 130507 w 573349"/>
              <a:gd name="connsiteY253" fmla="*/ 159293 h 58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573349" h="589551">
                <a:moveTo>
                  <a:pt x="551358" y="407514"/>
                </a:moveTo>
                <a:cubicBezTo>
                  <a:pt x="566307" y="392567"/>
                  <a:pt x="573901" y="373715"/>
                  <a:pt x="573318" y="352996"/>
                </a:cubicBezTo>
                <a:lnTo>
                  <a:pt x="567633" y="152386"/>
                </a:lnTo>
                <a:cubicBezTo>
                  <a:pt x="567105" y="133682"/>
                  <a:pt x="548439" y="116924"/>
                  <a:pt x="528306" y="116924"/>
                </a:cubicBezTo>
                <a:cubicBezTo>
                  <a:pt x="528114" y="116924"/>
                  <a:pt x="527919" y="116925"/>
                  <a:pt x="527726" y="116928"/>
                </a:cubicBezTo>
                <a:cubicBezTo>
                  <a:pt x="517868" y="117086"/>
                  <a:pt x="485718" y="122486"/>
                  <a:pt x="485956" y="185347"/>
                </a:cubicBezTo>
                <a:lnTo>
                  <a:pt x="486372" y="294322"/>
                </a:lnTo>
                <a:cubicBezTo>
                  <a:pt x="486389" y="298707"/>
                  <a:pt x="485917" y="302874"/>
                  <a:pt x="484934" y="306889"/>
                </a:cubicBezTo>
                <a:cubicBezTo>
                  <a:pt x="483458" y="304567"/>
                  <a:pt x="481670" y="302343"/>
                  <a:pt x="479570" y="300243"/>
                </a:cubicBezTo>
                <a:cubicBezTo>
                  <a:pt x="465984" y="286659"/>
                  <a:pt x="443701" y="286508"/>
                  <a:pt x="428844" y="299903"/>
                </a:cubicBezTo>
                <a:cubicBezTo>
                  <a:pt x="428525" y="300190"/>
                  <a:pt x="428227" y="300497"/>
                  <a:pt x="427950" y="300825"/>
                </a:cubicBezTo>
                <a:cubicBezTo>
                  <a:pt x="410250" y="321752"/>
                  <a:pt x="388570" y="340024"/>
                  <a:pt x="371150" y="354705"/>
                </a:cubicBezTo>
                <a:cubicBezTo>
                  <a:pt x="365083" y="359818"/>
                  <a:pt x="359350" y="364649"/>
                  <a:pt x="354662" y="368875"/>
                </a:cubicBezTo>
                <a:cubicBezTo>
                  <a:pt x="335489" y="386155"/>
                  <a:pt x="332936" y="410169"/>
                  <a:pt x="332967" y="431381"/>
                </a:cubicBezTo>
                <a:lnTo>
                  <a:pt x="333088" y="511169"/>
                </a:lnTo>
                <a:lnTo>
                  <a:pt x="323970" y="511090"/>
                </a:lnTo>
                <a:cubicBezTo>
                  <a:pt x="323902" y="511090"/>
                  <a:pt x="323835" y="511089"/>
                  <a:pt x="323767" y="511089"/>
                </a:cubicBezTo>
                <a:cubicBezTo>
                  <a:pt x="310973" y="511089"/>
                  <a:pt x="300508" y="521442"/>
                  <a:pt x="300396" y="534263"/>
                </a:cubicBezTo>
                <a:lnTo>
                  <a:pt x="300136" y="564620"/>
                </a:lnTo>
                <a:cubicBezTo>
                  <a:pt x="300083" y="570849"/>
                  <a:pt x="302467" y="576735"/>
                  <a:pt x="306852" y="581196"/>
                </a:cubicBezTo>
                <a:cubicBezTo>
                  <a:pt x="311235" y="585655"/>
                  <a:pt x="317079" y="588142"/>
                  <a:pt x="323308" y="588195"/>
                </a:cubicBezTo>
                <a:lnTo>
                  <a:pt x="481010" y="589550"/>
                </a:lnTo>
                <a:cubicBezTo>
                  <a:pt x="481079" y="589550"/>
                  <a:pt x="481146" y="589551"/>
                  <a:pt x="481215" y="589551"/>
                </a:cubicBezTo>
                <a:cubicBezTo>
                  <a:pt x="487367" y="589551"/>
                  <a:pt x="493175" y="587171"/>
                  <a:pt x="497584" y="582835"/>
                </a:cubicBezTo>
                <a:cubicBezTo>
                  <a:pt x="502044" y="578451"/>
                  <a:pt x="504531" y="572607"/>
                  <a:pt x="504584" y="566378"/>
                </a:cubicBezTo>
                <a:lnTo>
                  <a:pt x="504846" y="536019"/>
                </a:lnTo>
                <a:cubicBezTo>
                  <a:pt x="504898" y="529791"/>
                  <a:pt x="502514" y="523906"/>
                  <a:pt x="498130" y="519445"/>
                </a:cubicBezTo>
                <a:cubicBezTo>
                  <a:pt x="493746" y="514984"/>
                  <a:pt x="487902" y="512499"/>
                  <a:pt x="481672" y="512446"/>
                </a:cubicBezTo>
                <a:lnTo>
                  <a:pt x="463405" y="512289"/>
                </a:lnTo>
                <a:lnTo>
                  <a:pt x="463405" y="495468"/>
                </a:lnTo>
                <a:close/>
                <a:moveTo>
                  <a:pt x="484566" y="532776"/>
                </a:moveTo>
                <a:cubicBezTo>
                  <a:pt x="485041" y="533261"/>
                  <a:pt x="485840" y="534306"/>
                  <a:pt x="485827" y="535855"/>
                </a:cubicBezTo>
                <a:lnTo>
                  <a:pt x="485565" y="566214"/>
                </a:lnTo>
                <a:cubicBezTo>
                  <a:pt x="485552" y="567763"/>
                  <a:pt x="484737" y="568794"/>
                  <a:pt x="484253" y="569271"/>
                </a:cubicBezTo>
                <a:cubicBezTo>
                  <a:pt x="483772" y="569743"/>
                  <a:pt x="482740" y="570533"/>
                  <a:pt x="481210" y="570533"/>
                </a:cubicBezTo>
                <a:cubicBezTo>
                  <a:pt x="481197" y="570533"/>
                  <a:pt x="481185" y="570533"/>
                  <a:pt x="481172" y="570533"/>
                </a:cubicBezTo>
                <a:lnTo>
                  <a:pt x="323470" y="569177"/>
                </a:lnTo>
                <a:cubicBezTo>
                  <a:pt x="321921" y="569164"/>
                  <a:pt x="320890" y="568348"/>
                  <a:pt x="320414" y="567864"/>
                </a:cubicBezTo>
                <a:cubicBezTo>
                  <a:pt x="319937" y="567379"/>
                  <a:pt x="319140" y="566334"/>
                  <a:pt x="319153" y="564784"/>
                </a:cubicBezTo>
                <a:lnTo>
                  <a:pt x="319413" y="534427"/>
                </a:lnTo>
                <a:cubicBezTo>
                  <a:pt x="319433" y="532077"/>
                  <a:pt x="321424" y="530108"/>
                  <a:pt x="323769" y="530108"/>
                </a:cubicBezTo>
                <a:lnTo>
                  <a:pt x="323806" y="530108"/>
                </a:lnTo>
                <a:lnTo>
                  <a:pt x="481508" y="531463"/>
                </a:lnTo>
                <a:cubicBezTo>
                  <a:pt x="483058" y="531476"/>
                  <a:pt x="484089" y="532291"/>
                  <a:pt x="484566" y="532776"/>
                </a:cubicBezTo>
                <a:close/>
                <a:moveTo>
                  <a:pt x="352105" y="511333"/>
                </a:moveTo>
                <a:lnTo>
                  <a:pt x="351983" y="431353"/>
                </a:lnTo>
                <a:cubicBezTo>
                  <a:pt x="351957" y="413478"/>
                  <a:pt x="353805" y="395249"/>
                  <a:pt x="367394" y="383003"/>
                </a:cubicBezTo>
                <a:cubicBezTo>
                  <a:pt x="371847" y="378988"/>
                  <a:pt x="377203" y="374475"/>
                  <a:pt x="383404" y="369249"/>
                </a:cubicBezTo>
                <a:cubicBezTo>
                  <a:pt x="401226" y="354228"/>
                  <a:pt x="423370" y="335567"/>
                  <a:pt x="442012" y="313647"/>
                </a:cubicBezTo>
                <a:cubicBezTo>
                  <a:pt x="449443" y="307301"/>
                  <a:pt x="459716" y="307284"/>
                  <a:pt x="466122" y="313692"/>
                </a:cubicBezTo>
                <a:cubicBezTo>
                  <a:pt x="472827" y="320397"/>
                  <a:pt x="472855" y="328344"/>
                  <a:pt x="466212" y="337317"/>
                </a:cubicBezTo>
                <a:cubicBezTo>
                  <a:pt x="456343" y="348521"/>
                  <a:pt x="446421" y="358159"/>
                  <a:pt x="436042" y="368240"/>
                </a:cubicBezTo>
                <a:cubicBezTo>
                  <a:pt x="431374" y="372772"/>
                  <a:pt x="426549" y="377460"/>
                  <a:pt x="421562" y="382445"/>
                </a:cubicBezTo>
                <a:cubicBezTo>
                  <a:pt x="417849" y="386158"/>
                  <a:pt x="417849" y="392178"/>
                  <a:pt x="421562" y="395891"/>
                </a:cubicBezTo>
                <a:cubicBezTo>
                  <a:pt x="425278" y="399606"/>
                  <a:pt x="431297" y="399603"/>
                  <a:pt x="435010" y="395891"/>
                </a:cubicBezTo>
                <a:cubicBezTo>
                  <a:pt x="439896" y="391004"/>
                  <a:pt x="444672" y="386366"/>
                  <a:pt x="449291" y="381880"/>
                </a:cubicBezTo>
                <a:cubicBezTo>
                  <a:pt x="460025" y="371454"/>
                  <a:pt x="470286" y="361489"/>
                  <a:pt x="480651" y="349697"/>
                </a:cubicBezTo>
                <a:cubicBezTo>
                  <a:pt x="480698" y="349645"/>
                  <a:pt x="480744" y="349593"/>
                  <a:pt x="480789" y="349539"/>
                </a:cubicBezTo>
                <a:cubicBezTo>
                  <a:pt x="483385" y="346584"/>
                  <a:pt x="485986" y="343514"/>
                  <a:pt x="488603" y="340293"/>
                </a:cubicBezTo>
                <a:cubicBezTo>
                  <a:pt x="499962" y="326310"/>
                  <a:pt x="505452" y="311249"/>
                  <a:pt x="505388" y="294250"/>
                </a:cubicBezTo>
                <a:lnTo>
                  <a:pt x="504972" y="185273"/>
                </a:lnTo>
                <a:cubicBezTo>
                  <a:pt x="504855" y="154617"/>
                  <a:pt x="513475" y="136174"/>
                  <a:pt x="528028" y="135942"/>
                </a:cubicBezTo>
                <a:cubicBezTo>
                  <a:pt x="538035" y="135805"/>
                  <a:pt x="548377" y="144352"/>
                  <a:pt x="548619" y="152922"/>
                </a:cubicBezTo>
                <a:lnTo>
                  <a:pt x="554304" y="353532"/>
                </a:lnTo>
                <a:cubicBezTo>
                  <a:pt x="554743" y="369111"/>
                  <a:pt x="549227" y="382748"/>
                  <a:pt x="537908" y="394064"/>
                </a:cubicBezTo>
                <a:lnTo>
                  <a:pt x="447167" y="484805"/>
                </a:lnTo>
                <a:cubicBezTo>
                  <a:pt x="445384" y="486588"/>
                  <a:pt x="444382" y="489007"/>
                  <a:pt x="444382" y="491529"/>
                </a:cubicBezTo>
                <a:lnTo>
                  <a:pt x="444382" y="512125"/>
                </a:lnTo>
                <a:close/>
                <a:moveTo>
                  <a:pt x="329647" y="546285"/>
                </a:moveTo>
                <a:cubicBezTo>
                  <a:pt x="331571" y="541444"/>
                  <a:pt x="337057" y="539080"/>
                  <a:pt x="341898" y="541004"/>
                </a:cubicBezTo>
                <a:cubicBezTo>
                  <a:pt x="346739" y="542928"/>
                  <a:pt x="349103" y="548414"/>
                  <a:pt x="347179" y="553255"/>
                </a:cubicBezTo>
                <a:cubicBezTo>
                  <a:pt x="345253" y="558096"/>
                  <a:pt x="339769" y="560460"/>
                  <a:pt x="334927" y="558536"/>
                </a:cubicBezTo>
                <a:cubicBezTo>
                  <a:pt x="330087" y="556612"/>
                  <a:pt x="327723" y="551126"/>
                  <a:pt x="329647" y="546285"/>
                </a:cubicBezTo>
                <a:close/>
                <a:moveTo>
                  <a:pt x="249582" y="511090"/>
                </a:moveTo>
                <a:cubicBezTo>
                  <a:pt x="249514" y="511090"/>
                  <a:pt x="249447" y="511090"/>
                  <a:pt x="249379" y="511091"/>
                </a:cubicBezTo>
                <a:lnTo>
                  <a:pt x="240261" y="511170"/>
                </a:lnTo>
                <a:lnTo>
                  <a:pt x="240382" y="431382"/>
                </a:lnTo>
                <a:cubicBezTo>
                  <a:pt x="240413" y="410171"/>
                  <a:pt x="237860" y="386158"/>
                  <a:pt x="218688" y="368878"/>
                </a:cubicBezTo>
                <a:cubicBezTo>
                  <a:pt x="213999" y="364651"/>
                  <a:pt x="208266" y="359821"/>
                  <a:pt x="202199" y="354707"/>
                </a:cubicBezTo>
                <a:cubicBezTo>
                  <a:pt x="184779" y="340026"/>
                  <a:pt x="163099" y="321754"/>
                  <a:pt x="145399" y="300828"/>
                </a:cubicBezTo>
                <a:cubicBezTo>
                  <a:pt x="145122" y="300501"/>
                  <a:pt x="144824" y="300193"/>
                  <a:pt x="144506" y="299905"/>
                </a:cubicBezTo>
                <a:cubicBezTo>
                  <a:pt x="129648" y="286510"/>
                  <a:pt x="107366" y="286661"/>
                  <a:pt x="93778" y="300245"/>
                </a:cubicBezTo>
                <a:cubicBezTo>
                  <a:pt x="91679" y="302344"/>
                  <a:pt x="89891" y="304570"/>
                  <a:pt x="88416" y="306894"/>
                </a:cubicBezTo>
                <a:cubicBezTo>
                  <a:pt x="87432" y="302879"/>
                  <a:pt x="86960" y="298711"/>
                  <a:pt x="86977" y="294325"/>
                </a:cubicBezTo>
                <a:lnTo>
                  <a:pt x="87393" y="185348"/>
                </a:lnTo>
                <a:cubicBezTo>
                  <a:pt x="87631" y="122487"/>
                  <a:pt x="55481" y="117088"/>
                  <a:pt x="45623" y="116929"/>
                </a:cubicBezTo>
                <a:cubicBezTo>
                  <a:pt x="45429" y="116927"/>
                  <a:pt x="45236" y="116925"/>
                  <a:pt x="45043" y="116925"/>
                </a:cubicBezTo>
                <a:cubicBezTo>
                  <a:pt x="24911" y="116925"/>
                  <a:pt x="6244" y="133684"/>
                  <a:pt x="5716" y="152386"/>
                </a:cubicBezTo>
                <a:lnTo>
                  <a:pt x="31" y="352998"/>
                </a:lnTo>
                <a:cubicBezTo>
                  <a:pt x="-552" y="373717"/>
                  <a:pt x="7041" y="392569"/>
                  <a:pt x="21990" y="407515"/>
                </a:cubicBezTo>
                <a:lnTo>
                  <a:pt x="109946" y="495471"/>
                </a:lnTo>
                <a:lnTo>
                  <a:pt x="109946" y="512292"/>
                </a:lnTo>
                <a:lnTo>
                  <a:pt x="91678" y="512449"/>
                </a:lnTo>
                <a:cubicBezTo>
                  <a:pt x="78790" y="512558"/>
                  <a:pt x="68395" y="523133"/>
                  <a:pt x="68505" y="536022"/>
                </a:cubicBezTo>
                <a:lnTo>
                  <a:pt x="68766" y="566381"/>
                </a:lnTo>
                <a:cubicBezTo>
                  <a:pt x="68820" y="572609"/>
                  <a:pt x="71306" y="578453"/>
                  <a:pt x="75766" y="582837"/>
                </a:cubicBezTo>
                <a:cubicBezTo>
                  <a:pt x="80177" y="587170"/>
                  <a:pt x="85982" y="589550"/>
                  <a:pt x="92134" y="589550"/>
                </a:cubicBezTo>
                <a:cubicBezTo>
                  <a:pt x="92202" y="589550"/>
                  <a:pt x="92270" y="589550"/>
                  <a:pt x="92339" y="589549"/>
                </a:cubicBezTo>
                <a:lnTo>
                  <a:pt x="250041" y="588194"/>
                </a:lnTo>
                <a:cubicBezTo>
                  <a:pt x="256269" y="588141"/>
                  <a:pt x="262113" y="585655"/>
                  <a:pt x="266497" y="581194"/>
                </a:cubicBezTo>
                <a:cubicBezTo>
                  <a:pt x="270882" y="576734"/>
                  <a:pt x="273266" y="570848"/>
                  <a:pt x="273213" y="564620"/>
                </a:cubicBezTo>
                <a:lnTo>
                  <a:pt x="272953" y="534261"/>
                </a:lnTo>
                <a:cubicBezTo>
                  <a:pt x="272841" y="521443"/>
                  <a:pt x="262378" y="511090"/>
                  <a:pt x="249582" y="511090"/>
                </a:cubicBezTo>
                <a:close/>
                <a:moveTo>
                  <a:pt x="126178" y="484806"/>
                </a:moveTo>
                <a:lnTo>
                  <a:pt x="35436" y="394066"/>
                </a:lnTo>
                <a:cubicBezTo>
                  <a:pt x="24120" y="382749"/>
                  <a:pt x="18602" y="369112"/>
                  <a:pt x="19042" y="353534"/>
                </a:cubicBezTo>
                <a:lnTo>
                  <a:pt x="24727" y="152922"/>
                </a:lnTo>
                <a:cubicBezTo>
                  <a:pt x="24966" y="144430"/>
                  <a:pt x="35170" y="135941"/>
                  <a:pt x="45044" y="135941"/>
                </a:cubicBezTo>
                <a:cubicBezTo>
                  <a:pt x="45135" y="135941"/>
                  <a:pt x="45227" y="135941"/>
                  <a:pt x="45317" y="135944"/>
                </a:cubicBezTo>
                <a:cubicBezTo>
                  <a:pt x="59871" y="136177"/>
                  <a:pt x="68490" y="154618"/>
                  <a:pt x="68374" y="185274"/>
                </a:cubicBezTo>
                <a:lnTo>
                  <a:pt x="67958" y="294252"/>
                </a:lnTo>
                <a:cubicBezTo>
                  <a:pt x="67894" y="311252"/>
                  <a:pt x="73384" y="326313"/>
                  <a:pt x="84743" y="340295"/>
                </a:cubicBezTo>
                <a:cubicBezTo>
                  <a:pt x="87377" y="343537"/>
                  <a:pt x="89996" y="346626"/>
                  <a:pt x="92606" y="349599"/>
                </a:cubicBezTo>
                <a:cubicBezTo>
                  <a:pt x="92650" y="349650"/>
                  <a:pt x="92695" y="349700"/>
                  <a:pt x="92739" y="349750"/>
                </a:cubicBezTo>
                <a:cubicBezTo>
                  <a:pt x="103090" y="361518"/>
                  <a:pt x="113335" y="371469"/>
                  <a:pt x="124054" y="381880"/>
                </a:cubicBezTo>
                <a:cubicBezTo>
                  <a:pt x="128673" y="386365"/>
                  <a:pt x="133448" y="391004"/>
                  <a:pt x="138335" y="395891"/>
                </a:cubicBezTo>
                <a:cubicBezTo>
                  <a:pt x="142050" y="399605"/>
                  <a:pt x="148069" y="399606"/>
                  <a:pt x="151783" y="395891"/>
                </a:cubicBezTo>
                <a:cubicBezTo>
                  <a:pt x="155497" y="392178"/>
                  <a:pt x="155497" y="386158"/>
                  <a:pt x="151783" y="382445"/>
                </a:cubicBezTo>
                <a:cubicBezTo>
                  <a:pt x="146797" y="377460"/>
                  <a:pt x="141971" y="372772"/>
                  <a:pt x="137304" y="368240"/>
                </a:cubicBezTo>
                <a:cubicBezTo>
                  <a:pt x="126940" y="358173"/>
                  <a:pt x="117032" y="348550"/>
                  <a:pt x="107178" y="337369"/>
                </a:cubicBezTo>
                <a:cubicBezTo>
                  <a:pt x="100507" y="328358"/>
                  <a:pt x="100521" y="320394"/>
                  <a:pt x="107222" y="313693"/>
                </a:cubicBezTo>
                <a:cubicBezTo>
                  <a:pt x="113634" y="307285"/>
                  <a:pt x="123903" y="307304"/>
                  <a:pt x="131333" y="313648"/>
                </a:cubicBezTo>
                <a:cubicBezTo>
                  <a:pt x="149976" y="335568"/>
                  <a:pt x="172118" y="354229"/>
                  <a:pt x="189941" y="369250"/>
                </a:cubicBezTo>
                <a:cubicBezTo>
                  <a:pt x="196142" y="374475"/>
                  <a:pt x="201498" y="378989"/>
                  <a:pt x="205953" y="383004"/>
                </a:cubicBezTo>
                <a:cubicBezTo>
                  <a:pt x="219540" y="395251"/>
                  <a:pt x="221388" y="413480"/>
                  <a:pt x="221362" y="431355"/>
                </a:cubicBezTo>
                <a:lnTo>
                  <a:pt x="221241" y="511335"/>
                </a:lnTo>
                <a:lnTo>
                  <a:pt x="128961" y="512128"/>
                </a:lnTo>
                <a:lnTo>
                  <a:pt x="128961" y="491532"/>
                </a:lnTo>
                <a:cubicBezTo>
                  <a:pt x="128962" y="489008"/>
                  <a:pt x="127961" y="486589"/>
                  <a:pt x="126178" y="484806"/>
                </a:cubicBezTo>
                <a:close/>
                <a:moveTo>
                  <a:pt x="252934" y="567864"/>
                </a:moveTo>
                <a:cubicBezTo>
                  <a:pt x="252457" y="568349"/>
                  <a:pt x="251426" y="569164"/>
                  <a:pt x="249878" y="569177"/>
                </a:cubicBezTo>
                <a:lnTo>
                  <a:pt x="92176" y="570533"/>
                </a:lnTo>
                <a:cubicBezTo>
                  <a:pt x="92162" y="570533"/>
                  <a:pt x="92151" y="570533"/>
                  <a:pt x="92138" y="570533"/>
                </a:cubicBezTo>
                <a:cubicBezTo>
                  <a:pt x="90609" y="570533"/>
                  <a:pt x="89578" y="569743"/>
                  <a:pt x="89095" y="569271"/>
                </a:cubicBezTo>
                <a:cubicBezTo>
                  <a:pt x="88611" y="568795"/>
                  <a:pt x="87795" y="567763"/>
                  <a:pt x="87783" y="566214"/>
                </a:cubicBezTo>
                <a:lnTo>
                  <a:pt x="87521" y="535856"/>
                </a:lnTo>
                <a:cubicBezTo>
                  <a:pt x="87500" y="533495"/>
                  <a:pt x="89478" y="531483"/>
                  <a:pt x="91839" y="531463"/>
                </a:cubicBezTo>
                <a:lnTo>
                  <a:pt x="249542" y="530108"/>
                </a:lnTo>
                <a:cubicBezTo>
                  <a:pt x="251915" y="530048"/>
                  <a:pt x="253916" y="532066"/>
                  <a:pt x="253935" y="534426"/>
                </a:cubicBezTo>
                <a:lnTo>
                  <a:pt x="254195" y="564786"/>
                </a:lnTo>
                <a:cubicBezTo>
                  <a:pt x="254209" y="566334"/>
                  <a:pt x="253412" y="567379"/>
                  <a:pt x="252934" y="567864"/>
                </a:cubicBezTo>
                <a:close/>
                <a:moveTo>
                  <a:pt x="243701" y="546285"/>
                </a:moveTo>
                <a:cubicBezTo>
                  <a:pt x="245627" y="551126"/>
                  <a:pt x="243261" y="556612"/>
                  <a:pt x="238420" y="558536"/>
                </a:cubicBezTo>
                <a:cubicBezTo>
                  <a:pt x="233579" y="560461"/>
                  <a:pt x="228093" y="558096"/>
                  <a:pt x="226169" y="553255"/>
                </a:cubicBezTo>
                <a:cubicBezTo>
                  <a:pt x="224243" y="548414"/>
                  <a:pt x="226609" y="542928"/>
                  <a:pt x="231449" y="541004"/>
                </a:cubicBezTo>
                <a:cubicBezTo>
                  <a:pt x="236291" y="539080"/>
                  <a:pt x="241777" y="541444"/>
                  <a:pt x="243701" y="546285"/>
                </a:cubicBezTo>
                <a:close/>
                <a:moveTo>
                  <a:pt x="286674" y="269736"/>
                </a:moveTo>
                <a:cubicBezTo>
                  <a:pt x="338809" y="269736"/>
                  <a:pt x="381224" y="227320"/>
                  <a:pt x="381224" y="175186"/>
                </a:cubicBezTo>
                <a:cubicBezTo>
                  <a:pt x="381224" y="123051"/>
                  <a:pt x="338809" y="80634"/>
                  <a:pt x="286674" y="80634"/>
                </a:cubicBezTo>
                <a:cubicBezTo>
                  <a:pt x="234539" y="80634"/>
                  <a:pt x="192124" y="123050"/>
                  <a:pt x="192124" y="175184"/>
                </a:cubicBezTo>
                <a:cubicBezTo>
                  <a:pt x="192124" y="227319"/>
                  <a:pt x="234539" y="269736"/>
                  <a:pt x="286674" y="269736"/>
                </a:cubicBezTo>
                <a:close/>
                <a:moveTo>
                  <a:pt x="286674" y="99652"/>
                </a:moveTo>
                <a:cubicBezTo>
                  <a:pt x="328323" y="99652"/>
                  <a:pt x="362207" y="133536"/>
                  <a:pt x="362207" y="175184"/>
                </a:cubicBezTo>
                <a:cubicBezTo>
                  <a:pt x="362207" y="216833"/>
                  <a:pt x="328323" y="250718"/>
                  <a:pt x="286674" y="250718"/>
                </a:cubicBezTo>
                <a:cubicBezTo>
                  <a:pt x="245025" y="250718"/>
                  <a:pt x="211141" y="216834"/>
                  <a:pt x="211141" y="175186"/>
                </a:cubicBezTo>
                <a:cubicBezTo>
                  <a:pt x="211141" y="133537"/>
                  <a:pt x="245025" y="99652"/>
                  <a:pt x="286674" y="99652"/>
                </a:cubicBezTo>
                <a:close/>
                <a:moveTo>
                  <a:pt x="117581" y="206480"/>
                </a:moveTo>
                <a:lnTo>
                  <a:pt x="140451" y="215283"/>
                </a:lnTo>
                <a:cubicBezTo>
                  <a:pt x="143792" y="227492"/>
                  <a:pt x="148647" y="239202"/>
                  <a:pt x="154931" y="250213"/>
                </a:cubicBezTo>
                <a:lnTo>
                  <a:pt x="144979" y="272623"/>
                </a:lnTo>
                <a:cubicBezTo>
                  <a:pt x="143382" y="276217"/>
                  <a:pt x="144163" y="280425"/>
                  <a:pt x="146945" y="283206"/>
                </a:cubicBezTo>
                <a:lnTo>
                  <a:pt x="178654" y="314915"/>
                </a:lnTo>
                <a:cubicBezTo>
                  <a:pt x="181437" y="317696"/>
                  <a:pt x="185642" y="318480"/>
                  <a:pt x="189238" y="316881"/>
                </a:cubicBezTo>
                <a:lnTo>
                  <a:pt x="211656" y="306924"/>
                </a:lnTo>
                <a:cubicBezTo>
                  <a:pt x="222667" y="313208"/>
                  <a:pt x="234372" y="318061"/>
                  <a:pt x="246571" y="321401"/>
                </a:cubicBezTo>
                <a:lnTo>
                  <a:pt x="255378" y="344278"/>
                </a:lnTo>
                <a:cubicBezTo>
                  <a:pt x="256790" y="347949"/>
                  <a:pt x="260318" y="350371"/>
                  <a:pt x="264252" y="350371"/>
                </a:cubicBezTo>
                <a:lnTo>
                  <a:pt x="309096" y="350371"/>
                </a:lnTo>
                <a:cubicBezTo>
                  <a:pt x="313030" y="350371"/>
                  <a:pt x="316557" y="347949"/>
                  <a:pt x="317970" y="344278"/>
                </a:cubicBezTo>
                <a:lnTo>
                  <a:pt x="326773" y="321408"/>
                </a:lnTo>
                <a:cubicBezTo>
                  <a:pt x="338981" y="318067"/>
                  <a:pt x="350691" y="313212"/>
                  <a:pt x="361700" y="306929"/>
                </a:cubicBezTo>
                <a:lnTo>
                  <a:pt x="384110" y="316882"/>
                </a:lnTo>
                <a:cubicBezTo>
                  <a:pt x="387707" y="318481"/>
                  <a:pt x="391912" y="317696"/>
                  <a:pt x="394694" y="314916"/>
                </a:cubicBezTo>
                <a:lnTo>
                  <a:pt x="426402" y="283206"/>
                </a:lnTo>
                <a:cubicBezTo>
                  <a:pt x="429183" y="280425"/>
                  <a:pt x="429964" y="276219"/>
                  <a:pt x="428368" y="272623"/>
                </a:cubicBezTo>
                <a:lnTo>
                  <a:pt x="418411" y="250205"/>
                </a:lnTo>
                <a:cubicBezTo>
                  <a:pt x="424695" y="239193"/>
                  <a:pt x="429550" y="227488"/>
                  <a:pt x="432888" y="215288"/>
                </a:cubicBezTo>
                <a:lnTo>
                  <a:pt x="455766" y="206482"/>
                </a:lnTo>
                <a:cubicBezTo>
                  <a:pt x="459436" y="205070"/>
                  <a:pt x="461858" y="201542"/>
                  <a:pt x="461858" y="197608"/>
                </a:cubicBezTo>
                <a:lnTo>
                  <a:pt x="461858" y="152765"/>
                </a:lnTo>
                <a:cubicBezTo>
                  <a:pt x="461858" y="148831"/>
                  <a:pt x="459436" y="145304"/>
                  <a:pt x="455766" y="143891"/>
                </a:cubicBezTo>
                <a:lnTo>
                  <a:pt x="432896" y="135088"/>
                </a:lnTo>
                <a:cubicBezTo>
                  <a:pt x="429554" y="122880"/>
                  <a:pt x="424699" y="111168"/>
                  <a:pt x="418415" y="100159"/>
                </a:cubicBezTo>
                <a:lnTo>
                  <a:pt x="428368" y="77749"/>
                </a:lnTo>
                <a:cubicBezTo>
                  <a:pt x="429964" y="74155"/>
                  <a:pt x="429183" y="69947"/>
                  <a:pt x="426401" y="67166"/>
                </a:cubicBezTo>
                <a:lnTo>
                  <a:pt x="394692" y="35456"/>
                </a:lnTo>
                <a:cubicBezTo>
                  <a:pt x="391912" y="32675"/>
                  <a:pt x="387706" y="31893"/>
                  <a:pt x="384110" y="33489"/>
                </a:cubicBezTo>
                <a:lnTo>
                  <a:pt x="361692" y="43446"/>
                </a:lnTo>
                <a:cubicBezTo>
                  <a:pt x="350682" y="37162"/>
                  <a:pt x="338976" y="32309"/>
                  <a:pt x="326775" y="28969"/>
                </a:cubicBezTo>
                <a:lnTo>
                  <a:pt x="317970" y="6093"/>
                </a:lnTo>
                <a:cubicBezTo>
                  <a:pt x="316557" y="2422"/>
                  <a:pt x="313029" y="0"/>
                  <a:pt x="309095" y="0"/>
                </a:cubicBezTo>
                <a:lnTo>
                  <a:pt x="264252" y="0"/>
                </a:lnTo>
                <a:cubicBezTo>
                  <a:pt x="260318" y="0"/>
                  <a:pt x="256791" y="2422"/>
                  <a:pt x="255378" y="6093"/>
                </a:cubicBezTo>
                <a:lnTo>
                  <a:pt x="246571" y="28970"/>
                </a:lnTo>
                <a:cubicBezTo>
                  <a:pt x="234373" y="32310"/>
                  <a:pt x="222667" y="37163"/>
                  <a:pt x="211655" y="43447"/>
                </a:cubicBezTo>
                <a:lnTo>
                  <a:pt x="189237" y="33490"/>
                </a:lnTo>
                <a:cubicBezTo>
                  <a:pt x="185640" y="31894"/>
                  <a:pt x="181434" y="32677"/>
                  <a:pt x="178653" y="35457"/>
                </a:cubicBezTo>
                <a:lnTo>
                  <a:pt x="146945" y="67167"/>
                </a:lnTo>
                <a:cubicBezTo>
                  <a:pt x="144163" y="69948"/>
                  <a:pt x="143382" y="74155"/>
                  <a:pt x="144979" y="77751"/>
                </a:cubicBezTo>
                <a:lnTo>
                  <a:pt x="154933" y="100165"/>
                </a:lnTo>
                <a:cubicBezTo>
                  <a:pt x="148650" y="111174"/>
                  <a:pt x="143796" y="122882"/>
                  <a:pt x="140455" y="135087"/>
                </a:cubicBezTo>
                <a:lnTo>
                  <a:pt x="117581" y="143891"/>
                </a:lnTo>
                <a:cubicBezTo>
                  <a:pt x="113911" y="145303"/>
                  <a:pt x="111488" y="148831"/>
                  <a:pt x="111488" y="152765"/>
                </a:cubicBezTo>
                <a:lnTo>
                  <a:pt x="111488" y="197608"/>
                </a:lnTo>
                <a:cubicBezTo>
                  <a:pt x="111488" y="201541"/>
                  <a:pt x="113911" y="205067"/>
                  <a:pt x="117581" y="206480"/>
                </a:cubicBezTo>
                <a:close/>
                <a:moveTo>
                  <a:pt x="130506" y="159293"/>
                </a:moveTo>
                <a:lnTo>
                  <a:pt x="151867" y="151071"/>
                </a:lnTo>
                <a:cubicBezTo>
                  <a:pt x="154793" y="149945"/>
                  <a:pt x="156975" y="147448"/>
                  <a:pt x="157700" y="144398"/>
                </a:cubicBezTo>
                <a:cubicBezTo>
                  <a:pt x="160949" y="130748"/>
                  <a:pt x="166337" y="117754"/>
                  <a:pt x="173712" y="105777"/>
                </a:cubicBezTo>
                <a:cubicBezTo>
                  <a:pt x="175357" y="103107"/>
                  <a:pt x="175578" y="99798"/>
                  <a:pt x="174306" y="96931"/>
                </a:cubicBezTo>
                <a:lnTo>
                  <a:pt x="165010" y="75997"/>
                </a:lnTo>
                <a:lnTo>
                  <a:pt x="187484" y="53521"/>
                </a:lnTo>
                <a:lnTo>
                  <a:pt x="208422" y="62819"/>
                </a:lnTo>
                <a:cubicBezTo>
                  <a:pt x="211285" y="64090"/>
                  <a:pt x="214594" y="63870"/>
                  <a:pt x="217266" y="62226"/>
                </a:cubicBezTo>
                <a:cubicBezTo>
                  <a:pt x="229249" y="54848"/>
                  <a:pt x="242243" y="49462"/>
                  <a:pt x="255885" y="46214"/>
                </a:cubicBezTo>
                <a:cubicBezTo>
                  <a:pt x="258934" y="45488"/>
                  <a:pt x="261431" y="43306"/>
                  <a:pt x="262557" y="40379"/>
                </a:cubicBezTo>
                <a:lnTo>
                  <a:pt x="270782" y="19018"/>
                </a:lnTo>
                <a:lnTo>
                  <a:pt x="302566" y="19018"/>
                </a:lnTo>
                <a:lnTo>
                  <a:pt x="310788" y="40379"/>
                </a:lnTo>
                <a:cubicBezTo>
                  <a:pt x="311914" y="43306"/>
                  <a:pt x="314411" y="45488"/>
                  <a:pt x="317460" y="46214"/>
                </a:cubicBezTo>
                <a:cubicBezTo>
                  <a:pt x="331104" y="49462"/>
                  <a:pt x="344098" y="54848"/>
                  <a:pt x="356079" y="62225"/>
                </a:cubicBezTo>
                <a:cubicBezTo>
                  <a:pt x="358751" y="63869"/>
                  <a:pt x="362060" y="64090"/>
                  <a:pt x="364924" y="62819"/>
                </a:cubicBezTo>
                <a:lnTo>
                  <a:pt x="385861" y="53521"/>
                </a:lnTo>
                <a:lnTo>
                  <a:pt x="408336" y="75996"/>
                </a:lnTo>
                <a:lnTo>
                  <a:pt x="399042" y="96925"/>
                </a:lnTo>
                <a:cubicBezTo>
                  <a:pt x="397770" y="99791"/>
                  <a:pt x="397991" y="103101"/>
                  <a:pt x="399636" y="105771"/>
                </a:cubicBezTo>
                <a:cubicBezTo>
                  <a:pt x="407012" y="117748"/>
                  <a:pt x="412400" y="130745"/>
                  <a:pt x="415649" y="144399"/>
                </a:cubicBezTo>
                <a:cubicBezTo>
                  <a:pt x="416375" y="147449"/>
                  <a:pt x="418557" y="149947"/>
                  <a:pt x="421484" y="151072"/>
                </a:cubicBezTo>
                <a:lnTo>
                  <a:pt x="442841" y="159293"/>
                </a:lnTo>
                <a:lnTo>
                  <a:pt x="442841" y="191078"/>
                </a:lnTo>
                <a:lnTo>
                  <a:pt x="421478" y="199301"/>
                </a:lnTo>
                <a:cubicBezTo>
                  <a:pt x="418551" y="200427"/>
                  <a:pt x="416369" y="202924"/>
                  <a:pt x="415644" y="205974"/>
                </a:cubicBezTo>
                <a:cubicBezTo>
                  <a:pt x="412398" y="219618"/>
                  <a:pt x="407009" y="232611"/>
                  <a:pt x="399631" y="244593"/>
                </a:cubicBezTo>
                <a:cubicBezTo>
                  <a:pt x="397987" y="247263"/>
                  <a:pt x="397766" y="250572"/>
                  <a:pt x="399038" y="253438"/>
                </a:cubicBezTo>
                <a:lnTo>
                  <a:pt x="408336" y="274375"/>
                </a:lnTo>
                <a:lnTo>
                  <a:pt x="385862" y="296852"/>
                </a:lnTo>
                <a:lnTo>
                  <a:pt x="364933" y="287557"/>
                </a:lnTo>
                <a:cubicBezTo>
                  <a:pt x="362070" y="286285"/>
                  <a:pt x="358760" y="286505"/>
                  <a:pt x="356088" y="288151"/>
                </a:cubicBezTo>
                <a:cubicBezTo>
                  <a:pt x="344111" y="295528"/>
                  <a:pt x="331114" y="300915"/>
                  <a:pt x="317460" y="304164"/>
                </a:cubicBezTo>
                <a:cubicBezTo>
                  <a:pt x="314410" y="304890"/>
                  <a:pt x="311913" y="307073"/>
                  <a:pt x="310787" y="309999"/>
                </a:cubicBezTo>
                <a:lnTo>
                  <a:pt x="302567" y="331355"/>
                </a:lnTo>
                <a:lnTo>
                  <a:pt x="270782" y="331355"/>
                </a:lnTo>
                <a:lnTo>
                  <a:pt x="262558" y="309992"/>
                </a:lnTo>
                <a:cubicBezTo>
                  <a:pt x="261433" y="307067"/>
                  <a:pt x="258935" y="304883"/>
                  <a:pt x="255887" y="304157"/>
                </a:cubicBezTo>
                <a:cubicBezTo>
                  <a:pt x="242243" y="300911"/>
                  <a:pt x="229250" y="295523"/>
                  <a:pt x="217269" y="288146"/>
                </a:cubicBezTo>
                <a:cubicBezTo>
                  <a:pt x="214597" y="286501"/>
                  <a:pt x="211288" y="286280"/>
                  <a:pt x="208424" y="287553"/>
                </a:cubicBezTo>
                <a:lnTo>
                  <a:pt x="187487" y="296852"/>
                </a:lnTo>
                <a:lnTo>
                  <a:pt x="165011" y="274376"/>
                </a:lnTo>
                <a:lnTo>
                  <a:pt x="174305" y="253447"/>
                </a:lnTo>
                <a:cubicBezTo>
                  <a:pt x="175577" y="250580"/>
                  <a:pt x="175356" y="247272"/>
                  <a:pt x="173711" y="244602"/>
                </a:cubicBezTo>
                <a:cubicBezTo>
                  <a:pt x="166336" y="232623"/>
                  <a:pt x="160948" y="219626"/>
                  <a:pt x="157699" y="205972"/>
                </a:cubicBezTo>
                <a:cubicBezTo>
                  <a:pt x="156973" y="202922"/>
                  <a:pt x="154791" y="200425"/>
                  <a:pt x="151864" y="199299"/>
                </a:cubicBezTo>
                <a:lnTo>
                  <a:pt x="130507" y="191078"/>
                </a:lnTo>
                <a:lnTo>
                  <a:pt x="130507" y="159293"/>
                </a:lnTo>
                <a:close/>
              </a:path>
            </a:pathLst>
          </a:custGeom>
          <a:solidFill>
            <a:srgbClr val="000000"/>
          </a:solidFill>
          <a:ln w="1172" cap="flat">
            <a:noFill/>
            <a:prstDash val="solid"/>
            <a:miter/>
          </a:ln>
        </p:spPr>
        <p:txBody>
          <a:bodyPr rtlCol="0" anchor="ctr"/>
          <a:lstStyle/>
          <a:p>
            <a:endParaRPr lang="es-CO"/>
          </a:p>
        </p:txBody>
      </p:sp>
      <p:sp>
        <p:nvSpPr>
          <p:cNvPr id="91" name="Graphic 20">
            <a:extLst>
              <a:ext uri="{FF2B5EF4-FFF2-40B4-BE49-F238E27FC236}">
                <a16:creationId xmlns:a16="http://schemas.microsoft.com/office/drawing/2014/main" id="{2E3B458F-87C2-EA63-E167-A1F3C1C1CCA9}"/>
              </a:ext>
            </a:extLst>
          </p:cNvPr>
          <p:cNvSpPr/>
          <p:nvPr/>
        </p:nvSpPr>
        <p:spPr>
          <a:xfrm>
            <a:off x="2542854" y="2650678"/>
            <a:ext cx="587169" cy="587174"/>
          </a:xfrm>
          <a:custGeom>
            <a:avLst/>
            <a:gdLst>
              <a:gd name="connsiteX0" fmla="*/ 165230 w 587169"/>
              <a:gd name="connsiteY0" fmla="*/ 440764 h 587174"/>
              <a:gd name="connsiteX1" fmla="*/ 163245 w 587169"/>
              <a:gd name="connsiteY1" fmla="*/ 433356 h 587174"/>
              <a:gd name="connsiteX2" fmla="*/ 163245 w 587169"/>
              <a:gd name="connsiteY2" fmla="*/ 374617 h 587174"/>
              <a:gd name="connsiteX3" fmla="*/ 174396 w 587169"/>
              <a:gd name="connsiteY3" fmla="*/ 358125 h 587174"/>
              <a:gd name="connsiteX4" fmla="*/ 174396 w 587169"/>
              <a:gd name="connsiteY4" fmla="*/ 348604 h 587174"/>
              <a:gd name="connsiteX5" fmla="*/ 156609 w 587169"/>
              <a:gd name="connsiteY5" fmla="*/ 330815 h 587174"/>
              <a:gd name="connsiteX6" fmla="*/ 134484 w 587169"/>
              <a:gd name="connsiteY6" fmla="*/ 330815 h 587174"/>
              <a:gd name="connsiteX7" fmla="*/ 134484 w 587169"/>
              <a:gd name="connsiteY7" fmla="*/ 269448 h 587174"/>
              <a:gd name="connsiteX8" fmla="*/ 214002 w 587169"/>
              <a:gd name="connsiteY8" fmla="*/ 238597 h 587174"/>
              <a:gd name="connsiteX9" fmla="*/ 252359 w 587169"/>
              <a:gd name="connsiteY9" fmla="*/ 144603 h 587174"/>
              <a:gd name="connsiteX10" fmla="*/ 244168 w 587169"/>
              <a:gd name="connsiteY10" fmla="*/ 136414 h 587174"/>
              <a:gd name="connsiteX11" fmla="*/ 150268 w 587169"/>
              <a:gd name="connsiteY11" fmla="*/ 174665 h 587174"/>
              <a:gd name="connsiteX12" fmla="*/ 134479 w 587169"/>
              <a:gd name="connsiteY12" fmla="*/ 200123 h 587174"/>
              <a:gd name="connsiteX13" fmla="*/ 134479 w 587169"/>
              <a:gd name="connsiteY13" fmla="*/ 150389 h 587174"/>
              <a:gd name="connsiteX14" fmla="*/ 134975 w 587169"/>
              <a:gd name="connsiteY14" fmla="*/ 149656 h 587174"/>
              <a:gd name="connsiteX15" fmla="*/ 165278 w 587169"/>
              <a:gd name="connsiteY15" fmla="*/ 81823 h 587174"/>
              <a:gd name="connsiteX16" fmla="*/ 131913 w 587169"/>
              <a:gd name="connsiteY16" fmla="*/ 2349 h 587174"/>
              <a:gd name="connsiteX17" fmla="*/ 120332 w 587169"/>
              <a:gd name="connsiteY17" fmla="*/ 2349 h 587174"/>
              <a:gd name="connsiteX18" fmla="*/ 86964 w 587169"/>
              <a:gd name="connsiteY18" fmla="*/ 81684 h 587174"/>
              <a:gd name="connsiteX19" fmla="*/ 114177 w 587169"/>
              <a:gd name="connsiteY19" fmla="*/ 144799 h 587174"/>
              <a:gd name="connsiteX20" fmla="*/ 117844 w 587169"/>
              <a:gd name="connsiteY20" fmla="*/ 150461 h 587174"/>
              <a:gd name="connsiteX21" fmla="*/ 117844 w 587169"/>
              <a:gd name="connsiteY21" fmla="*/ 200016 h 587174"/>
              <a:gd name="connsiteX22" fmla="*/ 102104 w 587169"/>
              <a:gd name="connsiteY22" fmla="*/ 174670 h 587174"/>
              <a:gd name="connsiteX23" fmla="*/ 8204 w 587169"/>
              <a:gd name="connsiteY23" fmla="*/ 136418 h 587174"/>
              <a:gd name="connsiteX24" fmla="*/ 15 w 587169"/>
              <a:gd name="connsiteY24" fmla="*/ 144608 h 587174"/>
              <a:gd name="connsiteX25" fmla="*/ 38372 w 587169"/>
              <a:gd name="connsiteY25" fmla="*/ 238601 h 587174"/>
              <a:gd name="connsiteX26" fmla="*/ 117846 w 587169"/>
              <a:gd name="connsiteY26" fmla="*/ 269443 h 587174"/>
              <a:gd name="connsiteX27" fmla="*/ 117846 w 587169"/>
              <a:gd name="connsiteY27" fmla="*/ 330815 h 587174"/>
              <a:gd name="connsiteX28" fmla="*/ 95769 w 587169"/>
              <a:gd name="connsiteY28" fmla="*/ 330815 h 587174"/>
              <a:gd name="connsiteX29" fmla="*/ 77980 w 587169"/>
              <a:gd name="connsiteY29" fmla="*/ 348604 h 587174"/>
              <a:gd name="connsiteX30" fmla="*/ 77980 w 587169"/>
              <a:gd name="connsiteY30" fmla="*/ 358125 h 587174"/>
              <a:gd name="connsiteX31" fmla="*/ 89133 w 587169"/>
              <a:gd name="connsiteY31" fmla="*/ 374617 h 587174"/>
              <a:gd name="connsiteX32" fmla="*/ 89133 w 587169"/>
              <a:gd name="connsiteY32" fmla="*/ 433354 h 587174"/>
              <a:gd name="connsiteX33" fmla="*/ 87148 w 587169"/>
              <a:gd name="connsiteY33" fmla="*/ 440765 h 587174"/>
              <a:gd name="connsiteX34" fmla="*/ 29865 w 587169"/>
              <a:gd name="connsiteY34" fmla="*/ 539987 h 587174"/>
              <a:gd name="connsiteX35" fmla="*/ 41284 w 587169"/>
              <a:gd name="connsiteY35" fmla="*/ 582934 h 587174"/>
              <a:gd name="connsiteX36" fmla="*/ 57112 w 587169"/>
              <a:gd name="connsiteY36" fmla="*/ 587175 h 587174"/>
              <a:gd name="connsiteX37" fmla="*/ 195265 w 587169"/>
              <a:gd name="connsiteY37" fmla="*/ 587175 h 587174"/>
              <a:gd name="connsiteX38" fmla="*/ 226753 w 587169"/>
              <a:gd name="connsiteY38" fmla="*/ 555813 h 587174"/>
              <a:gd name="connsiteX39" fmla="*/ 222513 w 587169"/>
              <a:gd name="connsiteY39" fmla="*/ 539987 h 587174"/>
              <a:gd name="connsiteX40" fmla="*/ 162709 w 587169"/>
              <a:gd name="connsiteY40" fmla="*/ 185721 h 587174"/>
              <a:gd name="connsiteX41" fmla="*/ 235538 w 587169"/>
              <a:gd name="connsiteY41" fmla="*/ 153266 h 587174"/>
              <a:gd name="connsiteX42" fmla="*/ 203162 w 587169"/>
              <a:gd name="connsiteY42" fmla="*/ 225978 h 587174"/>
              <a:gd name="connsiteX43" fmla="*/ 136978 w 587169"/>
              <a:gd name="connsiteY43" fmla="*/ 251987 h 587174"/>
              <a:gd name="connsiteX44" fmla="*/ 162709 w 587169"/>
              <a:gd name="connsiteY44" fmla="*/ 185721 h 587174"/>
              <a:gd name="connsiteX45" fmla="*/ 49216 w 587169"/>
              <a:gd name="connsiteY45" fmla="*/ 225978 h 587174"/>
              <a:gd name="connsiteX46" fmla="*/ 16839 w 587169"/>
              <a:gd name="connsiteY46" fmla="*/ 153266 h 587174"/>
              <a:gd name="connsiteX47" fmla="*/ 89668 w 587169"/>
              <a:gd name="connsiteY47" fmla="*/ 185721 h 587174"/>
              <a:gd name="connsiteX48" fmla="*/ 115400 w 587169"/>
              <a:gd name="connsiteY48" fmla="*/ 251987 h 587174"/>
              <a:gd name="connsiteX49" fmla="*/ 49216 w 587169"/>
              <a:gd name="connsiteY49" fmla="*/ 225978 h 587174"/>
              <a:gd name="connsiteX50" fmla="*/ 103575 w 587169"/>
              <a:gd name="connsiteY50" fmla="*/ 80708 h 587174"/>
              <a:gd name="connsiteX51" fmla="*/ 126158 w 587169"/>
              <a:gd name="connsiteY51" fmla="*/ 20491 h 587174"/>
              <a:gd name="connsiteX52" fmla="*/ 148688 w 587169"/>
              <a:gd name="connsiteY52" fmla="*/ 80569 h 587174"/>
              <a:gd name="connsiteX53" fmla="*/ 126224 w 587169"/>
              <a:gd name="connsiteY53" fmla="*/ 132812 h 587174"/>
              <a:gd name="connsiteX54" fmla="*/ 103575 w 587169"/>
              <a:gd name="connsiteY54" fmla="*/ 80708 h 587174"/>
              <a:gd name="connsiteX55" fmla="*/ 94621 w 587169"/>
              <a:gd name="connsiteY55" fmla="*/ 348604 h 587174"/>
              <a:gd name="connsiteX56" fmla="*/ 95769 w 587169"/>
              <a:gd name="connsiteY56" fmla="*/ 347456 h 587174"/>
              <a:gd name="connsiteX57" fmla="*/ 156609 w 587169"/>
              <a:gd name="connsiteY57" fmla="*/ 347456 h 587174"/>
              <a:gd name="connsiteX58" fmla="*/ 157755 w 587169"/>
              <a:gd name="connsiteY58" fmla="*/ 348604 h 587174"/>
              <a:gd name="connsiteX59" fmla="*/ 157755 w 587169"/>
              <a:gd name="connsiteY59" fmla="*/ 358125 h 587174"/>
              <a:gd name="connsiteX60" fmla="*/ 156609 w 587169"/>
              <a:gd name="connsiteY60" fmla="*/ 359273 h 587174"/>
              <a:gd name="connsiteX61" fmla="*/ 95769 w 587169"/>
              <a:gd name="connsiteY61" fmla="*/ 359273 h 587174"/>
              <a:gd name="connsiteX62" fmla="*/ 94621 w 587169"/>
              <a:gd name="connsiteY62" fmla="*/ 358125 h 587174"/>
              <a:gd name="connsiteX63" fmla="*/ 101559 w 587169"/>
              <a:gd name="connsiteY63" fmla="*/ 449086 h 587174"/>
              <a:gd name="connsiteX64" fmla="*/ 105774 w 587169"/>
              <a:gd name="connsiteY64" fmla="*/ 433354 h 587174"/>
              <a:gd name="connsiteX65" fmla="*/ 105774 w 587169"/>
              <a:gd name="connsiteY65" fmla="*/ 375914 h 587174"/>
              <a:gd name="connsiteX66" fmla="*/ 146605 w 587169"/>
              <a:gd name="connsiteY66" fmla="*/ 375914 h 587174"/>
              <a:gd name="connsiteX67" fmla="*/ 146605 w 587169"/>
              <a:gd name="connsiteY67" fmla="*/ 433356 h 587174"/>
              <a:gd name="connsiteX68" fmla="*/ 150818 w 587169"/>
              <a:gd name="connsiteY68" fmla="*/ 449086 h 587174"/>
              <a:gd name="connsiteX69" fmla="*/ 172414 w 587169"/>
              <a:gd name="connsiteY69" fmla="*/ 486490 h 587174"/>
              <a:gd name="connsiteX70" fmla="*/ 122743 w 587169"/>
              <a:gd name="connsiteY70" fmla="*/ 483686 h 587174"/>
              <a:gd name="connsiteX71" fmla="*/ 85302 w 587169"/>
              <a:gd name="connsiteY71" fmla="*/ 477234 h 587174"/>
              <a:gd name="connsiteX72" fmla="*/ 208134 w 587169"/>
              <a:gd name="connsiteY72" fmla="*/ 563143 h 587174"/>
              <a:gd name="connsiteX73" fmla="*/ 195265 w 587169"/>
              <a:gd name="connsiteY73" fmla="*/ 570534 h 587174"/>
              <a:gd name="connsiteX74" fmla="*/ 57112 w 587169"/>
              <a:gd name="connsiteY74" fmla="*/ 570534 h 587174"/>
              <a:gd name="connsiteX75" fmla="*/ 42264 w 587169"/>
              <a:gd name="connsiteY75" fmla="*/ 555817 h 587174"/>
              <a:gd name="connsiteX76" fmla="*/ 44275 w 587169"/>
              <a:gd name="connsiteY76" fmla="*/ 548307 h 587174"/>
              <a:gd name="connsiteX77" fmla="*/ 73743 w 587169"/>
              <a:gd name="connsiteY77" fmla="*/ 497266 h 587174"/>
              <a:gd name="connsiteX78" fmla="*/ 117187 w 587169"/>
              <a:gd name="connsiteY78" fmla="*/ 499376 h 587174"/>
              <a:gd name="connsiteX79" fmla="*/ 151725 w 587169"/>
              <a:gd name="connsiteY79" fmla="*/ 506832 h 587174"/>
              <a:gd name="connsiteX80" fmla="*/ 180874 w 587169"/>
              <a:gd name="connsiteY80" fmla="*/ 501150 h 587174"/>
              <a:gd name="connsiteX81" fmla="*/ 208101 w 587169"/>
              <a:gd name="connsiteY81" fmla="*/ 548307 h 587174"/>
              <a:gd name="connsiteX82" fmla="*/ 208134 w 587169"/>
              <a:gd name="connsiteY82" fmla="*/ 563143 h 587174"/>
              <a:gd name="connsiteX83" fmla="*/ 578850 w 587169"/>
              <a:gd name="connsiteY83" fmla="*/ 511642 h 587174"/>
              <a:gd name="connsiteX84" fmla="*/ 551422 w 587169"/>
              <a:gd name="connsiteY84" fmla="*/ 511642 h 587174"/>
              <a:gd name="connsiteX85" fmla="*/ 577064 w 587169"/>
              <a:gd name="connsiteY85" fmla="*/ 333496 h 587174"/>
              <a:gd name="connsiteX86" fmla="*/ 484869 w 587169"/>
              <a:gd name="connsiteY86" fmla="*/ 178739 h 587174"/>
              <a:gd name="connsiteX87" fmla="*/ 468418 w 587169"/>
              <a:gd name="connsiteY87" fmla="*/ 124449 h 587174"/>
              <a:gd name="connsiteX88" fmla="*/ 482520 w 587169"/>
              <a:gd name="connsiteY88" fmla="*/ 100024 h 587174"/>
              <a:gd name="connsiteX89" fmla="*/ 479474 w 587169"/>
              <a:gd name="connsiteY89" fmla="*/ 88659 h 587174"/>
              <a:gd name="connsiteX90" fmla="*/ 472451 w 587169"/>
              <a:gd name="connsiteY90" fmla="*/ 84604 h 587174"/>
              <a:gd name="connsiteX91" fmla="*/ 498838 w 587169"/>
              <a:gd name="connsiteY91" fmla="*/ 38901 h 587174"/>
              <a:gd name="connsiteX92" fmla="*/ 495793 w 587169"/>
              <a:gd name="connsiteY92" fmla="*/ 27536 h 587174"/>
              <a:gd name="connsiteX93" fmla="*/ 450039 w 587169"/>
              <a:gd name="connsiteY93" fmla="*/ 1117 h 587174"/>
              <a:gd name="connsiteX94" fmla="*/ 438673 w 587169"/>
              <a:gd name="connsiteY94" fmla="*/ 4161 h 587174"/>
              <a:gd name="connsiteX95" fmla="*/ 438672 w 587169"/>
              <a:gd name="connsiteY95" fmla="*/ 4162 h 587174"/>
              <a:gd name="connsiteX96" fmla="*/ 412285 w 587169"/>
              <a:gd name="connsiteY96" fmla="*/ 49866 h 587174"/>
              <a:gd name="connsiteX97" fmla="*/ 405263 w 587169"/>
              <a:gd name="connsiteY97" fmla="*/ 45812 h 587174"/>
              <a:gd name="connsiteX98" fmla="*/ 393902 w 587169"/>
              <a:gd name="connsiteY98" fmla="*/ 48853 h 587174"/>
              <a:gd name="connsiteX99" fmla="*/ 298326 w 587169"/>
              <a:gd name="connsiteY99" fmla="*/ 214397 h 587174"/>
              <a:gd name="connsiteX100" fmla="*/ 301372 w 587169"/>
              <a:gd name="connsiteY100" fmla="*/ 225763 h 587174"/>
              <a:gd name="connsiteX101" fmla="*/ 308393 w 587169"/>
              <a:gd name="connsiteY101" fmla="*/ 229817 h 587174"/>
              <a:gd name="connsiteX102" fmla="*/ 293639 w 587169"/>
              <a:gd name="connsiteY102" fmla="*/ 255372 h 587174"/>
              <a:gd name="connsiteX103" fmla="*/ 296684 w 587169"/>
              <a:gd name="connsiteY103" fmla="*/ 266738 h 587174"/>
              <a:gd name="connsiteX104" fmla="*/ 342435 w 587169"/>
              <a:gd name="connsiteY104" fmla="*/ 293158 h 587174"/>
              <a:gd name="connsiteX105" fmla="*/ 353801 w 587169"/>
              <a:gd name="connsiteY105" fmla="*/ 290114 h 587174"/>
              <a:gd name="connsiteX106" fmla="*/ 353802 w 587169"/>
              <a:gd name="connsiteY106" fmla="*/ 290113 h 587174"/>
              <a:gd name="connsiteX107" fmla="*/ 368556 w 587169"/>
              <a:gd name="connsiteY107" fmla="*/ 264558 h 587174"/>
              <a:gd name="connsiteX108" fmla="*/ 375578 w 587169"/>
              <a:gd name="connsiteY108" fmla="*/ 268612 h 587174"/>
              <a:gd name="connsiteX109" fmla="*/ 386944 w 587169"/>
              <a:gd name="connsiteY109" fmla="*/ 265568 h 587174"/>
              <a:gd name="connsiteX110" fmla="*/ 386945 w 587169"/>
              <a:gd name="connsiteY110" fmla="*/ 265567 h 587174"/>
              <a:gd name="connsiteX111" fmla="*/ 418087 w 587169"/>
              <a:gd name="connsiteY111" fmla="*/ 211635 h 587174"/>
              <a:gd name="connsiteX112" fmla="*/ 433874 w 587169"/>
              <a:gd name="connsiteY112" fmla="*/ 214854 h 587174"/>
              <a:gd name="connsiteX113" fmla="*/ 407201 w 587169"/>
              <a:gd name="connsiteY113" fmla="*/ 511642 h 587174"/>
              <a:gd name="connsiteX114" fmla="*/ 374101 w 587169"/>
              <a:gd name="connsiteY114" fmla="*/ 511642 h 587174"/>
              <a:gd name="connsiteX115" fmla="*/ 374101 w 587169"/>
              <a:gd name="connsiteY115" fmla="*/ 479669 h 587174"/>
              <a:gd name="connsiteX116" fmla="*/ 414560 w 587169"/>
              <a:gd name="connsiteY116" fmla="*/ 479669 h 587174"/>
              <a:gd name="connsiteX117" fmla="*/ 422880 w 587169"/>
              <a:gd name="connsiteY117" fmla="*/ 471348 h 587174"/>
              <a:gd name="connsiteX118" fmla="*/ 422880 w 587169"/>
              <a:gd name="connsiteY118" fmla="*/ 425565 h 587174"/>
              <a:gd name="connsiteX119" fmla="*/ 414560 w 587169"/>
              <a:gd name="connsiteY119" fmla="*/ 417245 h 587174"/>
              <a:gd name="connsiteX120" fmla="*/ 231338 w 587169"/>
              <a:gd name="connsiteY120" fmla="*/ 417245 h 587174"/>
              <a:gd name="connsiteX121" fmla="*/ 223018 w 587169"/>
              <a:gd name="connsiteY121" fmla="*/ 425565 h 587174"/>
              <a:gd name="connsiteX122" fmla="*/ 223018 w 587169"/>
              <a:gd name="connsiteY122" fmla="*/ 471344 h 587174"/>
              <a:gd name="connsiteX123" fmla="*/ 231338 w 587169"/>
              <a:gd name="connsiteY123" fmla="*/ 479664 h 587174"/>
              <a:gd name="connsiteX124" fmla="*/ 271797 w 587169"/>
              <a:gd name="connsiteY124" fmla="*/ 479664 h 587174"/>
              <a:gd name="connsiteX125" fmla="*/ 271797 w 587169"/>
              <a:gd name="connsiteY125" fmla="*/ 511637 h 587174"/>
              <a:gd name="connsiteX126" fmla="*/ 248675 w 587169"/>
              <a:gd name="connsiteY126" fmla="*/ 511637 h 587174"/>
              <a:gd name="connsiteX127" fmla="*/ 240355 w 587169"/>
              <a:gd name="connsiteY127" fmla="*/ 519958 h 587174"/>
              <a:gd name="connsiteX128" fmla="*/ 240355 w 587169"/>
              <a:gd name="connsiteY128" fmla="*/ 578854 h 587174"/>
              <a:gd name="connsiteX129" fmla="*/ 248675 w 587169"/>
              <a:gd name="connsiteY129" fmla="*/ 587175 h 587174"/>
              <a:gd name="connsiteX130" fmla="*/ 578850 w 587169"/>
              <a:gd name="connsiteY130" fmla="*/ 587175 h 587174"/>
              <a:gd name="connsiteX131" fmla="*/ 587170 w 587169"/>
              <a:gd name="connsiteY131" fmla="*/ 578854 h 587174"/>
              <a:gd name="connsiteX132" fmla="*/ 587170 w 587169"/>
              <a:gd name="connsiteY132" fmla="*/ 519962 h 587174"/>
              <a:gd name="connsiteX133" fmla="*/ 578850 w 587169"/>
              <a:gd name="connsiteY133" fmla="*/ 511642 h 587174"/>
              <a:gd name="connsiteX134" fmla="*/ 436048 w 587169"/>
              <a:gd name="connsiteY134" fmla="*/ 198269 h 587174"/>
              <a:gd name="connsiteX135" fmla="*/ 401657 w 587169"/>
              <a:gd name="connsiteY135" fmla="*/ 163868 h 587174"/>
              <a:gd name="connsiteX136" fmla="*/ 436057 w 587169"/>
              <a:gd name="connsiteY136" fmla="*/ 129477 h 587174"/>
              <a:gd name="connsiteX137" fmla="*/ 470448 w 587169"/>
              <a:gd name="connsiteY137" fmla="*/ 163873 h 587174"/>
              <a:gd name="connsiteX138" fmla="*/ 436048 w 587169"/>
              <a:gd name="connsiteY138" fmla="*/ 198269 h 587174"/>
              <a:gd name="connsiteX139" fmla="*/ 448924 w 587169"/>
              <a:gd name="connsiteY139" fmla="*/ 19687 h 587174"/>
              <a:gd name="connsiteX140" fmla="*/ 480266 w 587169"/>
              <a:gd name="connsiteY140" fmla="*/ 37784 h 587174"/>
              <a:gd name="connsiteX141" fmla="*/ 458039 w 587169"/>
              <a:gd name="connsiteY141" fmla="*/ 76282 h 587174"/>
              <a:gd name="connsiteX142" fmla="*/ 426698 w 587169"/>
              <a:gd name="connsiteY142" fmla="*/ 58186 h 587174"/>
              <a:gd name="connsiteX143" fmla="*/ 343548 w 587169"/>
              <a:gd name="connsiteY143" fmla="*/ 274587 h 587174"/>
              <a:gd name="connsiteX144" fmla="*/ 312207 w 587169"/>
              <a:gd name="connsiteY144" fmla="*/ 256492 h 587174"/>
              <a:gd name="connsiteX145" fmla="*/ 322801 w 587169"/>
              <a:gd name="connsiteY145" fmla="*/ 238141 h 587174"/>
              <a:gd name="connsiteX146" fmla="*/ 354142 w 587169"/>
              <a:gd name="connsiteY146" fmla="*/ 256236 h 587174"/>
              <a:gd name="connsiteX147" fmla="*/ 376691 w 587169"/>
              <a:gd name="connsiteY147" fmla="*/ 250041 h 587174"/>
              <a:gd name="connsiteX148" fmla="*/ 316893 w 587169"/>
              <a:gd name="connsiteY148" fmla="*/ 215516 h 587174"/>
              <a:gd name="connsiteX149" fmla="*/ 404149 w 587169"/>
              <a:gd name="connsiteY149" fmla="*/ 64383 h 587174"/>
              <a:gd name="connsiteX150" fmla="*/ 463948 w 587169"/>
              <a:gd name="connsiteY150" fmla="*/ 98907 h 587174"/>
              <a:gd name="connsiteX151" fmla="*/ 454015 w 587169"/>
              <a:gd name="connsiteY151" fmla="*/ 116111 h 587174"/>
              <a:gd name="connsiteX152" fmla="*/ 388287 w 587169"/>
              <a:gd name="connsiteY152" fmla="*/ 145863 h 587174"/>
              <a:gd name="connsiteX153" fmla="*/ 403677 w 587169"/>
              <a:gd name="connsiteY153" fmla="*/ 203299 h 587174"/>
              <a:gd name="connsiteX154" fmla="*/ 451088 w 587169"/>
              <a:gd name="connsiteY154" fmla="*/ 212644 h 587174"/>
              <a:gd name="connsiteX155" fmla="*/ 476848 w 587169"/>
              <a:gd name="connsiteY155" fmla="*/ 194494 h 587174"/>
              <a:gd name="connsiteX156" fmla="*/ 532182 w 587169"/>
              <a:gd name="connsiteY156" fmla="*/ 511641 h 587174"/>
              <a:gd name="connsiteX157" fmla="*/ 428855 w 587169"/>
              <a:gd name="connsiteY157" fmla="*/ 511641 h 587174"/>
              <a:gd name="connsiteX158" fmla="*/ 451088 w 587169"/>
              <a:gd name="connsiteY158" fmla="*/ 212644 h 587174"/>
              <a:gd name="connsiteX159" fmla="*/ 239659 w 587169"/>
              <a:gd name="connsiteY159" fmla="*/ 433886 h 587174"/>
              <a:gd name="connsiteX160" fmla="*/ 406240 w 587169"/>
              <a:gd name="connsiteY160" fmla="*/ 433886 h 587174"/>
              <a:gd name="connsiteX161" fmla="*/ 406240 w 587169"/>
              <a:gd name="connsiteY161" fmla="*/ 463023 h 587174"/>
              <a:gd name="connsiteX162" fmla="*/ 239659 w 587169"/>
              <a:gd name="connsiteY162" fmla="*/ 463023 h 587174"/>
              <a:gd name="connsiteX163" fmla="*/ 288438 w 587169"/>
              <a:gd name="connsiteY163" fmla="*/ 479664 h 587174"/>
              <a:gd name="connsiteX164" fmla="*/ 357460 w 587169"/>
              <a:gd name="connsiteY164" fmla="*/ 479664 h 587174"/>
              <a:gd name="connsiteX165" fmla="*/ 357460 w 587169"/>
              <a:gd name="connsiteY165" fmla="*/ 511637 h 587174"/>
              <a:gd name="connsiteX166" fmla="*/ 288438 w 587169"/>
              <a:gd name="connsiteY166" fmla="*/ 511637 h 587174"/>
              <a:gd name="connsiteX167" fmla="*/ 570529 w 587169"/>
              <a:gd name="connsiteY167" fmla="*/ 570534 h 587174"/>
              <a:gd name="connsiteX168" fmla="*/ 256996 w 587169"/>
              <a:gd name="connsiteY168" fmla="*/ 570534 h 587174"/>
              <a:gd name="connsiteX169" fmla="*/ 256996 w 587169"/>
              <a:gd name="connsiteY169" fmla="*/ 528283 h 587174"/>
              <a:gd name="connsiteX170" fmla="*/ 570529 w 587169"/>
              <a:gd name="connsiteY170" fmla="*/ 528283 h 587174"/>
              <a:gd name="connsiteX171" fmla="*/ 449219 w 587169"/>
              <a:gd name="connsiteY171" fmla="*/ 163873 h 587174"/>
              <a:gd name="connsiteX172" fmla="*/ 436047 w 587169"/>
              <a:gd name="connsiteY172" fmla="*/ 177043 h 587174"/>
              <a:gd name="connsiteX173" fmla="*/ 422877 w 587169"/>
              <a:gd name="connsiteY173" fmla="*/ 163870 h 587174"/>
              <a:gd name="connsiteX174" fmla="*/ 436048 w 587169"/>
              <a:gd name="connsiteY174" fmla="*/ 150701 h 587174"/>
              <a:gd name="connsiteX175" fmla="*/ 449219 w 587169"/>
              <a:gd name="connsiteY175" fmla="*/ 163873 h 58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587169" h="587174">
                <a:moveTo>
                  <a:pt x="165230" y="440764"/>
                </a:moveTo>
                <a:cubicBezTo>
                  <a:pt x="163886" y="438531"/>
                  <a:pt x="163198" y="435962"/>
                  <a:pt x="163245" y="433356"/>
                </a:cubicBezTo>
                <a:lnTo>
                  <a:pt x="163245" y="374617"/>
                </a:lnTo>
                <a:cubicBezTo>
                  <a:pt x="169975" y="371904"/>
                  <a:pt x="174386" y="365380"/>
                  <a:pt x="174396" y="358125"/>
                </a:cubicBezTo>
                <a:lnTo>
                  <a:pt x="174396" y="348604"/>
                </a:lnTo>
                <a:cubicBezTo>
                  <a:pt x="174385" y="338785"/>
                  <a:pt x="166428" y="330827"/>
                  <a:pt x="156609" y="330815"/>
                </a:cubicBezTo>
                <a:lnTo>
                  <a:pt x="134484" y="330815"/>
                </a:lnTo>
                <a:lnTo>
                  <a:pt x="134484" y="269448"/>
                </a:lnTo>
                <a:cubicBezTo>
                  <a:pt x="156616" y="265135"/>
                  <a:pt x="191629" y="257831"/>
                  <a:pt x="214002" y="238597"/>
                </a:cubicBezTo>
                <a:cubicBezTo>
                  <a:pt x="237502" y="218399"/>
                  <a:pt x="252917" y="180625"/>
                  <a:pt x="252359" y="144603"/>
                </a:cubicBezTo>
                <a:cubicBezTo>
                  <a:pt x="252289" y="140109"/>
                  <a:pt x="248662" y="136483"/>
                  <a:pt x="244168" y="136414"/>
                </a:cubicBezTo>
                <a:cubicBezTo>
                  <a:pt x="209368" y="135855"/>
                  <a:pt x="170768" y="151603"/>
                  <a:pt x="150268" y="174665"/>
                </a:cubicBezTo>
                <a:cubicBezTo>
                  <a:pt x="143685" y="182258"/>
                  <a:pt x="138355" y="190852"/>
                  <a:pt x="134479" y="200123"/>
                </a:cubicBezTo>
                <a:lnTo>
                  <a:pt x="134479" y="150389"/>
                </a:lnTo>
                <a:lnTo>
                  <a:pt x="134975" y="149656"/>
                </a:lnTo>
                <a:cubicBezTo>
                  <a:pt x="145574" y="134004"/>
                  <a:pt x="163315" y="107807"/>
                  <a:pt x="165278" y="81823"/>
                </a:cubicBezTo>
                <a:cubicBezTo>
                  <a:pt x="167298" y="55148"/>
                  <a:pt x="154198" y="23953"/>
                  <a:pt x="131913" y="2349"/>
                </a:cubicBezTo>
                <a:cubicBezTo>
                  <a:pt x="128686" y="-779"/>
                  <a:pt x="123559" y="-779"/>
                  <a:pt x="120332" y="2349"/>
                </a:cubicBezTo>
                <a:cubicBezTo>
                  <a:pt x="99149" y="22891"/>
                  <a:pt x="85425" y="55510"/>
                  <a:pt x="86964" y="81684"/>
                </a:cubicBezTo>
                <a:cubicBezTo>
                  <a:pt x="88341" y="105139"/>
                  <a:pt x="102068" y="126207"/>
                  <a:pt x="114177" y="144799"/>
                </a:cubicBezTo>
                <a:cubicBezTo>
                  <a:pt x="115422" y="146711"/>
                  <a:pt x="116643" y="148598"/>
                  <a:pt x="117844" y="150461"/>
                </a:cubicBezTo>
                <a:lnTo>
                  <a:pt x="117844" y="200016"/>
                </a:lnTo>
                <a:cubicBezTo>
                  <a:pt x="113973" y="190788"/>
                  <a:pt x="108661" y="182232"/>
                  <a:pt x="102104" y="174670"/>
                </a:cubicBezTo>
                <a:cubicBezTo>
                  <a:pt x="81602" y="151611"/>
                  <a:pt x="42972" y="135868"/>
                  <a:pt x="8204" y="136418"/>
                </a:cubicBezTo>
                <a:cubicBezTo>
                  <a:pt x="3711" y="136488"/>
                  <a:pt x="85" y="140114"/>
                  <a:pt x="15" y="144608"/>
                </a:cubicBezTo>
                <a:cubicBezTo>
                  <a:pt x="-544" y="180630"/>
                  <a:pt x="14872" y="218403"/>
                  <a:pt x="38372" y="238601"/>
                </a:cubicBezTo>
                <a:cubicBezTo>
                  <a:pt x="60734" y="257823"/>
                  <a:pt x="95711" y="265129"/>
                  <a:pt x="117846" y="269443"/>
                </a:cubicBezTo>
                <a:lnTo>
                  <a:pt x="117846" y="330815"/>
                </a:lnTo>
                <a:lnTo>
                  <a:pt x="95769" y="330815"/>
                </a:lnTo>
                <a:cubicBezTo>
                  <a:pt x="85949" y="330826"/>
                  <a:pt x="77992" y="338784"/>
                  <a:pt x="77980" y="348604"/>
                </a:cubicBezTo>
                <a:lnTo>
                  <a:pt x="77980" y="358125"/>
                </a:lnTo>
                <a:cubicBezTo>
                  <a:pt x="77991" y="365381"/>
                  <a:pt x="82403" y="371906"/>
                  <a:pt x="89133" y="374617"/>
                </a:cubicBezTo>
                <a:lnTo>
                  <a:pt x="89133" y="433354"/>
                </a:lnTo>
                <a:cubicBezTo>
                  <a:pt x="89180" y="435962"/>
                  <a:pt x="88492" y="438531"/>
                  <a:pt x="87148" y="440765"/>
                </a:cubicBezTo>
                <a:lnTo>
                  <a:pt x="29865" y="539987"/>
                </a:lnTo>
                <a:cubicBezTo>
                  <a:pt x="21159" y="554999"/>
                  <a:pt x="26271" y="574227"/>
                  <a:pt x="41284" y="582934"/>
                </a:cubicBezTo>
                <a:cubicBezTo>
                  <a:pt x="46092" y="585722"/>
                  <a:pt x="51554" y="587185"/>
                  <a:pt x="57112" y="587175"/>
                </a:cubicBezTo>
                <a:lnTo>
                  <a:pt x="195265" y="587175"/>
                </a:lnTo>
                <a:cubicBezTo>
                  <a:pt x="212620" y="587209"/>
                  <a:pt x="226718" y="573168"/>
                  <a:pt x="226753" y="555813"/>
                </a:cubicBezTo>
                <a:cubicBezTo>
                  <a:pt x="226763" y="550255"/>
                  <a:pt x="225300" y="544795"/>
                  <a:pt x="222513" y="539987"/>
                </a:cubicBezTo>
                <a:close/>
                <a:moveTo>
                  <a:pt x="162709" y="185721"/>
                </a:moveTo>
                <a:cubicBezTo>
                  <a:pt x="178623" y="167818"/>
                  <a:pt x="207639" y="155091"/>
                  <a:pt x="235538" y="153266"/>
                </a:cubicBezTo>
                <a:cubicBezTo>
                  <a:pt x="233824" y="181911"/>
                  <a:pt x="221344" y="210349"/>
                  <a:pt x="203162" y="225978"/>
                </a:cubicBezTo>
                <a:cubicBezTo>
                  <a:pt x="185857" y="240851"/>
                  <a:pt x="156730" y="247967"/>
                  <a:pt x="136978" y="251987"/>
                </a:cubicBezTo>
                <a:cubicBezTo>
                  <a:pt x="142108" y="227718"/>
                  <a:pt x="147556" y="202767"/>
                  <a:pt x="162709" y="185721"/>
                </a:cubicBezTo>
                <a:close/>
                <a:moveTo>
                  <a:pt x="49216" y="225978"/>
                </a:moveTo>
                <a:cubicBezTo>
                  <a:pt x="31030" y="210349"/>
                  <a:pt x="18550" y="181909"/>
                  <a:pt x="16839" y="153266"/>
                </a:cubicBezTo>
                <a:cubicBezTo>
                  <a:pt x="44733" y="155093"/>
                  <a:pt x="73755" y="167819"/>
                  <a:pt x="89668" y="185721"/>
                </a:cubicBezTo>
                <a:cubicBezTo>
                  <a:pt x="104820" y="202767"/>
                  <a:pt x="110269" y="227717"/>
                  <a:pt x="115400" y="251987"/>
                </a:cubicBezTo>
                <a:cubicBezTo>
                  <a:pt x="95647" y="247967"/>
                  <a:pt x="66521" y="240851"/>
                  <a:pt x="49216" y="225978"/>
                </a:cubicBezTo>
                <a:close/>
                <a:moveTo>
                  <a:pt x="103575" y="80708"/>
                </a:moveTo>
                <a:cubicBezTo>
                  <a:pt x="102462" y="61776"/>
                  <a:pt x="111717" y="37660"/>
                  <a:pt x="126158" y="20491"/>
                </a:cubicBezTo>
                <a:cubicBezTo>
                  <a:pt x="141254" y="38082"/>
                  <a:pt x="150143" y="61315"/>
                  <a:pt x="148688" y="80569"/>
                </a:cubicBezTo>
                <a:cubicBezTo>
                  <a:pt x="147329" y="98566"/>
                  <a:pt x="135394" y="118842"/>
                  <a:pt x="126224" y="132812"/>
                </a:cubicBezTo>
                <a:cubicBezTo>
                  <a:pt x="115335" y="116036"/>
                  <a:pt x="104634" y="98714"/>
                  <a:pt x="103575" y="80708"/>
                </a:cubicBezTo>
                <a:close/>
                <a:moveTo>
                  <a:pt x="94621" y="348604"/>
                </a:moveTo>
                <a:cubicBezTo>
                  <a:pt x="94629" y="347973"/>
                  <a:pt x="95138" y="347464"/>
                  <a:pt x="95769" y="347456"/>
                </a:cubicBezTo>
                <a:lnTo>
                  <a:pt x="156609" y="347456"/>
                </a:lnTo>
                <a:cubicBezTo>
                  <a:pt x="157239" y="347464"/>
                  <a:pt x="157748" y="347974"/>
                  <a:pt x="157755" y="348604"/>
                </a:cubicBezTo>
                <a:lnTo>
                  <a:pt x="157755" y="358125"/>
                </a:lnTo>
                <a:cubicBezTo>
                  <a:pt x="157748" y="358755"/>
                  <a:pt x="157239" y="359265"/>
                  <a:pt x="156609" y="359273"/>
                </a:cubicBezTo>
                <a:lnTo>
                  <a:pt x="95769" y="359273"/>
                </a:lnTo>
                <a:cubicBezTo>
                  <a:pt x="95138" y="359265"/>
                  <a:pt x="94629" y="358756"/>
                  <a:pt x="94621" y="358125"/>
                </a:cubicBezTo>
                <a:close/>
                <a:moveTo>
                  <a:pt x="101559" y="449086"/>
                </a:moveTo>
                <a:cubicBezTo>
                  <a:pt x="104356" y="444318"/>
                  <a:pt x="105812" y="438883"/>
                  <a:pt x="105774" y="433354"/>
                </a:cubicBezTo>
                <a:lnTo>
                  <a:pt x="105774" y="375914"/>
                </a:lnTo>
                <a:lnTo>
                  <a:pt x="146605" y="375914"/>
                </a:lnTo>
                <a:lnTo>
                  <a:pt x="146605" y="433356"/>
                </a:lnTo>
                <a:cubicBezTo>
                  <a:pt x="146565" y="438883"/>
                  <a:pt x="148022" y="444318"/>
                  <a:pt x="150818" y="449086"/>
                </a:cubicBezTo>
                <a:lnTo>
                  <a:pt x="172414" y="486490"/>
                </a:lnTo>
                <a:cubicBezTo>
                  <a:pt x="151035" y="493697"/>
                  <a:pt x="137241" y="488822"/>
                  <a:pt x="122743" y="483686"/>
                </a:cubicBezTo>
                <a:cubicBezTo>
                  <a:pt x="111868" y="479833"/>
                  <a:pt x="99976" y="475627"/>
                  <a:pt x="85302" y="477234"/>
                </a:cubicBezTo>
                <a:close/>
                <a:moveTo>
                  <a:pt x="208134" y="563143"/>
                </a:moveTo>
                <a:cubicBezTo>
                  <a:pt x="205496" y="567752"/>
                  <a:pt x="200576" y="570578"/>
                  <a:pt x="195265" y="570534"/>
                </a:cubicBezTo>
                <a:lnTo>
                  <a:pt x="57112" y="570534"/>
                </a:lnTo>
                <a:cubicBezTo>
                  <a:pt x="48948" y="570570"/>
                  <a:pt x="42300" y="563981"/>
                  <a:pt x="42264" y="555817"/>
                </a:cubicBezTo>
                <a:cubicBezTo>
                  <a:pt x="42252" y="553179"/>
                  <a:pt x="42947" y="550586"/>
                  <a:pt x="44275" y="548307"/>
                </a:cubicBezTo>
                <a:lnTo>
                  <a:pt x="73743" y="497266"/>
                </a:lnTo>
                <a:cubicBezTo>
                  <a:pt x="91239" y="490194"/>
                  <a:pt x="102765" y="494267"/>
                  <a:pt x="117187" y="499376"/>
                </a:cubicBezTo>
                <a:cubicBezTo>
                  <a:pt x="127325" y="502968"/>
                  <a:pt x="138225" y="506832"/>
                  <a:pt x="151725" y="506832"/>
                </a:cubicBezTo>
                <a:cubicBezTo>
                  <a:pt x="161705" y="506718"/>
                  <a:pt x="171581" y="504792"/>
                  <a:pt x="180874" y="501150"/>
                </a:cubicBezTo>
                <a:lnTo>
                  <a:pt x="208101" y="548307"/>
                </a:lnTo>
                <a:cubicBezTo>
                  <a:pt x="210792" y="552883"/>
                  <a:pt x="210805" y="558555"/>
                  <a:pt x="208134" y="563143"/>
                </a:cubicBezTo>
                <a:close/>
                <a:moveTo>
                  <a:pt x="578850" y="511642"/>
                </a:moveTo>
                <a:lnTo>
                  <a:pt x="551422" y="511642"/>
                </a:lnTo>
                <a:cubicBezTo>
                  <a:pt x="583736" y="453733"/>
                  <a:pt x="592375" y="393871"/>
                  <a:pt x="577064" y="333496"/>
                </a:cubicBezTo>
                <a:cubicBezTo>
                  <a:pt x="563786" y="281139"/>
                  <a:pt x="532772" y="229094"/>
                  <a:pt x="484869" y="178739"/>
                </a:cubicBezTo>
                <a:cubicBezTo>
                  <a:pt x="490893" y="158981"/>
                  <a:pt x="484396" y="137540"/>
                  <a:pt x="468418" y="124449"/>
                </a:cubicBezTo>
                <a:lnTo>
                  <a:pt x="482520" y="100024"/>
                </a:lnTo>
                <a:cubicBezTo>
                  <a:pt x="484818" y="96045"/>
                  <a:pt x="483453" y="90956"/>
                  <a:pt x="479474" y="88659"/>
                </a:cubicBezTo>
                <a:lnTo>
                  <a:pt x="472451" y="84604"/>
                </a:lnTo>
                <a:lnTo>
                  <a:pt x="498838" y="38901"/>
                </a:lnTo>
                <a:cubicBezTo>
                  <a:pt x="501136" y="34922"/>
                  <a:pt x="499773" y="29833"/>
                  <a:pt x="495793" y="27536"/>
                </a:cubicBezTo>
                <a:lnTo>
                  <a:pt x="450039" y="1117"/>
                </a:lnTo>
                <a:cubicBezTo>
                  <a:pt x="446059" y="-1181"/>
                  <a:pt x="440971" y="181"/>
                  <a:pt x="438673" y="4161"/>
                </a:cubicBezTo>
                <a:cubicBezTo>
                  <a:pt x="438672" y="4161"/>
                  <a:pt x="438672" y="4161"/>
                  <a:pt x="438672" y="4162"/>
                </a:cubicBezTo>
                <a:lnTo>
                  <a:pt x="412285" y="49866"/>
                </a:lnTo>
                <a:lnTo>
                  <a:pt x="405263" y="45812"/>
                </a:lnTo>
                <a:cubicBezTo>
                  <a:pt x="401286" y="43517"/>
                  <a:pt x="396201" y="44878"/>
                  <a:pt x="393902" y="48853"/>
                </a:cubicBezTo>
                <a:lnTo>
                  <a:pt x="298326" y="214397"/>
                </a:lnTo>
                <a:cubicBezTo>
                  <a:pt x="296028" y="218377"/>
                  <a:pt x="297393" y="223465"/>
                  <a:pt x="301372" y="225763"/>
                </a:cubicBezTo>
                <a:lnTo>
                  <a:pt x="308393" y="229817"/>
                </a:lnTo>
                <a:lnTo>
                  <a:pt x="293639" y="255372"/>
                </a:lnTo>
                <a:cubicBezTo>
                  <a:pt x="291342" y="259351"/>
                  <a:pt x="292705" y="264440"/>
                  <a:pt x="296684" y="266738"/>
                </a:cubicBezTo>
                <a:lnTo>
                  <a:pt x="342435" y="293158"/>
                </a:lnTo>
                <a:cubicBezTo>
                  <a:pt x="346415" y="295456"/>
                  <a:pt x="351503" y="294093"/>
                  <a:pt x="353801" y="290114"/>
                </a:cubicBezTo>
                <a:cubicBezTo>
                  <a:pt x="353802" y="290114"/>
                  <a:pt x="353802" y="290113"/>
                  <a:pt x="353802" y="290113"/>
                </a:cubicBezTo>
                <a:lnTo>
                  <a:pt x="368556" y="264558"/>
                </a:lnTo>
                <a:lnTo>
                  <a:pt x="375578" y="268612"/>
                </a:lnTo>
                <a:cubicBezTo>
                  <a:pt x="379558" y="270910"/>
                  <a:pt x="384646" y="269547"/>
                  <a:pt x="386944" y="265568"/>
                </a:cubicBezTo>
                <a:cubicBezTo>
                  <a:pt x="386945" y="265568"/>
                  <a:pt x="386945" y="265567"/>
                  <a:pt x="386945" y="265567"/>
                </a:cubicBezTo>
                <a:lnTo>
                  <a:pt x="418087" y="211635"/>
                </a:lnTo>
                <a:cubicBezTo>
                  <a:pt x="423144" y="213542"/>
                  <a:pt x="428474" y="214629"/>
                  <a:pt x="433874" y="214854"/>
                </a:cubicBezTo>
                <a:cubicBezTo>
                  <a:pt x="487562" y="334454"/>
                  <a:pt x="479058" y="428978"/>
                  <a:pt x="407201" y="511642"/>
                </a:cubicBezTo>
                <a:lnTo>
                  <a:pt x="374101" y="511642"/>
                </a:lnTo>
                <a:lnTo>
                  <a:pt x="374101" y="479669"/>
                </a:lnTo>
                <a:lnTo>
                  <a:pt x="414560" y="479669"/>
                </a:lnTo>
                <a:cubicBezTo>
                  <a:pt x="419155" y="479669"/>
                  <a:pt x="422880" y="475943"/>
                  <a:pt x="422880" y="471348"/>
                </a:cubicBezTo>
                <a:lnTo>
                  <a:pt x="422880" y="425565"/>
                </a:lnTo>
                <a:cubicBezTo>
                  <a:pt x="422880" y="420970"/>
                  <a:pt x="419155" y="417245"/>
                  <a:pt x="414560" y="417245"/>
                </a:cubicBezTo>
                <a:lnTo>
                  <a:pt x="231338" y="417245"/>
                </a:lnTo>
                <a:cubicBezTo>
                  <a:pt x="226743" y="417245"/>
                  <a:pt x="223018" y="420970"/>
                  <a:pt x="223018" y="425565"/>
                </a:cubicBezTo>
                <a:lnTo>
                  <a:pt x="223018" y="471344"/>
                </a:lnTo>
                <a:cubicBezTo>
                  <a:pt x="223018" y="475939"/>
                  <a:pt x="226743" y="479664"/>
                  <a:pt x="231338" y="479664"/>
                </a:cubicBezTo>
                <a:lnTo>
                  <a:pt x="271797" y="479664"/>
                </a:lnTo>
                <a:lnTo>
                  <a:pt x="271797" y="511637"/>
                </a:lnTo>
                <a:lnTo>
                  <a:pt x="248675" y="511637"/>
                </a:lnTo>
                <a:cubicBezTo>
                  <a:pt x="244080" y="511637"/>
                  <a:pt x="240355" y="515362"/>
                  <a:pt x="240355" y="519958"/>
                </a:cubicBezTo>
                <a:lnTo>
                  <a:pt x="240355" y="578854"/>
                </a:lnTo>
                <a:cubicBezTo>
                  <a:pt x="240355" y="583450"/>
                  <a:pt x="244080" y="587175"/>
                  <a:pt x="248675" y="587175"/>
                </a:cubicBezTo>
                <a:lnTo>
                  <a:pt x="578850" y="587175"/>
                </a:lnTo>
                <a:cubicBezTo>
                  <a:pt x="583445" y="587175"/>
                  <a:pt x="587170" y="583450"/>
                  <a:pt x="587170" y="578854"/>
                </a:cubicBezTo>
                <a:lnTo>
                  <a:pt x="587170" y="519962"/>
                </a:lnTo>
                <a:cubicBezTo>
                  <a:pt x="587170" y="515367"/>
                  <a:pt x="583445" y="511642"/>
                  <a:pt x="578850" y="511642"/>
                </a:cubicBezTo>
                <a:close/>
                <a:moveTo>
                  <a:pt x="436048" y="198269"/>
                </a:moveTo>
                <a:cubicBezTo>
                  <a:pt x="417051" y="198266"/>
                  <a:pt x="401654" y="182864"/>
                  <a:pt x="401657" y="163868"/>
                </a:cubicBezTo>
                <a:cubicBezTo>
                  <a:pt x="401659" y="144872"/>
                  <a:pt x="417061" y="129474"/>
                  <a:pt x="436057" y="129477"/>
                </a:cubicBezTo>
                <a:cubicBezTo>
                  <a:pt x="455051" y="129479"/>
                  <a:pt x="470448" y="144879"/>
                  <a:pt x="470448" y="163873"/>
                </a:cubicBezTo>
                <a:cubicBezTo>
                  <a:pt x="470427" y="182862"/>
                  <a:pt x="455037" y="198250"/>
                  <a:pt x="436048" y="198269"/>
                </a:cubicBezTo>
                <a:close/>
                <a:moveTo>
                  <a:pt x="448924" y="19687"/>
                </a:moveTo>
                <a:lnTo>
                  <a:pt x="480266" y="37784"/>
                </a:lnTo>
                <a:lnTo>
                  <a:pt x="458039" y="76282"/>
                </a:lnTo>
                <a:lnTo>
                  <a:pt x="426698" y="58186"/>
                </a:lnTo>
                <a:close/>
                <a:moveTo>
                  <a:pt x="343548" y="274587"/>
                </a:moveTo>
                <a:lnTo>
                  <a:pt x="312207" y="256492"/>
                </a:lnTo>
                <a:lnTo>
                  <a:pt x="322801" y="238141"/>
                </a:lnTo>
                <a:lnTo>
                  <a:pt x="354142" y="256236"/>
                </a:lnTo>
                <a:close/>
                <a:moveTo>
                  <a:pt x="376691" y="250041"/>
                </a:moveTo>
                <a:lnTo>
                  <a:pt x="316893" y="215516"/>
                </a:lnTo>
                <a:lnTo>
                  <a:pt x="404149" y="64383"/>
                </a:lnTo>
                <a:lnTo>
                  <a:pt x="463948" y="98907"/>
                </a:lnTo>
                <a:lnTo>
                  <a:pt x="454015" y="116111"/>
                </a:lnTo>
                <a:cubicBezTo>
                  <a:pt x="427649" y="106177"/>
                  <a:pt x="398221" y="119497"/>
                  <a:pt x="388287" y="145863"/>
                </a:cubicBezTo>
                <a:cubicBezTo>
                  <a:pt x="380577" y="166329"/>
                  <a:pt x="386767" y="189432"/>
                  <a:pt x="403677" y="203299"/>
                </a:cubicBezTo>
                <a:close/>
                <a:moveTo>
                  <a:pt x="451088" y="212644"/>
                </a:moveTo>
                <a:cubicBezTo>
                  <a:pt x="461369" y="209450"/>
                  <a:pt x="470382" y="203101"/>
                  <a:pt x="476848" y="194494"/>
                </a:cubicBezTo>
                <a:cubicBezTo>
                  <a:pt x="546871" y="269877"/>
                  <a:pt x="609093" y="383514"/>
                  <a:pt x="532182" y="511641"/>
                </a:cubicBezTo>
                <a:lnTo>
                  <a:pt x="428855" y="511641"/>
                </a:lnTo>
                <a:cubicBezTo>
                  <a:pt x="496184" y="427257"/>
                  <a:pt x="503229" y="331554"/>
                  <a:pt x="451088" y="212644"/>
                </a:cubicBezTo>
                <a:close/>
                <a:moveTo>
                  <a:pt x="239659" y="433886"/>
                </a:moveTo>
                <a:lnTo>
                  <a:pt x="406240" y="433886"/>
                </a:lnTo>
                <a:lnTo>
                  <a:pt x="406240" y="463023"/>
                </a:lnTo>
                <a:lnTo>
                  <a:pt x="239659" y="463023"/>
                </a:lnTo>
                <a:close/>
                <a:moveTo>
                  <a:pt x="288438" y="479664"/>
                </a:moveTo>
                <a:lnTo>
                  <a:pt x="357460" y="479664"/>
                </a:lnTo>
                <a:lnTo>
                  <a:pt x="357460" y="511637"/>
                </a:lnTo>
                <a:lnTo>
                  <a:pt x="288438" y="511637"/>
                </a:lnTo>
                <a:close/>
                <a:moveTo>
                  <a:pt x="570529" y="570534"/>
                </a:moveTo>
                <a:lnTo>
                  <a:pt x="256996" y="570534"/>
                </a:lnTo>
                <a:lnTo>
                  <a:pt x="256996" y="528283"/>
                </a:lnTo>
                <a:lnTo>
                  <a:pt x="570529" y="528283"/>
                </a:lnTo>
                <a:close/>
                <a:moveTo>
                  <a:pt x="449219" y="163873"/>
                </a:moveTo>
                <a:cubicBezTo>
                  <a:pt x="449218" y="171147"/>
                  <a:pt x="443321" y="177044"/>
                  <a:pt x="436047" y="177043"/>
                </a:cubicBezTo>
                <a:cubicBezTo>
                  <a:pt x="428772" y="177041"/>
                  <a:pt x="422876" y="171145"/>
                  <a:pt x="422877" y="163870"/>
                </a:cubicBezTo>
                <a:cubicBezTo>
                  <a:pt x="422878" y="156597"/>
                  <a:pt x="428775" y="150701"/>
                  <a:pt x="436048" y="150701"/>
                </a:cubicBezTo>
                <a:cubicBezTo>
                  <a:pt x="443317" y="150713"/>
                  <a:pt x="449207" y="156603"/>
                  <a:pt x="449219" y="163873"/>
                </a:cubicBezTo>
                <a:close/>
              </a:path>
            </a:pathLst>
          </a:custGeom>
          <a:solidFill>
            <a:srgbClr val="000000"/>
          </a:solidFill>
          <a:ln w="1172" cap="flat">
            <a:noFill/>
            <a:prstDash val="solid"/>
            <a:miter/>
          </a:ln>
        </p:spPr>
        <p:txBody>
          <a:bodyPr rtlCol="0" anchor="ctr"/>
          <a:lstStyle/>
          <a:p>
            <a:endParaRPr lang="es-CO" dirty="0"/>
          </a:p>
        </p:txBody>
      </p:sp>
      <p:grpSp>
        <p:nvGrpSpPr>
          <p:cNvPr id="92" name="Graphic 22">
            <a:extLst>
              <a:ext uri="{FF2B5EF4-FFF2-40B4-BE49-F238E27FC236}">
                <a16:creationId xmlns:a16="http://schemas.microsoft.com/office/drawing/2014/main" id="{6284FED3-8F5A-2FE7-D639-7A7CE8BB1825}"/>
              </a:ext>
            </a:extLst>
          </p:cNvPr>
          <p:cNvGrpSpPr/>
          <p:nvPr/>
        </p:nvGrpSpPr>
        <p:grpSpPr>
          <a:xfrm>
            <a:off x="1174558" y="4802143"/>
            <a:ext cx="475443" cy="589550"/>
            <a:chOff x="1174558" y="4468768"/>
            <a:chExt cx="475443" cy="589550"/>
          </a:xfrm>
          <a:solidFill>
            <a:srgbClr val="000000"/>
          </a:solidFill>
        </p:grpSpPr>
        <p:sp>
          <p:nvSpPr>
            <p:cNvPr id="93" name="Freeform: Shape 92">
              <a:extLst>
                <a:ext uri="{FF2B5EF4-FFF2-40B4-BE49-F238E27FC236}">
                  <a16:creationId xmlns:a16="http://schemas.microsoft.com/office/drawing/2014/main" id="{E71D5CBE-0970-1C49-DAA8-FA3C5F603F52}"/>
                </a:ext>
              </a:extLst>
            </p:cNvPr>
            <p:cNvSpPr/>
            <p:nvPr/>
          </p:nvSpPr>
          <p:spPr>
            <a:xfrm>
              <a:off x="1421788" y="4468768"/>
              <a:ext cx="228213" cy="171159"/>
            </a:xfrm>
            <a:custGeom>
              <a:avLst/>
              <a:gdLst>
                <a:gd name="connsiteX0" fmla="*/ 199686 w 228213"/>
                <a:gd name="connsiteY0" fmla="*/ 0 h 171159"/>
                <a:gd name="connsiteX1" fmla="*/ 66562 w 228213"/>
                <a:gd name="connsiteY1" fmla="*/ 0 h 171159"/>
                <a:gd name="connsiteX2" fmla="*/ 38036 w 228213"/>
                <a:gd name="connsiteY2" fmla="*/ 28527 h 171159"/>
                <a:gd name="connsiteX3" fmla="*/ 38036 w 228213"/>
                <a:gd name="connsiteY3" fmla="*/ 47544 h 171159"/>
                <a:gd name="connsiteX4" fmla="*/ 0 w 228213"/>
                <a:gd name="connsiteY4" fmla="*/ 85580 h 171159"/>
                <a:gd name="connsiteX5" fmla="*/ 38036 w 228213"/>
                <a:gd name="connsiteY5" fmla="*/ 123615 h 171159"/>
                <a:gd name="connsiteX6" fmla="*/ 38036 w 228213"/>
                <a:gd name="connsiteY6" fmla="*/ 171160 h 171159"/>
                <a:gd name="connsiteX7" fmla="*/ 114107 w 228213"/>
                <a:gd name="connsiteY7" fmla="*/ 171160 h 171159"/>
                <a:gd name="connsiteX8" fmla="*/ 114107 w 228213"/>
                <a:gd name="connsiteY8" fmla="*/ 152142 h 171159"/>
                <a:gd name="connsiteX9" fmla="*/ 133124 w 228213"/>
                <a:gd name="connsiteY9" fmla="*/ 133124 h 171159"/>
                <a:gd name="connsiteX10" fmla="*/ 152142 w 228213"/>
                <a:gd name="connsiteY10" fmla="*/ 152142 h 171159"/>
                <a:gd name="connsiteX11" fmla="*/ 152142 w 228213"/>
                <a:gd name="connsiteY11" fmla="*/ 171160 h 171159"/>
                <a:gd name="connsiteX12" fmla="*/ 199686 w 228213"/>
                <a:gd name="connsiteY12" fmla="*/ 171160 h 171159"/>
                <a:gd name="connsiteX13" fmla="*/ 228213 w 228213"/>
                <a:gd name="connsiteY13" fmla="*/ 142633 h 171159"/>
                <a:gd name="connsiteX14" fmla="*/ 228213 w 228213"/>
                <a:gd name="connsiteY14" fmla="*/ 28527 h 171159"/>
                <a:gd name="connsiteX15" fmla="*/ 199686 w 228213"/>
                <a:gd name="connsiteY15" fmla="*/ 0 h 171159"/>
                <a:gd name="connsiteX16" fmla="*/ 209195 w 228213"/>
                <a:gd name="connsiteY16" fmla="*/ 142633 h 171159"/>
                <a:gd name="connsiteX17" fmla="*/ 199686 w 228213"/>
                <a:gd name="connsiteY17" fmla="*/ 152142 h 171159"/>
                <a:gd name="connsiteX18" fmla="*/ 171160 w 228213"/>
                <a:gd name="connsiteY18" fmla="*/ 152142 h 171159"/>
                <a:gd name="connsiteX19" fmla="*/ 133124 w 228213"/>
                <a:gd name="connsiteY19" fmla="*/ 114107 h 171159"/>
                <a:gd name="connsiteX20" fmla="*/ 95089 w 228213"/>
                <a:gd name="connsiteY20" fmla="*/ 152142 h 171159"/>
                <a:gd name="connsiteX21" fmla="*/ 57053 w 228213"/>
                <a:gd name="connsiteY21" fmla="*/ 152142 h 171159"/>
                <a:gd name="connsiteX22" fmla="*/ 57053 w 228213"/>
                <a:gd name="connsiteY22" fmla="*/ 104598 h 171159"/>
                <a:gd name="connsiteX23" fmla="*/ 38036 w 228213"/>
                <a:gd name="connsiteY23" fmla="*/ 104598 h 171159"/>
                <a:gd name="connsiteX24" fmla="*/ 19018 w 228213"/>
                <a:gd name="connsiteY24" fmla="*/ 85580 h 171159"/>
                <a:gd name="connsiteX25" fmla="*/ 38036 w 228213"/>
                <a:gd name="connsiteY25" fmla="*/ 66562 h 171159"/>
                <a:gd name="connsiteX26" fmla="*/ 57053 w 228213"/>
                <a:gd name="connsiteY26" fmla="*/ 66562 h 171159"/>
                <a:gd name="connsiteX27" fmla="*/ 57053 w 228213"/>
                <a:gd name="connsiteY27" fmla="*/ 28527 h 171159"/>
                <a:gd name="connsiteX28" fmla="*/ 66562 w 228213"/>
                <a:gd name="connsiteY28" fmla="*/ 19018 h 171159"/>
                <a:gd name="connsiteX29" fmla="*/ 199686 w 228213"/>
                <a:gd name="connsiteY29" fmla="*/ 19018 h 171159"/>
                <a:gd name="connsiteX30" fmla="*/ 209195 w 228213"/>
                <a:gd name="connsiteY30" fmla="*/ 28527 h 17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8213" h="171159">
                  <a:moveTo>
                    <a:pt x="199686" y="0"/>
                  </a:moveTo>
                  <a:lnTo>
                    <a:pt x="66562" y="0"/>
                  </a:lnTo>
                  <a:cubicBezTo>
                    <a:pt x="50834" y="0"/>
                    <a:pt x="38036" y="12799"/>
                    <a:pt x="38036" y="28527"/>
                  </a:cubicBezTo>
                  <a:lnTo>
                    <a:pt x="38036" y="47544"/>
                  </a:lnTo>
                  <a:cubicBezTo>
                    <a:pt x="17059" y="47544"/>
                    <a:pt x="0" y="64603"/>
                    <a:pt x="0" y="85580"/>
                  </a:cubicBezTo>
                  <a:cubicBezTo>
                    <a:pt x="0" y="106556"/>
                    <a:pt x="17059" y="123615"/>
                    <a:pt x="38036" y="123615"/>
                  </a:cubicBezTo>
                  <a:lnTo>
                    <a:pt x="38036" y="171160"/>
                  </a:lnTo>
                  <a:lnTo>
                    <a:pt x="114107" y="171160"/>
                  </a:lnTo>
                  <a:lnTo>
                    <a:pt x="114107" y="152142"/>
                  </a:lnTo>
                  <a:cubicBezTo>
                    <a:pt x="114107" y="141654"/>
                    <a:pt x="122636" y="133124"/>
                    <a:pt x="133124" y="133124"/>
                  </a:cubicBezTo>
                  <a:cubicBezTo>
                    <a:pt x="143613" y="133124"/>
                    <a:pt x="152142" y="141654"/>
                    <a:pt x="152142" y="152142"/>
                  </a:cubicBezTo>
                  <a:lnTo>
                    <a:pt x="152142" y="171160"/>
                  </a:lnTo>
                  <a:lnTo>
                    <a:pt x="199686" y="171160"/>
                  </a:lnTo>
                  <a:cubicBezTo>
                    <a:pt x="215414" y="171160"/>
                    <a:pt x="228213" y="158361"/>
                    <a:pt x="228213" y="142633"/>
                  </a:cubicBezTo>
                  <a:lnTo>
                    <a:pt x="228213" y="28527"/>
                  </a:lnTo>
                  <a:cubicBezTo>
                    <a:pt x="228213" y="12799"/>
                    <a:pt x="215414" y="0"/>
                    <a:pt x="199686" y="0"/>
                  </a:cubicBezTo>
                  <a:close/>
                  <a:moveTo>
                    <a:pt x="209195" y="142633"/>
                  </a:moveTo>
                  <a:cubicBezTo>
                    <a:pt x="209195" y="147873"/>
                    <a:pt x="204935" y="152142"/>
                    <a:pt x="199686" y="152142"/>
                  </a:cubicBezTo>
                  <a:lnTo>
                    <a:pt x="171160" y="152142"/>
                  </a:lnTo>
                  <a:cubicBezTo>
                    <a:pt x="171160" y="131165"/>
                    <a:pt x="154101" y="114107"/>
                    <a:pt x="133124" y="114107"/>
                  </a:cubicBezTo>
                  <a:cubicBezTo>
                    <a:pt x="112148" y="114107"/>
                    <a:pt x="95089" y="131165"/>
                    <a:pt x="95089" y="152142"/>
                  </a:cubicBezTo>
                  <a:lnTo>
                    <a:pt x="57053" y="152142"/>
                  </a:lnTo>
                  <a:lnTo>
                    <a:pt x="57053" y="104598"/>
                  </a:lnTo>
                  <a:lnTo>
                    <a:pt x="38036" y="104598"/>
                  </a:lnTo>
                  <a:cubicBezTo>
                    <a:pt x="27547" y="104598"/>
                    <a:pt x="19018" y="96068"/>
                    <a:pt x="19018" y="85580"/>
                  </a:cubicBezTo>
                  <a:cubicBezTo>
                    <a:pt x="19018" y="75092"/>
                    <a:pt x="27547" y="66562"/>
                    <a:pt x="38036" y="66562"/>
                  </a:cubicBezTo>
                  <a:lnTo>
                    <a:pt x="57053" y="66562"/>
                  </a:lnTo>
                  <a:lnTo>
                    <a:pt x="57053" y="28527"/>
                  </a:lnTo>
                  <a:cubicBezTo>
                    <a:pt x="57053" y="23287"/>
                    <a:pt x="61313" y="19018"/>
                    <a:pt x="66562" y="19018"/>
                  </a:cubicBezTo>
                  <a:lnTo>
                    <a:pt x="199686" y="19018"/>
                  </a:lnTo>
                  <a:cubicBezTo>
                    <a:pt x="204935" y="19018"/>
                    <a:pt x="209195" y="23287"/>
                    <a:pt x="209195" y="28527"/>
                  </a:cubicBezTo>
                  <a:close/>
                </a:path>
              </a:pathLst>
            </a:custGeom>
            <a:solidFill>
              <a:srgbClr val="000000"/>
            </a:solidFill>
            <a:ln w="9376" cap="flat">
              <a:noFill/>
              <a:prstDash val="solid"/>
              <a:miter/>
            </a:ln>
          </p:spPr>
          <p:txBody>
            <a:bodyPr rtlCol="0" anchor="ctr"/>
            <a:lstStyle/>
            <a:p>
              <a:endParaRPr lang="es-CO"/>
            </a:p>
          </p:txBody>
        </p:sp>
        <p:sp>
          <p:nvSpPr>
            <p:cNvPr id="94" name="Freeform: Shape 93">
              <a:extLst>
                <a:ext uri="{FF2B5EF4-FFF2-40B4-BE49-F238E27FC236}">
                  <a16:creationId xmlns:a16="http://schemas.microsoft.com/office/drawing/2014/main" id="{5CA97977-EA70-E847-2A19-4B9979842188}"/>
                </a:ext>
              </a:extLst>
            </p:cNvPr>
            <p:cNvSpPr/>
            <p:nvPr/>
          </p:nvSpPr>
          <p:spPr>
            <a:xfrm>
              <a:off x="1174558" y="4525822"/>
              <a:ext cx="380355" cy="532497"/>
            </a:xfrm>
            <a:custGeom>
              <a:avLst/>
              <a:gdLst>
                <a:gd name="connsiteX0" fmla="*/ 285266 w 380355"/>
                <a:gd name="connsiteY0" fmla="*/ 133124 h 532497"/>
                <a:gd name="connsiteX1" fmla="*/ 247231 w 380355"/>
                <a:gd name="connsiteY1" fmla="*/ 171160 h 532497"/>
                <a:gd name="connsiteX2" fmla="*/ 209195 w 380355"/>
                <a:gd name="connsiteY2" fmla="*/ 171160 h 532497"/>
                <a:gd name="connsiteX3" fmla="*/ 209195 w 380355"/>
                <a:gd name="connsiteY3" fmla="*/ 123615 h 532497"/>
                <a:gd name="connsiteX4" fmla="*/ 190178 w 380355"/>
                <a:gd name="connsiteY4" fmla="*/ 123615 h 532497"/>
                <a:gd name="connsiteX5" fmla="*/ 171160 w 380355"/>
                <a:gd name="connsiteY5" fmla="*/ 104598 h 532497"/>
                <a:gd name="connsiteX6" fmla="*/ 190178 w 380355"/>
                <a:gd name="connsiteY6" fmla="*/ 85580 h 532497"/>
                <a:gd name="connsiteX7" fmla="*/ 209195 w 380355"/>
                <a:gd name="connsiteY7" fmla="*/ 85580 h 532497"/>
                <a:gd name="connsiteX8" fmla="*/ 209195 w 380355"/>
                <a:gd name="connsiteY8" fmla="*/ 0 h 532497"/>
                <a:gd name="connsiteX9" fmla="*/ 183702 w 380355"/>
                <a:gd name="connsiteY9" fmla="*/ 0 h 532497"/>
                <a:gd name="connsiteX10" fmla="*/ 0 w 380355"/>
                <a:gd name="connsiteY10" fmla="*/ 183702 h 532497"/>
                <a:gd name="connsiteX11" fmla="*/ 67380 w 380355"/>
                <a:gd name="connsiteY11" fmla="*/ 325879 h 532497"/>
                <a:gd name="connsiteX12" fmla="*/ 104598 w 380355"/>
                <a:gd name="connsiteY12" fmla="*/ 356336 h 532497"/>
                <a:gd name="connsiteX13" fmla="*/ 104598 w 380355"/>
                <a:gd name="connsiteY13" fmla="*/ 382114 h 532497"/>
                <a:gd name="connsiteX14" fmla="*/ 85580 w 380355"/>
                <a:gd name="connsiteY14" fmla="*/ 408891 h 532497"/>
                <a:gd name="connsiteX15" fmla="*/ 106690 w 380355"/>
                <a:gd name="connsiteY15" fmla="*/ 436315 h 532497"/>
                <a:gd name="connsiteX16" fmla="*/ 104598 w 380355"/>
                <a:gd name="connsiteY16" fmla="*/ 446917 h 532497"/>
                <a:gd name="connsiteX17" fmla="*/ 124129 w 380355"/>
                <a:gd name="connsiteY17" fmla="*/ 473856 h 532497"/>
                <a:gd name="connsiteX18" fmla="*/ 190178 w 380355"/>
                <a:gd name="connsiteY18" fmla="*/ 532497 h 532497"/>
                <a:gd name="connsiteX19" fmla="*/ 256226 w 380355"/>
                <a:gd name="connsiteY19" fmla="*/ 473856 h 532497"/>
                <a:gd name="connsiteX20" fmla="*/ 275757 w 380355"/>
                <a:gd name="connsiteY20" fmla="*/ 446917 h 532497"/>
                <a:gd name="connsiteX21" fmla="*/ 273665 w 380355"/>
                <a:gd name="connsiteY21" fmla="*/ 436305 h 532497"/>
                <a:gd name="connsiteX22" fmla="*/ 294775 w 380355"/>
                <a:gd name="connsiteY22" fmla="*/ 408882 h 532497"/>
                <a:gd name="connsiteX23" fmla="*/ 275757 w 380355"/>
                <a:gd name="connsiteY23" fmla="*/ 382105 h 532497"/>
                <a:gd name="connsiteX24" fmla="*/ 275757 w 380355"/>
                <a:gd name="connsiteY24" fmla="*/ 356326 h 532497"/>
                <a:gd name="connsiteX25" fmla="*/ 312975 w 380355"/>
                <a:gd name="connsiteY25" fmla="*/ 325869 h 532497"/>
                <a:gd name="connsiteX26" fmla="*/ 380355 w 380355"/>
                <a:gd name="connsiteY26" fmla="*/ 183702 h 532497"/>
                <a:gd name="connsiteX27" fmla="*/ 380355 w 380355"/>
                <a:gd name="connsiteY27" fmla="*/ 171160 h 532497"/>
                <a:gd name="connsiteX28" fmla="*/ 323302 w 380355"/>
                <a:gd name="connsiteY28" fmla="*/ 171160 h 532497"/>
                <a:gd name="connsiteX29" fmla="*/ 285266 w 380355"/>
                <a:gd name="connsiteY29" fmla="*/ 133124 h 532497"/>
                <a:gd name="connsiteX30" fmla="*/ 183702 w 380355"/>
                <a:gd name="connsiteY30" fmla="*/ 19018 h 532497"/>
                <a:gd name="connsiteX31" fmla="*/ 190178 w 380355"/>
                <a:gd name="connsiteY31" fmla="*/ 19018 h 532497"/>
                <a:gd name="connsiteX32" fmla="*/ 190178 w 380355"/>
                <a:gd name="connsiteY32" fmla="*/ 66562 h 532497"/>
                <a:gd name="connsiteX33" fmla="*/ 152142 w 380355"/>
                <a:gd name="connsiteY33" fmla="*/ 104598 h 532497"/>
                <a:gd name="connsiteX34" fmla="*/ 190178 w 380355"/>
                <a:gd name="connsiteY34" fmla="*/ 142633 h 532497"/>
                <a:gd name="connsiteX35" fmla="*/ 190178 w 380355"/>
                <a:gd name="connsiteY35" fmla="*/ 171160 h 532497"/>
                <a:gd name="connsiteX36" fmla="*/ 152142 w 380355"/>
                <a:gd name="connsiteY36" fmla="*/ 171160 h 532497"/>
                <a:gd name="connsiteX37" fmla="*/ 114107 w 380355"/>
                <a:gd name="connsiteY37" fmla="*/ 133124 h 532497"/>
                <a:gd name="connsiteX38" fmla="*/ 76071 w 380355"/>
                <a:gd name="connsiteY38" fmla="*/ 171160 h 532497"/>
                <a:gd name="connsiteX39" fmla="*/ 19493 w 380355"/>
                <a:gd name="connsiteY39" fmla="*/ 171160 h 532497"/>
                <a:gd name="connsiteX40" fmla="*/ 183702 w 380355"/>
                <a:gd name="connsiteY40" fmla="*/ 19018 h 532497"/>
                <a:gd name="connsiteX41" fmla="*/ 79418 w 380355"/>
                <a:gd name="connsiteY41" fmla="*/ 311159 h 532497"/>
                <a:gd name="connsiteX42" fmla="*/ 19151 w 380355"/>
                <a:gd name="connsiteY42" fmla="*/ 190178 h 532497"/>
                <a:gd name="connsiteX43" fmla="*/ 95089 w 380355"/>
                <a:gd name="connsiteY43" fmla="*/ 190178 h 532497"/>
                <a:gd name="connsiteX44" fmla="*/ 95089 w 380355"/>
                <a:gd name="connsiteY44" fmla="*/ 171160 h 532497"/>
                <a:gd name="connsiteX45" fmla="*/ 114107 w 380355"/>
                <a:gd name="connsiteY45" fmla="*/ 152142 h 532497"/>
                <a:gd name="connsiteX46" fmla="*/ 133124 w 380355"/>
                <a:gd name="connsiteY46" fmla="*/ 171160 h 532497"/>
                <a:gd name="connsiteX47" fmla="*/ 133124 w 380355"/>
                <a:gd name="connsiteY47" fmla="*/ 190178 h 532497"/>
                <a:gd name="connsiteX48" fmla="*/ 190178 w 380355"/>
                <a:gd name="connsiteY48" fmla="*/ 190178 h 532497"/>
                <a:gd name="connsiteX49" fmla="*/ 190178 w 380355"/>
                <a:gd name="connsiteY49" fmla="*/ 228213 h 532497"/>
                <a:gd name="connsiteX50" fmla="*/ 152142 w 380355"/>
                <a:gd name="connsiteY50" fmla="*/ 266249 h 532497"/>
                <a:gd name="connsiteX51" fmla="*/ 190178 w 380355"/>
                <a:gd name="connsiteY51" fmla="*/ 304284 h 532497"/>
                <a:gd name="connsiteX52" fmla="*/ 190178 w 380355"/>
                <a:gd name="connsiteY52" fmla="*/ 380355 h 532497"/>
                <a:gd name="connsiteX53" fmla="*/ 123615 w 380355"/>
                <a:gd name="connsiteY53" fmla="*/ 380355 h 532497"/>
                <a:gd name="connsiteX54" fmla="*/ 123615 w 380355"/>
                <a:gd name="connsiteY54" fmla="*/ 347321 h 532497"/>
                <a:gd name="connsiteX55" fmla="*/ 190178 w 380355"/>
                <a:gd name="connsiteY55" fmla="*/ 513479 h 532497"/>
                <a:gd name="connsiteX56" fmla="*/ 143594 w 380355"/>
                <a:gd name="connsiteY56" fmla="*/ 475444 h 532497"/>
                <a:gd name="connsiteX57" fmla="*/ 236761 w 380355"/>
                <a:gd name="connsiteY57" fmla="*/ 475444 h 532497"/>
                <a:gd name="connsiteX58" fmla="*/ 190178 w 380355"/>
                <a:gd name="connsiteY58" fmla="*/ 513479 h 532497"/>
                <a:gd name="connsiteX59" fmla="*/ 247231 w 380355"/>
                <a:gd name="connsiteY59" fmla="*/ 456426 h 532497"/>
                <a:gd name="connsiteX60" fmla="*/ 133124 w 380355"/>
                <a:gd name="connsiteY60" fmla="*/ 456426 h 532497"/>
                <a:gd name="connsiteX61" fmla="*/ 123615 w 380355"/>
                <a:gd name="connsiteY61" fmla="*/ 446917 h 532497"/>
                <a:gd name="connsiteX62" fmla="*/ 133124 w 380355"/>
                <a:gd name="connsiteY62" fmla="*/ 437408 h 532497"/>
                <a:gd name="connsiteX63" fmla="*/ 247231 w 380355"/>
                <a:gd name="connsiteY63" fmla="*/ 437408 h 532497"/>
                <a:gd name="connsiteX64" fmla="*/ 256740 w 380355"/>
                <a:gd name="connsiteY64" fmla="*/ 446917 h 532497"/>
                <a:gd name="connsiteX65" fmla="*/ 247231 w 380355"/>
                <a:gd name="connsiteY65" fmla="*/ 456426 h 532497"/>
                <a:gd name="connsiteX66" fmla="*/ 266249 w 380355"/>
                <a:gd name="connsiteY66" fmla="*/ 418391 h 532497"/>
                <a:gd name="connsiteX67" fmla="*/ 247231 w 380355"/>
                <a:gd name="connsiteY67" fmla="*/ 418391 h 532497"/>
                <a:gd name="connsiteX68" fmla="*/ 133124 w 380355"/>
                <a:gd name="connsiteY68" fmla="*/ 418391 h 532497"/>
                <a:gd name="connsiteX69" fmla="*/ 114107 w 380355"/>
                <a:gd name="connsiteY69" fmla="*/ 418391 h 532497"/>
                <a:gd name="connsiteX70" fmla="*/ 104598 w 380355"/>
                <a:gd name="connsiteY70" fmla="*/ 408882 h 532497"/>
                <a:gd name="connsiteX71" fmla="*/ 114107 w 380355"/>
                <a:gd name="connsiteY71" fmla="*/ 399373 h 532497"/>
                <a:gd name="connsiteX72" fmla="*/ 266249 w 380355"/>
                <a:gd name="connsiteY72" fmla="*/ 399373 h 532497"/>
                <a:gd name="connsiteX73" fmla="*/ 275757 w 380355"/>
                <a:gd name="connsiteY73" fmla="*/ 408882 h 532497"/>
                <a:gd name="connsiteX74" fmla="*/ 266249 w 380355"/>
                <a:gd name="connsiteY74" fmla="*/ 418391 h 532497"/>
                <a:gd name="connsiteX75" fmla="*/ 300937 w 380355"/>
                <a:gd name="connsiteY75" fmla="*/ 311159 h 532497"/>
                <a:gd name="connsiteX76" fmla="*/ 256740 w 380355"/>
                <a:gd name="connsiteY76" fmla="*/ 347321 h 532497"/>
                <a:gd name="connsiteX77" fmla="*/ 256740 w 380355"/>
                <a:gd name="connsiteY77" fmla="*/ 380355 h 532497"/>
                <a:gd name="connsiteX78" fmla="*/ 209195 w 380355"/>
                <a:gd name="connsiteY78" fmla="*/ 380355 h 532497"/>
                <a:gd name="connsiteX79" fmla="*/ 209195 w 380355"/>
                <a:gd name="connsiteY79" fmla="*/ 285266 h 532497"/>
                <a:gd name="connsiteX80" fmla="*/ 190178 w 380355"/>
                <a:gd name="connsiteY80" fmla="*/ 285266 h 532497"/>
                <a:gd name="connsiteX81" fmla="*/ 171160 w 380355"/>
                <a:gd name="connsiteY81" fmla="*/ 266249 h 532497"/>
                <a:gd name="connsiteX82" fmla="*/ 190178 w 380355"/>
                <a:gd name="connsiteY82" fmla="*/ 247231 h 532497"/>
                <a:gd name="connsiteX83" fmla="*/ 209195 w 380355"/>
                <a:gd name="connsiteY83" fmla="*/ 247231 h 532497"/>
                <a:gd name="connsiteX84" fmla="*/ 209195 w 380355"/>
                <a:gd name="connsiteY84" fmla="*/ 190178 h 532497"/>
                <a:gd name="connsiteX85" fmla="*/ 266249 w 380355"/>
                <a:gd name="connsiteY85" fmla="*/ 190178 h 532497"/>
                <a:gd name="connsiteX86" fmla="*/ 266249 w 380355"/>
                <a:gd name="connsiteY86" fmla="*/ 171160 h 532497"/>
                <a:gd name="connsiteX87" fmla="*/ 285266 w 380355"/>
                <a:gd name="connsiteY87" fmla="*/ 152142 h 532497"/>
                <a:gd name="connsiteX88" fmla="*/ 304284 w 380355"/>
                <a:gd name="connsiteY88" fmla="*/ 171160 h 532497"/>
                <a:gd name="connsiteX89" fmla="*/ 304284 w 380355"/>
                <a:gd name="connsiteY89" fmla="*/ 190178 h 532497"/>
                <a:gd name="connsiteX90" fmla="*/ 361204 w 380355"/>
                <a:gd name="connsiteY90" fmla="*/ 190178 h 532497"/>
                <a:gd name="connsiteX91" fmla="*/ 300937 w 380355"/>
                <a:gd name="connsiteY91" fmla="*/ 311159 h 53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80355" h="532497">
                  <a:moveTo>
                    <a:pt x="285266" y="133124"/>
                  </a:moveTo>
                  <a:cubicBezTo>
                    <a:pt x="264290" y="133124"/>
                    <a:pt x="247231" y="150183"/>
                    <a:pt x="247231" y="171160"/>
                  </a:cubicBezTo>
                  <a:lnTo>
                    <a:pt x="209195" y="171160"/>
                  </a:lnTo>
                  <a:lnTo>
                    <a:pt x="209195" y="123615"/>
                  </a:lnTo>
                  <a:lnTo>
                    <a:pt x="190178" y="123615"/>
                  </a:lnTo>
                  <a:cubicBezTo>
                    <a:pt x="179689" y="123615"/>
                    <a:pt x="171160" y="115086"/>
                    <a:pt x="171160" y="104598"/>
                  </a:cubicBezTo>
                  <a:cubicBezTo>
                    <a:pt x="171160" y="94109"/>
                    <a:pt x="179689" y="85580"/>
                    <a:pt x="190178" y="85580"/>
                  </a:cubicBezTo>
                  <a:lnTo>
                    <a:pt x="209195" y="85580"/>
                  </a:lnTo>
                  <a:lnTo>
                    <a:pt x="209195" y="0"/>
                  </a:lnTo>
                  <a:lnTo>
                    <a:pt x="183702" y="0"/>
                  </a:lnTo>
                  <a:cubicBezTo>
                    <a:pt x="82413" y="0"/>
                    <a:pt x="0" y="82413"/>
                    <a:pt x="0" y="183702"/>
                  </a:cubicBezTo>
                  <a:cubicBezTo>
                    <a:pt x="0" y="239025"/>
                    <a:pt x="24561" y="290848"/>
                    <a:pt x="67380" y="325879"/>
                  </a:cubicBezTo>
                  <a:lnTo>
                    <a:pt x="104598" y="356336"/>
                  </a:lnTo>
                  <a:lnTo>
                    <a:pt x="104598" y="382114"/>
                  </a:lnTo>
                  <a:cubicBezTo>
                    <a:pt x="93558" y="386051"/>
                    <a:pt x="85580" y="396511"/>
                    <a:pt x="85580" y="408891"/>
                  </a:cubicBezTo>
                  <a:cubicBezTo>
                    <a:pt x="85580" y="422042"/>
                    <a:pt x="94566" y="433034"/>
                    <a:pt x="106690" y="436315"/>
                  </a:cubicBezTo>
                  <a:cubicBezTo>
                    <a:pt x="105368" y="439595"/>
                    <a:pt x="104598" y="443161"/>
                    <a:pt x="104598" y="446917"/>
                  </a:cubicBezTo>
                  <a:cubicBezTo>
                    <a:pt x="104598" y="459488"/>
                    <a:pt x="112823" y="470062"/>
                    <a:pt x="124129" y="473856"/>
                  </a:cubicBezTo>
                  <a:cubicBezTo>
                    <a:pt x="128066" y="506833"/>
                    <a:pt x="156164" y="532497"/>
                    <a:pt x="190178" y="532497"/>
                  </a:cubicBezTo>
                  <a:cubicBezTo>
                    <a:pt x="224191" y="532497"/>
                    <a:pt x="252289" y="506833"/>
                    <a:pt x="256226" y="473856"/>
                  </a:cubicBezTo>
                  <a:cubicBezTo>
                    <a:pt x="267532" y="470062"/>
                    <a:pt x="275757" y="459488"/>
                    <a:pt x="275757" y="446917"/>
                  </a:cubicBezTo>
                  <a:cubicBezTo>
                    <a:pt x="275757" y="443161"/>
                    <a:pt x="274987" y="439595"/>
                    <a:pt x="273665" y="436305"/>
                  </a:cubicBezTo>
                  <a:cubicBezTo>
                    <a:pt x="285789" y="433015"/>
                    <a:pt x="294775" y="422032"/>
                    <a:pt x="294775" y="408882"/>
                  </a:cubicBezTo>
                  <a:cubicBezTo>
                    <a:pt x="294775" y="396501"/>
                    <a:pt x="286797" y="386041"/>
                    <a:pt x="275757" y="382105"/>
                  </a:cubicBezTo>
                  <a:lnTo>
                    <a:pt x="275757" y="356326"/>
                  </a:lnTo>
                  <a:lnTo>
                    <a:pt x="312975" y="325869"/>
                  </a:lnTo>
                  <a:cubicBezTo>
                    <a:pt x="355794" y="290848"/>
                    <a:pt x="380355" y="239025"/>
                    <a:pt x="380355" y="183702"/>
                  </a:cubicBezTo>
                  <a:lnTo>
                    <a:pt x="380355" y="171160"/>
                  </a:lnTo>
                  <a:lnTo>
                    <a:pt x="323302" y="171160"/>
                  </a:lnTo>
                  <a:cubicBezTo>
                    <a:pt x="323302" y="150183"/>
                    <a:pt x="306243" y="133124"/>
                    <a:pt x="285266" y="133124"/>
                  </a:cubicBezTo>
                  <a:close/>
                  <a:moveTo>
                    <a:pt x="183702" y="19018"/>
                  </a:moveTo>
                  <a:lnTo>
                    <a:pt x="190178" y="19018"/>
                  </a:lnTo>
                  <a:lnTo>
                    <a:pt x="190178" y="66562"/>
                  </a:lnTo>
                  <a:cubicBezTo>
                    <a:pt x="169201" y="66562"/>
                    <a:pt x="152142" y="83621"/>
                    <a:pt x="152142" y="104598"/>
                  </a:cubicBezTo>
                  <a:cubicBezTo>
                    <a:pt x="152142" y="125574"/>
                    <a:pt x="169201" y="142633"/>
                    <a:pt x="190178" y="142633"/>
                  </a:cubicBezTo>
                  <a:lnTo>
                    <a:pt x="190178" y="171160"/>
                  </a:lnTo>
                  <a:lnTo>
                    <a:pt x="152142" y="171160"/>
                  </a:lnTo>
                  <a:cubicBezTo>
                    <a:pt x="152142" y="150183"/>
                    <a:pt x="135083" y="133124"/>
                    <a:pt x="114107" y="133124"/>
                  </a:cubicBezTo>
                  <a:cubicBezTo>
                    <a:pt x="93130" y="133124"/>
                    <a:pt x="76071" y="150183"/>
                    <a:pt x="76071" y="171160"/>
                  </a:cubicBezTo>
                  <a:lnTo>
                    <a:pt x="19493" y="171160"/>
                  </a:lnTo>
                  <a:cubicBezTo>
                    <a:pt x="25921" y="86188"/>
                    <a:pt x="97114" y="19018"/>
                    <a:pt x="183702" y="19018"/>
                  </a:cubicBezTo>
                  <a:close/>
                  <a:moveTo>
                    <a:pt x="79418" y="311159"/>
                  </a:moveTo>
                  <a:cubicBezTo>
                    <a:pt x="42704" y="281120"/>
                    <a:pt x="20967" y="237323"/>
                    <a:pt x="19151" y="190178"/>
                  </a:cubicBezTo>
                  <a:lnTo>
                    <a:pt x="95089" y="190178"/>
                  </a:lnTo>
                  <a:lnTo>
                    <a:pt x="95089" y="171160"/>
                  </a:lnTo>
                  <a:cubicBezTo>
                    <a:pt x="95089" y="160671"/>
                    <a:pt x="103618" y="152142"/>
                    <a:pt x="114107" y="152142"/>
                  </a:cubicBezTo>
                  <a:cubicBezTo>
                    <a:pt x="124595" y="152142"/>
                    <a:pt x="133124" y="160671"/>
                    <a:pt x="133124" y="171160"/>
                  </a:cubicBezTo>
                  <a:lnTo>
                    <a:pt x="133124" y="190178"/>
                  </a:lnTo>
                  <a:lnTo>
                    <a:pt x="190178" y="190178"/>
                  </a:lnTo>
                  <a:lnTo>
                    <a:pt x="190178" y="228213"/>
                  </a:lnTo>
                  <a:cubicBezTo>
                    <a:pt x="169201" y="228213"/>
                    <a:pt x="152142" y="245272"/>
                    <a:pt x="152142" y="266249"/>
                  </a:cubicBezTo>
                  <a:cubicBezTo>
                    <a:pt x="152142" y="287225"/>
                    <a:pt x="169201" y="304284"/>
                    <a:pt x="190178" y="304284"/>
                  </a:cubicBezTo>
                  <a:lnTo>
                    <a:pt x="190178" y="380355"/>
                  </a:lnTo>
                  <a:lnTo>
                    <a:pt x="123615" y="380355"/>
                  </a:lnTo>
                  <a:lnTo>
                    <a:pt x="123615" y="347321"/>
                  </a:lnTo>
                  <a:close/>
                  <a:moveTo>
                    <a:pt x="190178" y="513479"/>
                  </a:moveTo>
                  <a:cubicBezTo>
                    <a:pt x="167223" y="513479"/>
                    <a:pt x="148015" y="497114"/>
                    <a:pt x="143594" y="475444"/>
                  </a:cubicBezTo>
                  <a:lnTo>
                    <a:pt x="236761" y="475444"/>
                  </a:lnTo>
                  <a:cubicBezTo>
                    <a:pt x="232340" y="497114"/>
                    <a:pt x="213132" y="513479"/>
                    <a:pt x="190178" y="513479"/>
                  </a:cubicBezTo>
                  <a:close/>
                  <a:moveTo>
                    <a:pt x="247231" y="456426"/>
                  </a:moveTo>
                  <a:lnTo>
                    <a:pt x="133124" y="456426"/>
                  </a:lnTo>
                  <a:cubicBezTo>
                    <a:pt x="127875" y="456426"/>
                    <a:pt x="123615" y="452157"/>
                    <a:pt x="123615" y="446917"/>
                  </a:cubicBezTo>
                  <a:cubicBezTo>
                    <a:pt x="123615" y="441678"/>
                    <a:pt x="127875" y="437408"/>
                    <a:pt x="133124" y="437408"/>
                  </a:cubicBezTo>
                  <a:lnTo>
                    <a:pt x="247231" y="437408"/>
                  </a:lnTo>
                  <a:cubicBezTo>
                    <a:pt x="252480" y="437408"/>
                    <a:pt x="256740" y="441678"/>
                    <a:pt x="256740" y="446917"/>
                  </a:cubicBezTo>
                  <a:cubicBezTo>
                    <a:pt x="256740" y="452157"/>
                    <a:pt x="252480" y="456426"/>
                    <a:pt x="247231" y="456426"/>
                  </a:cubicBezTo>
                  <a:close/>
                  <a:moveTo>
                    <a:pt x="266249" y="418391"/>
                  </a:moveTo>
                  <a:lnTo>
                    <a:pt x="247231" y="418391"/>
                  </a:lnTo>
                  <a:lnTo>
                    <a:pt x="133124" y="418391"/>
                  </a:lnTo>
                  <a:lnTo>
                    <a:pt x="114107" y="418391"/>
                  </a:lnTo>
                  <a:cubicBezTo>
                    <a:pt x="108858" y="418391"/>
                    <a:pt x="104598" y="414121"/>
                    <a:pt x="104598" y="408882"/>
                  </a:cubicBezTo>
                  <a:cubicBezTo>
                    <a:pt x="104598" y="403642"/>
                    <a:pt x="108858" y="399373"/>
                    <a:pt x="114107" y="399373"/>
                  </a:cubicBezTo>
                  <a:lnTo>
                    <a:pt x="266249" y="399373"/>
                  </a:lnTo>
                  <a:cubicBezTo>
                    <a:pt x="271497" y="399373"/>
                    <a:pt x="275757" y="403642"/>
                    <a:pt x="275757" y="408882"/>
                  </a:cubicBezTo>
                  <a:cubicBezTo>
                    <a:pt x="275757" y="414121"/>
                    <a:pt x="271497" y="418391"/>
                    <a:pt x="266249" y="418391"/>
                  </a:cubicBezTo>
                  <a:close/>
                  <a:moveTo>
                    <a:pt x="300937" y="311159"/>
                  </a:moveTo>
                  <a:lnTo>
                    <a:pt x="256740" y="347321"/>
                  </a:lnTo>
                  <a:lnTo>
                    <a:pt x="256740" y="380355"/>
                  </a:lnTo>
                  <a:lnTo>
                    <a:pt x="209195" y="380355"/>
                  </a:lnTo>
                  <a:lnTo>
                    <a:pt x="209195" y="285266"/>
                  </a:lnTo>
                  <a:lnTo>
                    <a:pt x="190178" y="285266"/>
                  </a:lnTo>
                  <a:cubicBezTo>
                    <a:pt x="179689" y="285266"/>
                    <a:pt x="171160" y="276737"/>
                    <a:pt x="171160" y="266249"/>
                  </a:cubicBezTo>
                  <a:cubicBezTo>
                    <a:pt x="171160" y="255760"/>
                    <a:pt x="179689" y="247231"/>
                    <a:pt x="190178" y="247231"/>
                  </a:cubicBezTo>
                  <a:lnTo>
                    <a:pt x="209195" y="247231"/>
                  </a:lnTo>
                  <a:lnTo>
                    <a:pt x="209195" y="190178"/>
                  </a:lnTo>
                  <a:lnTo>
                    <a:pt x="266249" y="190178"/>
                  </a:lnTo>
                  <a:lnTo>
                    <a:pt x="266249" y="171160"/>
                  </a:lnTo>
                  <a:cubicBezTo>
                    <a:pt x="266249" y="160671"/>
                    <a:pt x="274778" y="152142"/>
                    <a:pt x="285266" y="152142"/>
                  </a:cubicBezTo>
                  <a:cubicBezTo>
                    <a:pt x="295755" y="152142"/>
                    <a:pt x="304284" y="160671"/>
                    <a:pt x="304284" y="171160"/>
                  </a:cubicBezTo>
                  <a:lnTo>
                    <a:pt x="304284" y="190178"/>
                  </a:lnTo>
                  <a:lnTo>
                    <a:pt x="361204" y="190178"/>
                  </a:lnTo>
                  <a:cubicBezTo>
                    <a:pt x="359388" y="237323"/>
                    <a:pt x="337651" y="281120"/>
                    <a:pt x="300937" y="311159"/>
                  </a:cubicBezTo>
                  <a:close/>
                </a:path>
              </a:pathLst>
            </a:custGeom>
            <a:solidFill>
              <a:srgbClr val="000000"/>
            </a:solidFill>
            <a:ln w="9376" cap="flat">
              <a:noFill/>
              <a:prstDash val="solid"/>
              <a:miter/>
            </a:ln>
          </p:spPr>
          <p:txBody>
            <a:bodyPr rtlCol="0" anchor="ctr"/>
            <a:lstStyle/>
            <a:p>
              <a:endParaRPr lang="es-CO"/>
            </a:p>
          </p:txBody>
        </p:sp>
      </p:grpSp>
      <p:sp>
        <p:nvSpPr>
          <p:cNvPr id="95" name="Freeform: Shape 94">
            <a:extLst>
              <a:ext uri="{FF2B5EF4-FFF2-40B4-BE49-F238E27FC236}">
                <a16:creationId xmlns:a16="http://schemas.microsoft.com/office/drawing/2014/main" id="{68D6E51D-35A3-738E-2DF3-0AFA9FC3E3DA}"/>
              </a:ext>
            </a:extLst>
          </p:cNvPr>
          <p:cNvSpPr/>
          <p:nvPr/>
        </p:nvSpPr>
        <p:spPr>
          <a:xfrm>
            <a:off x="10055561" y="532728"/>
            <a:ext cx="677162" cy="678442"/>
          </a:xfrm>
          <a:custGeom>
            <a:avLst/>
            <a:gdLst>
              <a:gd name="connsiteX0" fmla="*/ 640528 w 677162"/>
              <a:gd name="connsiteY0" fmla="*/ 501096 h 678442"/>
              <a:gd name="connsiteX1" fmla="*/ 663518 w 677162"/>
              <a:gd name="connsiteY1" fmla="*/ 478067 h 678442"/>
              <a:gd name="connsiteX2" fmla="*/ 663518 w 677162"/>
              <a:gd name="connsiteY2" fmla="*/ 425470 h 678442"/>
              <a:gd name="connsiteX3" fmla="*/ 637267 w 677162"/>
              <a:gd name="connsiteY3" fmla="*/ 414580 h 678442"/>
              <a:gd name="connsiteX4" fmla="*/ 616669 w 677162"/>
              <a:gd name="connsiteY4" fmla="*/ 420821 h 678442"/>
              <a:gd name="connsiteX5" fmla="*/ 611826 w 677162"/>
              <a:gd name="connsiteY5" fmla="*/ 404532 h 678442"/>
              <a:gd name="connsiteX6" fmla="*/ 636710 w 677162"/>
              <a:gd name="connsiteY6" fmla="*/ 379593 h 678442"/>
              <a:gd name="connsiteX7" fmla="*/ 636710 w 677162"/>
              <a:gd name="connsiteY7" fmla="*/ 327002 h 678442"/>
              <a:gd name="connsiteX8" fmla="*/ 587838 w 677162"/>
              <a:gd name="connsiteY8" fmla="*/ 323857 h 678442"/>
              <a:gd name="connsiteX9" fmla="*/ 558351 w 677162"/>
              <a:gd name="connsiteY9" fmla="*/ 224671 h 678442"/>
              <a:gd name="connsiteX10" fmla="*/ 592038 w 677162"/>
              <a:gd name="connsiteY10" fmla="*/ 191600 h 678442"/>
              <a:gd name="connsiteX11" fmla="*/ 662175 w 677162"/>
              <a:gd name="connsiteY11" fmla="*/ 100109 h 678442"/>
              <a:gd name="connsiteX12" fmla="*/ 663512 w 677162"/>
              <a:gd name="connsiteY12" fmla="*/ 13674 h 678442"/>
              <a:gd name="connsiteX13" fmla="*/ 577245 w 677162"/>
              <a:gd name="connsiteY13" fmla="*/ 15019 h 678442"/>
              <a:gd name="connsiteX14" fmla="*/ 485939 w 677162"/>
              <a:gd name="connsiteY14" fmla="*/ 85294 h 678442"/>
              <a:gd name="connsiteX15" fmla="*/ 452933 w 677162"/>
              <a:gd name="connsiteY15" fmla="*/ 119040 h 678442"/>
              <a:gd name="connsiteX16" fmla="*/ 353934 w 677162"/>
              <a:gd name="connsiteY16" fmla="*/ 89495 h 678442"/>
              <a:gd name="connsiteX17" fmla="*/ 350801 w 677162"/>
              <a:gd name="connsiteY17" fmla="*/ 40528 h 678442"/>
              <a:gd name="connsiteX18" fmla="*/ 298314 w 677162"/>
              <a:gd name="connsiteY18" fmla="*/ 40528 h 678442"/>
              <a:gd name="connsiteX19" fmla="*/ 273423 w 677162"/>
              <a:gd name="connsiteY19" fmla="*/ 65466 h 678442"/>
              <a:gd name="connsiteX20" fmla="*/ 257160 w 677162"/>
              <a:gd name="connsiteY20" fmla="*/ 60614 h 678442"/>
              <a:gd name="connsiteX21" fmla="*/ 263389 w 677162"/>
              <a:gd name="connsiteY21" fmla="*/ 39969 h 678442"/>
              <a:gd name="connsiteX22" fmla="*/ 252519 w 677162"/>
              <a:gd name="connsiteY22" fmla="*/ 13674 h 678442"/>
              <a:gd name="connsiteX23" fmla="*/ 200032 w 677162"/>
              <a:gd name="connsiteY23" fmla="*/ 13674 h 678442"/>
              <a:gd name="connsiteX24" fmla="*/ 177048 w 677162"/>
              <a:gd name="connsiteY24" fmla="*/ 36702 h 678442"/>
              <a:gd name="connsiteX25" fmla="*/ 59904 w 677162"/>
              <a:gd name="connsiteY25" fmla="*/ 1739 h 678442"/>
              <a:gd name="connsiteX26" fmla="*/ 48144 w 677162"/>
              <a:gd name="connsiteY26" fmla="*/ 4725 h 678442"/>
              <a:gd name="connsiteX27" fmla="*/ 17990 w 677162"/>
              <a:gd name="connsiteY27" fmla="*/ 34939 h 678442"/>
              <a:gd name="connsiteX28" fmla="*/ 19369 w 677162"/>
              <a:gd name="connsiteY28" fmla="*/ 52905 h 678442"/>
              <a:gd name="connsiteX29" fmla="*/ 314938 w 677162"/>
              <a:gd name="connsiteY29" fmla="*/ 269676 h 678442"/>
              <a:gd name="connsiteX30" fmla="*/ 138776 w 677162"/>
              <a:gd name="connsiteY30" fmla="*/ 474197 h 678442"/>
              <a:gd name="connsiteX31" fmla="*/ 51835 w 677162"/>
              <a:gd name="connsiteY31" fmla="*/ 440692 h 678442"/>
              <a:gd name="connsiteX32" fmla="*/ 39207 w 677162"/>
              <a:gd name="connsiteY32" fmla="*/ 443376 h 678442"/>
              <a:gd name="connsiteX33" fmla="*/ 3467 w 677162"/>
              <a:gd name="connsiteY33" fmla="*/ 479185 h 678442"/>
              <a:gd name="connsiteX34" fmla="*/ 3467 w 677162"/>
              <a:gd name="connsiteY34" fmla="*/ 495966 h 678442"/>
              <a:gd name="connsiteX35" fmla="*/ 182161 w 677162"/>
              <a:gd name="connsiteY35" fmla="*/ 675010 h 678442"/>
              <a:gd name="connsiteX36" fmla="*/ 198916 w 677162"/>
              <a:gd name="connsiteY36" fmla="*/ 675010 h 678442"/>
              <a:gd name="connsiteX37" fmla="*/ 234649 w 677162"/>
              <a:gd name="connsiteY37" fmla="*/ 639207 h 678442"/>
              <a:gd name="connsiteX38" fmla="*/ 237328 w 677162"/>
              <a:gd name="connsiteY38" fmla="*/ 626547 h 678442"/>
              <a:gd name="connsiteX39" fmla="*/ 203894 w 677162"/>
              <a:gd name="connsiteY39" fmla="*/ 539443 h 678442"/>
              <a:gd name="connsiteX40" fmla="*/ 408016 w 677162"/>
              <a:gd name="connsiteY40" fmla="*/ 362929 h 678442"/>
              <a:gd name="connsiteX41" fmla="*/ 431496 w 677162"/>
              <a:gd name="connsiteY41" fmla="*/ 395078 h 678442"/>
              <a:gd name="connsiteX42" fmla="*/ 449231 w 677162"/>
              <a:gd name="connsiteY42" fmla="*/ 396657 h 678442"/>
              <a:gd name="connsiteX43" fmla="*/ 450617 w 677162"/>
              <a:gd name="connsiteY43" fmla="*/ 381061 h 678442"/>
              <a:gd name="connsiteX44" fmla="*/ 425794 w 677162"/>
              <a:gd name="connsiteY44" fmla="*/ 347082 h 678442"/>
              <a:gd name="connsiteX45" fmla="*/ 539101 w 677162"/>
              <a:gd name="connsiteY45" fmla="*/ 243079 h 678442"/>
              <a:gd name="connsiteX46" fmla="*/ 650706 w 677162"/>
              <a:gd name="connsiteY46" fmla="*/ 618469 h 678442"/>
              <a:gd name="connsiteX47" fmla="*/ 635312 w 677162"/>
              <a:gd name="connsiteY47" fmla="*/ 633887 h 678442"/>
              <a:gd name="connsiteX48" fmla="*/ 481924 w 677162"/>
              <a:gd name="connsiteY48" fmla="*/ 423917 h 678442"/>
              <a:gd name="connsiteX49" fmla="*/ 465372 w 677162"/>
              <a:gd name="connsiteY49" fmla="*/ 421349 h 678442"/>
              <a:gd name="connsiteX50" fmla="*/ 462809 w 677162"/>
              <a:gd name="connsiteY50" fmla="*/ 437940 h 678442"/>
              <a:gd name="connsiteX51" fmla="*/ 624362 w 677162"/>
              <a:gd name="connsiteY51" fmla="*/ 659084 h 678442"/>
              <a:gd name="connsiteX52" fmla="*/ 642294 w 677162"/>
              <a:gd name="connsiteY52" fmla="*/ 660465 h 678442"/>
              <a:gd name="connsiteX53" fmla="*/ 672450 w 677162"/>
              <a:gd name="connsiteY53" fmla="*/ 630252 h 678442"/>
              <a:gd name="connsiteX54" fmla="*/ 675430 w 677162"/>
              <a:gd name="connsiteY54" fmla="*/ 618469 h 678442"/>
              <a:gd name="connsiteX55" fmla="*/ 315067 w 677162"/>
              <a:gd name="connsiteY55" fmla="*/ 57315 h 678442"/>
              <a:gd name="connsiteX56" fmla="*/ 334053 w 677162"/>
              <a:gd name="connsiteY56" fmla="*/ 57315 h 678442"/>
              <a:gd name="connsiteX57" fmla="*/ 334053 w 677162"/>
              <a:gd name="connsiteY57" fmla="*/ 76338 h 678442"/>
              <a:gd name="connsiteX58" fmla="*/ 328499 w 677162"/>
              <a:gd name="connsiteY58" fmla="*/ 81903 h 678442"/>
              <a:gd name="connsiteX59" fmla="*/ 299240 w 677162"/>
              <a:gd name="connsiteY59" fmla="*/ 73169 h 678442"/>
              <a:gd name="connsiteX60" fmla="*/ 216785 w 677162"/>
              <a:gd name="connsiteY60" fmla="*/ 30461 h 678442"/>
              <a:gd name="connsiteX61" fmla="*/ 235771 w 677162"/>
              <a:gd name="connsiteY61" fmla="*/ 30461 h 678442"/>
              <a:gd name="connsiteX62" fmla="*/ 235771 w 677162"/>
              <a:gd name="connsiteY62" fmla="*/ 49484 h 678442"/>
              <a:gd name="connsiteX63" fmla="*/ 232117 w 677162"/>
              <a:gd name="connsiteY63" fmla="*/ 53139 h 678442"/>
              <a:gd name="connsiteX64" fmla="*/ 202863 w 677162"/>
              <a:gd name="connsiteY64" fmla="*/ 44410 h 678442"/>
              <a:gd name="connsiteX65" fmla="*/ 44510 w 677162"/>
              <a:gd name="connsiteY65" fmla="*/ 41929 h 678442"/>
              <a:gd name="connsiteX66" fmla="*/ 59904 w 677162"/>
              <a:gd name="connsiteY66" fmla="*/ 26512 h 678442"/>
              <a:gd name="connsiteX67" fmla="*/ 434561 w 677162"/>
              <a:gd name="connsiteY67" fmla="*/ 138327 h 678442"/>
              <a:gd name="connsiteX68" fmla="*/ 330756 w 677162"/>
              <a:gd name="connsiteY68" fmla="*/ 251863 h 678442"/>
              <a:gd name="connsiteX69" fmla="*/ 50517 w 677162"/>
              <a:gd name="connsiteY69" fmla="*/ 465617 h 678442"/>
              <a:gd name="connsiteX70" fmla="*/ 122641 w 677162"/>
              <a:gd name="connsiteY70" fmla="*/ 493411 h 678442"/>
              <a:gd name="connsiteX71" fmla="*/ 82493 w 677162"/>
              <a:gd name="connsiteY71" fmla="*/ 541580 h 678442"/>
              <a:gd name="connsiteX72" fmla="*/ 28595 w 677162"/>
              <a:gd name="connsiteY72" fmla="*/ 487576 h 678442"/>
              <a:gd name="connsiteX73" fmla="*/ 99322 w 677162"/>
              <a:gd name="connsiteY73" fmla="*/ 558441 h 678442"/>
              <a:gd name="connsiteX74" fmla="*/ 502693 w 677162"/>
              <a:gd name="connsiteY74" fmla="*/ 102075 h 678442"/>
              <a:gd name="connsiteX75" fmla="*/ 588121 w 677162"/>
              <a:gd name="connsiteY75" fmla="*/ 36112 h 678442"/>
              <a:gd name="connsiteX76" fmla="*/ 646764 w 677162"/>
              <a:gd name="connsiteY76" fmla="*/ 30461 h 678442"/>
              <a:gd name="connsiteX77" fmla="*/ 641123 w 677162"/>
              <a:gd name="connsiteY77" fmla="*/ 89219 h 678442"/>
              <a:gd name="connsiteX78" fmla="*/ 575283 w 677162"/>
              <a:gd name="connsiteY78" fmla="*/ 174813 h 678442"/>
              <a:gd name="connsiteX79" fmla="*/ 119814 w 677162"/>
              <a:gd name="connsiteY79" fmla="*/ 578974 h 678442"/>
              <a:gd name="connsiteX80" fmla="*/ 212458 w 677162"/>
              <a:gd name="connsiteY80" fmla="*/ 627874 h 678442"/>
              <a:gd name="connsiteX81" fmla="*/ 190542 w 677162"/>
              <a:gd name="connsiteY81" fmla="*/ 649833 h 678442"/>
              <a:gd name="connsiteX82" fmla="*/ 136643 w 677162"/>
              <a:gd name="connsiteY82" fmla="*/ 595829 h 678442"/>
              <a:gd name="connsiteX83" fmla="*/ 184718 w 677162"/>
              <a:gd name="connsiteY83" fmla="*/ 555609 h 678442"/>
              <a:gd name="connsiteX84" fmla="*/ 627777 w 677162"/>
              <a:gd name="connsiteY84" fmla="*/ 442258 h 678442"/>
              <a:gd name="connsiteX85" fmla="*/ 646764 w 677162"/>
              <a:gd name="connsiteY85" fmla="*/ 442258 h 678442"/>
              <a:gd name="connsiteX86" fmla="*/ 646764 w 677162"/>
              <a:gd name="connsiteY86" fmla="*/ 461281 h 678442"/>
              <a:gd name="connsiteX87" fmla="*/ 632842 w 677162"/>
              <a:gd name="connsiteY87" fmla="*/ 475230 h 678442"/>
              <a:gd name="connsiteX88" fmla="*/ 624124 w 677162"/>
              <a:gd name="connsiteY88" fmla="*/ 445918 h 678442"/>
              <a:gd name="connsiteX89" fmla="*/ 600975 w 677162"/>
              <a:gd name="connsiteY89" fmla="*/ 343783 h 678442"/>
              <a:gd name="connsiteX90" fmla="*/ 619962 w 677162"/>
              <a:gd name="connsiteY90" fmla="*/ 343783 h 678442"/>
              <a:gd name="connsiteX91" fmla="*/ 619962 w 677162"/>
              <a:gd name="connsiteY91" fmla="*/ 362807 h 678442"/>
              <a:gd name="connsiteX92" fmla="*/ 604133 w 677162"/>
              <a:gd name="connsiteY92" fmla="*/ 378665 h 678442"/>
              <a:gd name="connsiteX93" fmla="*/ 595415 w 677162"/>
              <a:gd name="connsiteY93" fmla="*/ 349348 h 67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7162" h="678442">
                <a:moveTo>
                  <a:pt x="640528" y="501096"/>
                </a:moveTo>
                <a:lnTo>
                  <a:pt x="663518" y="478067"/>
                </a:lnTo>
                <a:cubicBezTo>
                  <a:pt x="677985" y="463566"/>
                  <a:pt x="677985" y="439973"/>
                  <a:pt x="663518" y="425470"/>
                </a:cubicBezTo>
                <a:cubicBezTo>
                  <a:pt x="656505" y="418449"/>
                  <a:pt x="647186" y="414580"/>
                  <a:pt x="637267" y="414580"/>
                </a:cubicBezTo>
                <a:cubicBezTo>
                  <a:pt x="629825" y="414580"/>
                  <a:pt x="622714" y="416761"/>
                  <a:pt x="616669" y="420821"/>
                </a:cubicBezTo>
                <a:lnTo>
                  <a:pt x="611826" y="404532"/>
                </a:lnTo>
                <a:lnTo>
                  <a:pt x="636710" y="379593"/>
                </a:lnTo>
                <a:cubicBezTo>
                  <a:pt x="651183" y="365092"/>
                  <a:pt x="651183" y="341499"/>
                  <a:pt x="636710" y="327002"/>
                </a:cubicBezTo>
                <a:cubicBezTo>
                  <a:pt x="623388" y="313649"/>
                  <a:pt x="602386" y="312622"/>
                  <a:pt x="587838" y="323857"/>
                </a:cubicBezTo>
                <a:lnTo>
                  <a:pt x="558351" y="224671"/>
                </a:lnTo>
                <a:cubicBezTo>
                  <a:pt x="570128" y="213306"/>
                  <a:pt x="581407" y="202251"/>
                  <a:pt x="592038" y="191600"/>
                </a:cubicBezTo>
                <a:cubicBezTo>
                  <a:pt x="622671" y="160900"/>
                  <a:pt x="647578" y="128413"/>
                  <a:pt x="662175" y="100109"/>
                </a:cubicBezTo>
                <a:cubicBezTo>
                  <a:pt x="686838" y="52273"/>
                  <a:pt x="676514" y="26702"/>
                  <a:pt x="663512" y="13674"/>
                </a:cubicBezTo>
                <a:cubicBezTo>
                  <a:pt x="650516" y="646"/>
                  <a:pt x="624995" y="-9692"/>
                  <a:pt x="577245" y="15019"/>
                </a:cubicBezTo>
                <a:cubicBezTo>
                  <a:pt x="549002" y="29638"/>
                  <a:pt x="516573" y="54594"/>
                  <a:pt x="485939" y="85294"/>
                </a:cubicBezTo>
                <a:cubicBezTo>
                  <a:pt x="475309" y="95945"/>
                  <a:pt x="464269" y="107241"/>
                  <a:pt x="452933" y="119040"/>
                </a:cubicBezTo>
                <a:lnTo>
                  <a:pt x="353934" y="89495"/>
                </a:lnTo>
                <a:cubicBezTo>
                  <a:pt x="365147" y="74926"/>
                  <a:pt x="364122" y="53882"/>
                  <a:pt x="350801" y="40528"/>
                </a:cubicBezTo>
                <a:cubicBezTo>
                  <a:pt x="336327" y="26032"/>
                  <a:pt x="312780" y="26026"/>
                  <a:pt x="298314" y="40528"/>
                </a:cubicBezTo>
                <a:lnTo>
                  <a:pt x="273423" y="65466"/>
                </a:lnTo>
                <a:lnTo>
                  <a:pt x="257160" y="60614"/>
                </a:lnTo>
                <a:cubicBezTo>
                  <a:pt x="261212" y="54551"/>
                  <a:pt x="263389" y="47426"/>
                  <a:pt x="263389" y="39969"/>
                </a:cubicBezTo>
                <a:cubicBezTo>
                  <a:pt x="263389" y="30037"/>
                  <a:pt x="259527" y="20695"/>
                  <a:pt x="252519" y="13674"/>
                </a:cubicBezTo>
                <a:cubicBezTo>
                  <a:pt x="238051" y="-828"/>
                  <a:pt x="214498" y="-828"/>
                  <a:pt x="200032" y="13674"/>
                </a:cubicBezTo>
                <a:lnTo>
                  <a:pt x="177048" y="36702"/>
                </a:lnTo>
                <a:lnTo>
                  <a:pt x="59904" y="1739"/>
                </a:lnTo>
                <a:cubicBezTo>
                  <a:pt x="55727" y="499"/>
                  <a:pt x="51216" y="1641"/>
                  <a:pt x="48144" y="4725"/>
                </a:cubicBezTo>
                <a:lnTo>
                  <a:pt x="17990" y="34939"/>
                </a:lnTo>
                <a:cubicBezTo>
                  <a:pt x="12926" y="40006"/>
                  <a:pt x="13594" y="48673"/>
                  <a:pt x="19369" y="52905"/>
                </a:cubicBezTo>
                <a:lnTo>
                  <a:pt x="314938" y="269676"/>
                </a:lnTo>
                <a:cubicBezTo>
                  <a:pt x="248296" y="344963"/>
                  <a:pt x="184098" y="420341"/>
                  <a:pt x="138776" y="474197"/>
                </a:cubicBezTo>
                <a:lnTo>
                  <a:pt x="51835" y="440692"/>
                </a:lnTo>
                <a:cubicBezTo>
                  <a:pt x="47465" y="439009"/>
                  <a:pt x="42516" y="440058"/>
                  <a:pt x="39207" y="443376"/>
                </a:cubicBezTo>
                <a:lnTo>
                  <a:pt x="3467" y="479185"/>
                </a:lnTo>
                <a:cubicBezTo>
                  <a:pt x="-1156" y="483824"/>
                  <a:pt x="-1156" y="491335"/>
                  <a:pt x="3467" y="495966"/>
                </a:cubicBezTo>
                <a:lnTo>
                  <a:pt x="182161" y="675010"/>
                </a:lnTo>
                <a:cubicBezTo>
                  <a:pt x="186722" y="679587"/>
                  <a:pt x="194349" y="679587"/>
                  <a:pt x="198916" y="675010"/>
                </a:cubicBezTo>
                <a:lnTo>
                  <a:pt x="234649" y="639207"/>
                </a:lnTo>
                <a:cubicBezTo>
                  <a:pt x="237960" y="635890"/>
                  <a:pt x="239013" y="630926"/>
                  <a:pt x="237328" y="626547"/>
                </a:cubicBezTo>
                <a:lnTo>
                  <a:pt x="203894" y="539443"/>
                </a:lnTo>
                <a:cubicBezTo>
                  <a:pt x="257645" y="494032"/>
                  <a:pt x="332870" y="429708"/>
                  <a:pt x="408016" y="362929"/>
                </a:cubicBezTo>
                <a:lnTo>
                  <a:pt x="431496" y="395078"/>
                </a:lnTo>
                <a:cubicBezTo>
                  <a:pt x="435664" y="400785"/>
                  <a:pt x="444118" y="401522"/>
                  <a:pt x="449231" y="396657"/>
                </a:cubicBezTo>
                <a:cubicBezTo>
                  <a:pt x="453492" y="392603"/>
                  <a:pt x="454080" y="385804"/>
                  <a:pt x="450617" y="381061"/>
                </a:cubicBezTo>
                <a:lnTo>
                  <a:pt x="425794" y="347082"/>
                </a:lnTo>
                <a:cubicBezTo>
                  <a:pt x="465090" y="311941"/>
                  <a:pt x="503895" y="276487"/>
                  <a:pt x="539101" y="243079"/>
                </a:cubicBezTo>
                <a:lnTo>
                  <a:pt x="650706" y="618469"/>
                </a:lnTo>
                <a:lnTo>
                  <a:pt x="635312" y="633887"/>
                </a:lnTo>
                <a:lnTo>
                  <a:pt x="481924" y="423917"/>
                </a:lnTo>
                <a:cubicBezTo>
                  <a:pt x="478062" y="418629"/>
                  <a:pt x="470650" y="417479"/>
                  <a:pt x="465372" y="421349"/>
                </a:cubicBezTo>
                <a:cubicBezTo>
                  <a:pt x="460088" y="425225"/>
                  <a:pt x="458941" y="432652"/>
                  <a:pt x="462809" y="437940"/>
                </a:cubicBezTo>
                <a:lnTo>
                  <a:pt x="624362" y="659084"/>
                </a:lnTo>
                <a:cubicBezTo>
                  <a:pt x="628587" y="664869"/>
                  <a:pt x="637237" y="665539"/>
                  <a:pt x="642294" y="660465"/>
                </a:cubicBezTo>
                <a:lnTo>
                  <a:pt x="672450" y="630252"/>
                </a:lnTo>
                <a:cubicBezTo>
                  <a:pt x="675527" y="627174"/>
                  <a:pt x="676668" y="622647"/>
                  <a:pt x="675430" y="618469"/>
                </a:cubicBezTo>
                <a:close/>
                <a:moveTo>
                  <a:pt x="315067" y="57315"/>
                </a:moveTo>
                <a:cubicBezTo>
                  <a:pt x="320241" y="52131"/>
                  <a:pt x="328879" y="52131"/>
                  <a:pt x="334053" y="57315"/>
                </a:cubicBezTo>
                <a:cubicBezTo>
                  <a:pt x="339288" y="62561"/>
                  <a:pt x="339288" y="71093"/>
                  <a:pt x="334053" y="76338"/>
                </a:cubicBezTo>
                <a:lnTo>
                  <a:pt x="328499" y="81903"/>
                </a:lnTo>
                <a:lnTo>
                  <a:pt x="299240" y="73169"/>
                </a:lnTo>
                <a:close/>
                <a:moveTo>
                  <a:pt x="216785" y="30461"/>
                </a:moveTo>
                <a:cubicBezTo>
                  <a:pt x="222014" y="25216"/>
                  <a:pt x="230535" y="25216"/>
                  <a:pt x="235771" y="30461"/>
                </a:cubicBezTo>
                <a:cubicBezTo>
                  <a:pt x="241006" y="35707"/>
                  <a:pt x="241006" y="44238"/>
                  <a:pt x="235771" y="49484"/>
                </a:cubicBezTo>
                <a:lnTo>
                  <a:pt x="232117" y="53139"/>
                </a:lnTo>
                <a:lnTo>
                  <a:pt x="202863" y="44410"/>
                </a:lnTo>
                <a:close/>
                <a:moveTo>
                  <a:pt x="44510" y="41929"/>
                </a:moveTo>
                <a:lnTo>
                  <a:pt x="59904" y="26512"/>
                </a:lnTo>
                <a:lnTo>
                  <a:pt x="434561" y="138327"/>
                </a:lnTo>
                <a:cubicBezTo>
                  <a:pt x="401218" y="173609"/>
                  <a:pt x="365833" y="212490"/>
                  <a:pt x="330756" y="251863"/>
                </a:cubicBezTo>
                <a:close/>
                <a:moveTo>
                  <a:pt x="50517" y="465617"/>
                </a:moveTo>
                <a:lnTo>
                  <a:pt x="122641" y="493411"/>
                </a:lnTo>
                <a:cubicBezTo>
                  <a:pt x="104551" y="514996"/>
                  <a:pt x="90677" y="531697"/>
                  <a:pt x="82493" y="541580"/>
                </a:cubicBezTo>
                <a:lnTo>
                  <a:pt x="28595" y="487576"/>
                </a:lnTo>
                <a:close/>
                <a:moveTo>
                  <a:pt x="99322" y="558441"/>
                </a:moveTo>
                <a:cubicBezTo>
                  <a:pt x="140615" y="508522"/>
                  <a:pt x="358887" y="246163"/>
                  <a:pt x="502693" y="102075"/>
                </a:cubicBezTo>
                <a:cubicBezTo>
                  <a:pt x="531225" y="73482"/>
                  <a:pt x="562367" y="49441"/>
                  <a:pt x="588121" y="36112"/>
                </a:cubicBezTo>
                <a:cubicBezTo>
                  <a:pt x="607455" y="26100"/>
                  <a:pt x="633325" y="16997"/>
                  <a:pt x="646764" y="30461"/>
                </a:cubicBezTo>
                <a:cubicBezTo>
                  <a:pt x="660201" y="43925"/>
                  <a:pt x="651109" y="69846"/>
                  <a:pt x="641123" y="89219"/>
                </a:cubicBezTo>
                <a:cubicBezTo>
                  <a:pt x="627821" y="115023"/>
                  <a:pt x="603821" y="146220"/>
                  <a:pt x="575283" y="174813"/>
                </a:cubicBezTo>
                <a:cubicBezTo>
                  <a:pt x="431489" y="318888"/>
                  <a:pt x="169636" y="537594"/>
                  <a:pt x="119814" y="578974"/>
                </a:cubicBezTo>
                <a:close/>
                <a:moveTo>
                  <a:pt x="212458" y="627874"/>
                </a:moveTo>
                <a:lnTo>
                  <a:pt x="190542" y="649833"/>
                </a:lnTo>
                <a:lnTo>
                  <a:pt x="136643" y="595829"/>
                </a:lnTo>
                <a:cubicBezTo>
                  <a:pt x="146500" y="587635"/>
                  <a:pt x="163175" y="573735"/>
                  <a:pt x="184718" y="555609"/>
                </a:cubicBezTo>
                <a:close/>
                <a:moveTo>
                  <a:pt x="627777" y="442258"/>
                </a:moveTo>
                <a:cubicBezTo>
                  <a:pt x="633013" y="437012"/>
                  <a:pt x="641528" y="437012"/>
                  <a:pt x="646764" y="442258"/>
                </a:cubicBezTo>
                <a:cubicBezTo>
                  <a:pt x="651999" y="447503"/>
                  <a:pt x="651999" y="456036"/>
                  <a:pt x="646764" y="461281"/>
                </a:cubicBezTo>
                <a:lnTo>
                  <a:pt x="632842" y="475230"/>
                </a:lnTo>
                <a:lnTo>
                  <a:pt x="624124" y="445918"/>
                </a:lnTo>
                <a:close/>
                <a:moveTo>
                  <a:pt x="600975" y="343783"/>
                </a:moveTo>
                <a:cubicBezTo>
                  <a:pt x="606205" y="338538"/>
                  <a:pt x="614726" y="338544"/>
                  <a:pt x="619962" y="343783"/>
                </a:cubicBezTo>
                <a:cubicBezTo>
                  <a:pt x="625136" y="348968"/>
                  <a:pt x="625136" y="357622"/>
                  <a:pt x="619962" y="362807"/>
                </a:cubicBezTo>
                <a:lnTo>
                  <a:pt x="604133" y="378665"/>
                </a:lnTo>
                <a:lnTo>
                  <a:pt x="595415" y="349348"/>
                </a:lnTo>
                <a:close/>
              </a:path>
            </a:pathLst>
          </a:custGeom>
          <a:solidFill>
            <a:srgbClr val="33B7C6"/>
          </a:solidFill>
          <a:ln w="1563" cap="flat">
            <a:noFill/>
            <a:prstDash val="solid"/>
            <a:miter/>
          </a:ln>
        </p:spPr>
        <p:txBody>
          <a:bodyPr rtlCol="0" anchor="ctr"/>
          <a:lstStyle/>
          <a:p>
            <a:endParaRPr lang="es-CO"/>
          </a:p>
        </p:txBody>
      </p:sp>
      <p:sp>
        <p:nvSpPr>
          <p:cNvPr id="96" name="Freeform: Shape 95">
            <a:extLst>
              <a:ext uri="{FF2B5EF4-FFF2-40B4-BE49-F238E27FC236}">
                <a16:creationId xmlns:a16="http://schemas.microsoft.com/office/drawing/2014/main" id="{04938968-7582-DB58-D60B-A302539CF6CC}"/>
              </a:ext>
            </a:extLst>
          </p:cNvPr>
          <p:cNvSpPr/>
          <p:nvPr/>
        </p:nvSpPr>
        <p:spPr>
          <a:xfrm>
            <a:off x="10535748" y="1212803"/>
            <a:ext cx="124738" cy="124964"/>
          </a:xfrm>
          <a:custGeom>
            <a:avLst/>
            <a:gdLst>
              <a:gd name="connsiteX0" fmla="*/ 104512 w 124738"/>
              <a:gd name="connsiteY0" fmla="*/ 3473 h 124964"/>
              <a:gd name="connsiteX1" fmla="*/ 3429 w 124738"/>
              <a:gd name="connsiteY1" fmla="*/ 104754 h 124964"/>
              <a:gd name="connsiteX2" fmla="*/ 2798 w 124738"/>
              <a:gd name="connsiteY2" fmla="*/ 120859 h 124964"/>
              <a:gd name="connsiteX3" fmla="*/ 20183 w 124738"/>
              <a:gd name="connsiteY3" fmla="*/ 121542 h 124964"/>
              <a:gd name="connsiteX4" fmla="*/ 121267 w 124738"/>
              <a:gd name="connsiteY4" fmla="*/ 20261 h 124964"/>
              <a:gd name="connsiteX5" fmla="*/ 121267 w 124738"/>
              <a:gd name="connsiteY5" fmla="*/ 3473 h 124964"/>
              <a:gd name="connsiteX6" fmla="*/ 104512 w 124738"/>
              <a:gd name="connsiteY6" fmla="*/ 3473 h 1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38" h="124964">
                <a:moveTo>
                  <a:pt x="104512" y="3473"/>
                </a:moveTo>
                <a:lnTo>
                  <a:pt x="3429" y="104754"/>
                </a:lnTo>
                <a:cubicBezTo>
                  <a:pt x="-881" y="109079"/>
                  <a:pt x="-1169" y="116216"/>
                  <a:pt x="2798" y="120859"/>
                </a:cubicBezTo>
                <a:cubicBezTo>
                  <a:pt x="7230" y="126044"/>
                  <a:pt x="15364" y="126369"/>
                  <a:pt x="20183" y="121542"/>
                </a:cubicBezTo>
                <a:lnTo>
                  <a:pt x="121267" y="20261"/>
                </a:lnTo>
                <a:cubicBezTo>
                  <a:pt x="125895" y="15623"/>
                  <a:pt x="125895" y="8110"/>
                  <a:pt x="121267" y="3473"/>
                </a:cubicBezTo>
                <a:cubicBezTo>
                  <a:pt x="116644" y="-1158"/>
                  <a:pt x="109140" y="-1158"/>
                  <a:pt x="104512" y="3473"/>
                </a:cubicBezTo>
                <a:close/>
              </a:path>
            </a:pathLst>
          </a:custGeom>
          <a:solidFill>
            <a:srgbClr val="33B7C6"/>
          </a:solidFill>
          <a:ln w="1563" cap="flat">
            <a:noFill/>
            <a:prstDash val="solid"/>
            <a:miter/>
          </a:ln>
        </p:spPr>
        <p:txBody>
          <a:bodyPr rtlCol="0" anchor="ctr"/>
          <a:lstStyle/>
          <a:p>
            <a:endParaRPr lang="es-CO"/>
          </a:p>
        </p:txBody>
      </p:sp>
      <p:sp>
        <p:nvSpPr>
          <p:cNvPr id="97" name="Freeform: Shape 96">
            <a:extLst>
              <a:ext uri="{FF2B5EF4-FFF2-40B4-BE49-F238E27FC236}">
                <a16:creationId xmlns:a16="http://schemas.microsoft.com/office/drawing/2014/main" id="{BC563BA0-47D6-5FD1-BC87-BF95412EC711}"/>
              </a:ext>
            </a:extLst>
          </p:cNvPr>
          <p:cNvSpPr/>
          <p:nvPr/>
        </p:nvSpPr>
        <p:spPr>
          <a:xfrm>
            <a:off x="10523113" y="1162160"/>
            <a:ext cx="86828" cy="86985"/>
          </a:xfrm>
          <a:custGeom>
            <a:avLst/>
            <a:gdLst>
              <a:gd name="connsiteX0" fmla="*/ 83357 w 86828"/>
              <a:gd name="connsiteY0" fmla="*/ 20259 h 86985"/>
              <a:gd name="connsiteX1" fmla="*/ 83357 w 86828"/>
              <a:gd name="connsiteY1" fmla="*/ 3478 h 86985"/>
              <a:gd name="connsiteX2" fmla="*/ 66609 w 86828"/>
              <a:gd name="connsiteY2" fmla="*/ 3478 h 86985"/>
              <a:gd name="connsiteX3" fmla="*/ 3429 w 86828"/>
              <a:gd name="connsiteY3" fmla="*/ 66775 h 86985"/>
              <a:gd name="connsiteX4" fmla="*/ 2798 w 86828"/>
              <a:gd name="connsiteY4" fmla="*/ 82880 h 86985"/>
              <a:gd name="connsiteX5" fmla="*/ 20183 w 86828"/>
              <a:gd name="connsiteY5" fmla="*/ 83563 h 8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28" h="86985">
                <a:moveTo>
                  <a:pt x="83357" y="20259"/>
                </a:moveTo>
                <a:cubicBezTo>
                  <a:pt x="87985" y="15628"/>
                  <a:pt x="87985" y="8109"/>
                  <a:pt x="83357" y="3478"/>
                </a:cubicBezTo>
                <a:cubicBezTo>
                  <a:pt x="78734" y="-1159"/>
                  <a:pt x="71231" y="-1159"/>
                  <a:pt x="66609" y="3478"/>
                </a:cubicBezTo>
                <a:lnTo>
                  <a:pt x="3429" y="66775"/>
                </a:lnTo>
                <a:cubicBezTo>
                  <a:pt x="-881" y="71099"/>
                  <a:pt x="-1169" y="78237"/>
                  <a:pt x="2798" y="82880"/>
                </a:cubicBezTo>
                <a:cubicBezTo>
                  <a:pt x="7230" y="88064"/>
                  <a:pt x="15365" y="88390"/>
                  <a:pt x="20183" y="83563"/>
                </a:cubicBezTo>
                <a:close/>
              </a:path>
            </a:pathLst>
          </a:custGeom>
          <a:solidFill>
            <a:srgbClr val="33B7C6"/>
          </a:solidFill>
          <a:ln w="1563" cap="flat">
            <a:noFill/>
            <a:prstDash val="solid"/>
            <a:miter/>
          </a:ln>
        </p:spPr>
        <p:txBody>
          <a:bodyPr rtlCol="0" anchor="ctr"/>
          <a:lstStyle/>
          <a:p>
            <a:endParaRPr lang="es-CO"/>
          </a:p>
        </p:txBody>
      </p:sp>
      <p:sp>
        <p:nvSpPr>
          <p:cNvPr id="98" name="Freeform: Shape 97">
            <a:extLst>
              <a:ext uri="{FF2B5EF4-FFF2-40B4-BE49-F238E27FC236}">
                <a16:creationId xmlns:a16="http://schemas.microsoft.com/office/drawing/2014/main" id="{D5467BAE-0D2F-92B2-3BB9-7BCC1D4104F3}"/>
              </a:ext>
            </a:extLst>
          </p:cNvPr>
          <p:cNvSpPr/>
          <p:nvPr/>
        </p:nvSpPr>
        <p:spPr>
          <a:xfrm>
            <a:off x="10504159" y="1098857"/>
            <a:ext cx="67878" cy="67999"/>
          </a:xfrm>
          <a:custGeom>
            <a:avLst/>
            <a:gdLst>
              <a:gd name="connsiteX0" fmla="*/ 64406 w 67878"/>
              <a:gd name="connsiteY0" fmla="*/ 20265 h 67999"/>
              <a:gd name="connsiteX1" fmla="*/ 64406 w 67878"/>
              <a:gd name="connsiteY1" fmla="*/ 3478 h 67999"/>
              <a:gd name="connsiteX2" fmla="*/ 47653 w 67878"/>
              <a:gd name="connsiteY2" fmla="*/ 3478 h 67999"/>
              <a:gd name="connsiteX3" fmla="*/ 3428 w 67878"/>
              <a:gd name="connsiteY3" fmla="*/ 47789 h 67999"/>
              <a:gd name="connsiteX4" fmla="*/ 2803 w 67878"/>
              <a:gd name="connsiteY4" fmla="*/ 63894 h 67999"/>
              <a:gd name="connsiteX5" fmla="*/ 20183 w 67878"/>
              <a:gd name="connsiteY5" fmla="*/ 64577 h 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78" h="67999">
                <a:moveTo>
                  <a:pt x="64406" y="20265"/>
                </a:moveTo>
                <a:cubicBezTo>
                  <a:pt x="69036" y="15628"/>
                  <a:pt x="69036" y="8110"/>
                  <a:pt x="64406" y="3478"/>
                </a:cubicBezTo>
                <a:cubicBezTo>
                  <a:pt x="59778" y="-1159"/>
                  <a:pt x="52281" y="-1159"/>
                  <a:pt x="47653" y="3478"/>
                </a:cubicBezTo>
                <a:lnTo>
                  <a:pt x="3428" y="47789"/>
                </a:lnTo>
                <a:cubicBezTo>
                  <a:pt x="-882" y="52107"/>
                  <a:pt x="-1170" y="59251"/>
                  <a:pt x="2803" y="63894"/>
                </a:cubicBezTo>
                <a:cubicBezTo>
                  <a:pt x="7229" y="69079"/>
                  <a:pt x="15363" y="69404"/>
                  <a:pt x="20183" y="64577"/>
                </a:cubicBezTo>
                <a:close/>
              </a:path>
            </a:pathLst>
          </a:custGeom>
          <a:solidFill>
            <a:srgbClr val="33B7C6"/>
          </a:solidFill>
          <a:ln w="1563" cap="flat">
            <a:noFill/>
            <a:prstDash val="solid"/>
            <a:miter/>
          </a:ln>
        </p:spPr>
        <p:txBody>
          <a:bodyPr rtlCol="0" anchor="ctr"/>
          <a:lstStyle/>
          <a:p>
            <a:endParaRPr lang="es-CO"/>
          </a:p>
        </p:txBody>
      </p:sp>
      <p:sp>
        <p:nvSpPr>
          <p:cNvPr id="99" name="Freeform: Shape 98">
            <a:extLst>
              <a:ext uri="{FF2B5EF4-FFF2-40B4-BE49-F238E27FC236}">
                <a16:creationId xmlns:a16="http://schemas.microsoft.com/office/drawing/2014/main" id="{988C20E4-645D-675D-C551-B95D5ACB87D0}"/>
              </a:ext>
            </a:extLst>
          </p:cNvPr>
          <p:cNvSpPr/>
          <p:nvPr/>
        </p:nvSpPr>
        <p:spPr>
          <a:xfrm>
            <a:off x="9929203" y="611440"/>
            <a:ext cx="124776" cy="124969"/>
          </a:xfrm>
          <a:custGeom>
            <a:avLst/>
            <a:gdLst>
              <a:gd name="connsiteX0" fmla="*/ 121309 w 124776"/>
              <a:gd name="connsiteY0" fmla="*/ 3473 h 124969"/>
              <a:gd name="connsiteX1" fmla="*/ 104555 w 124776"/>
              <a:gd name="connsiteY1" fmla="*/ 3473 h 124969"/>
              <a:gd name="connsiteX2" fmla="*/ 3471 w 124776"/>
              <a:gd name="connsiteY2" fmla="*/ 104762 h 124969"/>
              <a:gd name="connsiteX3" fmla="*/ 3471 w 124776"/>
              <a:gd name="connsiteY3" fmla="*/ 121543 h 124969"/>
              <a:gd name="connsiteX4" fmla="*/ 20226 w 124776"/>
              <a:gd name="connsiteY4" fmla="*/ 121543 h 124969"/>
              <a:gd name="connsiteX5" fmla="*/ 121309 w 124776"/>
              <a:gd name="connsiteY5" fmla="*/ 20261 h 124969"/>
              <a:gd name="connsiteX6" fmla="*/ 121309 w 124776"/>
              <a:gd name="connsiteY6" fmla="*/ 3473 h 12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6" h="124969">
                <a:moveTo>
                  <a:pt x="121309" y="3473"/>
                </a:moveTo>
                <a:cubicBezTo>
                  <a:pt x="116681" y="-1158"/>
                  <a:pt x="109177" y="-1158"/>
                  <a:pt x="104555" y="3473"/>
                </a:cubicBezTo>
                <a:lnTo>
                  <a:pt x="3471" y="104762"/>
                </a:lnTo>
                <a:cubicBezTo>
                  <a:pt x="-1157" y="109393"/>
                  <a:pt x="-1157" y="116910"/>
                  <a:pt x="3471" y="121543"/>
                </a:cubicBezTo>
                <a:cubicBezTo>
                  <a:pt x="8032" y="126112"/>
                  <a:pt x="15658" y="126112"/>
                  <a:pt x="20226" y="121543"/>
                </a:cubicBezTo>
                <a:lnTo>
                  <a:pt x="121309" y="20261"/>
                </a:lnTo>
                <a:cubicBezTo>
                  <a:pt x="125932" y="15623"/>
                  <a:pt x="125932" y="8111"/>
                  <a:pt x="121309" y="3473"/>
                </a:cubicBezTo>
                <a:close/>
              </a:path>
            </a:pathLst>
          </a:custGeom>
          <a:solidFill>
            <a:srgbClr val="33B7C6"/>
          </a:solidFill>
          <a:ln w="1563" cap="flat">
            <a:noFill/>
            <a:prstDash val="solid"/>
            <a:miter/>
          </a:ln>
        </p:spPr>
        <p:txBody>
          <a:bodyPr rtlCol="0" anchor="ctr"/>
          <a:lstStyle/>
          <a:p>
            <a:endParaRPr lang="es-CO"/>
          </a:p>
        </p:txBody>
      </p:sp>
      <p:sp>
        <p:nvSpPr>
          <p:cNvPr id="100" name="Freeform: Shape 99">
            <a:extLst>
              <a:ext uri="{FF2B5EF4-FFF2-40B4-BE49-F238E27FC236}">
                <a16:creationId xmlns:a16="http://schemas.microsoft.com/office/drawing/2014/main" id="{251BC038-E3ED-62AF-33F9-DF1CCFA963F5}"/>
              </a:ext>
            </a:extLst>
          </p:cNvPr>
          <p:cNvSpPr/>
          <p:nvPr/>
        </p:nvSpPr>
        <p:spPr>
          <a:xfrm>
            <a:off x="10017692" y="662079"/>
            <a:ext cx="86829" cy="86985"/>
          </a:xfrm>
          <a:custGeom>
            <a:avLst/>
            <a:gdLst>
              <a:gd name="connsiteX0" fmla="*/ 83359 w 86829"/>
              <a:gd name="connsiteY0" fmla="*/ 3478 h 86985"/>
              <a:gd name="connsiteX1" fmla="*/ 66611 w 86829"/>
              <a:gd name="connsiteY1" fmla="*/ 3478 h 86985"/>
              <a:gd name="connsiteX2" fmla="*/ 3431 w 86829"/>
              <a:gd name="connsiteY2" fmla="*/ 66781 h 86985"/>
              <a:gd name="connsiteX3" fmla="*/ 2800 w 86829"/>
              <a:gd name="connsiteY3" fmla="*/ 82881 h 86985"/>
              <a:gd name="connsiteX4" fmla="*/ 20179 w 86829"/>
              <a:gd name="connsiteY4" fmla="*/ 83562 h 86985"/>
              <a:gd name="connsiteX5" fmla="*/ 83359 w 86829"/>
              <a:gd name="connsiteY5" fmla="*/ 20265 h 86985"/>
              <a:gd name="connsiteX6" fmla="*/ 83359 w 86829"/>
              <a:gd name="connsiteY6" fmla="*/ 3478 h 8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29" h="86985">
                <a:moveTo>
                  <a:pt x="83359" y="3478"/>
                </a:moveTo>
                <a:cubicBezTo>
                  <a:pt x="78731" y="-1159"/>
                  <a:pt x="71232" y="-1159"/>
                  <a:pt x="66611" y="3478"/>
                </a:cubicBezTo>
                <a:lnTo>
                  <a:pt x="3431" y="66781"/>
                </a:lnTo>
                <a:cubicBezTo>
                  <a:pt x="-885" y="71100"/>
                  <a:pt x="-1167" y="78238"/>
                  <a:pt x="2800" y="82881"/>
                </a:cubicBezTo>
                <a:cubicBezTo>
                  <a:pt x="7232" y="88065"/>
                  <a:pt x="15361" y="88391"/>
                  <a:pt x="20179" y="83562"/>
                </a:cubicBezTo>
                <a:lnTo>
                  <a:pt x="83359" y="20265"/>
                </a:lnTo>
                <a:cubicBezTo>
                  <a:pt x="87987" y="15628"/>
                  <a:pt x="87987" y="8110"/>
                  <a:pt x="83359" y="3478"/>
                </a:cubicBezTo>
                <a:close/>
              </a:path>
            </a:pathLst>
          </a:custGeom>
          <a:solidFill>
            <a:srgbClr val="33B7C6"/>
          </a:solidFill>
          <a:ln w="1563" cap="flat">
            <a:noFill/>
            <a:prstDash val="solid"/>
            <a:miter/>
          </a:ln>
        </p:spPr>
        <p:txBody>
          <a:bodyPr rtlCol="0" anchor="ctr"/>
          <a:lstStyle/>
          <a:p>
            <a:endParaRPr lang="es-CO"/>
          </a:p>
        </p:txBody>
      </p:sp>
      <p:sp>
        <p:nvSpPr>
          <p:cNvPr id="101" name="Freeform: Shape 100">
            <a:extLst>
              <a:ext uri="{FF2B5EF4-FFF2-40B4-BE49-F238E27FC236}">
                <a16:creationId xmlns:a16="http://schemas.microsoft.com/office/drawing/2014/main" id="{584F9116-D3D2-D985-AC0F-7A4663E98A64}"/>
              </a:ext>
            </a:extLst>
          </p:cNvPr>
          <p:cNvSpPr/>
          <p:nvPr/>
        </p:nvSpPr>
        <p:spPr>
          <a:xfrm>
            <a:off x="10099785" y="700063"/>
            <a:ext cx="67912" cy="67998"/>
          </a:xfrm>
          <a:custGeom>
            <a:avLst/>
            <a:gdLst>
              <a:gd name="connsiteX0" fmla="*/ 3466 w 67912"/>
              <a:gd name="connsiteY0" fmla="*/ 64571 h 67998"/>
              <a:gd name="connsiteX1" fmla="*/ 20221 w 67912"/>
              <a:gd name="connsiteY1" fmla="*/ 64571 h 67998"/>
              <a:gd name="connsiteX2" fmla="*/ 64446 w 67912"/>
              <a:gd name="connsiteY2" fmla="*/ 20261 h 67998"/>
              <a:gd name="connsiteX3" fmla="*/ 64446 w 67912"/>
              <a:gd name="connsiteY3" fmla="*/ 3473 h 67998"/>
              <a:gd name="connsiteX4" fmla="*/ 47691 w 67912"/>
              <a:gd name="connsiteY4" fmla="*/ 3473 h 67998"/>
              <a:gd name="connsiteX5" fmla="*/ 3466 w 67912"/>
              <a:gd name="connsiteY5" fmla="*/ 47785 h 67998"/>
              <a:gd name="connsiteX6" fmla="*/ 3466 w 67912"/>
              <a:gd name="connsiteY6" fmla="*/ 64571 h 6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12" h="67998">
                <a:moveTo>
                  <a:pt x="3466" y="64571"/>
                </a:moveTo>
                <a:cubicBezTo>
                  <a:pt x="8033" y="69142"/>
                  <a:pt x="15654" y="69142"/>
                  <a:pt x="20221" y="64571"/>
                </a:cubicBezTo>
                <a:lnTo>
                  <a:pt x="64446" y="20261"/>
                </a:lnTo>
                <a:cubicBezTo>
                  <a:pt x="69068" y="15623"/>
                  <a:pt x="69068" y="8110"/>
                  <a:pt x="64446" y="3473"/>
                </a:cubicBezTo>
                <a:cubicBezTo>
                  <a:pt x="59818" y="-1158"/>
                  <a:pt x="52319" y="-1158"/>
                  <a:pt x="47691" y="3473"/>
                </a:cubicBezTo>
                <a:lnTo>
                  <a:pt x="3466" y="47785"/>
                </a:lnTo>
                <a:cubicBezTo>
                  <a:pt x="-1155" y="52422"/>
                  <a:pt x="-1155" y="59933"/>
                  <a:pt x="3466" y="64571"/>
                </a:cubicBezTo>
                <a:close/>
              </a:path>
            </a:pathLst>
          </a:custGeom>
          <a:solidFill>
            <a:srgbClr val="33B7C6"/>
          </a:solidFill>
          <a:ln w="1563" cap="flat">
            <a:noFill/>
            <a:prstDash val="solid"/>
            <a:miter/>
          </a:ln>
        </p:spPr>
        <p:txBody>
          <a:bodyPr rtlCol="0" anchor="ctr"/>
          <a:lstStyle/>
          <a:p>
            <a:endParaRPr lang="es-CO"/>
          </a:p>
        </p:txBody>
      </p:sp>
      <p:sp>
        <p:nvSpPr>
          <p:cNvPr id="102" name="TextBox 101">
            <a:extLst>
              <a:ext uri="{FF2B5EF4-FFF2-40B4-BE49-F238E27FC236}">
                <a16:creationId xmlns:a16="http://schemas.microsoft.com/office/drawing/2014/main" id="{17062B27-A911-6768-59EF-7EA5AFA65903}"/>
              </a:ext>
            </a:extLst>
          </p:cNvPr>
          <p:cNvSpPr txBox="1"/>
          <p:nvPr/>
        </p:nvSpPr>
        <p:spPr>
          <a:xfrm>
            <a:off x="2356243" y="5375409"/>
            <a:ext cx="1577772" cy="707886"/>
          </a:xfrm>
          <a:prstGeom prst="rect">
            <a:avLst/>
          </a:prstGeom>
          <a:noFill/>
        </p:spPr>
        <p:txBody>
          <a:bodyPr wrap="square" rtlCol="0">
            <a:spAutoFit/>
          </a:bodyPr>
          <a:lstStyle/>
          <a:p>
            <a:r>
              <a:rPr lang="es-CO" sz="2000" b="1" dirty="0">
                <a:latin typeface="Montserrat" panose="00000800000000000000" pitchFamily="2" charset="0"/>
              </a:rPr>
              <a:t>STEP </a:t>
            </a:r>
            <a:r>
              <a:rPr lang="es-CO" sz="2000" b="1" dirty="0">
                <a:solidFill>
                  <a:schemeClr val="accent2"/>
                </a:solidFill>
                <a:latin typeface="Montserrat" panose="00000800000000000000" pitchFamily="2" charset="0"/>
              </a:rPr>
              <a:t>01</a:t>
            </a:r>
          </a:p>
          <a:p>
            <a:endParaRPr lang="es-CO" sz="2000" b="1" dirty="0">
              <a:latin typeface="Montserrat" panose="00000800000000000000" pitchFamily="2" charset="0"/>
            </a:endParaRPr>
          </a:p>
        </p:txBody>
      </p:sp>
      <p:sp>
        <p:nvSpPr>
          <p:cNvPr id="103" name="TextBox 102">
            <a:extLst>
              <a:ext uri="{FF2B5EF4-FFF2-40B4-BE49-F238E27FC236}">
                <a16:creationId xmlns:a16="http://schemas.microsoft.com/office/drawing/2014/main" id="{A88C1AD8-BD9C-5CC8-88DE-DEB259193460}"/>
              </a:ext>
            </a:extLst>
          </p:cNvPr>
          <p:cNvSpPr txBox="1"/>
          <p:nvPr/>
        </p:nvSpPr>
        <p:spPr>
          <a:xfrm>
            <a:off x="2356243" y="5691597"/>
            <a:ext cx="2490412" cy="600164"/>
          </a:xfrm>
          <a:prstGeom prst="rect">
            <a:avLst/>
          </a:prstGeom>
          <a:noFill/>
        </p:spPr>
        <p:txBody>
          <a:bodyPr wrap="square" rtlCol="0">
            <a:spAutoFit/>
          </a:bodyPr>
          <a:lstStyle/>
          <a:p>
            <a:r>
              <a:rPr lang="en-US" sz="1100" b="0" i="0" dirty="0">
                <a:solidFill>
                  <a:srgbClr val="000000"/>
                </a:solidFill>
                <a:effectLst/>
                <a:latin typeface="Lato Light" panose="020F0302020204030203" pitchFamily="34" charset="0"/>
              </a:rPr>
              <a:t>You can do whatever you want, go a impress your audience with an amazing presentation</a:t>
            </a:r>
          </a:p>
        </p:txBody>
      </p:sp>
      <p:sp>
        <p:nvSpPr>
          <p:cNvPr id="104" name="TextBox 103">
            <a:extLst>
              <a:ext uri="{FF2B5EF4-FFF2-40B4-BE49-F238E27FC236}">
                <a16:creationId xmlns:a16="http://schemas.microsoft.com/office/drawing/2014/main" id="{DA2B6062-28BD-D672-9DE5-55FF8C7F2DD5}"/>
              </a:ext>
            </a:extLst>
          </p:cNvPr>
          <p:cNvSpPr txBox="1"/>
          <p:nvPr/>
        </p:nvSpPr>
        <p:spPr>
          <a:xfrm>
            <a:off x="3412814" y="3526827"/>
            <a:ext cx="1577772" cy="707886"/>
          </a:xfrm>
          <a:prstGeom prst="rect">
            <a:avLst/>
          </a:prstGeom>
          <a:noFill/>
        </p:spPr>
        <p:txBody>
          <a:bodyPr wrap="square" rtlCol="0">
            <a:spAutoFit/>
          </a:bodyPr>
          <a:lstStyle/>
          <a:p>
            <a:r>
              <a:rPr lang="es-CO" sz="2000" b="1" dirty="0">
                <a:latin typeface="Montserrat" panose="00000800000000000000" pitchFamily="2" charset="0"/>
              </a:rPr>
              <a:t>STEP </a:t>
            </a:r>
            <a:r>
              <a:rPr lang="es-CO" sz="2000" b="1" dirty="0">
                <a:solidFill>
                  <a:schemeClr val="accent3"/>
                </a:solidFill>
                <a:latin typeface="Montserrat" panose="00000800000000000000" pitchFamily="2" charset="0"/>
              </a:rPr>
              <a:t>02</a:t>
            </a:r>
          </a:p>
          <a:p>
            <a:endParaRPr lang="es-CO" sz="2000" b="1" dirty="0">
              <a:latin typeface="Montserrat" panose="00000800000000000000" pitchFamily="2" charset="0"/>
            </a:endParaRPr>
          </a:p>
        </p:txBody>
      </p:sp>
      <p:sp>
        <p:nvSpPr>
          <p:cNvPr id="105" name="TextBox 104">
            <a:extLst>
              <a:ext uri="{FF2B5EF4-FFF2-40B4-BE49-F238E27FC236}">
                <a16:creationId xmlns:a16="http://schemas.microsoft.com/office/drawing/2014/main" id="{E482B00F-9DCF-8E34-731A-1B4769D7D228}"/>
              </a:ext>
            </a:extLst>
          </p:cNvPr>
          <p:cNvSpPr txBox="1"/>
          <p:nvPr/>
        </p:nvSpPr>
        <p:spPr>
          <a:xfrm>
            <a:off x="3412814" y="3843015"/>
            <a:ext cx="2490412" cy="600164"/>
          </a:xfrm>
          <a:prstGeom prst="rect">
            <a:avLst/>
          </a:prstGeom>
          <a:noFill/>
        </p:spPr>
        <p:txBody>
          <a:bodyPr wrap="square" rtlCol="0">
            <a:spAutoFit/>
          </a:bodyPr>
          <a:lstStyle/>
          <a:p>
            <a:r>
              <a:rPr lang="en-US" sz="1100" b="0" i="0" dirty="0">
                <a:solidFill>
                  <a:srgbClr val="000000"/>
                </a:solidFill>
                <a:effectLst/>
                <a:latin typeface="Lato Light" panose="020F0302020204030203" pitchFamily="34" charset="0"/>
              </a:rPr>
              <a:t>You can do whatever you want, go a impress your audience with an amazing presentation</a:t>
            </a:r>
          </a:p>
        </p:txBody>
      </p:sp>
      <p:sp>
        <p:nvSpPr>
          <p:cNvPr id="106" name="TextBox 105">
            <a:extLst>
              <a:ext uri="{FF2B5EF4-FFF2-40B4-BE49-F238E27FC236}">
                <a16:creationId xmlns:a16="http://schemas.microsoft.com/office/drawing/2014/main" id="{EDEC0378-3ED4-35ED-88A1-3EFEDEFBB7E5}"/>
              </a:ext>
            </a:extLst>
          </p:cNvPr>
          <p:cNvSpPr txBox="1"/>
          <p:nvPr/>
        </p:nvSpPr>
        <p:spPr>
          <a:xfrm>
            <a:off x="5942443" y="940835"/>
            <a:ext cx="1577772" cy="707886"/>
          </a:xfrm>
          <a:prstGeom prst="rect">
            <a:avLst/>
          </a:prstGeom>
          <a:noFill/>
        </p:spPr>
        <p:txBody>
          <a:bodyPr wrap="square" rtlCol="0">
            <a:spAutoFit/>
          </a:bodyPr>
          <a:lstStyle/>
          <a:p>
            <a:r>
              <a:rPr lang="es-CO" sz="2000" b="1" dirty="0">
                <a:latin typeface="Montserrat" panose="00000800000000000000" pitchFamily="2" charset="0"/>
              </a:rPr>
              <a:t>STEP </a:t>
            </a:r>
            <a:r>
              <a:rPr lang="es-CO" sz="2000" b="1" dirty="0">
                <a:solidFill>
                  <a:schemeClr val="accent4"/>
                </a:solidFill>
                <a:latin typeface="Montserrat" panose="00000800000000000000" pitchFamily="2" charset="0"/>
              </a:rPr>
              <a:t>03</a:t>
            </a:r>
          </a:p>
          <a:p>
            <a:endParaRPr lang="es-CO" sz="2000" b="1" dirty="0">
              <a:latin typeface="Montserrat" panose="00000800000000000000" pitchFamily="2" charset="0"/>
            </a:endParaRPr>
          </a:p>
        </p:txBody>
      </p:sp>
      <p:sp>
        <p:nvSpPr>
          <p:cNvPr id="107" name="TextBox 106">
            <a:extLst>
              <a:ext uri="{FF2B5EF4-FFF2-40B4-BE49-F238E27FC236}">
                <a16:creationId xmlns:a16="http://schemas.microsoft.com/office/drawing/2014/main" id="{12ED7898-FF96-70AA-90F7-A61E412D5D3B}"/>
              </a:ext>
            </a:extLst>
          </p:cNvPr>
          <p:cNvSpPr txBox="1"/>
          <p:nvPr/>
        </p:nvSpPr>
        <p:spPr>
          <a:xfrm>
            <a:off x="5942443" y="1257023"/>
            <a:ext cx="2490412" cy="600164"/>
          </a:xfrm>
          <a:prstGeom prst="rect">
            <a:avLst/>
          </a:prstGeom>
          <a:noFill/>
        </p:spPr>
        <p:txBody>
          <a:bodyPr wrap="square" rtlCol="0">
            <a:spAutoFit/>
          </a:bodyPr>
          <a:lstStyle/>
          <a:p>
            <a:r>
              <a:rPr lang="en-US" sz="1100" b="0" i="0" dirty="0">
                <a:solidFill>
                  <a:srgbClr val="000000"/>
                </a:solidFill>
                <a:effectLst/>
                <a:latin typeface="Lato Light" panose="020F0302020204030203" pitchFamily="34" charset="0"/>
              </a:rPr>
              <a:t>You can do whatever you want, go a impress your audience with an amazing presentation</a:t>
            </a:r>
          </a:p>
        </p:txBody>
      </p:sp>
      <p:sp>
        <p:nvSpPr>
          <p:cNvPr id="108" name="TextBox 107">
            <a:extLst>
              <a:ext uri="{FF2B5EF4-FFF2-40B4-BE49-F238E27FC236}">
                <a16:creationId xmlns:a16="http://schemas.microsoft.com/office/drawing/2014/main" id="{C71540AF-7485-06D1-4862-6C199F62D1A2}"/>
              </a:ext>
            </a:extLst>
          </p:cNvPr>
          <p:cNvSpPr txBox="1"/>
          <p:nvPr/>
        </p:nvSpPr>
        <p:spPr>
          <a:xfrm>
            <a:off x="7754309" y="4627718"/>
            <a:ext cx="1577772" cy="707886"/>
          </a:xfrm>
          <a:prstGeom prst="rect">
            <a:avLst/>
          </a:prstGeom>
          <a:noFill/>
        </p:spPr>
        <p:txBody>
          <a:bodyPr wrap="square" rtlCol="0">
            <a:spAutoFit/>
          </a:bodyPr>
          <a:lstStyle/>
          <a:p>
            <a:r>
              <a:rPr lang="es-CO" sz="2000" b="1" dirty="0">
                <a:latin typeface="Montserrat" panose="00000800000000000000" pitchFamily="2" charset="0"/>
              </a:rPr>
              <a:t>STEP </a:t>
            </a:r>
            <a:r>
              <a:rPr lang="es-CO" sz="2000" b="1" dirty="0">
                <a:solidFill>
                  <a:schemeClr val="accent5"/>
                </a:solidFill>
                <a:latin typeface="Montserrat" panose="00000800000000000000" pitchFamily="2" charset="0"/>
              </a:rPr>
              <a:t>04</a:t>
            </a:r>
          </a:p>
          <a:p>
            <a:endParaRPr lang="es-CO" sz="2000" b="1" dirty="0">
              <a:latin typeface="Montserrat" panose="00000800000000000000" pitchFamily="2" charset="0"/>
            </a:endParaRPr>
          </a:p>
        </p:txBody>
      </p:sp>
      <p:sp>
        <p:nvSpPr>
          <p:cNvPr id="109" name="TextBox 108">
            <a:extLst>
              <a:ext uri="{FF2B5EF4-FFF2-40B4-BE49-F238E27FC236}">
                <a16:creationId xmlns:a16="http://schemas.microsoft.com/office/drawing/2014/main" id="{5BF36D3C-B75E-A96F-4A56-1CFA6C26E1ED}"/>
              </a:ext>
            </a:extLst>
          </p:cNvPr>
          <p:cNvSpPr txBox="1"/>
          <p:nvPr/>
        </p:nvSpPr>
        <p:spPr>
          <a:xfrm>
            <a:off x="7754309" y="4943906"/>
            <a:ext cx="2490412" cy="600164"/>
          </a:xfrm>
          <a:prstGeom prst="rect">
            <a:avLst/>
          </a:prstGeom>
          <a:noFill/>
        </p:spPr>
        <p:txBody>
          <a:bodyPr wrap="square" rtlCol="0">
            <a:spAutoFit/>
          </a:bodyPr>
          <a:lstStyle/>
          <a:p>
            <a:r>
              <a:rPr lang="en-US" sz="1100" b="0" i="0" dirty="0">
                <a:solidFill>
                  <a:srgbClr val="000000"/>
                </a:solidFill>
                <a:effectLst/>
                <a:latin typeface="Lato Light" panose="020F0302020204030203" pitchFamily="34" charset="0"/>
              </a:rPr>
              <a:t>You can do whatever you want, go a impress your audience with an amazing presentation</a:t>
            </a:r>
          </a:p>
        </p:txBody>
      </p:sp>
      <p:sp>
        <p:nvSpPr>
          <p:cNvPr id="110" name="TextBox 109">
            <a:extLst>
              <a:ext uri="{FF2B5EF4-FFF2-40B4-BE49-F238E27FC236}">
                <a16:creationId xmlns:a16="http://schemas.microsoft.com/office/drawing/2014/main" id="{213AD5F6-B1E5-8781-BEBA-057732A10821}"/>
              </a:ext>
            </a:extLst>
          </p:cNvPr>
          <p:cNvSpPr txBox="1"/>
          <p:nvPr/>
        </p:nvSpPr>
        <p:spPr>
          <a:xfrm>
            <a:off x="10660486" y="3514002"/>
            <a:ext cx="1577772" cy="707886"/>
          </a:xfrm>
          <a:prstGeom prst="rect">
            <a:avLst/>
          </a:prstGeom>
          <a:noFill/>
        </p:spPr>
        <p:txBody>
          <a:bodyPr wrap="square" rtlCol="0">
            <a:spAutoFit/>
          </a:bodyPr>
          <a:lstStyle/>
          <a:p>
            <a:r>
              <a:rPr lang="es-CO" sz="2000" b="1" dirty="0">
                <a:latin typeface="Montserrat" panose="00000800000000000000" pitchFamily="2" charset="0"/>
              </a:rPr>
              <a:t>STEP </a:t>
            </a:r>
            <a:r>
              <a:rPr lang="es-CO" sz="2000" b="1" dirty="0">
                <a:solidFill>
                  <a:schemeClr val="tx2"/>
                </a:solidFill>
                <a:latin typeface="Montserrat" panose="00000800000000000000" pitchFamily="2" charset="0"/>
              </a:rPr>
              <a:t>05</a:t>
            </a:r>
          </a:p>
          <a:p>
            <a:endParaRPr lang="es-CO" sz="2000" b="1" dirty="0">
              <a:latin typeface="Montserrat" panose="00000800000000000000" pitchFamily="2" charset="0"/>
            </a:endParaRPr>
          </a:p>
        </p:txBody>
      </p:sp>
      <p:sp>
        <p:nvSpPr>
          <p:cNvPr id="111" name="TextBox 110">
            <a:extLst>
              <a:ext uri="{FF2B5EF4-FFF2-40B4-BE49-F238E27FC236}">
                <a16:creationId xmlns:a16="http://schemas.microsoft.com/office/drawing/2014/main" id="{7C0B326D-A312-ECE9-3A45-8B42E8C4801F}"/>
              </a:ext>
            </a:extLst>
          </p:cNvPr>
          <p:cNvSpPr txBox="1"/>
          <p:nvPr/>
        </p:nvSpPr>
        <p:spPr>
          <a:xfrm>
            <a:off x="10660486" y="3830190"/>
            <a:ext cx="1227108" cy="1277273"/>
          </a:xfrm>
          <a:prstGeom prst="rect">
            <a:avLst/>
          </a:prstGeom>
          <a:noFill/>
        </p:spPr>
        <p:txBody>
          <a:bodyPr wrap="square" rtlCol="0">
            <a:spAutoFit/>
          </a:bodyPr>
          <a:lstStyle/>
          <a:p>
            <a:r>
              <a:rPr lang="en-US" sz="1100" b="0" i="0" dirty="0">
                <a:solidFill>
                  <a:srgbClr val="000000"/>
                </a:solidFill>
                <a:effectLst/>
                <a:latin typeface="Lato Light" panose="020F0302020204030203" pitchFamily="34" charset="0"/>
              </a:rPr>
              <a:t>You can do whatever you want, go a impress your audience with an amazing presentation</a:t>
            </a:r>
          </a:p>
        </p:txBody>
      </p:sp>
      <p:sp>
        <p:nvSpPr>
          <p:cNvPr id="112" name="TextBox 111">
            <a:extLst>
              <a:ext uri="{FF2B5EF4-FFF2-40B4-BE49-F238E27FC236}">
                <a16:creationId xmlns:a16="http://schemas.microsoft.com/office/drawing/2014/main" id="{E0A09679-C845-3DBC-18B1-84C651405871}"/>
              </a:ext>
            </a:extLst>
          </p:cNvPr>
          <p:cNvSpPr txBox="1"/>
          <p:nvPr/>
        </p:nvSpPr>
        <p:spPr>
          <a:xfrm>
            <a:off x="257068" y="299449"/>
            <a:ext cx="4153860" cy="1200329"/>
          </a:xfrm>
          <a:prstGeom prst="rect">
            <a:avLst/>
          </a:prstGeom>
          <a:noFill/>
        </p:spPr>
        <p:txBody>
          <a:bodyPr wrap="square" rtlCol="0">
            <a:spAutoFit/>
          </a:bodyPr>
          <a:lstStyle/>
          <a:p>
            <a:r>
              <a:rPr lang="es-CO" sz="2000" b="1" dirty="0">
                <a:latin typeface="Montserrat Black" panose="00000A00000000000000" pitchFamily="2" charset="0"/>
              </a:rPr>
              <a:t>AGENDA INFOGRAPHIC</a:t>
            </a:r>
          </a:p>
          <a:p>
            <a:r>
              <a:rPr lang="es-CO" sz="1600" dirty="0">
                <a:solidFill>
                  <a:schemeClr val="tx1">
                    <a:lumMod val="65000"/>
                    <a:lumOff val="35000"/>
                  </a:schemeClr>
                </a:solidFill>
                <a:latin typeface="Lato Light" panose="020F0302020204030203" pitchFamily="34" charset="0"/>
              </a:rPr>
              <a:t>DESIGN TEMPLATE </a:t>
            </a:r>
            <a:r>
              <a:rPr lang="es-CO" sz="1600" dirty="0">
                <a:solidFill>
                  <a:schemeClr val="accent3"/>
                </a:solidFill>
                <a:latin typeface="Lato Light" panose="020F0302020204030203" pitchFamily="34" charset="0"/>
              </a:rPr>
              <a:t>FOR FREE DOWNLOAD</a:t>
            </a:r>
          </a:p>
          <a:p>
            <a:endParaRPr lang="es-CO" sz="2000" b="1" dirty="0">
              <a:latin typeface="Montserrat" panose="00000800000000000000" pitchFamily="2" charset="0"/>
            </a:endParaRPr>
          </a:p>
        </p:txBody>
      </p:sp>
      <p:grpSp>
        <p:nvGrpSpPr>
          <p:cNvPr id="122" name="Group 121">
            <a:extLst>
              <a:ext uri="{FF2B5EF4-FFF2-40B4-BE49-F238E27FC236}">
                <a16:creationId xmlns:a16="http://schemas.microsoft.com/office/drawing/2014/main" id="{E7EDF00B-599F-F0C7-8879-4CFF84F83C86}"/>
              </a:ext>
            </a:extLst>
          </p:cNvPr>
          <p:cNvGrpSpPr/>
          <p:nvPr/>
        </p:nvGrpSpPr>
        <p:grpSpPr>
          <a:xfrm>
            <a:off x="1665254" y="1021052"/>
            <a:ext cx="1204647" cy="45719"/>
            <a:chOff x="1665254" y="1021052"/>
            <a:chExt cx="1204647" cy="45719"/>
          </a:xfrm>
        </p:grpSpPr>
        <p:sp>
          <p:nvSpPr>
            <p:cNvPr id="113" name="Rectangle 112">
              <a:extLst>
                <a:ext uri="{FF2B5EF4-FFF2-40B4-BE49-F238E27FC236}">
                  <a16:creationId xmlns:a16="http://schemas.microsoft.com/office/drawing/2014/main" id="{B718A0D3-448B-386E-D0C5-8BE752B929F2}"/>
                </a:ext>
              </a:extLst>
            </p:cNvPr>
            <p:cNvSpPr/>
            <p:nvPr/>
          </p:nvSpPr>
          <p:spPr>
            <a:xfrm>
              <a:off x="1665254" y="1021052"/>
              <a:ext cx="164682" cy="4571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14" name="Rectangle 113">
              <a:extLst>
                <a:ext uri="{FF2B5EF4-FFF2-40B4-BE49-F238E27FC236}">
                  <a16:creationId xmlns:a16="http://schemas.microsoft.com/office/drawing/2014/main" id="{611A8D01-7CB4-4947-5114-1D2FE413089F}"/>
                </a:ext>
              </a:extLst>
            </p:cNvPr>
            <p:cNvSpPr/>
            <p:nvPr/>
          </p:nvSpPr>
          <p:spPr>
            <a:xfrm>
              <a:off x="1856101" y="1021052"/>
              <a:ext cx="164682" cy="457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15" name="Rectangle 114">
              <a:extLst>
                <a:ext uri="{FF2B5EF4-FFF2-40B4-BE49-F238E27FC236}">
                  <a16:creationId xmlns:a16="http://schemas.microsoft.com/office/drawing/2014/main" id="{B8859BAA-063B-C260-B825-543144EA4FC0}"/>
                </a:ext>
              </a:extLst>
            </p:cNvPr>
            <p:cNvSpPr/>
            <p:nvPr/>
          </p:nvSpPr>
          <p:spPr>
            <a:xfrm>
              <a:off x="2072263" y="1021052"/>
              <a:ext cx="164682" cy="4571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19" name="Rectangle 118">
              <a:extLst>
                <a:ext uri="{FF2B5EF4-FFF2-40B4-BE49-F238E27FC236}">
                  <a16:creationId xmlns:a16="http://schemas.microsoft.com/office/drawing/2014/main" id="{D8945E39-BA7D-B21D-9405-1479AFB4C9FD}"/>
                </a:ext>
              </a:extLst>
            </p:cNvPr>
            <p:cNvSpPr/>
            <p:nvPr/>
          </p:nvSpPr>
          <p:spPr>
            <a:xfrm>
              <a:off x="2298210" y="1021052"/>
              <a:ext cx="164682" cy="4571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120" name="Rectangle 119">
              <a:extLst>
                <a:ext uri="{FF2B5EF4-FFF2-40B4-BE49-F238E27FC236}">
                  <a16:creationId xmlns:a16="http://schemas.microsoft.com/office/drawing/2014/main" id="{B795FABB-F676-E2CB-6B61-AFEB55E3FF8D}"/>
                </a:ext>
              </a:extLst>
            </p:cNvPr>
            <p:cNvSpPr/>
            <p:nvPr/>
          </p:nvSpPr>
          <p:spPr>
            <a:xfrm>
              <a:off x="2489057" y="1021052"/>
              <a:ext cx="164682" cy="457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21" name="Rectangle 120">
              <a:extLst>
                <a:ext uri="{FF2B5EF4-FFF2-40B4-BE49-F238E27FC236}">
                  <a16:creationId xmlns:a16="http://schemas.microsoft.com/office/drawing/2014/main" id="{8FCF829B-B568-26FA-B799-44832984001A}"/>
                </a:ext>
              </a:extLst>
            </p:cNvPr>
            <p:cNvSpPr/>
            <p:nvPr/>
          </p:nvSpPr>
          <p:spPr>
            <a:xfrm>
              <a:off x="2705219" y="1021052"/>
              <a:ext cx="164682" cy="4571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grpSp>
      <p:sp>
        <p:nvSpPr>
          <p:cNvPr id="2" name="Round Diagonal Corner Rectangle 5">
            <a:extLst>
              <a:ext uri="{FF2B5EF4-FFF2-40B4-BE49-F238E27FC236}">
                <a16:creationId xmlns:a16="http://schemas.microsoft.com/office/drawing/2014/main" id="{A8372E41-499D-1119-1AEB-AF4CE107732B}"/>
              </a:ext>
            </a:extLst>
          </p:cNvPr>
          <p:cNvSpPr/>
          <p:nvPr/>
        </p:nvSpPr>
        <p:spPr>
          <a:xfrm>
            <a:off x="357164" y="193988"/>
            <a:ext cx="11530429" cy="73067"/>
          </a:xfrm>
          <a:prstGeom prst="round2DiagRect">
            <a:avLst>
              <a:gd name="adj1" fmla="val 28359"/>
              <a:gd name="adj2" fmla="val 135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Tree>
    <p:extLst>
      <p:ext uri="{BB962C8B-B14F-4D97-AF65-F5344CB8AC3E}">
        <p14:creationId xmlns:p14="http://schemas.microsoft.com/office/powerpoint/2010/main" val="419518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131BA4-080D-E74F-8634-E05971401268}"/>
              </a:ext>
            </a:extLst>
          </p:cNvPr>
          <p:cNvSpPr/>
          <p:nvPr/>
        </p:nvSpPr>
        <p:spPr>
          <a:xfrm>
            <a:off x="1588" y="0"/>
            <a:ext cx="1218882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pic>
        <p:nvPicPr>
          <p:cNvPr id="3" name="Picture Placeholder 2" descr="A person sitting at a table with a computer in front of a city&#10;&#10;AI-generated content may be incorrect.">
            <a:extLst>
              <a:ext uri="{FF2B5EF4-FFF2-40B4-BE49-F238E27FC236}">
                <a16:creationId xmlns:a16="http://schemas.microsoft.com/office/drawing/2014/main" id="{9C4CD631-68DF-ACEA-E3ED-49E9358C415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6" name="Round Diagonal Corner Rectangle 5">
            <a:extLst>
              <a:ext uri="{FF2B5EF4-FFF2-40B4-BE49-F238E27FC236}">
                <a16:creationId xmlns:a16="http://schemas.microsoft.com/office/drawing/2014/main" id="{647028A3-6869-6C4F-9927-67C8D0C5E273}"/>
              </a:ext>
            </a:extLst>
          </p:cNvPr>
          <p:cNvSpPr/>
          <p:nvPr/>
        </p:nvSpPr>
        <p:spPr>
          <a:xfrm>
            <a:off x="1107611" y="622300"/>
            <a:ext cx="9976778" cy="5613400"/>
          </a:xfrm>
          <a:prstGeom prst="round2DiagRect">
            <a:avLst>
              <a:gd name="adj1" fmla="val 28359"/>
              <a:gd name="adj2" fmla="val 1357"/>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8" name="TextBox 7">
            <a:extLst>
              <a:ext uri="{FF2B5EF4-FFF2-40B4-BE49-F238E27FC236}">
                <a16:creationId xmlns:a16="http://schemas.microsoft.com/office/drawing/2014/main" id="{3B8B4AAD-433E-CC4C-A007-9531F5D8C26F}"/>
              </a:ext>
            </a:extLst>
          </p:cNvPr>
          <p:cNvSpPr txBox="1"/>
          <p:nvPr/>
        </p:nvSpPr>
        <p:spPr>
          <a:xfrm>
            <a:off x="3732214" y="4047099"/>
            <a:ext cx="4892672" cy="539378"/>
          </a:xfrm>
          <a:prstGeom prst="rect">
            <a:avLst/>
          </a:prstGeom>
          <a:noFill/>
        </p:spPr>
        <p:txBody>
          <a:bodyPr wrap="square" rtlCol="0" anchor="t">
            <a:spAutoFit/>
          </a:bodyPr>
          <a:lstStyle/>
          <a:p>
            <a:pPr algn="ctr">
              <a:lnSpc>
                <a:spcPts val="1800"/>
              </a:lnSpc>
            </a:pPr>
            <a:r>
              <a:rPr lang="en-US" sz="1200" spc="-10" dirty="0">
                <a:solidFill>
                  <a:schemeClr val="bg1"/>
                </a:solidFill>
                <a:latin typeface="Lato Light" panose="020F0302020204030203" pitchFamily="34" charset="0"/>
                <a:cs typeface="Poppins" pitchFamily="2" charset="77"/>
              </a:rPr>
              <a:t>You can do whatever you want, go a impress your audience with an amazing presentation</a:t>
            </a:r>
          </a:p>
        </p:txBody>
      </p:sp>
      <p:sp>
        <p:nvSpPr>
          <p:cNvPr id="11" name="TextBox 10">
            <a:extLst>
              <a:ext uri="{FF2B5EF4-FFF2-40B4-BE49-F238E27FC236}">
                <a16:creationId xmlns:a16="http://schemas.microsoft.com/office/drawing/2014/main" id="{8617EFBA-1450-D643-AE21-FDF6C911230A}"/>
              </a:ext>
            </a:extLst>
          </p:cNvPr>
          <p:cNvSpPr txBox="1"/>
          <p:nvPr/>
        </p:nvSpPr>
        <p:spPr>
          <a:xfrm>
            <a:off x="3897314" y="2185051"/>
            <a:ext cx="4727572" cy="1862048"/>
          </a:xfrm>
          <a:prstGeom prst="rect">
            <a:avLst/>
          </a:prstGeom>
          <a:noFill/>
        </p:spPr>
        <p:txBody>
          <a:bodyPr wrap="square" rtlCol="0" anchor="b">
            <a:spAutoFit/>
          </a:bodyPr>
          <a:lstStyle/>
          <a:p>
            <a:pPr algn="ctr"/>
            <a:r>
              <a:rPr lang="en-US" sz="5750" b="1" spc="-145" dirty="0">
                <a:solidFill>
                  <a:schemeClr val="bg1"/>
                </a:solidFill>
                <a:latin typeface="Montserrat" panose="00000800000000000000" pitchFamily="2" charset="0"/>
                <a:cs typeface="Poppins" pitchFamily="2" charset="77"/>
              </a:rPr>
              <a:t>THE PROBLEM</a:t>
            </a:r>
          </a:p>
        </p:txBody>
      </p:sp>
    </p:spTree>
    <p:extLst>
      <p:ext uri="{BB962C8B-B14F-4D97-AF65-F5344CB8AC3E}">
        <p14:creationId xmlns:p14="http://schemas.microsoft.com/office/powerpoint/2010/main" val="37450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F8E2C2B3-C221-6C43-89A8-E5A2FC32DB19}"/>
              </a:ext>
            </a:extLst>
          </p:cNvPr>
          <p:cNvSpPr txBox="1">
            <a:spLocks/>
          </p:cNvSpPr>
          <p:nvPr/>
        </p:nvSpPr>
        <p:spPr>
          <a:xfrm>
            <a:off x="6096000" y="0"/>
            <a:ext cx="6094413" cy="6858000"/>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solidFill>
            <a:schemeClr val="bg1">
              <a:lumMod val="95000"/>
            </a:schemeClr>
          </a:solidFill>
        </p:spPr>
        <p:txBody>
          <a:bodyPr/>
          <a:lstStyle/>
          <a:p>
            <a:endParaRPr lang="es-CO" sz="900"/>
          </a:p>
        </p:txBody>
      </p:sp>
      <p:sp>
        <p:nvSpPr>
          <p:cNvPr id="11" name="TextBox 10">
            <a:extLst>
              <a:ext uri="{FF2B5EF4-FFF2-40B4-BE49-F238E27FC236}">
                <a16:creationId xmlns:a16="http://schemas.microsoft.com/office/drawing/2014/main" id="{4840F0E8-D9DA-CC40-B95C-1EB8184DE484}"/>
              </a:ext>
            </a:extLst>
          </p:cNvPr>
          <p:cNvSpPr txBox="1"/>
          <p:nvPr/>
        </p:nvSpPr>
        <p:spPr>
          <a:xfrm>
            <a:off x="762000" y="4158539"/>
            <a:ext cx="4145113" cy="539378"/>
          </a:xfrm>
          <a:prstGeom prst="rect">
            <a:avLst/>
          </a:prstGeom>
          <a:noFill/>
        </p:spPr>
        <p:txBody>
          <a:bodyPr wrap="square" rtlCol="0" anchor="t">
            <a:spAutoFit/>
          </a:bodyPr>
          <a:lstStyle/>
          <a:p>
            <a:pPr algn="r">
              <a:lnSpc>
                <a:spcPts val="1800"/>
              </a:lnSpc>
            </a:pPr>
            <a:r>
              <a:rPr lang="en-US" sz="1200" spc="-10" dirty="0">
                <a:latin typeface="Lato Light" panose="020F0302020204030203" pitchFamily="34" charset="0"/>
                <a:cs typeface="Poppins" pitchFamily="2" charset="77"/>
              </a:rPr>
              <a:t>You can do whatever you want, go a impress your audience with an amazing presentation</a:t>
            </a:r>
          </a:p>
        </p:txBody>
      </p:sp>
      <p:pic>
        <p:nvPicPr>
          <p:cNvPr id="5" name="Picture Placeholder 4" descr="A person sitting at a table with a computer in front of a city&#10;&#10;AI-generated content may be incorrect.">
            <a:extLst>
              <a:ext uri="{FF2B5EF4-FFF2-40B4-BE49-F238E27FC236}">
                <a16:creationId xmlns:a16="http://schemas.microsoft.com/office/drawing/2014/main" id="{74FCA273-7506-1B3E-844C-3AB208B1F0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
        <p:nvSpPr>
          <p:cNvPr id="7" name="Picture Placeholder 3">
            <a:extLst>
              <a:ext uri="{FF2B5EF4-FFF2-40B4-BE49-F238E27FC236}">
                <a16:creationId xmlns:a16="http://schemas.microsoft.com/office/drawing/2014/main" id="{C18FAD36-8A5A-B64C-9264-A1AAD9B3163B}"/>
              </a:ext>
            </a:extLst>
          </p:cNvPr>
          <p:cNvSpPr txBox="1">
            <a:spLocks/>
          </p:cNvSpPr>
          <p:nvPr/>
        </p:nvSpPr>
        <p:spPr>
          <a:xfrm>
            <a:off x="6096000" y="0"/>
            <a:ext cx="6094413" cy="6858000"/>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solidFill>
            <a:schemeClr val="accent4">
              <a:alpha val="55000"/>
            </a:schemeClr>
          </a:solidFill>
        </p:spPr>
        <p:txBody>
          <a:bodyPr/>
          <a:lstStyle/>
          <a:p>
            <a:endParaRPr lang="es-CO" sz="900"/>
          </a:p>
        </p:txBody>
      </p:sp>
      <p:sp>
        <p:nvSpPr>
          <p:cNvPr id="2" name="Round Diagonal Corner Rectangle 5">
            <a:extLst>
              <a:ext uri="{FF2B5EF4-FFF2-40B4-BE49-F238E27FC236}">
                <a16:creationId xmlns:a16="http://schemas.microsoft.com/office/drawing/2014/main" id="{29A6E3A7-526A-A3DC-BF58-120A18CA4A37}"/>
              </a:ext>
            </a:extLst>
          </p:cNvPr>
          <p:cNvSpPr/>
          <p:nvPr/>
        </p:nvSpPr>
        <p:spPr>
          <a:xfrm>
            <a:off x="810687" y="1879600"/>
            <a:ext cx="4200564" cy="2123653"/>
          </a:xfrm>
          <a:prstGeom prst="round2DiagRect">
            <a:avLst>
              <a:gd name="adj1" fmla="val 28359"/>
              <a:gd name="adj2" fmla="val 1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0" name="TextBox 9">
            <a:extLst>
              <a:ext uri="{FF2B5EF4-FFF2-40B4-BE49-F238E27FC236}">
                <a16:creationId xmlns:a16="http://schemas.microsoft.com/office/drawing/2014/main" id="{2DC3D625-24E4-B847-86F8-EA616D98D6AC}"/>
              </a:ext>
            </a:extLst>
          </p:cNvPr>
          <p:cNvSpPr txBox="1"/>
          <p:nvPr/>
        </p:nvSpPr>
        <p:spPr>
          <a:xfrm>
            <a:off x="607061" y="2010402"/>
            <a:ext cx="4145113" cy="1862048"/>
          </a:xfrm>
          <a:prstGeom prst="rect">
            <a:avLst/>
          </a:prstGeom>
          <a:noFill/>
        </p:spPr>
        <p:txBody>
          <a:bodyPr wrap="square" rtlCol="0" anchor="b">
            <a:spAutoFit/>
          </a:bodyPr>
          <a:lstStyle/>
          <a:p>
            <a:pPr algn="r"/>
            <a:r>
              <a:rPr lang="en-US" sz="5750" b="1" spc="-145" dirty="0">
                <a:solidFill>
                  <a:schemeClr val="bg1"/>
                </a:solidFill>
                <a:latin typeface="Montserrat" panose="00000800000000000000" pitchFamily="2" charset="0"/>
                <a:cs typeface="Poppins" pitchFamily="2" charset="77"/>
              </a:rPr>
              <a:t>THE SOLUTION</a:t>
            </a:r>
          </a:p>
        </p:txBody>
      </p:sp>
    </p:spTree>
    <p:extLst>
      <p:ext uri="{BB962C8B-B14F-4D97-AF65-F5344CB8AC3E}">
        <p14:creationId xmlns:p14="http://schemas.microsoft.com/office/powerpoint/2010/main" val="1021061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7B955493-DBA7-6D11-976D-E1E520AA475F}"/>
              </a:ext>
            </a:extLst>
          </p:cNvPr>
          <p:cNvSpPr>
            <a:spLocks noChangeArrowheads="1"/>
          </p:cNvSpPr>
          <p:nvPr/>
        </p:nvSpPr>
        <p:spPr bwMode="auto">
          <a:xfrm>
            <a:off x="2036636" y="1667589"/>
            <a:ext cx="8116754" cy="4820419"/>
          </a:xfrm>
          <a:custGeom>
            <a:avLst/>
            <a:gdLst>
              <a:gd name="connsiteX0" fmla="*/ 4583546 w 4691512"/>
              <a:gd name="connsiteY0" fmla="*/ 2645494 h 2786219"/>
              <a:gd name="connsiteX1" fmla="*/ 4595415 w 4691512"/>
              <a:gd name="connsiteY1" fmla="*/ 2647917 h 2786219"/>
              <a:gd name="connsiteX2" fmla="*/ 4600091 w 4691512"/>
              <a:gd name="connsiteY2" fmla="*/ 2675917 h 2786219"/>
              <a:gd name="connsiteX3" fmla="*/ 4559808 w 4691512"/>
              <a:gd name="connsiteY3" fmla="*/ 2718277 h 2786219"/>
              <a:gd name="connsiteX4" fmla="*/ 4530675 w 4691512"/>
              <a:gd name="connsiteY4" fmla="*/ 2749509 h 2786219"/>
              <a:gd name="connsiteX5" fmla="*/ 4504779 w 4691512"/>
              <a:gd name="connsiteY5" fmla="*/ 2774997 h 2786219"/>
              <a:gd name="connsiteX6" fmla="*/ 4491112 w 4691512"/>
              <a:gd name="connsiteY6" fmla="*/ 2781458 h 2786219"/>
              <a:gd name="connsiteX7" fmla="*/ 4470970 w 4691512"/>
              <a:gd name="connsiteY7" fmla="*/ 2767099 h 2786219"/>
              <a:gd name="connsiteX8" fmla="*/ 4475646 w 4691512"/>
              <a:gd name="connsiteY8" fmla="*/ 2750227 h 2786219"/>
              <a:gd name="connsiteX9" fmla="*/ 4515929 w 4691512"/>
              <a:gd name="connsiteY9" fmla="*/ 2708944 h 2786219"/>
              <a:gd name="connsiteX10" fmla="*/ 4575993 w 4691512"/>
              <a:gd name="connsiteY10" fmla="*/ 2654378 h 2786219"/>
              <a:gd name="connsiteX11" fmla="*/ 4583546 w 4691512"/>
              <a:gd name="connsiteY11" fmla="*/ 2645494 h 2786219"/>
              <a:gd name="connsiteX12" fmla="*/ 4193946 w 4691512"/>
              <a:gd name="connsiteY12" fmla="*/ 2606519 h 2786219"/>
              <a:gd name="connsiteX13" fmla="*/ 4213203 w 4691512"/>
              <a:gd name="connsiteY13" fmla="*/ 2607690 h 2786219"/>
              <a:gd name="connsiteX14" fmla="*/ 4225357 w 4691512"/>
              <a:gd name="connsiteY14" fmla="*/ 2646974 h 2786219"/>
              <a:gd name="connsiteX15" fmla="*/ 4216063 w 4691512"/>
              <a:gd name="connsiteY15" fmla="*/ 2656345 h 2786219"/>
              <a:gd name="connsiteX16" fmla="*/ 4191041 w 4691512"/>
              <a:gd name="connsiteY16" fmla="*/ 2647335 h 2786219"/>
              <a:gd name="connsiteX17" fmla="*/ 4187824 w 4691512"/>
              <a:gd name="connsiteY17" fmla="*/ 2625350 h 2786219"/>
              <a:gd name="connsiteX18" fmla="*/ 4193946 w 4691512"/>
              <a:gd name="connsiteY18" fmla="*/ 2606519 h 2786219"/>
              <a:gd name="connsiteX19" fmla="*/ 4640279 w 4691512"/>
              <a:gd name="connsiteY19" fmla="*/ 2507178 h 2786219"/>
              <a:gd name="connsiteX20" fmla="*/ 4652150 w 4691512"/>
              <a:gd name="connsiteY20" fmla="*/ 2518283 h 2786219"/>
              <a:gd name="connsiteX21" fmla="*/ 4652869 w 4691512"/>
              <a:gd name="connsiteY21" fmla="*/ 2524731 h 2786219"/>
              <a:gd name="connsiteX22" fmla="*/ 4652150 w 4691512"/>
              <a:gd name="connsiteY22" fmla="*/ 2530463 h 2786219"/>
              <a:gd name="connsiteX23" fmla="*/ 4684885 w 4691512"/>
              <a:gd name="connsiteY23" fmla="*/ 2576674 h 2786219"/>
              <a:gd name="connsiteX24" fmla="*/ 4688842 w 4691512"/>
              <a:gd name="connsiteY24" fmla="*/ 2591720 h 2786219"/>
              <a:gd name="connsiteX25" fmla="*/ 4639200 w 4691512"/>
              <a:gd name="connsiteY25" fmla="*/ 2649752 h 2786219"/>
              <a:gd name="connsiteX26" fmla="*/ 4630926 w 4691512"/>
              <a:gd name="connsiteY26" fmla="*/ 2656558 h 2786219"/>
              <a:gd name="connsiteX27" fmla="*/ 4623012 w 4691512"/>
              <a:gd name="connsiteY27" fmla="*/ 2656200 h 2786219"/>
              <a:gd name="connsiteX28" fmla="*/ 4621213 w 4691512"/>
              <a:gd name="connsiteY28" fmla="*/ 2649036 h 2786219"/>
              <a:gd name="connsiteX29" fmla="*/ 4621933 w 4691512"/>
              <a:gd name="connsiteY29" fmla="*/ 2615721 h 2786219"/>
              <a:gd name="connsiteX30" fmla="*/ 4625530 w 4691512"/>
              <a:gd name="connsiteY30" fmla="*/ 2600675 h 2786219"/>
              <a:gd name="connsiteX31" fmla="*/ 4639559 w 4691512"/>
              <a:gd name="connsiteY31" fmla="*/ 2535120 h 2786219"/>
              <a:gd name="connsiteX32" fmla="*/ 4637761 w 4691512"/>
              <a:gd name="connsiteY32" fmla="*/ 2520791 h 2786219"/>
              <a:gd name="connsiteX33" fmla="*/ 4640279 w 4691512"/>
              <a:gd name="connsiteY33" fmla="*/ 2507178 h 2786219"/>
              <a:gd name="connsiteX34" fmla="*/ 4568613 w 4691512"/>
              <a:gd name="connsiteY34" fmla="*/ 2207141 h 2786219"/>
              <a:gd name="connsiteX35" fmla="*/ 4587504 w 4691512"/>
              <a:gd name="connsiteY35" fmla="*/ 2229002 h 2786219"/>
              <a:gd name="connsiteX36" fmla="*/ 4565649 w 4691512"/>
              <a:gd name="connsiteY36" fmla="*/ 2209327 h 2786219"/>
              <a:gd name="connsiteX37" fmla="*/ 4568613 w 4691512"/>
              <a:gd name="connsiteY37" fmla="*/ 2207141 h 2786219"/>
              <a:gd name="connsiteX38" fmla="*/ 2871958 w 4691512"/>
              <a:gd name="connsiteY38" fmla="*/ 2061091 h 2786219"/>
              <a:gd name="connsiteX39" fmla="*/ 2880908 w 4691512"/>
              <a:gd name="connsiteY39" fmla="*/ 2076984 h 2786219"/>
              <a:gd name="connsiteX40" fmla="*/ 2881981 w 4691512"/>
              <a:gd name="connsiteY40" fmla="*/ 2086736 h 2786219"/>
              <a:gd name="connsiteX41" fmla="*/ 2884129 w 4691512"/>
              <a:gd name="connsiteY41" fmla="*/ 2087458 h 2786219"/>
              <a:gd name="connsiteX42" fmla="*/ 2873748 w 4691512"/>
              <a:gd name="connsiteY42" fmla="*/ 2117437 h 2786219"/>
              <a:gd name="connsiteX43" fmla="*/ 2854418 w 4691512"/>
              <a:gd name="connsiteY43" fmla="*/ 2179924 h 2786219"/>
              <a:gd name="connsiteX44" fmla="*/ 2819337 w 4691512"/>
              <a:gd name="connsiteY44" fmla="*/ 2243855 h 2786219"/>
              <a:gd name="connsiteX45" fmla="*/ 2783898 w 4691512"/>
              <a:gd name="connsiteY45" fmla="*/ 2241688 h 2786219"/>
              <a:gd name="connsiteX46" fmla="*/ 2778887 w 4691512"/>
              <a:gd name="connsiteY46" fmla="*/ 2197983 h 2786219"/>
              <a:gd name="connsiteX47" fmla="*/ 2789626 w 4691512"/>
              <a:gd name="connsiteY47" fmla="*/ 2135497 h 2786219"/>
              <a:gd name="connsiteX48" fmla="*/ 2809672 w 4691512"/>
              <a:gd name="connsiteY48" fmla="*/ 2108407 h 2786219"/>
              <a:gd name="connsiteX49" fmla="*/ 2858714 w 4691512"/>
              <a:gd name="connsiteY49" fmla="*/ 2070843 h 2786219"/>
              <a:gd name="connsiteX50" fmla="*/ 2871958 w 4691512"/>
              <a:gd name="connsiteY50" fmla="*/ 2061091 h 2786219"/>
              <a:gd name="connsiteX51" fmla="*/ 4254901 w 4691512"/>
              <a:gd name="connsiteY51" fmla="*/ 2046803 h 2786219"/>
              <a:gd name="connsiteX52" fmla="*/ 4264273 w 4691512"/>
              <a:gd name="connsiteY52" fmla="*/ 2069100 h 2786219"/>
              <a:gd name="connsiteX53" fmla="*/ 4283379 w 4691512"/>
              <a:gd name="connsiteY53" fmla="*/ 2099308 h 2786219"/>
              <a:gd name="connsiteX54" fmla="*/ 4291670 w 4691512"/>
              <a:gd name="connsiteY54" fmla="*/ 2123044 h 2786219"/>
              <a:gd name="connsiteX55" fmla="*/ 4298159 w 4691512"/>
              <a:gd name="connsiteY55" fmla="*/ 2153971 h 2786219"/>
              <a:gd name="connsiteX56" fmla="*/ 4320870 w 4691512"/>
              <a:gd name="connsiteY56" fmla="*/ 2189215 h 2786219"/>
              <a:gd name="connsiteX57" fmla="*/ 4330963 w 4691512"/>
              <a:gd name="connsiteY57" fmla="*/ 2200003 h 2786219"/>
              <a:gd name="connsiteX58" fmla="*/ 4374221 w 4691512"/>
              <a:gd name="connsiteY58" fmla="*/ 2279121 h 2786219"/>
              <a:gd name="connsiteX59" fmla="*/ 4381791 w 4691512"/>
              <a:gd name="connsiteY59" fmla="*/ 2331626 h 2786219"/>
              <a:gd name="connsiteX60" fmla="*/ 4342499 w 4691512"/>
              <a:gd name="connsiteY60" fmla="*/ 2434119 h 2786219"/>
              <a:gd name="connsiteX61" fmla="*/ 4290589 w 4691512"/>
              <a:gd name="connsiteY61" fmla="*/ 2523665 h 2786219"/>
              <a:gd name="connsiteX62" fmla="*/ 4279414 w 4691512"/>
              <a:gd name="connsiteY62" fmla="*/ 2535533 h 2786219"/>
              <a:gd name="connsiteX63" fmla="*/ 4233632 w 4691512"/>
              <a:gd name="connsiteY63" fmla="*/ 2553155 h 2786219"/>
              <a:gd name="connsiteX64" fmla="*/ 4217050 w 4691512"/>
              <a:gd name="connsiteY64" fmla="*/ 2548479 h 2786219"/>
              <a:gd name="connsiteX65" fmla="*/ 4201910 w 4691512"/>
              <a:gd name="connsiteY65" fmla="*/ 2545602 h 2786219"/>
              <a:gd name="connsiteX66" fmla="*/ 4170908 w 4691512"/>
              <a:gd name="connsiteY66" fmla="*/ 2544883 h 2786219"/>
              <a:gd name="connsiteX67" fmla="*/ 4142069 w 4691512"/>
              <a:gd name="connsiteY67" fmla="*/ 2500649 h 2786219"/>
              <a:gd name="connsiteX68" fmla="*/ 4132336 w 4691512"/>
              <a:gd name="connsiteY68" fmla="*/ 2462170 h 2786219"/>
              <a:gd name="connsiteX69" fmla="*/ 4117196 w 4691512"/>
              <a:gd name="connsiteY69" fmla="*/ 2466485 h 2786219"/>
              <a:gd name="connsiteX70" fmla="*/ 4130173 w 4691512"/>
              <a:gd name="connsiteY70" fmla="*/ 2433400 h 2786219"/>
              <a:gd name="connsiteX71" fmla="*/ 4127289 w 4691512"/>
              <a:gd name="connsiteY71" fmla="*/ 2431961 h 2786219"/>
              <a:gd name="connsiteX72" fmla="*/ 4095567 w 4691512"/>
              <a:gd name="connsiteY72" fmla="*/ 2457494 h 2786219"/>
              <a:gd name="connsiteX73" fmla="*/ 4086555 w 4691512"/>
              <a:gd name="connsiteY73" fmla="*/ 2434119 h 2786219"/>
              <a:gd name="connsiteX74" fmla="*/ 4025272 w 4691512"/>
              <a:gd name="connsiteY74" fmla="*/ 2395999 h 2786219"/>
              <a:gd name="connsiteX75" fmla="*/ 3964711 w 4691512"/>
              <a:gd name="connsiteY75" fmla="*/ 2405349 h 2786219"/>
              <a:gd name="connsiteX76" fmla="*/ 3927942 w 4691512"/>
              <a:gd name="connsiteY76" fmla="*/ 2424049 h 2786219"/>
              <a:gd name="connsiteX77" fmla="*/ 3905592 w 4691512"/>
              <a:gd name="connsiteY77" fmla="*/ 2431961 h 2786219"/>
              <a:gd name="connsiteX78" fmla="*/ 3848996 w 4691512"/>
              <a:gd name="connsiteY78" fmla="*/ 2444908 h 2786219"/>
              <a:gd name="connsiteX79" fmla="*/ 3802493 w 4691512"/>
              <a:gd name="connsiteY79" fmla="*/ 2436636 h 2786219"/>
              <a:gd name="connsiteX80" fmla="*/ 3800330 w 4691512"/>
              <a:gd name="connsiteY80" fmla="*/ 2425488 h 2786219"/>
              <a:gd name="connsiteX81" fmla="*/ 3805016 w 4691512"/>
              <a:gd name="connsiteY81" fmla="*/ 2325872 h 2786219"/>
              <a:gd name="connsiteX82" fmla="*/ 3804296 w 4691512"/>
              <a:gd name="connsiteY82" fmla="*/ 2290988 h 2786219"/>
              <a:gd name="connsiteX83" fmla="*/ 3803935 w 4691512"/>
              <a:gd name="connsiteY83" fmla="*/ 2258262 h 2786219"/>
              <a:gd name="connsiteX84" fmla="*/ 3860892 w 4691512"/>
              <a:gd name="connsiteY84" fmla="*/ 2196767 h 2786219"/>
              <a:gd name="connsiteX85" fmla="*/ 3912080 w 4691512"/>
              <a:gd name="connsiteY85" fmla="*/ 2179864 h 2786219"/>
              <a:gd name="connsiteX86" fmla="*/ 3944884 w 4691512"/>
              <a:gd name="connsiteY86" fmla="*/ 2146419 h 2786219"/>
              <a:gd name="connsiteX87" fmla="*/ 3953896 w 4691512"/>
              <a:gd name="connsiteY87" fmla="*/ 2138508 h 2786219"/>
              <a:gd name="connsiteX88" fmla="*/ 3978409 w 4691512"/>
              <a:gd name="connsiteY88" fmla="*/ 2124482 h 2786219"/>
              <a:gd name="connsiteX89" fmla="*/ 3983096 w 4691512"/>
              <a:gd name="connsiteY89" fmla="*/ 2117290 h 2786219"/>
              <a:gd name="connsiteX90" fmla="*/ 4035726 w 4691512"/>
              <a:gd name="connsiteY90" fmla="*/ 2102905 h 2786219"/>
              <a:gd name="connsiteX91" fmla="*/ 4056274 w 4691512"/>
              <a:gd name="connsiteY91" fmla="*/ 2098589 h 2786219"/>
              <a:gd name="connsiteX92" fmla="*/ 4095927 w 4691512"/>
              <a:gd name="connsiteY92" fmla="*/ 2059030 h 2786219"/>
              <a:gd name="connsiteX93" fmla="*/ 4142790 w 4691512"/>
              <a:gd name="connsiteY93" fmla="*/ 2059390 h 2786219"/>
              <a:gd name="connsiteX94" fmla="*/ 4154686 w 4691512"/>
              <a:gd name="connsiteY94" fmla="*/ 2085283 h 2786219"/>
              <a:gd name="connsiteX95" fmla="*/ 4160814 w 4691512"/>
              <a:gd name="connsiteY95" fmla="*/ 2116570 h 2786219"/>
              <a:gd name="connsiteX96" fmla="*/ 4204073 w 4691512"/>
              <a:gd name="connsiteY96" fmla="*/ 2146060 h 2786219"/>
              <a:gd name="connsiteX97" fmla="*/ 4219573 w 4691512"/>
              <a:gd name="connsiteY97" fmla="*/ 2142463 h 2786219"/>
              <a:gd name="connsiteX98" fmla="*/ 4239761 w 4691512"/>
              <a:gd name="connsiteY98" fmla="*/ 2081687 h 2786219"/>
              <a:gd name="connsiteX99" fmla="*/ 4245168 w 4691512"/>
              <a:gd name="connsiteY99" fmla="*/ 2060109 h 2786219"/>
              <a:gd name="connsiteX100" fmla="*/ 4254901 w 4691512"/>
              <a:gd name="connsiteY100" fmla="*/ 2046803 h 2786219"/>
              <a:gd name="connsiteX101" fmla="*/ 3993533 w 4691512"/>
              <a:gd name="connsiteY101" fmla="*/ 2011483 h 2786219"/>
              <a:gd name="connsiteX102" fmla="*/ 4014429 w 4691512"/>
              <a:gd name="connsiteY102" fmla="*/ 2013223 h 2786219"/>
              <a:gd name="connsiteX103" fmla="*/ 3978274 w 4691512"/>
              <a:gd name="connsiteY103" fmla="*/ 2028976 h 2786219"/>
              <a:gd name="connsiteX104" fmla="*/ 3993533 w 4691512"/>
              <a:gd name="connsiteY104" fmla="*/ 2011483 h 2786219"/>
              <a:gd name="connsiteX105" fmla="*/ 3733628 w 4691512"/>
              <a:gd name="connsiteY105" fmla="*/ 1964607 h 2786219"/>
              <a:gd name="connsiteX106" fmla="*/ 3741861 w 4691512"/>
              <a:gd name="connsiteY106" fmla="*/ 1966018 h 2786219"/>
              <a:gd name="connsiteX107" fmla="*/ 3794125 w 4691512"/>
              <a:gd name="connsiteY107" fmla="*/ 1974132 h 2786219"/>
              <a:gd name="connsiteX108" fmla="*/ 3830279 w 4691512"/>
              <a:gd name="connsiteY108" fmla="*/ 1993535 h 2786219"/>
              <a:gd name="connsiteX109" fmla="*/ 3829205 w 4691512"/>
              <a:gd name="connsiteY109" fmla="*/ 1998826 h 2786219"/>
              <a:gd name="connsiteX110" fmla="*/ 3789829 w 4691512"/>
              <a:gd name="connsiteY110" fmla="*/ 1996710 h 2786219"/>
              <a:gd name="connsiteX111" fmla="*/ 3737208 w 4691512"/>
              <a:gd name="connsiteY111" fmla="*/ 1986479 h 2786219"/>
              <a:gd name="connsiteX112" fmla="*/ 3727543 w 4691512"/>
              <a:gd name="connsiteY112" fmla="*/ 1982599 h 2786219"/>
              <a:gd name="connsiteX113" fmla="*/ 3721099 w 4691512"/>
              <a:gd name="connsiteY113" fmla="*/ 1968135 h 2786219"/>
              <a:gd name="connsiteX114" fmla="*/ 3733628 w 4691512"/>
              <a:gd name="connsiteY114" fmla="*/ 1964607 h 2786219"/>
              <a:gd name="connsiteX115" fmla="*/ 4398658 w 4691512"/>
              <a:gd name="connsiteY115" fmla="*/ 1940441 h 2786219"/>
              <a:gd name="connsiteX116" fmla="*/ 4403362 w 4691512"/>
              <a:gd name="connsiteY116" fmla="*/ 1942596 h 2786219"/>
              <a:gd name="connsiteX117" fmla="*/ 4361387 w 4691512"/>
              <a:gd name="connsiteY117" fmla="*/ 1965935 h 2786219"/>
              <a:gd name="connsiteX118" fmla="*/ 4354512 w 4691512"/>
              <a:gd name="connsiteY118" fmla="*/ 1961626 h 2786219"/>
              <a:gd name="connsiteX119" fmla="*/ 4359578 w 4691512"/>
              <a:gd name="connsiteY119" fmla="*/ 1956240 h 2786219"/>
              <a:gd name="connsiteX120" fmla="*/ 4395040 w 4691512"/>
              <a:gd name="connsiteY120" fmla="*/ 1941159 h 2786219"/>
              <a:gd name="connsiteX121" fmla="*/ 4398658 w 4691512"/>
              <a:gd name="connsiteY121" fmla="*/ 1940441 h 2786219"/>
              <a:gd name="connsiteX122" fmla="*/ 4181284 w 4691512"/>
              <a:gd name="connsiteY122" fmla="*/ 1902194 h 2786219"/>
              <a:gd name="connsiteX123" fmla="*/ 4196128 w 4691512"/>
              <a:gd name="connsiteY123" fmla="*/ 1902914 h 2786219"/>
              <a:gd name="connsiteX124" fmla="*/ 4323520 w 4691512"/>
              <a:gd name="connsiteY124" fmla="*/ 1961236 h 2786219"/>
              <a:gd name="connsiteX125" fmla="*/ 4330717 w 4691512"/>
              <a:gd name="connsiteY125" fmla="*/ 1973476 h 2786219"/>
              <a:gd name="connsiteX126" fmla="*/ 4339354 w 4691512"/>
              <a:gd name="connsiteY126" fmla="*/ 1995436 h 2786219"/>
              <a:gd name="connsiteX127" fmla="*/ 4365264 w 4691512"/>
              <a:gd name="connsiteY127" fmla="*/ 2027837 h 2786219"/>
              <a:gd name="connsiteX128" fmla="*/ 4362026 w 4691512"/>
              <a:gd name="connsiteY128" fmla="*/ 2032157 h 2786219"/>
              <a:gd name="connsiteX129" fmla="*/ 4325679 w 4691512"/>
              <a:gd name="connsiteY129" fmla="*/ 2019197 h 2786219"/>
              <a:gd name="connsiteX130" fmla="*/ 4309486 w 4691512"/>
              <a:gd name="connsiteY130" fmla="*/ 2002637 h 2786219"/>
              <a:gd name="connsiteX131" fmla="*/ 4275658 w 4691512"/>
              <a:gd name="connsiteY131" fmla="*/ 1994716 h 2786219"/>
              <a:gd name="connsiteX132" fmla="*/ 4265942 w 4691512"/>
              <a:gd name="connsiteY132" fmla="*/ 2002997 h 2786219"/>
              <a:gd name="connsiteX133" fmla="*/ 4249028 w 4691512"/>
              <a:gd name="connsiteY133" fmla="*/ 2012357 h 2786219"/>
              <a:gd name="connsiteX134" fmla="*/ 4201886 w 4691512"/>
              <a:gd name="connsiteY134" fmla="*/ 1980316 h 2786219"/>
              <a:gd name="connsiteX135" fmla="*/ 4162301 w 4691512"/>
              <a:gd name="connsiteY135" fmla="*/ 1943595 h 2786219"/>
              <a:gd name="connsiteX136" fmla="*/ 4120557 w 4691512"/>
              <a:gd name="connsiteY136" fmla="*/ 1927755 h 2786219"/>
              <a:gd name="connsiteX137" fmla="*/ 4115159 w 4691512"/>
              <a:gd name="connsiteY137" fmla="*/ 1922355 h 2786219"/>
              <a:gd name="connsiteX138" fmla="*/ 4118758 w 4691512"/>
              <a:gd name="connsiteY138" fmla="*/ 1915875 h 2786219"/>
              <a:gd name="connsiteX139" fmla="*/ 4136031 w 4691512"/>
              <a:gd name="connsiteY139" fmla="*/ 1914795 h 2786219"/>
              <a:gd name="connsiteX140" fmla="*/ 4169139 w 4691512"/>
              <a:gd name="connsiteY140" fmla="*/ 1909034 h 2786219"/>
              <a:gd name="connsiteX141" fmla="*/ 4181284 w 4691512"/>
              <a:gd name="connsiteY141" fmla="*/ 1902194 h 2786219"/>
              <a:gd name="connsiteX142" fmla="*/ 4111417 w 4691512"/>
              <a:gd name="connsiteY142" fmla="*/ 1880736 h 2786219"/>
              <a:gd name="connsiteX143" fmla="*/ 4132781 w 4691512"/>
              <a:gd name="connsiteY143" fmla="*/ 1895818 h 2786219"/>
              <a:gd name="connsiteX144" fmla="*/ 4119606 w 4691512"/>
              <a:gd name="connsiteY144" fmla="*/ 1908324 h 2786219"/>
              <a:gd name="connsiteX145" fmla="*/ 4097886 w 4691512"/>
              <a:gd name="connsiteY145" fmla="*/ 1893611 h 2786219"/>
              <a:gd name="connsiteX146" fmla="*/ 4111417 w 4691512"/>
              <a:gd name="connsiteY146" fmla="*/ 1880736 h 2786219"/>
              <a:gd name="connsiteX147" fmla="*/ 3995375 w 4691512"/>
              <a:gd name="connsiteY147" fmla="*/ 1855438 h 2786219"/>
              <a:gd name="connsiteX148" fmla="*/ 3980897 w 4691512"/>
              <a:gd name="connsiteY148" fmla="*/ 1867714 h 2786219"/>
              <a:gd name="connsiteX149" fmla="*/ 3941444 w 4691512"/>
              <a:gd name="connsiteY149" fmla="*/ 1868797 h 2786219"/>
              <a:gd name="connsiteX150" fmla="*/ 3930224 w 4691512"/>
              <a:gd name="connsiteY150" fmla="*/ 1877463 h 2786219"/>
              <a:gd name="connsiteX151" fmla="*/ 3945064 w 4691512"/>
              <a:gd name="connsiteY151" fmla="*/ 1888655 h 2786219"/>
              <a:gd name="connsiteX152" fmla="*/ 3966781 w 4691512"/>
              <a:gd name="connsiteY152" fmla="*/ 1883240 h 2786219"/>
              <a:gd name="connsiteX153" fmla="*/ 3967867 w 4691512"/>
              <a:gd name="connsiteY153" fmla="*/ 1886850 h 2786219"/>
              <a:gd name="connsiteX154" fmla="*/ 3958818 w 4691512"/>
              <a:gd name="connsiteY154" fmla="*/ 1926205 h 2786219"/>
              <a:gd name="connsiteX155" fmla="*/ 3954113 w 4691512"/>
              <a:gd name="connsiteY155" fmla="*/ 1942091 h 2786219"/>
              <a:gd name="connsiteX156" fmla="*/ 3942168 w 4691512"/>
              <a:gd name="connsiteY156" fmla="*/ 1932343 h 2786219"/>
              <a:gd name="connsiteX157" fmla="*/ 3935653 w 4691512"/>
              <a:gd name="connsiteY157" fmla="*/ 1925483 h 2786219"/>
              <a:gd name="connsiteX158" fmla="*/ 3930224 w 4691512"/>
              <a:gd name="connsiteY158" fmla="*/ 1932704 h 2786219"/>
              <a:gd name="connsiteX159" fmla="*/ 3919003 w 4691512"/>
              <a:gd name="connsiteY159" fmla="*/ 1954367 h 2786219"/>
              <a:gd name="connsiteX160" fmla="*/ 3913574 w 4691512"/>
              <a:gd name="connsiteY160" fmla="*/ 1893710 h 2786219"/>
              <a:gd name="connsiteX161" fmla="*/ 3962076 w 4691512"/>
              <a:gd name="connsiteY161" fmla="*/ 1856883 h 2786219"/>
              <a:gd name="connsiteX162" fmla="*/ 3995375 w 4691512"/>
              <a:gd name="connsiteY162" fmla="*/ 1855438 h 2786219"/>
              <a:gd name="connsiteX163" fmla="*/ 3579949 w 4691512"/>
              <a:gd name="connsiteY163" fmla="*/ 1791068 h 2786219"/>
              <a:gd name="connsiteX164" fmla="*/ 3604111 w 4691512"/>
              <a:gd name="connsiteY164" fmla="*/ 1803669 h 2786219"/>
              <a:gd name="connsiteX165" fmla="*/ 3676598 w 4691512"/>
              <a:gd name="connsiteY165" fmla="*/ 1865952 h 2786219"/>
              <a:gd name="connsiteX166" fmla="*/ 3717709 w 4691512"/>
              <a:gd name="connsiteY166" fmla="*/ 1919955 h 2786219"/>
              <a:gd name="connsiteX167" fmla="*/ 3719152 w 4691512"/>
              <a:gd name="connsiteY167" fmla="*/ 1926435 h 2786219"/>
              <a:gd name="connsiteX168" fmla="*/ 3717709 w 4691512"/>
              <a:gd name="connsiteY168" fmla="*/ 1940475 h 2786219"/>
              <a:gd name="connsiteX169" fmla="*/ 3709775 w 4691512"/>
              <a:gd name="connsiteY169" fmla="*/ 1954516 h 2786219"/>
              <a:gd name="connsiteX170" fmla="*/ 3688498 w 4691512"/>
              <a:gd name="connsiteY170" fmla="*/ 1951636 h 2786219"/>
              <a:gd name="connsiteX171" fmla="*/ 3636207 w 4691512"/>
              <a:gd name="connsiteY171" fmla="*/ 1892953 h 2786219"/>
              <a:gd name="connsiteX172" fmla="*/ 3571294 w 4691512"/>
              <a:gd name="connsiteY172" fmla="*/ 1804389 h 2786219"/>
              <a:gd name="connsiteX173" fmla="*/ 3565524 w 4691512"/>
              <a:gd name="connsiteY173" fmla="*/ 1793228 h 2786219"/>
              <a:gd name="connsiteX174" fmla="*/ 3579949 w 4691512"/>
              <a:gd name="connsiteY174" fmla="*/ 1791068 h 2786219"/>
              <a:gd name="connsiteX175" fmla="*/ 3878633 w 4691512"/>
              <a:gd name="connsiteY175" fmla="*/ 1773466 h 2786219"/>
              <a:gd name="connsiteX176" fmla="*/ 3889835 w 4691512"/>
              <a:gd name="connsiteY176" fmla="*/ 1778880 h 2786219"/>
              <a:gd name="connsiteX177" fmla="*/ 3898080 w 4691512"/>
              <a:gd name="connsiteY177" fmla="*/ 1801620 h 2786219"/>
              <a:gd name="connsiteX178" fmla="*/ 3895212 w 4691512"/>
              <a:gd name="connsiteY178" fmla="*/ 1846740 h 2786219"/>
              <a:gd name="connsiteX179" fmla="*/ 3894854 w 4691512"/>
              <a:gd name="connsiteY179" fmla="*/ 1862261 h 2786219"/>
              <a:gd name="connsiteX180" fmla="*/ 3866893 w 4691512"/>
              <a:gd name="connsiteY180" fmla="*/ 1918209 h 2786219"/>
              <a:gd name="connsiteX181" fmla="*/ 3853630 w 4691512"/>
              <a:gd name="connsiteY181" fmla="*/ 1933730 h 2786219"/>
              <a:gd name="connsiteX182" fmla="*/ 3794842 w 4691512"/>
              <a:gd name="connsiteY182" fmla="*/ 1920736 h 2786219"/>
              <a:gd name="connsiteX183" fmla="*/ 3784446 w 4691512"/>
              <a:gd name="connsiteY183" fmla="*/ 1910990 h 2786219"/>
              <a:gd name="connsiteX184" fmla="*/ 3764372 w 4691512"/>
              <a:gd name="connsiteY184" fmla="*/ 1870563 h 2786219"/>
              <a:gd name="connsiteX185" fmla="*/ 3777277 w 4691512"/>
              <a:gd name="connsiteY185" fmla="*/ 1848906 h 2786219"/>
              <a:gd name="connsiteX186" fmla="*/ 3803086 w 4691512"/>
              <a:gd name="connsiteY186" fmla="*/ 1836633 h 2786219"/>
              <a:gd name="connsiteX187" fmla="*/ 3866893 w 4691512"/>
              <a:gd name="connsiteY187" fmla="*/ 1777797 h 2786219"/>
              <a:gd name="connsiteX188" fmla="*/ 3878633 w 4691512"/>
              <a:gd name="connsiteY188" fmla="*/ 1773466 h 2786219"/>
              <a:gd name="connsiteX189" fmla="*/ 3337246 w 4691512"/>
              <a:gd name="connsiteY189" fmla="*/ 1735653 h 2786219"/>
              <a:gd name="connsiteX190" fmla="*/ 3354481 w 4691512"/>
              <a:gd name="connsiteY190" fmla="*/ 1768963 h 2786219"/>
              <a:gd name="connsiteX191" fmla="*/ 3341555 w 4691512"/>
              <a:gd name="connsiteY191" fmla="*/ 1776204 h 2786219"/>
              <a:gd name="connsiteX192" fmla="*/ 3334373 w 4691512"/>
              <a:gd name="connsiteY192" fmla="*/ 1770049 h 2786219"/>
              <a:gd name="connsiteX193" fmla="*/ 3337246 w 4691512"/>
              <a:gd name="connsiteY193" fmla="*/ 1735653 h 2786219"/>
              <a:gd name="connsiteX194" fmla="*/ 4003857 w 4691512"/>
              <a:gd name="connsiteY194" fmla="*/ 1730820 h 2786219"/>
              <a:gd name="connsiteX195" fmla="*/ 4012866 w 4691512"/>
              <a:gd name="connsiteY195" fmla="*/ 1734553 h 2786219"/>
              <a:gd name="connsiteX196" fmla="*/ 4016870 w 4691512"/>
              <a:gd name="connsiteY196" fmla="*/ 1759022 h 2786219"/>
              <a:gd name="connsiteX197" fmla="*/ 4008498 w 4691512"/>
              <a:gd name="connsiteY197" fmla="*/ 1773415 h 2786219"/>
              <a:gd name="connsiteX198" fmla="*/ 3989205 w 4691512"/>
              <a:gd name="connsiteY198" fmla="*/ 1775214 h 2786219"/>
              <a:gd name="connsiteX199" fmla="*/ 3960812 w 4691512"/>
              <a:gd name="connsiteY199" fmla="*/ 1748946 h 2786219"/>
              <a:gd name="connsiteX200" fmla="*/ 3975009 w 4691512"/>
              <a:gd name="connsiteY200" fmla="*/ 1743189 h 2786219"/>
              <a:gd name="connsiteX201" fmla="*/ 3993209 w 4691512"/>
              <a:gd name="connsiteY201" fmla="*/ 1735992 h 2786219"/>
              <a:gd name="connsiteX202" fmla="*/ 4003857 w 4691512"/>
              <a:gd name="connsiteY202" fmla="*/ 1730820 h 2786219"/>
              <a:gd name="connsiteX203" fmla="*/ 3929559 w 4691512"/>
              <a:gd name="connsiteY203" fmla="*/ 1583253 h 2786219"/>
              <a:gd name="connsiteX204" fmla="*/ 3942656 w 4691512"/>
              <a:gd name="connsiteY204" fmla="*/ 1589312 h 2786219"/>
              <a:gd name="connsiteX205" fmla="*/ 3947386 w 4691512"/>
              <a:gd name="connsiteY205" fmla="*/ 1610694 h 2786219"/>
              <a:gd name="connsiteX206" fmla="*/ 3939746 w 4691512"/>
              <a:gd name="connsiteY206" fmla="*/ 1646332 h 2786219"/>
              <a:gd name="connsiteX207" fmla="*/ 3935016 w 4691512"/>
              <a:gd name="connsiteY207" fmla="*/ 1652390 h 2786219"/>
              <a:gd name="connsiteX208" fmla="*/ 3929196 w 4691512"/>
              <a:gd name="connsiteY208" fmla="*/ 1649183 h 2786219"/>
              <a:gd name="connsiteX209" fmla="*/ 3913188 w 4691512"/>
              <a:gd name="connsiteY209" fmla="*/ 1617109 h 2786219"/>
              <a:gd name="connsiteX210" fmla="*/ 3919737 w 4691512"/>
              <a:gd name="connsiteY210" fmla="*/ 1591806 h 2786219"/>
              <a:gd name="connsiteX211" fmla="*/ 3929559 w 4691512"/>
              <a:gd name="connsiteY211" fmla="*/ 1583253 h 2786219"/>
              <a:gd name="connsiteX212" fmla="*/ 1102025 w 4691512"/>
              <a:gd name="connsiteY212" fmla="*/ 1568319 h 2786219"/>
              <a:gd name="connsiteX213" fmla="*/ 1150376 w 4691512"/>
              <a:gd name="connsiteY213" fmla="*/ 1582931 h 2786219"/>
              <a:gd name="connsiteX214" fmla="*/ 1152167 w 4691512"/>
              <a:gd name="connsiteY214" fmla="*/ 1588989 h 2786219"/>
              <a:gd name="connsiteX215" fmla="*/ 1116351 w 4691512"/>
              <a:gd name="connsiteY215" fmla="*/ 1595760 h 2786219"/>
              <a:gd name="connsiteX216" fmla="*/ 1097728 w 4691512"/>
              <a:gd name="connsiteY216" fmla="*/ 1572239 h 2786219"/>
              <a:gd name="connsiteX217" fmla="*/ 1102025 w 4691512"/>
              <a:gd name="connsiteY217" fmla="*/ 1568319 h 2786219"/>
              <a:gd name="connsiteX218" fmla="*/ 3765075 w 4691512"/>
              <a:gd name="connsiteY218" fmla="*/ 1559808 h 2786219"/>
              <a:gd name="connsiteX219" fmla="*/ 3771735 w 4691512"/>
              <a:gd name="connsiteY219" fmla="*/ 1568966 h 2786219"/>
              <a:gd name="connsiteX220" fmla="*/ 3752107 w 4691512"/>
              <a:gd name="connsiteY220" fmla="*/ 1582521 h 2786219"/>
              <a:gd name="connsiteX221" fmla="*/ 3747551 w 4691512"/>
              <a:gd name="connsiteY221" fmla="*/ 1572263 h 2786219"/>
              <a:gd name="connsiteX222" fmla="*/ 3765075 w 4691512"/>
              <a:gd name="connsiteY222" fmla="*/ 1559808 h 2786219"/>
              <a:gd name="connsiteX223" fmla="*/ 962799 w 4691512"/>
              <a:gd name="connsiteY223" fmla="*/ 1514480 h 2786219"/>
              <a:gd name="connsiteX224" fmla="*/ 1063018 w 4691512"/>
              <a:gd name="connsiteY224" fmla="*/ 1552836 h 2786219"/>
              <a:gd name="connsiteX225" fmla="*/ 1067313 w 4691512"/>
              <a:gd name="connsiteY225" fmla="*/ 1559289 h 2786219"/>
              <a:gd name="connsiteX226" fmla="*/ 1060513 w 4691512"/>
              <a:gd name="connsiteY226" fmla="*/ 1565024 h 2786219"/>
              <a:gd name="connsiteX227" fmla="*/ 1024362 w 4691512"/>
              <a:gd name="connsiteY227" fmla="*/ 1556421 h 2786219"/>
              <a:gd name="connsiteX228" fmla="*/ 945976 w 4691512"/>
              <a:gd name="connsiteY228" fmla="*/ 1527385 h 2786219"/>
              <a:gd name="connsiteX229" fmla="*/ 936312 w 4691512"/>
              <a:gd name="connsiteY229" fmla="*/ 1527385 h 2786219"/>
              <a:gd name="connsiteX230" fmla="*/ 933449 w 4691512"/>
              <a:gd name="connsiteY230" fmla="*/ 1524517 h 2786219"/>
              <a:gd name="connsiteX231" fmla="*/ 962799 w 4691512"/>
              <a:gd name="connsiteY231" fmla="*/ 1514480 h 2786219"/>
              <a:gd name="connsiteX232" fmla="*/ 3919324 w 4691512"/>
              <a:gd name="connsiteY232" fmla="*/ 1470238 h 2786219"/>
              <a:gd name="connsiteX233" fmla="*/ 3923233 w 4691512"/>
              <a:gd name="connsiteY233" fmla="*/ 1474976 h 2786219"/>
              <a:gd name="connsiteX234" fmla="*/ 3920390 w 4691512"/>
              <a:gd name="connsiteY234" fmla="*/ 1502961 h 2786219"/>
              <a:gd name="connsiteX235" fmla="*/ 3909372 w 4691512"/>
              <a:gd name="connsiteY235" fmla="*/ 1511463 h 2786219"/>
              <a:gd name="connsiteX236" fmla="*/ 3912216 w 4691512"/>
              <a:gd name="connsiteY236" fmla="*/ 1473205 h 2786219"/>
              <a:gd name="connsiteX237" fmla="*/ 3919324 w 4691512"/>
              <a:gd name="connsiteY237" fmla="*/ 1470238 h 2786219"/>
              <a:gd name="connsiteX238" fmla="*/ 4021137 w 4691512"/>
              <a:gd name="connsiteY238" fmla="*/ 1307028 h 2786219"/>
              <a:gd name="connsiteX239" fmla="*/ 4042367 w 4691512"/>
              <a:gd name="connsiteY239" fmla="*/ 1337978 h 2786219"/>
              <a:gd name="connsiteX240" fmla="*/ 4033731 w 4691512"/>
              <a:gd name="connsiteY240" fmla="*/ 1345988 h 2786219"/>
              <a:gd name="connsiteX241" fmla="*/ 4025455 w 4691512"/>
              <a:gd name="connsiteY241" fmla="*/ 1337978 h 2786219"/>
              <a:gd name="connsiteX242" fmla="*/ 4021137 w 4691512"/>
              <a:gd name="connsiteY242" fmla="*/ 1307028 h 2786219"/>
              <a:gd name="connsiteX243" fmla="*/ 4074848 w 4691512"/>
              <a:gd name="connsiteY243" fmla="*/ 1294328 h 2786219"/>
              <a:gd name="connsiteX244" fmla="*/ 4074848 w 4691512"/>
              <a:gd name="connsiteY244" fmla="*/ 1302641 h 2786219"/>
              <a:gd name="connsiteX245" fmla="*/ 4058920 w 4691512"/>
              <a:gd name="connsiteY245" fmla="*/ 1313032 h 2786219"/>
              <a:gd name="connsiteX246" fmla="*/ 4055586 w 4691512"/>
              <a:gd name="connsiteY246" fmla="*/ 1311646 h 2786219"/>
              <a:gd name="connsiteX247" fmla="*/ 4056698 w 4691512"/>
              <a:gd name="connsiteY247" fmla="*/ 1300216 h 2786219"/>
              <a:gd name="connsiteX248" fmla="*/ 4074848 w 4691512"/>
              <a:gd name="connsiteY248" fmla="*/ 1294328 h 2786219"/>
              <a:gd name="connsiteX249" fmla="*/ 2347024 w 4691512"/>
              <a:gd name="connsiteY249" fmla="*/ 1278097 h 2786219"/>
              <a:gd name="connsiteX250" fmla="*/ 2357185 w 4691512"/>
              <a:gd name="connsiteY250" fmla="*/ 1282672 h 2786219"/>
              <a:gd name="connsiteX251" fmla="*/ 2355346 w 4691512"/>
              <a:gd name="connsiteY251" fmla="*/ 1295981 h 2786219"/>
              <a:gd name="connsiteX252" fmla="*/ 2328862 w 4691512"/>
              <a:gd name="connsiteY252" fmla="*/ 1286000 h 2786219"/>
              <a:gd name="connsiteX253" fmla="*/ 2347024 w 4691512"/>
              <a:gd name="connsiteY253" fmla="*/ 1278097 h 2786219"/>
              <a:gd name="connsiteX254" fmla="*/ 2271193 w 4691512"/>
              <a:gd name="connsiteY254" fmla="*/ 1229242 h 2786219"/>
              <a:gd name="connsiteX255" fmla="*/ 2280891 w 4691512"/>
              <a:gd name="connsiteY255" fmla="*/ 1243349 h 2786219"/>
              <a:gd name="connsiteX256" fmla="*/ 2269461 w 4691512"/>
              <a:gd name="connsiteY256" fmla="*/ 1257456 h 2786219"/>
              <a:gd name="connsiteX257" fmla="*/ 2262880 w 4691512"/>
              <a:gd name="connsiteY257" fmla="*/ 1243711 h 2786219"/>
              <a:gd name="connsiteX258" fmla="*/ 2271193 w 4691512"/>
              <a:gd name="connsiteY258" fmla="*/ 1229242 h 2786219"/>
              <a:gd name="connsiteX259" fmla="*/ 4131456 w 4691512"/>
              <a:gd name="connsiteY259" fmla="*/ 1147053 h 2786219"/>
              <a:gd name="connsiteX260" fmla="*/ 4146505 w 4691512"/>
              <a:gd name="connsiteY260" fmla="*/ 1151395 h 2786219"/>
              <a:gd name="connsiteX261" fmla="*/ 4156538 w 4691512"/>
              <a:gd name="connsiteY261" fmla="*/ 1188660 h 2786219"/>
              <a:gd name="connsiteX262" fmla="*/ 4159763 w 4691512"/>
              <a:gd name="connsiteY262" fmla="*/ 1247272 h 2786219"/>
              <a:gd name="connsiteX263" fmla="*/ 4148297 w 4691512"/>
              <a:gd name="connsiteY263" fmla="*/ 1263553 h 2786219"/>
              <a:gd name="connsiteX264" fmla="*/ 4111031 w 4691512"/>
              <a:gd name="connsiteY264" fmla="*/ 1279834 h 2786219"/>
              <a:gd name="connsiteX265" fmla="*/ 4104582 w 4691512"/>
              <a:gd name="connsiteY265" fmla="*/ 1291050 h 2786219"/>
              <a:gd name="connsiteX266" fmla="*/ 4088815 w 4691512"/>
              <a:gd name="connsiteY266" fmla="*/ 1294668 h 2786219"/>
              <a:gd name="connsiteX267" fmla="*/ 4059433 w 4691512"/>
              <a:gd name="connsiteY267" fmla="*/ 1289603 h 2786219"/>
              <a:gd name="connsiteX268" fmla="*/ 4035425 w 4691512"/>
              <a:gd name="connsiteY268" fmla="*/ 1284538 h 2786219"/>
              <a:gd name="connsiteX269" fmla="*/ 4066241 w 4691512"/>
              <a:gd name="connsiteY269" fmla="*/ 1262830 h 2786219"/>
              <a:gd name="connsiteX270" fmla="*/ 4094190 w 4691512"/>
              <a:gd name="connsiteY270" fmla="*/ 1244378 h 2786219"/>
              <a:gd name="connsiteX271" fmla="*/ 4103148 w 4691512"/>
              <a:gd name="connsiteY271" fmla="*/ 1233162 h 2786219"/>
              <a:gd name="connsiteX272" fmla="*/ 4124289 w 4691512"/>
              <a:gd name="connsiteY272" fmla="*/ 1182871 h 2786219"/>
              <a:gd name="connsiteX273" fmla="*/ 4125723 w 4691512"/>
              <a:gd name="connsiteY273" fmla="*/ 1158269 h 2786219"/>
              <a:gd name="connsiteX274" fmla="*/ 4131456 w 4691512"/>
              <a:gd name="connsiteY274" fmla="*/ 1147053 h 2786219"/>
              <a:gd name="connsiteX275" fmla="*/ 2608806 w 4691512"/>
              <a:gd name="connsiteY275" fmla="*/ 1134354 h 2786219"/>
              <a:gd name="connsiteX276" fmla="*/ 2626949 w 4691512"/>
              <a:gd name="connsiteY276" fmla="*/ 1142682 h 2786219"/>
              <a:gd name="connsiteX277" fmla="*/ 2614249 w 4691512"/>
              <a:gd name="connsiteY277" fmla="*/ 1154267 h 2786219"/>
              <a:gd name="connsiteX278" fmla="*/ 2601912 w 4691512"/>
              <a:gd name="connsiteY278" fmla="*/ 1140509 h 2786219"/>
              <a:gd name="connsiteX279" fmla="*/ 2608806 w 4691512"/>
              <a:gd name="connsiteY279" fmla="*/ 1134354 h 2786219"/>
              <a:gd name="connsiteX280" fmla="*/ 4122188 w 4691512"/>
              <a:gd name="connsiteY280" fmla="*/ 1048538 h 2786219"/>
              <a:gd name="connsiteX281" fmla="*/ 4133756 w 4691512"/>
              <a:gd name="connsiteY281" fmla="*/ 1051257 h 2786219"/>
              <a:gd name="connsiteX282" fmla="*/ 4171353 w 4691512"/>
              <a:gd name="connsiteY282" fmla="*/ 1071566 h 2786219"/>
              <a:gd name="connsiteX283" fmla="*/ 4175330 w 4691512"/>
              <a:gd name="connsiteY283" fmla="*/ 1088249 h 2786219"/>
              <a:gd name="connsiteX284" fmla="*/ 4157254 w 4691512"/>
              <a:gd name="connsiteY284" fmla="*/ 1107107 h 2786219"/>
              <a:gd name="connsiteX285" fmla="*/ 4148578 w 4691512"/>
              <a:gd name="connsiteY285" fmla="*/ 1109283 h 2786219"/>
              <a:gd name="connsiteX286" fmla="*/ 4121103 w 4691512"/>
              <a:gd name="connsiteY286" fmla="*/ 1128867 h 2786219"/>
              <a:gd name="connsiteX287" fmla="*/ 4113511 w 4691512"/>
              <a:gd name="connsiteY287" fmla="*/ 1099129 h 2786219"/>
              <a:gd name="connsiteX288" fmla="*/ 4119296 w 4691512"/>
              <a:gd name="connsiteY288" fmla="*/ 1061049 h 2786219"/>
              <a:gd name="connsiteX289" fmla="*/ 4122188 w 4691512"/>
              <a:gd name="connsiteY289" fmla="*/ 1048538 h 2786219"/>
              <a:gd name="connsiteX290" fmla="*/ 1294321 w 4691512"/>
              <a:gd name="connsiteY290" fmla="*/ 1040328 h 2786219"/>
              <a:gd name="connsiteX291" fmla="*/ 1309339 w 4691512"/>
              <a:gd name="connsiteY291" fmla="*/ 1047472 h 2786219"/>
              <a:gd name="connsiteX292" fmla="*/ 1307942 w 4691512"/>
              <a:gd name="connsiteY292" fmla="*/ 1051984 h 2786219"/>
              <a:gd name="connsiteX293" fmla="*/ 1292225 w 4691512"/>
              <a:gd name="connsiteY293" fmla="*/ 1044840 h 2786219"/>
              <a:gd name="connsiteX294" fmla="*/ 1294321 w 4691512"/>
              <a:gd name="connsiteY294" fmla="*/ 1040328 h 2786219"/>
              <a:gd name="connsiteX295" fmla="*/ 1396726 w 4691512"/>
              <a:gd name="connsiteY295" fmla="*/ 1018103 h 2786219"/>
              <a:gd name="connsiteX296" fmla="*/ 1394215 w 4691512"/>
              <a:gd name="connsiteY296" fmla="*/ 1031132 h 2786219"/>
              <a:gd name="connsiteX297" fmla="*/ 1401030 w 4691512"/>
              <a:gd name="connsiteY297" fmla="*/ 1049590 h 2786219"/>
              <a:gd name="connsiteX298" fmla="*/ 1407846 w 4691512"/>
              <a:gd name="connsiteY298" fmla="*/ 1051762 h 2786219"/>
              <a:gd name="connsiteX299" fmla="*/ 1422553 w 4691512"/>
              <a:gd name="connsiteY299" fmla="*/ 1064429 h 2786219"/>
              <a:gd name="connsiteX300" fmla="*/ 1404617 w 4691512"/>
              <a:gd name="connsiteY300" fmla="*/ 1087591 h 2786219"/>
              <a:gd name="connsiteX301" fmla="*/ 1354038 w 4691512"/>
              <a:gd name="connsiteY301" fmla="*/ 1083610 h 2786219"/>
              <a:gd name="connsiteX302" fmla="*/ 1350451 w 4691512"/>
              <a:gd name="connsiteY302" fmla="*/ 1074924 h 2786219"/>
              <a:gd name="connsiteX303" fmla="*/ 1381301 w 4691512"/>
              <a:gd name="connsiteY303" fmla="*/ 1027875 h 2786219"/>
              <a:gd name="connsiteX304" fmla="*/ 1396726 w 4691512"/>
              <a:gd name="connsiteY304" fmla="*/ 1018103 h 2786219"/>
              <a:gd name="connsiteX305" fmla="*/ 2050688 w 4691512"/>
              <a:gd name="connsiteY305" fmla="*/ 960092 h 2786219"/>
              <a:gd name="connsiteX306" fmla="*/ 2058292 w 4691512"/>
              <a:gd name="connsiteY306" fmla="*/ 960092 h 2786219"/>
              <a:gd name="connsiteX307" fmla="*/ 2070240 w 4691512"/>
              <a:gd name="connsiteY307" fmla="*/ 979312 h 2786219"/>
              <a:gd name="connsiteX308" fmla="*/ 2065171 w 4691512"/>
              <a:gd name="connsiteY308" fmla="*/ 1007234 h 2786219"/>
              <a:gd name="connsiteX309" fmla="*/ 2025706 w 4691512"/>
              <a:gd name="connsiteY309" fmla="*/ 1027541 h 2786219"/>
              <a:gd name="connsiteX310" fmla="*/ 2020999 w 4691512"/>
              <a:gd name="connsiteY310" fmla="*/ 1022827 h 2786219"/>
              <a:gd name="connsiteX311" fmla="*/ 2050688 w 4691512"/>
              <a:gd name="connsiteY311" fmla="*/ 960092 h 2786219"/>
              <a:gd name="connsiteX312" fmla="*/ 427089 w 4691512"/>
              <a:gd name="connsiteY312" fmla="*/ 945435 h 2786219"/>
              <a:gd name="connsiteX313" fmla="*/ 447857 w 4691512"/>
              <a:gd name="connsiteY313" fmla="*/ 962909 h 2786219"/>
              <a:gd name="connsiteX314" fmla="*/ 457330 w 4691512"/>
              <a:gd name="connsiteY314" fmla="*/ 981096 h 2786219"/>
              <a:gd name="connsiteX315" fmla="*/ 454415 w 4691512"/>
              <a:gd name="connsiteY315" fmla="*/ 993935 h 2786219"/>
              <a:gd name="connsiteX316" fmla="*/ 443484 w 4691512"/>
              <a:gd name="connsiteY316" fmla="*/ 990725 h 2786219"/>
              <a:gd name="connsiteX317" fmla="*/ 418709 w 4691512"/>
              <a:gd name="connsiteY317" fmla="*/ 958986 h 2786219"/>
              <a:gd name="connsiteX318" fmla="*/ 427089 w 4691512"/>
              <a:gd name="connsiteY318" fmla="*/ 945435 h 2786219"/>
              <a:gd name="connsiteX319" fmla="*/ 2091908 w 4691512"/>
              <a:gd name="connsiteY319" fmla="*/ 888774 h 2786219"/>
              <a:gd name="connsiteX320" fmla="*/ 2099615 w 4691512"/>
              <a:gd name="connsiteY320" fmla="*/ 895347 h 2786219"/>
              <a:gd name="connsiteX321" fmla="*/ 2103604 w 4691512"/>
              <a:gd name="connsiteY321" fmla="*/ 901470 h 2786219"/>
              <a:gd name="connsiteX322" fmla="*/ 2114122 w 4691512"/>
              <a:gd name="connsiteY322" fmla="*/ 931366 h 2786219"/>
              <a:gd name="connsiteX323" fmla="*/ 2119925 w 4691512"/>
              <a:gd name="connsiteY323" fmla="*/ 948655 h 2786219"/>
              <a:gd name="connsiteX324" fmla="*/ 2143137 w 4691512"/>
              <a:gd name="connsiteY324" fmla="*/ 980352 h 2786219"/>
              <a:gd name="connsiteX325" fmla="*/ 2162722 w 4691512"/>
              <a:gd name="connsiteY325" fmla="*/ 1004484 h 2786219"/>
              <a:gd name="connsiteX326" fmla="*/ 2167437 w 4691512"/>
              <a:gd name="connsiteY326" fmla="*/ 1017811 h 2786219"/>
              <a:gd name="connsiteX327" fmla="*/ 2136246 w 4691512"/>
              <a:gd name="connsiteY327" fmla="*/ 1048788 h 2786219"/>
              <a:gd name="connsiteX328" fmla="*/ 2085833 w 4691512"/>
              <a:gd name="connsiteY328" fmla="*/ 1057432 h 2786219"/>
              <a:gd name="connsiteX329" fmla="*/ 2081118 w 4691512"/>
              <a:gd name="connsiteY329" fmla="*/ 1052029 h 2786219"/>
              <a:gd name="connsiteX330" fmla="*/ 2105781 w 4691512"/>
              <a:gd name="connsiteY330" fmla="*/ 1039062 h 2786219"/>
              <a:gd name="connsiteX331" fmla="*/ 2094537 w 4691512"/>
              <a:gd name="connsiteY331" fmla="*/ 1005925 h 2786219"/>
              <a:gd name="connsiteX332" fmla="*/ 2100703 w 4691512"/>
              <a:gd name="connsiteY332" fmla="*/ 995480 h 2786219"/>
              <a:gd name="connsiteX333" fmla="*/ 2094537 w 4691512"/>
              <a:gd name="connsiteY333" fmla="*/ 965944 h 2786219"/>
              <a:gd name="connsiteX334" fmla="*/ 2084382 w 4691512"/>
              <a:gd name="connsiteY334" fmla="*/ 952257 h 2786219"/>
              <a:gd name="connsiteX335" fmla="*/ 2077491 w 4691512"/>
              <a:gd name="connsiteY335" fmla="*/ 933887 h 2786219"/>
              <a:gd name="connsiteX336" fmla="*/ 2083657 w 4691512"/>
              <a:gd name="connsiteY336" fmla="*/ 893546 h 2786219"/>
              <a:gd name="connsiteX337" fmla="*/ 2091908 w 4691512"/>
              <a:gd name="connsiteY337" fmla="*/ 888774 h 2786219"/>
              <a:gd name="connsiteX338" fmla="*/ 385419 w 4691512"/>
              <a:gd name="connsiteY338" fmla="*/ 853003 h 2786219"/>
              <a:gd name="connsiteX339" fmla="*/ 383016 w 4691512"/>
              <a:gd name="connsiteY339" fmla="*/ 874858 h 2786219"/>
              <a:gd name="connsiteX340" fmla="*/ 377868 w 4691512"/>
              <a:gd name="connsiteY340" fmla="*/ 873747 h 2786219"/>
              <a:gd name="connsiteX341" fmla="*/ 385419 w 4691512"/>
              <a:gd name="connsiteY341" fmla="*/ 853003 h 2786219"/>
              <a:gd name="connsiteX342" fmla="*/ 4053754 w 4691512"/>
              <a:gd name="connsiteY342" fmla="*/ 839436 h 2786219"/>
              <a:gd name="connsiteX343" fmla="*/ 4061692 w 4691512"/>
              <a:gd name="connsiteY343" fmla="*/ 842675 h 2786219"/>
              <a:gd name="connsiteX344" fmla="*/ 4068547 w 4691512"/>
              <a:gd name="connsiteY344" fmla="*/ 851313 h 2786219"/>
              <a:gd name="connsiteX345" fmla="*/ 4108234 w 4691512"/>
              <a:gd name="connsiteY345" fmla="*/ 927256 h 2786219"/>
              <a:gd name="connsiteX346" fmla="*/ 4109677 w 4691512"/>
              <a:gd name="connsiteY346" fmla="*/ 945252 h 2786219"/>
              <a:gd name="connsiteX347" fmla="*/ 4115089 w 4691512"/>
              <a:gd name="connsiteY347" fmla="*/ 989882 h 2786219"/>
              <a:gd name="connsiteX348" fmla="*/ 4121944 w 4691512"/>
              <a:gd name="connsiteY348" fmla="*/ 999960 h 2786219"/>
              <a:gd name="connsiteX349" fmla="*/ 4115450 w 4691512"/>
              <a:gd name="connsiteY349" fmla="*/ 1015796 h 2786219"/>
              <a:gd name="connsiteX350" fmla="*/ 4105709 w 4691512"/>
              <a:gd name="connsiteY350" fmla="*/ 1007158 h 2786219"/>
              <a:gd name="connsiteX351" fmla="*/ 4076845 w 4691512"/>
              <a:gd name="connsiteY351" fmla="*/ 917539 h 2786219"/>
              <a:gd name="connsiteX352" fmla="*/ 4060609 w 4691512"/>
              <a:gd name="connsiteY352" fmla="*/ 885866 h 2786219"/>
              <a:gd name="connsiteX353" fmla="*/ 4046538 w 4691512"/>
              <a:gd name="connsiteY353" fmla="*/ 848074 h 2786219"/>
              <a:gd name="connsiteX354" fmla="*/ 4053754 w 4691512"/>
              <a:gd name="connsiteY354" fmla="*/ 839436 h 2786219"/>
              <a:gd name="connsiteX355" fmla="*/ 1950729 w 4691512"/>
              <a:gd name="connsiteY355" fmla="*/ 697643 h 2786219"/>
              <a:gd name="connsiteX356" fmla="*/ 1974197 w 4691512"/>
              <a:gd name="connsiteY356" fmla="*/ 713845 h 2786219"/>
              <a:gd name="connsiteX357" fmla="*/ 1969864 w 4691512"/>
              <a:gd name="connsiteY357" fmla="*/ 740489 h 2786219"/>
              <a:gd name="connsiteX358" fmla="*/ 1914264 w 4691512"/>
              <a:gd name="connsiteY358" fmla="*/ 765332 h 2786219"/>
              <a:gd name="connsiteX359" fmla="*/ 1881410 w 4691512"/>
              <a:gd name="connsiteY359" fmla="*/ 758131 h 2786219"/>
              <a:gd name="connsiteX360" fmla="*/ 1877800 w 4691512"/>
              <a:gd name="connsiteY360" fmla="*/ 722846 h 2786219"/>
              <a:gd name="connsiteX361" fmla="*/ 1950729 w 4691512"/>
              <a:gd name="connsiteY361" fmla="*/ 697643 h 2786219"/>
              <a:gd name="connsiteX362" fmla="*/ 1880902 w 4691512"/>
              <a:gd name="connsiteY362" fmla="*/ 695842 h 2786219"/>
              <a:gd name="connsiteX363" fmla="*/ 1887189 w 4691512"/>
              <a:gd name="connsiteY363" fmla="*/ 704158 h 2786219"/>
              <a:gd name="connsiteX364" fmla="*/ 1875314 w 4691512"/>
              <a:gd name="connsiteY364" fmla="*/ 710961 h 2786219"/>
              <a:gd name="connsiteX365" fmla="*/ 1870075 w 4691512"/>
              <a:gd name="connsiteY365" fmla="*/ 706048 h 2786219"/>
              <a:gd name="connsiteX366" fmla="*/ 1880902 w 4691512"/>
              <a:gd name="connsiteY366" fmla="*/ 695842 h 2786219"/>
              <a:gd name="connsiteX367" fmla="*/ 158898 w 4691512"/>
              <a:gd name="connsiteY367" fmla="*/ 695842 h 2786219"/>
              <a:gd name="connsiteX368" fmla="*/ 159978 w 4691512"/>
              <a:gd name="connsiteY368" fmla="*/ 700172 h 2786219"/>
              <a:gd name="connsiteX369" fmla="*/ 143425 w 4691512"/>
              <a:gd name="connsiteY369" fmla="*/ 710635 h 2786219"/>
              <a:gd name="connsiteX370" fmla="*/ 133349 w 4691512"/>
              <a:gd name="connsiteY370" fmla="*/ 706666 h 2786219"/>
              <a:gd name="connsiteX371" fmla="*/ 138747 w 4691512"/>
              <a:gd name="connsiteY371" fmla="*/ 697646 h 2786219"/>
              <a:gd name="connsiteX372" fmla="*/ 158898 w 4691512"/>
              <a:gd name="connsiteY372" fmla="*/ 695842 h 2786219"/>
              <a:gd name="connsiteX373" fmla="*/ 1109991 w 4691512"/>
              <a:gd name="connsiteY373" fmla="*/ 633928 h 2786219"/>
              <a:gd name="connsiteX374" fmla="*/ 1150576 w 4691512"/>
              <a:gd name="connsiteY374" fmla="*/ 696527 h 2786219"/>
              <a:gd name="connsiteX375" fmla="*/ 1131370 w 4691512"/>
              <a:gd name="connsiteY375" fmla="*/ 688702 h 2786219"/>
              <a:gd name="connsiteX376" fmla="*/ 1115426 w 4691512"/>
              <a:gd name="connsiteY376" fmla="*/ 689057 h 2786219"/>
              <a:gd name="connsiteX377" fmla="*/ 1110716 w 4691512"/>
              <a:gd name="connsiteY377" fmla="*/ 692970 h 2786219"/>
              <a:gd name="connsiteX378" fmla="*/ 1092960 w 4691512"/>
              <a:gd name="connsiteY378" fmla="*/ 697238 h 2786219"/>
              <a:gd name="connsiteX379" fmla="*/ 1086437 w 4691512"/>
              <a:gd name="connsiteY379" fmla="*/ 675542 h 2786219"/>
              <a:gd name="connsiteX380" fmla="*/ 1109991 w 4691512"/>
              <a:gd name="connsiteY380" fmla="*/ 633928 h 2786219"/>
              <a:gd name="connsiteX381" fmla="*/ 1253505 w 4691512"/>
              <a:gd name="connsiteY381" fmla="*/ 578366 h 2786219"/>
              <a:gd name="connsiteX382" fmla="*/ 1260947 w 4691512"/>
              <a:gd name="connsiteY382" fmla="*/ 586896 h 2786219"/>
              <a:gd name="connsiteX383" fmla="*/ 1246436 w 4691512"/>
              <a:gd name="connsiteY383" fmla="*/ 601823 h 2786219"/>
              <a:gd name="connsiteX384" fmla="*/ 1238250 w 4691512"/>
              <a:gd name="connsiteY384" fmla="*/ 592938 h 2786219"/>
              <a:gd name="connsiteX385" fmla="*/ 1253505 w 4691512"/>
              <a:gd name="connsiteY385" fmla="*/ 578366 h 2786219"/>
              <a:gd name="connsiteX386" fmla="*/ 1529942 w 4691512"/>
              <a:gd name="connsiteY386" fmla="*/ 554554 h 2786219"/>
              <a:gd name="connsiteX387" fmla="*/ 1547447 w 4691512"/>
              <a:gd name="connsiteY387" fmla="*/ 570883 h 2786219"/>
              <a:gd name="connsiteX388" fmla="*/ 1535777 w 4691512"/>
              <a:gd name="connsiteY388" fmla="*/ 578866 h 2786219"/>
              <a:gd name="connsiteX389" fmla="*/ 1521554 w 4691512"/>
              <a:gd name="connsiteY389" fmla="*/ 565803 h 2786219"/>
              <a:gd name="connsiteX390" fmla="*/ 1529942 w 4691512"/>
              <a:gd name="connsiteY390" fmla="*/ 554554 h 2786219"/>
              <a:gd name="connsiteX391" fmla="*/ 2817148 w 4691512"/>
              <a:gd name="connsiteY391" fmla="*/ 545028 h 2786219"/>
              <a:gd name="connsiteX392" fmla="*/ 2836505 w 4691512"/>
              <a:gd name="connsiteY392" fmla="*/ 560198 h 2786219"/>
              <a:gd name="connsiteX393" fmla="*/ 2817148 w 4691512"/>
              <a:gd name="connsiteY393" fmla="*/ 545028 h 2786219"/>
              <a:gd name="connsiteX394" fmla="*/ 1891531 w 4691512"/>
              <a:gd name="connsiteY394" fmla="*/ 498992 h 2786219"/>
              <a:gd name="connsiteX395" fmla="*/ 1895116 w 4691512"/>
              <a:gd name="connsiteY395" fmla="*/ 501215 h 2786219"/>
              <a:gd name="connsiteX396" fmla="*/ 1895116 w 4691512"/>
              <a:gd name="connsiteY396" fmla="*/ 520847 h 2786219"/>
              <a:gd name="connsiteX397" fmla="*/ 1884362 w 4691512"/>
              <a:gd name="connsiteY397" fmla="*/ 511586 h 2786219"/>
              <a:gd name="connsiteX398" fmla="*/ 1891531 w 4691512"/>
              <a:gd name="connsiteY398" fmla="*/ 498992 h 2786219"/>
              <a:gd name="connsiteX399" fmla="*/ 885177 w 4691512"/>
              <a:gd name="connsiteY399" fmla="*/ 493414 h 2786219"/>
              <a:gd name="connsiteX400" fmla="*/ 902930 w 4691512"/>
              <a:gd name="connsiteY400" fmla="*/ 497268 h 2786219"/>
              <a:gd name="connsiteX401" fmla="*/ 877888 w 4691512"/>
              <a:gd name="connsiteY401" fmla="*/ 506557 h 2786219"/>
              <a:gd name="connsiteX402" fmla="*/ 885177 w 4691512"/>
              <a:gd name="connsiteY402" fmla="*/ 493414 h 2786219"/>
              <a:gd name="connsiteX403" fmla="*/ 1021580 w 4691512"/>
              <a:gd name="connsiteY403" fmla="*/ 492562 h 2786219"/>
              <a:gd name="connsiteX404" fmla="*/ 1029925 w 4691512"/>
              <a:gd name="connsiteY404" fmla="*/ 512372 h 2786219"/>
              <a:gd name="connsiteX405" fmla="*/ 1020491 w 4691512"/>
              <a:gd name="connsiteY405" fmla="*/ 527140 h 2786219"/>
              <a:gd name="connsiteX406" fmla="*/ 992188 w 4691512"/>
              <a:gd name="connsiteY406" fmla="*/ 507330 h 2786219"/>
              <a:gd name="connsiteX407" fmla="*/ 1021580 w 4691512"/>
              <a:gd name="connsiteY407" fmla="*/ 492562 h 2786219"/>
              <a:gd name="connsiteX408" fmla="*/ 25186 w 4691512"/>
              <a:gd name="connsiteY408" fmla="*/ 454908 h 2786219"/>
              <a:gd name="connsiteX409" fmla="*/ 40926 w 4691512"/>
              <a:gd name="connsiteY409" fmla="*/ 467363 h 2786219"/>
              <a:gd name="connsiteX410" fmla="*/ 32881 w 4691512"/>
              <a:gd name="connsiteY410" fmla="*/ 472492 h 2786219"/>
              <a:gd name="connsiteX411" fmla="*/ 20638 w 4691512"/>
              <a:gd name="connsiteY411" fmla="*/ 460036 h 2786219"/>
              <a:gd name="connsiteX412" fmla="*/ 25186 w 4691512"/>
              <a:gd name="connsiteY412" fmla="*/ 454908 h 2786219"/>
              <a:gd name="connsiteX413" fmla="*/ 1274094 w 4691512"/>
              <a:gd name="connsiteY413" fmla="*/ 396333 h 2786219"/>
              <a:gd name="connsiteX414" fmla="*/ 1289326 w 4691512"/>
              <a:gd name="connsiteY414" fmla="*/ 401625 h 2786219"/>
              <a:gd name="connsiteX415" fmla="*/ 1294993 w 4691512"/>
              <a:gd name="connsiteY415" fmla="*/ 405858 h 2786219"/>
              <a:gd name="connsiteX416" fmla="*/ 1303141 w 4691512"/>
              <a:gd name="connsiteY416" fmla="*/ 424555 h 2786219"/>
              <a:gd name="connsiteX417" fmla="*/ 1287200 w 4691512"/>
              <a:gd name="connsiteY417" fmla="*/ 431963 h 2786219"/>
              <a:gd name="connsiteX418" fmla="*/ 1266655 w 4691512"/>
              <a:gd name="connsiteY418" fmla="*/ 412561 h 2786219"/>
              <a:gd name="connsiteX419" fmla="*/ 1274094 w 4691512"/>
              <a:gd name="connsiteY419" fmla="*/ 396333 h 2786219"/>
              <a:gd name="connsiteX420" fmla="*/ 1193064 w 4691512"/>
              <a:gd name="connsiteY420" fmla="*/ 375527 h 2786219"/>
              <a:gd name="connsiteX421" fmla="*/ 1213916 w 4691512"/>
              <a:gd name="connsiteY421" fmla="*/ 376607 h 2786219"/>
              <a:gd name="connsiteX422" fmla="*/ 1206007 w 4691512"/>
              <a:gd name="connsiteY422" fmla="*/ 395701 h 2786219"/>
              <a:gd name="connsiteX423" fmla="*/ 1182279 w 4691512"/>
              <a:gd name="connsiteY423" fmla="*/ 438931 h 2786219"/>
              <a:gd name="connsiteX424" fmla="*/ 1185155 w 4691512"/>
              <a:gd name="connsiteY424" fmla="*/ 460546 h 2786219"/>
              <a:gd name="connsiteX425" fmla="*/ 1188391 w 4691512"/>
              <a:gd name="connsiteY425" fmla="*/ 460546 h 2786219"/>
              <a:gd name="connsiteX426" fmla="*/ 1189829 w 4691512"/>
              <a:gd name="connsiteY426" fmla="*/ 456223 h 2786219"/>
              <a:gd name="connsiteX427" fmla="*/ 1218590 w 4691512"/>
              <a:gd name="connsiteY427" fmla="*/ 401104 h 2786219"/>
              <a:gd name="connsiteX428" fmla="*/ 1253462 w 4691512"/>
              <a:gd name="connsiteY428" fmla="*/ 390297 h 2786219"/>
              <a:gd name="connsiteX429" fmla="*/ 1259574 w 4691512"/>
              <a:gd name="connsiteY429" fmla="*/ 407949 h 2786219"/>
              <a:gd name="connsiteX430" fmla="*/ 1248789 w 4691512"/>
              <a:gd name="connsiteY430" fmla="*/ 441813 h 2786219"/>
              <a:gd name="connsiteX431" fmla="*/ 1265326 w 4691512"/>
              <a:gd name="connsiteY431" fmla="*/ 447217 h 2786219"/>
              <a:gd name="connsiteX432" fmla="*/ 1282223 w 4691512"/>
              <a:gd name="connsiteY432" fmla="*/ 441453 h 2786219"/>
              <a:gd name="connsiteX433" fmla="*/ 1305591 w 4691512"/>
              <a:gd name="connsiteY433" fmla="*/ 447937 h 2786219"/>
              <a:gd name="connsiteX434" fmla="*/ 1308467 w 4691512"/>
              <a:gd name="connsiteY434" fmla="*/ 470633 h 2786219"/>
              <a:gd name="connsiteX435" fmla="*/ 1315298 w 4691512"/>
              <a:gd name="connsiteY435" fmla="*/ 486844 h 2786219"/>
              <a:gd name="connsiteX436" fmla="*/ 1329678 w 4691512"/>
              <a:gd name="connsiteY436" fmla="*/ 485763 h 2786219"/>
              <a:gd name="connsiteX437" fmla="*/ 1337947 w 4691512"/>
              <a:gd name="connsiteY437" fmla="*/ 486484 h 2786219"/>
              <a:gd name="connsiteX438" fmla="*/ 1338307 w 4691512"/>
              <a:gd name="connsiteY438" fmla="*/ 495490 h 2786219"/>
              <a:gd name="connsiteX439" fmla="*/ 1333633 w 4691512"/>
              <a:gd name="connsiteY439" fmla="*/ 504857 h 2786219"/>
              <a:gd name="connsiteX440" fmla="*/ 1335430 w 4691512"/>
              <a:gd name="connsiteY440" fmla="*/ 516385 h 2786219"/>
              <a:gd name="connsiteX441" fmla="*/ 1345497 w 4691512"/>
              <a:gd name="connsiteY441" fmla="*/ 516745 h 2786219"/>
              <a:gd name="connsiteX442" fmla="*/ 1363113 w 4691512"/>
              <a:gd name="connsiteY442" fmla="*/ 515664 h 2786219"/>
              <a:gd name="connsiteX443" fmla="*/ 1357720 w 4691512"/>
              <a:gd name="connsiteY443" fmla="*/ 527192 h 2786219"/>
              <a:gd name="connsiteX444" fmla="*/ 1351249 w 4691512"/>
              <a:gd name="connsiteY444" fmla="*/ 536919 h 2786219"/>
              <a:gd name="connsiteX445" fmla="*/ 1361675 w 4691512"/>
              <a:gd name="connsiteY445" fmla="*/ 536919 h 2786219"/>
              <a:gd name="connsiteX446" fmla="*/ 1369224 w 4691512"/>
              <a:gd name="connsiteY446" fmla="*/ 536919 h 2786219"/>
              <a:gd name="connsiteX447" fmla="*/ 1364551 w 4691512"/>
              <a:gd name="connsiteY447" fmla="*/ 560335 h 2786219"/>
              <a:gd name="connsiteX448" fmla="*/ 1367786 w 4691512"/>
              <a:gd name="connsiteY448" fmla="*/ 562137 h 2786219"/>
              <a:gd name="connsiteX449" fmla="*/ 1359158 w 4691512"/>
              <a:gd name="connsiteY449" fmla="*/ 565019 h 2786219"/>
              <a:gd name="connsiteX450" fmla="*/ 1354125 w 4691512"/>
              <a:gd name="connsiteY450" fmla="*/ 586994 h 2786219"/>
              <a:gd name="connsiteX451" fmla="*/ 1391874 w 4691512"/>
              <a:gd name="connsiteY451" fmla="*/ 631665 h 2786219"/>
              <a:gd name="connsiteX452" fmla="*/ 1396547 w 4691512"/>
              <a:gd name="connsiteY452" fmla="*/ 635628 h 2786219"/>
              <a:gd name="connsiteX453" fmla="*/ 1398345 w 4691512"/>
              <a:gd name="connsiteY453" fmla="*/ 657964 h 2786219"/>
              <a:gd name="connsiteX454" fmla="*/ 1380729 w 4691512"/>
              <a:gd name="connsiteY454" fmla="*/ 676336 h 2786219"/>
              <a:gd name="connsiteX455" fmla="*/ 1369584 w 4691512"/>
              <a:gd name="connsiteY455" fmla="*/ 680659 h 2786219"/>
              <a:gd name="connsiteX456" fmla="*/ 1362753 w 4691512"/>
              <a:gd name="connsiteY456" fmla="*/ 670933 h 2786219"/>
              <a:gd name="connsiteX457" fmla="*/ 1350889 w 4691512"/>
              <a:gd name="connsiteY457" fmla="*/ 651479 h 2786219"/>
              <a:gd name="connsiteX458" fmla="*/ 1333273 w 4691512"/>
              <a:gd name="connsiteY458" fmla="*/ 652560 h 2786219"/>
              <a:gd name="connsiteX459" fmla="*/ 1331116 w 4691512"/>
              <a:gd name="connsiteY459" fmla="*/ 665889 h 2786219"/>
              <a:gd name="connsiteX460" fmla="*/ 1345497 w 4691512"/>
              <a:gd name="connsiteY460" fmla="*/ 698312 h 2786219"/>
              <a:gd name="connsiteX461" fmla="*/ 1348013 w 4691512"/>
              <a:gd name="connsiteY461" fmla="*/ 703716 h 2786219"/>
              <a:gd name="connsiteX462" fmla="*/ 1345856 w 4691512"/>
              <a:gd name="connsiteY462" fmla="*/ 727132 h 2786219"/>
              <a:gd name="connsiteX463" fmla="*/ 1320691 w 4691512"/>
              <a:gd name="connsiteY463" fmla="*/ 727132 h 2786219"/>
              <a:gd name="connsiteX464" fmla="*/ 1305232 w 4691512"/>
              <a:gd name="connsiteY464" fmla="*/ 717405 h 2786219"/>
              <a:gd name="connsiteX465" fmla="*/ 1319612 w 4691512"/>
              <a:gd name="connsiteY465" fmla="*/ 757393 h 2786219"/>
              <a:gd name="connsiteX466" fmla="*/ 1272516 w 4691512"/>
              <a:gd name="connsiteY466" fmla="*/ 730014 h 2786219"/>
              <a:gd name="connsiteX467" fmla="*/ 1257776 w 4691512"/>
              <a:gd name="connsiteY467" fmla="*/ 702275 h 2786219"/>
              <a:gd name="connsiteX468" fmla="*/ 1231173 w 4691512"/>
              <a:gd name="connsiteY468" fmla="*/ 686423 h 2786219"/>
              <a:gd name="connsiteX469" fmla="*/ 1196300 w 4691512"/>
              <a:gd name="connsiteY469" fmla="*/ 675256 h 2786219"/>
              <a:gd name="connsiteX470" fmla="*/ 1216073 w 4691512"/>
              <a:gd name="connsiteY470" fmla="*/ 661566 h 2786219"/>
              <a:gd name="connsiteX471" fmla="*/ 1234408 w 4691512"/>
              <a:gd name="connsiteY471" fmla="*/ 661926 h 2786219"/>
              <a:gd name="connsiteX472" fmla="*/ 1257776 w 4691512"/>
              <a:gd name="connsiteY472" fmla="*/ 646436 h 2786219"/>
              <a:gd name="connsiteX473" fmla="*/ 1271438 w 4691512"/>
              <a:gd name="connsiteY473" fmla="*/ 626982 h 2786219"/>
              <a:gd name="connsiteX474" fmla="*/ 1287975 w 4691512"/>
              <a:gd name="connsiteY474" fmla="*/ 603205 h 2786219"/>
              <a:gd name="connsiteX475" fmla="*/ 1285099 w 4691512"/>
              <a:gd name="connsiteY475" fmla="*/ 576907 h 2786219"/>
              <a:gd name="connsiteX476" fmla="*/ 1253462 w 4691512"/>
              <a:gd name="connsiteY476" fmla="*/ 515664 h 2786219"/>
              <a:gd name="connsiteX477" fmla="*/ 1244834 w 4691512"/>
              <a:gd name="connsiteY477" fmla="*/ 504136 h 2786219"/>
              <a:gd name="connsiteX478" fmla="*/ 1220747 w 4691512"/>
              <a:gd name="connsiteY478" fmla="*/ 518546 h 2786219"/>
              <a:gd name="connsiteX479" fmla="*/ 1150283 w 4691512"/>
              <a:gd name="connsiteY479" fmla="*/ 494049 h 2786219"/>
              <a:gd name="connsiteX480" fmla="*/ 1142374 w 4691512"/>
              <a:gd name="connsiteY480" fmla="*/ 488645 h 2786219"/>
              <a:gd name="connsiteX481" fmla="*/ 1147047 w 4691512"/>
              <a:gd name="connsiteY481" fmla="*/ 466670 h 2786219"/>
              <a:gd name="connsiteX482" fmla="*/ 1143093 w 4691512"/>
              <a:gd name="connsiteY482" fmla="*/ 459465 h 2786219"/>
              <a:gd name="connsiteX483" fmla="*/ 1139857 w 4691512"/>
              <a:gd name="connsiteY483" fmla="*/ 429924 h 2786219"/>
              <a:gd name="connsiteX484" fmla="*/ 1188750 w 4691512"/>
              <a:gd name="connsiteY484" fmla="*/ 377688 h 2786219"/>
              <a:gd name="connsiteX485" fmla="*/ 1193064 w 4691512"/>
              <a:gd name="connsiteY485" fmla="*/ 375527 h 2786219"/>
              <a:gd name="connsiteX486" fmla="*/ 1136940 w 4691512"/>
              <a:gd name="connsiteY486" fmla="*/ 344665 h 2786219"/>
              <a:gd name="connsiteX487" fmla="*/ 1156840 w 4691512"/>
              <a:gd name="connsiteY487" fmla="*/ 355770 h 2786219"/>
              <a:gd name="connsiteX488" fmla="*/ 1156840 w 4691512"/>
              <a:gd name="connsiteY488" fmla="*/ 373827 h 2786219"/>
              <a:gd name="connsiteX489" fmla="*/ 1117130 w 4691512"/>
              <a:gd name="connsiteY489" fmla="*/ 397662 h 2786219"/>
              <a:gd name="connsiteX490" fmla="*/ 1104966 w 4691512"/>
              <a:gd name="connsiteY490" fmla="*/ 405968 h 2786219"/>
              <a:gd name="connsiteX491" fmla="*/ 1089941 w 4691512"/>
              <a:gd name="connsiteY491" fmla="*/ 416080 h 2786219"/>
              <a:gd name="connsiteX492" fmla="*/ 1115699 w 4691512"/>
              <a:gd name="connsiteY492" fmla="*/ 351437 h 2786219"/>
              <a:gd name="connsiteX493" fmla="*/ 1136940 w 4691512"/>
              <a:gd name="connsiteY493" fmla="*/ 344665 h 2786219"/>
              <a:gd name="connsiteX494" fmla="*/ 1058144 w 4691512"/>
              <a:gd name="connsiteY494" fmla="*/ 340960 h 2786219"/>
              <a:gd name="connsiteX495" fmla="*/ 1088662 w 4691512"/>
              <a:gd name="connsiteY495" fmla="*/ 346709 h 2786219"/>
              <a:gd name="connsiteX496" fmla="*/ 1085755 w 4691512"/>
              <a:gd name="connsiteY496" fmla="*/ 357129 h 2786219"/>
              <a:gd name="connsiteX497" fmla="*/ 1079216 w 4691512"/>
              <a:gd name="connsiteY497" fmla="*/ 387311 h 2786219"/>
              <a:gd name="connsiteX498" fmla="*/ 1058870 w 4691512"/>
              <a:gd name="connsiteY498" fmla="*/ 420726 h 2786219"/>
              <a:gd name="connsiteX499" fmla="*/ 1040705 w 4691512"/>
              <a:gd name="connsiteY499" fmla="*/ 426475 h 2786219"/>
              <a:gd name="connsiteX500" fmla="*/ 1032349 w 4691512"/>
              <a:gd name="connsiteY500" fmla="*/ 423242 h 2786219"/>
              <a:gd name="connsiteX501" fmla="*/ 1017090 w 4691512"/>
              <a:gd name="connsiteY501" fmla="*/ 380843 h 2786219"/>
              <a:gd name="connsiteX502" fmla="*/ 1019996 w 4691512"/>
              <a:gd name="connsiteY502" fmla="*/ 365752 h 2786219"/>
              <a:gd name="connsiteX503" fmla="*/ 1034165 w 4691512"/>
              <a:gd name="connsiteY503" fmla="*/ 370423 h 2786219"/>
              <a:gd name="connsiteX504" fmla="*/ 1041431 w 4691512"/>
              <a:gd name="connsiteY504" fmla="*/ 375094 h 2786219"/>
              <a:gd name="connsiteX505" fmla="*/ 1048334 w 4691512"/>
              <a:gd name="connsiteY505" fmla="*/ 358925 h 2786219"/>
              <a:gd name="connsiteX506" fmla="*/ 1058144 w 4691512"/>
              <a:gd name="connsiteY506" fmla="*/ 340960 h 2786219"/>
              <a:gd name="connsiteX507" fmla="*/ 991190 w 4691512"/>
              <a:gd name="connsiteY507" fmla="*/ 325953 h 2786219"/>
              <a:gd name="connsiteX508" fmla="*/ 1007434 w 4691512"/>
              <a:gd name="connsiteY508" fmla="*/ 336997 h 2786219"/>
              <a:gd name="connsiteX509" fmla="*/ 993036 w 4691512"/>
              <a:gd name="connsiteY509" fmla="*/ 350985 h 2786219"/>
              <a:gd name="connsiteX510" fmla="*/ 977899 w 4691512"/>
              <a:gd name="connsiteY510" fmla="*/ 334420 h 2786219"/>
              <a:gd name="connsiteX511" fmla="*/ 991190 w 4691512"/>
              <a:gd name="connsiteY511" fmla="*/ 325953 h 2786219"/>
              <a:gd name="connsiteX512" fmla="*/ 2360573 w 4691512"/>
              <a:gd name="connsiteY512" fmla="*/ 316515 h 2786219"/>
              <a:gd name="connsiteX513" fmla="*/ 2377004 w 4691512"/>
              <a:gd name="connsiteY513" fmla="*/ 334633 h 2786219"/>
              <a:gd name="connsiteX514" fmla="*/ 2366288 w 4691512"/>
              <a:gd name="connsiteY514" fmla="*/ 346229 h 2786219"/>
              <a:gd name="connsiteX515" fmla="*/ 2350572 w 4691512"/>
              <a:gd name="connsiteY515" fmla="*/ 329560 h 2786219"/>
              <a:gd name="connsiteX516" fmla="*/ 2360573 w 4691512"/>
              <a:gd name="connsiteY516" fmla="*/ 316515 h 2786219"/>
              <a:gd name="connsiteX517" fmla="*/ 2826952 w 4691512"/>
              <a:gd name="connsiteY517" fmla="*/ 308348 h 2786219"/>
              <a:gd name="connsiteX518" fmla="*/ 2838404 w 4691512"/>
              <a:gd name="connsiteY518" fmla="*/ 310514 h 2786219"/>
              <a:gd name="connsiteX519" fmla="*/ 2839478 w 4691512"/>
              <a:gd name="connsiteY519" fmla="*/ 321706 h 2786219"/>
              <a:gd name="connsiteX520" fmla="*/ 2820868 w 4691512"/>
              <a:gd name="connsiteY520" fmla="*/ 350226 h 2786219"/>
              <a:gd name="connsiteX521" fmla="*/ 2778639 w 4691512"/>
              <a:gd name="connsiteY521" fmla="*/ 400768 h 2786219"/>
              <a:gd name="connsiteX522" fmla="*/ 2766471 w 4691512"/>
              <a:gd name="connsiteY522" fmla="*/ 429649 h 2786219"/>
              <a:gd name="connsiteX523" fmla="*/ 2762535 w 4691512"/>
              <a:gd name="connsiteY523" fmla="*/ 442284 h 2786219"/>
              <a:gd name="connsiteX524" fmla="*/ 2758240 w 4691512"/>
              <a:gd name="connsiteY524" fmla="*/ 478747 h 2786219"/>
              <a:gd name="connsiteX525" fmla="*/ 2782934 w 4691512"/>
              <a:gd name="connsiteY525" fmla="*/ 528206 h 2786219"/>
              <a:gd name="connsiteX526" fmla="*/ 2789018 w 4691512"/>
              <a:gd name="connsiteY526" fmla="*/ 539036 h 2786219"/>
              <a:gd name="connsiteX527" fmla="*/ 2749293 w 4691512"/>
              <a:gd name="connsiteY527" fmla="*/ 532538 h 2786219"/>
              <a:gd name="connsiteX528" fmla="*/ 2733189 w 4691512"/>
              <a:gd name="connsiteY528" fmla="*/ 523151 h 2786219"/>
              <a:gd name="connsiteX529" fmla="*/ 2721379 w 4691512"/>
              <a:gd name="connsiteY529" fmla="*/ 500046 h 2786219"/>
              <a:gd name="connsiteX530" fmla="*/ 2723884 w 4691512"/>
              <a:gd name="connsiteY530" fmla="*/ 479469 h 2786219"/>
              <a:gd name="connsiteX531" fmla="*/ 2726747 w 4691512"/>
              <a:gd name="connsiteY531" fmla="*/ 466833 h 2786219"/>
              <a:gd name="connsiteX532" fmla="*/ 2728894 w 4691512"/>
              <a:gd name="connsiteY532" fmla="*/ 444450 h 2786219"/>
              <a:gd name="connsiteX533" fmla="*/ 2729252 w 4691512"/>
              <a:gd name="connsiteY533" fmla="*/ 439757 h 2786219"/>
              <a:gd name="connsiteX534" fmla="*/ 2736052 w 4691512"/>
              <a:gd name="connsiteY534" fmla="*/ 402573 h 2786219"/>
              <a:gd name="connsiteX535" fmla="*/ 2787228 w 4691512"/>
              <a:gd name="connsiteY535" fmla="*/ 335785 h 2786219"/>
              <a:gd name="connsiteX536" fmla="*/ 2802975 w 4691512"/>
              <a:gd name="connsiteY536" fmla="*/ 324594 h 2786219"/>
              <a:gd name="connsiteX537" fmla="*/ 2826952 w 4691512"/>
              <a:gd name="connsiteY537" fmla="*/ 308348 h 2786219"/>
              <a:gd name="connsiteX538" fmla="*/ 1148770 w 4691512"/>
              <a:gd name="connsiteY538" fmla="*/ 291029 h 2786219"/>
              <a:gd name="connsiteX539" fmla="*/ 1145488 w 4691512"/>
              <a:gd name="connsiteY539" fmla="*/ 319397 h 2786219"/>
              <a:gd name="connsiteX540" fmla="*/ 1128712 w 4691512"/>
              <a:gd name="connsiteY540" fmla="*/ 305752 h 2786219"/>
              <a:gd name="connsiteX541" fmla="*/ 1148770 w 4691512"/>
              <a:gd name="connsiteY541" fmla="*/ 291029 h 2786219"/>
              <a:gd name="connsiteX542" fmla="*/ 831157 w 4691512"/>
              <a:gd name="connsiteY542" fmla="*/ 251775 h 2786219"/>
              <a:gd name="connsiteX543" fmla="*/ 849466 w 4691512"/>
              <a:gd name="connsiteY543" fmla="*/ 254784 h 2786219"/>
              <a:gd name="connsiteX544" fmla="*/ 876752 w 4691512"/>
              <a:gd name="connsiteY544" fmla="*/ 275626 h 2786219"/>
              <a:gd name="connsiteX545" fmla="*/ 873880 w 4691512"/>
              <a:gd name="connsiteY545" fmla="*/ 314795 h 2786219"/>
              <a:gd name="connsiteX546" fmla="*/ 887882 w 4691512"/>
              <a:gd name="connsiteY546" fmla="*/ 330607 h 2786219"/>
              <a:gd name="connsiteX547" fmla="*/ 897934 w 4691512"/>
              <a:gd name="connsiteY547" fmla="*/ 335637 h 2786219"/>
              <a:gd name="connsiteX548" fmla="*/ 911577 w 4691512"/>
              <a:gd name="connsiteY548" fmla="*/ 344621 h 2786219"/>
              <a:gd name="connsiteX549" fmla="*/ 933836 w 4691512"/>
              <a:gd name="connsiteY549" fmla="*/ 351449 h 2786219"/>
              <a:gd name="connsiteX550" fmla="*/ 933836 w 4691512"/>
              <a:gd name="connsiteY550" fmla="*/ 389899 h 2786219"/>
              <a:gd name="connsiteX551" fmla="*/ 937786 w 4691512"/>
              <a:gd name="connsiteY551" fmla="*/ 390618 h 2786219"/>
              <a:gd name="connsiteX552" fmla="*/ 953583 w 4691512"/>
              <a:gd name="connsiteY552" fmla="*/ 354324 h 2786219"/>
              <a:gd name="connsiteX553" fmla="*/ 970097 w 4691512"/>
              <a:gd name="connsiteY553" fmla="*/ 340668 h 2786219"/>
              <a:gd name="connsiteX554" fmla="*/ 979432 w 4691512"/>
              <a:gd name="connsiteY554" fmla="*/ 364385 h 2786219"/>
              <a:gd name="connsiteX555" fmla="*/ 966148 w 4691512"/>
              <a:gd name="connsiteY555" fmla="*/ 412538 h 2786219"/>
              <a:gd name="connsiteX556" fmla="*/ 967225 w 4691512"/>
              <a:gd name="connsiteY556" fmla="*/ 433021 h 2786219"/>
              <a:gd name="connsiteX557" fmla="*/ 979432 w 4691512"/>
              <a:gd name="connsiteY557" fmla="*/ 462487 h 2786219"/>
              <a:gd name="connsiteX558" fmla="*/ 970456 w 4691512"/>
              <a:gd name="connsiteY558" fmla="*/ 473986 h 2786219"/>
              <a:gd name="connsiteX559" fmla="*/ 958609 w 4691512"/>
              <a:gd name="connsiteY559" fmla="*/ 475065 h 2786219"/>
              <a:gd name="connsiteX560" fmla="*/ 952864 w 4691512"/>
              <a:gd name="connsiteY560" fmla="*/ 485126 h 2786219"/>
              <a:gd name="connsiteX561" fmla="*/ 942812 w 4691512"/>
              <a:gd name="connsiteY561" fmla="*/ 499141 h 2786219"/>
              <a:gd name="connsiteX562" fmla="*/ 914449 w 4691512"/>
              <a:gd name="connsiteY562" fmla="*/ 482970 h 2786219"/>
              <a:gd name="connsiteX563" fmla="*/ 901166 w 4691512"/>
              <a:gd name="connsiteY563" fmla="*/ 477939 h 2786219"/>
              <a:gd name="connsiteX564" fmla="*/ 848748 w 4691512"/>
              <a:gd name="connsiteY564" fmla="*/ 489079 h 2786219"/>
              <a:gd name="connsiteX565" fmla="*/ 814282 w 4691512"/>
              <a:gd name="connsiteY565" fmla="*/ 468596 h 2786219"/>
              <a:gd name="connsiteX566" fmla="*/ 798486 w 4691512"/>
              <a:gd name="connsiteY566" fmla="*/ 442723 h 2786219"/>
              <a:gd name="connsiteX567" fmla="*/ 797409 w 4691512"/>
              <a:gd name="connsiteY567" fmla="*/ 425115 h 2786219"/>
              <a:gd name="connsiteX568" fmla="*/ 815360 w 4691512"/>
              <a:gd name="connsiteY568" fmla="*/ 419725 h 2786219"/>
              <a:gd name="connsiteX569" fmla="*/ 848748 w 4691512"/>
              <a:gd name="connsiteY569" fmla="*/ 426553 h 2786219"/>
              <a:gd name="connsiteX570" fmla="*/ 859878 w 4691512"/>
              <a:gd name="connsiteY570" fmla="*/ 424037 h 2786219"/>
              <a:gd name="connsiteX571" fmla="*/ 849825 w 4691512"/>
              <a:gd name="connsiteY571" fmla="*/ 415772 h 2786219"/>
              <a:gd name="connsiteX572" fmla="*/ 813205 w 4691512"/>
              <a:gd name="connsiteY572" fmla="*/ 396367 h 2786219"/>
              <a:gd name="connsiteX573" fmla="*/ 805307 w 4691512"/>
              <a:gd name="connsiteY573" fmla="*/ 388462 h 2786219"/>
              <a:gd name="connsiteX574" fmla="*/ 816437 w 4691512"/>
              <a:gd name="connsiteY574" fmla="*/ 380197 h 2786219"/>
              <a:gd name="connsiteX575" fmla="*/ 833670 w 4691512"/>
              <a:gd name="connsiteY575" fmla="*/ 377322 h 2786219"/>
              <a:gd name="connsiteX576" fmla="*/ 824335 w 4691512"/>
              <a:gd name="connsiteY576" fmla="*/ 369776 h 2786219"/>
              <a:gd name="connsiteX577" fmla="*/ 821822 w 4691512"/>
              <a:gd name="connsiteY577" fmla="*/ 344262 h 2786219"/>
              <a:gd name="connsiteX578" fmla="*/ 864186 w 4691512"/>
              <a:gd name="connsiteY578" fmla="*/ 315873 h 2786219"/>
              <a:gd name="connsiteX579" fmla="*/ 828643 w 4691512"/>
              <a:gd name="connsiteY579" fmla="*/ 328810 h 2786219"/>
              <a:gd name="connsiteX580" fmla="*/ 793459 w 4691512"/>
              <a:gd name="connsiteY580" fmla="*/ 354683 h 2786219"/>
              <a:gd name="connsiteX581" fmla="*/ 757198 w 4691512"/>
              <a:gd name="connsiteY581" fmla="*/ 358636 h 2786219"/>
              <a:gd name="connsiteX582" fmla="*/ 754685 w 4691512"/>
              <a:gd name="connsiteY582" fmla="*/ 324138 h 2786219"/>
              <a:gd name="connsiteX583" fmla="*/ 813923 w 4691512"/>
              <a:gd name="connsiteY583" fmla="*/ 257659 h 2786219"/>
              <a:gd name="connsiteX584" fmla="*/ 831157 w 4691512"/>
              <a:gd name="connsiteY584" fmla="*/ 251775 h 2786219"/>
              <a:gd name="connsiteX585" fmla="*/ 2297242 w 4691512"/>
              <a:gd name="connsiteY585" fmla="*/ 247736 h 2786219"/>
              <a:gd name="connsiteX586" fmla="*/ 2305345 w 4691512"/>
              <a:gd name="connsiteY586" fmla="*/ 250030 h 2786219"/>
              <a:gd name="connsiteX587" fmla="*/ 2335043 w 4691512"/>
              <a:gd name="connsiteY587" fmla="*/ 281695 h 2786219"/>
              <a:gd name="connsiteX588" fmla="*/ 2336130 w 4691512"/>
              <a:gd name="connsiteY588" fmla="*/ 300766 h 2786219"/>
              <a:gd name="connsiteX589" fmla="*/ 2325627 w 4691512"/>
              <a:gd name="connsiteY589" fmla="*/ 332791 h 2786219"/>
              <a:gd name="connsiteX590" fmla="*/ 2316210 w 4691512"/>
              <a:gd name="connsiteY590" fmla="*/ 369494 h 2786219"/>
              <a:gd name="connsiteX591" fmla="*/ 2303535 w 4691512"/>
              <a:gd name="connsiteY591" fmla="*/ 372733 h 2786219"/>
              <a:gd name="connsiteX592" fmla="*/ 2285064 w 4691512"/>
              <a:gd name="connsiteY592" fmla="*/ 346825 h 2786219"/>
              <a:gd name="connsiteX593" fmla="*/ 2295929 w 4691512"/>
              <a:gd name="connsiteY593" fmla="*/ 336749 h 2786219"/>
              <a:gd name="connsiteX594" fmla="*/ 2290497 w 4691512"/>
              <a:gd name="connsiteY594" fmla="*/ 332791 h 2786219"/>
              <a:gd name="connsiteX595" fmla="*/ 2289048 w 4691512"/>
              <a:gd name="connsiteY595" fmla="*/ 317678 h 2786219"/>
              <a:gd name="connsiteX596" fmla="*/ 2296291 w 4691512"/>
              <a:gd name="connsiteY596" fmla="*/ 303285 h 2786219"/>
              <a:gd name="connsiteX597" fmla="*/ 2279994 w 4691512"/>
              <a:gd name="connsiteY597" fmla="*/ 310122 h 2786219"/>
              <a:gd name="connsiteX598" fmla="*/ 2266956 w 4691512"/>
              <a:gd name="connsiteY598" fmla="*/ 310122 h 2786219"/>
              <a:gd name="connsiteX599" fmla="*/ 2246674 w 4691512"/>
              <a:gd name="connsiteY599" fmla="*/ 264783 h 2786219"/>
              <a:gd name="connsiteX600" fmla="*/ 2254642 w 4691512"/>
              <a:gd name="connsiteY600" fmla="*/ 255787 h 2786219"/>
              <a:gd name="connsiteX601" fmla="*/ 2265145 w 4691512"/>
              <a:gd name="connsiteY601" fmla="*/ 256507 h 2786219"/>
              <a:gd name="connsiteX602" fmla="*/ 2277459 w 4691512"/>
              <a:gd name="connsiteY602" fmla="*/ 262264 h 2786219"/>
              <a:gd name="connsiteX603" fmla="*/ 2290134 w 4691512"/>
              <a:gd name="connsiteY603" fmla="*/ 268021 h 2786219"/>
              <a:gd name="connsiteX604" fmla="*/ 2291583 w 4691512"/>
              <a:gd name="connsiteY604" fmla="*/ 254348 h 2786219"/>
              <a:gd name="connsiteX605" fmla="*/ 2297242 w 4691512"/>
              <a:gd name="connsiteY605" fmla="*/ 247736 h 2786219"/>
              <a:gd name="connsiteX606" fmla="*/ 377060 w 4691512"/>
              <a:gd name="connsiteY606" fmla="*/ 237414 h 2786219"/>
              <a:gd name="connsiteX607" fmla="*/ 380662 w 4691512"/>
              <a:gd name="connsiteY607" fmla="*/ 238134 h 2786219"/>
              <a:gd name="connsiteX608" fmla="*/ 384263 w 4691512"/>
              <a:gd name="connsiteY608" fmla="*/ 240654 h 2786219"/>
              <a:gd name="connsiteX609" fmla="*/ 379581 w 4691512"/>
              <a:gd name="connsiteY609" fmla="*/ 252532 h 2786219"/>
              <a:gd name="connsiteX610" fmla="*/ 415594 w 4691512"/>
              <a:gd name="connsiteY610" fmla="*/ 284928 h 2786219"/>
              <a:gd name="connsiteX611" fmla="*/ 418836 w 4691512"/>
              <a:gd name="connsiteY611" fmla="*/ 289607 h 2786219"/>
              <a:gd name="connsiteX612" fmla="*/ 470695 w 4691512"/>
              <a:gd name="connsiteY612" fmla="*/ 319843 h 2786219"/>
              <a:gd name="connsiteX613" fmla="*/ 534799 w 4691512"/>
              <a:gd name="connsiteY613" fmla="*/ 371675 h 2786219"/>
              <a:gd name="connsiteX614" fmla="*/ 563969 w 4691512"/>
              <a:gd name="connsiteY614" fmla="*/ 407311 h 2786219"/>
              <a:gd name="connsiteX615" fmla="*/ 572253 w 4691512"/>
              <a:gd name="connsiteY615" fmla="*/ 414510 h 2786219"/>
              <a:gd name="connsiteX616" fmla="*/ 581976 w 4691512"/>
              <a:gd name="connsiteY616" fmla="*/ 390753 h 2786219"/>
              <a:gd name="connsiteX617" fmla="*/ 607906 w 4691512"/>
              <a:gd name="connsiteY617" fmla="*/ 386793 h 2786219"/>
              <a:gd name="connsiteX618" fmla="*/ 645720 w 4691512"/>
              <a:gd name="connsiteY618" fmla="*/ 378155 h 2786219"/>
              <a:gd name="connsiteX619" fmla="*/ 685695 w 4691512"/>
              <a:gd name="connsiteY619" fmla="*/ 381034 h 2786219"/>
              <a:gd name="connsiteX620" fmla="*/ 685695 w 4691512"/>
              <a:gd name="connsiteY620" fmla="*/ 401911 h 2786219"/>
              <a:gd name="connsiteX621" fmla="*/ 696139 w 4691512"/>
              <a:gd name="connsiteY621" fmla="*/ 413430 h 2786219"/>
              <a:gd name="connsiteX622" fmla="*/ 699740 w 4691512"/>
              <a:gd name="connsiteY622" fmla="*/ 413790 h 2786219"/>
              <a:gd name="connsiteX623" fmla="*/ 730711 w 4691512"/>
              <a:gd name="connsiteY623" fmla="*/ 418109 h 2786219"/>
              <a:gd name="connsiteX624" fmla="*/ 740435 w 4691512"/>
              <a:gd name="connsiteY624" fmla="*/ 424228 h 2786219"/>
              <a:gd name="connsiteX625" fmla="*/ 794455 w 4691512"/>
              <a:gd name="connsiteY625" fmla="*/ 467782 h 2786219"/>
              <a:gd name="connsiteX626" fmla="*/ 796976 w 4691512"/>
              <a:gd name="connsiteY626" fmla="*/ 490819 h 2786219"/>
              <a:gd name="connsiteX627" fmla="*/ 790854 w 4691512"/>
              <a:gd name="connsiteY627" fmla="*/ 503057 h 2786219"/>
              <a:gd name="connsiteX628" fmla="*/ 802378 w 4691512"/>
              <a:gd name="connsiteY628" fmla="*/ 508456 h 2786219"/>
              <a:gd name="connsiteX629" fmla="*/ 834790 w 4691512"/>
              <a:gd name="connsiteY629" fmla="*/ 513856 h 2786219"/>
              <a:gd name="connsiteX630" fmla="*/ 846675 w 4691512"/>
              <a:gd name="connsiteY630" fmla="*/ 526454 h 2786219"/>
              <a:gd name="connsiteX631" fmla="*/ 855678 w 4691512"/>
              <a:gd name="connsiteY631" fmla="*/ 550931 h 2786219"/>
              <a:gd name="connsiteX632" fmla="*/ 876205 w 4691512"/>
              <a:gd name="connsiteY632" fmla="*/ 522854 h 2786219"/>
              <a:gd name="connsiteX633" fmla="*/ 914020 w 4691512"/>
              <a:gd name="connsiteY633" fmla="*/ 518895 h 2786219"/>
              <a:gd name="connsiteX634" fmla="*/ 978844 w 4691512"/>
              <a:gd name="connsiteY634" fmla="*/ 545531 h 2786219"/>
              <a:gd name="connsiteX635" fmla="*/ 990368 w 4691512"/>
              <a:gd name="connsiteY635" fmla="*/ 539412 h 2786219"/>
              <a:gd name="connsiteX636" fmla="*/ 1003693 w 4691512"/>
              <a:gd name="connsiteY636" fmla="*/ 533653 h 2786219"/>
              <a:gd name="connsiteX637" fmla="*/ 1010896 w 4691512"/>
              <a:gd name="connsiteY637" fmla="*/ 552370 h 2786219"/>
              <a:gd name="connsiteX638" fmla="*/ 1004053 w 4691512"/>
              <a:gd name="connsiteY638" fmla="*/ 571088 h 2786219"/>
              <a:gd name="connsiteX639" fmla="*/ 1007295 w 4691512"/>
              <a:gd name="connsiteY639" fmla="*/ 572887 h 2786219"/>
              <a:gd name="connsiteX640" fmla="*/ 1013057 w 4691512"/>
              <a:gd name="connsiteY640" fmla="*/ 566408 h 2786219"/>
              <a:gd name="connsiteX641" fmla="*/ 1038986 w 4691512"/>
              <a:gd name="connsiteY641" fmla="*/ 537252 h 2786219"/>
              <a:gd name="connsiteX642" fmla="*/ 1049430 w 4691512"/>
              <a:gd name="connsiteY642" fmla="*/ 518535 h 2786219"/>
              <a:gd name="connsiteX643" fmla="*/ 1064556 w 4691512"/>
              <a:gd name="connsiteY643" fmla="*/ 506657 h 2786219"/>
              <a:gd name="connsiteX644" fmla="*/ 1047990 w 4691512"/>
              <a:gd name="connsiteY644" fmla="*/ 489739 h 2786219"/>
              <a:gd name="connsiteX645" fmla="*/ 1043668 w 4691512"/>
              <a:gd name="connsiteY645" fmla="*/ 465262 h 2786219"/>
              <a:gd name="connsiteX646" fmla="*/ 1076800 w 4691512"/>
              <a:gd name="connsiteY646" fmla="*/ 427108 h 2786219"/>
              <a:gd name="connsiteX647" fmla="*/ 1092646 w 4691512"/>
              <a:gd name="connsiteY647" fmla="*/ 435387 h 2786219"/>
              <a:gd name="connsiteX648" fmla="*/ 1082563 w 4691512"/>
              <a:gd name="connsiteY648" fmla="*/ 495858 h 2786219"/>
              <a:gd name="connsiteX649" fmla="*/ 1080402 w 4691512"/>
              <a:gd name="connsiteY649" fmla="*/ 504137 h 2786219"/>
              <a:gd name="connsiteX650" fmla="*/ 1092646 w 4691512"/>
              <a:gd name="connsiteY650" fmla="*/ 537252 h 2786219"/>
              <a:gd name="connsiteX651" fmla="*/ 1105971 w 4691512"/>
              <a:gd name="connsiteY651" fmla="*/ 529334 h 2786219"/>
              <a:gd name="connsiteX652" fmla="*/ 1112093 w 4691512"/>
              <a:gd name="connsiteY652" fmla="*/ 549851 h 2786219"/>
              <a:gd name="connsiteX653" fmla="*/ 1109212 w 4691512"/>
              <a:gd name="connsiteY653" fmla="*/ 572528 h 2786219"/>
              <a:gd name="connsiteX654" fmla="*/ 1113174 w 4691512"/>
              <a:gd name="connsiteY654" fmla="*/ 580086 h 2786219"/>
              <a:gd name="connsiteX655" fmla="*/ 1120016 w 4691512"/>
              <a:gd name="connsiteY655" fmla="*/ 576127 h 2786219"/>
              <a:gd name="connsiteX656" fmla="*/ 1155670 w 4691512"/>
              <a:gd name="connsiteY656" fmla="*/ 532573 h 2786219"/>
              <a:gd name="connsiteX657" fmla="*/ 1192043 w 4691512"/>
              <a:gd name="connsiteY657" fmla="*/ 530773 h 2786219"/>
              <a:gd name="connsiteX658" fmla="*/ 1192763 w 4691512"/>
              <a:gd name="connsiteY658" fmla="*/ 554170 h 2786219"/>
              <a:gd name="connsiteX659" fmla="*/ 1180519 w 4691512"/>
              <a:gd name="connsiteY659" fmla="*/ 586926 h 2786219"/>
              <a:gd name="connsiteX660" fmla="*/ 1145946 w 4691512"/>
              <a:gd name="connsiteY660" fmla="*/ 614282 h 2786219"/>
              <a:gd name="connsiteX661" fmla="*/ 1116055 w 4691512"/>
              <a:gd name="connsiteY661" fmla="*/ 613922 h 2786219"/>
              <a:gd name="connsiteX662" fmla="*/ 1110293 w 4691512"/>
              <a:gd name="connsiteY662" fmla="*/ 620401 h 2786219"/>
              <a:gd name="connsiteX663" fmla="*/ 1102370 w 4691512"/>
              <a:gd name="connsiteY663" fmla="*/ 631199 h 2786219"/>
              <a:gd name="connsiteX664" fmla="*/ 1071038 w 4691512"/>
              <a:gd name="connsiteY664" fmla="*/ 630839 h 2786219"/>
              <a:gd name="connsiteX665" fmla="*/ 1064556 w 4691512"/>
              <a:gd name="connsiteY665" fmla="*/ 630839 h 2786219"/>
              <a:gd name="connsiteX666" fmla="*/ 1082202 w 4691512"/>
              <a:gd name="connsiteY666" fmla="*/ 649197 h 2786219"/>
              <a:gd name="connsiteX667" fmla="*/ 1029623 w 4691512"/>
              <a:gd name="connsiteY667" fmla="*/ 676913 h 2786219"/>
              <a:gd name="connsiteX668" fmla="*/ 1014497 w 4691512"/>
              <a:gd name="connsiteY668" fmla="*/ 677633 h 2786219"/>
              <a:gd name="connsiteX669" fmla="*/ 1013417 w 4691512"/>
              <a:gd name="connsiteY669" fmla="*/ 680872 h 2786219"/>
              <a:gd name="connsiteX670" fmla="*/ 1018819 w 4691512"/>
              <a:gd name="connsiteY670" fmla="*/ 697430 h 2786219"/>
              <a:gd name="connsiteX671" fmla="*/ 1002253 w 4691512"/>
              <a:gd name="connsiteY671" fmla="*/ 701750 h 2786219"/>
              <a:gd name="connsiteX672" fmla="*/ 995050 w 4691512"/>
              <a:gd name="connsiteY672" fmla="*/ 706429 h 2786219"/>
              <a:gd name="connsiteX673" fmla="*/ 938149 w 4691512"/>
              <a:gd name="connsiteY673" fmla="*/ 788137 h 2786219"/>
              <a:gd name="connsiteX674" fmla="*/ 939229 w 4691512"/>
              <a:gd name="connsiteY674" fmla="*/ 812254 h 2786219"/>
              <a:gd name="connsiteX675" fmla="*/ 952914 w 4691512"/>
              <a:gd name="connsiteY675" fmla="*/ 846089 h 2786219"/>
              <a:gd name="connsiteX676" fmla="*/ 949313 w 4691512"/>
              <a:gd name="connsiteY676" fmla="*/ 848249 h 2786219"/>
              <a:gd name="connsiteX677" fmla="*/ 956156 w 4691512"/>
              <a:gd name="connsiteY677" fmla="*/ 849329 h 2786219"/>
              <a:gd name="connsiteX678" fmla="*/ 987487 w 4691512"/>
              <a:gd name="connsiteY678" fmla="*/ 860487 h 2786219"/>
              <a:gd name="connsiteX679" fmla="*/ 1054472 w 4691512"/>
              <a:gd name="connsiteY679" fmla="*/ 909081 h 2786219"/>
              <a:gd name="connsiteX680" fmla="*/ 1062755 w 4691512"/>
              <a:gd name="connsiteY680" fmla="*/ 929958 h 2786219"/>
              <a:gd name="connsiteX681" fmla="*/ 1068877 w 4691512"/>
              <a:gd name="connsiteY681" fmla="*/ 983230 h 2786219"/>
              <a:gd name="connsiteX682" fmla="*/ 1079681 w 4691512"/>
              <a:gd name="connsiteY682" fmla="*/ 992589 h 2786219"/>
              <a:gd name="connsiteX683" fmla="*/ 1094447 w 4691512"/>
              <a:gd name="connsiteY683" fmla="*/ 985030 h 2786219"/>
              <a:gd name="connsiteX684" fmla="*/ 1098048 w 4691512"/>
              <a:gd name="connsiteY684" fmla="*/ 954794 h 2786219"/>
              <a:gd name="connsiteX685" fmla="*/ 1129020 w 4691512"/>
              <a:gd name="connsiteY685" fmla="*/ 906201 h 2786219"/>
              <a:gd name="connsiteX686" fmla="*/ 1149547 w 4691512"/>
              <a:gd name="connsiteY686" fmla="*/ 856168 h 2786219"/>
              <a:gd name="connsiteX687" fmla="*/ 1152068 w 4691512"/>
              <a:gd name="connsiteY687" fmla="*/ 815854 h 2786219"/>
              <a:gd name="connsiteX688" fmla="*/ 1170795 w 4691512"/>
              <a:gd name="connsiteY688" fmla="*/ 755382 h 2786219"/>
              <a:gd name="connsiteX689" fmla="*/ 1199246 w 4691512"/>
              <a:gd name="connsiteY689" fmla="*/ 737025 h 2786219"/>
              <a:gd name="connsiteX690" fmla="*/ 1264430 w 4691512"/>
              <a:gd name="connsiteY690" fmla="*/ 791017 h 2786219"/>
              <a:gd name="connsiteX691" fmla="*/ 1263710 w 4691512"/>
              <a:gd name="connsiteY691" fmla="*/ 802535 h 2786219"/>
              <a:gd name="connsiteX692" fmla="*/ 1269112 w 4691512"/>
              <a:gd name="connsiteY692" fmla="*/ 841410 h 2786219"/>
              <a:gd name="connsiteX693" fmla="*/ 1286758 w 4691512"/>
              <a:gd name="connsiteY693" fmla="*/ 848249 h 2786219"/>
              <a:gd name="connsiteX694" fmla="*/ 1311608 w 4691512"/>
              <a:gd name="connsiteY694" fmla="*/ 827732 h 2786219"/>
              <a:gd name="connsiteX695" fmla="*/ 1327093 w 4691512"/>
              <a:gd name="connsiteY695" fmla="*/ 808655 h 2786219"/>
              <a:gd name="connsiteX696" fmla="*/ 1337897 w 4691512"/>
              <a:gd name="connsiteY696" fmla="*/ 846449 h 2786219"/>
              <a:gd name="connsiteX697" fmla="*/ 1342219 w 4691512"/>
              <a:gd name="connsiteY697" fmla="*/ 866607 h 2786219"/>
              <a:gd name="connsiteX698" fmla="*/ 1347981 w 4691512"/>
              <a:gd name="connsiteY698" fmla="*/ 890723 h 2786219"/>
              <a:gd name="connsiteX699" fmla="*/ 1372830 w 4691512"/>
              <a:gd name="connsiteY699" fmla="*/ 937157 h 2786219"/>
              <a:gd name="connsiteX700" fmla="*/ 1372830 w 4691512"/>
              <a:gd name="connsiteY700" fmla="*/ 955154 h 2786219"/>
              <a:gd name="connsiteX701" fmla="*/ 1360946 w 4691512"/>
              <a:gd name="connsiteY701" fmla="*/ 963793 h 2786219"/>
              <a:gd name="connsiteX702" fmla="*/ 1367068 w 4691512"/>
              <a:gd name="connsiteY702" fmla="*/ 963073 h 2786219"/>
              <a:gd name="connsiteX703" fmla="*/ 1401641 w 4691512"/>
              <a:gd name="connsiteY703" fmla="*/ 967393 h 2786219"/>
              <a:gd name="connsiteX704" fmla="*/ 1396239 w 4691512"/>
              <a:gd name="connsiteY704" fmla="*/ 1006987 h 2786219"/>
              <a:gd name="connsiteX705" fmla="*/ 1347981 w 4691512"/>
              <a:gd name="connsiteY705" fmla="*/ 1030024 h 2786219"/>
              <a:gd name="connsiteX706" fmla="*/ 1337177 w 4691512"/>
              <a:gd name="connsiteY706" fmla="*/ 1032184 h 2786219"/>
              <a:gd name="connsiteX707" fmla="*/ 1288199 w 4691512"/>
              <a:gd name="connsiteY707" fmla="*/ 1030024 h 2786219"/>
              <a:gd name="connsiteX708" fmla="*/ 1245703 w 4691512"/>
              <a:gd name="connsiteY708" fmla="*/ 1040462 h 2786219"/>
              <a:gd name="connsiteX709" fmla="*/ 1209330 w 4691512"/>
              <a:gd name="connsiteY709" fmla="*/ 1066379 h 2786219"/>
              <a:gd name="connsiteX710" fmla="*/ 1211490 w 4691512"/>
              <a:gd name="connsiteY710" fmla="*/ 1069978 h 2786219"/>
              <a:gd name="connsiteX711" fmla="*/ 1226616 w 4691512"/>
              <a:gd name="connsiteY711" fmla="*/ 1062779 h 2786219"/>
              <a:gd name="connsiteX712" fmla="*/ 1265511 w 4691512"/>
              <a:gd name="connsiteY712" fmla="*/ 1057020 h 2786219"/>
              <a:gd name="connsiteX713" fmla="*/ 1272713 w 4691512"/>
              <a:gd name="connsiteY713" fmla="*/ 1061699 h 2786219"/>
              <a:gd name="connsiteX714" fmla="*/ 1270913 w 4691512"/>
              <a:gd name="connsiteY714" fmla="*/ 1070698 h 2786219"/>
              <a:gd name="connsiteX715" fmla="*/ 1263350 w 4691512"/>
              <a:gd name="connsiteY715" fmla="*/ 1080777 h 2786219"/>
              <a:gd name="connsiteX716" fmla="*/ 1278115 w 4691512"/>
              <a:gd name="connsiteY716" fmla="*/ 1109213 h 2786219"/>
              <a:gd name="connsiteX717" fmla="*/ 1305125 w 4691512"/>
              <a:gd name="connsiteY717" fmla="*/ 1127570 h 2786219"/>
              <a:gd name="connsiteX718" fmla="*/ 1248944 w 4691512"/>
              <a:gd name="connsiteY718" fmla="*/ 1154207 h 2786219"/>
              <a:gd name="connsiteX719" fmla="*/ 1242102 w 4691512"/>
              <a:gd name="connsiteY719" fmla="*/ 1151687 h 2786219"/>
              <a:gd name="connsiteX720" fmla="*/ 1243902 w 4691512"/>
              <a:gd name="connsiteY720" fmla="*/ 1144488 h 2786219"/>
              <a:gd name="connsiteX721" fmla="*/ 1256507 w 4691512"/>
              <a:gd name="connsiteY721" fmla="*/ 1134769 h 2786219"/>
              <a:gd name="connsiteX722" fmla="*/ 1267311 w 4691512"/>
              <a:gd name="connsiteY722" fmla="*/ 1130090 h 2786219"/>
              <a:gd name="connsiteX723" fmla="*/ 1262629 w 4691512"/>
              <a:gd name="connsiteY723" fmla="*/ 1124331 h 2786219"/>
              <a:gd name="connsiteX724" fmla="*/ 1243182 w 4691512"/>
              <a:gd name="connsiteY724" fmla="*/ 1129730 h 2786219"/>
              <a:gd name="connsiteX725" fmla="*/ 1204288 w 4691512"/>
              <a:gd name="connsiteY725" fmla="*/ 1144848 h 2786219"/>
              <a:gd name="connsiteX726" fmla="*/ 1170795 w 4691512"/>
              <a:gd name="connsiteY726" fmla="*/ 1181923 h 2786219"/>
              <a:gd name="connsiteX727" fmla="*/ 1151708 w 4691512"/>
              <a:gd name="connsiteY727" fmla="*/ 1199200 h 2786219"/>
              <a:gd name="connsiteX728" fmla="*/ 1128300 w 4691512"/>
              <a:gd name="connsiteY728" fmla="*/ 1208919 h 2786219"/>
              <a:gd name="connsiteX729" fmla="*/ 1116415 w 4691512"/>
              <a:gd name="connsiteY729" fmla="*/ 1220437 h 2786219"/>
              <a:gd name="connsiteX730" fmla="*/ 1099489 w 4691512"/>
              <a:gd name="connsiteY730" fmla="*/ 1238435 h 2786219"/>
              <a:gd name="connsiteX731" fmla="*/ 1087604 w 4691512"/>
              <a:gd name="connsiteY731" fmla="*/ 1256792 h 2786219"/>
              <a:gd name="connsiteX732" fmla="*/ 1075360 w 4691512"/>
              <a:gd name="connsiteY732" fmla="*/ 1246714 h 2786219"/>
              <a:gd name="connsiteX733" fmla="*/ 1072839 w 4691512"/>
              <a:gd name="connsiteY733" fmla="*/ 1260392 h 2786219"/>
              <a:gd name="connsiteX734" fmla="*/ 1074640 w 4691512"/>
              <a:gd name="connsiteY734" fmla="*/ 1273710 h 2786219"/>
              <a:gd name="connsiteX735" fmla="*/ 1052311 w 4691512"/>
              <a:gd name="connsiteY735" fmla="*/ 1326263 h 2786219"/>
              <a:gd name="connsiteX736" fmla="*/ 1005134 w 4691512"/>
              <a:gd name="connsiteY736" fmla="*/ 1363337 h 2786219"/>
              <a:gd name="connsiteX737" fmla="*/ 990368 w 4691512"/>
              <a:gd name="connsiteY737" fmla="*/ 1415170 h 2786219"/>
              <a:gd name="connsiteX738" fmla="*/ 995770 w 4691512"/>
              <a:gd name="connsiteY738" fmla="*/ 1459804 h 2786219"/>
              <a:gd name="connsiteX739" fmla="*/ 987847 w 4691512"/>
              <a:gd name="connsiteY739" fmla="*/ 1474562 h 2786219"/>
              <a:gd name="connsiteX740" fmla="*/ 977043 w 4691512"/>
              <a:gd name="connsiteY740" fmla="*/ 1466643 h 2786219"/>
              <a:gd name="connsiteX741" fmla="*/ 963358 w 4691512"/>
              <a:gd name="connsiteY741" fmla="*/ 1437127 h 2786219"/>
              <a:gd name="connsiteX742" fmla="*/ 960117 w 4691512"/>
              <a:gd name="connsiteY742" fmla="*/ 1421289 h 2786219"/>
              <a:gd name="connsiteX743" fmla="*/ 937429 w 4691512"/>
              <a:gd name="connsiteY743" fmla="*/ 1401132 h 2786219"/>
              <a:gd name="connsiteX744" fmla="*/ 912939 w 4691512"/>
              <a:gd name="connsiteY744" fmla="*/ 1396453 h 2786219"/>
              <a:gd name="connsiteX745" fmla="*/ 858559 w 4691512"/>
              <a:gd name="connsiteY745" fmla="*/ 1406531 h 2786219"/>
              <a:gd name="connsiteX746" fmla="*/ 839832 w 4691512"/>
              <a:gd name="connsiteY746" fmla="*/ 1410131 h 2786219"/>
              <a:gd name="connsiteX747" fmla="*/ 797336 w 4691512"/>
              <a:gd name="connsiteY747" fmla="*/ 1407251 h 2786219"/>
              <a:gd name="connsiteX748" fmla="*/ 765644 w 4691512"/>
              <a:gd name="connsiteY748" fmla="*/ 1428128 h 2786219"/>
              <a:gd name="connsiteX749" fmla="*/ 737914 w 4691512"/>
              <a:gd name="connsiteY749" fmla="*/ 1506237 h 2786219"/>
              <a:gd name="connsiteX750" fmla="*/ 742236 w 4691512"/>
              <a:gd name="connsiteY750" fmla="*/ 1554111 h 2786219"/>
              <a:gd name="connsiteX751" fmla="*/ 798056 w 4691512"/>
              <a:gd name="connsiteY751" fmla="*/ 1589746 h 2786219"/>
              <a:gd name="connsiteX752" fmla="*/ 834790 w 4691512"/>
              <a:gd name="connsiteY752" fmla="*/ 1564549 h 2786219"/>
              <a:gd name="connsiteX753" fmla="*/ 890971 w 4691512"/>
              <a:gd name="connsiteY753" fmla="*/ 1548712 h 2786219"/>
              <a:gd name="connsiteX754" fmla="*/ 876205 w 4691512"/>
              <a:gd name="connsiteY754" fmla="*/ 1582907 h 2786219"/>
              <a:gd name="connsiteX755" fmla="*/ 863961 w 4691512"/>
              <a:gd name="connsiteY755" fmla="*/ 1618542 h 2786219"/>
              <a:gd name="connsiteX756" fmla="*/ 871524 w 4691512"/>
              <a:gd name="connsiteY756" fmla="*/ 1628980 h 2786219"/>
              <a:gd name="connsiteX757" fmla="*/ 917981 w 4691512"/>
              <a:gd name="connsiteY757" fmla="*/ 1634020 h 2786219"/>
              <a:gd name="connsiteX758" fmla="*/ 935628 w 4691512"/>
              <a:gd name="connsiteY758" fmla="*/ 1654537 h 2786219"/>
              <a:gd name="connsiteX759" fmla="*/ 933467 w 4691512"/>
              <a:gd name="connsiteY759" fmla="*/ 1676494 h 2786219"/>
              <a:gd name="connsiteX760" fmla="*/ 949313 w 4691512"/>
              <a:gd name="connsiteY760" fmla="*/ 1725807 h 2786219"/>
              <a:gd name="connsiteX761" fmla="*/ 971281 w 4691512"/>
              <a:gd name="connsiteY761" fmla="*/ 1731926 h 2786219"/>
              <a:gd name="connsiteX762" fmla="*/ 1023861 w 4691512"/>
              <a:gd name="connsiteY762" fmla="*/ 1740565 h 2786219"/>
              <a:gd name="connsiteX763" fmla="*/ 1028542 w 4691512"/>
              <a:gd name="connsiteY763" fmla="*/ 1742365 h 2786219"/>
              <a:gd name="connsiteX764" fmla="*/ 1032504 w 4691512"/>
              <a:gd name="connsiteY764" fmla="*/ 1737685 h 2786219"/>
              <a:gd name="connsiteX765" fmla="*/ 1095167 w 4691512"/>
              <a:gd name="connsiteY765" fmla="*/ 1689452 h 2786219"/>
              <a:gd name="connsiteX766" fmla="*/ 1107412 w 4691512"/>
              <a:gd name="connsiteY766" fmla="*/ 1698451 h 2786219"/>
              <a:gd name="connsiteX767" fmla="*/ 1103810 w 4691512"/>
              <a:gd name="connsiteY767" fmla="*/ 1719688 h 2786219"/>
              <a:gd name="connsiteX768" fmla="*/ 1108132 w 4691512"/>
              <a:gd name="connsiteY768" fmla="*/ 1723287 h 2786219"/>
              <a:gd name="connsiteX769" fmla="*/ 1111733 w 4691512"/>
              <a:gd name="connsiteY769" fmla="*/ 1715008 h 2786219"/>
              <a:gd name="connsiteX770" fmla="*/ 1149908 w 4691512"/>
              <a:gd name="connsiteY770" fmla="*/ 1702410 h 2786219"/>
              <a:gd name="connsiteX771" fmla="*/ 1217973 w 4691512"/>
              <a:gd name="connsiteY771" fmla="*/ 1710329 h 2786219"/>
              <a:gd name="connsiteX772" fmla="*/ 1251825 w 4691512"/>
              <a:gd name="connsiteY772" fmla="*/ 1724007 h 2786219"/>
              <a:gd name="connsiteX773" fmla="*/ 1311968 w 4691512"/>
              <a:gd name="connsiteY773" fmla="*/ 1771161 h 2786219"/>
              <a:gd name="connsiteX774" fmla="*/ 1335737 w 4691512"/>
              <a:gd name="connsiteY774" fmla="*/ 1778000 h 2786219"/>
              <a:gd name="connsiteX775" fmla="*/ 1421088 w 4691512"/>
              <a:gd name="connsiteY775" fmla="*/ 1844590 h 2786219"/>
              <a:gd name="connsiteX776" fmla="*/ 1418207 w 4691512"/>
              <a:gd name="connsiteY776" fmla="*/ 1858268 h 2786219"/>
              <a:gd name="connsiteX777" fmla="*/ 1404882 w 4691512"/>
              <a:gd name="connsiteY777" fmla="*/ 1880225 h 2786219"/>
              <a:gd name="connsiteX778" fmla="*/ 1427211 w 4691512"/>
              <a:gd name="connsiteY778" fmla="*/ 1874106 h 2786219"/>
              <a:gd name="connsiteX779" fmla="*/ 1441976 w 4691512"/>
              <a:gd name="connsiteY779" fmla="*/ 1879505 h 2786219"/>
              <a:gd name="connsiteX780" fmla="*/ 1435854 w 4691512"/>
              <a:gd name="connsiteY780" fmla="*/ 1893544 h 2786219"/>
              <a:gd name="connsiteX781" fmla="*/ 1431172 w 4691512"/>
              <a:gd name="connsiteY781" fmla="*/ 1899663 h 2786219"/>
              <a:gd name="connsiteX782" fmla="*/ 1432973 w 4691512"/>
              <a:gd name="connsiteY782" fmla="*/ 1901822 h 2786219"/>
              <a:gd name="connsiteX783" fmla="*/ 1449899 w 4691512"/>
              <a:gd name="connsiteY783" fmla="*/ 1888864 h 2786219"/>
              <a:gd name="connsiteX784" fmla="*/ 1471147 w 4691512"/>
              <a:gd name="connsiteY784" fmla="*/ 1884905 h 2786219"/>
              <a:gd name="connsiteX785" fmla="*/ 1506440 w 4691512"/>
              <a:gd name="connsiteY785" fmla="*/ 1906142 h 2786219"/>
              <a:gd name="connsiteX786" fmla="*/ 1516164 w 4691512"/>
              <a:gd name="connsiteY786" fmla="*/ 1908661 h 2786219"/>
              <a:gd name="connsiteX787" fmla="*/ 1546775 w 4691512"/>
              <a:gd name="connsiteY787" fmla="*/ 1909021 h 2786219"/>
              <a:gd name="connsiteX788" fmla="*/ 1637169 w 4691512"/>
              <a:gd name="connsiteY788" fmla="*/ 1952935 h 2786219"/>
              <a:gd name="connsiteX789" fmla="*/ 1644371 w 4691512"/>
              <a:gd name="connsiteY789" fmla="*/ 1990370 h 2786219"/>
              <a:gd name="connsiteX790" fmla="*/ 1604757 w 4691512"/>
              <a:gd name="connsiteY790" fmla="*/ 2053361 h 2786219"/>
              <a:gd name="connsiteX791" fmla="*/ 1589271 w 4691512"/>
              <a:gd name="connsiteY791" fmla="*/ 2104834 h 2786219"/>
              <a:gd name="connsiteX792" fmla="*/ 1577026 w 4691512"/>
              <a:gd name="connsiteY792" fmla="*/ 2169625 h 2786219"/>
              <a:gd name="connsiteX793" fmla="*/ 1523006 w 4691512"/>
              <a:gd name="connsiteY793" fmla="*/ 2220378 h 2786219"/>
              <a:gd name="connsiteX794" fmla="*/ 1458182 w 4691512"/>
              <a:gd name="connsiteY794" fmla="*/ 2295608 h 2786219"/>
              <a:gd name="connsiteX795" fmla="*/ 1430092 w 4691512"/>
              <a:gd name="connsiteY795" fmla="*/ 2339881 h 2786219"/>
              <a:gd name="connsiteX796" fmla="*/ 1423609 w 4691512"/>
              <a:gd name="connsiteY796" fmla="*/ 2346360 h 2786219"/>
              <a:gd name="connsiteX797" fmla="*/ 1401641 w 4691512"/>
              <a:gd name="connsiteY797" fmla="*/ 2393154 h 2786219"/>
              <a:gd name="connsiteX798" fmla="*/ 1368869 w 4691512"/>
              <a:gd name="connsiteY798" fmla="*/ 2417271 h 2786219"/>
              <a:gd name="connsiteX799" fmla="*/ 1338258 w 4691512"/>
              <a:gd name="connsiteY799" fmla="*/ 2411871 h 2786219"/>
              <a:gd name="connsiteX800" fmla="*/ 1351943 w 4691512"/>
              <a:gd name="connsiteY800" fmla="*/ 2442467 h 2786219"/>
              <a:gd name="connsiteX801" fmla="*/ 1327814 w 4691512"/>
              <a:gd name="connsiteY801" fmla="*/ 2484581 h 2786219"/>
              <a:gd name="connsiteX802" fmla="*/ 1296842 w 4691512"/>
              <a:gd name="connsiteY802" fmla="*/ 2490340 h 2786219"/>
              <a:gd name="connsiteX803" fmla="*/ 1286758 w 4691512"/>
              <a:gd name="connsiteY803" fmla="*/ 2501499 h 2786219"/>
              <a:gd name="connsiteX804" fmla="*/ 1286758 w 4691512"/>
              <a:gd name="connsiteY804" fmla="*/ 2504018 h 2786219"/>
              <a:gd name="connsiteX805" fmla="*/ 1261909 w 4691512"/>
              <a:gd name="connsiteY805" fmla="*/ 2529575 h 2786219"/>
              <a:gd name="connsiteX806" fmla="*/ 1252906 w 4691512"/>
              <a:gd name="connsiteY806" fmla="*/ 2541813 h 2786219"/>
              <a:gd name="connsiteX807" fmla="*/ 1235980 w 4691512"/>
              <a:gd name="connsiteY807" fmla="*/ 2619562 h 2786219"/>
              <a:gd name="connsiteX808" fmla="*/ 1237420 w 4691512"/>
              <a:gd name="connsiteY808" fmla="*/ 2635400 h 2786219"/>
              <a:gd name="connsiteX809" fmla="*/ 1246063 w 4691512"/>
              <a:gd name="connsiteY809" fmla="*/ 2689033 h 2786219"/>
              <a:gd name="connsiteX810" fmla="*/ 1238861 w 4691512"/>
              <a:gd name="connsiteY810" fmla="*/ 2702351 h 2786219"/>
              <a:gd name="connsiteX811" fmla="*/ 1233459 w 4691512"/>
              <a:gd name="connsiteY811" fmla="*/ 2740146 h 2786219"/>
              <a:gd name="connsiteX812" fmla="*/ 1228777 w 4691512"/>
              <a:gd name="connsiteY812" fmla="*/ 2760663 h 2786219"/>
              <a:gd name="connsiteX813" fmla="*/ 1208249 w 4691512"/>
              <a:gd name="connsiteY813" fmla="*/ 2786219 h 2786219"/>
              <a:gd name="connsiteX814" fmla="*/ 1179439 w 4691512"/>
              <a:gd name="connsiteY814" fmla="*/ 2767862 h 2786219"/>
              <a:gd name="connsiteX815" fmla="*/ 1168274 w 4691512"/>
              <a:gd name="connsiteY815" fmla="*/ 2739786 h 2786219"/>
              <a:gd name="connsiteX816" fmla="*/ 1147747 w 4691512"/>
              <a:gd name="connsiteY816" fmla="*/ 2703431 h 2786219"/>
              <a:gd name="connsiteX817" fmla="*/ 1140544 w 4691512"/>
              <a:gd name="connsiteY817" fmla="*/ 2701991 h 2786219"/>
              <a:gd name="connsiteX818" fmla="*/ 1143065 w 4691512"/>
              <a:gd name="connsiteY818" fmla="*/ 2692272 h 2786219"/>
              <a:gd name="connsiteX819" fmla="*/ 1134422 w 4691512"/>
              <a:gd name="connsiteY819" fmla="*/ 2649078 h 2786219"/>
              <a:gd name="connsiteX820" fmla="*/ 1126499 w 4691512"/>
              <a:gd name="connsiteY820" fmla="*/ 2635040 h 2786219"/>
              <a:gd name="connsiteX821" fmla="*/ 1150268 w 4691512"/>
              <a:gd name="connsiteY821" fmla="*/ 2600485 h 2786219"/>
              <a:gd name="connsiteX822" fmla="*/ 1145226 w 4691512"/>
              <a:gd name="connsiteY822" fmla="*/ 2559091 h 2786219"/>
              <a:gd name="connsiteX823" fmla="*/ 1136583 w 4691512"/>
              <a:gd name="connsiteY823" fmla="*/ 2547572 h 2786219"/>
              <a:gd name="connsiteX824" fmla="*/ 1126139 w 4691512"/>
              <a:gd name="connsiteY824" fmla="*/ 2529935 h 2786219"/>
              <a:gd name="connsiteX825" fmla="*/ 1119296 w 4691512"/>
              <a:gd name="connsiteY825" fmla="*/ 2476662 h 2786219"/>
              <a:gd name="connsiteX826" fmla="*/ 1120016 w 4691512"/>
              <a:gd name="connsiteY826" fmla="*/ 2465864 h 2786219"/>
              <a:gd name="connsiteX827" fmla="*/ 1130820 w 4691512"/>
              <a:gd name="connsiteY827" fmla="*/ 2420870 h 2786219"/>
              <a:gd name="connsiteX828" fmla="*/ 1133341 w 4691512"/>
              <a:gd name="connsiteY828" fmla="*/ 2387035 h 2786219"/>
              <a:gd name="connsiteX829" fmla="*/ 1134782 w 4691512"/>
              <a:gd name="connsiteY829" fmla="*/ 2272211 h 2786219"/>
              <a:gd name="connsiteX830" fmla="*/ 1130820 w 4691512"/>
              <a:gd name="connsiteY830" fmla="*/ 2164586 h 2786219"/>
              <a:gd name="connsiteX831" fmla="*/ 1100929 w 4691512"/>
              <a:gd name="connsiteY831" fmla="*/ 2128951 h 2786219"/>
              <a:gd name="connsiteX832" fmla="*/ 1088685 w 4691512"/>
              <a:gd name="connsiteY832" fmla="*/ 2121392 h 2786219"/>
              <a:gd name="connsiteX833" fmla="*/ 1008015 w 4691512"/>
              <a:gd name="connsiteY833" fmla="*/ 2020246 h 2786219"/>
              <a:gd name="connsiteX834" fmla="*/ 972001 w 4691512"/>
              <a:gd name="connsiteY834" fmla="*/ 1969853 h 2786219"/>
              <a:gd name="connsiteX835" fmla="*/ 966960 w 4691512"/>
              <a:gd name="connsiteY835" fmla="*/ 1936018 h 2786219"/>
              <a:gd name="connsiteX836" fmla="*/ 970921 w 4691512"/>
              <a:gd name="connsiteY836" fmla="*/ 1903262 h 2786219"/>
              <a:gd name="connsiteX837" fmla="*/ 981725 w 4691512"/>
              <a:gd name="connsiteY837" fmla="*/ 1863668 h 2786219"/>
              <a:gd name="connsiteX838" fmla="*/ 1007295 w 4691512"/>
              <a:gd name="connsiteY838" fmla="*/ 1832352 h 2786219"/>
              <a:gd name="connsiteX839" fmla="*/ 1017378 w 4691512"/>
              <a:gd name="connsiteY839" fmla="*/ 1772960 h 2786219"/>
              <a:gd name="connsiteX840" fmla="*/ 1006574 w 4691512"/>
              <a:gd name="connsiteY840" fmla="*/ 1747044 h 2786219"/>
              <a:gd name="connsiteX841" fmla="*/ 983886 w 4691512"/>
              <a:gd name="connsiteY841" fmla="*/ 1744884 h 2786219"/>
              <a:gd name="connsiteX842" fmla="*/ 959037 w 4691512"/>
              <a:gd name="connsiteY842" fmla="*/ 1751723 h 2786219"/>
              <a:gd name="connsiteX843" fmla="*/ 902856 w 4691512"/>
              <a:gd name="connsiteY843" fmla="*/ 1716088 h 2786219"/>
              <a:gd name="connsiteX844" fmla="*/ 882688 w 4691512"/>
              <a:gd name="connsiteY844" fmla="*/ 1685852 h 2786219"/>
              <a:gd name="connsiteX845" fmla="*/ 858559 w 4691512"/>
              <a:gd name="connsiteY845" fmla="*/ 1670735 h 2786219"/>
              <a:gd name="connsiteX846" fmla="*/ 786172 w 4691512"/>
              <a:gd name="connsiteY846" fmla="*/ 1636179 h 2786219"/>
              <a:gd name="connsiteX847" fmla="*/ 764564 w 4691512"/>
              <a:gd name="connsiteY847" fmla="*/ 1628980 h 2786219"/>
              <a:gd name="connsiteX848" fmla="*/ 707663 w 4691512"/>
              <a:gd name="connsiteY848" fmla="*/ 1621061 h 2786219"/>
              <a:gd name="connsiteX849" fmla="*/ 638877 w 4691512"/>
              <a:gd name="connsiteY849" fmla="*/ 1586506 h 2786219"/>
              <a:gd name="connsiteX850" fmla="*/ 617990 w 4691512"/>
              <a:gd name="connsiteY850" fmla="*/ 1548712 h 2786219"/>
              <a:gd name="connsiteX851" fmla="*/ 607906 w 4691512"/>
              <a:gd name="connsiteY851" fmla="*/ 1516676 h 2786219"/>
              <a:gd name="connsiteX852" fmla="*/ 578375 w 4691512"/>
              <a:gd name="connsiteY852" fmla="*/ 1473482 h 2786219"/>
              <a:gd name="connsiteX853" fmla="*/ 531557 w 4691512"/>
              <a:gd name="connsiteY853" fmla="*/ 1392493 h 2786219"/>
              <a:gd name="connsiteX854" fmla="*/ 522555 w 4691512"/>
              <a:gd name="connsiteY854" fmla="*/ 1374856 h 2786219"/>
              <a:gd name="connsiteX855" fmla="*/ 512831 w 4691512"/>
              <a:gd name="connsiteY855" fmla="*/ 1368017 h 2786219"/>
              <a:gd name="connsiteX856" fmla="*/ 508149 w 4691512"/>
              <a:gd name="connsiteY856" fmla="*/ 1381695 h 2786219"/>
              <a:gd name="connsiteX857" fmla="*/ 522555 w 4691512"/>
              <a:gd name="connsiteY857" fmla="*/ 1418050 h 2786219"/>
              <a:gd name="connsiteX858" fmla="*/ 546683 w 4691512"/>
              <a:gd name="connsiteY858" fmla="*/ 1477801 h 2786219"/>
              <a:gd name="connsiteX859" fmla="*/ 557848 w 4691512"/>
              <a:gd name="connsiteY859" fmla="*/ 1501918 h 2786219"/>
              <a:gd name="connsiteX860" fmla="*/ 555687 w 4691512"/>
              <a:gd name="connsiteY860" fmla="*/ 1504798 h 2786219"/>
              <a:gd name="connsiteX861" fmla="*/ 542002 w 4691512"/>
              <a:gd name="connsiteY861" fmla="*/ 1495439 h 2786219"/>
              <a:gd name="connsiteX862" fmla="*/ 526156 w 4691512"/>
              <a:gd name="connsiteY862" fmla="*/ 1465563 h 2786219"/>
              <a:gd name="connsiteX863" fmla="*/ 521114 w 4691512"/>
              <a:gd name="connsiteY863" fmla="*/ 1457284 h 2786219"/>
              <a:gd name="connsiteX864" fmla="*/ 500226 w 4691512"/>
              <a:gd name="connsiteY864" fmla="*/ 1422009 h 2786219"/>
              <a:gd name="connsiteX865" fmla="*/ 470695 w 4691512"/>
              <a:gd name="connsiteY865" fmla="*/ 1334181 h 2786219"/>
              <a:gd name="connsiteX866" fmla="*/ 453769 w 4691512"/>
              <a:gd name="connsiteY866" fmla="*/ 1315824 h 2786219"/>
              <a:gd name="connsiteX867" fmla="*/ 422077 w 4691512"/>
              <a:gd name="connsiteY867" fmla="*/ 1274070 h 2786219"/>
              <a:gd name="connsiteX868" fmla="*/ 420637 w 4691512"/>
              <a:gd name="connsiteY868" fmla="*/ 1269390 h 2786219"/>
              <a:gd name="connsiteX869" fmla="*/ 406231 w 4691512"/>
              <a:gd name="connsiteY869" fmla="*/ 1202080 h 2786219"/>
              <a:gd name="connsiteX870" fmla="*/ 405511 w 4691512"/>
              <a:gd name="connsiteY870" fmla="*/ 1170404 h 2786219"/>
              <a:gd name="connsiteX871" fmla="*/ 435042 w 4691512"/>
              <a:gd name="connsiteY871" fmla="*/ 1071778 h 2786219"/>
              <a:gd name="connsiteX872" fmla="*/ 443325 w 4691512"/>
              <a:gd name="connsiteY872" fmla="*/ 1025704 h 2786219"/>
              <a:gd name="connsiteX873" fmla="*/ 449447 w 4691512"/>
              <a:gd name="connsiteY873" fmla="*/ 1010946 h 2786219"/>
              <a:gd name="connsiteX874" fmla="*/ 464573 w 4691512"/>
              <a:gd name="connsiteY874" fmla="*/ 1017786 h 2786219"/>
              <a:gd name="connsiteX875" fmla="*/ 470695 w 4691512"/>
              <a:gd name="connsiteY875" fmla="*/ 1021385 h 2786219"/>
              <a:gd name="connsiteX876" fmla="*/ 465653 w 4691512"/>
              <a:gd name="connsiteY876" fmla="*/ 975311 h 2786219"/>
              <a:gd name="connsiteX877" fmla="*/ 442244 w 4691512"/>
              <a:gd name="connsiteY877" fmla="*/ 939316 h 2786219"/>
              <a:gd name="connsiteX878" fmla="*/ 444765 w 4691512"/>
              <a:gd name="connsiteY878" fmla="*/ 904401 h 2786219"/>
              <a:gd name="connsiteX879" fmla="*/ 431080 w 4691512"/>
              <a:gd name="connsiteY879" fmla="*/ 874525 h 2786219"/>
              <a:gd name="connsiteX880" fmla="*/ 429280 w 4691512"/>
              <a:gd name="connsiteY880" fmla="*/ 869126 h 2786219"/>
              <a:gd name="connsiteX881" fmla="*/ 428199 w 4691512"/>
              <a:gd name="connsiteY881" fmla="*/ 831331 h 2786219"/>
              <a:gd name="connsiteX882" fmla="*/ 429640 w 4691512"/>
              <a:gd name="connsiteY882" fmla="*/ 828092 h 2786219"/>
              <a:gd name="connsiteX883" fmla="*/ 426038 w 4691512"/>
              <a:gd name="connsiteY883" fmla="*/ 828452 h 2786219"/>
              <a:gd name="connsiteX884" fmla="*/ 420997 w 4691512"/>
              <a:gd name="connsiteY884" fmla="*/ 804695 h 2786219"/>
              <a:gd name="connsiteX885" fmla="*/ 418115 w 4691512"/>
              <a:gd name="connsiteY885" fmla="*/ 791737 h 2786219"/>
              <a:gd name="connsiteX886" fmla="*/ 413074 w 4691512"/>
              <a:gd name="connsiteY886" fmla="*/ 752143 h 2786219"/>
              <a:gd name="connsiteX887" fmla="*/ 405151 w 4691512"/>
              <a:gd name="connsiteY887" fmla="*/ 724786 h 2786219"/>
              <a:gd name="connsiteX888" fmla="*/ 370218 w 4691512"/>
              <a:gd name="connsiteY888" fmla="*/ 716507 h 2786219"/>
              <a:gd name="connsiteX889" fmla="*/ 356533 w 4691512"/>
              <a:gd name="connsiteY889" fmla="*/ 690591 h 2786219"/>
              <a:gd name="connsiteX890" fmla="*/ 338886 w 4691512"/>
              <a:gd name="connsiteY890" fmla="*/ 671514 h 2786219"/>
              <a:gd name="connsiteX891" fmla="*/ 295310 w 4691512"/>
              <a:gd name="connsiteY891" fmla="*/ 642718 h 2786219"/>
              <a:gd name="connsiteX892" fmla="*/ 286306 w 4691512"/>
              <a:gd name="connsiteY892" fmla="*/ 628320 h 2786219"/>
              <a:gd name="connsiteX893" fmla="*/ 270821 w 4691512"/>
              <a:gd name="connsiteY893" fmla="*/ 618241 h 2786219"/>
              <a:gd name="connsiteX894" fmla="*/ 256055 w 4691512"/>
              <a:gd name="connsiteY894" fmla="*/ 627600 h 2786219"/>
              <a:gd name="connsiteX895" fmla="*/ 233727 w 4691512"/>
              <a:gd name="connsiteY895" fmla="*/ 647397 h 2786219"/>
              <a:gd name="connsiteX896" fmla="*/ 200955 w 4691512"/>
              <a:gd name="connsiteY896" fmla="*/ 658915 h 2786219"/>
              <a:gd name="connsiteX897" fmla="*/ 198074 w 4691512"/>
              <a:gd name="connsiteY897" fmla="*/ 655676 h 2786219"/>
              <a:gd name="connsiteX898" fmla="*/ 216441 w 4691512"/>
              <a:gd name="connsiteY898" fmla="*/ 624360 h 2786219"/>
              <a:gd name="connsiteX899" fmla="*/ 245972 w 4691512"/>
              <a:gd name="connsiteY899" fmla="*/ 605643 h 2786219"/>
              <a:gd name="connsiteX900" fmla="*/ 242370 w 4691512"/>
              <a:gd name="connsiteY900" fmla="*/ 599524 h 2786219"/>
              <a:gd name="connsiteX901" fmla="*/ 202035 w 4691512"/>
              <a:gd name="connsiteY901" fmla="*/ 622201 h 2786219"/>
              <a:gd name="connsiteX902" fmla="*/ 171784 w 4691512"/>
              <a:gd name="connsiteY902" fmla="*/ 643078 h 2786219"/>
              <a:gd name="connsiteX903" fmla="*/ 164941 w 4691512"/>
              <a:gd name="connsiteY903" fmla="*/ 653516 h 2786219"/>
              <a:gd name="connsiteX904" fmla="*/ 153777 w 4691512"/>
              <a:gd name="connsiteY904" fmla="*/ 671874 h 2786219"/>
              <a:gd name="connsiteX905" fmla="*/ 48978 w 4691512"/>
              <a:gd name="connsiteY905" fmla="*/ 732345 h 2786219"/>
              <a:gd name="connsiteX906" fmla="*/ 2161 w 4691512"/>
              <a:gd name="connsiteY906" fmla="*/ 744224 h 2786219"/>
              <a:gd name="connsiteX907" fmla="*/ 0 w 4691512"/>
              <a:gd name="connsiteY907" fmla="*/ 738824 h 2786219"/>
              <a:gd name="connsiteX908" fmla="*/ 10804 w 4691512"/>
              <a:gd name="connsiteY908" fmla="*/ 731985 h 2786219"/>
              <a:gd name="connsiteX909" fmla="*/ 106600 w 4691512"/>
              <a:gd name="connsiteY909" fmla="*/ 662515 h 2786219"/>
              <a:gd name="connsiteX910" fmla="*/ 100478 w 4691512"/>
              <a:gd name="connsiteY910" fmla="*/ 647757 h 2786219"/>
              <a:gd name="connsiteX911" fmla="*/ 78149 w 4691512"/>
              <a:gd name="connsiteY911" fmla="*/ 641278 h 2786219"/>
              <a:gd name="connsiteX912" fmla="*/ 66625 w 4691512"/>
              <a:gd name="connsiteY912" fmla="*/ 615362 h 2786219"/>
              <a:gd name="connsiteX913" fmla="*/ 72387 w 4691512"/>
              <a:gd name="connsiteY913" fmla="*/ 595924 h 2786219"/>
              <a:gd name="connsiteX914" fmla="*/ 45737 w 4691512"/>
              <a:gd name="connsiteY914" fmla="*/ 591605 h 2786219"/>
              <a:gd name="connsiteX915" fmla="*/ 55101 w 4691512"/>
              <a:gd name="connsiteY915" fmla="*/ 566768 h 2786219"/>
              <a:gd name="connsiteX916" fmla="*/ 67345 w 4691512"/>
              <a:gd name="connsiteY916" fmla="*/ 521415 h 2786219"/>
              <a:gd name="connsiteX917" fmla="*/ 130369 w 4691512"/>
              <a:gd name="connsiteY917" fmla="*/ 491899 h 2786219"/>
              <a:gd name="connsiteX918" fmla="*/ 164582 w 4691512"/>
              <a:gd name="connsiteY918" fmla="*/ 464543 h 2786219"/>
              <a:gd name="connsiteX919" fmla="*/ 155938 w 4691512"/>
              <a:gd name="connsiteY919" fmla="*/ 451584 h 2786219"/>
              <a:gd name="connsiteX920" fmla="*/ 131809 w 4691512"/>
              <a:gd name="connsiteY920" fmla="*/ 451584 h 2786219"/>
              <a:gd name="connsiteX921" fmla="*/ 110201 w 4691512"/>
              <a:gd name="connsiteY921" fmla="*/ 436107 h 2786219"/>
              <a:gd name="connsiteX922" fmla="*/ 109481 w 4691512"/>
              <a:gd name="connsiteY922" fmla="*/ 397592 h 2786219"/>
              <a:gd name="connsiteX923" fmla="*/ 118124 w 4691512"/>
              <a:gd name="connsiteY923" fmla="*/ 389313 h 2786219"/>
              <a:gd name="connsiteX924" fmla="*/ 159539 w 4691512"/>
              <a:gd name="connsiteY924" fmla="*/ 378515 h 2786219"/>
              <a:gd name="connsiteX925" fmla="*/ 170704 w 4691512"/>
              <a:gd name="connsiteY925" fmla="*/ 385714 h 2786219"/>
              <a:gd name="connsiteX926" fmla="*/ 210679 w 4691512"/>
              <a:gd name="connsiteY926" fmla="*/ 397232 h 2786219"/>
              <a:gd name="connsiteX927" fmla="*/ 211759 w 4691512"/>
              <a:gd name="connsiteY927" fmla="*/ 387513 h 2786219"/>
              <a:gd name="connsiteX928" fmla="*/ 203476 w 4691512"/>
              <a:gd name="connsiteY928" fmla="*/ 371675 h 2786219"/>
              <a:gd name="connsiteX929" fmla="*/ 194112 w 4691512"/>
              <a:gd name="connsiteY929" fmla="*/ 336400 h 2786219"/>
              <a:gd name="connsiteX930" fmla="*/ 192672 w 4691512"/>
              <a:gd name="connsiteY930" fmla="*/ 309404 h 2786219"/>
              <a:gd name="connsiteX931" fmla="*/ 214640 w 4691512"/>
              <a:gd name="connsiteY931" fmla="*/ 287807 h 2786219"/>
              <a:gd name="connsiteX932" fmla="*/ 262538 w 4691512"/>
              <a:gd name="connsiteY932" fmla="*/ 272689 h 2786219"/>
              <a:gd name="connsiteX933" fmla="*/ 313677 w 4691512"/>
              <a:gd name="connsiteY933" fmla="*/ 256132 h 2786219"/>
              <a:gd name="connsiteX934" fmla="*/ 319439 w 4691512"/>
              <a:gd name="connsiteY934" fmla="*/ 253972 h 2786219"/>
              <a:gd name="connsiteX935" fmla="*/ 377060 w 4691512"/>
              <a:gd name="connsiteY935" fmla="*/ 237414 h 2786219"/>
              <a:gd name="connsiteX936" fmla="*/ 1121871 w 4691512"/>
              <a:gd name="connsiteY936" fmla="*/ 232336 h 2786219"/>
              <a:gd name="connsiteX937" fmla="*/ 1135917 w 4691512"/>
              <a:gd name="connsiteY937" fmla="*/ 238415 h 2786219"/>
              <a:gd name="connsiteX938" fmla="*/ 1139891 w 4691512"/>
              <a:gd name="connsiteY938" fmla="*/ 254866 h 2786219"/>
              <a:gd name="connsiteX939" fmla="*/ 1108097 w 4691512"/>
              <a:gd name="connsiteY939" fmla="*/ 291701 h 2786219"/>
              <a:gd name="connsiteX940" fmla="*/ 1092922 w 4691512"/>
              <a:gd name="connsiteY940" fmla="*/ 290628 h 2786219"/>
              <a:gd name="connsiteX941" fmla="*/ 1094368 w 4691512"/>
              <a:gd name="connsiteY941" fmla="*/ 278469 h 2786219"/>
              <a:gd name="connsiteX942" fmla="*/ 1095813 w 4691512"/>
              <a:gd name="connsiteY942" fmla="*/ 263449 h 2786219"/>
              <a:gd name="connsiteX943" fmla="*/ 1096897 w 4691512"/>
              <a:gd name="connsiteY943" fmla="*/ 246998 h 2786219"/>
              <a:gd name="connsiteX944" fmla="*/ 1111349 w 4691512"/>
              <a:gd name="connsiteY944" fmla="*/ 244495 h 2786219"/>
              <a:gd name="connsiteX945" fmla="*/ 1121871 w 4691512"/>
              <a:gd name="connsiteY945" fmla="*/ 232336 h 2786219"/>
              <a:gd name="connsiteX946" fmla="*/ 1175567 w 4691512"/>
              <a:gd name="connsiteY946" fmla="*/ 231790 h 2786219"/>
              <a:gd name="connsiteX947" fmla="*/ 1189183 w 4691512"/>
              <a:gd name="connsiteY947" fmla="*/ 243012 h 2786219"/>
              <a:gd name="connsiteX948" fmla="*/ 1203158 w 4691512"/>
              <a:gd name="connsiteY948" fmla="*/ 256405 h 2786219"/>
              <a:gd name="connsiteX949" fmla="*/ 1215342 w 4691512"/>
              <a:gd name="connsiteY949" fmla="*/ 269799 h 2786219"/>
              <a:gd name="connsiteX950" fmla="*/ 1206025 w 4691512"/>
              <a:gd name="connsiteY950" fmla="*/ 283554 h 2786219"/>
              <a:gd name="connsiteX951" fmla="*/ 1247592 w 4691512"/>
              <a:gd name="connsiteY951" fmla="*/ 312151 h 2786219"/>
              <a:gd name="connsiteX952" fmla="*/ 1283783 w 4691512"/>
              <a:gd name="connsiteY952" fmla="*/ 314685 h 2786219"/>
              <a:gd name="connsiteX953" fmla="*/ 1302417 w 4691512"/>
              <a:gd name="connsiteY953" fmla="*/ 327355 h 2786219"/>
              <a:gd name="connsiteX954" fmla="*/ 1298117 w 4691512"/>
              <a:gd name="connsiteY954" fmla="*/ 345816 h 2786219"/>
              <a:gd name="connsiteX955" fmla="*/ 1260133 w 4691512"/>
              <a:gd name="connsiteY955" fmla="*/ 355228 h 2786219"/>
              <a:gd name="connsiteX956" fmla="*/ 1227883 w 4691512"/>
              <a:gd name="connsiteY956" fmla="*/ 351608 h 2786219"/>
              <a:gd name="connsiteX957" fmla="*/ 1201008 w 4691512"/>
              <a:gd name="connsiteY957" fmla="*/ 339662 h 2786219"/>
              <a:gd name="connsiteX958" fmla="*/ 1190258 w 4691512"/>
              <a:gd name="connsiteY958" fmla="*/ 335318 h 2786219"/>
              <a:gd name="connsiteX959" fmla="*/ 1176642 w 4691512"/>
              <a:gd name="connsiteY959" fmla="*/ 305635 h 2786219"/>
              <a:gd name="connsiteX960" fmla="*/ 1188108 w 4691512"/>
              <a:gd name="connsiteY960" fmla="*/ 272333 h 2786219"/>
              <a:gd name="connsiteX961" fmla="*/ 1183092 w 4691512"/>
              <a:gd name="connsiteY961" fmla="*/ 262197 h 2786219"/>
              <a:gd name="connsiteX962" fmla="*/ 1171267 w 4691512"/>
              <a:gd name="connsiteY962" fmla="*/ 250613 h 2786219"/>
              <a:gd name="connsiteX963" fmla="*/ 1168400 w 4691512"/>
              <a:gd name="connsiteY963" fmla="*/ 235048 h 2786219"/>
              <a:gd name="connsiteX964" fmla="*/ 1175567 w 4691512"/>
              <a:gd name="connsiteY964" fmla="*/ 231790 h 2786219"/>
              <a:gd name="connsiteX965" fmla="*/ 2332325 w 4691512"/>
              <a:gd name="connsiteY965" fmla="*/ 227894 h 2786219"/>
              <a:gd name="connsiteX966" fmla="*/ 2355671 w 4691512"/>
              <a:gd name="connsiteY966" fmla="*/ 228259 h 2786219"/>
              <a:gd name="connsiteX967" fmla="*/ 2381172 w 4691512"/>
              <a:gd name="connsiteY967" fmla="*/ 229721 h 2786219"/>
              <a:gd name="connsiteX968" fmla="*/ 2391587 w 4691512"/>
              <a:gd name="connsiteY968" fmla="*/ 250182 h 2786219"/>
              <a:gd name="connsiteX969" fmla="*/ 2359981 w 4691512"/>
              <a:gd name="connsiteY969" fmla="*/ 273201 h 2786219"/>
              <a:gd name="connsiteX970" fmla="*/ 2339509 w 4691512"/>
              <a:gd name="connsiteY970" fmla="*/ 266624 h 2786219"/>
              <a:gd name="connsiteX971" fmla="*/ 2317241 w 4691512"/>
              <a:gd name="connsiteY971" fmla="*/ 246893 h 2786219"/>
              <a:gd name="connsiteX972" fmla="*/ 2321551 w 4691512"/>
              <a:gd name="connsiteY972" fmla="*/ 231547 h 2786219"/>
              <a:gd name="connsiteX973" fmla="*/ 2332325 w 4691512"/>
              <a:gd name="connsiteY973" fmla="*/ 227894 h 2786219"/>
              <a:gd name="connsiteX974" fmla="*/ 1203966 w 4691512"/>
              <a:gd name="connsiteY974" fmla="*/ 205883 h 2786219"/>
              <a:gd name="connsiteX975" fmla="*/ 1212477 w 4691512"/>
              <a:gd name="connsiteY975" fmla="*/ 216782 h 2786219"/>
              <a:gd name="connsiteX976" fmla="*/ 1210617 w 4691512"/>
              <a:gd name="connsiteY976" fmla="*/ 220812 h 2786219"/>
              <a:gd name="connsiteX977" fmla="*/ 1189037 w 4691512"/>
              <a:gd name="connsiteY977" fmla="*/ 212020 h 2786219"/>
              <a:gd name="connsiteX978" fmla="*/ 1203966 w 4691512"/>
              <a:gd name="connsiteY978" fmla="*/ 205883 h 2786219"/>
              <a:gd name="connsiteX979" fmla="*/ 3679477 w 4691512"/>
              <a:gd name="connsiteY979" fmla="*/ 199991 h 2786219"/>
              <a:gd name="connsiteX980" fmla="*/ 3690581 w 4691512"/>
              <a:gd name="connsiteY980" fmla="*/ 209959 h 2786219"/>
              <a:gd name="connsiteX981" fmla="*/ 3668819 w 4691512"/>
              <a:gd name="connsiteY981" fmla="*/ 217305 h 2786219"/>
              <a:gd name="connsiteX982" fmla="*/ 3659187 w 4691512"/>
              <a:gd name="connsiteY982" fmla="*/ 211009 h 2786219"/>
              <a:gd name="connsiteX983" fmla="*/ 3667036 w 4691512"/>
              <a:gd name="connsiteY983" fmla="*/ 200515 h 2786219"/>
              <a:gd name="connsiteX984" fmla="*/ 3679477 w 4691512"/>
              <a:gd name="connsiteY984" fmla="*/ 199991 h 2786219"/>
              <a:gd name="connsiteX985" fmla="*/ 964057 w 4691512"/>
              <a:gd name="connsiteY985" fmla="*/ 194552 h 2786219"/>
              <a:gd name="connsiteX986" fmla="*/ 979530 w 4691512"/>
              <a:gd name="connsiteY986" fmla="*/ 210761 h 2786219"/>
              <a:gd name="connsiteX987" fmla="*/ 991045 w 4691512"/>
              <a:gd name="connsiteY987" fmla="*/ 233453 h 2786219"/>
              <a:gd name="connsiteX988" fmla="*/ 1006158 w 4691512"/>
              <a:gd name="connsiteY988" fmla="*/ 232732 h 2786219"/>
              <a:gd name="connsiteX989" fmla="*/ 1014074 w 4691512"/>
              <a:gd name="connsiteY989" fmla="*/ 213282 h 2786219"/>
              <a:gd name="connsiteX990" fmla="*/ 1027028 w 4691512"/>
              <a:gd name="connsiteY990" fmla="*/ 198515 h 2786219"/>
              <a:gd name="connsiteX991" fmla="*/ 1032066 w 4691512"/>
              <a:gd name="connsiteY991" fmla="*/ 201396 h 2786219"/>
              <a:gd name="connsiteX992" fmla="*/ 1028467 w 4691512"/>
              <a:gd name="connsiteY992" fmla="*/ 225169 h 2786219"/>
              <a:gd name="connsiteX993" fmla="*/ 1037823 w 4691512"/>
              <a:gd name="connsiteY993" fmla="*/ 239216 h 2786219"/>
              <a:gd name="connsiteX994" fmla="*/ 1048258 w 4691512"/>
              <a:gd name="connsiteY994" fmla="*/ 244979 h 2786219"/>
              <a:gd name="connsiteX995" fmla="*/ 1043940 w 4691512"/>
              <a:gd name="connsiteY995" fmla="*/ 256505 h 2786219"/>
              <a:gd name="connsiteX996" fmla="*/ 1012995 w 4691512"/>
              <a:gd name="connsiteY996" fmla="*/ 273074 h 2786219"/>
              <a:gd name="connsiteX997" fmla="*/ 955061 w 4691512"/>
              <a:gd name="connsiteY997" fmla="*/ 278116 h 2786219"/>
              <a:gd name="connsiteX998" fmla="*/ 930952 w 4691512"/>
              <a:gd name="connsiteY998" fmla="*/ 263709 h 2786219"/>
              <a:gd name="connsiteX999" fmla="*/ 953622 w 4691512"/>
              <a:gd name="connsiteY999" fmla="*/ 256865 h 2786219"/>
              <a:gd name="connsiteX1000" fmla="*/ 954342 w 4691512"/>
              <a:gd name="connsiteY1000" fmla="*/ 253623 h 2786219"/>
              <a:gd name="connsiteX1001" fmla="*/ 937429 w 4691512"/>
              <a:gd name="connsiteY1001" fmla="*/ 248941 h 2786219"/>
              <a:gd name="connsiteX1002" fmla="*/ 920517 w 4691512"/>
              <a:gd name="connsiteY1002" fmla="*/ 241737 h 2786219"/>
              <a:gd name="connsiteX1003" fmla="*/ 923396 w 4691512"/>
              <a:gd name="connsiteY1003" fmla="*/ 227330 h 2786219"/>
              <a:gd name="connsiteX1004" fmla="*/ 942107 w 4691512"/>
              <a:gd name="connsiteY1004" fmla="*/ 206439 h 2786219"/>
              <a:gd name="connsiteX1005" fmla="*/ 964057 w 4691512"/>
              <a:gd name="connsiteY1005" fmla="*/ 194552 h 2786219"/>
              <a:gd name="connsiteX1006" fmla="*/ 3184641 w 4691512"/>
              <a:gd name="connsiteY1006" fmla="*/ 179903 h 2786219"/>
              <a:gd name="connsiteX1007" fmla="*/ 3188242 w 4691512"/>
              <a:gd name="connsiteY1007" fmla="*/ 187101 h 2786219"/>
              <a:gd name="connsiteX1008" fmla="*/ 3213086 w 4691512"/>
              <a:gd name="connsiteY1008" fmla="*/ 201136 h 2786219"/>
              <a:gd name="connsiteX1009" fmla="*/ 3227488 w 4691512"/>
              <a:gd name="connsiteY1009" fmla="*/ 211933 h 2786219"/>
              <a:gd name="connsiteX1010" fmla="*/ 3231449 w 4691512"/>
              <a:gd name="connsiteY1010" fmla="*/ 224529 h 2786219"/>
              <a:gd name="connsiteX1011" fmla="*/ 3239010 w 4691512"/>
              <a:gd name="connsiteY1011" fmla="*/ 214452 h 2786219"/>
              <a:gd name="connsiteX1012" fmla="*/ 3277177 w 4691512"/>
              <a:gd name="connsiteY1012" fmla="*/ 201496 h 2786219"/>
              <a:gd name="connsiteX1013" fmla="*/ 3308502 w 4691512"/>
              <a:gd name="connsiteY1013" fmla="*/ 218051 h 2786219"/>
              <a:gd name="connsiteX1014" fmla="*/ 3316063 w 4691512"/>
              <a:gd name="connsiteY1014" fmla="*/ 228128 h 2786219"/>
              <a:gd name="connsiteX1015" fmla="*/ 3320744 w 4691512"/>
              <a:gd name="connsiteY1015" fmla="*/ 236045 h 2786219"/>
              <a:gd name="connsiteX1016" fmla="*/ 3327945 w 4691512"/>
              <a:gd name="connsiteY1016" fmla="*/ 265916 h 2786219"/>
              <a:gd name="connsiteX1017" fmla="*/ 3306702 w 4691512"/>
              <a:gd name="connsiteY1017" fmla="*/ 337533 h 2786219"/>
              <a:gd name="connsiteX1018" fmla="*/ 3308142 w 4691512"/>
              <a:gd name="connsiteY1018" fmla="*/ 354087 h 2786219"/>
              <a:gd name="connsiteX1019" fmla="*/ 3330106 w 4691512"/>
              <a:gd name="connsiteY1019" fmla="*/ 328896 h 2786219"/>
              <a:gd name="connsiteX1020" fmla="*/ 3331546 w 4691512"/>
              <a:gd name="connsiteY1020" fmla="*/ 317019 h 2786219"/>
              <a:gd name="connsiteX1021" fmla="*/ 3331186 w 4691512"/>
              <a:gd name="connsiteY1021" fmla="*/ 309822 h 2786219"/>
              <a:gd name="connsiteX1022" fmla="*/ 3339107 w 4691512"/>
              <a:gd name="connsiteY1022" fmla="*/ 308022 h 2786219"/>
              <a:gd name="connsiteX1023" fmla="*/ 3359271 w 4691512"/>
              <a:gd name="connsiteY1023" fmla="*/ 312341 h 2786219"/>
              <a:gd name="connsiteX1024" fmla="*/ 3400678 w 4691512"/>
              <a:gd name="connsiteY1024" fmla="*/ 300105 h 2786219"/>
              <a:gd name="connsiteX1025" fmla="*/ 3432363 w 4691512"/>
              <a:gd name="connsiteY1025" fmla="*/ 302984 h 2786219"/>
              <a:gd name="connsiteX1026" fmla="*/ 3477371 w 4691512"/>
              <a:gd name="connsiteY1026" fmla="*/ 306583 h 2786219"/>
              <a:gd name="connsiteX1027" fmla="*/ 3488172 w 4691512"/>
              <a:gd name="connsiteY1027" fmla="*/ 290748 h 2786219"/>
              <a:gd name="connsiteX1028" fmla="*/ 3499334 w 4691512"/>
              <a:gd name="connsiteY1028" fmla="*/ 276712 h 2786219"/>
              <a:gd name="connsiteX1029" fmla="*/ 3528139 w 4691512"/>
              <a:gd name="connsiteY1029" fmla="*/ 274913 h 2786219"/>
              <a:gd name="connsiteX1030" fmla="*/ 3560905 w 4691512"/>
              <a:gd name="connsiteY1030" fmla="*/ 294706 h 2786219"/>
              <a:gd name="connsiteX1031" fmla="*/ 3574587 w 4691512"/>
              <a:gd name="connsiteY1031" fmla="*/ 317379 h 2786219"/>
              <a:gd name="connsiteX1032" fmla="*/ 3580708 w 4691512"/>
              <a:gd name="connsiteY1032" fmla="*/ 326016 h 2786219"/>
              <a:gd name="connsiteX1033" fmla="*/ 3621035 w 4691512"/>
              <a:gd name="connsiteY1033" fmla="*/ 350489 h 2786219"/>
              <a:gd name="connsiteX1034" fmla="*/ 3624996 w 4691512"/>
              <a:gd name="connsiteY1034" fmla="*/ 348689 h 2786219"/>
              <a:gd name="connsiteX1035" fmla="*/ 3625356 w 4691512"/>
              <a:gd name="connsiteY1035" fmla="*/ 330335 h 2786219"/>
              <a:gd name="connsiteX1036" fmla="*/ 3632917 w 4691512"/>
              <a:gd name="connsiteY1036" fmla="*/ 318819 h 2786219"/>
              <a:gd name="connsiteX1037" fmla="*/ 3670723 w 4691512"/>
              <a:gd name="connsiteY1037" fmla="*/ 311261 h 2786219"/>
              <a:gd name="connsiteX1038" fmla="*/ 3701689 w 4691512"/>
              <a:gd name="connsiteY1038" fmla="*/ 292547 h 2786219"/>
              <a:gd name="connsiteX1039" fmla="*/ 3688006 w 4691512"/>
              <a:gd name="connsiteY1039" fmla="*/ 267355 h 2786219"/>
              <a:gd name="connsiteX1040" fmla="*/ 3740215 w 4691512"/>
              <a:gd name="connsiteY1040" fmla="*/ 245762 h 2786219"/>
              <a:gd name="connsiteX1041" fmla="*/ 3758938 w 4691512"/>
              <a:gd name="connsiteY1041" fmla="*/ 254759 h 2786219"/>
              <a:gd name="connsiteX1042" fmla="*/ 3767220 w 4691512"/>
              <a:gd name="connsiteY1042" fmla="*/ 252600 h 2786219"/>
              <a:gd name="connsiteX1043" fmla="*/ 3774421 w 4691512"/>
              <a:gd name="connsiteY1043" fmla="*/ 242883 h 2786219"/>
              <a:gd name="connsiteX1044" fmla="*/ 3809707 w 4691512"/>
              <a:gd name="connsiteY1044" fmla="*/ 246122 h 2786219"/>
              <a:gd name="connsiteX1045" fmla="*/ 3832751 w 4691512"/>
              <a:gd name="connsiteY1045" fmla="*/ 259078 h 2786219"/>
              <a:gd name="connsiteX1046" fmla="*/ 3860836 w 4691512"/>
              <a:gd name="connsiteY1046" fmla="*/ 266635 h 2786219"/>
              <a:gd name="connsiteX1047" fmla="*/ 3872357 w 4691512"/>
              <a:gd name="connsiteY1047" fmla="*/ 265916 h 2786219"/>
              <a:gd name="connsiteX1048" fmla="*/ 3905483 w 4691512"/>
              <a:gd name="connsiteY1048" fmla="*/ 250081 h 2786219"/>
              <a:gd name="connsiteX1049" fmla="*/ 3970294 w 4691512"/>
              <a:gd name="connsiteY1049" fmla="*/ 273113 h 2786219"/>
              <a:gd name="connsiteX1050" fmla="*/ 3983616 w 4691512"/>
              <a:gd name="connsiteY1050" fmla="*/ 283550 h 2786219"/>
              <a:gd name="connsiteX1051" fmla="*/ 4008460 w 4691512"/>
              <a:gd name="connsiteY1051" fmla="*/ 292547 h 2786219"/>
              <a:gd name="connsiteX1052" fmla="*/ 4039066 w 4691512"/>
              <a:gd name="connsiteY1052" fmla="*/ 263037 h 2786219"/>
              <a:gd name="connsiteX1053" fmla="*/ 4067870 w 4691512"/>
              <a:gd name="connsiteY1053" fmla="*/ 253680 h 2786219"/>
              <a:gd name="connsiteX1054" fmla="*/ 4081193 w 4691512"/>
              <a:gd name="connsiteY1054" fmla="*/ 253680 h 2786219"/>
              <a:gd name="connsiteX1055" fmla="*/ 4107117 w 4691512"/>
              <a:gd name="connsiteY1055" fmla="*/ 267355 h 2786219"/>
              <a:gd name="connsiteX1056" fmla="*/ 4119719 w 4691512"/>
              <a:gd name="connsiteY1056" fmla="*/ 266635 h 2786219"/>
              <a:gd name="connsiteX1057" fmla="*/ 4117199 w 4691512"/>
              <a:gd name="connsiteY1057" fmla="*/ 253320 h 2786219"/>
              <a:gd name="connsiteX1058" fmla="*/ 4102436 w 4691512"/>
              <a:gd name="connsiteY1058" fmla="*/ 235326 h 2786219"/>
              <a:gd name="connsiteX1059" fmla="*/ 4108197 w 4691512"/>
              <a:gd name="connsiteY1059" fmla="*/ 219131 h 2786219"/>
              <a:gd name="connsiteX1060" fmla="*/ 4219456 w 4691512"/>
              <a:gd name="connsiteY1060" fmla="*/ 216611 h 2786219"/>
              <a:gd name="connsiteX1061" fmla="*/ 4238539 w 4691512"/>
              <a:gd name="connsiteY1061" fmla="*/ 219131 h 2786219"/>
              <a:gd name="connsiteX1062" fmla="*/ 4301910 w 4691512"/>
              <a:gd name="connsiteY1062" fmla="*/ 226328 h 2786219"/>
              <a:gd name="connsiteX1063" fmla="*/ 4317753 w 4691512"/>
              <a:gd name="connsiteY1063" fmla="*/ 236405 h 2786219"/>
              <a:gd name="connsiteX1064" fmla="*/ 4338276 w 4691512"/>
              <a:gd name="connsiteY1064" fmla="*/ 254040 h 2786219"/>
              <a:gd name="connsiteX1065" fmla="*/ 4341157 w 4691512"/>
              <a:gd name="connsiteY1065" fmla="*/ 251880 h 2786219"/>
              <a:gd name="connsiteX1066" fmla="*/ 4338996 w 4691512"/>
              <a:gd name="connsiteY1066" fmla="*/ 245402 h 2786219"/>
              <a:gd name="connsiteX1067" fmla="*/ 4336836 w 4691512"/>
              <a:gd name="connsiteY1067" fmla="*/ 229207 h 2786219"/>
              <a:gd name="connsiteX1068" fmla="*/ 4357720 w 4691512"/>
              <a:gd name="connsiteY1068" fmla="*/ 219491 h 2786219"/>
              <a:gd name="connsiteX1069" fmla="*/ 4386164 w 4691512"/>
              <a:gd name="connsiteY1069" fmla="*/ 234246 h 2786219"/>
              <a:gd name="connsiteX1070" fmla="*/ 4388325 w 4691512"/>
              <a:gd name="connsiteY1070" fmla="*/ 260517 h 2786219"/>
              <a:gd name="connsiteX1071" fmla="*/ 4390125 w 4691512"/>
              <a:gd name="connsiteY1071" fmla="*/ 278152 h 2786219"/>
              <a:gd name="connsiteX1072" fmla="*/ 4402007 w 4691512"/>
              <a:gd name="connsiteY1072" fmla="*/ 297945 h 2786219"/>
              <a:gd name="connsiteX1073" fmla="*/ 4392285 w 4691512"/>
              <a:gd name="connsiteY1073" fmla="*/ 317019 h 2786219"/>
              <a:gd name="connsiteX1074" fmla="*/ 4363120 w 4691512"/>
              <a:gd name="connsiteY1074" fmla="*/ 314500 h 2786219"/>
              <a:gd name="connsiteX1075" fmla="*/ 4347998 w 4691512"/>
              <a:gd name="connsiteY1075" fmla="*/ 316659 h 2786219"/>
              <a:gd name="connsiteX1076" fmla="*/ 4326394 w 4691512"/>
              <a:gd name="connsiteY1076" fmla="*/ 319539 h 2786219"/>
              <a:gd name="connsiteX1077" fmla="*/ 4317393 w 4691512"/>
              <a:gd name="connsiteY1077" fmla="*/ 318819 h 2786219"/>
              <a:gd name="connsiteX1078" fmla="*/ 4319553 w 4691512"/>
              <a:gd name="connsiteY1078" fmla="*/ 328536 h 2786219"/>
              <a:gd name="connsiteX1079" fmla="*/ 4336116 w 4691512"/>
              <a:gd name="connsiteY1079" fmla="*/ 354447 h 2786219"/>
              <a:gd name="connsiteX1080" fmla="*/ 4312352 w 4691512"/>
              <a:gd name="connsiteY1080" fmla="*/ 384678 h 2786219"/>
              <a:gd name="connsiteX1081" fmla="*/ 4301550 w 4691512"/>
              <a:gd name="connsiteY1081" fmla="*/ 390076 h 2786219"/>
              <a:gd name="connsiteX1082" fmla="*/ 4312352 w 4691512"/>
              <a:gd name="connsiteY1082" fmla="*/ 396914 h 2786219"/>
              <a:gd name="connsiteX1083" fmla="*/ 4351959 w 4691512"/>
              <a:gd name="connsiteY1083" fmla="*/ 418867 h 2786219"/>
              <a:gd name="connsiteX1084" fmla="*/ 4368521 w 4691512"/>
              <a:gd name="connsiteY1084" fmla="*/ 433262 h 2786219"/>
              <a:gd name="connsiteX1085" fmla="*/ 4380043 w 4691512"/>
              <a:gd name="connsiteY1085" fmla="*/ 442259 h 2786219"/>
              <a:gd name="connsiteX1086" fmla="*/ 4376443 w 4691512"/>
              <a:gd name="connsiteY1086" fmla="*/ 465652 h 2786219"/>
              <a:gd name="connsiteX1087" fmla="*/ 4330715 w 4691512"/>
              <a:gd name="connsiteY1087" fmla="*/ 539068 h 2786219"/>
              <a:gd name="connsiteX1088" fmla="*/ 4329995 w 4691512"/>
              <a:gd name="connsiteY1088" fmla="*/ 547705 h 2786219"/>
              <a:gd name="connsiteX1089" fmla="*/ 4304070 w 4691512"/>
              <a:gd name="connsiteY1089" fmla="*/ 567139 h 2786219"/>
              <a:gd name="connsiteX1090" fmla="*/ 4293269 w 4691512"/>
              <a:gd name="connsiteY1090" fmla="*/ 567499 h 2786219"/>
              <a:gd name="connsiteX1091" fmla="*/ 4253662 w 4691512"/>
              <a:gd name="connsiteY1091" fmla="*/ 593051 h 2786219"/>
              <a:gd name="connsiteX1092" fmla="*/ 4245020 w 4691512"/>
              <a:gd name="connsiteY1092" fmla="*/ 612845 h 2786219"/>
              <a:gd name="connsiteX1093" fmla="*/ 4253662 w 4691512"/>
              <a:gd name="connsiteY1093" fmla="*/ 657470 h 2786219"/>
              <a:gd name="connsiteX1094" fmla="*/ 4261223 w 4691512"/>
              <a:gd name="connsiteY1094" fmla="*/ 667907 h 2786219"/>
              <a:gd name="connsiteX1095" fmla="*/ 4286788 w 4691512"/>
              <a:gd name="connsiteY1095" fmla="*/ 717211 h 2786219"/>
              <a:gd name="connsiteX1096" fmla="*/ 4295069 w 4691512"/>
              <a:gd name="connsiteY1096" fmla="*/ 749601 h 2786219"/>
              <a:gd name="connsiteX1097" fmla="*/ 4297589 w 4691512"/>
              <a:gd name="connsiteY1097" fmla="*/ 761837 h 2786219"/>
              <a:gd name="connsiteX1098" fmla="*/ 4282107 w 4691512"/>
              <a:gd name="connsiteY1098" fmla="*/ 846770 h 2786219"/>
              <a:gd name="connsiteX1099" fmla="*/ 4282107 w 4691512"/>
              <a:gd name="connsiteY1099" fmla="*/ 850369 h 2786219"/>
              <a:gd name="connsiteX1100" fmla="*/ 4273825 w 4691512"/>
              <a:gd name="connsiteY1100" fmla="*/ 863684 h 2786219"/>
              <a:gd name="connsiteX1101" fmla="*/ 4261223 w 4691512"/>
              <a:gd name="connsiteY1101" fmla="*/ 856847 h 2786219"/>
              <a:gd name="connsiteX1102" fmla="*/ 4214775 w 4691512"/>
              <a:gd name="connsiteY1102" fmla="*/ 775153 h 2786219"/>
              <a:gd name="connsiteX1103" fmla="*/ 4210095 w 4691512"/>
              <a:gd name="connsiteY1103" fmla="*/ 763996 h 2786219"/>
              <a:gd name="connsiteX1104" fmla="*/ 4201453 w 4691512"/>
              <a:gd name="connsiteY1104" fmla="*/ 670066 h 2786219"/>
              <a:gd name="connsiteX1105" fmla="*/ 4210815 w 4691512"/>
              <a:gd name="connsiteY1105" fmla="*/ 611045 h 2786219"/>
              <a:gd name="connsiteX1106" fmla="*/ 4220176 w 4691512"/>
              <a:gd name="connsiteY1106" fmla="*/ 576136 h 2786219"/>
              <a:gd name="connsiteX1107" fmla="*/ 4218736 w 4691512"/>
              <a:gd name="connsiteY1107" fmla="*/ 554903 h 2786219"/>
              <a:gd name="connsiteX1108" fmla="*/ 4210095 w 4691512"/>
              <a:gd name="connsiteY1108" fmla="*/ 523233 h 2786219"/>
              <a:gd name="connsiteX1109" fmla="*/ 4202533 w 4691512"/>
              <a:gd name="connsiteY1109" fmla="*/ 514236 h 2786219"/>
              <a:gd name="connsiteX1110" fmla="*/ 4195692 w 4691512"/>
              <a:gd name="connsiteY1110" fmla="*/ 525033 h 2786219"/>
              <a:gd name="connsiteX1111" fmla="*/ 4196052 w 4691512"/>
              <a:gd name="connsiteY1111" fmla="*/ 557782 h 2786219"/>
              <a:gd name="connsiteX1112" fmla="*/ 4191731 w 4691512"/>
              <a:gd name="connsiteY1112" fmla="*/ 568939 h 2786219"/>
              <a:gd name="connsiteX1113" fmla="*/ 4173728 w 4691512"/>
              <a:gd name="connsiteY1113" fmla="*/ 569299 h 2786219"/>
              <a:gd name="connsiteX1114" fmla="*/ 4138802 w 4691512"/>
              <a:gd name="connsiteY1114" fmla="*/ 569658 h 2786219"/>
              <a:gd name="connsiteX1115" fmla="*/ 4125120 w 4691512"/>
              <a:gd name="connsiteY1115" fmla="*/ 629399 h 2786219"/>
              <a:gd name="connsiteX1116" fmla="*/ 4128001 w 4691512"/>
              <a:gd name="connsiteY1116" fmla="*/ 637317 h 2786219"/>
              <a:gd name="connsiteX1117" fmla="*/ 4124400 w 4691512"/>
              <a:gd name="connsiteY1117" fmla="*/ 654951 h 2786219"/>
              <a:gd name="connsiteX1118" fmla="*/ 4095595 w 4691512"/>
              <a:gd name="connsiteY1118" fmla="*/ 656031 h 2786219"/>
              <a:gd name="connsiteX1119" fmla="*/ 4061029 w 4691512"/>
              <a:gd name="connsiteY1119" fmla="*/ 655311 h 2786219"/>
              <a:gd name="connsiteX1120" fmla="*/ 4003780 w 4691512"/>
              <a:gd name="connsiteY1120" fmla="*/ 676904 h 2786219"/>
              <a:gd name="connsiteX1121" fmla="*/ 3975695 w 4691512"/>
              <a:gd name="connsiteY1121" fmla="*/ 705335 h 2786219"/>
              <a:gd name="connsiteX1122" fmla="*/ 3944370 w 4691512"/>
              <a:gd name="connsiteY1122" fmla="*/ 810781 h 2786219"/>
              <a:gd name="connsiteX1123" fmla="*/ 3949410 w 4691512"/>
              <a:gd name="connsiteY1123" fmla="*/ 823737 h 2786219"/>
              <a:gd name="connsiteX1124" fmla="*/ 3971374 w 4691512"/>
              <a:gd name="connsiteY1124" fmla="*/ 838852 h 2786219"/>
              <a:gd name="connsiteX1125" fmla="*/ 3990097 w 4691512"/>
              <a:gd name="connsiteY1125" fmla="*/ 839572 h 2786219"/>
              <a:gd name="connsiteX1126" fmla="*/ 4008820 w 4691512"/>
              <a:gd name="connsiteY1126" fmla="*/ 832374 h 2786219"/>
              <a:gd name="connsiteX1127" fmla="*/ 4038345 w 4691512"/>
              <a:gd name="connsiteY1127" fmla="*/ 853248 h 2786219"/>
              <a:gd name="connsiteX1128" fmla="*/ 4050588 w 4691512"/>
              <a:gd name="connsiteY1128" fmla="*/ 896794 h 2786219"/>
              <a:gd name="connsiteX1129" fmla="*/ 4057789 w 4691512"/>
              <a:gd name="connsiteY1129" fmla="*/ 926304 h 2786219"/>
              <a:gd name="connsiteX1130" fmla="*/ 4059229 w 4691512"/>
              <a:gd name="connsiteY1130" fmla="*/ 1018795 h 2786219"/>
              <a:gd name="connsiteX1131" fmla="*/ 4032224 w 4691512"/>
              <a:gd name="connsiteY1131" fmla="*/ 1090772 h 2786219"/>
              <a:gd name="connsiteX1132" fmla="*/ 4006300 w 4691512"/>
              <a:gd name="connsiteY1132" fmla="*/ 1106966 h 2786219"/>
              <a:gd name="connsiteX1133" fmla="*/ 3973895 w 4691512"/>
              <a:gd name="connsiteY1133" fmla="*/ 1132878 h 2786219"/>
              <a:gd name="connsiteX1134" fmla="*/ 3957332 w 4691512"/>
              <a:gd name="connsiteY1134" fmla="*/ 1180743 h 2786219"/>
              <a:gd name="connsiteX1135" fmla="*/ 3960212 w 4691512"/>
              <a:gd name="connsiteY1135" fmla="*/ 1199097 h 2786219"/>
              <a:gd name="connsiteX1136" fmla="*/ 3987577 w 4691512"/>
              <a:gd name="connsiteY1136" fmla="*/ 1236165 h 2786219"/>
              <a:gd name="connsiteX1137" fmla="*/ 3994058 w 4691512"/>
              <a:gd name="connsiteY1137" fmla="*/ 1267475 h 2786219"/>
              <a:gd name="connsiteX1138" fmla="*/ 3983616 w 4691512"/>
              <a:gd name="connsiteY1138" fmla="*/ 1281870 h 2786219"/>
              <a:gd name="connsiteX1139" fmla="*/ 3955171 w 4691512"/>
              <a:gd name="connsiteY1139" fmla="*/ 1265316 h 2786219"/>
              <a:gd name="connsiteX1140" fmla="*/ 3952651 w 4691512"/>
              <a:gd name="connsiteY1140" fmla="*/ 1249481 h 2786219"/>
              <a:gd name="connsiteX1141" fmla="*/ 3935008 w 4691512"/>
              <a:gd name="connsiteY1141" fmla="*/ 1227168 h 2786219"/>
              <a:gd name="connsiteX1142" fmla="*/ 3921686 w 4691512"/>
              <a:gd name="connsiteY1142" fmla="*/ 1208094 h 2786219"/>
              <a:gd name="connsiteX1143" fmla="*/ 3895761 w 4691512"/>
              <a:gd name="connsiteY1143" fmla="*/ 1191179 h 2786219"/>
              <a:gd name="connsiteX1144" fmla="*/ 3885320 w 4691512"/>
              <a:gd name="connsiteY1144" fmla="*/ 1194778 h 2786219"/>
              <a:gd name="connsiteX1145" fmla="*/ 3868037 w 4691512"/>
              <a:gd name="connsiteY1145" fmla="*/ 1180743 h 2786219"/>
              <a:gd name="connsiteX1146" fmla="*/ 3863716 w 4691512"/>
              <a:gd name="connsiteY1146" fmla="*/ 1171026 h 2786219"/>
              <a:gd name="connsiteX1147" fmla="*/ 3852914 w 4691512"/>
              <a:gd name="connsiteY1147" fmla="*/ 1173185 h 2786219"/>
              <a:gd name="connsiteX1148" fmla="*/ 3819789 w 4691512"/>
              <a:gd name="connsiteY1148" fmla="*/ 1210973 h 2786219"/>
              <a:gd name="connsiteX1149" fmla="*/ 3819429 w 4691512"/>
              <a:gd name="connsiteY1149" fmla="*/ 1220690 h 2786219"/>
              <a:gd name="connsiteX1150" fmla="*/ 3855435 w 4691512"/>
              <a:gd name="connsiteY1150" fmla="*/ 1235445 h 2786219"/>
              <a:gd name="connsiteX1151" fmla="*/ 3889640 w 4691512"/>
              <a:gd name="connsiteY1151" fmla="*/ 1242643 h 2786219"/>
              <a:gd name="connsiteX1152" fmla="*/ 3873798 w 4691512"/>
              <a:gd name="connsiteY1152" fmla="*/ 1255959 h 2786219"/>
              <a:gd name="connsiteX1153" fmla="*/ 3869117 w 4691512"/>
              <a:gd name="connsiteY1153" fmla="*/ 1301664 h 2786219"/>
              <a:gd name="connsiteX1154" fmla="*/ 3891441 w 4691512"/>
              <a:gd name="connsiteY1154" fmla="*/ 1333334 h 2786219"/>
              <a:gd name="connsiteX1155" fmla="*/ 3896842 w 4691512"/>
              <a:gd name="connsiteY1155" fmla="*/ 1370762 h 2786219"/>
              <a:gd name="connsiteX1156" fmla="*/ 3897562 w 4691512"/>
              <a:gd name="connsiteY1156" fmla="*/ 1376160 h 2786219"/>
              <a:gd name="connsiteX1157" fmla="*/ 3901882 w 4691512"/>
              <a:gd name="connsiteY1157" fmla="*/ 1416467 h 2786219"/>
              <a:gd name="connsiteX1158" fmla="*/ 3872718 w 4691512"/>
              <a:gd name="connsiteY1158" fmla="*/ 1479087 h 2786219"/>
              <a:gd name="connsiteX1159" fmla="*/ 3821229 w 4691512"/>
              <a:gd name="connsiteY1159" fmla="*/ 1515076 h 2786219"/>
              <a:gd name="connsiteX1160" fmla="*/ 3766139 w 4691512"/>
              <a:gd name="connsiteY1160" fmla="*/ 1540987 h 2786219"/>
              <a:gd name="connsiteX1161" fmla="*/ 3750657 w 4691512"/>
              <a:gd name="connsiteY1161" fmla="*/ 1541347 h 2786219"/>
              <a:gd name="connsiteX1162" fmla="*/ 3726893 w 4691512"/>
              <a:gd name="connsiteY1162" fmla="*/ 1538828 h 2786219"/>
              <a:gd name="connsiteX1163" fmla="*/ 3707089 w 4691512"/>
              <a:gd name="connsiteY1163" fmla="*/ 1565820 h 2786219"/>
              <a:gd name="connsiteX1164" fmla="*/ 3724372 w 4691512"/>
              <a:gd name="connsiteY1164" fmla="*/ 1605047 h 2786219"/>
              <a:gd name="connsiteX1165" fmla="*/ 3750657 w 4691512"/>
              <a:gd name="connsiteY1165" fmla="*/ 1648953 h 2786219"/>
              <a:gd name="connsiteX1166" fmla="*/ 3735174 w 4691512"/>
              <a:gd name="connsiteY1166" fmla="*/ 1709773 h 2786219"/>
              <a:gd name="connsiteX1167" fmla="*/ 3704209 w 4691512"/>
              <a:gd name="connsiteY1167" fmla="*/ 1734605 h 2786219"/>
              <a:gd name="connsiteX1168" fmla="*/ 3637958 w 4691512"/>
              <a:gd name="connsiteY1168" fmla="*/ 1673785 h 2786219"/>
              <a:gd name="connsiteX1169" fmla="*/ 3623915 w 4691512"/>
              <a:gd name="connsiteY1169" fmla="*/ 1678463 h 2786219"/>
              <a:gd name="connsiteX1170" fmla="*/ 3618154 w 4691512"/>
              <a:gd name="connsiteY1170" fmla="*/ 1719490 h 2786219"/>
              <a:gd name="connsiteX1171" fmla="*/ 3635797 w 4691512"/>
              <a:gd name="connsiteY1171" fmla="*/ 1753679 h 2786219"/>
              <a:gd name="connsiteX1172" fmla="*/ 3653080 w 4691512"/>
              <a:gd name="connsiteY1172" fmla="*/ 1772393 h 2786219"/>
              <a:gd name="connsiteX1173" fmla="*/ 3685126 w 4691512"/>
              <a:gd name="connsiteY1173" fmla="*/ 1828535 h 2786219"/>
              <a:gd name="connsiteX1174" fmla="*/ 3684766 w 4691512"/>
              <a:gd name="connsiteY1174" fmla="*/ 1846890 h 2786219"/>
              <a:gd name="connsiteX1175" fmla="*/ 3664962 w 4691512"/>
              <a:gd name="connsiteY1175" fmla="*/ 1839332 h 2786219"/>
              <a:gd name="connsiteX1176" fmla="*/ 3636878 w 4691512"/>
              <a:gd name="connsiteY1176" fmla="*/ 1799025 h 2786219"/>
              <a:gd name="connsiteX1177" fmla="*/ 3611313 w 4691512"/>
              <a:gd name="connsiteY1177" fmla="*/ 1752240 h 2786219"/>
              <a:gd name="connsiteX1178" fmla="*/ 3603752 w 4691512"/>
              <a:gd name="connsiteY1178" fmla="*/ 1727408 h 2786219"/>
              <a:gd name="connsiteX1179" fmla="*/ 3580348 w 4691512"/>
              <a:gd name="connsiteY1179" fmla="*/ 1621602 h 2786219"/>
              <a:gd name="connsiteX1180" fmla="*/ 3575307 w 4691512"/>
              <a:gd name="connsiteY1180" fmla="*/ 1612964 h 2786219"/>
              <a:gd name="connsiteX1181" fmla="*/ 3547582 w 4691512"/>
              <a:gd name="connsiteY1181" fmla="*/ 1623041 h 2786219"/>
              <a:gd name="connsiteX1182" fmla="*/ 3534980 w 4691512"/>
              <a:gd name="connsiteY1182" fmla="*/ 1613324 h 2786219"/>
              <a:gd name="connsiteX1183" fmla="*/ 3507616 w 4691512"/>
              <a:gd name="connsiteY1183" fmla="*/ 1556103 h 2786219"/>
              <a:gd name="connsiteX1184" fmla="*/ 3487092 w 4691512"/>
              <a:gd name="connsiteY1184" fmla="*/ 1528751 h 2786219"/>
              <a:gd name="connsiteX1185" fmla="*/ 3467649 w 4691512"/>
              <a:gd name="connsiteY1185" fmla="*/ 1524073 h 2786219"/>
              <a:gd name="connsiteX1186" fmla="*/ 3443165 w 4691512"/>
              <a:gd name="connsiteY1186" fmla="*/ 1533790 h 2786219"/>
              <a:gd name="connsiteX1187" fmla="*/ 3421201 w 4691512"/>
              <a:gd name="connsiteY1187" fmla="*/ 1547465 h 2786219"/>
              <a:gd name="connsiteX1188" fmla="*/ 3341268 w 4691512"/>
              <a:gd name="connsiteY1188" fmla="*/ 1628439 h 2786219"/>
              <a:gd name="connsiteX1189" fmla="*/ 3330826 w 4691512"/>
              <a:gd name="connsiteY1189" fmla="*/ 1650392 h 2786219"/>
              <a:gd name="connsiteX1190" fmla="*/ 3324705 w 4691512"/>
              <a:gd name="connsiteY1190" fmla="*/ 1711213 h 2786219"/>
              <a:gd name="connsiteX1191" fmla="*/ 3300941 w 4691512"/>
              <a:gd name="connsiteY1191" fmla="*/ 1742883 h 2786219"/>
              <a:gd name="connsiteX1192" fmla="*/ 3278977 w 4691512"/>
              <a:gd name="connsiteY1192" fmla="*/ 1732086 h 2786219"/>
              <a:gd name="connsiteX1193" fmla="*/ 3229289 w 4691512"/>
              <a:gd name="connsiteY1193" fmla="*/ 1624121 h 2786219"/>
              <a:gd name="connsiteX1194" fmla="*/ 3210926 w 4691512"/>
              <a:gd name="connsiteY1194" fmla="*/ 1550704 h 2786219"/>
              <a:gd name="connsiteX1195" fmla="*/ 3208405 w 4691512"/>
              <a:gd name="connsiteY1195" fmla="*/ 1533790 h 2786219"/>
              <a:gd name="connsiteX1196" fmla="*/ 3197243 w 4691512"/>
              <a:gd name="connsiteY1196" fmla="*/ 1544946 h 2786219"/>
              <a:gd name="connsiteX1197" fmla="*/ 3179240 w 4691512"/>
              <a:gd name="connsiteY1197" fmla="*/ 1550704 h 2786219"/>
              <a:gd name="connsiteX1198" fmla="*/ 3165558 w 4691512"/>
              <a:gd name="connsiteY1198" fmla="*/ 1533070 h 2786219"/>
              <a:gd name="connsiteX1199" fmla="*/ 3155476 w 4691512"/>
              <a:gd name="connsiteY1199" fmla="*/ 1516875 h 2786219"/>
              <a:gd name="connsiteX1200" fmla="*/ 3121630 w 4691512"/>
              <a:gd name="connsiteY1200" fmla="*/ 1490604 h 2786219"/>
              <a:gd name="connsiteX1201" fmla="*/ 3099667 w 4691512"/>
              <a:gd name="connsiteY1201" fmla="*/ 1482326 h 2786219"/>
              <a:gd name="connsiteX1202" fmla="*/ 3001730 w 4691512"/>
              <a:gd name="connsiteY1202" fmla="*/ 1478727 h 2786219"/>
              <a:gd name="connsiteX1203" fmla="*/ 2972925 w 4691512"/>
              <a:gd name="connsiteY1203" fmla="*/ 1463252 h 2786219"/>
              <a:gd name="connsiteX1204" fmla="*/ 2954922 w 4691512"/>
              <a:gd name="connsiteY1204" fmla="*/ 1457494 h 2786219"/>
              <a:gd name="connsiteX1205" fmla="*/ 2880750 w 4691512"/>
              <a:gd name="connsiteY1205" fmla="*/ 1427984 h 2786219"/>
              <a:gd name="connsiteX1206" fmla="*/ 2871748 w 4691512"/>
              <a:gd name="connsiteY1206" fmla="*/ 1415028 h 2786219"/>
              <a:gd name="connsiteX1207" fmla="*/ 2847624 w 4691512"/>
              <a:gd name="connsiteY1207" fmla="*/ 1412509 h 2786219"/>
              <a:gd name="connsiteX1208" fmla="*/ 2847984 w 4691512"/>
              <a:gd name="connsiteY1208" fmla="*/ 1431223 h 2786219"/>
              <a:gd name="connsiteX1209" fmla="*/ 2877509 w 4691512"/>
              <a:gd name="connsiteY1209" fmla="*/ 1472969 h 2786219"/>
              <a:gd name="connsiteX1210" fmla="*/ 2901273 w 4691512"/>
              <a:gd name="connsiteY1210" fmla="*/ 1497082 h 2786219"/>
              <a:gd name="connsiteX1211" fmla="*/ 2938719 w 4691512"/>
              <a:gd name="connsiteY1211" fmla="*/ 1493123 h 2786219"/>
              <a:gd name="connsiteX1212" fmla="*/ 2941240 w 4691512"/>
              <a:gd name="connsiteY1212" fmla="*/ 1490604 h 2786219"/>
              <a:gd name="connsiteX1213" fmla="*/ 2972925 w 4691512"/>
              <a:gd name="connsiteY1213" fmla="*/ 1493483 h 2786219"/>
              <a:gd name="connsiteX1214" fmla="*/ 2990208 w 4691512"/>
              <a:gd name="connsiteY1214" fmla="*/ 1505719 h 2786219"/>
              <a:gd name="connsiteX1215" fmla="*/ 3006051 w 4691512"/>
              <a:gd name="connsiteY1215" fmla="*/ 1515076 h 2786219"/>
              <a:gd name="connsiteX1216" fmla="*/ 3010732 w 4691512"/>
              <a:gd name="connsiteY1216" fmla="*/ 1541707 h 2786219"/>
              <a:gd name="connsiteX1217" fmla="*/ 2928998 w 4691512"/>
              <a:gd name="connsiteY1217" fmla="*/ 1620882 h 2786219"/>
              <a:gd name="connsiteX1218" fmla="*/ 2922157 w 4691512"/>
              <a:gd name="connsiteY1218" fmla="*/ 1624121 h 2786219"/>
              <a:gd name="connsiteX1219" fmla="*/ 2818099 w 4691512"/>
              <a:gd name="connsiteY1219" fmla="*/ 1672705 h 2786219"/>
              <a:gd name="connsiteX1220" fmla="*/ 2785694 w 4691512"/>
              <a:gd name="connsiteY1220" fmla="*/ 1666947 h 2786219"/>
              <a:gd name="connsiteX1221" fmla="*/ 2778492 w 4691512"/>
              <a:gd name="connsiteY1221" fmla="*/ 1647873 h 2786219"/>
              <a:gd name="connsiteX1222" fmla="*/ 2741406 w 4691512"/>
              <a:gd name="connsiteY1222" fmla="*/ 1576616 h 2786219"/>
              <a:gd name="connsiteX1223" fmla="*/ 2723403 w 4691512"/>
              <a:gd name="connsiteY1223" fmla="*/ 1550344 h 2786219"/>
              <a:gd name="connsiteX1224" fmla="*/ 2652831 w 4691512"/>
              <a:gd name="connsiteY1224" fmla="*/ 1438780 h 2786219"/>
              <a:gd name="connsiteX1225" fmla="*/ 2649591 w 4691512"/>
              <a:gd name="connsiteY1225" fmla="*/ 1435181 h 2786219"/>
              <a:gd name="connsiteX1226" fmla="*/ 2630867 w 4691512"/>
              <a:gd name="connsiteY1226" fmla="*/ 1442739 h 2786219"/>
              <a:gd name="connsiteX1227" fmla="*/ 2648150 w 4691512"/>
              <a:gd name="connsiteY1227" fmla="*/ 1476568 h 2786219"/>
              <a:gd name="connsiteX1228" fmla="*/ 2682356 w 4691512"/>
              <a:gd name="connsiteY1228" fmla="*/ 1537029 h 2786219"/>
              <a:gd name="connsiteX1229" fmla="*/ 2699279 w 4691512"/>
              <a:gd name="connsiteY1229" fmla="*/ 1579855 h 2786219"/>
              <a:gd name="connsiteX1230" fmla="*/ 2729884 w 4691512"/>
              <a:gd name="connsiteY1230" fmla="*/ 1633838 h 2786219"/>
              <a:gd name="connsiteX1231" fmla="*/ 2741406 w 4691512"/>
              <a:gd name="connsiteY1231" fmla="*/ 1643195 h 2786219"/>
              <a:gd name="connsiteX1232" fmla="*/ 2777772 w 4691512"/>
              <a:gd name="connsiteY1232" fmla="*/ 1675584 h 2786219"/>
              <a:gd name="connsiteX1233" fmla="*/ 2783533 w 4691512"/>
              <a:gd name="connsiteY1233" fmla="*/ 1684581 h 2786219"/>
              <a:gd name="connsiteX1234" fmla="*/ 2825300 w 4691512"/>
              <a:gd name="connsiteY1234" fmla="*/ 1709414 h 2786219"/>
              <a:gd name="connsiteX1235" fmla="*/ 2883990 w 4691512"/>
              <a:gd name="connsiteY1235" fmla="*/ 1697177 h 2786219"/>
              <a:gd name="connsiteX1236" fmla="*/ 2901273 w 4691512"/>
              <a:gd name="connsiteY1236" fmla="*/ 1713372 h 2786219"/>
              <a:gd name="connsiteX1237" fmla="*/ 2872468 w 4691512"/>
              <a:gd name="connsiteY1237" fmla="*/ 1776352 h 2786219"/>
              <a:gd name="connsiteX1238" fmla="*/ 2777412 w 4691512"/>
              <a:gd name="connsiteY1238" fmla="*/ 1879639 h 2786219"/>
              <a:gd name="connsiteX1239" fmla="*/ 2740686 w 4691512"/>
              <a:gd name="connsiteY1239" fmla="*/ 1918866 h 2786219"/>
              <a:gd name="connsiteX1240" fmla="*/ 2729884 w 4691512"/>
              <a:gd name="connsiteY1240" fmla="*/ 1991203 h 2786219"/>
              <a:gd name="connsiteX1241" fmla="*/ 2741766 w 4691512"/>
              <a:gd name="connsiteY1241" fmla="*/ 2085133 h 2786219"/>
              <a:gd name="connsiteX1242" fmla="*/ 2737445 w 4691512"/>
              <a:gd name="connsiteY1242" fmla="*/ 2098089 h 2786219"/>
              <a:gd name="connsiteX1243" fmla="*/ 2696038 w 4691512"/>
              <a:gd name="connsiteY1243" fmla="*/ 2134437 h 2786219"/>
              <a:gd name="connsiteX1244" fmla="*/ 2684156 w 4691512"/>
              <a:gd name="connsiteY1244" fmla="*/ 2143075 h 2786219"/>
              <a:gd name="connsiteX1245" fmla="*/ 2657872 w 4691512"/>
              <a:gd name="connsiteY1245" fmla="*/ 2205335 h 2786219"/>
              <a:gd name="connsiteX1246" fmla="*/ 2636268 w 4691512"/>
              <a:gd name="connsiteY1246" fmla="*/ 2246362 h 2786219"/>
              <a:gd name="connsiteX1247" fmla="*/ 2616465 w 4691512"/>
              <a:gd name="connsiteY1247" fmla="*/ 2270474 h 2786219"/>
              <a:gd name="connsiteX1248" fmla="*/ 2584419 w 4691512"/>
              <a:gd name="connsiteY1248" fmla="*/ 2330215 h 2786219"/>
              <a:gd name="connsiteX1249" fmla="*/ 2526450 w 4691512"/>
              <a:gd name="connsiteY1249" fmla="*/ 2381678 h 2786219"/>
              <a:gd name="connsiteX1250" fmla="*/ 2480722 w 4691512"/>
              <a:gd name="connsiteY1250" fmla="*/ 2393195 h 2786219"/>
              <a:gd name="connsiteX1251" fmla="*/ 2434634 w 4691512"/>
              <a:gd name="connsiteY1251" fmla="*/ 2400032 h 2786219"/>
              <a:gd name="connsiteX1252" fmla="*/ 2401509 w 4691512"/>
              <a:gd name="connsiteY1252" fmla="*/ 2377360 h 2786219"/>
              <a:gd name="connsiteX1253" fmla="*/ 2368023 w 4691512"/>
              <a:gd name="connsiteY1253" fmla="*/ 2286309 h 2786219"/>
              <a:gd name="connsiteX1254" fmla="*/ 2354701 w 4691512"/>
              <a:gd name="connsiteY1254" fmla="*/ 2238084 h 2786219"/>
              <a:gd name="connsiteX1255" fmla="*/ 2328056 w 4691512"/>
              <a:gd name="connsiteY1255" fmla="*/ 2159989 h 2786219"/>
              <a:gd name="connsiteX1256" fmla="*/ 2329496 w 4691512"/>
              <a:gd name="connsiteY1256" fmla="*/ 2072537 h 2786219"/>
              <a:gd name="connsiteX1257" fmla="*/ 2337778 w 4691512"/>
              <a:gd name="connsiteY1257" fmla="*/ 1992283 h 2786219"/>
              <a:gd name="connsiteX1258" fmla="*/ 2293850 w 4691512"/>
              <a:gd name="connsiteY1258" fmla="*/ 1911669 h 2786219"/>
              <a:gd name="connsiteX1259" fmla="*/ 2284849 w 4691512"/>
              <a:gd name="connsiteY1259" fmla="*/ 1862724 h 2786219"/>
              <a:gd name="connsiteX1260" fmla="*/ 2285569 w 4691512"/>
              <a:gd name="connsiteY1260" fmla="*/ 1814140 h 2786219"/>
              <a:gd name="connsiteX1261" fmla="*/ 2264685 w 4691512"/>
              <a:gd name="connsiteY1261" fmla="*/ 1803343 h 2786219"/>
              <a:gd name="connsiteX1262" fmla="*/ 2221838 w 4691512"/>
              <a:gd name="connsiteY1262" fmla="*/ 1788588 h 2786219"/>
              <a:gd name="connsiteX1263" fmla="*/ 2177551 w 4691512"/>
              <a:gd name="connsiteY1263" fmla="*/ 1778511 h 2786219"/>
              <a:gd name="connsiteX1264" fmla="*/ 2147305 w 4691512"/>
              <a:gd name="connsiteY1264" fmla="*/ 1788228 h 2786219"/>
              <a:gd name="connsiteX1265" fmla="*/ 2116340 w 4691512"/>
              <a:gd name="connsiteY1265" fmla="*/ 1793986 h 2786219"/>
              <a:gd name="connsiteX1266" fmla="*/ 2048289 w 4691512"/>
              <a:gd name="connsiteY1266" fmla="*/ 1800105 h 2786219"/>
              <a:gd name="connsiteX1267" fmla="*/ 2023805 w 4691512"/>
              <a:gd name="connsiteY1267" fmla="*/ 1795066 h 2786219"/>
              <a:gd name="connsiteX1268" fmla="*/ 1976277 w 4691512"/>
              <a:gd name="connsiteY1268" fmla="*/ 1762676 h 2786219"/>
              <a:gd name="connsiteX1269" fmla="*/ 1968355 w 4691512"/>
              <a:gd name="connsiteY1269" fmla="*/ 1753679 h 2786219"/>
              <a:gd name="connsiteX1270" fmla="*/ 1922627 w 4691512"/>
              <a:gd name="connsiteY1270" fmla="*/ 1693579 h 2786219"/>
              <a:gd name="connsiteX1271" fmla="*/ 1907865 w 4691512"/>
              <a:gd name="connsiteY1271" fmla="*/ 1624481 h 2786219"/>
              <a:gd name="connsiteX1272" fmla="*/ 1908945 w 4691512"/>
              <a:gd name="connsiteY1272" fmla="*/ 1555023 h 2786219"/>
              <a:gd name="connsiteX1273" fmla="*/ 1911826 w 4691512"/>
              <a:gd name="connsiteY1273" fmla="*/ 1529111 h 2786219"/>
              <a:gd name="connsiteX1274" fmla="*/ 1971236 w 4691512"/>
              <a:gd name="connsiteY1274" fmla="*/ 1448137 h 2786219"/>
              <a:gd name="connsiteX1275" fmla="*/ 2019484 w 4691512"/>
              <a:gd name="connsiteY1275" fmla="*/ 1378679 h 2786219"/>
              <a:gd name="connsiteX1276" fmla="*/ 2039647 w 4691512"/>
              <a:gd name="connsiteY1276" fmla="*/ 1355287 h 2786219"/>
              <a:gd name="connsiteX1277" fmla="*/ 2061251 w 4691512"/>
              <a:gd name="connsiteY1277" fmla="*/ 1334414 h 2786219"/>
              <a:gd name="connsiteX1278" fmla="*/ 2088616 w 4691512"/>
              <a:gd name="connsiteY1278" fmla="*/ 1324337 h 2786219"/>
              <a:gd name="connsiteX1279" fmla="*/ 2143705 w 4691512"/>
              <a:gd name="connsiteY1279" fmla="*/ 1317139 h 2786219"/>
              <a:gd name="connsiteX1280" fmla="*/ 2200955 w 4691512"/>
              <a:gd name="connsiteY1280" fmla="*/ 1301664 h 2786219"/>
              <a:gd name="connsiteX1281" fmla="*/ 2269366 w 4691512"/>
              <a:gd name="connsiteY1281" fmla="*/ 1296626 h 2786219"/>
              <a:gd name="connsiteX1282" fmla="*/ 2298171 w 4691512"/>
              <a:gd name="connsiteY1282" fmla="*/ 1330095 h 2786219"/>
              <a:gd name="connsiteX1283" fmla="*/ 2317614 w 4691512"/>
              <a:gd name="connsiteY1283" fmla="*/ 1360325 h 2786219"/>
              <a:gd name="connsiteX1284" fmla="*/ 2351460 w 4691512"/>
              <a:gd name="connsiteY1284" fmla="*/ 1370042 h 2786219"/>
              <a:gd name="connsiteX1285" fmla="*/ 2361182 w 4691512"/>
              <a:gd name="connsiteY1285" fmla="*/ 1375081 h 2786219"/>
              <a:gd name="connsiteX1286" fmla="*/ 2408710 w 4691512"/>
              <a:gd name="connsiteY1286" fmla="*/ 1401352 h 2786219"/>
              <a:gd name="connsiteX1287" fmla="*/ 2430313 w 4691512"/>
              <a:gd name="connsiteY1287" fmla="*/ 1389476 h 2786219"/>
              <a:gd name="connsiteX1288" fmla="*/ 2469560 w 4691512"/>
              <a:gd name="connsiteY1288" fmla="*/ 1367883 h 2786219"/>
              <a:gd name="connsiteX1289" fmla="*/ 2550934 w 4691512"/>
              <a:gd name="connsiteY1289" fmla="*/ 1390196 h 2786219"/>
              <a:gd name="connsiteX1290" fmla="*/ 2572537 w 4691512"/>
              <a:gd name="connsiteY1290" fmla="*/ 1389836 h 2786219"/>
              <a:gd name="connsiteX1291" fmla="*/ 2612864 w 4691512"/>
              <a:gd name="connsiteY1291" fmla="*/ 1388396 h 2786219"/>
              <a:gd name="connsiteX1292" fmla="*/ 2638789 w 4691512"/>
              <a:gd name="connsiteY1292" fmla="*/ 1374721 h 2786219"/>
              <a:gd name="connsiteX1293" fmla="*/ 2653911 w 4691512"/>
              <a:gd name="connsiteY1293" fmla="*/ 1313540 h 2786219"/>
              <a:gd name="connsiteX1294" fmla="*/ 2637708 w 4691512"/>
              <a:gd name="connsiteY1294" fmla="*/ 1301304 h 2786219"/>
              <a:gd name="connsiteX1295" fmla="*/ 2564976 w 4691512"/>
              <a:gd name="connsiteY1295" fmla="*/ 1307062 h 2786219"/>
              <a:gd name="connsiteX1296" fmla="*/ 2525369 w 4691512"/>
              <a:gd name="connsiteY1296" fmla="*/ 1277552 h 2786219"/>
              <a:gd name="connsiteX1297" fmla="*/ 2517088 w 4691512"/>
              <a:gd name="connsiteY1297" fmla="*/ 1249481 h 2786219"/>
              <a:gd name="connsiteX1298" fmla="*/ 2520689 w 4691512"/>
              <a:gd name="connsiteY1298" fmla="*/ 1237605 h 2786219"/>
              <a:gd name="connsiteX1299" fmla="*/ 2560655 w 4691512"/>
              <a:gd name="connsiteY1299" fmla="*/ 1221410 h 2786219"/>
              <a:gd name="connsiteX1300" fmla="*/ 2603143 w 4691512"/>
              <a:gd name="connsiteY1300" fmla="*/ 1207014 h 2786219"/>
              <a:gd name="connsiteX1301" fmla="*/ 2641309 w 4691512"/>
              <a:gd name="connsiteY1301" fmla="*/ 1208454 h 2786219"/>
              <a:gd name="connsiteX1302" fmla="*/ 2666513 w 4691512"/>
              <a:gd name="connsiteY1302" fmla="*/ 1217091 h 2786219"/>
              <a:gd name="connsiteX1303" fmla="*/ 2713321 w 4691512"/>
              <a:gd name="connsiteY1303" fmla="*/ 1214212 h 2786219"/>
              <a:gd name="connsiteX1304" fmla="*/ 2716922 w 4691512"/>
              <a:gd name="connsiteY1304" fmla="*/ 1197298 h 2786219"/>
              <a:gd name="connsiteX1305" fmla="*/ 2690277 w 4691512"/>
              <a:gd name="connsiteY1305" fmla="*/ 1172106 h 2786219"/>
              <a:gd name="connsiteX1306" fmla="*/ 2660032 w 4691512"/>
              <a:gd name="connsiteY1306" fmla="*/ 1146914 h 2786219"/>
              <a:gd name="connsiteX1307" fmla="*/ 2668674 w 4691512"/>
              <a:gd name="connsiteY1307" fmla="*/ 1108766 h 2786219"/>
              <a:gd name="connsiteX1308" fmla="*/ 2651031 w 4691512"/>
              <a:gd name="connsiteY1308" fmla="*/ 1111645 h 2786219"/>
              <a:gd name="connsiteX1309" fmla="*/ 2600982 w 4691512"/>
              <a:gd name="connsiteY1309" fmla="*/ 1127480 h 2786219"/>
              <a:gd name="connsiteX1310" fmla="*/ 2581539 w 4691512"/>
              <a:gd name="connsiteY1310" fmla="*/ 1123521 h 2786219"/>
              <a:gd name="connsiteX1311" fmla="*/ 2566056 w 4691512"/>
              <a:gd name="connsiteY1311" fmla="*/ 1126400 h 2786219"/>
              <a:gd name="connsiteX1312" fmla="*/ 2532931 w 4691512"/>
              <a:gd name="connsiteY1312" fmla="*/ 1188300 h 2786219"/>
              <a:gd name="connsiteX1313" fmla="*/ 2537251 w 4691512"/>
              <a:gd name="connsiteY1313" fmla="*/ 1207734 h 2786219"/>
              <a:gd name="connsiteX1314" fmla="*/ 2527530 w 4691512"/>
              <a:gd name="connsiteY1314" fmla="*/ 1227888 h 2786219"/>
              <a:gd name="connsiteX1315" fmla="*/ 2508087 w 4691512"/>
              <a:gd name="connsiteY1315" fmla="*/ 1229687 h 2786219"/>
              <a:gd name="connsiteX1316" fmla="*/ 2474241 w 4691512"/>
              <a:gd name="connsiteY1316" fmla="*/ 1234726 h 2786219"/>
              <a:gd name="connsiteX1317" fmla="*/ 2465239 w 4691512"/>
              <a:gd name="connsiteY1317" fmla="*/ 1252000 h 2786219"/>
              <a:gd name="connsiteX1318" fmla="*/ 2469920 w 4691512"/>
              <a:gd name="connsiteY1318" fmla="*/ 1263156 h 2786219"/>
              <a:gd name="connsiteX1319" fmla="*/ 2469200 w 4691512"/>
              <a:gd name="connsiteY1319" fmla="*/ 1288348 h 2786219"/>
              <a:gd name="connsiteX1320" fmla="*/ 2460919 w 4691512"/>
              <a:gd name="connsiteY1320" fmla="*/ 1295906 h 2786219"/>
              <a:gd name="connsiteX1321" fmla="*/ 2449397 w 4691512"/>
              <a:gd name="connsiteY1321" fmla="*/ 1284749 h 2786219"/>
              <a:gd name="connsiteX1322" fmla="*/ 2440755 w 4691512"/>
              <a:gd name="connsiteY1322" fmla="*/ 1268915 h 2786219"/>
              <a:gd name="connsiteX1323" fmla="*/ 2415911 w 4691512"/>
              <a:gd name="connsiteY1323" fmla="*/ 1228967 h 2786219"/>
              <a:gd name="connsiteX1324" fmla="*/ 2386026 w 4691512"/>
              <a:gd name="connsiteY1324" fmla="*/ 1190460 h 2786219"/>
              <a:gd name="connsiteX1325" fmla="*/ 2351100 w 4691512"/>
              <a:gd name="connsiteY1325" fmla="*/ 1161669 h 2786219"/>
              <a:gd name="connsiteX1326" fmla="*/ 2329496 w 4691512"/>
              <a:gd name="connsiteY1326" fmla="*/ 1147993 h 2786219"/>
              <a:gd name="connsiteX1327" fmla="*/ 2318334 w 4691512"/>
              <a:gd name="connsiteY1327" fmla="*/ 1150153 h 2786219"/>
              <a:gd name="connsiteX1328" fmla="*/ 2317974 w 4691512"/>
              <a:gd name="connsiteY1328" fmla="*/ 1162029 h 2786219"/>
              <a:gd name="connsiteX1329" fmla="*/ 2368023 w 4691512"/>
              <a:gd name="connsiteY1329" fmla="*/ 1214572 h 2786219"/>
              <a:gd name="connsiteX1330" fmla="*/ 2399348 w 4691512"/>
              <a:gd name="connsiteY1330" fmla="*/ 1236885 h 2786219"/>
              <a:gd name="connsiteX1331" fmla="*/ 2379905 w 4691512"/>
              <a:gd name="connsiteY1331" fmla="*/ 1258478 h 2786219"/>
              <a:gd name="connsiteX1332" fmla="*/ 2371623 w 4691512"/>
              <a:gd name="connsiteY1332" fmla="*/ 1272873 h 2786219"/>
              <a:gd name="connsiteX1333" fmla="*/ 2331657 w 4691512"/>
              <a:gd name="connsiteY1333" fmla="*/ 1223209 h 2786219"/>
              <a:gd name="connsiteX1334" fmla="*/ 2287729 w 4691512"/>
              <a:gd name="connsiteY1334" fmla="*/ 1182542 h 2786219"/>
              <a:gd name="connsiteX1335" fmla="*/ 2250283 w 4691512"/>
              <a:gd name="connsiteY1335" fmla="*/ 1175704 h 2786219"/>
              <a:gd name="connsiteX1336" fmla="*/ 2209236 w 4691512"/>
              <a:gd name="connsiteY1336" fmla="*/ 1183622 h 2786219"/>
              <a:gd name="connsiteX1337" fmla="*/ 2193393 w 4691512"/>
              <a:gd name="connsiteY1337" fmla="*/ 1191539 h 2786219"/>
              <a:gd name="connsiteX1338" fmla="*/ 2160268 w 4691512"/>
              <a:gd name="connsiteY1338" fmla="*/ 1235085 h 2786219"/>
              <a:gd name="connsiteX1339" fmla="*/ 2147305 w 4691512"/>
              <a:gd name="connsiteY1339" fmla="*/ 1264596 h 2786219"/>
              <a:gd name="connsiteX1340" fmla="*/ 2116340 w 4691512"/>
              <a:gd name="connsiteY1340" fmla="*/ 1296626 h 2786219"/>
              <a:gd name="connsiteX1341" fmla="*/ 2068812 w 4691512"/>
              <a:gd name="connsiteY1341" fmla="*/ 1303464 h 2786219"/>
              <a:gd name="connsiteX1342" fmla="*/ 2029926 w 4691512"/>
              <a:gd name="connsiteY1342" fmla="*/ 1282230 h 2786219"/>
              <a:gd name="connsiteX1343" fmla="*/ 2023084 w 4691512"/>
              <a:gd name="connsiteY1343" fmla="*/ 1263516 h 2786219"/>
              <a:gd name="connsiteX1344" fmla="*/ 2026685 w 4691512"/>
              <a:gd name="connsiteY1344" fmla="*/ 1201256 h 2786219"/>
              <a:gd name="connsiteX1345" fmla="*/ 2055130 w 4691512"/>
              <a:gd name="connsiteY1345" fmla="*/ 1177144 h 2786219"/>
              <a:gd name="connsiteX1346" fmla="*/ 2111299 w 4691512"/>
              <a:gd name="connsiteY1346" fmla="*/ 1181103 h 2786219"/>
              <a:gd name="connsiteX1347" fmla="*/ 2128582 w 4691512"/>
              <a:gd name="connsiteY1347" fmla="*/ 1169227 h 2786219"/>
              <a:gd name="connsiteX1348" fmla="*/ 2112020 w 4691512"/>
              <a:gd name="connsiteY1348" fmla="*/ 1112365 h 2786219"/>
              <a:gd name="connsiteX1349" fmla="*/ 2096537 w 4691512"/>
              <a:gd name="connsiteY1349" fmla="*/ 1098329 h 2786219"/>
              <a:gd name="connsiteX1350" fmla="*/ 2099777 w 4691512"/>
              <a:gd name="connsiteY1350" fmla="*/ 1086093 h 2786219"/>
              <a:gd name="connsiteX1351" fmla="*/ 2191953 w 4691512"/>
              <a:gd name="connsiteY1351" fmla="*/ 1032110 h 2786219"/>
              <a:gd name="connsiteX1352" fmla="*/ 2195914 w 4691512"/>
              <a:gd name="connsiteY1352" fmla="*/ 1026352 h 2786219"/>
              <a:gd name="connsiteX1353" fmla="*/ 2242722 w 4691512"/>
              <a:gd name="connsiteY1353" fmla="*/ 991803 h 2786219"/>
              <a:gd name="connsiteX1354" fmla="*/ 2256764 w 4691512"/>
              <a:gd name="connsiteY1354" fmla="*/ 969131 h 2786219"/>
              <a:gd name="connsiteX1355" fmla="*/ 2255324 w 4691512"/>
              <a:gd name="connsiteY1355" fmla="*/ 937821 h 2786219"/>
              <a:gd name="connsiteX1356" fmla="*/ 2262885 w 4691512"/>
              <a:gd name="connsiteY1356" fmla="*/ 927384 h 2786219"/>
              <a:gd name="connsiteX1357" fmla="*/ 2275487 w 4691512"/>
              <a:gd name="connsiteY1357" fmla="*/ 933142 h 2786219"/>
              <a:gd name="connsiteX1358" fmla="*/ 2272247 w 4691512"/>
              <a:gd name="connsiteY1358" fmla="*/ 950417 h 2786219"/>
              <a:gd name="connsiteX1359" fmla="*/ 2287009 w 4691512"/>
              <a:gd name="connsiteY1359" fmla="*/ 977048 h 2786219"/>
              <a:gd name="connsiteX1360" fmla="*/ 2328776 w 4691512"/>
              <a:gd name="connsiteY1360" fmla="*/ 982806 h 2786219"/>
              <a:gd name="connsiteX1361" fmla="*/ 2343179 w 4691512"/>
              <a:gd name="connsiteY1361" fmla="*/ 977768 h 2786219"/>
              <a:gd name="connsiteX1362" fmla="*/ 2387826 w 4691512"/>
              <a:gd name="connsiteY1362" fmla="*/ 965532 h 2786219"/>
              <a:gd name="connsiteX1363" fmla="*/ 2415911 w 4691512"/>
              <a:gd name="connsiteY1363" fmla="*/ 939620 h 2786219"/>
              <a:gd name="connsiteX1364" fmla="*/ 2416271 w 4691512"/>
              <a:gd name="connsiteY1364" fmla="*/ 934942 h 2786219"/>
              <a:gd name="connsiteX1365" fmla="*/ 2447236 w 4691512"/>
              <a:gd name="connsiteY1365" fmla="*/ 911549 h 2786219"/>
              <a:gd name="connsiteX1366" fmla="*/ 2449037 w 4691512"/>
              <a:gd name="connsiteY1366" fmla="*/ 888516 h 2786219"/>
              <a:gd name="connsiteX1367" fmla="*/ 2464879 w 4691512"/>
              <a:gd name="connsiteY1367" fmla="*/ 859366 h 2786219"/>
              <a:gd name="connsiteX1368" fmla="*/ 2487923 w 4691512"/>
              <a:gd name="connsiteY1368" fmla="*/ 860805 h 2786219"/>
              <a:gd name="connsiteX1369" fmla="*/ 2509887 w 4691512"/>
              <a:gd name="connsiteY1369" fmla="*/ 844970 h 2786219"/>
              <a:gd name="connsiteX1370" fmla="*/ 2500165 w 4691512"/>
              <a:gd name="connsiteY1370" fmla="*/ 837053 h 2786219"/>
              <a:gd name="connsiteX1371" fmla="*/ 2475681 w 4691512"/>
              <a:gd name="connsiteY1371" fmla="*/ 838132 h 2786219"/>
              <a:gd name="connsiteX1372" fmla="*/ 2441835 w 4691512"/>
              <a:gd name="connsiteY1372" fmla="*/ 843531 h 2786219"/>
              <a:gd name="connsiteX1373" fmla="*/ 2406909 w 4691512"/>
              <a:gd name="connsiteY1373" fmla="*/ 812581 h 2786219"/>
              <a:gd name="connsiteX1374" fmla="*/ 2419872 w 4691512"/>
              <a:gd name="connsiteY1374" fmla="*/ 757518 h 2786219"/>
              <a:gd name="connsiteX1375" fmla="*/ 2441475 w 4691512"/>
              <a:gd name="connsiteY1375" fmla="*/ 728008 h 2786219"/>
              <a:gd name="connsiteX1376" fmla="*/ 2436074 w 4691512"/>
              <a:gd name="connsiteY1376" fmla="*/ 714692 h 2786219"/>
              <a:gd name="connsiteX1377" fmla="*/ 2408710 w 4691512"/>
              <a:gd name="connsiteY1377" fmla="*/ 715772 h 2786219"/>
              <a:gd name="connsiteX1378" fmla="*/ 2401148 w 4691512"/>
              <a:gd name="connsiteY1378" fmla="*/ 728728 h 2786219"/>
              <a:gd name="connsiteX1379" fmla="*/ 2382785 w 4691512"/>
              <a:gd name="connsiteY1379" fmla="*/ 767595 h 2786219"/>
              <a:gd name="connsiteX1380" fmla="*/ 2380985 w 4691512"/>
              <a:gd name="connsiteY1380" fmla="*/ 769395 h 2786219"/>
              <a:gd name="connsiteX1381" fmla="*/ 2369463 w 4691512"/>
              <a:gd name="connsiteY1381" fmla="*/ 844970 h 2786219"/>
              <a:gd name="connsiteX1382" fmla="*/ 2374504 w 4691512"/>
              <a:gd name="connsiteY1382" fmla="*/ 857566 h 2786219"/>
              <a:gd name="connsiteX1383" fmla="*/ 2364422 w 4691512"/>
              <a:gd name="connsiteY1383" fmla="*/ 865124 h 2786219"/>
              <a:gd name="connsiteX1384" fmla="*/ 2366583 w 4691512"/>
              <a:gd name="connsiteY1384" fmla="*/ 874841 h 2786219"/>
              <a:gd name="connsiteX1385" fmla="*/ 2353620 w 4691512"/>
              <a:gd name="connsiteY1385" fmla="*/ 920906 h 2786219"/>
              <a:gd name="connsiteX1386" fmla="*/ 2321215 w 4691512"/>
              <a:gd name="connsiteY1386" fmla="*/ 948617 h 2786219"/>
              <a:gd name="connsiteX1387" fmla="*/ 2313654 w 4691512"/>
              <a:gd name="connsiteY1387" fmla="*/ 943219 h 2786219"/>
              <a:gd name="connsiteX1388" fmla="*/ 2290970 w 4691512"/>
              <a:gd name="connsiteY1388" fmla="*/ 897513 h 2786219"/>
              <a:gd name="connsiteX1389" fmla="*/ 2285929 w 4691512"/>
              <a:gd name="connsiteY1389" fmla="*/ 882758 h 2786219"/>
              <a:gd name="connsiteX1390" fmla="*/ 2261805 w 4691512"/>
              <a:gd name="connsiteY1390" fmla="*/ 878799 h 2786219"/>
              <a:gd name="connsiteX1391" fmla="*/ 2229399 w 4691512"/>
              <a:gd name="connsiteY1391" fmla="*/ 892835 h 2786219"/>
              <a:gd name="connsiteX1392" fmla="*/ 2216797 w 4691512"/>
              <a:gd name="connsiteY1392" fmla="*/ 877720 h 2786219"/>
              <a:gd name="connsiteX1393" fmla="*/ 2215357 w 4691512"/>
              <a:gd name="connsiteY1393" fmla="*/ 869083 h 2786219"/>
              <a:gd name="connsiteX1394" fmla="*/ 2215357 w 4691512"/>
              <a:gd name="connsiteY1394" fmla="*/ 857566 h 2786219"/>
              <a:gd name="connsiteX1395" fmla="*/ 2215717 w 4691512"/>
              <a:gd name="connsiteY1395" fmla="*/ 839572 h 2786219"/>
              <a:gd name="connsiteX1396" fmla="*/ 2218598 w 4691512"/>
              <a:gd name="connsiteY1396" fmla="*/ 827336 h 2786219"/>
              <a:gd name="connsiteX1397" fmla="*/ 2221478 w 4691512"/>
              <a:gd name="connsiteY1397" fmla="*/ 802144 h 2786219"/>
              <a:gd name="connsiteX1398" fmla="*/ 2268646 w 4691512"/>
              <a:gd name="connsiteY1398" fmla="*/ 767955 h 2786219"/>
              <a:gd name="connsiteX1399" fmla="*/ 2275847 w 4691512"/>
              <a:gd name="connsiteY1399" fmla="*/ 744562 h 2786219"/>
              <a:gd name="connsiteX1400" fmla="*/ 2297811 w 4691512"/>
              <a:gd name="connsiteY1400" fmla="*/ 705335 h 2786219"/>
              <a:gd name="connsiteX1401" fmla="*/ 2316534 w 4691512"/>
              <a:gd name="connsiteY1401" fmla="*/ 670066 h 2786219"/>
              <a:gd name="connsiteX1402" fmla="*/ 2341018 w 4691512"/>
              <a:gd name="connsiteY1402" fmla="*/ 630839 h 2786219"/>
              <a:gd name="connsiteX1403" fmla="*/ 2371623 w 4691512"/>
              <a:gd name="connsiteY1403" fmla="*/ 603848 h 2786219"/>
              <a:gd name="connsiteX1404" fmla="*/ 2378105 w 4691512"/>
              <a:gd name="connsiteY1404" fmla="*/ 600968 h 2786219"/>
              <a:gd name="connsiteX1405" fmla="*/ 2416271 w 4691512"/>
              <a:gd name="connsiteY1405" fmla="*/ 576496 h 2786219"/>
              <a:gd name="connsiteX1406" fmla="*/ 2428873 w 4691512"/>
              <a:gd name="connsiteY1406" fmla="*/ 575057 h 2786219"/>
              <a:gd name="connsiteX1407" fmla="*/ 2445436 w 4691512"/>
              <a:gd name="connsiteY1407" fmla="*/ 570738 h 2786219"/>
              <a:gd name="connsiteX1408" fmla="*/ 2452997 w 4691512"/>
              <a:gd name="connsiteY1408" fmla="*/ 565340 h 2786219"/>
              <a:gd name="connsiteX1409" fmla="*/ 2479642 w 4691512"/>
              <a:gd name="connsiteY1409" fmla="*/ 572538 h 2786219"/>
              <a:gd name="connsiteX1410" fmla="*/ 2487203 w 4691512"/>
              <a:gd name="connsiteY1410" fmla="*/ 588732 h 2786219"/>
              <a:gd name="connsiteX1411" fmla="*/ 2484323 w 4691512"/>
              <a:gd name="connsiteY1411" fmla="*/ 591252 h 2786219"/>
              <a:gd name="connsiteX1412" fmla="*/ 2535091 w 4691512"/>
              <a:gd name="connsiteY1412" fmla="*/ 604927 h 2786219"/>
              <a:gd name="connsiteX1413" fmla="*/ 2625106 w 4691512"/>
              <a:gd name="connsiteY1413" fmla="*/ 668987 h 2786219"/>
              <a:gd name="connsiteX1414" fmla="*/ 2613224 w 4691512"/>
              <a:gd name="connsiteY1414" fmla="*/ 686981 h 2786219"/>
              <a:gd name="connsiteX1415" fmla="*/ 2563176 w 4691512"/>
              <a:gd name="connsiteY1415" fmla="*/ 684102 h 2786219"/>
              <a:gd name="connsiteX1416" fmla="*/ 2537251 w 4691512"/>
              <a:gd name="connsiteY1416" fmla="*/ 676184 h 2786219"/>
              <a:gd name="connsiteX1417" fmla="*/ 2535451 w 4691512"/>
              <a:gd name="connsiteY1417" fmla="*/ 679423 h 2786219"/>
              <a:gd name="connsiteX1418" fmla="*/ 2544453 w 4691512"/>
              <a:gd name="connsiteY1418" fmla="*/ 688061 h 2786219"/>
              <a:gd name="connsiteX1419" fmla="*/ 2563536 w 4691512"/>
              <a:gd name="connsiteY1419" fmla="*/ 718651 h 2786219"/>
              <a:gd name="connsiteX1420" fmla="*/ 2593781 w 4691512"/>
              <a:gd name="connsiteY1420" fmla="*/ 744922 h 2786219"/>
              <a:gd name="connsiteX1421" fmla="*/ 2597382 w 4691512"/>
              <a:gd name="connsiteY1421" fmla="*/ 744562 h 2786219"/>
              <a:gd name="connsiteX1422" fmla="*/ 2600262 w 4691512"/>
              <a:gd name="connsiteY1422" fmla="*/ 742043 h 2786219"/>
              <a:gd name="connsiteX1423" fmla="*/ 2586580 w 4691512"/>
              <a:gd name="connsiteY1423" fmla="*/ 722250 h 2786219"/>
              <a:gd name="connsiteX1424" fmla="*/ 2588020 w 4691512"/>
              <a:gd name="connsiteY1424" fmla="*/ 718651 h 2786219"/>
              <a:gd name="connsiteX1425" fmla="*/ 2609624 w 4691512"/>
              <a:gd name="connsiteY1425" fmla="*/ 722609 h 2786219"/>
              <a:gd name="connsiteX1426" fmla="*/ 2626907 w 4691512"/>
              <a:gd name="connsiteY1426" fmla="*/ 712893 h 2786219"/>
              <a:gd name="connsiteX1427" fmla="*/ 2653551 w 4691512"/>
              <a:gd name="connsiteY1427" fmla="*/ 680863 h 2786219"/>
              <a:gd name="connsiteX1428" fmla="*/ 2665433 w 4691512"/>
              <a:gd name="connsiteY1428" fmla="*/ 657830 h 2786219"/>
              <a:gd name="connsiteX1429" fmla="*/ 2660752 w 4691512"/>
              <a:gd name="connsiteY1429" fmla="*/ 629399 h 2786219"/>
              <a:gd name="connsiteX1430" fmla="*/ 2667954 w 4691512"/>
              <a:gd name="connsiteY1430" fmla="*/ 617523 h 2786219"/>
              <a:gd name="connsiteX1431" fmla="*/ 2683076 w 4691512"/>
              <a:gd name="connsiteY1431" fmla="*/ 630839 h 2786219"/>
              <a:gd name="connsiteX1432" fmla="*/ 2681996 w 4691512"/>
              <a:gd name="connsiteY1432" fmla="*/ 639116 h 2786219"/>
              <a:gd name="connsiteX1433" fmla="*/ 2687397 w 4691512"/>
              <a:gd name="connsiteY1433" fmla="*/ 655671 h 2786219"/>
              <a:gd name="connsiteX1434" fmla="*/ 2704680 w 4691512"/>
              <a:gd name="connsiteY1434" fmla="*/ 651352 h 2786219"/>
              <a:gd name="connsiteX1435" fmla="*/ 2731684 w 4691512"/>
              <a:gd name="connsiteY1435" fmla="*/ 621122 h 2786219"/>
              <a:gd name="connsiteX1436" fmla="*/ 2773091 w 4691512"/>
              <a:gd name="connsiteY1436" fmla="*/ 611405 h 2786219"/>
              <a:gd name="connsiteX1437" fmla="*/ 2788934 w 4691512"/>
              <a:gd name="connsiteY1437" fmla="*/ 608526 h 2786219"/>
              <a:gd name="connsiteX1438" fmla="*/ 2836822 w 4691512"/>
              <a:gd name="connsiteY1438" fmla="*/ 599529 h 2786219"/>
              <a:gd name="connsiteX1439" fmla="*/ 2846904 w 4691512"/>
              <a:gd name="connsiteY1439" fmla="*/ 582974 h 2786219"/>
              <a:gd name="connsiteX1440" fmla="*/ 2863467 w 4691512"/>
              <a:gd name="connsiteY1440" fmla="*/ 561381 h 2786219"/>
              <a:gd name="connsiteX1441" fmla="*/ 2926477 w 4691512"/>
              <a:gd name="connsiteY1441" fmla="*/ 583334 h 2786219"/>
              <a:gd name="connsiteX1442" fmla="*/ 2941960 w 4691512"/>
              <a:gd name="connsiteY1442" fmla="*/ 590892 h 2786219"/>
              <a:gd name="connsiteX1443" fmla="*/ 2936919 w 4691512"/>
              <a:gd name="connsiteY1443" fmla="*/ 573257 h 2786219"/>
              <a:gd name="connsiteX1444" fmla="*/ 2905234 w 4691512"/>
              <a:gd name="connsiteY1444" fmla="*/ 531511 h 2786219"/>
              <a:gd name="connsiteX1445" fmla="*/ 2903434 w 4691512"/>
              <a:gd name="connsiteY1445" fmla="*/ 486525 h 2786219"/>
              <a:gd name="connsiteX1446" fmla="*/ 2905594 w 4691512"/>
              <a:gd name="connsiteY1446" fmla="*/ 462053 h 2786219"/>
              <a:gd name="connsiteX1447" fmla="*/ 2920356 w 4691512"/>
              <a:gd name="connsiteY1447" fmla="*/ 446578 h 2786219"/>
              <a:gd name="connsiteX1448" fmla="*/ 2940520 w 4691512"/>
              <a:gd name="connsiteY1448" fmla="*/ 455575 h 2786219"/>
              <a:gd name="connsiteX1449" fmla="*/ 2988408 w 4691512"/>
              <a:gd name="connsiteY1449" fmla="*/ 560301 h 2786219"/>
              <a:gd name="connsiteX1450" fmla="*/ 2992369 w 4691512"/>
              <a:gd name="connsiteY1450" fmla="*/ 567499 h 2786219"/>
              <a:gd name="connsiteX1451" fmla="*/ 2997769 w 4691512"/>
              <a:gd name="connsiteY1451" fmla="*/ 624361 h 2786219"/>
              <a:gd name="connsiteX1452" fmla="*/ 2980126 w 4691512"/>
              <a:gd name="connsiteY1452" fmla="*/ 639116 h 2786219"/>
              <a:gd name="connsiteX1453" fmla="*/ 3014692 w 4691512"/>
              <a:gd name="connsiteY1453" fmla="*/ 627960 h 2786219"/>
              <a:gd name="connsiteX1454" fmla="*/ 3018653 w 4691512"/>
              <a:gd name="connsiteY1454" fmla="*/ 589092 h 2786219"/>
              <a:gd name="connsiteX1455" fmla="*/ 3019013 w 4691512"/>
              <a:gd name="connsiteY1455" fmla="*/ 571818 h 2786219"/>
              <a:gd name="connsiteX1456" fmla="*/ 3037736 w 4691512"/>
              <a:gd name="connsiteY1456" fmla="*/ 566779 h 2786219"/>
              <a:gd name="connsiteX1457" fmla="*/ 3053219 w 4691512"/>
              <a:gd name="connsiteY1457" fmla="*/ 579015 h 2786219"/>
              <a:gd name="connsiteX1458" fmla="*/ 3033776 w 4691512"/>
              <a:gd name="connsiteY1458" fmla="*/ 557782 h 2786219"/>
              <a:gd name="connsiteX1459" fmla="*/ 3016853 w 4691512"/>
              <a:gd name="connsiteY1459" fmla="*/ 556703 h 2786219"/>
              <a:gd name="connsiteX1460" fmla="*/ 2989488 w 4691512"/>
              <a:gd name="connsiteY1460" fmla="*/ 537989 h 2786219"/>
              <a:gd name="connsiteX1461" fmla="*/ 2973285 w 4691512"/>
              <a:gd name="connsiteY1461" fmla="*/ 497682 h 2786219"/>
              <a:gd name="connsiteX1462" fmla="*/ 2978326 w 4691512"/>
              <a:gd name="connsiteY1462" fmla="*/ 468171 h 2786219"/>
              <a:gd name="connsiteX1463" fmla="*/ 3010012 w 4691512"/>
              <a:gd name="connsiteY1463" fmla="*/ 489404 h 2786219"/>
              <a:gd name="connsiteX1464" fmla="*/ 3011812 w 4691512"/>
              <a:gd name="connsiteY1464" fmla="*/ 486525 h 2786219"/>
              <a:gd name="connsiteX1465" fmla="*/ 2998850 w 4691512"/>
              <a:gd name="connsiteY1465" fmla="*/ 478608 h 2786219"/>
              <a:gd name="connsiteX1466" fmla="*/ 2994169 w 4691512"/>
              <a:gd name="connsiteY1466" fmla="*/ 470690 h 2786219"/>
              <a:gd name="connsiteX1467" fmla="*/ 3000290 w 4691512"/>
              <a:gd name="connsiteY1467" fmla="*/ 466012 h 2786219"/>
              <a:gd name="connsiteX1468" fmla="*/ 3009291 w 4691512"/>
              <a:gd name="connsiteY1468" fmla="*/ 455935 h 2786219"/>
              <a:gd name="connsiteX1469" fmla="*/ 3023334 w 4691512"/>
              <a:gd name="connsiteY1469" fmla="*/ 447298 h 2786219"/>
              <a:gd name="connsiteX1470" fmla="*/ 3066901 w 4691512"/>
              <a:gd name="connsiteY1470" fmla="*/ 463492 h 2786219"/>
              <a:gd name="connsiteX1471" fmla="*/ 3074102 w 4691512"/>
              <a:gd name="connsiteY1471" fmla="*/ 476448 h 2786219"/>
              <a:gd name="connsiteX1472" fmla="*/ 3097146 w 4691512"/>
              <a:gd name="connsiteY1472" fmla="*/ 508118 h 2786219"/>
              <a:gd name="connsiteX1473" fmla="*/ 3060780 w 4691512"/>
              <a:gd name="connsiteY1473" fmla="*/ 450177 h 2786219"/>
              <a:gd name="connsiteX1474" fmla="*/ 3033776 w 4691512"/>
              <a:gd name="connsiteY1474" fmla="*/ 430023 h 2786219"/>
              <a:gd name="connsiteX1475" fmla="*/ 3023334 w 4691512"/>
              <a:gd name="connsiteY1475" fmla="*/ 406991 h 2786219"/>
              <a:gd name="connsiteX1476" fmla="*/ 3029455 w 4691512"/>
              <a:gd name="connsiteY1476" fmla="*/ 397993 h 2786219"/>
              <a:gd name="connsiteX1477" fmla="*/ 3071222 w 4691512"/>
              <a:gd name="connsiteY1477" fmla="*/ 386837 h 2786219"/>
              <a:gd name="connsiteX1478" fmla="*/ 3082744 w 4691512"/>
              <a:gd name="connsiteY1478" fmla="*/ 382158 h 2786219"/>
              <a:gd name="connsiteX1479" fmla="*/ 3076983 w 4691512"/>
              <a:gd name="connsiteY1479" fmla="*/ 371362 h 2786219"/>
              <a:gd name="connsiteX1480" fmla="*/ 3071942 w 4691512"/>
              <a:gd name="connsiteY1480" fmla="*/ 327456 h 2786219"/>
              <a:gd name="connsiteX1481" fmla="*/ 3104347 w 4691512"/>
              <a:gd name="connsiteY1481" fmla="*/ 291108 h 2786219"/>
              <a:gd name="connsiteX1482" fmla="*/ 3108308 w 4691512"/>
              <a:gd name="connsiteY1482" fmla="*/ 284990 h 2786219"/>
              <a:gd name="connsiteX1483" fmla="*/ 3129912 w 4691512"/>
              <a:gd name="connsiteY1483" fmla="*/ 274193 h 2786219"/>
              <a:gd name="connsiteX1484" fmla="*/ 3146115 w 4691512"/>
              <a:gd name="connsiteY1484" fmla="*/ 271674 h 2786219"/>
              <a:gd name="connsiteX1485" fmla="*/ 3173119 w 4691512"/>
              <a:gd name="connsiteY1485" fmla="*/ 247202 h 2786219"/>
              <a:gd name="connsiteX1486" fmla="*/ 3172759 w 4691512"/>
              <a:gd name="connsiteY1486" fmla="*/ 234966 h 2786219"/>
              <a:gd name="connsiteX1487" fmla="*/ 3164838 w 4691512"/>
              <a:gd name="connsiteY1487" fmla="*/ 220210 h 2786219"/>
              <a:gd name="connsiteX1488" fmla="*/ 3184641 w 4691512"/>
              <a:gd name="connsiteY1488" fmla="*/ 179903 h 2786219"/>
              <a:gd name="connsiteX1489" fmla="*/ 2594902 w 4691512"/>
              <a:gd name="connsiteY1489" fmla="*/ 175142 h 2786219"/>
              <a:gd name="connsiteX1490" fmla="*/ 2599108 w 4691512"/>
              <a:gd name="connsiteY1490" fmla="*/ 176553 h 2786219"/>
              <a:gd name="connsiteX1491" fmla="*/ 2599809 w 4691512"/>
              <a:gd name="connsiteY1491" fmla="*/ 188548 h 2786219"/>
              <a:gd name="connsiteX1492" fmla="*/ 2585789 w 4691512"/>
              <a:gd name="connsiteY1492" fmla="*/ 206539 h 2786219"/>
              <a:gd name="connsiteX1493" fmla="*/ 2578780 w 4691512"/>
              <a:gd name="connsiteY1493" fmla="*/ 193134 h 2786219"/>
              <a:gd name="connsiteX1494" fmla="*/ 2594902 w 4691512"/>
              <a:gd name="connsiteY1494" fmla="*/ 175142 h 2786219"/>
              <a:gd name="connsiteX1495" fmla="*/ 2690812 w 4691512"/>
              <a:gd name="connsiteY1495" fmla="*/ 156091 h 2786219"/>
              <a:gd name="connsiteX1496" fmla="*/ 2703139 w 4691512"/>
              <a:gd name="connsiteY1496" fmla="*/ 167005 h 2786219"/>
              <a:gd name="connsiteX1497" fmla="*/ 2694174 w 4691512"/>
              <a:gd name="connsiteY1497" fmla="*/ 172462 h 2786219"/>
              <a:gd name="connsiteX1498" fmla="*/ 2685209 w 4691512"/>
              <a:gd name="connsiteY1498" fmla="*/ 164822 h 2786219"/>
              <a:gd name="connsiteX1499" fmla="*/ 2690812 w 4691512"/>
              <a:gd name="connsiteY1499" fmla="*/ 156091 h 2786219"/>
              <a:gd name="connsiteX1500" fmla="*/ 1201560 w 4691512"/>
              <a:gd name="connsiteY1500" fmla="*/ 153155 h 2786219"/>
              <a:gd name="connsiteX1501" fmla="*/ 1216377 w 4691512"/>
              <a:gd name="connsiteY1501" fmla="*/ 174341 h 2786219"/>
              <a:gd name="connsiteX1502" fmla="*/ 1200854 w 4691512"/>
              <a:gd name="connsiteY1502" fmla="*/ 191508 h 2786219"/>
              <a:gd name="connsiteX1503" fmla="*/ 1189566 w 4691512"/>
              <a:gd name="connsiteY1503" fmla="*/ 173245 h 2786219"/>
              <a:gd name="connsiteX1504" fmla="*/ 1201560 w 4691512"/>
              <a:gd name="connsiteY1504" fmla="*/ 153155 h 2786219"/>
              <a:gd name="connsiteX1505" fmla="*/ 955302 w 4691512"/>
              <a:gd name="connsiteY1505" fmla="*/ 139541 h 2786219"/>
              <a:gd name="connsiteX1506" fmla="*/ 979062 w 4691512"/>
              <a:gd name="connsiteY1506" fmla="*/ 144185 h 2786219"/>
              <a:gd name="connsiteX1507" fmla="*/ 981942 w 4691512"/>
              <a:gd name="connsiteY1507" fmla="*/ 150971 h 2786219"/>
              <a:gd name="connsiteX1508" fmla="*/ 939463 w 4691512"/>
              <a:gd name="connsiteY1508" fmla="*/ 185976 h 2786219"/>
              <a:gd name="connsiteX1509" fmla="*/ 939463 w 4691512"/>
              <a:gd name="connsiteY1509" fmla="*/ 171331 h 2786219"/>
              <a:gd name="connsiteX1510" fmla="*/ 915343 w 4691512"/>
              <a:gd name="connsiteY1510" fmla="*/ 187405 h 2786219"/>
              <a:gd name="connsiteX1511" fmla="*/ 887264 w 4691512"/>
              <a:gd name="connsiteY1511" fmla="*/ 180618 h 2786219"/>
              <a:gd name="connsiteX1512" fmla="*/ 889064 w 4691512"/>
              <a:gd name="connsiteY1512" fmla="*/ 171688 h 2786219"/>
              <a:gd name="connsiteX1513" fmla="*/ 955302 w 4691512"/>
              <a:gd name="connsiteY1513" fmla="*/ 139541 h 2786219"/>
              <a:gd name="connsiteX1514" fmla="*/ 1034438 w 4691512"/>
              <a:gd name="connsiteY1514" fmla="*/ 137748 h 2786219"/>
              <a:gd name="connsiteX1515" fmla="*/ 1060083 w 4691512"/>
              <a:gd name="connsiteY1515" fmla="*/ 143745 h 2786219"/>
              <a:gd name="connsiteX1516" fmla="*/ 1043963 w 4691512"/>
              <a:gd name="connsiteY1516" fmla="*/ 162795 h 2786219"/>
              <a:gd name="connsiteX1517" fmla="*/ 1025646 w 4691512"/>
              <a:gd name="connsiteY1517" fmla="*/ 163500 h 2786219"/>
              <a:gd name="connsiteX1518" fmla="*/ 1023082 w 4691512"/>
              <a:gd name="connsiteY1518" fmla="*/ 151506 h 2786219"/>
              <a:gd name="connsiteX1519" fmla="*/ 1034438 w 4691512"/>
              <a:gd name="connsiteY1519" fmla="*/ 137748 h 2786219"/>
              <a:gd name="connsiteX1520" fmla="*/ 2710228 w 4691512"/>
              <a:gd name="connsiteY1520" fmla="*/ 124341 h 2786219"/>
              <a:gd name="connsiteX1521" fmla="*/ 2716823 w 4691512"/>
              <a:gd name="connsiteY1521" fmla="*/ 129914 h 2786219"/>
              <a:gd name="connsiteX1522" fmla="*/ 2705099 w 4691512"/>
              <a:gd name="connsiteY1522" fmla="*/ 141432 h 2786219"/>
              <a:gd name="connsiteX1523" fmla="*/ 2710228 w 4691512"/>
              <a:gd name="connsiteY1523" fmla="*/ 124341 h 2786219"/>
              <a:gd name="connsiteX1524" fmla="*/ 3123278 w 4691512"/>
              <a:gd name="connsiteY1524" fmla="*/ 120403 h 2786219"/>
              <a:gd name="connsiteX1525" fmla="*/ 3149536 w 4691512"/>
              <a:gd name="connsiteY1525" fmla="*/ 131675 h 2786219"/>
              <a:gd name="connsiteX1526" fmla="*/ 3153548 w 4691512"/>
              <a:gd name="connsiteY1526" fmla="*/ 155310 h 2786219"/>
              <a:gd name="connsiteX1527" fmla="*/ 3132030 w 4691512"/>
              <a:gd name="connsiteY1527" fmla="*/ 175310 h 2786219"/>
              <a:gd name="connsiteX1528" fmla="*/ 3115254 w 4691512"/>
              <a:gd name="connsiteY1528" fmla="*/ 169492 h 2786219"/>
              <a:gd name="connsiteX1529" fmla="*/ 3109055 w 4691512"/>
              <a:gd name="connsiteY1529" fmla="*/ 136766 h 2786219"/>
              <a:gd name="connsiteX1530" fmla="*/ 3123278 w 4691512"/>
              <a:gd name="connsiteY1530" fmla="*/ 120403 h 2786219"/>
              <a:gd name="connsiteX1531" fmla="*/ 3624818 w 4691512"/>
              <a:gd name="connsiteY1531" fmla="*/ 112093 h 2786219"/>
              <a:gd name="connsiteX1532" fmla="*/ 3644315 w 4691512"/>
              <a:gd name="connsiteY1532" fmla="*/ 118258 h 2786219"/>
              <a:gd name="connsiteX1533" fmla="*/ 3646120 w 4691512"/>
              <a:gd name="connsiteY1533" fmla="*/ 137477 h 2786219"/>
              <a:gd name="connsiteX1534" fmla="*/ 3614708 w 4691512"/>
              <a:gd name="connsiteY1534" fmla="*/ 166487 h 2786219"/>
              <a:gd name="connsiteX1535" fmla="*/ 3575353 w 4691512"/>
              <a:gd name="connsiteY1535" fmla="*/ 166124 h 2786219"/>
              <a:gd name="connsiteX1536" fmla="*/ 3556218 w 4691512"/>
              <a:gd name="connsiteY1536" fmla="*/ 134213 h 2786219"/>
              <a:gd name="connsiteX1537" fmla="*/ 3560189 w 4691512"/>
              <a:gd name="connsiteY1537" fmla="*/ 118983 h 2786219"/>
              <a:gd name="connsiteX1538" fmla="*/ 3574631 w 4691512"/>
              <a:gd name="connsiteY1538" fmla="*/ 119708 h 2786219"/>
              <a:gd name="connsiteX1539" fmla="*/ 3586185 w 4691512"/>
              <a:gd name="connsiteY1539" fmla="*/ 124785 h 2786219"/>
              <a:gd name="connsiteX1540" fmla="*/ 3610737 w 4691512"/>
              <a:gd name="connsiteY1540" fmla="*/ 122609 h 2786219"/>
              <a:gd name="connsiteX1541" fmla="*/ 3620846 w 4691512"/>
              <a:gd name="connsiteY1541" fmla="*/ 135301 h 2786219"/>
              <a:gd name="connsiteX1542" fmla="*/ 3620124 w 4691512"/>
              <a:gd name="connsiteY1542" fmla="*/ 126961 h 2786219"/>
              <a:gd name="connsiteX1543" fmla="*/ 3624818 w 4691512"/>
              <a:gd name="connsiteY1543" fmla="*/ 112093 h 2786219"/>
              <a:gd name="connsiteX1544" fmla="*/ 3699886 w 4691512"/>
              <a:gd name="connsiteY1544" fmla="*/ 110054 h 2786219"/>
              <a:gd name="connsiteX1545" fmla="*/ 3710709 w 4691512"/>
              <a:gd name="connsiteY1545" fmla="*/ 112856 h 2786219"/>
              <a:gd name="connsiteX1546" fmla="*/ 3717564 w 4691512"/>
              <a:gd name="connsiteY1546" fmla="*/ 121260 h 2786219"/>
              <a:gd name="connsiteX1547" fmla="*/ 3709988 w 4691512"/>
              <a:gd name="connsiteY1547" fmla="*/ 129315 h 2786219"/>
              <a:gd name="connsiteX1548" fmla="*/ 3679321 w 4691512"/>
              <a:gd name="connsiteY1548" fmla="*/ 122661 h 2786219"/>
              <a:gd name="connsiteX1549" fmla="*/ 3681125 w 4691512"/>
              <a:gd name="connsiteY1549" fmla="*/ 114607 h 2786219"/>
              <a:gd name="connsiteX1550" fmla="*/ 3699886 w 4691512"/>
              <a:gd name="connsiteY1550" fmla="*/ 110054 h 2786219"/>
              <a:gd name="connsiteX1551" fmla="*/ 1065547 w 4691512"/>
              <a:gd name="connsiteY1551" fmla="*/ 109721 h 2786219"/>
              <a:gd name="connsiteX1552" fmla="*/ 1078513 w 4691512"/>
              <a:gd name="connsiteY1552" fmla="*/ 114890 h 2786219"/>
              <a:gd name="connsiteX1553" fmla="*/ 1075203 w 4691512"/>
              <a:gd name="connsiteY1553" fmla="*/ 130765 h 2786219"/>
              <a:gd name="connsiteX1554" fmla="*/ 1050925 w 4691512"/>
              <a:gd name="connsiteY1554" fmla="*/ 114521 h 2786219"/>
              <a:gd name="connsiteX1555" fmla="*/ 1065547 w 4691512"/>
              <a:gd name="connsiteY1555" fmla="*/ 109721 h 2786219"/>
              <a:gd name="connsiteX1556" fmla="*/ 1148176 w 4691512"/>
              <a:gd name="connsiteY1556" fmla="*/ 103704 h 2786219"/>
              <a:gd name="connsiteX1557" fmla="*/ 1182835 w 4691512"/>
              <a:gd name="connsiteY1557" fmla="*/ 136324 h 2786219"/>
              <a:gd name="connsiteX1558" fmla="*/ 1159850 w 4691512"/>
              <a:gd name="connsiteY1558" fmla="*/ 182717 h 2786219"/>
              <a:gd name="connsiteX1559" fmla="*/ 1130299 w 4691512"/>
              <a:gd name="connsiteY1559" fmla="*/ 141036 h 2786219"/>
              <a:gd name="connsiteX1560" fmla="*/ 1148176 w 4691512"/>
              <a:gd name="connsiteY1560" fmla="*/ 103704 h 2786219"/>
              <a:gd name="connsiteX1561" fmla="*/ 3048952 w 4691512"/>
              <a:gd name="connsiteY1561" fmla="*/ 99415 h 2786219"/>
              <a:gd name="connsiteX1562" fmla="*/ 3050399 w 4691512"/>
              <a:gd name="connsiteY1562" fmla="*/ 99774 h 2786219"/>
              <a:gd name="connsiteX1563" fmla="*/ 3089835 w 4691512"/>
              <a:gd name="connsiteY1563" fmla="*/ 138195 h 2786219"/>
              <a:gd name="connsiteX1564" fmla="*/ 3080067 w 4691512"/>
              <a:gd name="connsiteY1564" fmla="*/ 151481 h 2786219"/>
              <a:gd name="connsiteX1565" fmla="*/ 3027606 w 4691512"/>
              <a:gd name="connsiteY1565" fmla="*/ 137477 h 2786219"/>
              <a:gd name="connsiteX1566" fmla="*/ 3017837 w 4691512"/>
              <a:gd name="connsiteY1566" fmla="*/ 120959 h 2786219"/>
              <a:gd name="connsiteX1567" fmla="*/ 3048952 w 4691512"/>
              <a:gd name="connsiteY1567" fmla="*/ 99415 h 2786219"/>
              <a:gd name="connsiteX1568" fmla="*/ 2994499 w 4691512"/>
              <a:gd name="connsiteY1568" fmla="*/ 56323 h 2786219"/>
              <a:gd name="connsiteX1569" fmla="*/ 3006228 w 4691512"/>
              <a:gd name="connsiteY1569" fmla="*/ 61294 h 2786219"/>
              <a:gd name="connsiteX1570" fmla="*/ 3023287 w 4691512"/>
              <a:gd name="connsiteY1570" fmla="*/ 81725 h 2786219"/>
              <a:gd name="connsiteX1571" fmla="*/ 3024709 w 4691512"/>
              <a:gd name="connsiteY1571" fmla="*/ 93400 h 2786219"/>
              <a:gd name="connsiteX1572" fmla="*/ 2993788 w 4691512"/>
              <a:gd name="connsiteY1572" fmla="*/ 108358 h 2786219"/>
              <a:gd name="connsiteX1573" fmla="*/ 2979216 w 4691512"/>
              <a:gd name="connsiteY1573" fmla="*/ 84279 h 2786219"/>
              <a:gd name="connsiteX1574" fmla="*/ 2979216 w 4691512"/>
              <a:gd name="connsiteY1574" fmla="*/ 80266 h 2786219"/>
              <a:gd name="connsiteX1575" fmla="*/ 2978150 w 4691512"/>
              <a:gd name="connsiteY1575" fmla="*/ 80266 h 2786219"/>
              <a:gd name="connsiteX1576" fmla="*/ 2983837 w 4691512"/>
              <a:gd name="connsiteY1576" fmla="*/ 62024 h 2786219"/>
              <a:gd name="connsiteX1577" fmla="*/ 2994499 w 4691512"/>
              <a:gd name="connsiteY1577" fmla="*/ 56323 h 2786219"/>
              <a:gd name="connsiteX1578" fmla="*/ 1305627 w 4691512"/>
              <a:gd name="connsiteY1578" fmla="*/ 51164 h 2786219"/>
              <a:gd name="connsiteX1579" fmla="*/ 1315016 w 4691512"/>
              <a:gd name="connsiteY1579" fmla="*/ 52240 h 2786219"/>
              <a:gd name="connsiteX1580" fmla="*/ 1318988 w 4691512"/>
              <a:gd name="connsiteY1580" fmla="*/ 67312 h 2786219"/>
              <a:gd name="connsiteX1581" fmla="*/ 1325849 w 4691512"/>
              <a:gd name="connsiteY1581" fmla="*/ 106426 h 2786219"/>
              <a:gd name="connsiteX1582" fmla="*/ 1326932 w 4691512"/>
              <a:gd name="connsiteY1582" fmla="*/ 125803 h 2786219"/>
              <a:gd name="connsiteX1583" fmla="*/ 1328016 w 4691512"/>
              <a:gd name="connsiteY1583" fmla="*/ 151640 h 2786219"/>
              <a:gd name="connsiteX1584" fmla="*/ 1322238 w 4691512"/>
              <a:gd name="connsiteY1584" fmla="*/ 165276 h 2786219"/>
              <a:gd name="connsiteX1585" fmla="*/ 1295877 w 4691512"/>
              <a:gd name="connsiteY1585" fmla="*/ 177118 h 2786219"/>
              <a:gd name="connsiteX1586" fmla="*/ 1291183 w 4691512"/>
              <a:gd name="connsiteY1586" fmla="*/ 179271 h 2786219"/>
              <a:gd name="connsiteX1587" fmla="*/ 1256516 w 4691512"/>
              <a:gd name="connsiteY1587" fmla="*/ 195061 h 2786219"/>
              <a:gd name="connsiteX1588" fmla="*/ 1246405 w 4691512"/>
              <a:gd name="connsiteY1588" fmla="*/ 191831 h 2786219"/>
              <a:gd name="connsiteX1589" fmla="*/ 1245322 w 4691512"/>
              <a:gd name="connsiteY1589" fmla="*/ 162764 h 2786219"/>
              <a:gd name="connsiteX1590" fmla="*/ 1260127 w 4691512"/>
              <a:gd name="connsiteY1590" fmla="*/ 154152 h 2786219"/>
              <a:gd name="connsiteX1591" fmla="*/ 1264461 w 4691512"/>
              <a:gd name="connsiteY1591" fmla="*/ 152717 h 2786219"/>
              <a:gd name="connsiteX1592" fmla="*/ 1250016 w 4691512"/>
              <a:gd name="connsiteY1592" fmla="*/ 127956 h 2786219"/>
              <a:gd name="connsiteX1593" fmla="*/ 1271683 w 4691512"/>
              <a:gd name="connsiteY1593" fmla="*/ 105708 h 2786219"/>
              <a:gd name="connsiteX1594" fmla="*/ 1268433 w 4691512"/>
              <a:gd name="connsiteY1594" fmla="*/ 95660 h 2786219"/>
              <a:gd name="connsiteX1595" fmla="*/ 1271322 w 4691512"/>
              <a:gd name="connsiteY1595" fmla="*/ 84536 h 2786219"/>
              <a:gd name="connsiteX1596" fmla="*/ 1305627 w 4691512"/>
              <a:gd name="connsiteY1596" fmla="*/ 51164 h 2786219"/>
              <a:gd name="connsiteX1597" fmla="*/ 1865257 w 4691512"/>
              <a:gd name="connsiteY1597" fmla="*/ 42936 h 2786219"/>
              <a:gd name="connsiteX1598" fmla="*/ 1914533 w 4691512"/>
              <a:gd name="connsiteY1598" fmla="*/ 56975 h 2786219"/>
              <a:gd name="connsiteX1599" fmla="*/ 1921367 w 4691512"/>
              <a:gd name="connsiteY1599" fmla="*/ 66694 h 2786219"/>
              <a:gd name="connsiteX1600" fmla="*/ 1911296 w 4691512"/>
              <a:gd name="connsiteY1600" fmla="*/ 70654 h 2786219"/>
              <a:gd name="connsiteX1601" fmla="*/ 1872091 w 4691512"/>
              <a:gd name="connsiteY1601" fmla="*/ 69934 h 2786219"/>
              <a:gd name="connsiteX1602" fmla="*/ 1851229 w 4691512"/>
              <a:gd name="connsiteY1602" fmla="*/ 74614 h 2786219"/>
              <a:gd name="connsiteX1603" fmla="*/ 1851948 w 4691512"/>
              <a:gd name="connsiteY1603" fmla="*/ 78574 h 2786219"/>
              <a:gd name="connsiteX1604" fmla="*/ 1859502 w 4691512"/>
              <a:gd name="connsiteY1604" fmla="*/ 79294 h 2786219"/>
              <a:gd name="connsiteX1605" fmla="*/ 1925324 w 4691512"/>
              <a:gd name="connsiteY1605" fmla="*/ 79294 h 2786219"/>
              <a:gd name="connsiteX1606" fmla="*/ 1935754 w 4691512"/>
              <a:gd name="connsiteY1606" fmla="*/ 88293 h 2786219"/>
              <a:gd name="connsiteX1607" fmla="*/ 1944747 w 4691512"/>
              <a:gd name="connsiteY1607" fmla="*/ 94773 h 2786219"/>
              <a:gd name="connsiteX1608" fmla="*/ 1958055 w 4691512"/>
              <a:gd name="connsiteY1608" fmla="*/ 118531 h 2786219"/>
              <a:gd name="connsiteX1609" fmla="*/ 1944747 w 4691512"/>
              <a:gd name="connsiteY1609" fmla="*/ 127531 h 2786219"/>
              <a:gd name="connsiteX1610" fmla="*/ 1885039 w 4691512"/>
              <a:gd name="connsiteY1610" fmla="*/ 131130 h 2786219"/>
              <a:gd name="connsiteX1611" fmla="*/ 1858063 w 4691512"/>
              <a:gd name="connsiteY1611" fmla="*/ 138330 h 2786219"/>
              <a:gd name="connsiteX1612" fmla="*/ 1858782 w 4691512"/>
              <a:gd name="connsiteY1612" fmla="*/ 143010 h 2786219"/>
              <a:gd name="connsiteX1613" fmla="*/ 1871731 w 4691512"/>
              <a:gd name="connsiteY1613" fmla="*/ 141210 h 2786219"/>
              <a:gd name="connsiteX1614" fmla="*/ 1900506 w 4691512"/>
              <a:gd name="connsiteY1614" fmla="*/ 137970 h 2786219"/>
              <a:gd name="connsiteX1615" fmla="*/ 1914893 w 4691512"/>
              <a:gd name="connsiteY1615" fmla="*/ 158849 h 2786219"/>
              <a:gd name="connsiteX1616" fmla="*/ 1940071 w 4691512"/>
              <a:gd name="connsiteY1616" fmla="*/ 150929 h 2786219"/>
              <a:gd name="connsiteX1617" fmla="*/ 1953739 w 4691512"/>
              <a:gd name="connsiteY1617" fmla="*/ 149849 h 2786219"/>
              <a:gd name="connsiteX1618" fmla="*/ 1950142 w 4691512"/>
              <a:gd name="connsiteY1618" fmla="*/ 163168 h 2786219"/>
              <a:gd name="connsiteX1619" fmla="*/ 1930719 w 4691512"/>
              <a:gd name="connsiteY1619" fmla="*/ 190167 h 2786219"/>
              <a:gd name="connsiteX1620" fmla="*/ 1988628 w 4691512"/>
              <a:gd name="connsiteY1620" fmla="*/ 163168 h 2786219"/>
              <a:gd name="connsiteX1621" fmla="*/ 2032869 w 4691512"/>
              <a:gd name="connsiteY1621" fmla="*/ 182607 h 2786219"/>
              <a:gd name="connsiteX1622" fmla="*/ 2029991 w 4691512"/>
              <a:gd name="connsiteY1622" fmla="*/ 189807 h 2786219"/>
              <a:gd name="connsiteX1623" fmla="*/ 1994023 w 4691512"/>
              <a:gd name="connsiteY1623" fmla="*/ 213925 h 2786219"/>
              <a:gd name="connsiteX1624" fmla="*/ 1991865 w 4691512"/>
              <a:gd name="connsiteY1624" fmla="*/ 214645 h 2786219"/>
              <a:gd name="connsiteX1625" fmla="*/ 1965248 w 4691512"/>
              <a:gd name="connsiteY1625" fmla="*/ 231204 h 2786219"/>
              <a:gd name="connsiteX1626" fmla="*/ 1959134 w 4691512"/>
              <a:gd name="connsiteY1626" fmla="*/ 237324 h 2786219"/>
              <a:gd name="connsiteX1627" fmla="*/ 1979995 w 4691512"/>
              <a:gd name="connsiteY1627" fmla="*/ 239484 h 2786219"/>
              <a:gd name="connsiteX1628" fmla="*/ 1976039 w 4691512"/>
              <a:gd name="connsiteY1628" fmla="*/ 251363 h 2786219"/>
              <a:gd name="connsiteX1629" fmla="*/ 1956616 w 4691512"/>
              <a:gd name="connsiteY1629" fmla="*/ 298880 h 2786219"/>
              <a:gd name="connsiteX1630" fmla="*/ 1946545 w 4691512"/>
              <a:gd name="connsiteY1630" fmla="*/ 316159 h 2786219"/>
              <a:gd name="connsiteX1631" fmla="*/ 1947624 w 4691512"/>
              <a:gd name="connsiteY1631" fmla="*/ 343517 h 2786219"/>
              <a:gd name="connsiteX1632" fmla="*/ 1937193 w 4691512"/>
              <a:gd name="connsiteY1632" fmla="*/ 368715 h 2786219"/>
              <a:gd name="connsiteX1633" fmla="*/ 1928561 w 4691512"/>
              <a:gd name="connsiteY1633" fmla="*/ 388154 h 2786219"/>
              <a:gd name="connsiteX1634" fmla="*/ 1936833 w 4691512"/>
              <a:gd name="connsiteY1634" fmla="*/ 405793 h 2786219"/>
              <a:gd name="connsiteX1635" fmla="*/ 1923885 w 4691512"/>
              <a:gd name="connsiteY1635" fmla="*/ 423792 h 2786219"/>
              <a:gd name="connsiteX1636" fmla="*/ 1935395 w 4691512"/>
              <a:gd name="connsiteY1636" fmla="*/ 451510 h 2786219"/>
              <a:gd name="connsiteX1637" fmla="*/ 1911656 w 4691512"/>
              <a:gd name="connsiteY1637" fmla="*/ 457990 h 2786219"/>
              <a:gd name="connsiteX1638" fmla="*/ 1918490 w 4691512"/>
              <a:gd name="connsiteY1638" fmla="*/ 469869 h 2786219"/>
              <a:gd name="connsiteX1639" fmla="*/ 1913454 w 4691512"/>
              <a:gd name="connsiteY1639" fmla="*/ 482828 h 2786219"/>
              <a:gd name="connsiteX1640" fmla="*/ 1888276 w 4691512"/>
              <a:gd name="connsiteY1640" fmla="*/ 477069 h 2786219"/>
              <a:gd name="connsiteX1641" fmla="*/ 1873170 w 4691512"/>
              <a:gd name="connsiteY1641" fmla="*/ 477069 h 2786219"/>
              <a:gd name="connsiteX1642" fmla="*/ 1858063 w 4691512"/>
              <a:gd name="connsiteY1642" fmla="*/ 486068 h 2786219"/>
              <a:gd name="connsiteX1643" fmla="*/ 1863099 w 4691512"/>
              <a:gd name="connsiteY1643" fmla="*/ 499387 h 2786219"/>
              <a:gd name="connsiteX1644" fmla="*/ 1876407 w 4691512"/>
              <a:gd name="connsiteY1644" fmla="*/ 517386 h 2786219"/>
              <a:gd name="connsiteX1645" fmla="*/ 1899786 w 4691512"/>
              <a:gd name="connsiteY1645" fmla="*/ 559863 h 2786219"/>
              <a:gd name="connsiteX1646" fmla="*/ 1896549 w 4691512"/>
              <a:gd name="connsiteY1646" fmla="*/ 571023 h 2786219"/>
              <a:gd name="connsiteX1647" fmla="*/ 1883241 w 4691512"/>
              <a:gd name="connsiteY1647" fmla="*/ 570303 h 2786219"/>
              <a:gd name="connsiteX1648" fmla="*/ 1857344 w 4691512"/>
              <a:gd name="connsiteY1648" fmla="*/ 549784 h 2786219"/>
              <a:gd name="connsiteX1649" fmla="*/ 1844395 w 4691512"/>
              <a:gd name="connsiteY1649" fmla="*/ 573543 h 2786219"/>
              <a:gd name="connsiteX1650" fmla="*/ 1833245 w 4691512"/>
              <a:gd name="connsiteY1650" fmla="*/ 567423 h 2786219"/>
              <a:gd name="connsiteX1651" fmla="*/ 1835043 w 4691512"/>
              <a:gd name="connsiteY1651" fmla="*/ 563103 h 2786219"/>
              <a:gd name="connsiteX1652" fmla="*/ 1822454 w 4691512"/>
              <a:gd name="connsiteY1652" fmla="*/ 573543 h 2786219"/>
              <a:gd name="connsiteX1653" fmla="*/ 1840079 w 4691512"/>
              <a:gd name="connsiteY1653" fmla="*/ 582182 h 2786219"/>
              <a:gd name="connsiteX1654" fmla="*/ 1860581 w 4691512"/>
              <a:gd name="connsiteY1654" fmla="*/ 584342 h 2786219"/>
              <a:gd name="connsiteX1655" fmla="*/ 1877846 w 4691512"/>
              <a:gd name="connsiteY1655" fmla="*/ 590821 h 2786219"/>
              <a:gd name="connsiteX1656" fmla="*/ 1867415 w 4691512"/>
              <a:gd name="connsiteY1656" fmla="*/ 605940 h 2786219"/>
              <a:gd name="connsiteX1657" fmla="*/ 1812743 w 4691512"/>
              <a:gd name="connsiteY1657" fmla="*/ 631499 h 2786219"/>
              <a:gd name="connsiteX1658" fmla="*/ 1777134 w 4691512"/>
              <a:gd name="connsiteY1658" fmla="*/ 634739 h 2786219"/>
              <a:gd name="connsiteX1659" fmla="*/ 1765984 w 4691512"/>
              <a:gd name="connsiteY1659" fmla="*/ 642658 h 2786219"/>
              <a:gd name="connsiteX1660" fmla="*/ 1732893 w 4691512"/>
              <a:gd name="connsiteY1660" fmla="*/ 678296 h 2786219"/>
              <a:gd name="connsiteX1661" fmla="*/ 1699083 w 4691512"/>
              <a:gd name="connsiteY1661" fmla="*/ 686215 h 2786219"/>
              <a:gd name="connsiteX1662" fmla="*/ 1693328 w 4691512"/>
              <a:gd name="connsiteY1662" fmla="*/ 686215 h 2786219"/>
              <a:gd name="connsiteX1663" fmla="*/ 1659158 w 4691512"/>
              <a:gd name="connsiteY1663" fmla="*/ 709614 h 2786219"/>
              <a:gd name="connsiteX1664" fmla="*/ 1648368 w 4691512"/>
              <a:gd name="connsiteY1664" fmla="*/ 725453 h 2786219"/>
              <a:gd name="connsiteX1665" fmla="*/ 1630384 w 4691512"/>
              <a:gd name="connsiteY1665" fmla="*/ 758211 h 2786219"/>
              <a:gd name="connsiteX1666" fmla="*/ 1619953 w 4691512"/>
              <a:gd name="connsiteY1666" fmla="*/ 778730 h 2786219"/>
              <a:gd name="connsiteX1667" fmla="*/ 1596933 w 4691512"/>
              <a:gd name="connsiteY1667" fmla="*/ 832006 h 2786219"/>
              <a:gd name="connsiteX1668" fmla="*/ 1577870 w 4691512"/>
              <a:gd name="connsiteY1668" fmla="*/ 812207 h 2786219"/>
              <a:gd name="connsiteX1669" fmla="*/ 1567439 w 4691512"/>
              <a:gd name="connsiteY1669" fmla="*/ 805368 h 2786219"/>
              <a:gd name="connsiteX1670" fmla="*/ 1534349 w 4691512"/>
              <a:gd name="connsiteY1670" fmla="*/ 777650 h 2786219"/>
              <a:gd name="connsiteX1671" fmla="*/ 1526795 w 4691512"/>
              <a:gd name="connsiteY1671" fmla="*/ 751731 h 2786219"/>
              <a:gd name="connsiteX1672" fmla="*/ 1534708 w 4691512"/>
              <a:gd name="connsiteY1672" fmla="*/ 715734 h 2786219"/>
              <a:gd name="connsiteX1673" fmla="*/ 1517803 w 4691512"/>
              <a:gd name="connsiteY1673" fmla="*/ 679376 h 2786219"/>
              <a:gd name="connsiteX1674" fmla="*/ 1521040 w 4691512"/>
              <a:gd name="connsiteY1674" fmla="*/ 632939 h 2786219"/>
              <a:gd name="connsiteX1675" fmla="*/ 1552692 w 4691512"/>
              <a:gd name="connsiteY1675" fmla="*/ 604141 h 2786219"/>
              <a:gd name="connsiteX1676" fmla="*/ 1555210 w 4691512"/>
              <a:gd name="connsiteY1676" fmla="*/ 597301 h 2786219"/>
              <a:gd name="connsiteX1677" fmla="*/ 1540823 w 4691512"/>
              <a:gd name="connsiteY1677" fmla="*/ 554824 h 2786219"/>
              <a:gd name="connsiteX1678" fmla="*/ 1533989 w 4691512"/>
              <a:gd name="connsiteY1678" fmla="*/ 549424 h 2786219"/>
              <a:gd name="connsiteX1679" fmla="*/ 1533629 w 4691512"/>
              <a:gd name="connsiteY1679" fmla="*/ 538985 h 2786219"/>
              <a:gd name="connsiteX1680" fmla="*/ 1542981 w 4691512"/>
              <a:gd name="connsiteY1680" fmla="*/ 538265 h 2786219"/>
              <a:gd name="connsiteX1681" fmla="*/ 1547297 w 4691512"/>
              <a:gd name="connsiteY1681" fmla="*/ 540425 h 2786219"/>
              <a:gd name="connsiteX1682" fmla="*/ 1561684 w 4691512"/>
              <a:gd name="connsiteY1682" fmla="*/ 545104 h 2786219"/>
              <a:gd name="connsiteX1683" fmla="*/ 1563483 w 4691512"/>
              <a:gd name="connsiteY1683" fmla="*/ 527465 h 2786219"/>
              <a:gd name="connsiteX1684" fmla="*/ 1560965 w 4691512"/>
              <a:gd name="connsiteY1684" fmla="*/ 515586 h 2786219"/>
              <a:gd name="connsiteX1685" fmla="*/ 1541902 w 4691512"/>
              <a:gd name="connsiteY1685" fmla="*/ 508387 h 2786219"/>
              <a:gd name="connsiteX1686" fmla="*/ 1526795 w 4691512"/>
              <a:gd name="connsiteY1686" fmla="*/ 513426 h 2786219"/>
              <a:gd name="connsiteX1687" fmla="*/ 1538305 w 4691512"/>
              <a:gd name="connsiteY1687" fmla="*/ 479228 h 2786219"/>
              <a:gd name="connsiteX1688" fmla="*/ 1538305 w 4691512"/>
              <a:gd name="connsiteY1688" fmla="*/ 402913 h 2786219"/>
              <a:gd name="connsiteX1689" fmla="*/ 1533629 w 4691512"/>
              <a:gd name="connsiteY1689" fmla="*/ 376275 h 2786219"/>
              <a:gd name="connsiteX1690" fmla="*/ 1514566 w 4691512"/>
              <a:gd name="connsiteY1690" fmla="*/ 349277 h 2786219"/>
              <a:gd name="connsiteX1691" fmla="*/ 1456297 w 4691512"/>
              <a:gd name="connsiteY1691" fmla="*/ 332358 h 2786219"/>
              <a:gd name="connsiteX1692" fmla="*/ 1436875 w 4691512"/>
              <a:gd name="connsiteY1692" fmla="*/ 310039 h 2786219"/>
              <a:gd name="connsiteX1693" fmla="*/ 1427163 w 4691512"/>
              <a:gd name="connsiteY1693" fmla="*/ 287721 h 2786219"/>
              <a:gd name="connsiteX1694" fmla="*/ 1470325 w 4691512"/>
              <a:gd name="connsiteY1694" fmla="*/ 280881 h 2786219"/>
              <a:gd name="connsiteX1695" fmla="*/ 1471044 w 4691512"/>
              <a:gd name="connsiteY1695" fmla="*/ 276921 h 2786219"/>
              <a:gd name="connsiteX1696" fmla="*/ 1460614 w 4691512"/>
              <a:gd name="connsiteY1696" fmla="*/ 272242 h 2786219"/>
              <a:gd name="connsiteX1697" fmla="*/ 1432918 w 4691512"/>
              <a:gd name="connsiteY1697" fmla="*/ 243083 h 2786219"/>
              <a:gd name="connsiteX1698" fmla="*/ 1441191 w 4691512"/>
              <a:gd name="connsiteY1698" fmla="*/ 227244 h 2786219"/>
              <a:gd name="connsiteX1699" fmla="*/ 1501258 w 4691512"/>
              <a:gd name="connsiteY1699" fmla="*/ 212125 h 2786219"/>
              <a:gd name="connsiteX1700" fmla="*/ 1539744 w 4691512"/>
              <a:gd name="connsiteY1700" fmla="*/ 178647 h 2786219"/>
              <a:gd name="connsiteX1701" fmla="*/ 1523558 w 4691512"/>
              <a:gd name="connsiteY1701" fmla="*/ 168208 h 2786219"/>
              <a:gd name="connsiteX1702" fmla="*/ 1554491 w 4691512"/>
              <a:gd name="connsiteY1702" fmla="*/ 138690 h 2786219"/>
              <a:gd name="connsiteX1703" fmla="*/ 1579309 w 4691512"/>
              <a:gd name="connsiteY1703" fmla="*/ 132570 h 2786219"/>
              <a:gd name="connsiteX1704" fmla="*/ 1592977 w 4691512"/>
              <a:gd name="connsiteY1704" fmla="*/ 121411 h 2786219"/>
              <a:gd name="connsiteX1705" fmla="*/ 1605206 w 4691512"/>
              <a:gd name="connsiteY1705" fmla="*/ 101972 h 2786219"/>
              <a:gd name="connsiteX1706" fmla="*/ 1629664 w 4691512"/>
              <a:gd name="connsiteY1706" fmla="*/ 100532 h 2786219"/>
              <a:gd name="connsiteX1707" fmla="*/ 1671747 w 4691512"/>
              <a:gd name="connsiteY1707" fmla="*/ 89373 h 2786219"/>
              <a:gd name="connsiteX1708" fmla="*/ 1677143 w 4691512"/>
              <a:gd name="connsiteY1708" fmla="*/ 99092 h 2786219"/>
              <a:gd name="connsiteX1709" fmla="*/ 1672826 w 4691512"/>
              <a:gd name="connsiteY1709" fmla="*/ 117811 h 2786219"/>
              <a:gd name="connsiteX1710" fmla="*/ 1695486 w 4691512"/>
              <a:gd name="connsiteY1710" fmla="*/ 123571 h 2786219"/>
              <a:gd name="connsiteX1711" fmla="*/ 1707716 w 4691512"/>
              <a:gd name="connsiteY1711" fmla="*/ 112771 h 2786219"/>
              <a:gd name="connsiteX1712" fmla="*/ 1717787 w 4691512"/>
              <a:gd name="connsiteY1712" fmla="*/ 94413 h 2786219"/>
              <a:gd name="connsiteX1713" fmla="*/ 1729297 w 4691512"/>
              <a:gd name="connsiteY1713" fmla="*/ 112771 h 2786219"/>
              <a:gd name="connsiteX1714" fmla="*/ 1737210 w 4691512"/>
              <a:gd name="connsiteY1714" fmla="*/ 131850 h 2786219"/>
              <a:gd name="connsiteX1715" fmla="*/ 1751237 w 4691512"/>
              <a:gd name="connsiteY1715" fmla="*/ 138690 h 2786219"/>
              <a:gd name="connsiteX1716" fmla="*/ 1752676 w 4691512"/>
              <a:gd name="connsiteY1716" fmla="*/ 127171 h 2786219"/>
              <a:gd name="connsiteX1717" fmla="*/ 1748360 w 4691512"/>
              <a:gd name="connsiteY1717" fmla="*/ 103052 h 2786219"/>
              <a:gd name="connsiteX1718" fmla="*/ 1764186 w 4691512"/>
              <a:gd name="connsiteY1718" fmla="*/ 84333 h 2786219"/>
              <a:gd name="connsiteX1719" fmla="*/ 1782170 w 4691512"/>
              <a:gd name="connsiteY1719" fmla="*/ 83613 h 2786219"/>
              <a:gd name="connsiteX1720" fmla="*/ 1779292 w 4691512"/>
              <a:gd name="connsiteY1720" fmla="*/ 75334 h 2786219"/>
              <a:gd name="connsiteX1721" fmla="*/ 1780012 w 4691512"/>
              <a:gd name="connsiteY1721" fmla="*/ 62735 h 2786219"/>
              <a:gd name="connsiteX1722" fmla="*/ 1794759 w 4691512"/>
              <a:gd name="connsiteY1722" fmla="*/ 59135 h 2786219"/>
              <a:gd name="connsiteX1723" fmla="*/ 1802312 w 4691512"/>
              <a:gd name="connsiteY1723" fmla="*/ 63455 h 2786219"/>
              <a:gd name="connsiteX1724" fmla="*/ 1823893 w 4691512"/>
              <a:gd name="connsiteY1724" fmla="*/ 59495 h 2786219"/>
              <a:gd name="connsiteX1725" fmla="*/ 1865257 w 4691512"/>
              <a:gd name="connsiteY1725" fmla="*/ 42936 h 2786219"/>
              <a:gd name="connsiteX1726" fmla="*/ 1521417 w 4691512"/>
              <a:gd name="connsiteY1726" fmla="*/ 1810 h 2786219"/>
              <a:gd name="connsiteX1727" fmla="*/ 1546938 w 4691512"/>
              <a:gd name="connsiteY1727" fmla="*/ 7575 h 2786219"/>
              <a:gd name="connsiteX1728" fmla="*/ 1583603 w 4691512"/>
              <a:gd name="connsiteY1728" fmla="*/ 30633 h 2786219"/>
              <a:gd name="connsiteX1729" fmla="*/ 1594747 w 4691512"/>
              <a:gd name="connsiteY1729" fmla="*/ 39280 h 2786219"/>
              <a:gd name="connsiteX1730" fmla="*/ 1611282 w 4691512"/>
              <a:gd name="connsiteY1730" fmla="*/ 52250 h 2786219"/>
              <a:gd name="connsiteX1731" fmla="*/ 1613798 w 4691512"/>
              <a:gd name="connsiteY1731" fmla="*/ 59096 h 2786219"/>
              <a:gd name="connsiteX1732" fmla="*/ 1605890 w 4691512"/>
              <a:gd name="connsiteY1732" fmla="*/ 90440 h 2786219"/>
              <a:gd name="connsiteX1733" fmla="*/ 1561317 w 4691512"/>
              <a:gd name="connsiteY1733" fmla="*/ 99808 h 2786219"/>
              <a:gd name="connsiteX1734" fmla="*/ 1549095 w 4691512"/>
              <a:gd name="connsiteY1734" fmla="*/ 108815 h 2786219"/>
              <a:gd name="connsiteX1735" fmla="*/ 1552690 w 4691512"/>
              <a:gd name="connsiteY1735" fmla="*/ 110256 h 2786219"/>
              <a:gd name="connsiteX1736" fmla="*/ 1561676 w 4691512"/>
              <a:gd name="connsiteY1736" fmla="*/ 114219 h 2786219"/>
              <a:gd name="connsiteX1737" fmla="*/ 1554846 w 4691512"/>
              <a:gd name="connsiteY1737" fmla="*/ 121785 h 2786219"/>
              <a:gd name="connsiteX1738" fmla="*/ 1527887 w 4691512"/>
              <a:gd name="connsiteY1738" fmla="*/ 136557 h 2786219"/>
              <a:gd name="connsiteX1739" fmla="*/ 1492660 w 4691512"/>
              <a:gd name="connsiteY1739" fmla="*/ 153130 h 2786219"/>
              <a:gd name="connsiteX1740" fmla="*/ 1476484 w 4691512"/>
              <a:gd name="connsiteY1740" fmla="*/ 167181 h 2786219"/>
              <a:gd name="connsiteX1741" fmla="*/ 1457432 w 4691512"/>
              <a:gd name="connsiteY1741" fmla="*/ 172945 h 2786219"/>
              <a:gd name="connsiteX1742" fmla="*/ 1445570 w 4691512"/>
              <a:gd name="connsiteY1742" fmla="*/ 173305 h 2786219"/>
              <a:gd name="connsiteX1743" fmla="*/ 1422924 w 4691512"/>
              <a:gd name="connsiteY1743" fmla="*/ 176548 h 2786219"/>
              <a:gd name="connsiteX1744" fmla="*/ 1404951 w 4691512"/>
              <a:gd name="connsiteY1744" fmla="*/ 184474 h 2786219"/>
              <a:gd name="connsiteX1745" fmla="*/ 1412140 w 4691512"/>
              <a:gd name="connsiteY1745" fmla="*/ 198525 h 2786219"/>
              <a:gd name="connsiteX1746" fmla="*/ 1414297 w 4691512"/>
              <a:gd name="connsiteY1746" fmla="*/ 212216 h 2786219"/>
              <a:gd name="connsiteX1747" fmla="*/ 1389494 w 4691512"/>
              <a:gd name="connsiteY1747" fmla="*/ 237076 h 2786219"/>
              <a:gd name="connsiteX1748" fmla="*/ 1361456 w 4691512"/>
              <a:gd name="connsiteY1748" fmla="*/ 255811 h 2786219"/>
              <a:gd name="connsiteX1749" fmla="*/ 1340248 w 4691512"/>
              <a:gd name="connsiteY1749" fmla="*/ 265178 h 2786219"/>
              <a:gd name="connsiteX1750" fmla="*/ 1344202 w 4691512"/>
              <a:gd name="connsiteY1750" fmla="*/ 274545 h 2786219"/>
              <a:gd name="connsiteX1751" fmla="*/ 1342764 w 4691512"/>
              <a:gd name="connsiteY1751" fmla="*/ 293280 h 2786219"/>
              <a:gd name="connsiteX1752" fmla="*/ 1313648 w 4691512"/>
              <a:gd name="connsiteY1752" fmla="*/ 296883 h 2786219"/>
              <a:gd name="connsiteX1753" fmla="*/ 1273029 w 4691512"/>
              <a:gd name="connsiteY1753" fmla="*/ 283913 h 2786219"/>
              <a:gd name="connsiteX1754" fmla="*/ 1233488 w 4691512"/>
              <a:gd name="connsiteY1754" fmla="*/ 265538 h 2786219"/>
              <a:gd name="connsiteX1755" fmla="*/ 1259729 w 4691512"/>
              <a:gd name="connsiteY1755" fmla="*/ 247884 h 2786219"/>
              <a:gd name="connsiteX1756" fmla="*/ 1272310 w 4691512"/>
              <a:gd name="connsiteY1756" fmla="*/ 234554 h 2786219"/>
              <a:gd name="connsiteX1757" fmla="*/ 1276264 w 4691512"/>
              <a:gd name="connsiteY1757" fmla="*/ 218341 h 2786219"/>
              <a:gd name="connsiteX1758" fmla="*/ 1302504 w 4691512"/>
              <a:gd name="connsiteY1758" fmla="*/ 242840 h 2786219"/>
              <a:gd name="connsiteX1759" fmla="*/ 1304661 w 4691512"/>
              <a:gd name="connsiteY1759" fmla="*/ 216900 h 2786219"/>
              <a:gd name="connsiteX1760" fmla="*/ 1291721 w 4691512"/>
              <a:gd name="connsiteY1760" fmla="*/ 205731 h 2786219"/>
              <a:gd name="connsiteX1761" fmla="*/ 1311491 w 4691512"/>
              <a:gd name="connsiteY1761" fmla="*/ 181952 h 2786219"/>
              <a:gd name="connsiteX1762" fmla="*/ 1345640 w 4691512"/>
              <a:gd name="connsiteY1762" fmla="*/ 188437 h 2786219"/>
              <a:gd name="connsiteX1763" fmla="*/ 1337372 w 4691512"/>
              <a:gd name="connsiteY1763" fmla="*/ 148806 h 2786219"/>
              <a:gd name="connsiteX1764" fmla="*/ 1340607 w 4691512"/>
              <a:gd name="connsiteY1764" fmla="*/ 125748 h 2786219"/>
              <a:gd name="connsiteX1765" fmla="*/ 1358580 w 4691512"/>
              <a:gd name="connsiteY1765" fmla="*/ 121064 h 2786219"/>
              <a:gd name="connsiteX1766" fmla="*/ 1367207 w 4691512"/>
              <a:gd name="connsiteY1766" fmla="*/ 129351 h 2786219"/>
              <a:gd name="connsiteX1767" fmla="*/ 1383024 w 4691512"/>
              <a:gd name="connsiteY1767" fmla="*/ 127910 h 2786219"/>
              <a:gd name="connsiteX1768" fmla="*/ 1392729 w 4691512"/>
              <a:gd name="connsiteY1768" fmla="*/ 122866 h 2786219"/>
              <a:gd name="connsiteX1769" fmla="*/ 1442335 w 4691512"/>
              <a:gd name="connsiteY1769" fmla="*/ 118182 h 2786219"/>
              <a:gd name="connsiteX1770" fmla="*/ 1438381 w 4691512"/>
              <a:gd name="connsiteY1770" fmla="*/ 104491 h 2786219"/>
              <a:gd name="connsiteX1771" fmla="*/ 1428676 w 4691512"/>
              <a:gd name="connsiteY1771" fmla="*/ 107734 h 2786219"/>
              <a:gd name="connsiteX1772" fmla="*/ 1393089 w 4691512"/>
              <a:gd name="connsiteY1772" fmla="*/ 108454 h 2786219"/>
              <a:gd name="connsiteX1773" fmla="*/ 1373678 w 4691512"/>
              <a:gd name="connsiteY1773" fmla="*/ 105572 h 2786219"/>
              <a:gd name="connsiteX1774" fmla="*/ 1360378 w 4691512"/>
              <a:gd name="connsiteY1774" fmla="*/ 99087 h 2786219"/>
              <a:gd name="connsiteX1775" fmla="*/ 1369724 w 4691512"/>
              <a:gd name="connsiteY1775" fmla="*/ 85756 h 2786219"/>
              <a:gd name="connsiteX1776" fmla="*/ 1370802 w 4691512"/>
              <a:gd name="connsiteY1776" fmla="*/ 85396 h 2786219"/>
              <a:gd name="connsiteX1777" fmla="*/ 1377272 w 4691512"/>
              <a:gd name="connsiteY1777" fmla="*/ 78911 h 2786219"/>
              <a:gd name="connsiteX1778" fmla="*/ 1374397 w 4691512"/>
              <a:gd name="connsiteY1778" fmla="*/ 75669 h 2786219"/>
              <a:gd name="connsiteX1779" fmla="*/ 1364691 w 4691512"/>
              <a:gd name="connsiteY1779" fmla="*/ 78911 h 2786219"/>
              <a:gd name="connsiteX1780" fmla="*/ 1352470 w 4691512"/>
              <a:gd name="connsiteY1780" fmla="*/ 92602 h 2786219"/>
              <a:gd name="connsiteX1781" fmla="*/ 1349234 w 4691512"/>
              <a:gd name="connsiteY1781" fmla="*/ 60176 h 2786219"/>
              <a:gd name="connsiteX1782" fmla="*/ 1348515 w 4691512"/>
              <a:gd name="connsiteY1782" fmla="*/ 45044 h 2786219"/>
              <a:gd name="connsiteX1783" fmla="*/ 1354986 w 4691512"/>
              <a:gd name="connsiteY1783" fmla="*/ 28471 h 2786219"/>
              <a:gd name="connsiteX1784" fmla="*/ 1387337 w 4691512"/>
              <a:gd name="connsiteY1784" fmla="*/ 32434 h 2786219"/>
              <a:gd name="connsiteX1785" fmla="*/ 1404232 w 4691512"/>
              <a:gd name="connsiteY1785" fmla="*/ 24868 h 2786219"/>
              <a:gd name="connsiteX1786" fmla="*/ 1425081 w 4691512"/>
              <a:gd name="connsiteY1786" fmla="*/ 19824 h 2786219"/>
              <a:gd name="connsiteX1787" fmla="*/ 1437303 w 4691512"/>
              <a:gd name="connsiteY1787" fmla="*/ 20545 h 2786219"/>
              <a:gd name="connsiteX1788" fmla="*/ 1457432 w 4691512"/>
              <a:gd name="connsiteY1788" fmla="*/ 10817 h 2786219"/>
              <a:gd name="connsiteX1789" fmla="*/ 1464622 w 4691512"/>
              <a:gd name="connsiteY1789" fmla="*/ 8656 h 2786219"/>
              <a:gd name="connsiteX1790" fmla="*/ 1493019 w 4691512"/>
              <a:gd name="connsiteY1790" fmla="*/ 8656 h 2786219"/>
              <a:gd name="connsiteX1791" fmla="*/ 1504162 w 4691512"/>
              <a:gd name="connsiteY1791" fmla="*/ 4332 h 2786219"/>
              <a:gd name="connsiteX1792" fmla="*/ 1521417 w 4691512"/>
              <a:gd name="connsiteY1792" fmla="*/ 1810 h 278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Lst>
            <a:rect l="l" t="t" r="r" b="b"/>
            <a:pathLst>
              <a:path w="4691512" h="2786219">
                <a:moveTo>
                  <a:pt x="4583546" y="2645494"/>
                </a:moveTo>
                <a:cubicBezTo>
                  <a:pt x="4586513" y="2643519"/>
                  <a:pt x="4590200" y="2643429"/>
                  <a:pt x="4595415" y="2647917"/>
                </a:cubicBezTo>
                <a:cubicBezTo>
                  <a:pt x="4603328" y="2654378"/>
                  <a:pt x="4606565" y="2668738"/>
                  <a:pt x="4600091" y="2675917"/>
                </a:cubicBezTo>
                <a:cubicBezTo>
                  <a:pt x="4586783" y="2690277"/>
                  <a:pt x="4573116" y="2704277"/>
                  <a:pt x="4559808" y="2718277"/>
                </a:cubicBezTo>
                <a:cubicBezTo>
                  <a:pt x="4550097" y="2728688"/>
                  <a:pt x="4540746" y="2739457"/>
                  <a:pt x="4530675" y="2749509"/>
                </a:cubicBezTo>
                <a:cubicBezTo>
                  <a:pt x="4522403" y="2758483"/>
                  <a:pt x="4513771" y="2767099"/>
                  <a:pt x="4504779" y="2774997"/>
                </a:cubicBezTo>
                <a:cubicBezTo>
                  <a:pt x="4501542" y="2777868"/>
                  <a:pt x="4496866" y="2778945"/>
                  <a:pt x="4491112" y="2781458"/>
                </a:cubicBezTo>
                <a:cubicBezTo>
                  <a:pt x="4483918" y="2776791"/>
                  <a:pt x="4475646" y="2773561"/>
                  <a:pt x="4470970" y="2767099"/>
                </a:cubicBezTo>
                <a:cubicBezTo>
                  <a:pt x="4468812" y="2764227"/>
                  <a:pt x="4473128" y="2755612"/>
                  <a:pt x="4475646" y="2750227"/>
                </a:cubicBezTo>
                <a:cubicBezTo>
                  <a:pt x="4483918" y="2731919"/>
                  <a:pt x="4497586" y="2718277"/>
                  <a:pt x="4515929" y="2708944"/>
                </a:cubicBezTo>
                <a:cubicBezTo>
                  <a:pt x="4540746" y="2696379"/>
                  <a:pt x="4558369" y="2675558"/>
                  <a:pt x="4575993" y="2654378"/>
                </a:cubicBezTo>
                <a:cubicBezTo>
                  <a:pt x="4578331" y="2651327"/>
                  <a:pt x="4580579" y="2647468"/>
                  <a:pt x="4583546" y="2645494"/>
                </a:cubicBezTo>
                <a:close/>
                <a:moveTo>
                  <a:pt x="4193946" y="2606519"/>
                </a:moveTo>
                <a:cubicBezTo>
                  <a:pt x="4197833" y="2603726"/>
                  <a:pt x="4203910" y="2604266"/>
                  <a:pt x="4213203" y="2607690"/>
                </a:cubicBezTo>
                <a:cubicBezTo>
                  <a:pt x="4241442" y="2617781"/>
                  <a:pt x="4240369" y="2621385"/>
                  <a:pt x="4225357" y="2646974"/>
                </a:cubicBezTo>
                <a:cubicBezTo>
                  <a:pt x="4223212" y="2650578"/>
                  <a:pt x="4219637" y="2653822"/>
                  <a:pt x="4216063" y="2656345"/>
                </a:cubicBezTo>
                <a:cubicBezTo>
                  <a:pt x="4202122" y="2667157"/>
                  <a:pt x="4193901" y="2663913"/>
                  <a:pt x="4191041" y="2647335"/>
                </a:cubicBezTo>
                <a:cubicBezTo>
                  <a:pt x="4189969" y="2639766"/>
                  <a:pt x="4188897" y="2632558"/>
                  <a:pt x="4187824" y="2625350"/>
                </a:cubicBezTo>
                <a:cubicBezTo>
                  <a:pt x="4188360" y="2615439"/>
                  <a:pt x="4190058" y="2609312"/>
                  <a:pt x="4193946" y="2606519"/>
                </a:cubicBezTo>
                <a:close/>
                <a:moveTo>
                  <a:pt x="4640279" y="2507178"/>
                </a:moveTo>
                <a:cubicBezTo>
                  <a:pt x="4644236" y="2510761"/>
                  <a:pt x="4648553" y="2514343"/>
                  <a:pt x="4652150" y="2518283"/>
                </a:cubicBezTo>
                <a:cubicBezTo>
                  <a:pt x="4653589" y="2520074"/>
                  <a:pt x="4652869" y="2523298"/>
                  <a:pt x="4652869" y="2524731"/>
                </a:cubicBezTo>
                <a:cubicBezTo>
                  <a:pt x="4652510" y="2527239"/>
                  <a:pt x="4652150" y="2528672"/>
                  <a:pt x="4652150" y="2530463"/>
                </a:cubicBezTo>
                <a:cubicBezTo>
                  <a:pt x="4649272" y="2553389"/>
                  <a:pt x="4661863" y="2571301"/>
                  <a:pt x="4684885" y="2576674"/>
                </a:cubicBezTo>
                <a:cubicBezTo>
                  <a:pt x="4691360" y="2578465"/>
                  <a:pt x="4693879" y="2586346"/>
                  <a:pt x="4688842" y="2591720"/>
                </a:cubicBezTo>
                <a:cubicBezTo>
                  <a:pt x="4672655" y="2611422"/>
                  <a:pt x="4655747" y="2630408"/>
                  <a:pt x="4639200" y="2649752"/>
                </a:cubicBezTo>
                <a:cubicBezTo>
                  <a:pt x="4637041" y="2652618"/>
                  <a:pt x="4634163" y="2655125"/>
                  <a:pt x="4630926" y="2656558"/>
                </a:cubicBezTo>
                <a:cubicBezTo>
                  <a:pt x="4628408" y="2657633"/>
                  <a:pt x="4624811" y="2657633"/>
                  <a:pt x="4623012" y="2656200"/>
                </a:cubicBezTo>
                <a:cubicBezTo>
                  <a:pt x="4621213" y="2655125"/>
                  <a:pt x="4621213" y="2651543"/>
                  <a:pt x="4621213" y="2649036"/>
                </a:cubicBezTo>
                <a:cubicBezTo>
                  <a:pt x="4621213" y="2637931"/>
                  <a:pt x="4621213" y="2626826"/>
                  <a:pt x="4621933" y="2615721"/>
                </a:cubicBezTo>
                <a:cubicBezTo>
                  <a:pt x="4622292" y="2610705"/>
                  <a:pt x="4622652" y="2604257"/>
                  <a:pt x="4625530" y="2600675"/>
                </a:cubicBezTo>
                <a:cubicBezTo>
                  <a:pt x="4643876" y="2581689"/>
                  <a:pt x="4640998" y="2558405"/>
                  <a:pt x="4639559" y="2535120"/>
                </a:cubicBezTo>
                <a:cubicBezTo>
                  <a:pt x="4638840" y="2530463"/>
                  <a:pt x="4637401" y="2525806"/>
                  <a:pt x="4637761" y="2520791"/>
                </a:cubicBezTo>
                <a:cubicBezTo>
                  <a:pt x="4637761" y="2516134"/>
                  <a:pt x="4639559" y="2511835"/>
                  <a:pt x="4640279" y="2507178"/>
                </a:cubicBezTo>
                <a:close/>
                <a:moveTo>
                  <a:pt x="4568613" y="2207141"/>
                </a:moveTo>
                <a:cubicBezTo>
                  <a:pt x="4574169" y="2213699"/>
                  <a:pt x="4580095" y="2220622"/>
                  <a:pt x="4587504" y="2229002"/>
                </a:cubicBezTo>
                <a:cubicBezTo>
                  <a:pt x="4574169" y="2227909"/>
                  <a:pt x="4568242" y="2221351"/>
                  <a:pt x="4565649" y="2209327"/>
                </a:cubicBezTo>
                <a:cubicBezTo>
                  <a:pt x="4566760" y="2208599"/>
                  <a:pt x="4567501" y="2207870"/>
                  <a:pt x="4568613" y="2207141"/>
                </a:cubicBezTo>
                <a:close/>
                <a:moveTo>
                  <a:pt x="2871958" y="2061091"/>
                </a:moveTo>
                <a:cubicBezTo>
                  <a:pt x="2875180" y="2066509"/>
                  <a:pt x="2878402" y="2071566"/>
                  <a:pt x="2880908" y="2076984"/>
                </a:cubicBezTo>
                <a:cubicBezTo>
                  <a:pt x="2882339" y="2079512"/>
                  <a:pt x="2881624" y="2083485"/>
                  <a:pt x="2881981" y="2086736"/>
                </a:cubicBezTo>
                <a:cubicBezTo>
                  <a:pt x="2882697" y="2086736"/>
                  <a:pt x="2883413" y="2087097"/>
                  <a:pt x="2884129" y="2087458"/>
                </a:cubicBezTo>
                <a:cubicBezTo>
                  <a:pt x="2880550" y="2097572"/>
                  <a:pt x="2876612" y="2107324"/>
                  <a:pt x="2873748" y="2117437"/>
                </a:cubicBezTo>
                <a:cubicBezTo>
                  <a:pt x="2866947" y="2138386"/>
                  <a:pt x="2860145" y="2158974"/>
                  <a:pt x="2854418" y="2179924"/>
                </a:cubicBezTo>
                <a:cubicBezTo>
                  <a:pt x="2847975" y="2204485"/>
                  <a:pt x="2833298" y="2223628"/>
                  <a:pt x="2819337" y="2243855"/>
                </a:cubicBezTo>
                <a:cubicBezTo>
                  <a:pt x="2809314" y="2257580"/>
                  <a:pt x="2792490" y="2255774"/>
                  <a:pt x="2783898" y="2241688"/>
                </a:cubicBezTo>
                <a:cubicBezTo>
                  <a:pt x="2775307" y="2227601"/>
                  <a:pt x="2774949" y="2213515"/>
                  <a:pt x="2778887" y="2197983"/>
                </a:cubicBezTo>
                <a:cubicBezTo>
                  <a:pt x="2783898" y="2177395"/>
                  <a:pt x="2792490" y="2157891"/>
                  <a:pt x="2789626" y="2135497"/>
                </a:cubicBezTo>
                <a:cubicBezTo>
                  <a:pt x="2787836" y="2122855"/>
                  <a:pt x="2796427" y="2112019"/>
                  <a:pt x="2809672" y="2108407"/>
                </a:cubicBezTo>
                <a:cubicBezTo>
                  <a:pt x="2831508" y="2102990"/>
                  <a:pt x="2846185" y="2088903"/>
                  <a:pt x="2858714" y="2070843"/>
                </a:cubicBezTo>
                <a:cubicBezTo>
                  <a:pt x="2861577" y="2066509"/>
                  <a:pt x="2867305" y="2064342"/>
                  <a:pt x="2871958" y="2061091"/>
                </a:cubicBezTo>
                <a:close/>
                <a:moveTo>
                  <a:pt x="4254901" y="2046803"/>
                </a:moveTo>
                <a:cubicBezTo>
                  <a:pt x="4258866" y="2056513"/>
                  <a:pt x="4260669" y="2063346"/>
                  <a:pt x="4264273" y="2069100"/>
                </a:cubicBezTo>
                <a:cubicBezTo>
                  <a:pt x="4270041" y="2079169"/>
                  <a:pt x="4277611" y="2088879"/>
                  <a:pt x="4283379" y="2099308"/>
                </a:cubicBezTo>
                <a:cubicBezTo>
                  <a:pt x="4287344" y="2106501"/>
                  <a:pt x="4289507" y="2115132"/>
                  <a:pt x="4291670" y="2123044"/>
                </a:cubicBezTo>
                <a:cubicBezTo>
                  <a:pt x="4294194" y="2133113"/>
                  <a:pt x="4294915" y="2144262"/>
                  <a:pt x="4298159" y="2153971"/>
                </a:cubicBezTo>
                <a:cubicBezTo>
                  <a:pt x="4302845" y="2167277"/>
                  <a:pt x="4307532" y="2181303"/>
                  <a:pt x="4320870" y="2189215"/>
                </a:cubicBezTo>
                <a:cubicBezTo>
                  <a:pt x="4324835" y="2191732"/>
                  <a:pt x="4328440" y="2196047"/>
                  <a:pt x="4330963" y="2200003"/>
                </a:cubicBezTo>
                <a:cubicBezTo>
                  <a:pt x="4345382" y="2226256"/>
                  <a:pt x="4359441" y="2252868"/>
                  <a:pt x="4374221" y="2279121"/>
                </a:cubicBezTo>
                <a:cubicBezTo>
                  <a:pt x="4383594" y="2295663"/>
                  <a:pt x="4384315" y="2314004"/>
                  <a:pt x="4381791" y="2331626"/>
                </a:cubicBezTo>
                <a:cubicBezTo>
                  <a:pt x="4377105" y="2368667"/>
                  <a:pt x="4367011" y="2403910"/>
                  <a:pt x="4342499" y="2434119"/>
                </a:cubicBezTo>
                <a:cubicBezTo>
                  <a:pt x="4320509" y="2461091"/>
                  <a:pt x="4302485" y="2490580"/>
                  <a:pt x="4290589" y="2523665"/>
                </a:cubicBezTo>
                <a:cubicBezTo>
                  <a:pt x="4289147" y="2528341"/>
                  <a:pt x="4284100" y="2533375"/>
                  <a:pt x="4279414" y="2535533"/>
                </a:cubicBezTo>
                <a:cubicBezTo>
                  <a:pt x="4264634" y="2542006"/>
                  <a:pt x="4248773" y="2547041"/>
                  <a:pt x="4233632" y="2553155"/>
                </a:cubicBezTo>
                <a:cubicBezTo>
                  <a:pt x="4226783" y="2556032"/>
                  <a:pt x="4221015" y="2555312"/>
                  <a:pt x="4217050" y="2548479"/>
                </a:cubicBezTo>
                <a:cubicBezTo>
                  <a:pt x="4212724" y="2542006"/>
                  <a:pt x="4208038" y="2540927"/>
                  <a:pt x="4201910" y="2545602"/>
                </a:cubicBezTo>
                <a:cubicBezTo>
                  <a:pt x="4191456" y="2553514"/>
                  <a:pt x="4181362" y="2550997"/>
                  <a:pt x="4170908" y="2544883"/>
                </a:cubicBezTo>
                <a:cubicBezTo>
                  <a:pt x="4153605" y="2535173"/>
                  <a:pt x="4142430" y="2522587"/>
                  <a:pt x="4142069" y="2500649"/>
                </a:cubicBezTo>
                <a:cubicBezTo>
                  <a:pt x="4142069" y="2488063"/>
                  <a:pt x="4135941" y="2475835"/>
                  <a:pt x="4132336" y="2462170"/>
                </a:cubicBezTo>
                <a:cubicBezTo>
                  <a:pt x="4126568" y="2463608"/>
                  <a:pt x="4123324" y="2464687"/>
                  <a:pt x="4117196" y="2466485"/>
                </a:cubicBezTo>
                <a:cubicBezTo>
                  <a:pt x="4122243" y="2454258"/>
                  <a:pt x="4126208" y="2443469"/>
                  <a:pt x="4130173" y="2433400"/>
                </a:cubicBezTo>
                <a:lnTo>
                  <a:pt x="4127289" y="2431961"/>
                </a:lnTo>
                <a:cubicBezTo>
                  <a:pt x="4117196" y="2439873"/>
                  <a:pt x="4107463" y="2448144"/>
                  <a:pt x="4095567" y="2457494"/>
                </a:cubicBezTo>
                <a:cubicBezTo>
                  <a:pt x="4091601" y="2448144"/>
                  <a:pt x="4088718" y="2440952"/>
                  <a:pt x="4086555" y="2434119"/>
                </a:cubicBezTo>
                <a:cubicBezTo>
                  <a:pt x="4078264" y="2411103"/>
                  <a:pt x="4049425" y="2392402"/>
                  <a:pt x="4025272" y="2395999"/>
                </a:cubicBezTo>
                <a:cubicBezTo>
                  <a:pt x="4004725" y="2398516"/>
                  <a:pt x="3984538" y="2400314"/>
                  <a:pt x="3964711" y="2405349"/>
                </a:cubicBezTo>
                <a:cubicBezTo>
                  <a:pt x="3951734" y="2408945"/>
                  <a:pt x="3940198" y="2418295"/>
                  <a:pt x="3927942" y="2424049"/>
                </a:cubicBezTo>
                <a:cubicBezTo>
                  <a:pt x="3920732" y="2427646"/>
                  <a:pt x="3913162" y="2430163"/>
                  <a:pt x="3905592" y="2431961"/>
                </a:cubicBezTo>
                <a:cubicBezTo>
                  <a:pt x="3886846" y="2436277"/>
                  <a:pt x="3866299" y="2436996"/>
                  <a:pt x="3848996" y="2444908"/>
                </a:cubicBezTo>
                <a:cubicBezTo>
                  <a:pt x="3829890" y="2453179"/>
                  <a:pt x="3816912" y="2444188"/>
                  <a:pt x="3802493" y="2436636"/>
                </a:cubicBezTo>
                <a:cubicBezTo>
                  <a:pt x="3800330" y="2435557"/>
                  <a:pt x="3798888" y="2428005"/>
                  <a:pt x="3800330" y="2425488"/>
                </a:cubicBezTo>
                <a:cubicBezTo>
                  <a:pt x="3818715" y="2392762"/>
                  <a:pt x="3808621" y="2359317"/>
                  <a:pt x="3805016" y="2325872"/>
                </a:cubicBezTo>
                <a:cubicBezTo>
                  <a:pt x="3803935" y="2314364"/>
                  <a:pt x="3804656" y="2302496"/>
                  <a:pt x="3804296" y="2290988"/>
                </a:cubicBezTo>
                <a:cubicBezTo>
                  <a:pt x="3804296" y="2279840"/>
                  <a:pt x="3803214" y="2269051"/>
                  <a:pt x="3803935" y="2258262"/>
                </a:cubicBezTo>
                <a:cubicBezTo>
                  <a:pt x="3805737" y="2221940"/>
                  <a:pt x="3830611" y="2206477"/>
                  <a:pt x="3860892" y="2196767"/>
                </a:cubicBezTo>
                <a:cubicBezTo>
                  <a:pt x="3878195" y="2190653"/>
                  <a:pt x="3895859" y="2186338"/>
                  <a:pt x="3912080" y="2179864"/>
                </a:cubicBezTo>
                <a:cubicBezTo>
                  <a:pt x="3927221" y="2173391"/>
                  <a:pt x="3938035" y="2161883"/>
                  <a:pt x="3944884" y="2146419"/>
                </a:cubicBezTo>
                <a:cubicBezTo>
                  <a:pt x="3945966" y="2142823"/>
                  <a:pt x="3950652" y="2138508"/>
                  <a:pt x="3953896" y="2138508"/>
                </a:cubicBezTo>
                <a:cubicBezTo>
                  <a:pt x="3965432" y="2138867"/>
                  <a:pt x="3971921" y="2132034"/>
                  <a:pt x="3978409" y="2124482"/>
                </a:cubicBezTo>
                <a:cubicBezTo>
                  <a:pt x="3980212" y="2122324"/>
                  <a:pt x="3981654" y="2119807"/>
                  <a:pt x="3983096" y="2117290"/>
                </a:cubicBezTo>
                <a:cubicBezTo>
                  <a:pt x="3998957" y="2093554"/>
                  <a:pt x="4008690" y="2090677"/>
                  <a:pt x="4035726" y="2102905"/>
                </a:cubicBezTo>
                <a:cubicBezTo>
                  <a:pt x="4043297" y="2106501"/>
                  <a:pt x="4053390" y="2108659"/>
                  <a:pt x="4056274" y="2098589"/>
                </a:cubicBezTo>
                <a:cubicBezTo>
                  <a:pt x="4063123" y="2078091"/>
                  <a:pt x="4078624" y="2068021"/>
                  <a:pt x="4095927" y="2059030"/>
                </a:cubicBezTo>
                <a:cubicBezTo>
                  <a:pt x="4111068" y="2051119"/>
                  <a:pt x="4127289" y="2056513"/>
                  <a:pt x="4142790" y="2059390"/>
                </a:cubicBezTo>
                <a:cubicBezTo>
                  <a:pt x="4165501" y="2063346"/>
                  <a:pt x="4165140" y="2064065"/>
                  <a:pt x="4154686" y="2085283"/>
                </a:cubicBezTo>
                <a:cubicBezTo>
                  <a:pt x="4150000" y="2095353"/>
                  <a:pt x="4151802" y="2109738"/>
                  <a:pt x="4160814" y="2116570"/>
                </a:cubicBezTo>
                <a:cubicBezTo>
                  <a:pt x="4174873" y="2127000"/>
                  <a:pt x="4189653" y="2136350"/>
                  <a:pt x="4204073" y="2146060"/>
                </a:cubicBezTo>
                <a:cubicBezTo>
                  <a:pt x="4210561" y="2150735"/>
                  <a:pt x="4214527" y="2147858"/>
                  <a:pt x="4219573" y="2142463"/>
                </a:cubicBezTo>
                <a:cubicBezTo>
                  <a:pt x="4234714" y="2124482"/>
                  <a:pt x="4233632" y="2101826"/>
                  <a:pt x="4239761" y="2081687"/>
                </a:cubicBezTo>
                <a:cubicBezTo>
                  <a:pt x="4241923" y="2074494"/>
                  <a:pt x="4242644" y="2066942"/>
                  <a:pt x="4245168" y="2060109"/>
                </a:cubicBezTo>
                <a:cubicBezTo>
                  <a:pt x="4246249" y="2056153"/>
                  <a:pt x="4250215" y="2052917"/>
                  <a:pt x="4254901" y="2046803"/>
                </a:cubicBezTo>
                <a:close/>
                <a:moveTo>
                  <a:pt x="3993533" y="2011483"/>
                </a:moveTo>
                <a:cubicBezTo>
                  <a:pt x="3999574" y="2008827"/>
                  <a:pt x="4006554" y="2009376"/>
                  <a:pt x="4014429" y="2013223"/>
                </a:cubicBezTo>
                <a:cubicBezTo>
                  <a:pt x="4001900" y="2018718"/>
                  <a:pt x="3991519" y="2023481"/>
                  <a:pt x="3978274" y="2028976"/>
                </a:cubicBezTo>
                <a:cubicBezTo>
                  <a:pt x="3982391" y="2020000"/>
                  <a:pt x="3987492" y="2014139"/>
                  <a:pt x="3993533" y="2011483"/>
                </a:cubicBezTo>
                <a:close/>
                <a:moveTo>
                  <a:pt x="3733628" y="1964607"/>
                </a:moveTo>
                <a:cubicBezTo>
                  <a:pt x="3736134" y="1964254"/>
                  <a:pt x="3739356" y="1965313"/>
                  <a:pt x="3741861" y="1966018"/>
                </a:cubicBezTo>
                <a:cubicBezTo>
                  <a:pt x="3758686" y="1972368"/>
                  <a:pt x="3775510" y="1975543"/>
                  <a:pt x="3794125" y="1974132"/>
                </a:cubicBezTo>
                <a:cubicBezTo>
                  <a:pt x="3809875" y="1973426"/>
                  <a:pt x="3819898" y="1984363"/>
                  <a:pt x="3830279" y="1993535"/>
                </a:cubicBezTo>
                <a:lnTo>
                  <a:pt x="3829205" y="1998826"/>
                </a:lnTo>
                <a:cubicBezTo>
                  <a:pt x="3815961" y="1998121"/>
                  <a:pt x="3802716" y="1998474"/>
                  <a:pt x="3789829" y="1996710"/>
                </a:cubicBezTo>
                <a:cubicBezTo>
                  <a:pt x="3771931" y="1994240"/>
                  <a:pt x="3754748" y="1990007"/>
                  <a:pt x="3737208" y="1986479"/>
                </a:cubicBezTo>
                <a:cubicBezTo>
                  <a:pt x="3733628" y="1985774"/>
                  <a:pt x="3728975" y="1985068"/>
                  <a:pt x="3727543" y="1982599"/>
                </a:cubicBezTo>
                <a:cubicBezTo>
                  <a:pt x="3724321" y="1978718"/>
                  <a:pt x="3722889" y="1973074"/>
                  <a:pt x="3721099" y="1968135"/>
                </a:cubicBezTo>
                <a:cubicBezTo>
                  <a:pt x="3725037" y="1967076"/>
                  <a:pt x="3728975" y="1965313"/>
                  <a:pt x="3733628" y="1964607"/>
                </a:cubicBezTo>
                <a:close/>
                <a:moveTo>
                  <a:pt x="4398658" y="1940441"/>
                </a:moveTo>
                <a:cubicBezTo>
                  <a:pt x="4399744" y="1940800"/>
                  <a:pt x="4400468" y="1941518"/>
                  <a:pt x="4403362" y="1942596"/>
                </a:cubicBezTo>
                <a:cubicBezTo>
                  <a:pt x="4391783" y="1956599"/>
                  <a:pt x="4381651" y="1970244"/>
                  <a:pt x="4361387" y="1965935"/>
                </a:cubicBezTo>
                <a:cubicBezTo>
                  <a:pt x="4358854" y="1965217"/>
                  <a:pt x="4356683" y="1963063"/>
                  <a:pt x="4354512" y="1961626"/>
                </a:cubicBezTo>
                <a:cubicBezTo>
                  <a:pt x="4356322" y="1960190"/>
                  <a:pt x="4357769" y="1956599"/>
                  <a:pt x="4359578" y="1956240"/>
                </a:cubicBezTo>
                <a:cubicBezTo>
                  <a:pt x="4372605" y="1954086"/>
                  <a:pt x="4385632" y="1951572"/>
                  <a:pt x="4395040" y="1941159"/>
                </a:cubicBezTo>
                <a:cubicBezTo>
                  <a:pt x="4395763" y="1940441"/>
                  <a:pt x="4397211" y="1940441"/>
                  <a:pt x="4398658" y="1940441"/>
                </a:cubicBezTo>
                <a:close/>
                <a:moveTo>
                  <a:pt x="4181284" y="1902194"/>
                </a:moveTo>
                <a:cubicBezTo>
                  <a:pt x="4185692" y="1901384"/>
                  <a:pt x="4190551" y="1901834"/>
                  <a:pt x="4196128" y="1902914"/>
                </a:cubicBezTo>
                <a:cubicBezTo>
                  <a:pt x="4242911" y="1912995"/>
                  <a:pt x="4286454" y="1929555"/>
                  <a:pt x="4323520" y="1961236"/>
                </a:cubicBezTo>
                <a:cubicBezTo>
                  <a:pt x="4326759" y="1964116"/>
                  <a:pt x="4328918" y="1969156"/>
                  <a:pt x="4330717" y="1973476"/>
                </a:cubicBezTo>
                <a:cubicBezTo>
                  <a:pt x="4333596" y="1981036"/>
                  <a:pt x="4335036" y="1989316"/>
                  <a:pt x="4339354" y="1995436"/>
                </a:cubicBezTo>
                <a:cubicBezTo>
                  <a:pt x="4346911" y="2006597"/>
                  <a:pt x="4356268" y="2017037"/>
                  <a:pt x="4365264" y="2027837"/>
                </a:cubicBezTo>
                <a:cubicBezTo>
                  <a:pt x="4364185" y="2029277"/>
                  <a:pt x="4363105" y="2030717"/>
                  <a:pt x="4362026" y="2032157"/>
                </a:cubicBezTo>
                <a:cubicBezTo>
                  <a:pt x="4349430" y="2029637"/>
                  <a:pt x="4336115" y="2029637"/>
                  <a:pt x="4325679" y="2019197"/>
                </a:cubicBezTo>
                <a:cubicBezTo>
                  <a:pt x="4320281" y="2013797"/>
                  <a:pt x="4314883" y="2008397"/>
                  <a:pt x="4309486" y="2002637"/>
                </a:cubicBezTo>
                <a:cubicBezTo>
                  <a:pt x="4300129" y="1991836"/>
                  <a:pt x="4287534" y="1992916"/>
                  <a:pt x="4275658" y="1994716"/>
                </a:cubicBezTo>
                <a:cubicBezTo>
                  <a:pt x="4272060" y="1995436"/>
                  <a:pt x="4266662" y="1999757"/>
                  <a:pt x="4265942" y="2002997"/>
                </a:cubicBezTo>
                <a:cubicBezTo>
                  <a:pt x="4263423" y="2012717"/>
                  <a:pt x="4256586" y="2013437"/>
                  <a:pt x="4249028" y="2012357"/>
                </a:cubicBezTo>
                <a:cubicBezTo>
                  <a:pt x="4227796" y="2009837"/>
                  <a:pt x="4210523" y="2000117"/>
                  <a:pt x="4201886" y="1980316"/>
                </a:cubicBezTo>
                <a:cubicBezTo>
                  <a:pt x="4193609" y="1961956"/>
                  <a:pt x="4181374" y="1949715"/>
                  <a:pt x="4162301" y="1943595"/>
                </a:cubicBezTo>
                <a:cubicBezTo>
                  <a:pt x="4148267" y="1938915"/>
                  <a:pt x="4134232" y="1933155"/>
                  <a:pt x="4120557" y="1927755"/>
                </a:cubicBezTo>
                <a:cubicBezTo>
                  <a:pt x="4118398" y="1926675"/>
                  <a:pt x="4115159" y="1924515"/>
                  <a:pt x="4115159" y="1922355"/>
                </a:cubicBezTo>
                <a:cubicBezTo>
                  <a:pt x="4114799" y="1920555"/>
                  <a:pt x="4116958" y="1916235"/>
                  <a:pt x="4118758" y="1915875"/>
                </a:cubicBezTo>
                <a:cubicBezTo>
                  <a:pt x="4124516" y="1914795"/>
                  <a:pt x="4131713" y="1912635"/>
                  <a:pt x="4136031" y="1914795"/>
                </a:cubicBezTo>
                <a:cubicBezTo>
                  <a:pt x="4149346" y="1922355"/>
                  <a:pt x="4159782" y="1919475"/>
                  <a:pt x="4169139" y="1909034"/>
                </a:cubicBezTo>
                <a:cubicBezTo>
                  <a:pt x="4172917" y="1905074"/>
                  <a:pt x="4176876" y="1903004"/>
                  <a:pt x="4181284" y="1902194"/>
                </a:cubicBezTo>
                <a:close/>
                <a:moveTo>
                  <a:pt x="4111417" y="1880736"/>
                </a:moveTo>
                <a:cubicBezTo>
                  <a:pt x="4119250" y="1878529"/>
                  <a:pt x="4133493" y="1889564"/>
                  <a:pt x="4132781" y="1895818"/>
                </a:cubicBezTo>
                <a:cubicBezTo>
                  <a:pt x="4132425" y="1906117"/>
                  <a:pt x="4126016" y="1908324"/>
                  <a:pt x="4119606" y="1908324"/>
                </a:cubicBezTo>
                <a:cubicBezTo>
                  <a:pt x="4108924" y="1908324"/>
                  <a:pt x="4095749" y="1899496"/>
                  <a:pt x="4097886" y="1893611"/>
                </a:cubicBezTo>
                <a:cubicBezTo>
                  <a:pt x="4100022" y="1888461"/>
                  <a:pt x="4105719" y="1882576"/>
                  <a:pt x="4111417" y="1880736"/>
                </a:cubicBezTo>
                <a:close/>
                <a:moveTo>
                  <a:pt x="3995375" y="1855438"/>
                </a:moveTo>
                <a:cubicBezTo>
                  <a:pt x="3994651" y="1866270"/>
                  <a:pt x="3987412" y="1867353"/>
                  <a:pt x="3980897" y="1867714"/>
                </a:cubicBezTo>
                <a:cubicBezTo>
                  <a:pt x="3967867" y="1868436"/>
                  <a:pt x="3954475" y="1868436"/>
                  <a:pt x="3941444" y="1868797"/>
                </a:cubicBezTo>
                <a:cubicBezTo>
                  <a:pt x="3935653" y="1868797"/>
                  <a:pt x="3928414" y="1868436"/>
                  <a:pt x="3930224" y="1877463"/>
                </a:cubicBezTo>
                <a:cubicBezTo>
                  <a:pt x="3931672" y="1884684"/>
                  <a:pt x="3934205" y="1891905"/>
                  <a:pt x="3945064" y="1888655"/>
                </a:cubicBezTo>
                <a:cubicBezTo>
                  <a:pt x="3952303" y="1886489"/>
                  <a:pt x="3959542" y="1885045"/>
                  <a:pt x="3966781" y="1883240"/>
                </a:cubicBezTo>
                <a:cubicBezTo>
                  <a:pt x="3967505" y="1885406"/>
                  <a:pt x="3968229" y="1886489"/>
                  <a:pt x="3967867" y="1886850"/>
                </a:cubicBezTo>
                <a:cubicBezTo>
                  <a:pt x="3955923" y="1898043"/>
                  <a:pt x="3951579" y="1910319"/>
                  <a:pt x="3958818" y="1926205"/>
                </a:cubicBezTo>
                <a:cubicBezTo>
                  <a:pt x="3960266" y="1930177"/>
                  <a:pt x="3955923" y="1936676"/>
                  <a:pt x="3954113" y="1942091"/>
                </a:cubicBezTo>
                <a:cubicBezTo>
                  <a:pt x="3949769" y="1938842"/>
                  <a:pt x="3945788" y="1935592"/>
                  <a:pt x="3942168" y="1932343"/>
                </a:cubicBezTo>
                <a:cubicBezTo>
                  <a:pt x="3939635" y="1930177"/>
                  <a:pt x="3937825" y="1927649"/>
                  <a:pt x="3935653" y="1925483"/>
                </a:cubicBezTo>
                <a:cubicBezTo>
                  <a:pt x="3934205" y="1927649"/>
                  <a:pt x="3931310" y="1929816"/>
                  <a:pt x="3930224" y="1932704"/>
                </a:cubicBezTo>
                <a:cubicBezTo>
                  <a:pt x="3926604" y="1939925"/>
                  <a:pt x="3924071" y="1947507"/>
                  <a:pt x="3919003" y="1954367"/>
                </a:cubicBezTo>
                <a:cubicBezTo>
                  <a:pt x="3915384" y="1934148"/>
                  <a:pt x="3905249" y="1915012"/>
                  <a:pt x="3913574" y="1893710"/>
                </a:cubicBezTo>
                <a:cubicBezTo>
                  <a:pt x="3928776" y="1854716"/>
                  <a:pt x="3921537" y="1860493"/>
                  <a:pt x="3962076" y="1856883"/>
                </a:cubicBezTo>
                <a:cubicBezTo>
                  <a:pt x="3972934" y="1855799"/>
                  <a:pt x="3984155" y="1855799"/>
                  <a:pt x="3995375" y="1855438"/>
                </a:cubicBezTo>
                <a:close/>
                <a:moveTo>
                  <a:pt x="3579949" y="1791068"/>
                </a:moveTo>
                <a:cubicBezTo>
                  <a:pt x="3588604" y="1793948"/>
                  <a:pt x="3597259" y="1798269"/>
                  <a:pt x="3604111" y="1803669"/>
                </a:cubicBezTo>
                <a:cubicBezTo>
                  <a:pt x="3628995" y="1823830"/>
                  <a:pt x="3654239" y="1843631"/>
                  <a:pt x="3676598" y="1865952"/>
                </a:cubicBezTo>
                <a:cubicBezTo>
                  <a:pt x="3692465" y="1881793"/>
                  <a:pt x="3704366" y="1901954"/>
                  <a:pt x="3717709" y="1919955"/>
                </a:cubicBezTo>
                <a:cubicBezTo>
                  <a:pt x="3719152" y="1922115"/>
                  <a:pt x="3718791" y="1925355"/>
                  <a:pt x="3719152" y="1926435"/>
                </a:cubicBezTo>
                <a:cubicBezTo>
                  <a:pt x="3718430" y="1932555"/>
                  <a:pt x="3718791" y="1936875"/>
                  <a:pt x="3717709" y="1940475"/>
                </a:cubicBezTo>
                <a:cubicBezTo>
                  <a:pt x="3715545" y="1945516"/>
                  <a:pt x="3713021" y="1953796"/>
                  <a:pt x="3709775" y="1954516"/>
                </a:cubicBezTo>
                <a:cubicBezTo>
                  <a:pt x="3702923" y="1955956"/>
                  <a:pt x="3693908" y="1955236"/>
                  <a:pt x="3688498" y="1951636"/>
                </a:cubicBezTo>
                <a:cubicBezTo>
                  <a:pt x="3665418" y="1937595"/>
                  <a:pt x="3648829" y="1916354"/>
                  <a:pt x="3636207" y="1892953"/>
                </a:cubicBezTo>
                <a:cubicBezTo>
                  <a:pt x="3618176" y="1860552"/>
                  <a:pt x="3597259" y="1830670"/>
                  <a:pt x="3571294" y="1804389"/>
                </a:cubicBezTo>
                <a:cubicBezTo>
                  <a:pt x="3568409" y="1801869"/>
                  <a:pt x="3567327" y="1796829"/>
                  <a:pt x="3565524" y="1793228"/>
                </a:cubicBezTo>
                <a:cubicBezTo>
                  <a:pt x="3570573" y="1792508"/>
                  <a:pt x="3575982" y="1789628"/>
                  <a:pt x="3579949" y="1791068"/>
                </a:cubicBezTo>
                <a:close/>
                <a:moveTo>
                  <a:pt x="3878633" y="1773466"/>
                </a:moveTo>
                <a:cubicBezTo>
                  <a:pt x="3882487" y="1773917"/>
                  <a:pt x="3886250" y="1775993"/>
                  <a:pt x="3889835" y="1778880"/>
                </a:cubicBezTo>
                <a:cubicBezTo>
                  <a:pt x="3897005" y="1784656"/>
                  <a:pt x="3904891" y="1791153"/>
                  <a:pt x="3898080" y="1801620"/>
                </a:cubicBezTo>
                <a:cubicBezTo>
                  <a:pt x="3887684" y="1816420"/>
                  <a:pt x="3888401" y="1830858"/>
                  <a:pt x="3895212" y="1846740"/>
                </a:cubicBezTo>
                <a:cubicBezTo>
                  <a:pt x="3897005" y="1851071"/>
                  <a:pt x="3897005" y="1857930"/>
                  <a:pt x="3894854" y="1862261"/>
                </a:cubicBezTo>
                <a:cubicBezTo>
                  <a:pt x="3886251" y="1881392"/>
                  <a:pt x="3876930" y="1899800"/>
                  <a:pt x="3866893" y="1918209"/>
                </a:cubicBezTo>
                <a:cubicBezTo>
                  <a:pt x="3863309" y="1924345"/>
                  <a:pt x="3857215" y="1929760"/>
                  <a:pt x="3853630" y="1933730"/>
                </a:cubicBezTo>
                <a:cubicBezTo>
                  <a:pt x="3831405" y="1928677"/>
                  <a:pt x="3812765" y="1925428"/>
                  <a:pt x="3794842" y="1920736"/>
                </a:cubicBezTo>
                <a:cubicBezTo>
                  <a:pt x="3790898" y="1919653"/>
                  <a:pt x="3786597" y="1914961"/>
                  <a:pt x="3784446" y="1910990"/>
                </a:cubicBezTo>
                <a:cubicBezTo>
                  <a:pt x="3777277" y="1897635"/>
                  <a:pt x="3770466" y="1884640"/>
                  <a:pt x="3764372" y="1870563"/>
                </a:cubicBezTo>
                <a:cubicBezTo>
                  <a:pt x="3760787" y="1861900"/>
                  <a:pt x="3768315" y="1851793"/>
                  <a:pt x="3777277" y="1848906"/>
                </a:cubicBezTo>
                <a:cubicBezTo>
                  <a:pt x="3786238" y="1846018"/>
                  <a:pt x="3795917" y="1842408"/>
                  <a:pt x="3803086" y="1836633"/>
                </a:cubicBezTo>
                <a:cubicBezTo>
                  <a:pt x="3824953" y="1817863"/>
                  <a:pt x="3845744" y="1797289"/>
                  <a:pt x="3866893" y="1777797"/>
                </a:cubicBezTo>
                <a:cubicBezTo>
                  <a:pt x="3870836" y="1774188"/>
                  <a:pt x="3874780" y="1773015"/>
                  <a:pt x="3878633" y="1773466"/>
                </a:cubicBezTo>
                <a:close/>
                <a:moveTo>
                  <a:pt x="3337246" y="1735653"/>
                </a:moveTo>
                <a:cubicBezTo>
                  <a:pt x="3349813" y="1740360"/>
                  <a:pt x="3358790" y="1757377"/>
                  <a:pt x="3354481" y="1768963"/>
                </a:cubicBezTo>
                <a:cubicBezTo>
                  <a:pt x="3352686" y="1772584"/>
                  <a:pt x="3346223" y="1774756"/>
                  <a:pt x="3341555" y="1776204"/>
                </a:cubicBezTo>
                <a:cubicBezTo>
                  <a:pt x="3339759" y="1776566"/>
                  <a:pt x="3335810" y="1772584"/>
                  <a:pt x="3334373" y="1770049"/>
                </a:cubicBezTo>
                <a:cubicBezTo>
                  <a:pt x="3329705" y="1758463"/>
                  <a:pt x="3328987" y="1747239"/>
                  <a:pt x="3337246" y="1735653"/>
                </a:cubicBezTo>
                <a:close/>
                <a:moveTo>
                  <a:pt x="4003857" y="1730820"/>
                </a:moveTo>
                <a:cubicBezTo>
                  <a:pt x="4007315" y="1730235"/>
                  <a:pt x="4010500" y="1731135"/>
                  <a:pt x="4012866" y="1734553"/>
                </a:cubicBezTo>
                <a:cubicBezTo>
                  <a:pt x="4016870" y="1741030"/>
                  <a:pt x="4017598" y="1750746"/>
                  <a:pt x="4016870" y="1759022"/>
                </a:cubicBezTo>
                <a:cubicBezTo>
                  <a:pt x="4016870" y="1764059"/>
                  <a:pt x="4011410" y="1768737"/>
                  <a:pt x="4008498" y="1773415"/>
                </a:cubicBezTo>
                <a:cubicBezTo>
                  <a:pt x="4003766" y="1780972"/>
                  <a:pt x="3995393" y="1781331"/>
                  <a:pt x="3989205" y="1775214"/>
                </a:cubicBezTo>
                <a:cubicBezTo>
                  <a:pt x="3980833" y="1766938"/>
                  <a:pt x="3971733" y="1759382"/>
                  <a:pt x="3960812" y="1748946"/>
                </a:cubicBezTo>
                <a:cubicBezTo>
                  <a:pt x="3964452" y="1747507"/>
                  <a:pt x="3969913" y="1744988"/>
                  <a:pt x="3975009" y="1743189"/>
                </a:cubicBezTo>
                <a:cubicBezTo>
                  <a:pt x="3981197" y="1740670"/>
                  <a:pt x="3988113" y="1739231"/>
                  <a:pt x="3993209" y="1735992"/>
                </a:cubicBezTo>
                <a:cubicBezTo>
                  <a:pt x="3996667" y="1733473"/>
                  <a:pt x="4000399" y="1731404"/>
                  <a:pt x="4003857" y="1730820"/>
                </a:cubicBezTo>
                <a:close/>
                <a:moveTo>
                  <a:pt x="3929559" y="1583253"/>
                </a:moveTo>
                <a:cubicBezTo>
                  <a:pt x="3933925" y="1583253"/>
                  <a:pt x="3941201" y="1585748"/>
                  <a:pt x="3942656" y="1589312"/>
                </a:cubicBezTo>
                <a:cubicBezTo>
                  <a:pt x="3945930" y="1595726"/>
                  <a:pt x="3947749" y="1603567"/>
                  <a:pt x="3947386" y="1610694"/>
                </a:cubicBezTo>
                <a:cubicBezTo>
                  <a:pt x="3945930" y="1622455"/>
                  <a:pt x="3942656" y="1634215"/>
                  <a:pt x="3939746" y="1646332"/>
                </a:cubicBezTo>
                <a:cubicBezTo>
                  <a:pt x="3939382" y="1648470"/>
                  <a:pt x="3937563" y="1650965"/>
                  <a:pt x="3935016" y="1652390"/>
                </a:cubicBezTo>
                <a:cubicBezTo>
                  <a:pt x="3933925" y="1652747"/>
                  <a:pt x="3930287" y="1650965"/>
                  <a:pt x="3929196" y="1649183"/>
                </a:cubicBezTo>
                <a:cubicBezTo>
                  <a:pt x="3923375" y="1638492"/>
                  <a:pt x="3918281" y="1627088"/>
                  <a:pt x="3913188" y="1617109"/>
                </a:cubicBezTo>
                <a:cubicBezTo>
                  <a:pt x="3915735" y="1607487"/>
                  <a:pt x="3916826" y="1599290"/>
                  <a:pt x="3919737" y="1591806"/>
                </a:cubicBezTo>
                <a:cubicBezTo>
                  <a:pt x="3921192" y="1588243"/>
                  <a:pt x="3925921" y="1583610"/>
                  <a:pt x="3929559" y="1583253"/>
                </a:cubicBezTo>
                <a:close/>
                <a:moveTo>
                  <a:pt x="1102025" y="1568319"/>
                </a:moveTo>
                <a:cubicBezTo>
                  <a:pt x="1114561" y="1562617"/>
                  <a:pt x="1142855" y="1571170"/>
                  <a:pt x="1150376" y="1582931"/>
                </a:cubicBezTo>
                <a:cubicBezTo>
                  <a:pt x="1151092" y="1584000"/>
                  <a:pt x="1151092" y="1585782"/>
                  <a:pt x="1152167" y="1588989"/>
                </a:cubicBezTo>
                <a:cubicBezTo>
                  <a:pt x="1139273" y="1591484"/>
                  <a:pt x="1127812" y="1594335"/>
                  <a:pt x="1116351" y="1595760"/>
                </a:cubicBezTo>
                <a:cubicBezTo>
                  <a:pt x="1104891" y="1597186"/>
                  <a:pt x="1093788" y="1582931"/>
                  <a:pt x="1097728" y="1572239"/>
                </a:cubicBezTo>
                <a:cubicBezTo>
                  <a:pt x="1098444" y="1570814"/>
                  <a:pt x="1100235" y="1569032"/>
                  <a:pt x="1102025" y="1568319"/>
                </a:cubicBezTo>
                <a:close/>
                <a:moveTo>
                  <a:pt x="3765075" y="1559808"/>
                </a:moveTo>
                <a:cubicBezTo>
                  <a:pt x="3765776" y="1559441"/>
                  <a:pt x="3771384" y="1565669"/>
                  <a:pt x="3771735" y="1568966"/>
                </a:cubicBezTo>
                <a:cubicBezTo>
                  <a:pt x="3773137" y="1577025"/>
                  <a:pt x="3765075" y="1582887"/>
                  <a:pt x="3752107" y="1582521"/>
                </a:cubicBezTo>
                <a:cubicBezTo>
                  <a:pt x="3751056" y="1579956"/>
                  <a:pt x="3746499" y="1572996"/>
                  <a:pt x="3747551" y="1572263"/>
                </a:cubicBezTo>
                <a:cubicBezTo>
                  <a:pt x="3752458" y="1567134"/>
                  <a:pt x="3758767" y="1563105"/>
                  <a:pt x="3765075" y="1559808"/>
                </a:cubicBezTo>
                <a:close/>
                <a:moveTo>
                  <a:pt x="962799" y="1514480"/>
                </a:moveTo>
                <a:cubicBezTo>
                  <a:pt x="1000023" y="1517347"/>
                  <a:pt x="1030805" y="1537780"/>
                  <a:pt x="1063018" y="1552836"/>
                </a:cubicBezTo>
                <a:cubicBezTo>
                  <a:pt x="1065166" y="1554270"/>
                  <a:pt x="1068029" y="1558213"/>
                  <a:pt x="1067313" y="1559289"/>
                </a:cubicBezTo>
                <a:cubicBezTo>
                  <a:pt x="1066239" y="1561798"/>
                  <a:pt x="1063376" y="1564666"/>
                  <a:pt x="1060513" y="1565024"/>
                </a:cubicBezTo>
                <a:cubicBezTo>
                  <a:pt x="1047627" y="1566816"/>
                  <a:pt x="1035816" y="1568609"/>
                  <a:pt x="1024362" y="1556421"/>
                </a:cubicBezTo>
                <a:cubicBezTo>
                  <a:pt x="1003602" y="1534196"/>
                  <a:pt x="976042" y="1526309"/>
                  <a:pt x="945976" y="1527385"/>
                </a:cubicBezTo>
                <a:cubicBezTo>
                  <a:pt x="942755" y="1527385"/>
                  <a:pt x="939534" y="1527385"/>
                  <a:pt x="936312" y="1527385"/>
                </a:cubicBezTo>
                <a:cubicBezTo>
                  <a:pt x="935596" y="1527385"/>
                  <a:pt x="935239" y="1526309"/>
                  <a:pt x="933449" y="1524517"/>
                </a:cubicBezTo>
                <a:cubicBezTo>
                  <a:pt x="942039" y="1517347"/>
                  <a:pt x="951703" y="1513404"/>
                  <a:pt x="962799" y="1514480"/>
                </a:cubicBezTo>
                <a:close/>
                <a:moveTo>
                  <a:pt x="3919324" y="1470238"/>
                </a:moveTo>
                <a:cubicBezTo>
                  <a:pt x="3921367" y="1470460"/>
                  <a:pt x="3922878" y="1471965"/>
                  <a:pt x="3923233" y="1474976"/>
                </a:cubicBezTo>
                <a:cubicBezTo>
                  <a:pt x="3923944" y="1484187"/>
                  <a:pt x="3922878" y="1494105"/>
                  <a:pt x="3920390" y="1502961"/>
                </a:cubicBezTo>
                <a:cubicBezTo>
                  <a:pt x="3919679" y="1506504"/>
                  <a:pt x="3913282" y="1508629"/>
                  <a:pt x="3909372" y="1511463"/>
                </a:cubicBezTo>
                <a:cubicBezTo>
                  <a:pt x="3900487" y="1497648"/>
                  <a:pt x="3901909" y="1482415"/>
                  <a:pt x="3912216" y="1473205"/>
                </a:cubicBezTo>
                <a:cubicBezTo>
                  <a:pt x="3914704" y="1471080"/>
                  <a:pt x="3917280" y="1470017"/>
                  <a:pt x="3919324" y="1470238"/>
                </a:cubicBezTo>
                <a:close/>
                <a:moveTo>
                  <a:pt x="4021137" y="1307028"/>
                </a:moveTo>
                <a:cubicBezTo>
                  <a:pt x="4046325" y="1318316"/>
                  <a:pt x="4047764" y="1320500"/>
                  <a:pt x="4042367" y="1337978"/>
                </a:cubicBezTo>
                <a:cubicBezTo>
                  <a:pt x="4041288" y="1341255"/>
                  <a:pt x="4036970" y="1345624"/>
                  <a:pt x="4033731" y="1345988"/>
                </a:cubicBezTo>
                <a:cubicBezTo>
                  <a:pt x="4031212" y="1346352"/>
                  <a:pt x="4026175" y="1341255"/>
                  <a:pt x="4025455" y="1337978"/>
                </a:cubicBezTo>
                <a:cubicBezTo>
                  <a:pt x="4023296" y="1328511"/>
                  <a:pt x="4022936" y="1319044"/>
                  <a:pt x="4021137" y="1307028"/>
                </a:cubicBezTo>
                <a:close/>
                <a:moveTo>
                  <a:pt x="4074848" y="1294328"/>
                </a:moveTo>
                <a:cubicBezTo>
                  <a:pt x="4074848" y="1297099"/>
                  <a:pt x="4076330" y="1301256"/>
                  <a:pt x="4074848" y="1302641"/>
                </a:cubicBezTo>
                <a:cubicBezTo>
                  <a:pt x="4070033" y="1306797"/>
                  <a:pt x="4064476" y="1309568"/>
                  <a:pt x="4058920" y="1313032"/>
                </a:cubicBezTo>
                <a:cubicBezTo>
                  <a:pt x="4058179" y="1312686"/>
                  <a:pt x="4056698" y="1311993"/>
                  <a:pt x="4055586" y="1311646"/>
                </a:cubicBezTo>
                <a:cubicBezTo>
                  <a:pt x="4055586" y="1307490"/>
                  <a:pt x="4054475" y="1301256"/>
                  <a:pt x="4056698" y="1300216"/>
                </a:cubicBezTo>
                <a:cubicBezTo>
                  <a:pt x="4061884" y="1297099"/>
                  <a:pt x="4068551" y="1296060"/>
                  <a:pt x="4074848" y="1294328"/>
                </a:cubicBezTo>
                <a:close/>
                <a:moveTo>
                  <a:pt x="2347024" y="1278097"/>
                </a:moveTo>
                <a:cubicBezTo>
                  <a:pt x="2351851" y="1277497"/>
                  <a:pt x="2355346" y="1278975"/>
                  <a:pt x="2357185" y="1282672"/>
                </a:cubicBezTo>
                <a:cubicBezTo>
                  <a:pt x="2358656" y="1286369"/>
                  <a:pt x="2357921" y="1293393"/>
                  <a:pt x="2355346" y="1295981"/>
                </a:cubicBezTo>
                <a:cubicBezTo>
                  <a:pt x="2350196" y="1301897"/>
                  <a:pt x="2337322" y="1296721"/>
                  <a:pt x="2328862" y="1286000"/>
                </a:cubicBezTo>
                <a:cubicBezTo>
                  <a:pt x="2336035" y="1281379"/>
                  <a:pt x="2342196" y="1278698"/>
                  <a:pt x="2347024" y="1278097"/>
                </a:cubicBezTo>
                <a:close/>
                <a:moveTo>
                  <a:pt x="2271193" y="1229242"/>
                </a:moveTo>
                <a:cubicBezTo>
                  <a:pt x="2273963" y="1233221"/>
                  <a:pt x="2277081" y="1237200"/>
                  <a:pt x="2280891" y="1243349"/>
                </a:cubicBezTo>
                <a:cubicBezTo>
                  <a:pt x="2276388" y="1248775"/>
                  <a:pt x="2272924" y="1253115"/>
                  <a:pt x="2269461" y="1257456"/>
                </a:cubicBezTo>
                <a:cubicBezTo>
                  <a:pt x="2267036" y="1252753"/>
                  <a:pt x="2262187" y="1248051"/>
                  <a:pt x="2262880" y="1243711"/>
                </a:cubicBezTo>
                <a:cubicBezTo>
                  <a:pt x="2263226" y="1238647"/>
                  <a:pt x="2268075" y="1233944"/>
                  <a:pt x="2271193" y="1229242"/>
                </a:cubicBezTo>
                <a:close/>
                <a:moveTo>
                  <a:pt x="4131456" y="1147053"/>
                </a:moveTo>
                <a:cubicBezTo>
                  <a:pt x="4136472" y="1146691"/>
                  <a:pt x="4145430" y="1148138"/>
                  <a:pt x="4146505" y="1151395"/>
                </a:cubicBezTo>
                <a:cubicBezTo>
                  <a:pt x="4151522" y="1162972"/>
                  <a:pt x="4155463" y="1175997"/>
                  <a:pt x="4156538" y="1188660"/>
                </a:cubicBezTo>
                <a:cubicBezTo>
                  <a:pt x="4159047" y="1207836"/>
                  <a:pt x="4158330" y="1227373"/>
                  <a:pt x="4159763" y="1247272"/>
                </a:cubicBezTo>
                <a:cubicBezTo>
                  <a:pt x="4160480" y="1256317"/>
                  <a:pt x="4160122" y="1261383"/>
                  <a:pt x="4148297" y="1263553"/>
                </a:cubicBezTo>
                <a:cubicBezTo>
                  <a:pt x="4135397" y="1266086"/>
                  <a:pt x="4122856" y="1273322"/>
                  <a:pt x="4111031" y="1279834"/>
                </a:cubicBezTo>
                <a:cubicBezTo>
                  <a:pt x="4107806" y="1281282"/>
                  <a:pt x="4106373" y="1287071"/>
                  <a:pt x="4104582" y="1291050"/>
                </a:cubicBezTo>
                <a:cubicBezTo>
                  <a:pt x="4100998" y="1299734"/>
                  <a:pt x="4095265" y="1301904"/>
                  <a:pt x="4088815" y="1294668"/>
                </a:cubicBezTo>
                <a:cubicBezTo>
                  <a:pt x="4080216" y="1284538"/>
                  <a:pt x="4070899" y="1284176"/>
                  <a:pt x="4059433" y="1289603"/>
                </a:cubicBezTo>
                <a:cubicBezTo>
                  <a:pt x="4050833" y="1293583"/>
                  <a:pt x="4041875" y="1296839"/>
                  <a:pt x="4035425" y="1284538"/>
                </a:cubicBezTo>
                <a:cubicBezTo>
                  <a:pt x="4043308" y="1273684"/>
                  <a:pt x="4051908" y="1264639"/>
                  <a:pt x="4066241" y="1262830"/>
                </a:cubicBezTo>
                <a:cubicBezTo>
                  <a:pt x="4078066" y="1261383"/>
                  <a:pt x="4088815" y="1258126"/>
                  <a:pt x="4094190" y="1244378"/>
                </a:cubicBezTo>
                <a:cubicBezTo>
                  <a:pt x="4095623" y="1240398"/>
                  <a:pt x="4099207" y="1236056"/>
                  <a:pt x="4103148" y="1233162"/>
                </a:cubicBezTo>
                <a:cubicBezTo>
                  <a:pt x="4120706" y="1220499"/>
                  <a:pt x="4125006" y="1202771"/>
                  <a:pt x="4124289" y="1182871"/>
                </a:cubicBezTo>
                <a:cubicBezTo>
                  <a:pt x="4123931" y="1174550"/>
                  <a:pt x="4124648" y="1166229"/>
                  <a:pt x="4125723" y="1158269"/>
                </a:cubicBezTo>
                <a:cubicBezTo>
                  <a:pt x="4126439" y="1153927"/>
                  <a:pt x="4128948" y="1147053"/>
                  <a:pt x="4131456" y="1147053"/>
                </a:cubicBezTo>
                <a:close/>
                <a:moveTo>
                  <a:pt x="2608806" y="1134354"/>
                </a:moveTo>
                <a:cubicBezTo>
                  <a:pt x="2613886" y="1135440"/>
                  <a:pt x="2618966" y="1138699"/>
                  <a:pt x="2626949" y="1142682"/>
                </a:cubicBezTo>
                <a:cubicBezTo>
                  <a:pt x="2620781" y="1148112"/>
                  <a:pt x="2617515" y="1151371"/>
                  <a:pt x="2614249" y="1154267"/>
                </a:cubicBezTo>
                <a:cubicBezTo>
                  <a:pt x="2610258" y="1149923"/>
                  <a:pt x="2605541" y="1145578"/>
                  <a:pt x="2601912" y="1140509"/>
                </a:cubicBezTo>
                <a:cubicBezTo>
                  <a:pt x="2601912" y="1140147"/>
                  <a:pt x="2606992" y="1133992"/>
                  <a:pt x="2608806" y="1134354"/>
                </a:cubicBezTo>
                <a:close/>
                <a:moveTo>
                  <a:pt x="4122188" y="1048538"/>
                </a:moveTo>
                <a:cubicBezTo>
                  <a:pt x="4124176" y="1047087"/>
                  <a:pt x="4127610" y="1048175"/>
                  <a:pt x="4133756" y="1051257"/>
                </a:cubicBezTo>
                <a:cubicBezTo>
                  <a:pt x="4146047" y="1058148"/>
                  <a:pt x="4158700" y="1065039"/>
                  <a:pt x="4171353" y="1071566"/>
                </a:cubicBezTo>
                <a:cubicBezTo>
                  <a:pt x="4179668" y="1075556"/>
                  <a:pt x="4181114" y="1081358"/>
                  <a:pt x="4175330" y="1088249"/>
                </a:cubicBezTo>
                <a:cubicBezTo>
                  <a:pt x="4169907" y="1095139"/>
                  <a:pt x="4163761" y="1101304"/>
                  <a:pt x="4157254" y="1107107"/>
                </a:cubicBezTo>
                <a:cubicBezTo>
                  <a:pt x="4155447" y="1108920"/>
                  <a:pt x="4151470" y="1109646"/>
                  <a:pt x="4148578" y="1109283"/>
                </a:cubicBezTo>
                <a:cubicBezTo>
                  <a:pt x="4127610" y="1108558"/>
                  <a:pt x="4127610" y="1108195"/>
                  <a:pt x="4121103" y="1128867"/>
                </a:cubicBezTo>
                <a:cubicBezTo>
                  <a:pt x="4113150" y="1118712"/>
                  <a:pt x="4108450" y="1111459"/>
                  <a:pt x="4113511" y="1099129"/>
                </a:cubicBezTo>
                <a:cubicBezTo>
                  <a:pt x="4118211" y="1087523"/>
                  <a:pt x="4118934" y="1073742"/>
                  <a:pt x="4119296" y="1061049"/>
                </a:cubicBezTo>
                <a:cubicBezTo>
                  <a:pt x="4119657" y="1053978"/>
                  <a:pt x="4120199" y="1049988"/>
                  <a:pt x="4122188" y="1048538"/>
                </a:cubicBezTo>
                <a:close/>
                <a:moveTo>
                  <a:pt x="1294321" y="1040328"/>
                </a:moveTo>
                <a:cubicBezTo>
                  <a:pt x="1299210" y="1042584"/>
                  <a:pt x="1304449" y="1045216"/>
                  <a:pt x="1309339" y="1047472"/>
                </a:cubicBezTo>
                <a:cubicBezTo>
                  <a:pt x="1308990" y="1048976"/>
                  <a:pt x="1308291" y="1050480"/>
                  <a:pt x="1307942" y="1051984"/>
                </a:cubicBezTo>
                <a:cubicBezTo>
                  <a:pt x="1301306" y="1054240"/>
                  <a:pt x="1296067" y="1052736"/>
                  <a:pt x="1292225" y="1044840"/>
                </a:cubicBezTo>
                <a:cubicBezTo>
                  <a:pt x="1292924" y="1043336"/>
                  <a:pt x="1293622" y="1041832"/>
                  <a:pt x="1294321" y="1040328"/>
                </a:cubicBezTo>
                <a:close/>
                <a:moveTo>
                  <a:pt x="1396726" y="1018103"/>
                </a:moveTo>
                <a:cubicBezTo>
                  <a:pt x="1395291" y="1024256"/>
                  <a:pt x="1396008" y="1028599"/>
                  <a:pt x="1394215" y="1031132"/>
                </a:cubicBezTo>
                <a:cubicBezTo>
                  <a:pt x="1387040" y="1041266"/>
                  <a:pt x="1392421" y="1045971"/>
                  <a:pt x="1401030" y="1049590"/>
                </a:cubicBezTo>
                <a:cubicBezTo>
                  <a:pt x="1403541" y="1050314"/>
                  <a:pt x="1405694" y="1051038"/>
                  <a:pt x="1407846" y="1051762"/>
                </a:cubicBezTo>
                <a:cubicBezTo>
                  <a:pt x="1414662" y="1053933"/>
                  <a:pt x="1423629" y="1053209"/>
                  <a:pt x="1422553" y="1064429"/>
                </a:cubicBezTo>
                <a:cubicBezTo>
                  <a:pt x="1422195" y="1075286"/>
                  <a:pt x="1413944" y="1087591"/>
                  <a:pt x="1404617" y="1087591"/>
                </a:cubicBezTo>
                <a:cubicBezTo>
                  <a:pt x="1387758" y="1087591"/>
                  <a:pt x="1370898" y="1085782"/>
                  <a:pt x="1354038" y="1083610"/>
                </a:cubicBezTo>
                <a:cubicBezTo>
                  <a:pt x="1352245" y="1083610"/>
                  <a:pt x="1349375" y="1076734"/>
                  <a:pt x="1350451" y="1074924"/>
                </a:cubicBezTo>
                <a:cubicBezTo>
                  <a:pt x="1360137" y="1059000"/>
                  <a:pt x="1370539" y="1043076"/>
                  <a:pt x="1381301" y="1027875"/>
                </a:cubicBezTo>
                <a:cubicBezTo>
                  <a:pt x="1384171" y="1023894"/>
                  <a:pt x="1389551" y="1022084"/>
                  <a:pt x="1396726" y="1018103"/>
                </a:cubicBezTo>
                <a:close/>
                <a:moveTo>
                  <a:pt x="2050688" y="960092"/>
                </a:moveTo>
                <a:cubicBezTo>
                  <a:pt x="2053223" y="959730"/>
                  <a:pt x="2055757" y="959367"/>
                  <a:pt x="2058292" y="960092"/>
                </a:cubicBezTo>
                <a:cubicBezTo>
                  <a:pt x="2068792" y="961906"/>
                  <a:pt x="2071326" y="964444"/>
                  <a:pt x="2070240" y="979312"/>
                </a:cubicBezTo>
                <a:cubicBezTo>
                  <a:pt x="2069154" y="986201"/>
                  <a:pt x="2067705" y="996718"/>
                  <a:pt x="2065171" y="1007234"/>
                </a:cubicBezTo>
                <a:cubicBezTo>
                  <a:pt x="2062999" y="1016662"/>
                  <a:pt x="2035120" y="1030442"/>
                  <a:pt x="2025706" y="1027541"/>
                </a:cubicBezTo>
                <a:cubicBezTo>
                  <a:pt x="2023896" y="1027178"/>
                  <a:pt x="2022085" y="1024640"/>
                  <a:pt x="2020999" y="1022827"/>
                </a:cubicBezTo>
                <a:cubicBezTo>
                  <a:pt x="2009775" y="999981"/>
                  <a:pt x="2025706" y="966257"/>
                  <a:pt x="2050688" y="960092"/>
                </a:cubicBezTo>
                <a:close/>
                <a:moveTo>
                  <a:pt x="427089" y="945435"/>
                </a:moveTo>
                <a:cubicBezTo>
                  <a:pt x="432918" y="950071"/>
                  <a:pt x="441298" y="955777"/>
                  <a:pt x="447857" y="962909"/>
                </a:cubicBezTo>
                <a:cubicBezTo>
                  <a:pt x="452593" y="967545"/>
                  <a:pt x="455508" y="974321"/>
                  <a:pt x="457330" y="981096"/>
                </a:cubicBezTo>
                <a:cubicBezTo>
                  <a:pt x="458423" y="985019"/>
                  <a:pt x="455508" y="989655"/>
                  <a:pt x="454415" y="993935"/>
                </a:cubicBezTo>
                <a:cubicBezTo>
                  <a:pt x="450407" y="992865"/>
                  <a:pt x="445671" y="992865"/>
                  <a:pt x="443484" y="990725"/>
                </a:cubicBezTo>
                <a:cubicBezTo>
                  <a:pt x="434741" y="980383"/>
                  <a:pt x="426360" y="970041"/>
                  <a:pt x="418709" y="958986"/>
                </a:cubicBezTo>
                <a:cubicBezTo>
                  <a:pt x="414337" y="952567"/>
                  <a:pt x="417616" y="945078"/>
                  <a:pt x="427089" y="945435"/>
                </a:cubicBezTo>
                <a:close/>
                <a:moveTo>
                  <a:pt x="2091908" y="888774"/>
                </a:moveTo>
                <a:cubicBezTo>
                  <a:pt x="2094809" y="889134"/>
                  <a:pt x="2097620" y="891385"/>
                  <a:pt x="2099615" y="895347"/>
                </a:cubicBezTo>
                <a:cubicBezTo>
                  <a:pt x="2101066" y="897508"/>
                  <a:pt x="2101791" y="900390"/>
                  <a:pt x="2103604" y="901470"/>
                </a:cubicBezTo>
                <a:cubicBezTo>
                  <a:pt x="2117386" y="907954"/>
                  <a:pt x="2115573" y="919119"/>
                  <a:pt x="2114122" y="931366"/>
                </a:cubicBezTo>
                <a:cubicBezTo>
                  <a:pt x="2113397" y="936769"/>
                  <a:pt x="2116661" y="943612"/>
                  <a:pt x="2119925" y="948655"/>
                </a:cubicBezTo>
                <a:cubicBezTo>
                  <a:pt x="2126816" y="959821"/>
                  <a:pt x="2135158" y="969906"/>
                  <a:pt x="2143137" y="980352"/>
                </a:cubicBezTo>
                <a:cubicBezTo>
                  <a:pt x="2149303" y="988636"/>
                  <a:pt x="2156557" y="996200"/>
                  <a:pt x="2162722" y="1004484"/>
                </a:cubicBezTo>
                <a:cubicBezTo>
                  <a:pt x="2165261" y="1008086"/>
                  <a:pt x="2168162" y="1013849"/>
                  <a:pt x="2167437" y="1017811"/>
                </a:cubicBezTo>
                <a:cubicBezTo>
                  <a:pt x="2163448" y="1041944"/>
                  <a:pt x="2160546" y="1044465"/>
                  <a:pt x="2136246" y="1048788"/>
                </a:cubicBezTo>
                <a:cubicBezTo>
                  <a:pt x="2119200" y="1051309"/>
                  <a:pt x="2102516" y="1054551"/>
                  <a:pt x="2085833" y="1057432"/>
                </a:cubicBezTo>
                <a:lnTo>
                  <a:pt x="2081118" y="1052029"/>
                </a:lnTo>
                <a:cubicBezTo>
                  <a:pt x="2088734" y="1047707"/>
                  <a:pt x="2096713" y="1043745"/>
                  <a:pt x="2105781" y="1039062"/>
                </a:cubicBezTo>
                <a:cubicBezTo>
                  <a:pt x="2085107" y="1024295"/>
                  <a:pt x="2085107" y="1022854"/>
                  <a:pt x="2094537" y="1005925"/>
                </a:cubicBezTo>
                <a:cubicBezTo>
                  <a:pt x="2096351" y="1002683"/>
                  <a:pt x="2098527" y="999081"/>
                  <a:pt x="2100703" y="995480"/>
                </a:cubicBezTo>
                <a:cubicBezTo>
                  <a:pt x="2107957" y="984314"/>
                  <a:pt x="2105418" y="974589"/>
                  <a:pt x="2094537" y="965944"/>
                </a:cubicBezTo>
                <a:cubicBezTo>
                  <a:pt x="2090185" y="962702"/>
                  <a:pt x="2086921" y="957299"/>
                  <a:pt x="2084382" y="952257"/>
                </a:cubicBezTo>
                <a:cubicBezTo>
                  <a:pt x="2081481" y="946494"/>
                  <a:pt x="2079667" y="940010"/>
                  <a:pt x="2077491" y="933887"/>
                </a:cubicBezTo>
                <a:cubicBezTo>
                  <a:pt x="2071688" y="919119"/>
                  <a:pt x="2075678" y="905792"/>
                  <a:pt x="2083657" y="893546"/>
                </a:cubicBezTo>
                <a:cubicBezTo>
                  <a:pt x="2086014" y="889944"/>
                  <a:pt x="2089006" y="888413"/>
                  <a:pt x="2091908" y="888774"/>
                </a:cubicBezTo>
                <a:close/>
                <a:moveTo>
                  <a:pt x="385419" y="853003"/>
                </a:moveTo>
                <a:cubicBezTo>
                  <a:pt x="384389" y="862264"/>
                  <a:pt x="384046" y="868561"/>
                  <a:pt x="383016" y="874858"/>
                </a:cubicBezTo>
                <a:cubicBezTo>
                  <a:pt x="381300" y="874487"/>
                  <a:pt x="379584" y="874117"/>
                  <a:pt x="377868" y="873747"/>
                </a:cubicBezTo>
                <a:cubicBezTo>
                  <a:pt x="377181" y="867079"/>
                  <a:pt x="373062" y="859671"/>
                  <a:pt x="385419" y="853003"/>
                </a:cubicBezTo>
                <a:close/>
                <a:moveTo>
                  <a:pt x="4053754" y="839436"/>
                </a:moveTo>
                <a:cubicBezTo>
                  <a:pt x="4055919" y="838716"/>
                  <a:pt x="4059527" y="840876"/>
                  <a:pt x="4061692" y="842675"/>
                </a:cubicBezTo>
                <a:cubicBezTo>
                  <a:pt x="4064578" y="844835"/>
                  <a:pt x="4067104" y="848074"/>
                  <a:pt x="4068547" y="851313"/>
                </a:cubicBezTo>
                <a:cubicBezTo>
                  <a:pt x="4082257" y="876508"/>
                  <a:pt x="4095606" y="901702"/>
                  <a:pt x="4108234" y="927256"/>
                </a:cubicBezTo>
                <a:cubicBezTo>
                  <a:pt x="4110760" y="932295"/>
                  <a:pt x="4111121" y="939853"/>
                  <a:pt x="4109677" y="945252"/>
                </a:cubicBezTo>
                <a:cubicBezTo>
                  <a:pt x="4104987" y="961449"/>
                  <a:pt x="4108956" y="975485"/>
                  <a:pt x="4115089" y="989882"/>
                </a:cubicBezTo>
                <a:cubicBezTo>
                  <a:pt x="4116893" y="993481"/>
                  <a:pt x="4120141" y="996361"/>
                  <a:pt x="4121944" y="999960"/>
                </a:cubicBezTo>
                <a:cubicBezTo>
                  <a:pt x="4125552" y="1007158"/>
                  <a:pt x="4122666" y="1013637"/>
                  <a:pt x="4115450" y="1015796"/>
                </a:cubicBezTo>
                <a:cubicBezTo>
                  <a:pt x="4112925" y="1016156"/>
                  <a:pt x="4107152" y="1010758"/>
                  <a:pt x="4105709" y="1007158"/>
                </a:cubicBezTo>
                <a:cubicBezTo>
                  <a:pt x="4095967" y="976925"/>
                  <a:pt x="4087308" y="947052"/>
                  <a:pt x="4076845" y="917539"/>
                </a:cubicBezTo>
                <a:cubicBezTo>
                  <a:pt x="4073237" y="906381"/>
                  <a:pt x="4065300" y="896663"/>
                  <a:pt x="4060609" y="885866"/>
                </a:cubicBezTo>
                <a:cubicBezTo>
                  <a:pt x="4055558" y="873988"/>
                  <a:pt x="4051589" y="861031"/>
                  <a:pt x="4046538" y="848074"/>
                </a:cubicBezTo>
                <a:cubicBezTo>
                  <a:pt x="4049425" y="844475"/>
                  <a:pt x="4051229" y="840516"/>
                  <a:pt x="4053754" y="839436"/>
                </a:cubicBezTo>
                <a:close/>
                <a:moveTo>
                  <a:pt x="1950729" y="697643"/>
                </a:moveTo>
                <a:cubicBezTo>
                  <a:pt x="1963365" y="695842"/>
                  <a:pt x="1969503" y="704844"/>
                  <a:pt x="1974197" y="713845"/>
                </a:cubicBezTo>
                <a:cubicBezTo>
                  <a:pt x="1979251" y="723206"/>
                  <a:pt x="1978529" y="732928"/>
                  <a:pt x="1969864" y="740489"/>
                </a:cubicBezTo>
                <a:cubicBezTo>
                  <a:pt x="1954340" y="754171"/>
                  <a:pt x="1936288" y="763532"/>
                  <a:pt x="1914264" y="765332"/>
                </a:cubicBezTo>
                <a:cubicBezTo>
                  <a:pt x="1903433" y="763172"/>
                  <a:pt x="1892241" y="761012"/>
                  <a:pt x="1881410" y="758131"/>
                </a:cubicBezTo>
                <a:cubicBezTo>
                  <a:pt x="1873828" y="755971"/>
                  <a:pt x="1871662" y="727167"/>
                  <a:pt x="1877800" y="722846"/>
                </a:cubicBezTo>
                <a:cubicBezTo>
                  <a:pt x="1900184" y="708444"/>
                  <a:pt x="1925096" y="701603"/>
                  <a:pt x="1950729" y="697643"/>
                </a:cubicBezTo>
                <a:close/>
                <a:moveTo>
                  <a:pt x="1880902" y="695842"/>
                </a:moveTo>
                <a:cubicBezTo>
                  <a:pt x="1883696" y="699622"/>
                  <a:pt x="1885443" y="701890"/>
                  <a:pt x="1887189" y="704158"/>
                </a:cubicBezTo>
                <a:cubicBezTo>
                  <a:pt x="1883347" y="706426"/>
                  <a:pt x="1879505" y="709827"/>
                  <a:pt x="1875314" y="710961"/>
                </a:cubicBezTo>
                <a:cubicBezTo>
                  <a:pt x="1874266" y="711339"/>
                  <a:pt x="1871821" y="707560"/>
                  <a:pt x="1870075" y="706048"/>
                </a:cubicBezTo>
                <a:cubicBezTo>
                  <a:pt x="1873218" y="703024"/>
                  <a:pt x="1876711" y="700000"/>
                  <a:pt x="1880902" y="695842"/>
                </a:cubicBezTo>
                <a:close/>
                <a:moveTo>
                  <a:pt x="158898" y="695842"/>
                </a:moveTo>
                <a:cubicBezTo>
                  <a:pt x="159258" y="697285"/>
                  <a:pt x="159618" y="698729"/>
                  <a:pt x="159978" y="700172"/>
                </a:cubicBezTo>
                <a:cubicBezTo>
                  <a:pt x="154580" y="703780"/>
                  <a:pt x="149182" y="708109"/>
                  <a:pt x="143425" y="710635"/>
                </a:cubicBezTo>
                <a:cubicBezTo>
                  <a:pt x="140906" y="711356"/>
                  <a:pt x="136948" y="708109"/>
                  <a:pt x="133349" y="706666"/>
                </a:cubicBezTo>
                <a:cubicBezTo>
                  <a:pt x="135149" y="703780"/>
                  <a:pt x="136228" y="698368"/>
                  <a:pt x="138747" y="697646"/>
                </a:cubicBezTo>
                <a:cubicBezTo>
                  <a:pt x="145224" y="696203"/>
                  <a:pt x="152061" y="696203"/>
                  <a:pt x="158898" y="695842"/>
                </a:cubicBezTo>
                <a:close/>
                <a:moveTo>
                  <a:pt x="1109991" y="633928"/>
                </a:moveTo>
                <a:cubicBezTo>
                  <a:pt x="1139705" y="660604"/>
                  <a:pt x="1144778" y="668073"/>
                  <a:pt x="1150576" y="696527"/>
                </a:cubicBezTo>
                <a:cubicBezTo>
                  <a:pt x="1142966" y="693681"/>
                  <a:pt x="1136081" y="692614"/>
                  <a:pt x="1131370" y="688702"/>
                </a:cubicBezTo>
                <a:cubicBezTo>
                  <a:pt x="1125210" y="683722"/>
                  <a:pt x="1120862" y="684078"/>
                  <a:pt x="1115426" y="689057"/>
                </a:cubicBezTo>
                <a:cubicBezTo>
                  <a:pt x="1113977" y="690836"/>
                  <a:pt x="1112528" y="692614"/>
                  <a:pt x="1110716" y="692970"/>
                </a:cubicBezTo>
                <a:cubicBezTo>
                  <a:pt x="1104556" y="694748"/>
                  <a:pt x="1094047" y="698661"/>
                  <a:pt x="1092960" y="697238"/>
                </a:cubicBezTo>
                <a:cubicBezTo>
                  <a:pt x="1088611" y="690836"/>
                  <a:pt x="1084263" y="681588"/>
                  <a:pt x="1086437" y="675542"/>
                </a:cubicBezTo>
                <a:cubicBezTo>
                  <a:pt x="1092235" y="661315"/>
                  <a:pt x="1101294" y="648155"/>
                  <a:pt x="1109991" y="633928"/>
                </a:cubicBezTo>
                <a:close/>
                <a:moveTo>
                  <a:pt x="1253505" y="578366"/>
                </a:moveTo>
                <a:cubicBezTo>
                  <a:pt x="1256110" y="581209"/>
                  <a:pt x="1261691" y="586185"/>
                  <a:pt x="1260947" y="586896"/>
                </a:cubicBezTo>
                <a:cubicBezTo>
                  <a:pt x="1256854" y="592227"/>
                  <a:pt x="1251273" y="596847"/>
                  <a:pt x="1246436" y="601823"/>
                </a:cubicBezTo>
                <a:cubicBezTo>
                  <a:pt x="1244575" y="599690"/>
                  <a:pt x="1242343" y="597203"/>
                  <a:pt x="1238250" y="592938"/>
                </a:cubicBezTo>
                <a:cubicBezTo>
                  <a:pt x="1243831" y="587251"/>
                  <a:pt x="1248668" y="582986"/>
                  <a:pt x="1253505" y="578366"/>
                </a:cubicBezTo>
                <a:close/>
                <a:moveTo>
                  <a:pt x="1529942" y="554554"/>
                </a:moveTo>
                <a:cubicBezTo>
                  <a:pt x="1535412" y="559634"/>
                  <a:pt x="1540518" y="564351"/>
                  <a:pt x="1547447" y="570883"/>
                </a:cubicBezTo>
                <a:cubicBezTo>
                  <a:pt x="1542342" y="574511"/>
                  <a:pt x="1537236" y="579591"/>
                  <a:pt x="1535777" y="578866"/>
                </a:cubicBezTo>
                <a:cubicBezTo>
                  <a:pt x="1530306" y="575600"/>
                  <a:pt x="1524836" y="570883"/>
                  <a:pt x="1521554" y="565803"/>
                </a:cubicBezTo>
                <a:cubicBezTo>
                  <a:pt x="1520824" y="563989"/>
                  <a:pt x="1527389" y="558183"/>
                  <a:pt x="1529942" y="554554"/>
                </a:cubicBezTo>
                <a:close/>
                <a:moveTo>
                  <a:pt x="2817148" y="545028"/>
                </a:moveTo>
                <a:cubicBezTo>
                  <a:pt x="2823600" y="550320"/>
                  <a:pt x="2829335" y="554553"/>
                  <a:pt x="2836505" y="560198"/>
                </a:cubicBezTo>
                <a:cubicBezTo>
                  <a:pt x="2820732" y="563725"/>
                  <a:pt x="2814638" y="558787"/>
                  <a:pt x="2817148" y="545028"/>
                </a:cubicBezTo>
                <a:close/>
                <a:moveTo>
                  <a:pt x="1891531" y="498992"/>
                </a:moveTo>
                <a:cubicBezTo>
                  <a:pt x="1892607" y="499733"/>
                  <a:pt x="1893682" y="500474"/>
                  <a:pt x="1895116" y="501215"/>
                </a:cubicBezTo>
                <a:lnTo>
                  <a:pt x="1895116" y="520847"/>
                </a:lnTo>
                <a:cubicBezTo>
                  <a:pt x="1890456" y="516772"/>
                  <a:pt x="1884362" y="513809"/>
                  <a:pt x="1884362" y="511586"/>
                </a:cubicBezTo>
                <a:cubicBezTo>
                  <a:pt x="1885079" y="507141"/>
                  <a:pt x="1889022" y="503437"/>
                  <a:pt x="1891531" y="498992"/>
                </a:cubicBezTo>
                <a:close/>
                <a:moveTo>
                  <a:pt x="885177" y="493414"/>
                </a:moveTo>
                <a:cubicBezTo>
                  <a:pt x="889068" y="491974"/>
                  <a:pt x="894702" y="493367"/>
                  <a:pt x="902930" y="497268"/>
                </a:cubicBezTo>
                <a:cubicBezTo>
                  <a:pt x="892913" y="500612"/>
                  <a:pt x="886116" y="503213"/>
                  <a:pt x="877888" y="506557"/>
                </a:cubicBezTo>
                <a:cubicBezTo>
                  <a:pt x="879140" y="499126"/>
                  <a:pt x="881287" y="494853"/>
                  <a:pt x="885177" y="493414"/>
                </a:cubicBezTo>
                <a:close/>
                <a:moveTo>
                  <a:pt x="1021580" y="492562"/>
                </a:moveTo>
                <a:cubicBezTo>
                  <a:pt x="1026297" y="494363"/>
                  <a:pt x="1029562" y="505529"/>
                  <a:pt x="1029925" y="512372"/>
                </a:cubicBezTo>
                <a:cubicBezTo>
                  <a:pt x="1029925" y="517415"/>
                  <a:pt x="1024845" y="526060"/>
                  <a:pt x="1020491" y="527140"/>
                </a:cubicBezTo>
                <a:cubicBezTo>
                  <a:pt x="1005251" y="530382"/>
                  <a:pt x="1001260" y="515614"/>
                  <a:pt x="992188" y="507330"/>
                </a:cubicBezTo>
                <a:cubicBezTo>
                  <a:pt x="1001260" y="498685"/>
                  <a:pt x="1009242" y="487879"/>
                  <a:pt x="1021580" y="492562"/>
                </a:cubicBezTo>
                <a:close/>
                <a:moveTo>
                  <a:pt x="25186" y="454908"/>
                </a:moveTo>
                <a:cubicBezTo>
                  <a:pt x="30432" y="458205"/>
                  <a:pt x="34630" y="462235"/>
                  <a:pt x="40926" y="467363"/>
                </a:cubicBezTo>
                <a:cubicBezTo>
                  <a:pt x="36728" y="470294"/>
                  <a:pt x="33580" y="473225"/>
                  <a:pt x="32881" y="472492"/>
                </a:cubicBezTo>
                <a:cubicBezTo>
                  <a:pt x="28683" y="468829"/>
                  <a:pt x="24486" y="464433"/>
                  <a:pt x="20638" y="460036"/>
                </a:cubicBezTo>
                <a:cubicBezTo>
                  <a:pt x="20638" y="459670"/>
                  <a:pt x="25186" y="454541"/>
                  <a:pt x="25186" y="454908"/>
                </a:cubicBezTo>
                <a:close/>
                <a:moveTo>
                  <a:pt x="1274094" y="396333"/>
                </a:moveTo>
                <a:cubicBezTo>
                  <a:pt x="1276219" y="394216"/>
                  <a:pt x="1284012" y="399508"/>
                  <a:pt x="1289326" y="401625"/>
                </a:cubicBezTo>
                <a:cubicBezTo>
                  <a:pt x="1291451" y="402683"/>
                  <a:pt x="1292868" y="404447"/>
                  <a:pt x="1294993" y="405858"/>
                </a:cubicBezTo>
                <a:cubicBezTo>
                  <a:pt x="1301369" y="410444"/>
                  <a:pt x="1307746" y="416794"/>
                  <a:pt x="1303141" y="424555"/>
                </a:cubicBezTo>
                <a:cubicBezTo>
                  <a:pt x="1300661" y="428788"/>
                  <a:pt x="1292868" y="429494"/>
                  <a:pt x="1287200" y="431963"/>
                </a:cubicBezTo>
                <a:cubicBezTo>
                  <a:pt x="1271614" y="429494"/>
                  <a:pt x="1265238" y="424908"/>
                  <a:pt x="1266655" y="412561"/>
                </a:cubicBezTo>
                <a:cubicBezTo>
                  <a:pt x="1267363" y="406916"/>
                  <a:pt x="1269489" y="399508"/>
                  <a:pt x="1274094" y="396333"/>
                </a:cubicBezTo>
                <a:close/>
                <a:moveTo>
                  <a:pt x="1193064" y="375527"/>
                </a:moveTo>
                <a:cubicBezTo>
                  <a:pt x="1199895" y="375887"/>
                  <a:pt x="1206726" y="376247"/>
                  <a:pt x="1213916" y="376607"/>
                </a:cubicBezTo>
                <a:cubicBezTo>
                  <a:pt x="1211040" y="383092"/>
                  <a:pt x="1210321" y="391378"/>
                  <a:pt x="1206007" y="395701"/>
                </a:cubicBezTo>
                <a:cubicBezTo>
                  <a:pt x="1193064" y="407589"/>
                  <a:pt x="1185515" y="421999"/>
                  <a:pt x="1182279" y="438931"/>
                </a:cubicBezTo>
                <a:cubicBezTo>
                  <a:pt x="1180841" y="445776"/>
                  <a:pt x="1183717" y="453341"/>
                  <a:pt x="1185155" y="460546"/>
                </a:cubicBezTo>
                <a:cubicBezTo>
                  <a:pt x="1185874" y="460546"/>
                  <a:pt x="1187312" y="460546"/>
                  <a:pt x="1188391" y="460546"/>
                </a:cubicBezTo>
                <a:cubicBezTo>
                  <a:pt x="1188750" y="459105"/>
                  <a:pt x="1189829" y="458024"/>
                  <a:pt x="1189829" y="456223"/>
                </a:cubicBezTo>
                <a:cubicBezTo>
                  <a:pt x="1191626" y="433887"/>
                  <a:pt x="1203131" y="415514"/>
                  <a:pt x="1218590" y="401104"/>
                </a:cubicBezTo>
                <a:cubicBezTo>
                  <a:pt x="1226858" y="393539"/>
                  <a:pt x="1241239" y="390657"/>
                  <a:pt x="1253462" y="390297"/>
                </a:cubicBezTo>
                <a:cubicBezTo>
                  <a:pt x="1261371" y="389937"/>
                  <a:pt x="1262090" y="400384"/>
                  <a:pt x="1259574" y="407949"/>
                </a:cubicBezTo>
                <a:cubicBezTo>
                  <a:pt x="1256338" y="419477"/>
                  <a:pt x="1252384" y="430645"/>
                  <a:pt x="1248789" y="441813"/>
                </a:cubicBezTo>
                <a:cubicBezTo>
                  <a:pt x="1255619" y="444335"/>
                  <a:pt x="1260652" y="447217"/>
                  <a:pt x="1265326" y="447217"/>
                </a:cubicBezTo>
                <a:cubicBezTo>
                  <a:pt x="1271078" y="446496"/>
                  <a:pt x="1277909" y="444695"/>
                  <a:pt x="1282223" y="441453"/>
                </a:cubicBezTo>
                <a:cubicBezTo>
                  <a:pt x="1292649" y="433527"/>
                  <a:pt x="1302356" y="435688"/>
                  <a:pt x="1305591" y="447937"/>
                </a:cubicBezTo>
                <a:cubicBezTo>
                  <a:pt x="1307748" y="455142"/>
                  <a:pt x="1307029" y="463068"/>
                  <a:pt x="1308467" y="470633"/>
                </a:cubicBezTo>
                <a:cubicBezTo>
                  <a:pt x="1309905" y="476037"/>
                  <a:pt x="1312062" y="482161"/>
                  <a:pt x="1315298" y="486844"/>
                </a:cubicBezTo>
                <a:cubicBezTo>
                  <a:pt x="1320331" y="495130"/>
                  <a:pt x="1325005" y="487565"/>
                  <a:pt x="1329678" y="485763"/>
                </a:cubicBezTo>
                <a:cubicBezTo>
                  <a:pt x="1332195" y="485403"/>
                  <a:pt x="1336869" y="485043"/>
                  <a:pt x="1337947" y="486484"/>
                </a:cubicBezTo>
                <a:cubicBezTo>
                  <a:pt x="1339385" y="488285"/>
                  <a:pt x="1339385" y="492608"/>
                  <a:pt x="1338307" y="495490"/>
                </a:cubicBezTo>
                <a:cubicBezTo>
                  <a:pt x="1337228" y="498732"/>
                  <a:pt x="1334352" y="501614"/>
                  <a:pt x="1333633" y="504857"/>
                </a:cubicBezTo>
                <a:cubicBezTo>
                  <a:pt x="1333273" y="508820"/>
                  <a:pt x="1333273" y="513503"/>
                  <a:pt x="1335430" y="516385"/>
                </a:cubicBezTo>
                <a:cubicBezTo>
                  <a:pt x="1336509" y="518186"/>
                  <a:pt x="1341902" y="516745"/>
                  <a:pt x="1345497" y="516745"/>
                </a:cubicBezTo>
                <a:cubicBezTo>
                  <a:pt x="1350530" y="516385"/>
                  <a:pt x="1355563" y="516025"/>
                  <a:pt x="1363113" y="515664"/>
                </a:cubicBezTo>
                <a:cubicBezTo>
                  <a:pt x="1360237" y="521428"/>
                  <a:pt x="1359158" y="524310"/>
                  <a:pt x="1357720" y="527192"/>
                </a:cubicBezTo>
                <a:cubicBezTo>
                  <a:pt x="1355923" y="529714"/>
                  <a:pt x="1354125" y="532236"/>
                  <a:pt x="1351249" y="536919"/>
                </a:cubicBezTo>
                <a:lnTo>
                  <a:pt x="1361675" y="536919"/>
                </a:lnTo>
                <a:lnTo>
                  <a:pt x="1369224" y="536919"/>
                </a:lnTo>
                <a:cubicBezTo>
                  <a:pt x="1367786" y="545565"/>
                  <a:pt x="1366348" y="552770"/>
                  <a:pt x="1364551" y="560335"/>
                </a:cubicBezTo>
                <a:lnTo>
                  <a:pt x="1367786" y="562137"/>
                </a:lnTo>
                <a:cubicBezTo>
                  <a:pt x="1364910" y="563217"/>
                  <a:pt x="1362034" y="563578"/>
                  <a:pt x="1359158" y="565019"/>
                </a:cubicBezTo>
                <a:cubicBezTo>
                  <a:pt x="1350530" y="568982"/>
                  <a:pt x="1348013" y="579429"/>
                  <a:pt x="1354125" y="586994"/>
                </a:cubicBezTo>
                <a:cubicBezTo>
                  <a:pt x="1366708" y="602125"/>
                  <a:pt x="1379291" y="616535"/>
                  <a:pt x="1391874" y="631665"/>
                </a:cubicBezTo>
                <a:cubicBezTo>
                  <a:pt x="1393312" y="633106"/>
                  <a:pt x="1395109" y="634547"/>
                  <a:pt x="1396547" y="635628"/>
                </a:cubicBezTo>
                <a:cubicBezTo>
                  <a:pt x="1410928" y="644995"/>
                  <a:pt x="1410928" y="644995"/>
                  <a:pt x="1398345" y="657964"/>
                </a:cubicBezTo>
                <a:cubicBezTo>
                  <a:pt x="1392233" y="663728"/>
                  <a:pt x="1387200" y="670572"/>
                  <a:pt x="1380729" y="676336"/>
                </a:cubicBezTo>
                <a:cubicBezTo>
                  <a:pt x="1377853" y="679218"/>
                  <a:pt x="1372460" y="682100"/>
                  <a:pt x="1369584" y="680659"/>
                </a:cubicBezTo>
                <a:cubicBezTo>
                  <a:pt x="1366708" y="679939"/>
                  <a:pt x="1362753" y="674535"/>
                  <a:pt x="1362753" y="670933"/>
                </a:cubicBezTo>
                <a:cubicBezTo>
                  <a:pt x="1363113" y="661206"/>
                  <a:pt x="1358439" y="654721"/>
                  <a:pt x="1350889" y="651479"/>
                </a:cubicBezTo>
                <a:cubicBezTo>
                  <a:pt x="1345856" y="649318"/>
                  <a:pt x="1338307" y="650038"/>
                  <a:pt x="1333273" y="652560"/>
                </a:cubicBezTo>
                <a:cubicBezTo>
                  <a:pt x="1331116" y="653641"/>
                  <a:pt x="1329678" y="661926"/>
                  <a:pt x="1331116" y="665889"/>
                </a:cubicBezTo>
                <a:cubicBezTo>
                  <a:pt x="1335071" y="676697"/>
                  <a:pt x="1340464" y="687504"/>
                  <a:pt x="1345497" y="698312"/>
                </a:cubicBezTo>
                <a:cubicBezTo>
                  <a:pt x="1346216" y="700113"/>
                  <a:pt x="1348013" y="701914"/>
                  <a:pt x="1348013" y="703716"/>
                </a:cubicBezTo>
                <a:cubicBezTo>
                  <a:pt x="1348013" y="712001"/>
                  <a:pt x="1349811" y="724610"/>
                  <a:pt x="1345856" y="727132"/>
                </a:cubicBezTo>
                <a:cubicBezTo>
                  <a:pt x="1339745" y="730734"/>
                  <a:pt x="1329319" y="728213"/>
                  <a:pt x="1320691" y="727132"/>
                </a:cubicBezTo>
                <a:cubicBezTo>
                  <a:pt x="1316376" y="726051"/>
                  <a:pt x="1312422" y="721728"/>
                  <a:pt x="1305232" y="717405"/>
                </a:cubicBezTo>
                <a:cubicBezTo>
                  <a:pt x="1310624" y="732175"/>
                  <a:pt x="1314938" y="743703"/>
                  <a:pt x="1319612" y="757393"/>
                </a:cubicBezTo>
                <a:cubicBezTo>
                  <a:pt x="1297322" y="755592"/>
                  <a:pt x="1283661" y="744424"/>
                  <a:pt x="1272516" y="730014"/>
                </a:cubicBezTo>
                <a:cubicBezTo>
                  <a:pt x="1266405" y="721728"/>
                  <a:pt x="1262090" y="712001"/>
                  <a:pt x="1257776" y="702275"/>
                </a:cubicBezTo>
                <a:cubicBezTo>
                  <a:pt x="1252384" y="690386"/>
                  <a:pt x="1244834" y="684262"/>
                  <a:pt x="1231173" y="686423"/>
                </a:cubicBezTo>
                <a:cubicBezTo>
                  <a:pt x="1217871" y="688225"/>
                  <a:pt x="1206366" y="683181"/>
                  <a:pt x="1196300" y="675256"/>
                </a:cubicBezTo>
                <a:cubicBezTo>
                  <a:pt x="1199536" y="665169"/>
                  <a:pt x="1206366" y="661206"/>
                  <a:pt x="1216073" y="661566"/>
                </a:cubicBezTo>
                <a:cubicBezTo>
                  <a:pt x="1222185" y="661926"/>
                  <a:pt x="1228296" y="661926"/>
                  <a:pt x="1234408" y="661926"/>
                </a:cubicBezTo>
                <a:cubicBezTo>
                  <a:pt x="1245553" y="661926"/>
                  <a:pt x="1253462" y="658684"/>
                  <a:pt x="1257776" y="646436"/>
                </a:cubicBezTo>
                <a:cubicBezTo>
                  <a:pt x="1260293" y="639231"/>
                  <a:pt x="1267124" y="633467"/>
                  <a:pt x="1271438" y="626982"/>
                </a:cubicBezTo>
                <a:cubicBezTo>
                  <a:pt x="1277190" y="619056"/>
                  <a:pt x="1282582" y="611491"/>
                  <a:pt x="1287975" y="603205"/>
                </a:cubicBezTo>
                <a:cubicBezTo>
                  <a:pt x="1293368" y="594199"/>
                  <a:pt x="1291211" y="585193"/>
                  <a:pt x="1285099" y="576907"/>
                </a:cubicBezTo>
                <a:cubicBezTo>
                  <a:pt x="1271438" y="558174"/>
                  <a:pt x="1257417" y="539441"/>
                  <a:pt x="1253462" y="515664"/>
                </a:cubicBezTo>
                <a:cubicBezTo>
                  <a:pt x="1253103" y="511702"/>
                  <a:pt x="1248429" y="508459"/>
                  <a:pt x="1244834" y="504136"/>
                </a:cubicBezTo>
                <a:cubicBezTo>
                  <a:pt x="1239082" y="521428"/>
                  <a:pt x="1238722" y="520348"/>
                  <a:pt x="1220747" y="518546"/>
                </a:cubicBezTo>
                <a:cubicBezTo>
                  <a:pt x="1195222" y="516025"/>
                  <a:pt x="1171134" y="508820"/>
                  <a:pt x="1150283" y="494049"/>
                </a:cubicBezTo>
                <a:cubicBezTo>
                  <a:pt x="1147766" y="492248"/>
                  <a:pt x="1144531" y="490807"/>
                  <a:pt x="1142374" y="488645"/>
                </a:cubicBezTo>
                <a:cubicBezTo>
                  <a:pt x="1128712" y="476037"/>
                  <a:pt x="1129431" y="472434"/>
                  <a:pt x="1147047" y="466670"/>
                </a:cubicBezTo>
                <a:cubicBezTo>
                  <a:pt x="1145969" y="464148"/>
                  <a:pt x="1144890" y="461266"/>
                  <a:pt x="1143093" y="459465"/>
                </a:cubicBezTo>
                <a:cubicBezTo>
                  <a:pt x="1131948" y="450459"/>
                  <a:pt x="1133745" y="441453"/>
                  <a:pt x="1139857" y="429924"/>
                </a:cubicBezTo>
                <a:cubicBezTo>
                  <a:pt x="1151361" y="407229"/>
                  <a:pt x="1168977" y="391738"/>
                  <a:pt x="1188750" y="377688"/>
                </a:cubicBezTo>
                <a:cubicBezTo>
                  <a:pt x="1189829" y="376607"/>
                  <a:pt x="1191626" y="375166"/>
                  <a:pt x="1193064" y="375527"/>
                </a:cubicBezTo>
                <a:close/>
                <a:moveTo>
                  <a:pt x="1136940" y="344665"/>
                </a:moveTo>
                <a:cubicBezTo>
                  <a:pt x="1144408" y="345568"/>
                  <a:pt x="1151652" y="349450"/>
                  <a:pt x="1156840" y="355770"/>
                </a:cubicBezTo>
                <a:cubicBezTo>
                  <a:pt x="1162206" y="361909"/>
                  <a:pt x="1163279" y="367327"/>
                  <a:pt x="1156840" y="373827"/>
                </a:cubicBezTo>
                <a:cubicBezTo>
                  <a:pt x="1145750" y="385383"/>
                  <a:pt x="1136806" y="399829"/>
                  <a:pt x="1117130" y="397662"/>
                </a:cubicBezTo>
                <a:cubicBezTo>
                  <a:pt x="1113552" y="396940"/>
                  <a:pt x="1109259" y="403079"/>
                  <a:pt x="1104966" y="405968"/>
                </a:cubicBezTo>
                <a:cubicBezTo>
                  <a:pt x="1100673" y="408857"/>
                  <a:pt x="1096738" y="411746"/>
                  <a:pt x="1089941" y="416080"/>
                </a:cubicBezTo>
                <a:cubicBezTo>
                  <a:pt x="1087437" y="386467"/>
                  <a:pt x="1098527" y="366965"/>
                  <a:pt x="1115699" y="351437"/>
                </a:cubicBezTo>
                <a:cubicBezTo>
                  <a:pt x="1121781" y="345839"/>
                  <a:pt x="1129472" y="343762"/>
                  <a:pt x="1136940" y="344665"/>
                </a:cubicBezTo>
                <a:close/>
                <a:moveTo>
                  <a:pt x="1058144" y="340960"/>
                </a:moveTo>
                <a:cubicBezTo>
                  <a:pt x="1067953" y="340241"/>
                  <a:pt x="1078126" y="344553"/>
                  <a:pt x="1088662" y="346709"/>
                </a:cubicBezTo>
                <a:cubicBezTo>
                  <a:pt x="1087572" y="350302"/>
                  <a:pt x="1087935" y="354973"/>
                  <a:pt x="1085755" y="357129"/>
                </a:cubicBezTo>
                <a:cubicBezTo>
                  <a:pt x="1076672" y="366111"/>
                  <a:pt x="1073766" y="374735"/>
                  <a:pt x="1079216" y="387311"/>
                </a:cubicBezTo>
                <a:cubicBezTo>
                  <a:pt x="1083575" y="397731"/>
                  <a:pt x="1070496" y="417133"/>
                  <a:pt x="1058870" y="420726"/>
                </a:cubicBezTo>
                <a:cubicBezTo>
                  <a:pt x="1052694" y="422523"/>
                  <a:pt x="1046881" y="425757"/>
                  <a:pt x="1040705" y="426475"/>
                </a:cubicBezTo>
                <a:cubicBezTo>
                  <a:pt x="1038162" y="427194"/>
                  <a:pt x="1033075" y="425038"/>
                  <a:pt x="1032349" y="423242"/>
                </a:cubicBezTo>
                <a:cubicBezTo>
                  <a:pt x="1026536" y="409229"/>
                  <a:pt x="1021450" y="395215"/>
                  <a:pt x="1017090" y="380843"/>
                </a:cubicBezTo>
                <a:cubicBezTo>
                  <a:pt x="1016000" y="376531"/>
                  <a:pt x="1018543" y="370782"/>
                  <a:pt x="1019996" y="365752"/>
                </a:cubicBezTo>
                <a:cubicBezTo>
                  <a:pt x="1024356" y="367189"/>
                  <a:pt x="1029442" y="368627"/>
                  <a:pt x="1034165" y="370423"/>
                </a:cubicBezTo>
                <a:cubicBezTo>
                  <a:pt x="1035982" y="371142"/>
                  <a:pt x="1037435" y="372579"/>
                  <a:pt x="1041431" y="375094"/>
                </a:cubicBezTo>
                <a:cubicBezTo>
                  <a:pt x="1043975" y="368986"/>
                  <a:pt x="1045791" y="363956"/>
                  <a:pt x="1048334" y="358925"/>
                </a:cubicBezTo>
                <a:cubicBezTo>
                  <a:pt x="1051241" y="352458"/>
                  <a:pt x="1054511" y="341319"/>
                  <a:pt x="1058144" y="340960"/>
                </a:cubicBezTo>
                <a:close/>
                <a:moveTo>
                  <a:pt x="991190" y="325953"/>
                </a:moveTo>
                <a:cubicBezTo>
                  <a:pt x="998204" y="326689"/>
                  <a:pt x="1009280" y="326321"/>
                  <a:pt x="1007434" y="336997"/>
                </a:cubicBezTo>
                <a:cubicBezTo>
                  <a:pt x="1006326" y="342150"/>
                  <a:pt x="998204" y="346200"/>
                  <a:pt x="993036" y="350985"/>
                </a:cubicBezTo>
                <a:cubicBezTo>
                  <a:pt x="988606" y="346200"/>
                  <a:pt x="984544" y="341782"/>
                  <a:pt x="977899" y="334420"/>
                </a:cubicBezTo>
                <a:cubicBezTo>
                  <a:pt x="984544" y="330003"/>
                  <a:pt x="987867" y="325953"/>
                  <a:pt x="991190" y="325953"/>
                </a:cubicBezTo>
                <a:close/>
                <a:moveTo>
                  <a:pt x="2360573" y="316515"/>
                </a:moveTo>
                <a:cubicBezTo>
                  <a:pt x="2367360" y="319051"/>
                  <a:pt x="2372360" y="327748"/>
                  <a:pt x="2377004" y="334633"/>
                </a:cubicBezTo>
                <a:cubicBezTo>
                  <a:pt x="2377718" y="335720"/>
                  <a:pt x="2369860" y="342243"/>
                  <a:pt x="2366288" y="346229"/>
                </a:cubicBezTo>
                <a:cubicBezTo>
                  <a:pt x="2353429" y="344779"/>
                  <a:pt x="2349500" y="338619"/>
                  <a:pt x="2350572" y="329560"/>
                </a:cubicBezTo>
                <a:cubicBezTo>
                  <a:pt x="2351286" y="323400"/>
                  <a:pt x="2351643" y="313253"/>
                  <a:pt x="2360573" y="316515"/>
                </a:cubicBezTo>
                <a:close/>
                <a:moveTo>
                  <a:pt x="2826952" y="308348"/>
                </a:moveTo>
                <a:cubicBezTo>
                  <a:pt x="2829815" y="306904"/>
                  <a:pt x="2836257" y="307987"/>
                  <a:pt x="2838404" y="310514"/>
                </a:cubicBezTo>
                <a:cubicBezTo>
                  <a:pt x="2840552" y="312680"/>
                  <a:pt x="2841267" y="318818"/>
                  <a:pt x="2839478" y="321706"/>
                </a:cubicBezTo>
                <a:cubicBezTo>
                  <a:pt x="2834110" y="331814"/>
                  <a:pt x="2827668" y="341562"/>
                  <a:pt x="2820868" y="350226"/>
                </a:cubicBezTo>
                <a:cubicBezTo>
                  <a:pt x="2806911" y="367194"/>
                  <a:pt x="2791523" y="383078"/>
                  <a:pt x="2778639" y="400768"/>
                </a:cubicBezTo>
                <a:cubicBezTo>
                  <a:pt x="2772555" y="409071"/>
                  <a:pt x="2770050" y="419901"/>
                  <a:pt x="2766471" y="429649"/>
                </a:cubicBezTo>
                <a:cubicBezTo>
                  <a:pt x="2764682" y="433981"/>
                  <a:pt x="2765040" y="439396"/>
                  <a:pt x="2762535" y="442284"/>
                </a:cubicBezTo>
                <a:cubicBezTo>
                  <a:pt x="2752156" y="453837"/>
                  <a:pt x="2755019" y="465389"/>
                  <a:pt x="2758240" y="478747"/>
                </a:cubicBezTo>
                <a:cubicBezTo>
                  <a:pt x="2762535" y="497158"/>
                  <a:pt x="2768261" y="514848"/>
                  <a:pt x="2782934" y="528206"/>
                </a:cubicBezTo>
                <a:cubicBezTo>
                  <a:pt x="2785797" y="530733"/>
                  <a:pt x="2787228" y="535065"/>
                  <a:pt x="2789018" y="539036"/>
                </a:cubicBezTo>
                <a:cubicBezTo>
                  <a:pt x="2770766" y="546256"/>
                  <a:pt x="2760745" y="544090"/>
                  <a:pt x="2749293" y="532538"/>
                </a:cubicBezTo>
                <a:cubicBezTo>
                  <a:pt x="2744999" y="528567"/>
                  <a:pt x="2738915" y="525317"/>
                  <a:pt x="2733189" y="523151"/>
                </a:cubicBezTo>
                <a:cubicBezTo>
                  <a:pt x="2722095" y="519541"/>
                  <a:pt x="2717800" y="511599"/>
                  <a:pt x="2721379" y="500046"/>
                </a:cubicBezTo>
                <a:cubicBezTo>
                  <a:pt x="2722811" y="493909"/>
                  <a:pt x="2722811" y="486689"/>
                  <a:pt x="2723884" y="479469"/>
                </a:cubicBezTo>
                <a:cubicBezTo>
                  <a:pt x="2724600" y="475498"/>
                  <a:pt x="2724600" y="470443"/>
                  <a:pt x="2726747" y="466833"/>
                </a:cubicBezTo>
                <a:cubicBezTo>
                  <a:pt x="2731042" y="459613"/>
                  <a:pt x="2737841" y="453115"/>
                  <a:pt x="2728894" y="444450"/>
                </a:cubicBezTo>
                <a:cubicBezTo>
                  <a:pt x="2728537" y="443367"/>
                  <a:pt x="2728537" y="440840"/>
                  <a:pt x="2729252" y="439757"/>
                </a:cubicBezTo>
                <a:cubicBezTo>
                  <a:pt x="2737483" y="428205"/>
                  <a:pt x="2732831" y="414486"/>
                  <a:pt x="2736052" y="402573"/>
                </a:cubicBezTo>
                <a:cubicBezTo>
                  <a:pt x="2742852" y="373692"/>
                  <a:pt x="2756093" y="347338"/>
                  <a:pt x="2787228" y="335785"/>
                </a:cubicBezTo>
                <a:cubicBezTo>
                  <a:pt x="2792954" y="333619"/>
                  <a:pt x="2797607" y="328204"/>
                  <a:pt x="2802975" y="324594"/>
                </a:cubicBezTo>
                <a:cubicBezTo>
                  <a:pt x="2810848" y="318818"/>
                  <a:pt x="2818721" y="313041"/>
                  <a:pt x="2826952" y="308348"/>
                </a:cubicBezTo>
                <a:close/>
                <a:moveTo>
                  <a:pt x="1148770" y="291029"/>
                </a:moveTo>
                <a:cubicBezTo>
                  <a:pt x="1155334" y="307906"/>
                  <a:pt x="1154240" y="316165"/>
                  <a:pt x="1145488" y="319397"/>
                </a:cubicBezTo>
                <a:cubicBezTo>
                  <a:pt x="1139653" y="320833"/>
                  <a:pt x="1129077" y="313651"/>
                  <a:pt x="1128712" y="305752"/>
                </a:cubicBezTo>
                <a:cubicBezTo>
                  <a:pt x="1128712" y="292825"/>
                  <a:pt x="1141476" y="295338"/>
                  <a:pt x="1148770" y="291029"/>
                </a:cubicBezTo>
                <a:close/>
                <a:moveTo>
                  <a:pt x="831157" y="251775"/>
                </a:moveTo>
                <a:cubicBezTo>
                  <a:pt x="838427" y="251281"/>
                  <a:pt x="845876" y="252269"/>
                  <a:pt x="849466" y="254784"/>
                </a:cubicBezTo>
                <a:cubicBezTo>
                  <a:pt x="858442" y="261612"/>
                  <a:pt x="866699" y="269517"/>
                  <a:pt x="876752" y="275626"/>
                </a:cubicBezTo>
                <a:cubicBezTo>
                  <a:pt x="891113" y="284610"/>
                  <a:pt x="888600" y="306890"/>
                  <a:pt x="873880" y="314795"/>
                </a:cubicBezTo>
                <a:cubicBezTo>
                  <a:pt x="883932" y="316592"/>
                  <a:pt x="888959" y="320904"/>
                  <a:pt x="887882" y="330607"/>
                </a:cubicBezTo>
                <a:cubicBezTo>
                  <a:pt x="887523" y="331685"/>
                  <a:pt x="894703" y="333481"/>
                  <a:pt x="897934" y="335637"/>
                </a:cubicBezTo>
                <a:cubicBezTo>
                  <a:pt x="902961" y="338512"/>
                  <a:pt x="909782" y="340668"/>
                  <a:pt x="911577" y="344621"/>
                </a:cubicBezTo>
                <a:cubicBezTo>
                  <a:pt x="917321" y="360432"/>
                  <a:pt x="916603" y="360432"/>
                  <a:pt x="933836" y="351449"/>
                </a:cubicBezTo>
                <a:lnTo>
                  <a:pt x="933836" y="389899"/>
                </a:lnTo>
                <a:cubicBezTo>
                  <a:pt x="935272" y="389899"/>
                  <a:pt x="936350" y="390258"/>
                  <a:pt x="937786" y="390618"/>
                </a:cubicBezTo>
                <a:cubicBezTo>
                  <a:pt x="943171" y="378400"/>
                  <a:pt x="948556" y="366182"/>
                  <a:pt x="953583" y="354324"/>
                </a:cubicBezTo>
                <a:cubicBezTo>
                  <a:pt x="956814" y="347137"/>
                  <a:pt x="958609" y="337794"/>
                  <a:pt x="970097" y="340668"/>
                </a:cubicBezTo>
                <a:cubicBezTo>
                  <a:pt x="977278" y="342465"/>
                  <a:pt x="982304" y="354324"/>
                  <a:pt x="979432" y="364385"/>
                </a:cubicBezTo>
                <a:cubicBezTo>
                  <a:pt x="975483" y="380556"/>
                  <a:pt x="969738" y="396367"/>
                  <a:pt x="966148" y="412538"/>
                </a:cubicBezTo>
                <a:cubicBezTo>
                  <a:pt x="964712" y="419006"/>
                  <a:pt x="965430" y="426553"/>
                  <a:pt x="967225" y="433021"/>
                </a:cubicBezTo>
                <a:cubicBezTo>
                  <a:pt x="970456" y="443083"/>
                  <a:pt x="975483" y="452785"/>
                  <a:pt x="979432" y="462487"/>
                </a:cubicBezTo>
                <a:cubicBezTo>
                  <a:pt x="982304" y="470393"/>
                  <a:pt x="978714" y="473986"/>
                  <a:pt x="970456" y="473986"/>
                </a:cubicBezTo>
                <a:cubicBezTo>
                  <a:pt x="966507" y="474346"/>
                  <a:pt x="962558" y="474346"/>
                  <a:pt x="958609" y="475065"/>
                </a:cubicBezTo>
                <a:cubicBezTo>
                  <a:pt x="952864" y="476143"/>
                  <a:pt x="949992" y="478299"/>
                  <a:pt x="952864" y="485126"/>
                </a:cubicBezTo>
                <a:cubicBezTo>
                  <a:pt x="956814" y="495547"/>
                  <a:pt x="954301" y="498422"/>
                  <a:pt x="942812" y="499141"/>
                </a:cubicBezTo>
                <a:cubicBezTo>
                  <a:pt x="929528" y="500219"/>
                  <a:pt x="919476" y="496266"/>
                  <a:pt x="914449" y="482970"/>
                </a:cubicBezTo>
                <a:cubicBezTo>
                  <a:pt x="911936" y="475783"/>
                  <a:pt x="907628" y="476502"/>
                  <a:pt x="901166" y="477939"/>
                </a:cubicBezTo>
                <a:cubicBezTo>
                  <a:pt x="883932" y="482611"/>
                  <a:pt x="866340" y="486564"/>
                  <a:pt x="848748" y="489079"/>
                </a:cubicBezTo>
                <a:cubicBezTo>
                  <a:pt x="829720" y="491235"/>
                  <a:pt x="823258" y="486204"/>
                  <a:pt x="814282" y="468596"/>
                </a:cubicBezTo>
                <a:cubicBezTo>
                  <a:pt x="809974" y="459613"/>
                  <a:pt x="802435" y="451707"/>
                  <a:pt x="798486" y="442723"/>
                </a:cubicBezTo>
                <a:cubicBezTo>
                  <a:pt x="795972" y="437333"/>
                  <a:pt x="794536" y="428349"/>
                  <a:pt x="797409" y="425115"/>
                </a:cubicBezTo>
                <a:cubicBezTo>
                  <a:pt x="800999" y="421162"/>
                  <a:pt x="809256" y="419006"/>
                  <a:pt x="815360" y="419725"/>
                </a:cubicBezTo>
                <a:cubicBezTo>
                  <a:pt x="826848" y="420803"/>
                  <a:pt x="837619" y="424396"/>
                  <a:pt x="848748" y="426553"/>
                </a:cubicBezTo>
                <a:cubicBezTo>
                  <a:pt x="851621" y="427271"/>
                  <a:pt x="855211" y="426912"/>
                  <a:pt x="859878" y="424037"/>
                </a:cubicBezTo>
                <a:cubicBezTo>
                  <a:pt x="856288" y="421162"/>
                  <a:pt x="853416" y="417928"/>
                  <a:pt x="849825" y="415772"/>
                </a:cubicBezTo>
                <a:cubicBezTo>
                  <a:pt x="837619" y="409304"/>
                  <a:pt x="825053" y="403195"/>
                  <a:pt x="813205" y="396367"/>
                </a:cubicBezTo>
                <a:cubicBezTo>
                  <a:pt x="809974" y="394571"/>
                  <a:pt x="807820" y="390977"/>
                  <a:pt x="805307" y="388462"/>
                </a:cubicBezTo>
                <a:cubicBezTo>
                  <a:pt x="808897" y="385227"/>
                  <a:pt x="812128" y="381634"/>
                  <a:pt x="816437" y="380197"/>
                </a:cubicBezTo>
                <a:cubicBezTo>
                  <a:pt x="821104" y="378400"/>
                  <a:pt x="826489" y="378400"/>
                  <a:pt x="833670" y="377322"/>
                </a:cubicBezTo>
                <a:cubicBezTo>
                  <a:pt x="829002" y="373728"/>
                  <a:pt x="826848" y="371213"/>
                  <a:pt x="824335" y="369776"/>
                </a:cubicBezTo>
                <a:cubicBezTo>
                  <a:pt x="809256" y="360432"/>
                  <a:pt x="808179" y="355761"/>
                  <a:pt x="821822" y="344262"/>
                </a:cubicBezTo>
                <a:cubicBezTo>
                  <a:pt x="834747" y="333841"/>
                  <a:pt x="849825" y="326294"/>
                  <a:pt x="864186" y="315873"/>
                </a:cubicBezTo>
                <a:cubicBezTo>
                  <a:pt x="851980" y="319826"/>
                  <a:pt x="839414" y="322701"/>
                  <a:pt x="828643" y="328810"/>
                </a:cubicBezTo>
                <a:cubicBezTo>
                  <a:pt x="815719" y="335637"/>
                  <a:pt x="804589" y="345699"/>
                  <a:pt x="793459" y="354683"/>
                </a:cubicBezTo>
                <a:cubicBezTo>
                  <a:pt x="787715" y="358636"/>
                  <a:pt x="762225" y="362229"/>
                  <a:pt x="757198" y="358636"/>
                </a:cubicBezTo>
                <a:cubicBezTo>
                  <a:pt x="751813" y="355042"/>
                  <a:pt x="749300" y="330247"/>
                  <a:pt x="754685" y="324138"/>
                </a:cubicBezTo>
                <a:cubicBezTo>
                  <a:pt x="774072" y="301859"/>
                  <a:pt x="793818" y="279579"/>
                  <a:pt x="813923" y="257659"/>
                </a:cubicBezTo>
                <a:cubicBezTo>
                  <a:pt x="816796" y="254245"/>
                  <a:pt x="823886" y="252269"/>
                  <a:pt x="831157" y="251775"/>
                </a:cubicBezTo>
                <a:close/>
                <a:moveTo>
                  <a:pt x="2297242" y="247736"/>
                </a:moveTo>
                <a:cubicBezTo>
                  <a:pt x="2300003" y="246881"/>
                  <a:pt x="2303172" y="247511"/>
                  <a:pt x="2305345" y="250030"/>
                </a:cubicBezTo>
                <a:cubicBezTo>
                  <a:pt x="2315486" y="260465"/>
                  <a:pt x="2324902" y="271260"/>
                  <a:pt x="2335043" y="281695"/>
                </a:cubicBezTo>
                <a:cubicBezTo>
                  <a:pt x="2341200" y="288172"/>
                  <a:pt x="2341200" y="292490"/>
                  <a:pt x="2336130" y="300766"/>
                </a:cubicBezTo>
                <a:cubicBezTo>
                  <a:pt x="2330697" y="310122"/>
                  <a:pt x="2328524" y="321636"/>
                  <a:pt x="2325627" y="332791"/>
                </a:cubicBezTo>
                <a:cubicBezTo>
                  <a:pt x="2322367" y="344666"/>
                  <a:pt x="2319832" y="357260"/>
                  <a:pt x="2316210" y="369494"/>
                </a:cubicBezTo>
                <a:cubicBezTo>
                  <a:pt x="2314037" y="377770"/>
                  <a:pt x="2309329" y="379569"/>
                  <a:pt x="2303535" y="372733"/>
                </a:cubicBezTo>
                <a:cubicBezTo>
                  <a:pt x="2297016" y="364456"/>
                  <a:pt x="2291221" y="355461"/>
                  <a:pt x="2285064" y="346825"/>
                </a:cubicBezTo>
                <a:cubicBezTo>
                  <a:pt x="2289410" y="343226"/>
                  <a:pt x="2292307" y="340348"/>
                  <a:pt x="2295929" y="336749"/>
                </a:cubicBezTo>
                <a:cubicBezTo>
                  <a:pt x="2294118" y="335310"/>
                  <a:pt x="2292307" y="333871"/>
                  <a:pt x="2290497" y="332791"/>
                </a:cubicBezTo>
                <a:cubicBezTo>
                  <a:pt x="2282529" y="328473"/>
                  <a:pt x="2282529" y="323795"/>
                  <a:pt x="2289048" y="317678"/>
                </a:cubicBezTo>
                <a:cubicBezTo>
                  <a:pt x="2293032" y="314080"/>
                  <a:pt x="2303897" y="310482"/>
                  <a:pt x="2296291" y="303285"/>
                </a:cubicBezTo>
                <a:cubicBezTo>
                  <a:pt x="2288686" y="296088"/>
                  <a:pt x="2283978" y="305084"/>
                  <a:pt x="2279994" y="310122"/>
                </a:cubicBezTo>
                <a:cubicBezTo>
                  <a:pt x="2275286" y="315879"/>
                  <a:pt x="2269853" y="315879"/>
                  <a:pt x="2266956" y="310122"/>
                </a:cubicBezTo>
                <a:cubicBezTo>
                  <a:pt x="2259350" y="295369"/>
                  <a:pt x="2252831" y="280256"/>
                  <a:pt x="2246674" y="264783"/>
                </a:cubicBezTo>
                <a:cubicBezTo>
                  <a:pt x="2246312" y="262984"/>
                  <a:pt x="2251020" y="257586"/>
                  <a:pt x="2254642" y="255787"/>
                </a:cubicBezTo>
                <a:cubicBezTo>
                  <a:pt x="2257539" y="254708"/>
                  <a:pt x="2264420" y="254708"/>
                  <a:pt x="2265145" y="256507"/>
                </a:cubicBezTo>
                <a:cubicBezTo>
                  <a:pt x="2267680" y="262984"/>
                  <a:pt x="2271302" y="262984"/>
                  <a:pt x="2277459" y="262264"/>
                </a:cubicBezTo>
                <a:cubicBezTo>
                  <a:pt x="2281080" y="261545"/>
                  <a:pt x="2285064" y="265503"/>
                  <a:pt x="2290134" y="268021"/>
                </a:cubicBezTo>
                <a:cubicBezTo>
                  <a:pt x="2290497" y="262624"/>
                  <a:pt x="2290497" y="258666"/>
                  <a:pt x="2291583" y="254348"/>
                </a:cubicBezTo>
                <a:cubicBezTo>
                  <a:pt x="2292126" y="250930"/>
                  <a:pt x="2294480" y="248591"/>
                  <a:pt x="2297242" y="247736"/>
                </a:cubicBezTo>
                <a:close/>
                <a:moveTo>
                  <a:pt x="377060" y="237414"/>
                </a:moveTo>
                <a:cubicBezTo>
                  <a:pt x="378501" y="237054"/>
                  <a:pt x="379581" y="237414"/>
                  <a:pt x="380662" y="238134"/>
                </a:cubicBezTo>
                <a:cubicBezTo>
                  <a:pt x="381742" y="238494"/>
                  <a:pt x="382822" y="239574"/>
                  <a:pt x="384263" y="240654"/>
                </a:cubicBezTo>
                <a:cubicBezTo>
                  <a:pt x="382822" y="244253"/>
                  <a:pt x="381022" y="247853"/>
                  <a:pt x="379581" y="252532"/>
                </a:cubicBezTo>
                <a:cubicBezTo>
                  <a:pt x="399749" y="254332"/>
                  <a:pt x="410913" y="266210"/>
                  <a:pt x="415594" y="284928"/>
                </a:cubicBezTo>
                <a:cubicBezTo>
                  <a:pt x="415955" y="286727"/>
                  <a:pt x="417395" y="289607"/>
                  <a:pt x="418836" y="289607"/>
                </a:cubicBezTo>
                <a:cubicBezTo>
                  <a:pt x="440444" y="292846"/>
                  <a:pt x="451608" y="313364"/>
                  <a:pt x="470695" y="319843"/>
                </a:cubicBezTo>
                <a:cubicBezTo>
                  <a:pt x="498425" y="329201"/>
                  <a:pt x="516432" y="350798"/>
                  <a:pt x="534799" y="371675"/>
                </a:cubicBezTo>
                <a:cubicBezTo>
                  <a:pt x="544882" y="383194"/>
                  <a:pt x="554246" y="395432"/>
                  <a:pt x="563969" y="407311"/>
                </a:cubicBezTo>
                <a:cubicBezTo>
                  <a:pt x="565770" y="409470"/>
                  <a:pt x="568291" y="410910"/>
                  <a:pt x="572253" y="414510"/>
                </a:cubicBezTo>
                <a:cubicBezTo>
                  <a:pt x="576214" y="404791"/>
                  <a:pt x="579455" y="396872"/>
                  <a:pt x="581976" y="390753"/>
                </a:cubicBezTo>
                <a:cubicBezTo>
                  <a:pt x="591700" y="389313"/>
                  <a:pt x="599983" y="388233"/>
                  <a:pt x="607906" y="386793"/>
                </a:cubicBezTo>
                <a:cubicBezTo>
                  <a:pt x="621231" y="383914"/>
                  <a:pt x="634196" y="380674"/>
                  <a:pt x="645720" y="378155"/>
                </a:cubicBezTo>
                <a:cubicBezTo>
                  <a:pt x="659045" y="404431"/>
                  <a:pt x="670569" y="378155"/>
                  <a:pt x="685695" y="381034"/>
                </a:cubicBezTo>
                <a:cubicBezTo>
                  <a:pt x="685695" y="387513"/>
                  <a:pt x="686055" y="394712"/>
                  <a:pt x="685695" y="401911"/>
                </a:cubicBezTo>
                <a:cubicBezTo>
                  <a:pt x="684974" y="409830"/>
                  <a:pt x="688576" y="413430"/>
                  <a:pt x="696139" y="413430"/>
                </a:cubicBezTo>
                <a:cubicBezTo>
                  <a:pt x="697579" y="413430"/>
                  <a:pt x="699380" y="413070"/>
                  <a:pt x="699740" y="413790"/>
                </a:cubicBezTo>
                <a:cubicBezTo>
                  <a:pt x="709464" y="421709"/>
                  <a:pt x="719547" y="421709"/>
                  <a:pt x="730711" y="418109"/>
                </a:cubicBezTo>
                <a:cubicBezTo>
                  <a:pt x="733232" y="417029"/>
                  <a:pt x="737914" y="421349"/>
                  <a:pt x="740435" y="424228"/>
                </a:cubicBezTo>
                <a:cubicBezTo>
                  <a:pt x="757001" y="440786"/>
                  <a:pt x="773567" y="456624"/>
                  <a:pt x="794455" y="467782"/>
                </a:cubicBezTo>
                <a:cubicBezTo>
                  <a:pt x="806700" y="473901"/>
                  <a:pt x="806340" y="481100"/>
                  <a:pt x="796976" y="490819"/>
                </a:cubicBezTo>
                <a:cubicBezTo>
                  <a:pt x="794095" y="494058"/>
                  <a:pt x="792654" y="499098"/>
                  <a:pt x="790854" y="503057"/>
                </a:cubicBezTo>
                <a:cubicBezTo>
                  <a:pt x="794455" y="504857"/>
                  <a:pt x="798417" y="507737"/>
                  <a:pt x="802378" y="508456"/>
                </a:cubicBezTo>
                <a:cubicBezTo>
                  <a:pt x="813182" y="510616"/>
                  <a:pt x="824706" y="510616"/>
                  <a:pt x="834790" y="513856"/>
                </a:cubicBezTo>
                <a:cubicBezTo>
                  <a:pt x="839832" y="515295"/>
                  <a:pt x="844154" y="521415"/>
                  <a:pt x="846675" y="526454"/>
                </a:cubicBezTo>
                <a:cubicBezTo>
                  <a:pt x="850636" y="533293"/>
                  <a:pt x="852437" y="541212"/>
                  <a:pt x="855678" y="550931"/>
                </a:cubicBezTo>
                <a:cubicBezTo>
                  <a:pt x="863961" y="539772"/>
                  <a:pt x="870443" y="531493"/>
                  <a:pt x="876205" y="522854"/>
                </a:cubicBezTo>
                <a:cubicBezTo>
                  <a:pt x="887010" y="505217"/>
                  <a:pt x="902496" y="506657"/>
                  <a:pt x="914020" y="518895"/>
                </a:cubicBezTo>
                <a:cubicBezTo>
                  <a:pt x="932387" y="538332"/>
                  <a:pt x="954715" y="543372"/>
                  <a:pt x="978844" y="545531"/>
                </a:cubicBezTo>
                <a:cubicBezTo>
                  <a:pt x="982445" y="545891"/>
                  <a:pt x="986767" y="542292"/>
                  <a:pt x="990368" y="539412"/>
                </a:cubicBezTo>
                <a:cubicBezTo>
                  <a:pt x="994690" y="536533"/>
                  <a:pt x="996490" y="528254"/>
                  <a:pt x="1003693" y="533653"/>
                </a:cubicBezTo>
                <a:cubicBezTo>
                  <a:pt x="1009815" y="538332"/>
                  <a:pt x="1015217" y="543372"/>
                  <a:pt x="1010896" y="552370"/>
                </a:cubicBezTo>
                <a:cubicBezTo>
                  <a:pt x="1008015" y="558489"/>
                  <a:pt x="1006214" y="564969"/>
                  <a:pt x="1004053" y="571088"/>
                </a:cubicBezTo>
                <a:cubicBezTo>
                  <a:pt x="1005134" y="571808"/>
                  <a:pt x="1006214" y="572528"/>
                  <a:pt x="1007295" y="572887"/>
                </a:cubicBezTo>
                <a:cubicBezTo>
                  <a:pt x="1009095" y="570728"/>
                  <a:pt x="1011256" y="568568"/>
                  <a:pt x="1013057" y="566408"/>
                </a:cubicBezTo>
                <a:cubicBezTo>
                  <a:pt x="1021340" y="556690"/>
                  <a:pt x="1029983" y="546611"/>
                  <a:pt x="1038986" y="537252"/>
                </a:cubicBezTo>
                <a:cubicBezTo>
                  <a:pt x="1044028" y="531853"/>
                  <a:pt x="1051591" y="528614"/>
                  <a:pt x="1049430" y="518535"/>
                </a:cubicBezTo>
                <a:cubicBezTo>
                  <a:pt x="1049070" y="516015"/>
                  <a:pt x="1057713" y="512056"/>
                  <a:pt x="1064556" y="506657"/>
                </a:cubicBezTo>
                <a:cubicBezTo>
                  <a:pt x="1059874" y="501617"/>
                  <a:pt x="1054472" y="494778"/>
                  <a:pt x="1047990" y="489739"/>
                </a:cubicBezTo>
                <a:cubicBezTo>
                  <a:pt x="1039346" y="482180"/>
                  <a:pt x="1038266" y="475341"/>
                  <a:pt x="1043668" y="465262"/>
                </a:cubicBezTo>
                <a:cubicBezTo>
                  <a:pt x="1051231" y="449065"/>
                  <a:pt x="1060594" y="435027"/>
                  <a:pt x="1076800" y="427108"/>
                </a:cubicBezTo>
                <a:cubicBezTo>
                  <a:pt x="1086524" y="422428"/>
                  <a:pt x="1092286" y="424948"/>
                  <a:pt x="1092646" y="435387"/>
                </a:cubicBezTo>
                <a:cubicBezTo>
                  <a:pt x="1094087" y="455904"/>
                  <a:pt x="1096608" y="477141"/>
                  <a:pt x="1082563" y="495858"/>
                </a:cubicBezTo>
                <a:cubicBezTo>
                  <a:pt x="1081122" y="498018"/>
                  <a:pt x="1079681" y="501977"/>
                  <a:pt x="1080402" y="504137"/>
                </a:cubicBezTo>
                <a:cubicBezTo>
                  <a:pt x="1083643" y="514936"/>
                  <a:pt x="1087965" y="525374"/>
                  <a:pt x="1092646" y="537252"/>
                </a:cubicBezTo>
                <a:cubicBezTo>
                  <a:pt x="1096608" y="535093"/>
                  <a:pt x="1101289" y="531853"/>
                  <a:pt x="1105971" y="529334"/>
                </a:cubicBezTo>
                <a:cubicBezTo>
                  <a:pt x="1114254" y="534733"/>
                  <a:pt x="1114614" y="541212"/>
                  <a:pt x="1112093" y="549851"/>
                </a:cubicBezTo>
                <a:cubicBezTo>
                  <a:pt x="1109933" y="556690"/>
                  <a:pt x="1109212" y="564609"/>
                  <a:pt x="1109212" y="572528"/>
                </a:cubicBezTo>
                <a:cubicBezTo>
                  <a:pt x="1108852" y="575047"/>
                  <a:pt x="1111373" y="577567"/>
                  <a:pt x="1113174" y="580086"/>
                </a:cubicBezTo>
                <a:cubicBezTo>
                  <a:pt x="1115335" y="579007"/>
                  <a:pt x="1118216" y="577927"/>
                  <a:pt x="1120016" y="576127"/>
                </a:cubicBezTo>
                <a:cubicBezTo>
                  <a:pt x="1131901" y="561729"/>
                  <a:pt x="1144506" y="548051"/>
                  <a:pt x="1155670" y="532573"/>
                </a:cubicBezTo>
                <a:cubicBezTo>
                  <a:pt x="1170435" y="512416"/>
                  <a:pt x="1174757" y="511696"/>
                  <a:pt x="1192043" y="530773"/>
                </a:cubicBezTo>
                <a:cubicBezTo>
                  <a:pt x="1199246" y="539052"/>
                  <a:pt x="1200686" y="546251"/>
                  <a:pt x="1192763" y="554170"/>
                </a:cubicBezTo>
                <a:cubicBezTo>
                  <a:pt x="1183400" y="563169"/>
                  <a:pt x="1179439" y="573247"/>
                  <a:pt x="1180519" y="586926"/>
                </a:cubicBezTo>
                <a:cubicBezTo>
                  <a:pt x="1182320" y="602043"/>
                  <a:pt x="1160712" y="616801"/>
                  <a:pt x="1145946" y="614282"/>
                </a:cubicBezTo>
                <a:cubicBezTo>
                  <a:pt x="1136583" y="612482"/>
                  <a:pt x="1126139" y="613202"/>
                  <a:pt x="1116055" y="613922"/>
                </a:cubicBezTo>
                <a:cubicBezTo>
                  <a:pt x="1113894" y="613922"/>
                  <a:pt x="1112093" y="618241"/>
                  <a:pt x="1110293" y="620401"/>
                </a:cubicBezTo>
                <a:cubicBezTo>
                  <a:pt x="1107772" y="624360"/>
                  <a:pt x="1105971" y="628680"/>
                  <a:pt x="1102370" y="631199"/>
                </a:cubicBezTo>
                <a:cubicBezTo>
                  <a:pt x="1088685" y="641998"/>
                  <a:pt x="1085804" y="641998"/>
                  <a:pt x="1071038" y="630839"/>
                </a:cubicBezTo>
                <a:cubicBezTo>
                  <a:pt x="1069598" y="630120"/>
                  <a:pt x="1067797" y="629400"/>
                  <a:pt x="1064556" y="630839"/>
                </a:cubicBezTo>
                <a:cubicBezTo>
                  <a:pt x="1070678" y="636959"/>
                  <a:pt x="1076800" y="643438"/>
                  <a:pt x="1082202" y="649197"/>
                </a:cubicBezTo>
                <a:cubicBezTo>
                  <a:pt x="1072839" y="676193"/>
                  <a:pt x="1050150" y="674393"/>
                  <a:pt x="1029623" y="676913"/>
                </a:cubicBezTo>
                <a:cubicBezTo>
                  <a:pt x="1024581" y="677633"/>
                  <a:pt x="1019179" y="677273"/>
                  <a:pt x="1014497" y="677633"/>
                </a:cubicBezTo>
                <a:cubicBezTo>
                  <a:pt x="1013777" y="679433"/>
                  <a:pt x="1013417" y="680512"/>
                  <a:pt x="1013417" y="680872"/>
                </a:cubicBezTo>
                <a:cubicBezTo>
                  <a:pt x="1015217" y="686632"/>
                  <a:pt x="1017018" y="692031"/>
                  <a:pt x="1018819" y="697430"/>
                </a:cubicBezTo>
                <a:cubicBezTo>
                  <a:pt x="1013417" y="698870"/>
                  <a:pt x="1007655" y="699950"/>
                  <a:pt x="1002253" y="701750"/>
                </a:cubicBezTo>
                <a:cubicBezTo>
                  <a:pt x="999732" y="702829"/>
                  <a:pt x="996851" y="704269"/>
                  <a:pt x="995050" y="706429"/>
                </a:cubicBezTo>
                <a:cubicBezTo>
                  <a:pt x="973082" y="731625"/>
                  <a:pt x="948953" y="755022"/>
                  <a:pt x="938149" y="788137"/>
                </a:cubicBezTo>
                <a:cubicBezTo>
                  <a:pt x="934908" y="797136"/>
                  <a:pt x="934547" y="803615"/>
                  <a:pt x="939229" y="812254"/>
                </a:cubicBezTo>
                <a:cubicBezTo>
                  <a:pt x="944991" y="822693"/>
                  <a:pt x="948233" y="834571"/>
                  <a:pt x="952914" y="846089"/>
                </a:cubicBezTo>
                <a:cubicBezTo>
                  <a:pt x="951474" y="846449"/>
                  <a:pt x="950393" y="847169"/>
                  <a:pt x="949313" y="848249"/>
                </a:cubicBezTo>
                <a:cubicBezTo>
                  <a:pt x="951474" y="848609"/>
                  <a:pt x="953995" y="849689"/>
                  <a:pt x="956156" y="849329"/>
                </a:cubicBezTo>
                <a:cubicBezTo>
                  <a:pt x="968400" y="848249"/>
                  <a:pt x="978484" y="852569"/>
                  <a:pt x="987487" y="860487"/>
                </a:cubicBezTo>
                <a:cubicBezTo>
                  <a:pt x="1008375" y="879205"/>
                  <a:pt x="1028182" y="898642"/>
                  <a:pt x="1054472" y="909081"/>
                </a:cubicBezTo>
                <a:cubicBezTo>
                  <a:pt x="1064556" y="913040"/>
                  <a:pt x="1066356" y="920599"/>
                  <a:pt x="1062755" y="929958"/>
                </a:cubicBezTo>
                <a:cubicBezTo>
                  <a:pt x="1055552" y="949035"/>
                  <a:pt x="1056633" y="966673"/>
                  <a:pt x="1068877" y="983230"/>
                </a:cubicBezTo>
                <a:cubicBezTo>
                  <a:pt x="1071759" y="986830"/>
                  <a:pt x="1075720" y="991149"/>
                  <a:pt x="1079681" y="992589"/>
                </a:cubicBezTo>
                <a:cubicBezTo>
                  <a:pt x="1087244" y="996189"/>
                  <a:pt x="1093727" y="995469"/>
                  <a:pt x="1094447" y="985030"/>
                </a:cubicBezTo>
                <a:cubicBezTo>
                  <a:pt x="1095527" y="974951"/>
                  <a:pt x="1098048" y="964873"/>
                  <a:pt x="1098048" y="954794"/>
                </a:cubicBezTo>
                <a:cubicBezTo>
                  <a:pt x="1098408" y="931757"/>
                  <a:pt x="1109573" y="916640"/>
                  <a:pt x="1129020" y="906201"/>
                </a:cubicBezTo>
                <a:cubicBezTo>
                  <a:pt x="1149908" y="894683"/>
                  <a:pt x="1156750" y="881005"/>
                  <a:pt x="1149547" y="856168"/>
                </a:cubicBezTo>
                <a:cubicBezTo>
                  <a:pt x="1145586" y="841410"/>
                  <a:pt x="1148467" y="829172"/>
                  <a:pt x="1152068" y="815854"/>
                </a:cubicBezTo>
                <a:cubicBezTo>
                  <a:pt x="1158191" y="795696"/>
                  <a:pt x="1164673" y="775539"/>
                  <a:pt x="1170795" y="755382"/>
                </a:cubicBezTo>
                <a:cubicBezTo>
                  <a:pt x="1176557" y="734865"/>
                  <a:pt x="1177998" y="735585"/>
                  <a:pt x="1199246" y="737025"/>
                </a:cubicBezTo>
                <a:cubicBezTo>
                  <a:pt x="1234179" y="740264"/>
                  <a:pt x="1246423" y="768700"/>
                  <a:pt x="1264430" y="791017"/>
                </a:cubicBezTo>
                <a:cubicBezTo>
                  <a:pt x="1266231" y="793177"/>
                  <a:pt x="1265150" y="798936"/>
                  <a:pt x="1263710" y="802535"/>
                </a:cubicBezTo>
                <a:cubicBezTo>
                  <a:pt x="1259748" y="816574"/>
                  <a:pt x="1262990" y="829172"/>
                  <a:pt x="1269112" y="841410"/>
                </a:cubicBezTo>
                <a:cubicBezTo>
                  <a:pt x="1273073" y="849329"/>
                  <a:pt x="1278835" y="853288"/>
                  <a:pt x="1286758" y="848249"/>
                </a:cubicBezTo>
                <a:cubicBezTo>
                  <a:pt x="1295762" y="842130"/>
                  <a:pt x="1303685" y="835291"/>
                  <a:pt x="1311608" y="827732"/>
                </a:cubicBezTo>
                <a:cubicBezTo>
                  <a:pt x="1317010" y="822693"/>
                  <a:pt x="1320971" y="816214"/>
                  <a:pt x="1327093" y="808655"/>
                </a:cubicBezTo>
                <a:cubicBezTo>
                  <a:pt x="1335376" y="821973"/>
                  <a:pt x="1336817" y="833851"/>
                  <a:pt x="1337897" y="846449"/>
                </a:cubicBezTo>
                <a:cubicBezTo>
                  <a:pt x="1338258" y="853288"/>
                  <a:pt x="1340778" y="859768"/>
                  <a:pt x="1342219" y="866607"/>
                </a:cubicBezTo>
                <a:cubicBezTo>
                  <a:pt x="1344380" y="874525"/>
                  <a:pt x="1347621" y="882804"/>
                  <a:pt x="1347981" y="890723"/>
                </a:cubicBezTo>
                <a:cubicBezTo>
                  <a:pt x="1348341" y="910520"/>
                  <a:pt x="1352663" y="927438"/>
                  <a:pt x="1372830" y="937157"/>
                </a:cubicBezTo>
                <a:cubicBezTo>
                  <a:pt x="1385795" y="943276"/>
                  <a:pt x="1385075" y="947955"/>
                  <a:pt x="1372830" y="955154"/>
                </a:cubicBezTo>
                <a:cubicBezTo>
                  <a:pt x="1368869" y="957674"/>
                  <a:pt x="1364547" y="959834"/>
                  <a:pt x="1360946" y="963793"/>
                </a:cubicBezTo>
                <a:cubicBezTo>
                  <a:pt x="1363107" y="963433"/>
                  <a:pt x="1365628" y="963793"/>
                  <a:pt x="1367068" y="963073"/>
                </a:cubicBezTo>
                <a:cubicBezTo>
                  <a:pt x="1380033" y="954074"/>
                  <a:pt x="1391197" y="959834"/>
                  <a:pt x="1401641" y="967393"/>
                </a:cubicBezTo>
                <a:cubicBezTo>
                  <a:pt x="1411725" y="974592"/>
                  <a:pt x="1407763" y="1001228"/>
                  <a:pt x="1396239" y="1006987"/>
                </a:cubicBezTo>
                <a:cubicBezTo>
                  <a:pt x="1380033" y="1014906"/>
                  <a:pt x="1363827" y="1022465"/>
                  <a:pt x="1347981" y="1030024"/>
                </a:cubicBezTo>
                <a:cubicBezTo>
                  <a:pt x="1344380" y="1031464"/>
                  <a:pt x="1340778" y="1032543"/>
                  <a:pt x="1337177" y="1032184"/>
                </a:cubicBezTo>
                <a:cubicBezTo>
                  <a:pt x="1320971" y="1031824"/>
                  <a:pt x="1304405" y="1032543"/>
                  <a:pt x="1288199" y="1030024"/>
                </a:cubicBezTo>
                <a:cubicBezTo>
                  <a:pt x="1272353" y="1027864"/>
                  <a:pt x="1258308" y="1030384"/>
                  <a:pt x="1245703" y="1040462"/>
                </a:cubicBezTo>
                <a:cubicBezTo>
                  <a:pt x="1233819" y="1049461"/>
                  <a:pt x="1221574" y="1057740"/>
                  <a:pt x="1209330" y="1066379"/>
                </a:cubicBezTo>
                <a:cubicBezTo>
                  <a:pt x="1210050" y="1067459"/>
                  <a:pt x="1210770" y="1068538"/>
                  <a:pt x="1211490" y="1069978"/>
                </a:cubicBezTo>
                <a:cubicBezTo>
                  <a:pt x="1216172" y="1067459"/>
                  <a:pt x="1221934" y="1066019"/>
                  <a:pt x="1226616" y="1062779"/>
                </a:cubicBezTo>
                <a:cubicBezTo>
                  <a:pt x="1238500" y="1054860"/>
                  <a:pt x="1252186" y="1055220"/>
                  <a:pt x="1265511" y="1057020"/>
                </a:cubicBezTo>
                <a:cubicBezTo>
                  <a:pt x="1268031" y="1057380"/>
                  <a:pt x="1271993" y="1059540"/>
                  <a:pt x="1272713" y="1061699"/>
                </a:cubicBezTo>
                <a:cubicBezTo>
                  <a:pt x="1273794" y="1064219"/>
                  <a:pt x="1272353" y="1067819"/>
                  <a:pt x="1270913" y="1070698"/>
                </a:cubicBezTo>
                <a:cubicBezTo>
                  <a:pt x="1268752" y="1074298"/>
                  <a:pt x="1262629" y="1078617"/>
                  <a:pt x="1263350" y="1080777"/>
                </a:cubicBezTo>
                <a:cubicBezTo>
                  <a:pt x="1267311" y="1090855"/>
                  <a:pt x="1271273" y="1101294"/>
                  <a:pt x="1278115" y="1109213"/>
                </a:cubicBezTo>
                <a:cubicBezTo>
                  <a:pt x="1284237" y="1116052"/>
                  <a:pt x="1293961" y="1120011"/>
                  <a:pt x="1305125" y="1127570"/>
                </a:cubicBezTo>
                <a:cubicBezTo>
                  <a:pt x="1284598" y="1137289"/>
                  <a:pt x="1266951" y="1145928"/>
                  <a:pt x="1248944" y="1154207"/>
                </a:cubicBezTo>
                <a:cubicBezTo>
                  <a:pt x="1247144" y="1155286"/>
                  <a:pt x="1242822" y="1153487"/>
                  <a:pt x="1242102" y="1151687"/>
                </a:cubicBezTo>
                <a:cubicBezTo>
                  <a:pt x="1241021" y="1149887"/>
                  <a:pt x="1242462" y="1145928"/>
                  <a:pt x="1243902" y="1144488"/>
                </a:cubicBezTo>
                <a:cubicBezTo>
                  <a:pt x="1247504" y="1140888"/>
                  <a:pt x="1252186" y="1137649"/>
                  <a:pt x="1256507" y="1134769"/>
                </a:cubicBezTo>
                <a:cubicBezTo>
                  <a:pt x="1259748" y="1132969"/>
                  <a:pt x="1263350" y="1131530"/>
                  <a:pt x="1267311" y="1130090"/>
                </a:cubicBezTo>
                <a:cubicBezTo>
                  <a:pt x="1265511" y="1127930"/>
                  <a:pt x="1264070" y="1126130"/>
                  <a:pt x="1262629" y="1124331"/>
                </a:cubicBezTo>
                <a:cubicBezTo>
                  <a:pt x="1256147" y="1126130"/>
                  <a:pt x="1249304" y="1127570"/>
                  <a:pt x="1243182" y="1129730"/>
                </a:cubicBezTo>
                <a:cubicBezTo>
                  <a:pt x="1230217" y="1134769"/>
                  <a:pt x="1217613" y="1140528"/>
                  <a:pt x="1204288" y="1144848"/>
                </a:cubicBezTo>
                <a:cubicBezTo>
                  <a:pt x="1185561" y="1150607"/>
                  <a:pt x="1178718" y="1167165"/>
                  <a:pt x="1170795" y="1181923"/>
                </a:cubicBezTo>
                <a:cubicBezTo>
                  <a:pt x="1166474" y="1190921"/>
                  <a:pt x="1160712" y="1195961"/>
                  <a:pt x="1151708" y="1199200"/>
                </a:cubicBezTo>
                <a:cubicBezTo>
                  <a:pt x="1143785" y="1202080"/>
                  <a:pt x="1135862" y="1204959"/>
                  <a:pt x="1128300" y="1208919"/>
                </a:cubicBezTo>
                <a:cubicBezTo>
                  <a:pt x="1123618" y="1211798"/>
                  <a:pt x="1120377" y="1216478"/>
                  <a:pt x="1116415" y="1220437"/>
                </a:cubicBezTo>
                <a:cubicBezTo>
                  <a:pt x="1110653" y="1226556"/>
                  <a:pt x="1104531" y="1231956"/>
                  <a:pt x="1099489" y="1238435"/>
                </a:cubicBezTo>
                <a:cubicBezTo>
                  <a:pt x="1095167" y="1243834"/>
                  <a:pt x="1091566" y="1250313"/>
                  <a:pt x="1087604" y="1256792"/>
                </a:cubicBezTo>
                <a:cubicBezTo>
                  <a:pt x="1084003" y="1253913"/>
                  <a:pt x="1080762" y="1251033"/>
                  <a:pt x="1075360" y="1246714"/>
                </a:cubicBezTo>
                <a:cubicBezTo>
                  <a:pt x="1074279" y="1252473"/>
                  <a:pt x="1072839" y="1256432"/>
                  <a:pt x="1072839" y="1260392"/>
                </a:cubicBezTo>
                <a:cubicBezTo>
                  <a:pt x="1072839" y="1264711"/>
                  <a:pt x="1073919" y="1269031"/>
                  <a:pt x="1074640" y="1273710"/>
                </a:cubicBezTo>
                <a:cubicBezTo>
                  <a:pt x="1076800" y="1295307"/>
                  <a:pt x="1072839" y="1313304"/>
                  <a:pt x="1052311" y="1326263"/>
                </a:cubicBezTo>
                <a:cubicBezTo>
                  <a:pt x="1035385" y="1336701"/>
                  <a:pt x="1021340" y="1351459"/>
                  <a:pt x="1005134" y="1363337"/>
                </a:cubicBezTo>
                <a:cubicBezTo>
                  <a:pt x="986047" y="1377015"/>
                  <a:pt x="988207" y="1395733"/>
                  <a:pt x="990368" y="1415170"/>
                </a:cubicBezTo>
                <a:cubicBezTo>
                  <a:pt x="992169" y="1429928"/>
                  <a:pt x="995050" y="1445046"/>
                  <a:pt x="995770" y="1459804"/>
                </a:cubicBezTo>
                <a:cubicBezTo>
                  <a:pt x="996130" y="1464483"/>
                  <a:pt x="990728" y="1469523"/>
                  <a:pt x="987847" y="1474562"/>
                </a:cubicBezTo>
                <a:cubicBezTo>
                  <a:pt x="983886" y="1472042"/>
                  <a:pt x="978844" y="1470242"/>
                  <a:pt x="977043" y="1466643"/>
                </a:cubicBezTo>
                <a:cubicBezTo>
                  <a:pt x="971641" y="1457284"/>
                  <a:pt x="967680" y="1446846"/>
                  <a:pt x="963358" y="1437127"/>
                </a:cubicBezTo>
                <a:cubicBezTo>
                  <a:pt x="961918" y="1432088"/>
                  <a:pt x="961918" y="1426689"/>
                  <a:pt x="960117" y="1421289"/>
                </a:cubicBezTo>
                <a:cubicBezTo>
                  <a:pt x="956156" y="1410851"/>
                  <a:pt x="950393" y="1402212"/>
                  <a:pt x="937429" y="1401132"/>
                </a:cubicBezTo>
                <a:cubicBezTo>
                  <a:pt x="929145" y="1400412"/>
                  <a:pt x="920862" y="1398612"/>
                  <a:pt x="912939" y="1396453"/>
                </a:cubicBezTo>
                <a:cubicBezTo>
                  <a:pt x="893132" y="1391054"/>
                  <a:pt x="875125" y="1389974"/>
                  <a:pt x="858559" y="1406531"/>
                </a:cubicBezTo>
                <a:cubicBezTo>
                  <a:pt x="854958" y="1410491"/>
                  <a:pt x="845954" y="1410491"/>
                  <a:pt x="839832" y="1410131"/>
                </a:cubicBezTo>
                <a:cubicBezTo>
                  <a:pt x="825427" y="1409771"/>
                  <a:pt x="811021" y="1404372"/>
                  <a:pt x="797336" y="1407251"/>
                </a:cubicBezTo>
                <a:cubicBezTo>
                  <a:pt x="785812" y="1409771"/>
                  <a:pt x="773927" y="1418770"/>
                  <a:pt x="765644" y="1428128"/>
                </a:cubicBezTo>
                <a:cubicBezTo>
                  <a:pt x="746197" y="1449725"/>
                  <a:pt x="739715" y="1477082"/>
                  <a:pt x="737914" y="1506237"/>
                </a:cubicBezTo>
                <a:cubicBezTo>
                  <a:pt x="736834" y="1522435"/>
                  <a:pt x="736113" y="1538273"/>
                  <a:pt x="742236" y="1554111"/>
                </a:cubicBezTo>
                <a:cubicBezTo>
                  <a:pt x="751959" y="1578947"/>
                  <a:pt x="772487" y="1590106"/>
                  <a:pt x="798056" y="1589746"/>
                </a:cubicBezTo>
                <a:cubicBezTo>
                  <a:pt x="817864" y="1589746"/>
                  <a:pt x="826507" y="1579667"/>
                  <a:pt x="834790" y="1564549"/>
                </a:cubicBezTo>
                <a:cubicBezTo>
                  <a:pt x="848475" y="1540433"/>
                  <a:pt x="866842" y="1535393"/>
                  <a:pt x="890971" y="1548712"/>
                </a:cubicBezTo>
                <a:cubicBezTo>
                  <a:pt x="885929" y="1560230"/>
                  <a:pt x="880527" y="1571388"/>
                  <a:pt x="876205" y="1582907"/>
                </a:cubicBezTo>
                <a:cubicBezTo>
                  <a:pt x="871524" y="1594785"/>
                  <a:pt x="867922" y="1606663"/>
                  <a:pt x="863961" y="1618542"/>
                </a:cubicBezTo>
                <a:cubicBezTo>
                  <a:pt x="861800" y="1625381"/>
                  <a:pt x="864681" y="1628260"/>
                  <a:pt x="871524" y="1628980"/>
                </a:cubicBezTo>
                <a:cubicBezTo>
                  <a:pt x="887370" y="1630060"/>
                  <a:pt x="902856" y="1631860"/>
                  <a:pt x="917981" y="1634020"/>
                </a:cubicBezTo>
                <a:cubicBezTo>
                  <a:pt x="933107" y="1635819"/>
                  <a:pt x="936348" y="1639779"/>
                  <a:pt x="935628" y="1654537"/>
                </a:cubicBezTo>
                <a:cubicBezTo>
                  <a:pt x="935268" y="1661736"/>
                  <a:pt x="935628" y="1669655"/>
                  <a:pt x="933467" y="1676494"/>
                </a:cubicBezTo>
                <a:cubicBezTo>
                  <a:pt x="926264" y="1697371"/>
                  <a:pt x="933107" y="1713569"/>
                  <a:pt x="949313" y="1725807"/>
                </a:cubicBezTo>
                <a:cubicBezTo>
                  <a:pt x="955075" y="1730486"/>
                  <a:pt x="965519" y="1734446"/>
                  <a:pt x="971281" y="1731926"/>
                </a:cubicBezTo>
                <a:cubicBezTo>
                  <a:pt x="991088" y="1724007"/>
                  <a:pt x="1007655" y="1728327"/>
                  <a:pt x="1023861" y="1740565"/>
                </a:cubicBezTo>
                <a:cubicBezTo>
                  <a:pt x="1025301" y="1741285"/>
                  <a:pt x="1027102" y="1741645"/>
                  <a:pt x="1028542" y="1742365"/>
                </a:cubicBezTo>
                <a:cubicBezTo>
                  <a:pt x="1029983" y="1740925"/>
                  <a:pt x="1032144" y="1739485"/>
                  <a:pt x="1032504" y="1737685"/>
                </a:cubicBezTo>
                <a:cubicBezTo>
                  <a:pt x="1045109" y="1710689"/>
                  <a:pt x="1069958" y="1699890"/>
                  <a:pt x="1095167" y="1689452"/>
                </a:cubicBezTo>
                <a:cubicBezTo>
                  <a:pt x="1104171" y="1685852"/>
                  <a:pt x="1108132" y="1688372"/>
                  <a:pt x="1107412" y="1698451"/>
                </a:cubicBezTo>
                <a:cubicBezTo>
                  <a:pt x="1106331" y="1705650"/>
                  <a:pt x="1104531" y="1712489"/>
                  <a:pt x="1103810" y="1719688"/>
                </a:cubicBezTo>
                <a:cubicBezTo>
                  <a:pt x="1105251" y="1720768"/>
                  <a:pt x="1106691" y="1722207"/>
                  <a:pt x="1108132" y="1723287"/>
                </a:cubicBezTo>
                <a:cubicBezTo>
                  <a:pt x="1109212" y="1720408"/>
                  <a:pt x="1110293" y="1717528"/>
                  <a:pt x="1111733" y="1715008"/>
                </a:cubicBezTo>
                <a:cubicBezTo>
                  <a:pt x="1121097" y="1698811"/>
                  <a:pt x="1133702" y="1693771"/>
                  <a:pt x="1149908" y="1702410"/>
                </a:cubicBezTo>
                <a:cubicBezTo>
                  <a:pt x="1171876" y="1713209"/>
                  <a:pt x="1194924" y="1716448"/>
                  <a:pt x="1217973" y="1710329"/>
                </a:cubicBezTo>
                <a:cubicBezTo>
                  <a:pt x="1233819" y="1706370"/>
                  <a:pt x="1242102" y="1715728"/>
                  <a:pt x="1251825" y="1724007"/>
                </a:cubicBezTo>
                <a:cubicBezTo>
                  <a:pt x="1271273" y="1740205"/>
                  <a:pt x="1291080" y="1756043"/>
                  <a:pt x="1311968" y="1771161"/>
                </a:cubicBezTo>
                <a:cubicBezTo>
                  <a:pt x="1318450" y="1775840"/>
                  <a:pt x="1327454" y="1778000"/>
                  <a:pt x="1335737" y="1778000"/>
                </a:cubicBezTo>
                <a:cubicBezTo>
                  <a:pt x="1385435" y="1779799"/>
                  <a:pt x="1404882" y="1805716"/>
                  <a:pt x="1421088" y="1844590"/>
                </a:cubicBezTo>
                <a:cubicBezTo>
                  <a:pt x="1422169" y="1848190"/>
                  <a:pt x="1420008" y="1854309"/>
                  <a:pt x="1418207" y="1858268"/>
                </a:cubicBezTo>
                <a:cubicBezTo>
                  <a:pt x="1414966" y="1865107"/>
                  <a:pt x="1410644" y="1871227"/>
                  <a:pt x="1404882" y="1880225"/>
                </a:cubicBezTo>
                <a:cubicBezTo>
                  <a:pt x="1414606" y="1877706"/>
                  <a:pt x="1421088" y="1874106"/>
                  <a:pt x="1427211" y="1874106"/>
                </a:cubicBezTo>
                <a:cubicBezTo>
                  <a:pt x="1432252" y="1873746"/>
                  <a:pt x="1436934" y="1877346"/>
                  <a:pt x="1441976" y="1879505"/>
                </a:cubicBezTo>
                <a:cubicBezTo>
                  <a:pt x="1439815" y="1884185"/>
                  <a:pt x="1438015" y="1888864"/>
                  <a:pt x="1435854" y="1893544"/>
                </a:cubicBezTo>
                <a:cubicBezTo>
                  <a:pt x="1434773" y="1895703"/>
                  <a:pt x="1432613" y="1897503"/>
                  <a:pt x="1431172" y="1899663"/>
                </a:cubicBezTo>
                <a:cubicBezTo>
                  <a:pt x="1431892" y="1900383"/>
                  <a:pt x="1432613" y="1900743"/>
                  <a:pt x="1432973" y="1901822"/>
                </a:cubicBezTo>
                <a:cubicBezTo>
                  <a:pt x="1438735" y="1897503"/>
                  <a:pt x="1444857" y="1893544"/>
                  <a:pt x="1449899" y="1888864"/>
                </a:cubicBezTo>
                <a:cubicBezTo>
                  <a:pt x="1456381" y="1882745"/>
                  <a:pt x="1463224" y="1882025"/>
                  <a:pt x="1471147" y="1884905"/>
                </a:cubicBezTo>
                <a:cubicBezTo>
                  <a:pt x="1484472" y="1889584"/>
                  <a:pt x="1499958" y="1890304"/>
                  <a:pt x="1506440" y="1906142"/>
                </a:cubicBezTo>
                <a:cubicBezTo>
                  <a:pt x="1507160" y="1907942"/>
                  <a:pt x="1512922" y="1908661"/>
                  <a:pt x="1516164" y="1908661"/>
                </a:cubicBezTo>
                <a:cubicBezTo>
                  <a:pt x="1526247" y="1909021"/>
                  <a:pt x="1536691" y="1909021"/>
                  <a:pt x="1546775" y="1909021"/>
                </a:cubicBezTo>
                <a:cubicBezTo>
                  <a:pt x="1583509" y="1910461"/>
                  <a:pt x="1608718" y="1935298"/>
                  <a:pt x="1637169" y="1952935"/>
                </a:cubicBezTo>
                <a:cubicBezTo>
                  <a:pt x="1646172" y="1958694"/>
                  <a:pt x="1649053" y="1980291"/>
                  <a:pt x="1644371" y="1990370"/>
                </a:cubicBezTo>
                <a:cubicBezTo>
                  <a:pt x="1633927" y="2013047"/>
                  <a:pt x="1618802" y="2032844"/>
                  <a:pt x="1604757" y="2053361"/>
                </a:cubicBezTo>
                <a:cubicBezTo>
                  <a:pt x="1595033" y="2067399"/>
                  <a:pt x="1593232" y="2087197"/>
                  <a:pt x="1589271" y="2104834"/>
                </a:cubicBezTo>
                <a:cubicBezTo>
                  <a:pt x="1584229" y="2126431"/>
                  <a:pt x="1581708" y="2148388"/>
                  <a:pt x="1577026" y="2169625"/>
                </a:cubicBezTo>
                <a:cubicBezTo>
                  <a:pt x="1570544" y="2198421"/>
                  <a:pt x="1550737" y="2210659"/>
                  <a:pt x="1523006" y="2220378"/>
                </a:cubicBezTo>
                <a:cubicBezTo>
                  <a:pt x="1481231" y="2234776"/>
                  <a:pt x="1461423" y="2250974"/>
                  <a:pt x="1458182" y="2295608"/>
                </a:cubicBezTo>
                <a:cubicBezTo>
                  <a:pt x="1456742" y="2312525"/>
                  <a:pt x="1449539" y="2331603"/>
                  <a:pt x="1430092" y="2339881"/>
                </a:cubicBezTo>
                <a:cubicBezTo>
                  <a:pt x="1427211" y="2340961"/>
                  <a:pt x="1425050" y="2343841"/>
                  <a:pt x="1423609" y="2346360"/>
                </a:cubicBezTo>
                <a:cubicBezTo>
                  <a:pt x="1416046" y="2361478"/>
                  <a:pt x="1403802" y="2373717"/>
                  <a:pt x="1401641" y="2393154"/>
                </a:cubicBezTo>
                <a:cubicBezTo>
                  <a:pt x="1400201" y="2408632"/>
                  <a:pt x="1387596" y="2419430"/>
                  <a:pt x="1368869" y="2417271"/>
                </a:cubicBezTo>
                <a:cubicBezTo>
                  <a:pt x="1358065" y="2415831"/>
                  <a:pt x="1347621" y="2413671"/>
                  <a:pt x="1338258" y="2411871"/>
                </a:cubicBezTo>
                <a:cubicBezTo>
                  <a:pt x="1342939" y="2421950"/>
                  <a:pt x="1347981" y="2432028"/>
                  <a:pt x="1351943" y="2442467"/>
                </a:cubicBezTo>
                <a:cubicBezTo>
                  <a:pt x="1359505" y="2462624"/>
                  <a:pt x="1349422" y="2479902"/>
                  <a:pt x="1327814" y="2484581"/>
                </a:cubicBezTo>
                <a:cubicBezTo>
                  <a:pt x="1317730" y="2486741"/>
                  <a:pt x="1306926" y="2489261"/>
                  <a:pt x="1296842" y="2490340"/>
                </a:cubicBezTo>
                <a:cubicBezTo>
                  <a:pt x="1289639" y="2491420"/>
                  <a:pt x="1286398" y="2494660"/>
                  <a:pt x="1286758" y="2501499"/>
                </a:cubicBezTo>
                <a:cubicBezTo>
                  <a:pt x="1286758" y="2502219"/>
                  <a:pt x="1286758" y="2503299"/>
                  <a:pt x="1286758" y="2504018"/>
                </a:cubicBezTo>
                <a:cubicBezTo>
                  <a:pt x="1284598" y="2530295"/>
                  <a:pt x="1288919" y="2526695"/>
                  <a:pt x="1261909" y="2529575"/>
                </a:cubicBezTo>
                <a:cubicBezTo>
                  <a:pt x="1252906" y="2530655"/>
                  <a:pt x="1250385" y="2534254"/>
                  <a:pt x="1252906" y="2541813"/>
                </a:cubicBezTo>
                <a:cubicBezTo>
                  <a:pt x="1262629" y="2571329"/>
                  <a:pt x="1254346" y="2596886"/>
                  <a:pt x="1235980" y="2619562"/>
                </a:cubicBezTo>
                <a:cubicBezTo>
                  <a:pt x="1230938" y="2625682"/>
                  <a:pt x="1232378" y="2630361"/>
                  <a:pt x="1237420" y="2635400"/>
                </a:cubicBezTo>
                <a:cubicBezTo>
                  <a:pt x="1260829" y="2659517"/>
                  <a:pt x="1260829" y="2659517"/>
                  <a:pt x="1246063" y="2689033"/>
                </a:cubicBezTo>
                <a:cubicBezTo>
                  <a:pt x="1243902" y="2693712"/>
                  <a:pt x="1242102" y="2698391"/>
                  <a:pt x="1238861" y="2702351"/>
                </a:cubicBezTo>
                <a:cubicBezTo>
                  <a:pt x="1230217" y="2713869"/>
                  <a:pt x="1229497" y="2726827"/>
                  <a:pt x="1233459" y="2740146"/>
                </a:cubicBezTo>
                <a:cubicBezTo>
                  <a:pt x="1235619" y="2748424"/>
                  <a:pt x="1233819" y="2754184"/>
                  <a:pt x="1228777" y="2760663"/>
                </a:cubicBezTo>
                <a:cubicBezTo>
                  <a:pt x="1221934" y="2768582"/>
                  <a:pt x="1216172" y="2776860"/>
                  <a:pt x="1208249" y="2786219"/>
                </a:cubicBezTo>
                <a:cubicBezTo>
                  <a:pt x="1205368" y="2767142"/>
                  <a:pt x="1192403" y="2767142"/>
                  <a:pt x="1179439" y="2767862"/>
                </a:cubicBezTo>
                <a:cubicBezTo>
                  <a:pt x="1180159" y="2751304"/>
                  <a:pt x="1178718" y="2752384"/>
                  <a:pt x="1168274" y="2739786"/>
                </a:cubicBezTo>
                <a:cubicBezTo>
                  <a:pt x="1159991" y="2729707"/>
                  <a:pt x="1155310" y="2716749"/>
                  <a:pt x="1147747" y="2703431"/>
                </a:cubicBezTo>
                <a:cubicBezTo>
                  <a:pt x="1147387" y="2703431"/>
                  <a:pt x="1143785" y="2702711"/>
                  <a:pt x="1140544" y="2701991"/>
                </a:cubicBezTo>
                <a:cubicBezTo>
                  <a:pt x="1141624" y="2698751"/>
                  <a:pt x="1141624" y="2695152"/>
                  <a:pt x="1143065" y="2692272"/>
                </a:cubicBezTo>
                <a:cubicBezTo>
                  <a:pt x="1150628" y="2679314"/>
                  <a:pt x="1147747" y="2664916"/>
                  <a:pt x="1134422" y="2649078"/>
                </a:cubicBezTo>
                <a:cubicBezTo>
                  <a:pt x="1131181" y="2645479"/>
                  <a:pt x="1129380" y="2640439"/>
                  <a:pt x="1126499" y="2635040"/>
                </a:cubicBezTo>
                <a:cubicBezTo>
                  <a:pt x="1142705" y="2632881"/>
                  <a:pt x="1151708" y="2618123"/>
                  <a:pt x="1150268" y="2600485"/>
                </a:cubicBezTo>
                <a:cubicBezTo>
                  <a:pt x="1148827" y="2586807"/>
                  <a:pt x="1147747" y="2572769"/>
                  <a:pt x="1145226" y="2559091"/>
                </a:cubicBezTo>
                <a:cubicBezTo>
                  <a:pt x="1144506" y="2554771"/>
                  <a:pt x="1140544" y="2549732"/>
                  <a:pt x="1136583" y="2547572"/>
                </a:cubicBezTo>
                <a:cubicBezTo>
                  <a:pt x="1129020" y="2543253"/>
                  <a:pt x="1125418" y="2538214"/>
                  <a:pt x="1126139" y="2529935"/>
                </a:cubicBezTo>
                <a:cubicBezTo>
                  <a:pt x="1126859" y="2511937"/>
                  <a:pt x="1126499" y="2493940"/>
                  <a:pt x="1119296" y="2476662"/>
                </a:cubicBezTo>
                <a:cubicBezTo>
                  <a:pt x="1118216" y="2473783"/>
                  <a:pt x="1119296" y="2469463"/>
                  <a:pt x="1120016" y="2465864"/>
                </a:cubicBezTo>
                <a:cubicBezTo>
                  <a:pt x="1123618" y="2451106"/>
                  <a:pt x="1128300" y="2435988"/>
                  <a:pt x="1130820" y="2420870"/>
                </a:cubicBezTo>
                <a:cubicBezTo>
                  <a:pt x="1132981" y="2409712"/>
                  <a:pt x="1133341" y="2398553"/>
                  <a:pt x="1133341" y="2387035"/>
                </a:cubicBezTo>
                <a:cubicBezTo>
                  <a:pt x="1134062" y="2348520"/>
                  <a:pt x="1135142" y="2310365"/>
                  <a:pt x="1134782" y="2272211"/>
                </a:cubicBezTo>
                <a:cubicBezTo>
                  <a:pt x="1134422" y="2236216"/>
                  <a:pt x="1133341" y="2200221"/>
                  <a:pt x="1130820" y="2164586"/>
                </a:cubicBezTo>
                <a:cubicBezTo>
                  <a:pt x="1129380" y="2146948"/>
                  <a:pt x="1112814" y="2139389"/>
                  <a:pt x="1100929" y="2128951"/>
                </a:cubicBezTo>
                <a:cubicBezTo>
                  <a:pt x="1097328" y="2125711"/>
                  <a:pt x="1093006" y="2123192"/>
                  <a:pt x="1088685" y="2121392"/>
                </a:cubicBezTo>
                <a:cubicBezTo>
                  <a:pt x="1044388" y="2101235"/>
                  <a:pt x="1028182" y="2058761"/>
                  <a:pt x="1008015" y="2020246"/>
                </a:cubicBezTo>
                <a:cubicBezTo>
                  <a:pt x="998291" y="2001528"/>
                  <a:pt x="988568" y="1983531"/>
                  <a:pt x="972001" y="1969853"/>
                </a:cubicBezTo>
                <a:cubicBezTo>
                  <a:pt x="963358" y="1962654"/>
                  <a:pt x="961197" y="1945736"/>
                  <a:pt x="966960" y="1936018"/>
                </a:cubicBezTo>
                <a:cubicBezTo>
                  <a:pt x="973082" y="1925219"/>
                  <a:pt x="974162" y="1916580"/>
                  <a:pt x="970921" y="1903262"/>
                </a:cubicBezTo>
                <a:cubicBezTo>
                  <a:pt x="967680" y="1891744"/>
                  <a:pt x="975603" y="1875906"/>
                  <a:pt x="981725" y="1863668"/>
                </a:cubicBezTo>
                <a:cubicBezTo>
                  <a:pt x="987847" y="1852149"/>
                  <a:pt x="997931" y="1842071"/>
                  <a:pt x="1007295" y="1832352"/>
                </a:cubicBezTo>
                <a:cubicBezTo>
                  <a:pt x="1024581" y="1814715"/>
                  <a:pt x="1022780" y="1794197"/>
                  <a:pt x="1017378" y="1772960"/>
                </a:cubicBezTo>
                <a:cubicBezTo>
                  <a:pt x="1015217" y="1763962"/>
                  <a:pt x="1010536" y="1755683"/>
                  <a:pt x="1006574" y="1747044"/>
                </a:cubicBezTo>
                <a:cubicBezTo>
                  <a:pt x="1000812" y="1734806"/>
                  <a:pt x="990368" y="1733366"/>
                  <a:pt x="983886" y="1744884"/>
                </a:cubicBezTo>
                <a:cubicBezTo>
                  <a:pt x="977043" y="1757123"/>
                  <a:pt x="970201" y="1755323"/>
                  <a:pt x="959037" y="1751723"/>
                </a:cubicBezTo>
                <a:cubicBezTo>
                  <a:pt x="936348" y="1745244"/>
                  <a:pt x="919782" y="1730126"/>
                  <a:pt x="902856" y="1716088"/>
                </a:cubicBezTo>
                <a:cubicBezTo>
                  <a:pt x="893852" y="1708529"/>
                  <a:pt x="888810" y="1696291"/>
                  <a:pt x="882688" y="1685852"/>
                </a:cubicBezTo>
                <a:cubicBezTo>
                  <a:pt x="876926" y="1676854"/>
                  <a:pt x="869363" y="1672534"/>
                  <a:pt x="858559" y="1670735"/>
                </a:cubicBezTo>
                <a:cubicBezTo>
                  <a:pt x="831189" y="1666415"/>
                  <a:pt x="805619" y="1657776"/>
                  <a:pt x="786172" y="1636179"/>
                </a:cubicBezTo>
                <a:cubicBezTo>
                  <a:pt x="780410" y="1629700"/>
                  <a:pt x="772847" y="1625381"/>
                  <a:pt x="764564" y="1628980"/>
                </a:cubicBezTo>
                <a:cubicBezTo>
                  <a:pt x="744036" y="1636899"/>
                  <a:pt x="725309" y="1628260"/>
                  <a:pt x="707663" y="1621061"/>
                </a:cubicBezTo>
                <a:cubicBezTo>
                  <a:pt x="684254" y="1610983"/>
                  <a:pt x="661566" y="1598745"/>
                  <a:pt x="638877" y="1586506"/>
                </a:cubicBezTo>
                <a:cubicBezTo>
                  <a:pt x="624112" y="1578587"/>
                  <a:pt x="619070" y="1563469"/>
                  <a:pt x="617990" y="1548712"/>
                </a:cubicBezTo>
                <a:cubicBezTo>
                  <a:pt x="616909" y="1536473"/>
                  <a:pt x="614748" y="1526035"/>
                  <a:pt x="607906" y="1516676"/>
                </a:cubicBezTo>
                <a:cubicBezTo>
                  <a:pt x="598182" y="1502278"/>
                  <a:pt x="587378" y="1488240"/>
                  <a:pt x="578375" y="1473482"/>
                </a:cubicBezTo>
                <a:cubicBezTo>
                  <a:pt x="562169" y="1446486"/>
                  <a:pt x="547043" y="1419490"/>
                  <a:pt x="531557" y="1392493"/>
                </a:cubicBezTo>
                <a:cubicBezTo>
                  <a:pt x="528316" y="1386734"/>
                  <a:pt x="526156" y="1380255"/>
                  <a:pt x="522555" y="1374856"/>
                </a:cubicBezTo>
                <a:cubicBezTo>
                  <a:pt x="520033" y="1371976"/>
                  <a:pt x="516072" y="1370536"/>
                  <a:pt x="512831" y="1368017"/>
                </a:cubicBezTo>
                <a:cubicBezTo>
                  <a:pt x="511030" y="1372696"/>
                  <a:pt x="507069" y="1377735"/>
                  <a:pt x="508149" y="1381695"/>
                </a:cubicBezTo>
                <a:cubicBezTo>
                  <a:pt x="511750" y="1393933"/>
                  <a:pt x="517512" y="1405811"/>
                  <a:pt x="522555" y="1418050"/>
                </a:cubicBezTo>
                <a:cubicBezTo>
                  <a:pt x="530477" y="1437847"/>
                  <a:pt x="538401" y="1458004"/>
                  <a:pt x="546683" y="1477801"/>
                </a:cubicBezTo>
                <a:cubicBezTo>
                  <a:pt x="550284" y="1486080"/>
                  <a:pt x="554246" y="1493999"/>
                  <a:pt x="557848" y="1501918"/>
                </a:cubicBezTo>
                <a:lnTo>
                  <a:pt x="555687" y="1504798"/>
                </a:lnTo>
                <a:cubicBezTo>
                  <a:pt x="551005" y="1501918"/>
                  <a:pt x="545243" y="1499758"/>
                  <a:pt x="542002" y="1495439"/>
                </a:cubicBezTo>
                <a:cubicBezTo>
                  <a:pt x="535880" y="1486080"/>
                  <a:pt x="531557" y="1475642"/>
                  <a:pt x="526156" y="1465563"/>
                </a:cubicBezTo>
                <a:cubicBezTo>
                  <a:pt x="524715" y="1462684"/>
                  <a:pt x="523275" y="1459444"/>
                  <a:pt x="521114" y="1457284"/>
                </a:cubicBezTo>
                <a:cubicBezTo>
                  <a:pt x="509230" y="1448645"/>
                  <a:pt x="504908" y="1435327"/>
                  <a:pt x="500226" y="1422009"/>
                </a:cubicBezTo>
                <a:cubicBezTo>
                  <a:pt x="490862" y="1392493"/>
                  <a:pt x="481499" y="1362977"/>
                  <a:pt x="470695" y="1334181"/>
                </a:cubicBezTo>
                <a:cubicBezTo>
                  <a:pt x="468174" y="1326982"/>
                  <a:pt x="460611" y="1320503"/>
                  <a:pt x="453769" y="1315824"/>
                </a:cubicBezTo>
                <a:cubicBezTo>
                  <a:pt x="439003" y="1305025"/>
                  <a:pt x="426038" y="1293147"/>
                  <a:pt x="422077" y="1274070"/>
                </a:cubicBezTo>
                <a:cubicBezTo>
                  <a:pt x="421717" y="1272630"/>
                  <a:pt x="420637" y="1270830"/>
                  <a:pt x="420637" y="1269390"/>
                </a:cubicBezTo>
                <a:cubicBezTo>
                  <a:pt x="422077" y="1245634"/>
                  <a:pt x="412353" y="1224037"/>
                  <a:pt x="406231" y="1202080"/>
                </a:cubicBezTo>
                <a:cubicBezTo>
                  <a:pt x="403710" y="1192361"/>
                  <a:pt x="405151" y="1180843"/>
                  <a:pt x="405511" y="1170404"/>
                </a:cubicBezTo>
                <a:cubicBezTo>
                  <a:pt x="406231" y="1135129"/>
                  <a:pt x="418476" y="1102734"/>
                  <a:pt x="435042" y="1071778"/>
                </a:cubicBezTo>
                <a:cubicBezTo>
                  <a:pt x="442965" y="1057020"/>
                  <a:pt x="444765" y="1042262"/>
                  <a:pt x="443325" y="1025704"/>
                </a:cubicBezTo>
                <a:cubicBezTo>
                  <a:pt x="442965" y="1019945"/>
                  <a:pt x="440804" y="1013826"/>
                  <a:pt x="449447" y="1010946"/>
                </a:cubicBezTo>
                <a:cubicBezTo>
                  <a:pt x="457010" y="1008427"/>
                  <a:pt x="460971" y="1012026"/>
                  <a:pt x="464573" y="1017786"/>
                </a:cubicBezTo>
                <a:cubicBezTo>
                  <a:pt x="465293" y="1018865"/>
                  <a:pt x="467454" y="1019585"/>
                  <a:pt x="470695" y="1021385"/>
                </a:cubicBezTo>
                <a:cubicBezTo>
                  <a:pt x="474657" y="1004827"/>
                  <a:pt x="474657" y="990069"/>
                  <a:pt x="465653" y="975311"/>
                </a:cubicBezTo>
                <a:cubicBezTo>
                  <a:pt x="457730" y="963073"/>
                  <a:pt x="452328" y="949755"/>
                  <a:pt x="442244" y="939316"/>
                </a:cubicBezTo>
                <a:cubicBezTo>
                  <a:pt x="431801" y="928158"/>
                  <a:pt x="430360" y="915920"/>
                  <a:pt x="444765" y="904401"/>
                </a:cubicBezTo>
                <a:cubicBezTo>
                  <a:pt x="432521" y="897202"/>
                  <a:pt x="428560" y="887124"/>
                  <a:pt x="431080" y="874525"/>
                </a:cubicBezTo>
                <a:cubicBezTo>
                  <a:pt x="431080" y="872726"/>
                  <a:pt x="430360" y="870206"/>
                  <a:pt x="429280" y="869126"/>
                </a:cubicBezTo>
                <a:cubicBezTo>
                  <a:pt x="413794" y="856528"/>
                  <a:pt x="420276" y="844290"/>
                  <a:pt x="428199" y="831331"/>
                </a:cubicBezTo>
                <a:cubicBezTo>
                  <a:pt x="428919" y="830612"/>
                  <a:pt x="429280" y="829172"/>
                  <a:pt x="429640" y="828092"/>
                </a:cubicBezTo>
                <a:cubicBezTo>
                  <a:pt x="428199" y="828452"/>
                  <a:pt x="427119" y="828452"/>
                  <a:pt x="426038" y="828452"/>
                </a:cubicBezTo>
                <a:cubicBezTo>
                  <a:pt x="424238" y="820533"/>
                  <a:pt x="422437" y="812614"/>
                  <a:pt x="420997" y="804695"/>
                </a:cubicBezTo>
                <a:cubicBezTo>
                  <a:pt x="419916" y="800376"/>
                  <a:pt x="418476" y="796056"/>
                  <a:pt x="418115" y="791737"/>
                </a:cubicBezTo>
                <a:cubicBezTo>
                  <a:pt x="416315" y="778419"/>
                  <a:pt x="415235" y="765101"/>
                  <a:pt x="413074" y="752143"/>
                </a:cubicBezTo>
                <a:cubicBezTo>
                  <a:pt x="410913" y="742424"/>
                  <a:pt x="407312" y="732705"/>
                  <a:pt x="405151" y="724786"/>
                </a:cubicBezTo>
                <a:cubicBezTo>
                  <a:pt x="393266" y="721907"/>
                  <a:pt x="383903" y="719747"/>
                  <a:pt x="370218" y="716507"/>
                </a:cubicBezTo>
                <a:cubicBezTo>
                  <a:pt x="366977" y="710388"/>
                  <a:pt x="362655" y="699590"/>
                  <a:pt x="356533" y="690591"/>
                </a:cubicBezTo>
                <a:cubicBezTo>
                  <a:pt x="351851" y="683392"/>
                  <a:pt x="345368" y="676553"/>
                  <a:pt x="338886" y="671514"/>
                </a:cubicBezTo>
                <a:cubicBezTo>
                  <a:pt x="324481" y="661435"/>
                  <a:pt x="309355" y="652796"/>
                  <a:pt x="295310" y="642718"/>
                </a:cubicBezTo>
                <a:cubicBezTo>
                  <a:pt x="290988" y="639478"/>
                  <a:pt x="287747" y="633719"/>
                  <a:pt x="286306" y="628320"/>
                </a:cubicBezTo>
                <a:cubicBezTo>
                  <a:pt x="284146" y="619681"/>
                  <a:pt x="278024" y="618601"/>
                  <a:pt x="270821" y="618241"/>
                </a:cubicBezTo>
                <a:cubicBezTo>
                  <a:pt x="263618" y="617881"/>
                  <a:pt x="257856" y="619321"/>
                  <a:pt x="256055" y="627600"/>
                </a:cubicBezTo>
                <a:cubicBezTo>
                  <a:pt x="252814" y="639118"/>
                  <a:pt x="244891" y="644517"/>
                  <a:pt x="233727" y="647397"/>
                </a:cubicBezTo>
                <a:cubicBezTo>
                  <a:pt x="222563" y="650277"/>
                  <a:pt x="211759" y="654956"/>
                  <a:pt x="200955" y="658915"/>
                </a:cubicBezTo>
                <a:cubicBezTo>
                  <a:pt x="199875" y="657836"/>
                  <a:pt x="199154" y="656756"/>
                  <a:pt x="198074" y="655676"/>
                </a:cubicBezTo>
                <a:cubicBezTo>
                  <a:pt x="204196" y="645237"/>
                  <a:pt x="208157" y="632999"/>
                  <a:pt x="216441" y="624360"/>
                </a:cubicBezTo>
                <a:cubicBezTo>
                  <a:pt x="224004" y="616081"/>
                  <a:pt x="235888" y="611762"/>
                  <a:pt x="245972" y="605643"/>
                </a:cubicBezTo>
                <a:cubicBezTo>
                  <a:pt x="244531" y="603483"/>
                  <a:pt x="243451" y="601683"/>
                  <a:pt x="242370" y="599524"/>
                </a:cubicBezTo>
                <a:cubicBezTo>
                  <a:pt x="228685" y="607083"/>
                  <a:pt x="215000" y="614282"/>
                  <a:pt x="202035" y="622201"/>
                </a:cubicBezTo>
                <a:cubicBezTo>
                  <a:pt x="191591" y="628320"/>
                  <a:pt x="181508" y="635519"/>
                  <a:pt x="171784" y="643078"/>
                </a:cubicBezTo>
                <a:cubicBezTo>
                  <a:pt x="168543" y="645597"/>
                  <a:pt x="164582" y="649917"/>
                  <a:pt x="164941" y="653516"/>
                </a:cubicBezTo>
                <a:cubicBezTo>
                  <a:pt x="165302" y="662155"/>
                  <a:pt x="161340" y="667914"/>
                  <a:pt x="153777" y="671874"/>
                </a:cubicBezTo>
                <a:cubicBezTo>
                  <a:pt x="118844" y="692391"/>
                  <a:pt x="84632" y="713628"/>
                  <a:pt x="48978" y="732345"/>
                </a:cubicBezTo>
                <a:cubicBezTo>
                  <a:pt x="34933" y="739544"/>
                  <a:pt x="17647" y="740264"/>
                  <a:pt x="2161" y="744224"/>
                </a:cubicBezTo>
                <a:cubicBezTo>
                  <a:pt x="1441" y="742424"/>
                  <a:pt x="721" y="740624"/>
                  <a:pt x="0" y="738824"/>
                </a:cubicBezTo>
                <a:cubicBezTo>
                  <a:pt x="3601" y="736665"/>
                  <a:pt x="6843" y="733425"/>
                  <a:pt x="10804" y="731985"/>
                </a:cubicBezTo>
                <a:cubicBezTo>
                  <a:pt x="50419" y="719387"/>
                  <a:pt x="82471" y="695990"/>
                  <a:pt x="106600" y="662515"/>
                </a:cubicBezTo>
                <a:cubicBezTo>
                  <a:pt x="113082" y="653516"/>
                  <a:pt x="111642" y="650277"/>
                  <a:pt x="100478" y="647757"/>
                </a:cubicBezTo>
                <a:cubicBezTo>
                  <a:pt x="92915" y="645957"/>
                  <a:pt x="84992" y="644517"/>
                  <a:pt x="78149" y="641278"/>
                </a:cubicBezTo>
                <a:cubicBezTo>
                  <a:pt x="65905" y="635879"/>
                  <a:pt x="63023" y="628320"/>
                  <a:pt x="66625" y="615362"/>
                </a:cubicBezTo>
                <a:cubicBezTo>
                  <a:pt x="68426" y="609242"/>
                  <a:pt x="70587" y="603483"/>
                  <a:pt x="72387" y="595924"/>
                </a:cubicBezTo>
                <a:cubicBezTo>
                  <a:pt x="62303" y="595564"/>
                  <a:pt x="51139" y="607443"/>
                  <a:pt x="45737" y="591605"/>
                </a:cubicBezTo>
                <a:cubicBezTo>
                  <a:pt x="42136" y="580446"/>
                  <a:pt x="42856" y="571088"/>
                  <a:pt x="55101" y="566768"/>
                </a:cubicBezTo>
                <a:cubicBezTo>
                  <a:pt x="44657" y="546251"/>
                  <a:pt x="47898" y="531853"/>
                  <a:pt x="67345" y="521415"/>
                </a:cubicBezTo>
                <a:cubicBezTo>
                  <a:pt x="87513" y="510256"/>
                  <a:pt x="109120" y="501257"/>
                  <a:pt x="130369" y="491899"/>
                </a:cubicBezTo>
                <a:cubicBezTo>
                  <a:pt x="144414" y="485780"/>
                  <a:pt x="158099" y="480020"/>
                  <a:pt x="164582" y="464543"/>
                </a:cubicBezTo>
                <a:cubicBezTo>
                  <a:pt x="168183" y="455544"/>
                  <a:pt x="165662" y="451584"/>
                  <a:pt x="155938" y="451584"/>
                </a:cubicBezTo>
                <a:cubicBezTo>
                  <a:pt x="148015" y="451944"/>
                  <a:pt x="140092" y="450864"/>
                  <a:pt x="131809" y="451584"/>
                </a:cubicBezTo>
                <a:cubicBezTo>
                  <a:pt x="119925" y="452664"/>
                  <a:pt x="112002" y="446185"/>
                  <a:pt x="110201" y="436107"/>
                </a:cubicBezTo>
                <a:cubicBezTo>
                  <a:pt x="107680" y="423508"/>
                  <a:pt x="108761" y="410190"/>
                  <a:pt x="109481" y="397592"/>
                </a:cubicBezTo>
                <a:cubicBezTo>
                  <a:pt x="109841" y="394712"/>
                  <a:pt x="114523" y="390393"/>
                  <a:pt x="118124" y="389313"/>
                </a:cubicBezTo>
                <a:cubicBezTo>
                  <a:pt x="131809" y="384994"/>
                  <a:pt x="145494" y="381034"/>
                  <a:pt x="159539" y="378515"/>
                </a:cubicBezTo>
                <a:cubicBezTo>
                  <a:pt x="162781" y="378155"/>
                  <a:pt x="169263" y="382474"/>
                  <a:pt x="170704" y="385714"/>
                </a:cubicBezTo>
                <a:cubicBezTo>
                  <a:pt x="177546" y="402991"/>
                  <a:pt x="196633" y="408750"/>
                  <a:pt x="210679" y="397232"/>
                </a:cubicBezTo>
                <a:cubicBezTo>
                  <a:pt x="212119" y="395432"/>
                  <a:pt x="212839" y="390393"/>
                  <a:pt x="211759" y="387513"/>
                </a:cubicBezTo>
                <a:cubicBezTo>
                  <a:pt x="209958" y="381754"/>
                  <a:pt x="207798" y="375635"/>
                  <a:pt x="203476" y="371675"/>
                </a:cubicBezTo>
                <a:cubicBezTo>
                  <a:pt x="192672" y="361597"/>
                  <a:pt x="194832" y="348639"/>
                  <a:pt x="194112" y="336400"/>
                </a:cubicBezTo>
                <a:cubicBezTo>
                  <a:pt x="193392" y="327402"/>
                  <a:pt x="192672" y="318403"/>
                  <a:pt x="192672" y="309404"/>
                </a:cubicBezTo>
                <a:cubicBezTo>
                  <a:pt x="192312" y="295726"/>
                  <a:pt x="201315" y="286007"/>
                  <a:pt x="214640" y="287807"/>
                </a:cubicBezTo>
                <a:cubicBezTo>
                  <a:pt x="233367" y="289967"/>
                  <a:pt x="248132" y="282408"/>
                  <a:pt x="262538" y="272689"/>
                </a:cubicBezTo>
                <a:cubicBezTo>
                  <a:pt x="278024" y="262611"/>
                  <a:pt x="292429" y="249293"/>
                  <a:pt x="313677" y="256132"/>
                </a:cubicBezTo>
                <a:cubicBezTo>
                  <a:pt x="315477" y="256492"/>
                  <a:pt x="317638" y="255412"/>
                  <a:pt x="319439" y="253972"/>
                </a:cubicBezTo>
                <a:cubicBezTo>
                  <a:pt x="336005" y="239934"/>
                  <a:pt x="357613" y="240654"/>
                  <a:pt x="377060" y="237414"/>
                </a:cubicBezTo>
                <a:close/>
                <a:moveTo>
                  <a:pt x="1121871" y="232336"/>
                </a:moveTo>
                <a:cubicBezTo>
                  <a:pt x="1125168" y="231531"/>
                  <a:pt x="1129052" y="233766"/>
                  <a:pt x="1135917" y="238415"/>
                </a:cubicBezTo>
                <a:cubicBezTo>
                  <a:pt x="1143504" y="243064"/>
                  <a:pt x="1144227" y="249144"/>
                  <a:pt x="1139891" y="254866"/>
                </a:cubicBezTo>
                <a:cubicBezTo>
                  <a:pt x="1129775" y="267740"/>
                  <a:pt x="1119658" y="279899"/>
                  <a:pt x="1108097" y="291701"/>
                </a:cubicBezTo>
                <a:cubicBezTo>
                  <a:pt x="1105929" y="293847"/>
                  <a:pt x="1097981" y="291343"/>
                  <a:pt x="1092922" y="290628"/>
                </a:cubicBezTo>
                <a:cubicBezTo>
                  <a:pt x="1093284" y="286694"/>
                  <a:pt x="1092200" y="281330"/>
                  <a:pt x="1094368" y="278469"/>
                </a:cubicBezTo>
                <a:cubicBezTo>
                  <a:pt x="1098703" y="273105"/>
                  <a:pt x="1098703" y="269528"/>
                  <a:pt x="1095813" y="263449"/>
                </a:cubicBezTo>
                <a:cubicBezTo>
                  <a:pt x="1093645" y="259157"/>
                  <a:pt x="1094729" y="252005"/>
                  <a:pt x="1096897" y="246998"/>
                </a:cubicBezTo>
                <a:cubicBezTo>
                  <a:pt x="1097619" y="244853"/>
                  <a:pt x="1104845" y="245568"/>
                  <a:pt x="1111349" y="244495"/>
                </a:cubicBezTo>
                <a:cubicBezTo>
                  <a:pt x="1115865" y="236985"/>
                  <a:pt x="1118575" y="233140"/>
                  <a:pt x="1121871" y="232336"/>
                </a:cubicBezTo>
                <a:close/>
                <a:moveTo>
                  <a:pt x="1175567" y="231790"/>
                </a:moveTo>
                <a:cubicBezTo>
                  <a:pt x="1180583" y="234324"/>
                  <a:pt x="1188108" y="238306"/>
                  <a:pt x="1189183" y="243012"/>
                </a:cubicBezTo>
                <a:cubicBezTo>
                  <a:pt x="1191333" y="251699"/>
                  <a:pt x="1194917" y="254595"/>
                  <a:pt x="1203158" y="256405"/>
                </a:cubicBezTo>
                <a:cubicBezTo>
                  <a:pt x="1208175" y="257853"/>
                  <a:pt x="1213192" y="264369"/>
                  <a:pt x="1215342" y="269799"/>
                </a:cubicBezTo>
                <a:cubicBezTo>
                  <a:pt x="1216058" y="272333"/>
                  <a:pt x="1209967" y="277762"/>
                  <a:pt x="1206025" y="283554"/>
                </a:cubicBezTo>
                <a:cubicBezTo>
                  <a:pt x="1212475" y="300930"/>
                  <a:pt x="1227525" y="311789"/>
                  <a:pt x="1247592" y="312151"/>
                </a:cubicBezTo>
                <a:cubicBezTo>
                  <a:pt x="1259775" y="312513"/>
                  <a:pt x="1271958" y="311789"/>
                  <a:pt x="1283783" y="314685"/>
                </a:cubicBezTo>
                <a:cubicBezTo>
                  <a:pt x="1290950" y="316133"/>
                  <a:pt x="1298833" y="321563"/>
                  <a:pt x="1302417" y="327355"/>
                </a:cubicBezTo>
                <a:cubicBezTo>
                  <a:pt x="1304567" y="331336"/>
                  <a:pt x="1301700" y="340748"/>
                  <a:pt x="1298117" y="345816"/>
                </a:cubicBezTo>
                <a:cubicBezTo>
                  <a:pt x="1287367" y="361381"/>
                  <a:pt x="1276975" y="362105"/>
                  <a:pt x="1260133" y="355228"/>
                </a:cubicBezTo>
                <a:cubicBezTo>
                  <a:pt x="1250100" y="351246"/>
                  <a:pt x="1238633" y="352332"/>
                  <a:pt x="1227883" y="351608"/>
                </a:cubicBezTo>
                <a:cubicBezTo>
                  <a:pt x="1217492" y="350884"/>
                  <a:pt x="1207817" y="349074"/>
                  <a:pt x="1201008" y="339662"/>
                </a:cubicBezTo>
                <a:cubicBezTo>
                  <a:pt x="1198858" y="337128"/>
                  <a:pt x="1193842" y="336404"/>
                  <a:pt x="1190258" y="335318"/>
                </a:cubicBezTo>
                <a:cubicBezTo>
                  <a:pt x="1175567" y="330612"/>
                  <a:pt x="1170908" y="319391"/>
                  <a:pt x="1176642" y="305635"/>
                </a:cubicBezTo>
                <a:cubicBezTo>
                  <a:pt x="1180942" y="294776"/>
                  <a:pt x="1185242" y="283554"/>
                  <a:pt x="1188108" y="272333"/>
                </a:cubicBezTo>
                <a:cubicBezTo>
                  <a:pt x="1188825" y="269799"/>
                  <a:pt x="1185600" y="265093"/>
                  <a:pt x="1183092" y="262197"/>
                </a:cubicBezTo>
                <a:cubicBezTo>
                  <a:pt x="1179508" y="257853"/>
                  <a:pt x="1174133" y="254957"/>
                  <a:pt x="1171267" y="250613"/>
                </a:cubicBezTo>
                <a:cubicBezTo>
                  <a:pt x="1168758" y="245908"/>
                  <a:pt x="1168400" y="240116"/>
                  <a:pt x="1168400" y="235048"/>
                </a:cubicBezTo>
                <a:cubicBezTo>
                  <a:pt x="1168400" y="233600"/>
                  <a:pt x="1174492" y="230704"/>
                  <a:pt x="1175567" y="231790"/>
                </a:cubicBezTo>
                <a:close/>
                <a:moveTo>
                  <a:pt x="2332325" y="227894"/>
                </a:moveTo>
                <a:cubicBezTo>
                  <a:pt x="2340227" y="227528"/>
                  <a:pt x="2348129" y="228259"/>
                  <a:pt x="2355671" y="228259"/>
                </a:cubicBezTo>
                <a:cubicBezTo>
                  <a:pt x="2364291" y="228624"/>
                  <a:pt x="2372911" y="227894"/>
                  <a:pt x="2381172" y="229721"/>
                </a:cubicBezTo>
                <a:cubicBezTo>
                  <a:pt x="2392306" y="231913"/>
                  <a:pt x="2395179" y="238490"/>
                  <a:pt x="2391587" y="250182"/>
                </a:cubicBezTo>
                <a:cubicBezTo>
                  <a:pt x="2387637" y="264066"/>
                  <a:pt x="2376502" y="273201"/>
                  <a:pt x="2359981" y="273201"/>
                </a:cubicBezTo>
                <a:cubicBezTo>
                  <a:pt x="2354594" y="271739"/>
                  <a:pt x="2343460" y="272105"/>
                  <a:pt x="2339509" y="266624"/>
                </a:cubicBezTo>
                <a:cubicBezTo>
                  <a:pt x="2333044" y="258220"/>
                  <a:pt x="2326220" y="251643"/>
                  <a:pt x="2317241" y="246893"/>
                </a:cubicBezTo>
                <a:cubicBezTo>
                  <a:pt x="2316163" y="246163"/>
                  <a:pt x="2318677" y="235932"/>
                  <a:pt x="2321551" y="231547"/>
                </a:cubicBezTo>
                <a:cubicBezTo>
                  <a:pt x="2322987" y="228624"/>
                  <a:pt x="2328375" y="227894"/>
                  <a:pt x="2332325" y="227894"/>
                </a:cubicBezTo>
                <a:close/>
                <a:moveTo>
                  <a:pt x="1203966" y="205883"/>
                </a:moveTo>
                <a:cubicBezTo>
                  <a:pt x="1207454" y="206708"/>
                  <a:pt x="1209873" y="210371"/>
                  <a:pt x="1212477" y="216782"/>
                </a:cubicBezTo>
                <a:cubicBezTo>
                  <a:pt x="1212105" y="218247"/>
                  <a:pt x="1211361" y="219347"/>
                  <a:pt x="1210617" y="220812"/>
                </a:cubicBezTo>
                <a:cubicBezTo>
                  <a:pt x="1204292" y="218247"/>
                  <a:pt x="1197595" y="215317"/>
                  <a:pt x="1189037" y="212020"/>
                </a:cubicBezTo>
                <a:cubicBezTo>
                  <a:pt x="1195920" y="207074"/>
                  <a:pt x="1200478" y="205059"/>
                  <a:pt x="1203966" y="205883"/>
                </a:cubicBezTo>
                <a:close/>
                <a:moveTo>
                  <a:pt x="3679477" y="199991"/>
                </a:moveTo>
                <a:cubicBezTo>
                  <a:pt x="3683624" y="200953"/>
                  <a:pt x="3687548" y="203663"/>
                  <a:pt x="3690581" y="209959"/>
                </a:cubicBezTo>
                <a:cubicBezTo>
                  <a:pt x="3682732" y="212758"/>
                  <a:pt x="3675954" y="215906"/>
                  <a:pt x="3668819" y="217305"/>
                </a:cubicBezTo>
                <a:cubicBezTo>
                  <a:pt x="3665965" y="217654"/>
                  <a:pt x="3662398" y="213457"/>
                  <a:pt x="3659187" y="211009"/>
                </a:cubicBezTo>
                <a:cubicBezTo>
                  <a:pt x="3661684" y="207511"/>
                  <a:pt x="3663825" y="201215"/>
                  <a:pt x="3667036" y="200515"/>
                </a:cubicBezTo>
                <a:cubicBezTo>
                  <a:pt x="3670960" y="199816"/>
                  <a:pt x="3675330" y="199029"/>
                  <a:pt x="3679477" y="199991"/>
                </a:cubicBezTo>
                <a:close/>
                <a:moveTo>
                  <a:pt x="964057" y="194552"/>
                </a:moveTo>
                <a:cubicBezTo>
                  <a:pt x="969455" y="194552"/>
                  <a:pt x="975572" y="204278"/>
                  <a:pt x="979530" y="210761"/>
                </a:cubicBezTo>
                <a:cubicBezTo>
                  <a:pt x="984208" y="217605"/>
                  <a:pt x="986727" y="226249"/>
                  <a:pt x="991045" y="233453"/>
                </a:cubicBezTo>
                <a:cubicBezTo>
                  <a:pt x="996082" y="241737"/>
                  <a:pt x="1001840" y="241377"/>
                  <a:pt x="1006158" y="232732"/>
                </a:cubicBezTo>
                <a:cubicBezTo>
                  <a:pt x="1009396" y="226609"/>
                  <a:pt x="1010476" y="219405"/>
                  <a:pt x="1014074" y="213282"/>
                </a:cubicBezTo>
                <a:cubicBezTo>
                  <a:pt x="1017313" y="207879"/>
                  <a:pt x="1022350" y="203557"/>
                  <a:pt x="1027028" y="198515"/>
                </a:cubicBezTo>
                <a:lnTo>
                  <a:pt x="1032066" y="201396"/>
                </a:lnTo>
                <a:cubicBezTo>
                  <a:pt x="1030986" y="208960"/>
                  <a:pt x="1030626" y="217605"/>
                  <a:pt x="1028467" y="225169"/>
                </a:cubicBezTo>
                <a:cubicBezTo>
                  <a:pt x="1026308" y="234173"/>
                  <a:pt x="1028467" y="238496"/>
                  <a:pt x="1037823" y="239216"/>
                </a:cubicBezTo>
                <a:cubicBezTo>
                  <a:pt x="1041781" y="239936"/>
                  <a:pt x="1047539" y="242097"/>
                  <a:pt x="1048258" y="244979"/>
                </a:cubicBezTo>
                <a:cubicBezTo>
                  <a:pt x="1048978" y="248221"/>
                  <a:pt x="1046819" y="253623"/>
                  <a:pt x="1043940" y="256505"/>
                </a:cubicBezTo>
                <a:cubicBezTo>
                  <a:pt x="1035664" y="265149"/>
                  <a:pt x="1027748" y="273434"/>
                  <a:pt x="1012995" y="273074"/>
                </a:cubicBezTo>
                <a:cubicBezTo>
                  <a:pt x="993923" y="273074"/>
                  <a:pt x="974492" y="276315"/>
                  <a:pt x="955061" y="278116"/>
                </a:cubicBezTo>
                <a:cubicBezTo>
                  <a:pt x="941387" y="279557"/>
                  <a:pt x="938869" y="278116"/>
                  <a:pt x="930952" y="263709"/>
                </a:cubicBezTo>
                <a:cubicBezTo>
                  <a:pt x="939228" y="261187"/>
                  <a:pt x="946425" y="259026"/>
                  <a:pt x="953622" y="256865"/>
                </a:cubicBezTo>
                <a:lnTo>
                  <a:pt x="954342" y="253623"/>
                </a:lnTo>
                <a:cubicBezTo>
                  <a:pt x="948584" y="251823"/>
                  <a:pt x="942827" y="250382"/>
                  <a:pt x="937429" y="248941"/>
                </a:cubicBezTo>
                <a:cubicBezTo>
                  <a:pt x="931672" y="246780"/>
                  <a:pt x="925195" y="245699"/>
                  <a:pt x="920517" y="241737"/>
                </a:cubicBezTo>
                <a:cubicBezTo>
                  <a:pt x="914400" y="236334"/>
                  <a:pt x="915120" y="232372"/>
                  <a:pt x="923396" y="227330"/>
                </a:cubicBezTo>
                <a:cubicBezTo>
                  <a:pt x="931312" y="223007"/>
                  <a:pt x="935270" y="212562"/>
                  <a:pt x="942107" y="206439"/>
                </a:cubicBezTo>
                <a:cubicBezTo>
                  <a:pt x="948584" y="200676"/>
                  <a:pt x="956860" y="194192"/>
                  <a:pt x="964057" y="194552"/>
                </a:cubicBezTo>
                <a:close/>
                <a:moveTo>
                  <a:pt x="3184641" y="179903"/>
                </a:moveTo>
                <a:cubicBezTo>
                  <a:pt x="3185721" y="182062"/>
                  <a:pt x="3186801" y="184582"/>
                  <a:pt x="3188242" y="187101"/>
                </a:cubicBezTo>
                <a:cubicBezTo>
                  <a:pt x="3193643" y="196818"/>
                  <a:pt x="3200844" y="203296"/>
                  <a:pt x="3213086" y="201136"/>
                </a:cubicBezTo>
                <a:cubicBezTo>
                  <a:pt x="3220647" y="199697"/>
                  <a:pt x="3225328" y="204735"/>
                  <a:pt x="3227488" y="211933"/>
                </a:cubicBezTo>
                <a:cubicBezTo>
                  <a:pt x="3228208" y="215172"/>
                  <a:pt x="3229649" y="218411"/>
                  <a:pt x="3231449" y="224529"/>
                </a:cubicBezTo>
                <a:cubicBezTo>
                  <a:pt x="3235050" y="219491"/>
                  <a:pt x="3237570" y="217331"/>
                  <a:pt x="3239010" y="214452"/>
                </a:cubicBezTo>
                <a:cubicBezTo>
                  <a:pt x="3246211" y="201136"/>
                  <a:pt x="3263854" y="195018"/>
                  <a:pt x="3277177" y="201496"/>
                </a:cubicBezTo>
                <a:cubicBezTo>
                  <a:pt x="3287979" y="206895"/>
                  <a:pt x="3298420" y="211933"/>
                  <a:pt x="3308502" y="218051"/>
                </a:cubicBezTo>
                <a:cubicBezTo>
                  <a:pt x="3311743" y="220210"/>
                  <a:pt x="3313543" y="224529"/>
                  <a:pt x="3316063" y="228128"/>
                </a:cubicBezTo>
                <a:cubicBezTo>
                  <a:pt x="3317504" y="230647"/>
                  <a:pt x="3318224" y="234246"/>
                  <a:pt x="3320744" y="236045"/>
                </a:cubicBezTo>
                <a:cubicBezTo>
                  <a:pt x="3331186" y="244323"/>
                  <a:pt x="3331186" y="254759"/>
                  <a:pt x="3327945" y="265916"/>
                </a:cubicBezTo>
                <a:cubicBezTo>
                  <a:pt x="3321464" y="290028"/>
                  <a:pt x="3313543" y="313780"/>
                  <a:pt x="3306702" y="337533"/>
                </a:cubicBezTo>
                <a:cubicBezTo>
                  <a:pt x="3305261" y="342571"/>
                  <a:pt x="3305622" y="347610"/>
                  <a:pt x="3308142" y="354087"/>
                </a:cubicBezTo>
                <a:cubicBezTo>
                  <a:pt x="3315703" y="345450"/>
                  <a:pt x="3323265" y="337533"/>
                  <a:pt x="3330106" y="328896"/>
                </a:cubicBezTo>
                <a:cubicBezTo>
                  <a:pt x="3331906" y="326016"/>
                  <a:pt x="3331546" y="320978"/>
                  <a:pt x="3331546" y="317019"/>
                </a:cubicBezTo>
                <a:cubicBezTo>
                  <a:pt x="3331546" y="314500"/>
                  <a:pt x="3329746" y="310541"/>
                  <a:pt x="3331186" y="309822"/>
                </a:cubicBezTo>
                <a:cubicBezTo>
                  <a:pt x="3332626" y="308022"/>
                  <a:pt x="3336227" y="307662"/>
                  <a:pt x="3339107" y="308022"/>
                </a:cubicBezTo>
                <a:cubicBezTo>
                  <a:pt x="3345948" y="309102"/>
                  <a:pt x="3352790" y="309822"/>
                  <a:pt x="3359271" y="312341"/>
                </a:cubicBezTo>
                <a:cubicBezTo>
                  <a:pt x="3375833" y="318459"/>
                  <a:pt x="3386275" y="302624"/>
                  <a:pt x="3400678" y="300105"/>
                </a:cubicBezTo>
                <a:cubicBezTo>
                  <a:pt x="3412200" y="298305"/>
                  <a:pt x="3421921" y="296866"/>
                  <a:pt x="3432363" y="302984"/>
                </a:cubicBezTo>
                <a:cubicBezTo>
                  <a:pt x="3446405" y="310901"/>
                  <a:pt x="3461528" y="313061"/>
                  <a:pt x="3477371" y="306583"/>
                </a:cubicBezTo>
                <a:cubicBezTo>
                  <a:pt x="3484572" y="303704"/>
                  <a:pt x="3490333" y="300465"/>
                  <a:pt x="3488172" y="290748"/>
                </a:cubicBezTo>
                <a:cubicBezTo>
                  <a:pt x="3486012" y="281751"/>
                  <a:pt x="3489613" y="277072"/>
                  <a:pt x="3499334" y="276712"/>
                </a:cubicBezTo>
                <a:cubicBezTo>
                  <a:pt x="3509056" y="276352"/>
                  <a:pt x="3519858" y="272034"/>
                  <a:pt x="3528139" y="274913"/>
                </a:cubicBezTo>
                <a:cubicBezTo>
                  <a:pt x="3540021" y="278512"/>
                  <a:pt x="3550823" y="286789"/>
                  <a:pt x="3560905" y="294706"/>
                </a:cubicBezTo>
                <a:cubicBezTo>
                  <a:pt x="3567746" y="300105"/>
                  <a:pt x="3576027" y="305863"/>
                  <a:pt x="3574587" y="317379"/>
                </a:cubicBezTo>
                <a:cubicBezTo>
                  <a:pt x="3574227" y="319898"/>
                  <a:pt x="3577828" y="324217"/>
                  <a:pt x="3580708" y="326016"/>
                </a:cubicBezTo>
                <a:cubicBezTo>
                  <a:pt x="3594030" y="334654"/>
                  <a:pt x="3607713" y="342571"/>
                  <a:pt x="3621035" y="350489"/>
                </a:cubicBezTo>
                <a:cubicBezTo>
                  <a:pt x="3622475" y="350129"/>
                  <a:pt x="3623915" y="349409"/>
                  <a:pt x="3624996" y="348689"/>
                </a:cubicBezTo>
                <a:cubicBezTo>
                  <a:pt x="3624996" y="342571"/>
                  <a:pt x="3624275" y="336453"/>
                  <a:pt x="3625356" y="330335"/>
                </a:cubicBezTo>
                <a:cubicBezTo>
                  <a:pt x="3626436" y="326016"/>
                  <a:pt x="3629676" y="319898"/>
                  <a:pt x="3632917" y="318819"/>
                </a:cubicBezTo>
                <a:cubicBezTo>
                  <a:pt x="3645159" y="315220"/>
                  <a:pt x="3658121" y="311981"/>
                  <a:pt x="3670723" y="311261"/>
                </a:cubicBezTo>
                <a:cubicBezTo>
                  <a:pt x="3685486" y="310901"/>
                  <a:pt x="3697008" y="305863"/>
                  <a:pt x="3701689" y="292547"/>
                </a:cubicBezTo>
                <a:cubicBezTo>
                  <a:pt x="3705649" y="281031"/>
                  <a:pt x="3697368" y="273113"/>
                  <a:pt x="3688006" y="267355"/>
                </a:cubicBezTo>
                <a:cubicBezTo>
                  <a:pt x="3694487" y="241444"/>
                  <a:pt x="3718251" y="232087"/>
                  <a:pt x="3740215" y="245762"/>
                </a:cubicBezTo>
                <a:cubicBezTo>
                  <a:pt x="3746336" y="249001"/>
                  <a:pt x="3752457" y="252240"/>
                  <a:pt x="3758938" y="254759"/>
                </a:cubicBezTo>
                <a:cubicBezTo>
                  <a:pt x="3761099" y="255479"/>
                  <a:pt x="3765419" y="254399"/>
                  <a:pt x="3767220" y="252600"/>
                </a:cubicBezTo>
                <a:cubicBezTo>
                  <a:pt x="3770100" y="249721"/>
                  <a:pt x="3771900" y="245762"/>
                  <a:pt x="3774421" y="242883"/>
                </a:cubicBezTo>
                <a:cubicBezTo>
                  <a:pt x="3785583" y="227768"/>
                  <a:pt x="3802146" y="229207"/>
                  <a:pt x="3809707" y="246122"/>
                </a:cubicBezTo>
                <a:cubicBezTo>
                  <a:pt x="3814388" y="255839"/>
                  <a:pt x="3823029" y="259078"/>
                  <a:pt x="3832751" y="259078"/>
                </a:cubicBezTo>
                <a:cubicBezTo>
                  <a:pt x="3842832" y="259438"/>
                  <a:pt x="3852914" y="256919"/>
                  <a:pt x="3860836" y="266635"/>
                </a:cubicBezTo>
                <a:cubicBezTo>
                  <a:pt x="3862636" y="268435"/>
                  <a:pt x="3869117" y="267715"/>
                  <a:pt x="3872357" y="265916"/>
                </a:cubicBezTo>
                <a:cubicBezTo>
                  <a:pt x="3883519" y="261237"/>
                  <a:pt x="3894321" y="255839"/>
                  <a:pt x="3905483" y="250081"/>
                </a:cubicBezTo>
                <a:cubicBezTo>
                  <a:pt x="3931407" y="236765"/>
                  <a:pt x="3954811" y="244683"/>
                  <a:pt x="3970294" y="273113"/>
                </a:cubicBezTo>
                <a:cubicBezTo>
                  <a:pt x="3972814" y="277432"/>
                  <a:pt x="3978575" y="281391"/>
                  <a:pt x="3983616" y="283550"/>
                </a:cubicBezTo>
                <a:cubicBezTo>
                  <a:pt x="3991178" y="287149"/>
                  <a:pt x="4000179" y="289308"/>
                  <a:pt x="4008460" y="292547"/>
                </a:cubicBezTo>
                <a:cubicBezTo>
                  <a:pt x="4012781" y="272754"/>
                  <a:pt x="4018902" y="267355"/>
                  <a:pt x="4039066" y="263037"/>
                </a:cubicBezTo>
                <a:cubicBezTo>
                  <a:pt x="4048787" y="260877"/>
                  <a:pt x="4057789" y="256199"/>
                  <a:pt x="4067870" y="253680"/>
                </a:cubicBezTo>
                <a:cubicBezTo>
                  <a:pt x="4071831" y="252240"/>
                  <a:pt x="4077232" y="251880"/>
                  <a:pt x="4081193" y="253680"/>
                </a:cubicBezTo>
                <a:cubicBezTo>
                  <a:pt x="4090194" y="257638"/>
                  <a:pt x="4098116" y="263397"/>
                  <a:pt x="4107117" y="267355"/>
                </a:cubicBezTo>
                <a:cubicBezTo>
                  <a:pt x="4110358" y="268795"/>
                  <a:pt x="4115399" y="266995"/>
                  <a:pt x="4119719" y="266635"/>
                </a:cubicBezTo>
                <a:cubicBezTo>
                  <a:pt x="4118999" y="262317"/>
                  <a:pt x="4119359" y="256919"/>
                  <a:pt x="4117199" y="253320"/>
                </a:cubicBezTo>
                <a:cubicBezTo>
                  <a:pt x="4112878" y="246842"/>
                  <a:pt x="4107117" y="241084"/>
                  <a:pt x="4102436" y="235326"/>
                </a:cubicBezTo>
                <a:cubicBezTo>
                  <a:pt x="4096315" y="227048"/>
                  <a:pt x="4099196" y="222370"/>
                  <a:pt x="4108197" y="219131"/>
                </a:cubicBezTo>
                <a:cubicBezTo>
                  <a:pt x="4145284" y="206535"/>
                  <a:pt x="4182010" y="205815"/>
                  <a:pt x="4219456" y="216611"/>
                </a:cubicBezTo>
                <a:cubicBezTo>
                  <a:pt x="4225577" y="218411"/>
                  <a:pt x="4232058" y="218411"/>
                  <a:pt x="4238539" y="219131"/>
                </a:cubicBezTo>
                <a:cubicBezTo>
                  <a:pt x="4259423" y="221650"/>
                  <a:pt x="4280666" y="223089"/>
                  <a:pt x="4301910" y="226328"/>
                </a:cubicBezTo>
                <a:cubicBezTo>
                  <a:pt x="4307671" y="227048"/>
                  <a:pt x="4312712" y="232446"/>
                  <a:pt x="4317753" y="236405"/>
                </a:cubicBezTo>
                <a:cubicBezTo>
                  <a:pt x="4324954" y="242163"/>
                  <a:pt x="4331795" y="247921"/>
                  <a:pt x="4338276" y="254040"/>
                </a:cubicBezTo>
                <a:cubicBezTo>
                  <a:pt x="4339356" y="252960"/>
                  <a:pt x="4340077" y="252600"/>
                  <a:pt x="4341157" y="251880"/>
                </a:cubicBezTo>
                <a:cubicBezTo>
                  <a:pt x="4340437" y="249721"/>
                  <a:pt x="4340437" y="246842"/>
                  <a:pt x="4338996" y="245402"/>
                </a:cubicBezTo>
                <a:cubicBezTo>
                  <a:pt x="4335036" y="240004"/>
                  <a:pt x="4331795" y="235326"/>
                  <a:pt x="4336836" y="229207"/>
                </a:cubicBezTo>
                <a:cubicBezTo>
                  <a:pt x="4342237" y="222730"/>
                  <a:pt x="4347998" y="216971"/>
                  <a:pt x="4357720" y="219491"/>
                </a:cubicBezTo>
                <a:cubicBezTo>
                  <a:pt x="4368521" y="222730"/>
                  <a:pt x="4379323" y="223809"/>
                  <a:pt x="4386164" y="234246"/>
                </a:cubicBezTo>
                <a:cubicBezTo>
                  <a:pt x="4391925" y="243243"/>
                  <a:pt x="4394446" y="251880"/>
                  <a:pt x="4388325" y="260517"/>
                </a:cubicBezTo>
                <a:cubicBezTo>
                  <a:pt x="4384004" y="267355"/>
                  <a:pt x="4385444" y="272394"/>
                  <a:pt x="4390125" y="278152"/>
                </a:cubicBezTo>
                <a:cubicBezTo>
                  <a:pt x="4395166" y="284270"/>
                  <a:pt x="4398766" y="291108"/>
                  <a:pt x="4402007" y="297945"/>
                </a:cubicBezTo>
                <a:cubicBezTo>
                  <a:pt x="4408128" y="310901"/>
                  <a:pt x="4405968" y="315940"/>
                  <a:pt x="4392285" y="317019"/>
                </a:cubicBezTo>
                <a:cubicBezTo>
                  <a:pt x="4382564" y="318099"/>
                  <a:pt x="4372842" y="314860"/>
                  <a:pt x="4363120" y="314500"/>
                </a:cubicBezTo>
                <a:cubicBezTo>
                  <a:pt x="4358440" y="314140"/>
                  <a:pt x="4351238" y="313780"/>
                  <a:pt x="4347998" y="316659"/>
                </a:cubicBezTo>
                <a:cubicBezTo>
                  <a:pt x="4341157" y="323137"/>
                  <a:pt x="4335036" y="324937"/>
                  <a:pt x="4326394" y="319539"/>
                </a:cubicBezTo>
                <a:cubicBezTo>
                  <a:pt x="4324234" y="318099"/>
                  <a:pt x="4320633" y="318819"/>
                  <a:pt x="4317393" y="318819"/>
                </a:cubicBezTo>
                <a:cubicBezTo>
                  <a:pt x="4318113" y="322058"/>
                  <a:pt x="4317753" y="325657"/>
                  <a:pt x="4319553" y="328536"/>
                </a:cubicBezTo>
                <a:cubicBezTo>
                  <a:pt x="4324954" y="337173"/>
                  <a:pt x="4333595" y="345090"/>
                  <a:pt x="4336116" y="354447"/>
                </a:cubicBezTo>
                <a:cubicBezTo>
                  <a:pt x="4341877" y="377480"/>
                  <a:pt x="4335756" y="383598"/>
                  <a:pt x="4312352" y="384678"/>
                </a:cubicBezTo>
                <a:cubicBezTo>
                  <a:pt x="4308751" y="385038"/>
                  <a:pt x="4305151" y="388277"/>
                  <a:pt x="4301550" y="390076"/>
                </a:cubicBezTo>
                <a:cubicBezTo>
                  <a:pt x="4305151" y="392595"/>
                  <a:pt x="4308391" y="396554"/>
                  <a:pt x="4312352" y="396914"/>
                </a:cubicBezTo>
                <a:cubicBezTo>
                  <a:pt x="4328555" y="398713"/>
                  <a:pt x="4341157" y="406631"/>
                  <a:pt x="4351959" y="418867"/>
                </a:cubicBezTo>
                <a:cubicBezTo>
                  <a:pt x="4356639" y="424265"/>
                  <a:pt x="4362760" y="428584"/>
                  <a:pt x="4368521" y="433262"/>
                </a:cubicBezTo>
                <a:cubicBezTo>
                  <a:pt x="4372122" y="436501"/>
                  <a:pt x="4376803" y="438660"/>
                  <a:pt x="4380043" y="442259"/>
                </a:cubicBezTo>
                <a:cubicBezTo>
                  <a:pt x="4390125" y="453056"/>
                  <a:pt x="4389765" y="459534"/>
                  <a:pt x="4376443" y="465652"/>
                </a:cubicBezTo>
                <a:cubicBezTo>
                  <a:pt x="4344757" y="480407"/>
                  <a:pt x="4338636" y="510277"/>
                  <a:pt x="4330715" y="539068"/>
                </a:cubicBezTo>
                <a:cubicBezTo>
                  <a:pt x="4329995" y="541947"/>
                  <a:pt x="4329995" y="544826"/>
                  <a:pt x="4329995" y="547705"/>
                </a:cubicBezTo>
                <a:cubicBezTo>
                  <a:pt x="4326754" y="571098"/>
                  <a:pt x="4326394" y="571458"/>
                  <a:pt x="4304070" y="567139"/>
                </a:cubicBezTo>
                <a:cubicBezTo>
                  <a:pt x="4300470" y="566419"/>
                  <a:pt x="4296149" y="565700"/>
                  <a:pt x="4293269" y="567499"/>
                </a:cubicBezTo>
                <a:cubicBezTo>
                  <a:pt x="4279946" y="575417"/>
                  <a:pt x="4266984" y="584414"/>
                  <a:pt x="4253662" y="593051"/>
                </a:cubicBezTo>
                <a:cubicBezTo>
                  <a:pt x="4246101" y="598089"/>
                  <a:pt x="4243580" y="604567"/>
                  <a:pt x="4245020" y="612845"/>
                </a:cubicBezTo>
                <a:cubicBezTo>
                  <a:pt x="4247541" y="627960"/>
                  <a:pt x="4250421" y="643075"/>
                  <a:pt x="4253662" y="657470"/>
                </a:cubicBezTo>
                <a:cubicBezTo>
                  <a:pt x="4254382" y="661429"/>
                  <a:pt x="4257983" y="665748"/>
                  <a:pt x="4261223" y="667907"/>
                </a:cubicBezTo>
                <a:cubicBezTo>
                  <a:pt x="4279946" y="679063"/>
                  <a:pt x="4286788" y="696338"/>
                  <a:pt x="4286788" y="717211"/>
                </a:cubicBezTo>
                <a:cubicBezTo>
                  <a:pt x="4286788" y="728728"/>
                  <a:pt x="4287148" y="739884"/>
                  <a:pt x="4295069" y="749601"/>
                </a:cubicBezTo>
                <a:cubicBezTo>
                  <a:pt x="4297589" y="752840"/>
                  <a:pt x="4299030" y="758958"/>
                  <a:pt x="4297589" y="761837"/>
                </a:cubicBezTo>
                <a:cubicBezTo>
                  <a:pt x="4284987" y="788828"/>
                  <a:pt x="4283907" y="817979"/>
                  <a:pt x="4282107" y="846770"/>
                </a:cubicBezTo>
                <a:cubicBezTo>
                  <a:pt x="4282107" y="848209"/>
                  <a:pt x="4282467" y="849289"/>
                  <a:pt x="4282107" y="850369"/>
                </a:cubicBezTo>
                <a:cubicBezTo>
                  <a:pt x="4279586" y="855047"/>
                  <a:pt x="4277786" y="861525"/>
                  <a:pt x="4273825" y="863684"/>
                </a:cubicBezTo>
                <a:cubicBezTo>
                  <a:pt x="4271305" y="865124"/>
                  <a:pt x="4263744" y="860445"/>
                  <a:pt x="4261223" y="856847"/>
                </a:cubicBezTo>
                <a:cubicBezTo>
                  <a:pt x="4245381" y="829855"/>
                  <a:pt x="4230258" y="802504"/>
                  <a:pt x="4214775" y="775153"/>
                </a:cubicBezTo>
                <a:cubicBezTo>
                  <a:pt x="4212975" y="771554"/>
                  <a:pt x="4211895" y="767235"/>
                  <a:pt x="4210095" y="763996"/>
                </a:cubicBezTo>
                <a:cubicBezTo>
                  <a:pt x="4191731" y="734126"/>
                  <a:pt x="4191371" y="703176"/>
                  <a:pt x="4201453" y="670066"/>
                </a:cubicBezTo>
                <a:cubicBezTo>
                  <a:pt x="4206854" y="650992"/>
                  <a:pt x="4206854" y="630479"/>
                  <a:pt x="4210815" y="611045"/>
                </a:cubicBezTo>
                <a:cubicBezTo>
                  <a:pt x="4212975" y="599169"/>
                  <a:pt x="4218376" y="588013"/>
                  <a:pt x="4220176" y="576136"/>
                </a:cubicBezTo>
                <a:cubicBezTo>
                  <a:pt x="4221617" y="569299"/>
                  <a:pt x="4219816" y="561741"/>
                  <a:pt x="4218736" y="554903"/>
                </a:cubicBezTo>
                <a:cubicBezTo>
                  <a:pt x="4216576" y="544467"/>
                  <a:pt x="4213695" y="533670"/>
                  <a:pt x="4210095" y="523233"/>
                </a:cubicBezTo>
                <a:cubicBezTo>
                  <a:pt x="4209374" y="519994"/>
                  <a:pt x="4205414" y="517115"/>
                  <a:pt x="4202533" y="514236"/>
                </a:cubicBezTo>
                <a:cubicBezTo>
                  <a:pt x="4200013" y="517835"/>
                  <a:pt x="4196052" y="521074"/>
                  <a:pt x="4195692" y="525033"/>
                </a:cubicBezTo>
                <a:cubicBezTo>
                  <a:pt x="4194972" y="535829"/>
                  <a:pt x="4196412" y="546626"/>
                  <a:pt x="4196052" y="557782"/>
                </a:cubicBezTo>
                <a:cubicBezTo>
                  <a:pt x="4195692" y="561381"/>
                  <a:pt x="4193892" y="565700"/>
                  <a:pt x="4191731" y="568939"/>
                </a:cubicBezTo>
                <a:cubicBezTo>
                  <a:pt x="4184890" y="580455"/>
                  <a:pt x="4180930" y="580455"/>
                  <a:pt x="4173728" y="569299"/>
                </a:cubicBezTo>
                <a:cubicBezTo>
                  <a:pt x="4163287" y="553104"/>
                  <a:pt x="4149604" y="554183"/>
                  <a:pt x="4138802" y="569658"/>
                </a:cubicBezTo>
                <a:cubicBezTo>
                  <a:pt x="4126560" y="588013"/>
                  <a:pt x="4126560" y="608886"/>
                  <a:pt x="4125120" y="629399"/>
                </a:cubicBezTo>
                <a:cubicBezTo>
                  <a:pt x="4124760" y="631919"/>
                  <a:pt x="4126200" y="635517"/>
                  <a:pt x="4128001" y="637317"/>
                </a:cubicBezTo>
                <a:cubicBezTo>
                  <a:pt x="4136642" y="645234"/>
                  <a:pt x="4133042" y="650273"/>
                  <a:pt x="4124400" y="654951"/>
                </a:cubicBezTo>
                <a:cubicBezTo>
                  <a:pt x="4115038" y="659990"/>
                  <a:pt x="4107477" y="666108"/>
                  <a:pt x="4095595" y="656031"/>
                </a:cubicBezTo>
                <a:cubicBezTo>
                  <a:pt x="4087314" y="649193"/>
                  <a:pt x="4073631" y="648833"/>
                  <a:pt x="4061029" y="655311"/>
                </a:cubicBezTo>
                <a:cubicBezTo>
                  <a:pt x="4043026" y="664308"/>
                  <a:pt x="4023223" y="670786"/>
                  <a:pt x="4003780" y="676904"/>
                </a:cubicBezTo>
                <a:cubicBezTo>
                  <a:pt x="3989017" y="681943"/>
                  <a:pt x="3980016" y="688780"/>
                  <a:pt x="3975695" y="705335"/>
                </a:cubicBezTo>
                <a:cubicBezTo>
                  <a:pt x="3966693" y="740964"/>
                  <a:pt x="3955532" y="775872"/>
                  <a:pt x="3944370" y="810781"/>
                </a:cubicBezTo>
                <a:cubicBezTo>
                  <a:pt x="3942569" y="817259"/>
                  <a:pt x="3944010" y="820138"/>
                  <a:pt x="3949410" y="823737"/>
                </a:cubicBezTo>
                <a:cubicBezTo>
                  <a:pt x="3956972" y="828416"/>
                  <a:pt x="3964533" y="833454"/>
                  <a:pt x="3971374" y="838852"/>
                </a:cubicBezTo>
                <a:cubicBezTo>
                  <a:pt x="3977855" y="844610"/>
                  <a:pt x="3983256" y="843891"/>
                  <a:pt x="3990097" y="839572"/>
                </a:cubicBezTo>
                <a:cubicBezTo>
                  <a:pt x="3995858" y="836333"/>
                  <a:pt x="4003420" y="830935"/>
                  <a:pt x="4008820" y="832374"/>
                </a:cubicBezTo>
                <a:cubicBezTo>
                  <a:pt x="4020703" y="835613"/>
                  <a:pt x="4034025" y="839932"/>
                  <a:pt x="4038345" y="853248"/>
                </a:cubicBezTo>
                <a:cubicBezTo>
                  <a:pt x="4043386" y="867283"/>
                  <a:pt x="4046987" y="882038"/>
                  <a:pt x="4050588" y="896794"/>
                </a:cubicBezTo>
                <a:cubicBezTo>
                  <a:pt x="4053108" y="906511"/>
                  <a:pt x="4053828" y="916947"/>
                  <a:pt x="4057789" y="926304"/>
                </a:cubicBezTo>
                <a:cubicBezTo>
                  <a:pt x="4070031" y="957254"/>
                  <a:pt x="4068231" y="988204"/>
                  <a:pt x="4059229" y="1018795"/>
                </a:cubicBezTo>
                <a:cubicBezTo>
                  <a:pt x="4052028" y="1042907"/>
                  <a:pt x="4041946" y="1067019"/>
                  <a:pt x="4032224" y="1090772"/>
                </a:cubicBezTo>
                <a:cubicBezTo>
                  <a:pt x="4027904" y="1101568"/>
                  <a:pt x="4019622" y="1107686"/>
                  <a:pt x="4006300" y="1106966"/>
                </a:cubicBezTo>
                <a:cubicBezTo>
                  <a:pt x="3991898" y="1105887"/>
                  <a:pt x="3974975" y="1118843"/>
                  <a:pt x="3973895" y="1132878"/>
                </a:cubicBezTo>
                <a:cubicBezTo>
                  <a:pt x="3972094" y="1150512"/>
                  <a:pt x="3967774" y="1166347"/>
                  <a:pt x="3957332" y="1180743"/>
                </a:cubicBezTo>
                <a:cubicBezTo>
                  <a:pt x="3952291" y="1187581"/>
                  <a:pt x="3954811" y="1192979"/>
                  <a:pt x="3960212" y="1199097"/>
                </a:cubicBezTo>
                <a:cubicBezTo>
                  <a:pt x="3969934" y="1210973"/>
                  <a:pt x="3980376" y="1222489"/>
                  <a:pt x="3987577" y="1236165"/>
                </a:cubicBezTo>
                <a:cubicBezTo>
                  <a:pt x="3992618" y="1245162"/>
                  <a:pt x="3992618" y="1257038"/>
                  <a:pt x="3994058" y="1267475"/>
                </a:cubicBezTo>
                <a:cubicBezTo>
                  <a:pt x="3995138" y="1275392"/>
                  <a:pt x="3990097" y="1279351"/>
                  <a:pt x="3983616" y="1281870"/>
                </a:cubicBezTo>
                <a:cubicBezTo>
                  <a:pt x="3962013" y="1290508"/>
                  <a:pt x="3958052" y="1288348"/>
                  <a:pt x="3955171" y="1265316"/>
                </a:cubicBezTo>
                <a:cubicBezTo>
                  <a:pt x="3954451" y="1259917"/>
                  <a:pt x="3953011" y="1254879"/>
                  <a:pt x="3952651" y="1249481"/>
                </a:cubicBezTo>
                <a:cubicBezTo>
                  <a:pt x="3951931" y="1237964"/>
                  <a:pt x="3945810" y="1230767"/>
                  <a:pt x="3935008" y="1227168"/>
                </a:cubicBezTo>
                <a:cubicBezTo>
                  <a:pt x="3925286" y="1224289"/>
                  <a:pt x="3922046" y="1218171"/>
                  <a:pt x="3921686" y="1208094"/>
                </a:cubicBezTo>
                <a:cubicBezTo>
                  <a:pt x="3920966" y="1190460"/>
                  <a:pt x="3912684" y="1185421"/>
                  <a:pt x="3895761" y="1191179"/>
                </a:cubicBezTo>
                <a:cubicBezTo>
                  <a:pt x="3892161" y="1192259"/>
                  <a:pt x="3888920" y="1193699"/>
                  <a:pt x="3885320" y="1194778"/>
                </a:cubicBezTo>
                <a:cubicBezTo>
                  <a:pt x="3871277" y="1198017"/>
                  <a:pt x="3868397" y="1195498"/>
                  <a:pt x="3868037" y="1180743"/>
                </a:cubicBezTo>
                <a:cubicBezTo>
                  <a:pt x="3868037" y="1177144"/>
                  <a:pt x="3866236" y="1172465"/>
                  <a:pt x="3863716" y="1171026"/>
                </a:cubicBezTo>
                <a:cubicBezTo>
                  <a:pt x="3860836" y="1169586"/>
                  <a:pt x="3855435" y="1171026"/>
                  <a:pt x="3852914" y="1173185"/>
                </a:cubicBezTo>
                <a:cubicBezTo>
                  <a:pt x="3841752" y="1185421"/>
                  <a:pt x="3830590" y="1198017"/>
                  <a:pt x="3819789" y="1210973"/>
                </a:cubicBezTo>
                <a:cubicBezTo>
                  <a:pt x="3818348" y="1213132"/>
                  <a:pt x="3817988" y="1218171"/>
                  <a:pt x="3819429" y="1220690"/>
                </a:cubicBezTo>
                <a:cubicBezTo>
                  <a:pt x="3826270" y="1234366"/>
                  <a:pt x="3840672" y="1240124"/>
                  <a:pt x="3855435" y="1235445"/>
                </a:cubicBezTo>
                <a:cubicBezTo>
                  <a:pt x="3867317" y="1231487"/>
                  <a:pt x="3878839" y="1232206"/>
                  <a:pt x="3889640" y="1242643"/>
                </a:cubicBezTo>
                <a:cubicBezTo>
                  <a:pt x="3883879" y="1247321"/>
                  <a:pt x="3878839" y="1251640"/>
                  <a:pt x="3873798" y="1255959"/>
                </a:cubicBezTo>
                <a:cubicBezTo>
                  <a:pt x="3852914" y="1275033"/>
                  <a:pt x="3853274" y="1284030"/>
                  <a:pt x="3869117" y="1301664"/>
                </a:cubicBezTo>
                <a:cubicBezTo>
                  <a:pt x="3877758" y="1311381"/>
                  <a:pt x="3888200" y="1321818"/>
                  <a:pt x="3891441" y="1333334"/>
                </a:cubicBezTo>
                <a:cubicBezTo>
                  <a:pt x="3894321" y="1345210"/>
                  <a:pt x="3904763" y="1356726"/>
                  <a:pt x="3896842" y="1370762"/>
                </a:cubicBezTo>
                <a:cubicBezTo>
                  <a:pt x="3896121" y="1371842"/>
                  <a:pt x="3896121" y="1375081"/>
                  <a:pt x="3897562" y="1376160"/>
                </a:cubicBezTo>
                <a:cubicBezTo>
                  <a:pt x="3913404" y="1387677"/>
                  <a:pt x="3906203" y="1403511"/>
                  <a:pt x="3901882" y="1416467"/>
                </a:cubicBezTo>
                <a:cubicBezTo>
                  <a:pt x="3894321" y="1438060"/>
                  <a:pt x="3884239" y="1459294"/>
                  <a:pt x="3872718" y="1479087"/>
                </a:cubicBezTo>
                <a:cubicBezTo>
                  <a:pt x="3861556" y="1498161"/>
                  <a:pt x="3844633" y="1510037"/>
                  <a:pt x="3821229" y="1515076"/>
                </a:cubicBezTo>
                <a:cubicBezTo>
                  <a:pt x="3802146" y="1519034"/>
                  <a:pt x="3784143" y="1530911"/>
                  <a:pt x="3766139" y="1540987"/>
                </a:cubicBezTo>
                <a:cubicBezTo>
                  <a:pt x="3760018" y="1544586"/>
                  <a:pt x="3756418" y="1546746"/>
                  <a:pt x="3750657" y="1541347"/>
                </a:cubicBezTo>
                <a:cubicBezTo>
                  <a:pt x="3743816" y="1534869"/>
                  <a:pt x="3734454" y="1533790"/>
                  <a:pt x="3726893" y="1538828"/>
                </a:cubicBezTo>
                <a:cubicBezTo>
                  <a:pt x="3717531" y="1545666"/>
                  <a:pt x="3706729" y="1550704"/>
                  <a:pt x="3707089" y="1565820"/>
                </a:cubicBezTo>
                <a:cubicBezTo>
                  <a:pt x="3707089" y="1582014"/>
                  <a:pt x="3710690" y="1595690"/>
                  <a:pt x="3724372" y="1605047"/>
                </a:cubicBezTo>
                <a:cubicBezTo>
                  <a:pt x="3740215" y="1615843"/>
                  <a:pt x="3745976" y="1631319"/>
                  <a:pt x="3750657" y="1648953"/>
                </a:cubicBezTo>
                <a:cubicBezTo>
                  <a:pt x="3760739" y="1684581"/>
                  <a:pt x="3761459" y="1684581"/>
                  <a:pt x="3735174" y="1709773"/>
                </a:cubicBezTo>
                <a:cubicBezTo>
                  <a:pt x="3725813" y="1718411"/>
                  <a:pt x="3714651" y="1725968"/>
                  <a:pt x="3704209" y="1734605"/>
                </a:cubicBezTo>
                <a:cubicBezTo>
                  <a:pt x="3689086" y="1704735"/>
                  <a:pt x="3660642" y="1692859"/>
                  <a:pt x="3637958" y="1673785"/>
                </a:cubicBezTo>
                <a:cubicBezTo>
                  <a:pt x="3630397" y="1667667"/>
                  <a:pt x="3625716" y="1670546"/>
                  <a:pt x="3623915" y="1678463"/>
                </a:cubicBezTo>
                <a:cubicBezTo>
                  <a:pt x="3621035" y="1692139"/>
                  <a:pt x="3616354" y="1706534"/>
                  <a:pt x="3618154" y="1719490"/>
                </a:cubicBezTo>
                <a:cubicBezTo>
                  <a:pt x="3619955" y="1731367"/>
                  <a:pt x="3628956" y="1742883"/>
                  <a:pt x="3635797" y="1753679"/>
                </a:cubicBezTo>
                <a:cubicBezTo>
                  <a:pt x="3640478" y="1760517"/>
                  <a:pt x="3646239" y="1767715"/>
                  <a:pt x="3653080" y="1772393"/>
                </a:cubicBezTo>
                <a:cubicBezTo>
                  <a:pt x="3673964" y="1785709"/>
                  <a:pt x="3681885" y="1805863"/>
                  <a:pt x="3685126" y="1828535"/>
                </a:cubicBezTo>
                <a:cubicBezTo>
                  <a:pt x="3685846" y="1834653"/>
                  <a:pt x="3684766" y="1840771"/>
                  <a:pt x="3684766" y="1846890"/>
                </a:cubicBezTo>
                <a:cubicBezTo>
                  <a:pt x="3677925" y="1844730"/>
                  <a:pt x="3670723" y="1842931"/>
                  <a:pt x="3664962" y="1839332"/>
                </a:cubicBezTo>
                <a:cubicBezTo>
                  <a:pt x="3650560" y="1829615"/>
                  <a:pt x="3643359" y="1815220"/>
                  <a:pt x="3636878" y="1799025"/>
                </a:cubicBezTo>
                <a:cubicBezTo>
                  <a:pt x="3630397" y="1782470"/>
                  <a:pt x="3621035" y="1767355"/>
                  <a:pt x="3611313" y="1752240"/>
                </a:cubicBezTo>
                <a:cubicBezTo>
                  <a:pt x="3606272" y="1744322"/>
                  <a:pt x="3602312" y="1737125"/>
                  <a:pt x="3603752" y="1727408"/>
                </a:cubicBezTo>
                <a:cubicBezTo>
                  <a:pt x="3608793" y="1689260"/>
                  <a:pt x="3595831" y="1655071"/>
                  <a:pt x="3580348" y="1621602"/>
                </a:cubicBezTo>
                <a:cubicBezTo>
                  <a:pt x="3578908" y="1618003"/>
                  <a:pt x="3576387" y="1614764"/>
                  <a:pt x="3575307" y="1612964"/>
                </a:cubicBezTo>
                <a:cubicBezTo>
                  <a:pt x="3564865" y="1616923"/>
                  <a:pt x="3556584" y="1620522"/>
                  <a:pt x="3547582" y="1623041"/>
                </a:cubicBezTo>
                <a:cubicBezTo>
                  <a:pt x="3540021" y="1624841"/>
                  <a:pt x="3534980" y="1620882"/>
                  <a:pt x="3534980" y="1613324"/>
                </a:cubicBezTo>
                <a:cubicBezTo>
                  <a:pt x="3534980" y="1589932"/>
                  <a:pt x="3521658" y="1573017"/>
                  <a:pt x="3507616" y="1556103"/>
                </a:cubicBezTo>
                <a:cubicBezTo>
                  <a:pt x="3500415" y="1547465"/>
                  <a:pt x="3493213" y="1538468"/>
                  <a:pt x="3487092" y="1528751"/>
                </a:cubicBezTo>
                <a:cubicBezTo>
                  <a:pt x="3481691" y="1519754"/>
                  <a:pt x="3475570" y="1520474"/>
                  <a:pt x="3467649" y="1524073"/>
                </a:cubicBezTo>
                <a:cubicBezTo>
                  <a:pt x="3459728" y="1528032"/>
                  <a:pt x="3451086" y="1529831"/>
                  <a:pt x="3443165" y="1533790"/>
                </a:cubicBezTo>
                <a:cubicBezTo>
                  <a:pt x="3435243" y="1537748"/>
                  <a:pt x="3427322" y="1541707"/>
                  <a:pt x="3421201" y="1547465"/>
                </a:cubicBezTo>
                <a:cubicBezTo>
                  <a:pt x="3394197" y="1574097"/>
                  <a:pt x="3368272" y="1601808"/>
                  <a:pt x="3341268" y="1628439"/>
                </a:cubicBezTo>
                <a:cubicBezTo>
                  <a:pt x="3334426" y="1634917"/>
                  <a:pt x="3331186" y="1641035"/>
                  <a:pt x="3330826" y="1650392"/>
                </a:cubicBezTo>
                <a:cubicBezTo>
                  <a:pt x="3329746" y="1670906"/>
                  <a:pt x="3329746" y="1691779"/>
                  <a:pt x="3324705" y="1711213"/>
                </a:cubicBezTo>
                <a:cubicBezTo>
                  <a:pt x="3321464" y="1723089"/>
                  <a:pt x="3309942" y="1733166"/>
                  <a:pt x="3300941" y="1742883"/>
                </a:cubicBezTo>
                <a:cubicBezTo>
                  <a:pt x="3295900" y="1748281"/>
                  <a:pt x="3283658" y="1741803"/>
                  <a:pt x="3278977" y="1732086"/>
                </a:cubicBezTo>
                <a:cubicBezTo>
                  <a:pt x="3262054" y="1696458"/>
                  <a:pt x="3243691" y="1660829"/>
                  <a:pt x="3229289" y="1624121"/>
                </a:cubicBezTo>
                <a:cubicBezTo>
                  <a:pt x="3220287" y="1600728"/>
                  <a:pt x="3216687" y="1575177"/>
                  <a:pt x="3210926" y="1550704"/>
                </a:cubicBezTo>
                <a:cubicBezTo>
                  <a:pt x="3209845" y="1546386"/>
                  <a:pt x="3209485" y="1541347"/>
                  <a:pt x="3208405" y="1533790"/>
                </a:cubicBezTo>
                <a:cubicBezTo>
                  <a:pt x="3203364" y="1539188"/>
                  <a:pt x="3200844" y="1543147"/>
                  <a:pt x="3197243" y="1544946"/>
                </a:cubicBezTo>
                <a:cubicBezTo>
                  <a:pt x="3191482" y="1547825"/>
                  <a:pt x="3183561" y="1552504"/>
                  <a:pt x="3179240" y="1550704"/>
                </a:cubicBezTo>
                <a:cubicBezTo>
                  <a:pt x="3173119" y="1547465"/>
                  <a:pt x="3166638" y="1539548"/>
                  <a:pt x="3165558" y="1533070"/>
                </a:cubicBezTo>
                <a:cubicBezTo>
                  <a:pt x="3164118" y="1525153"/>
                  <a:pt x="3161597" y="1520834"/>
                  <a:pt x="3155476" y="1516875"/>
                </a:cubicBezTo>
                <a:cubicBezTo>
                  <a:pt x="3143594" y="1508598"/>
                  <a:pt x="3132072" y="1500320"/>
                  <a:pt x="3121630" y="1490604"/>
                </a:cubicBezTo>
                <a:cubicBezTo>
                  <a:pt x="3114789" y="1484486"/>
                  <a:pt x="3108308" y="1482326"/>
                  <a:pt x="3099667" y="1482326"/>
                </a:cubicBezTo>
                <a:cubicBezTo>
                  <a:pt x="3067261" y="1481606"/>
                  <a:pt x="3034496" y="1480167"/>
                  <a:pt x="3001730" y="1478727"/>
                </a:cubicBezTo>
                <a:cubicBezTo>
                  <a:pt x="2989848" y="1478368"/>
                  <a:pt x="2979766" y="1473689"/>
                  <a:pt x="2972925" y="1463252"/>
                </a:cubicBezTo>
                <a:cubicBezTo>
                  <a:pt x="2968244" y="1456055"/>
                  <a:pt x="2962483" y="1455335"/>
                  <a:pt x="2954922" y="1457494"/>
                </a:cubicBezTo>
                <a:cubicBezTo>
                  <a:pt x="2923597" y="1464692"/>
                  <a:pt x="2900913" y="1449937"/>
                  <a:pt x="2880750" y="1427984"/>
                </a:cubicBezTo>
                <a:cubicBezTo>
                  <a:pt x="2877509" y="1424385"/>
                  <a:pt x="2874629" y="1419346"/>
                  <a:pt x="2871748" y="1415028"/>
                </a:cubicBezTo>
                <a:cubicBezTo>
                  <a:pt x="2864547" y="1405671"/>
                  <a:pt x="2858066" y="1404951"/>
                  <a:pt x="2847624" y="1412509"/>
                </a:cubicBezTo>
                <a:cubicBezTo>
                  <a:pt x="2838623" y="1418627"/>
                  <a:pt x="2844384" y="1425464"/>
                  <a:pt x="2847984" y="1431223"/>
                </a:cubicBezTo>
                <a:cubicBezTo>
                  <a:pt x="2857346" y="1445618"/>
                  <a:pt x="2865627" y="1461453"/>
                  <a:pt x="2877509" y="1472969"/>
                </a:cubicBezTo>
                <a:cubicBezTo>
                  <a:pt x="2885430" y="1480887"/>
                  <a:pt x="2893712" y="1487725"/>
                  <a:pt x="2901273" y="1497082"/>
                </a:cubicBezTo>
                <a:cubicBezTo>
                  <a:pt x="2908114" y="1504999"/>
                  <a:pt x="2930078" y="1501040"/>
                  <a:pt x="2938719" y="1493123"/>
                </a:cubicBezTo>
                <a:cubicBezTo>
                  <a:pt x="2939440" y="1492403"/>
                  <a:pt x="2940520" y="1491323"/>
                  <a:pt x="2941240" y="1490604"/>
                </a:cubicBezTo>
                <a:cubicBezTo>
                  <a:pt x="2959603" y="1472609"/>
                  <a:pt x="2959243" y="1472969"/>
                  <a:pt x="2972925" y="1493483"/>
                </a:cubicBezTo>
                <a:cubicBezTo>
                  <a:pt x="2976526" y="1498881"/>
                  <a:pt x="2984087" y="1502120"/>
                  <a:pt x="2990208" y="1505719"/>
                </a:cubicBezTo>
                <a:cubicBezTo>
                  <a:pt x="2995249" y="1508958"/>
                  <a:pt x="3001010" y="1511117"/>
                  <a:pt x="3006051" y="1515076"/>
                </a:cubicBezTo>
                <a:cubicBezTo>
                  <a:pt x="3015052" y="1521914"/>
                  <a:pt x="3015773" y="1530191"/>
                  <a:pt x="3010732" y="1541707"/>
                </a:cubicBezTo>
                <a:cubicBezTo>
                  <a:pt x="2994889" y="1579855"/>
                  <a:pt x="2967884" y="1606486"/>
                  <a:pt x="2928998" y="1620882"/>
                </a:cubicBezTo>
                <a:cubicBezTo>
                  <a:pt x="2926837" y="1621602"/>
                  <a:pt x="2923957" y="1622681"/>
                  <a:pt x="2922157" y="1624121"/>
                </a:cubicBezTo>
                <a:cubicBezTo>
                  <a:pt x="2892992" y="1652192"/>
                  <a:pt x="2854105" y="1659390"/>
                  <a:pt x="2818099" y="1672705"/>
                </a:cubicBezTo>
                <a:cubicBezTo>
                  <a:pt x="2805497" y="1677024"/>
                  <a:pt x="2793975" y="1679543"/>
                  <a:pt x="2785694" y="1666947"/>
                </a:cubicBezTo>
                <a:cubicBezTo>
                  <a:pt x="2782093" y="1661549"/>
                  <a:pt x="2781733" y="1653991"/>
                  <a:pt x="2778492" y="1647873"/>
                </a:cubicBezTo>
                <a:cubicBezTo>
                  <a:pt x="2766610" y="1623761"/>
                  <a:pt x="2754368" y="1600368"/>
                  <a:pt x="2741406" y="1576616"/>
                </a:cubicBezTo>
                <a:cubicBezTo>
                  <a:pt x="2736365" y="1567259"/>
                  <a:pt x="2729164" y="1559342"/>
                  <a:pt x="2723403" y="1550344"/>
                </a:cubicBezTo>
                <a:cubicBezTo>
                  <a:pt x="2699999" y="1513276"/>
                  <a:pt x="2676235" y="1476208"/>
                  <a:pt x="2652831" y="1438780"/>
                </a:cubicBezTo>
                <a:cubicBezTo>
                  <a:pt x="2651751" y="1437341"/>
                  <a:pt x="2650671" y="1436261"/>
                  <a:pt x="2649591" y="1435181"/>
                </a:cubicBezTo>
                <a:cubicBezTo>
                  <a:pt x="2643830" y="1437341"/>
                  <a:pt x="2638429" y="1439500"/>
                  <a:pt x="2630867" y="1442739"/>
                </a:cubicBezTo>
                <a:cubicBezTo>
                  <a:pt x="2636628" y="1453535"/>
                  <a:pt x="2642389" y="1465412"/>
                  <a:pt x="2648150" y="1476568"/>
                </a:cubicBezTo>
                <a:cubicBezTo>
                  <a:pt x="2658952" y="1496722"/>
                  <a:pt x="2667234" y="1518315"/>
                  <a:pt x="2682356" y="1537029"/>
                </a:cubicBezTo>
                <a:cubicBezTo>
                  <a:pt x="2691358" y="1548185"/>
                  <a:pt x="2692438" y="1565820"/>
                  <a:pt x="2699279" y="1579855"/>
                </a:cubicBezTo>
                <a:cubicBezTo>
                  <a:pt x="2708641" y="1598209"/>
                  <a:pt x="2719442" y="1615843"/>
                  <a:pt x="2729884" y="1633838"/>
                </a:cubicBezTo>
                <a:cubicBezTo>
                  <a:pt x="2732405" y="1637796"/>
                  <a:pt x="2737445" y="1639956"/>
                  <a:pt x="2741406" y="1643195"/>
                </a:cubicBezTo>
                <a:cubicBezTo>
                  <a:pt x="2753288" y="1653991"/>
                  <a:pt x="2765530" y="1664788"/>
                  <a:pt x="2777772" y="1675584"/>
                </a:cubicBezTo>
                <a:cubicBezTo>
                  <a:pt x="2780293" y="1678104"/>
                  <a:pt x="2782813" y="1681343"/>
                  <a:pt x="2783533" y="1684581"/>
                </a:cubicBezTo>
                <a:cubicBezTo>
                  <a:pt x="2789654" y="1705455"/>
                  <a:pt x="2804417" y="1714092"/>
                  <a:pt x="2825300" y="1709414"/>
                </a:cubicBezTo>
                <a:cubicBezTo>
                  <a:pt x="2844744" y="1705095"/>
                  <a:pt x="2864547" y="1701136"/>
                  <a:pt x="2883990" y="1697177"/>
                </a:cubicBezTo>
                <a:cubicBezTo>
                  <a:pt x="2899473" y="1693938"/>
                  <a:pt x="2905954" y="1698617"/>
                  <a:pt x="2901273" y="1713372"/>
                </a:cubicBezTo>
                <a:cubicBezTo>
                  <a:pt x="2893712" y="1735325"/>
                  <a:pt x="2883270" y="1756199"/>
                  <a:pt x="2872468" y="1776352"/>
                </a:cubicBezTo>
                <a:cubicBezTo>
                  <a:pt x="2849424" y="1818459"/>
                  <a:pt x="2811258" y="1846890"/>
                  <a:pt x="2777412" y="1879639"/>
                </a:cubicBezTo>
                <a:cubicBezTo>
                  <a:pt x="2764810" y="1891875"/>
                  <a:pt x="2752208" y="1904831"/>
                  <a:pt x="2740686" y="1918866"/>
                </a:cubicBezTo>
                <a:cubicBezTo>
                  <a:pt x="2722683" y="1940460"/>
                  <a:pt x="2720163" y="1964572"/>
                  <a:pt x="2729884" y="1991203"/>
                </a:cubicBezTo>
                <a:cubicBezTo>
                  <a:pt x="2741406" y="2021074"/>
                  <a:pt x="2745727" y="2052744"/>
                  <a:pt x="2741766" y="2085133"/>
                </a:cubicBezTo>
                <a:cubicBezTo>
                  <a:pt x="2741406" y="2089452"/>
                  <a:pt x="2740326" y="2095210"/>
                  <a:pt x="2737445" y="2098089"/>
                </a:cubicBezTo>
                <a:cubicBezTo>
                  <a:pt x="2723763" y="2110685"/>
                  <a:pt x="2709721" y="2122561"/>
                  <a:pt x="2696038" y="2134437"/>
                </a:cubicBezTo>
                <a:cubicBezTo>
                  <a:pt x="2692078" y="2137676"/>
                  <a:pt x="2688117" y="2140556"/>
                  <a:pt x="2684156" y="2143075"/>
                </a:cubicBezTo>
                <a:cubicBezTo>
                  <a:pt x="2660392" y="2157470"/>
                  <a:pt x="2650671" y="2176904"/>
                  <a:pt x="2657872" y="2205335"/>
                </a:cubicBezTo>
                <a:cubicBezTo>
                  <a:pt x="2663273" y="2226928"/>
                  <a:pt x="2655712" y="2237365"/>
                  <a:pt x="2636268" y="2246362"/>
                </a:cubicBezTo>
                <a:cubicBezTo>
                  <a:pt x="2625466" y="2251760"/>
                  <a:pt x="2619705" y="2258598"/>
                  <a:pt x="2616465" y="2270474"/>
                </a:cubicBezTo>
                <a:cubicBezTo>
                  <a:pt x="2610704" y="2292787"/>
                  <a:pt x="2601342" y="2313660"/>
                  <a:pt x="2584419" y="2330215"/>
                </a:cubicBezTo>
                <a:cubicBezTo>
                  <a:pt x="2565696" y="2348209"/>
                  <a:pt x="2551654" y="2371961"/>
                  <a:pt x="2526450" y="2381678"/>
                </a:cubicBezTo>
                <a:cubicBezTo>
                  <a:pt x="2511687" y="2387436"/>
                  <a:pt x="2496205" y="2390316"/>
                  <a:pt x="2480722" y="2393195"/>
                </a:cubicBezTo>
                <a:cubicBezTo>
                  <a:pt x="2465239" y="2396434"/>
                  <a:pt x="2449757" y="2396793"/>
                  <a:pt x="2434634" y="2400032"/>
                </a:cubicBezTo>
                <a:cubicBezTo>
                  <a:pt x="2417711" y="2403631"/>
                  <a:pt x="2404029" y="2394634"/>
                  <a:pt x="2401509" y="2377360"/>
                </a:cubicBezTo>
                <a:cubicBezTo>
                  <a:pt x="2396828" y="2343890"/>
                  <a:pt x="2383505" y="2315100"/>
                  <a:pt x="2368023" y="2286309"/>
                </a:cubicBezTo>
                <a:cubicBezTo>
                  <a:pt x="2360101" y="2271913"/>
                  <a:pt x="2357221" y="2254279"/>
                  <a:pt x="2354701" y="2238084"/>
                </a:cubicBezTo>
                <a:cubicBezTo>
                  <a:pt x="2351100" y="2210013"/>
                  <a:pt x="2342459" y="2183742"/>
                  <a:pt x="2328056" y="2159989"/>
                </a:cubicBezTo>
                <a:cubicBezTo>
                  <a:pt x="2310413" y="2130119"/>
                  <a:pt x="2314374" y="2100968"/>
                  <a:pt x="2329496" y="2072537"/>
                </a:cubicBezTo>
                <a:cubicBezTo>
                  <a:pt x="2343899" y="2046626"/>
                  <a:pt x="2342819" y="2020354"/>
                  <a:pt x="2337778" y="1992283"/>
                </a:cubicBezTo>
                <a:cubicBezTo>
                  <a:pt x="2332377" y="1959893"/>
                  <a:pt x="2314014" y="1935061"/>
                  <a:pt x="2293850" y="1911669"/>
                </a:cubicBezTo>
                <a:cubicBezTo>
                  <a:pt x="2281248" y="1896194"/>
                  <a:pt x="2280168" y="1881079"/>
                  <a:pt x="2284849" y="1862724"/>
                </a:cubicBezTo>
                <a:cubicBezTo>
                  <a:pt x="2288809" y="1846890"/>
                  <a:pt x="2296011" y="1830695"/>
                  <a:pt x="2285569" y="1814140"/>
                </a:cubicBezTo>
                <a:cubicBezTo>
                  <a:pt x="2280168" y="1805863"/>
                  <a:pt x="2274407" y="1800824"/>
                  <a:pt x="2264685" y="1803343"/>
                </a:cubicBezTo>
                <a:cubicBezTo>
                  <a:pt x="2246322" y="1809102"/>
                  <a:pt x="2232640" y="1800824"/>
                  <a:pt x="2221838" y="1788588"/>
                </a:cubicBezTo>
                <a:cubicBezTo>
                  <a:pt x="2208876" y="1773473"/>
                  <a:pt x="2193753" y="1774553"/>
                  <a:pt x="2177551" y="1778511"/>
                </a:cubicBezTo>
                <a:cubicBezTo>
                  <a:pt x="2167109" y="1781031"/>
                  <a:pt x="2157387" y="1785709"/>
                  <a:pt x="2147305" y="1788228"/>
                </a:cubicBezTo>
                <a:cubicBezTo>
                  <a:pt x="2137224" y="1791107"/>
                  <a:pt x="2126782" y="1792907"/>
                  <a:pt x="2116340" y="1793986"/>
                </a:cubicBezTo>
                <a:cubicBezTo>
                  <a:pt x="2093656" y="1796146"/>
                  <a:pt x="2070973" y="1798665"/>
                  <a:pt x="2048289" y="1800105"/>
                </a:cubicBezTo>
                <a:cubicBezTo>
                  <a:pt x="2040007" y="1800464"/>
                  <a:pt x="2030646" y="1799025"/>
                  <a:pt x="2023805" y="1795066"/>
                </a:cubicBezTo>
                <a:cubicBezTo>
                  <a:pt x="2007602" y="1785349"/>
                  <a:pt x="1992119" y="1773833"/>
                  <a:pt x="1976277" y="1762676"/>
                </a:cubicBezTo>
                <a:cubicBezTo>
                  <a:pt x="1973036" y="1760157"/>
                  <a:pt x="1970155" y="1757278"/>
                  <a:pt x="1968355" y="1753679"/>
                </a:cubicBezTo>
                <a:cubicBezTo>
                  <a:pt x="1957913" y="1729927"/>
                  <a:pt x="1939190" y="1712653"/>
                  <a:pt x="1922627" y="1693579"/>
                </a:cubicBezTo>
                <a:cubicBezTo>
                  <a:pt x="1905705" y="1673785"/>
                  <a:pt x="1897063" y="1650752"/>
                  <a:pt x="1907865" y="1624481"/>
                </a:cubicBezTo>
                <a:cubicBezTo>
                  <a:pt x="1917587" y="1601448"/>
                  <a:pt x="1915426" y="1578056"/>
                  <a:pt x="1908945" y="1555023"/>
                </a:cubicBezTo>
                <a:cubicBezTo>
                  <a:pt x="1906065" y="1545666"/>
                  <a:pt x="1907145" y="1537748"/>
                  <a:pt x="1911826" y="1529111"/>
                </a:cubicBezTo>
                <a:cubicBezTo>
                  <a:pt x="1927668" y="1499241"/>
                  <a:pt x="1942431" y="1466851"/>
                  <a:pt x="1971236" y="1448137"/>
                </a:cubicBezTo>
                <a:cubicBezTo>
                  <a:pt x="1997880" y="1430863"/>
                  <a:pt x="2013003" y="1408910"/>
                  <a:pt x="2019484" y="1378679"/>
                </a:cubicBezTo>
                <a:cubicBezTo>
                  <a:pt x="2021284" y="1370042"/>
                  <a:pt x="2032446" y="1362844"/>
                  <a:pt x="2039647" y="1355287"/>
                </a:cubicBezTo>
                <a:cubicBezTo>
                  <a:pt x="2046488" y="1348089"/>
                  <a:pt x="2053690" y="1341251"/>
                  <a:pt x="2061251" y="1334414"/>
                </a:cubicBezTo>
                <a:cubicBezTo>
                  <a:pt x="2068812" y="1327576"/>
                  <a:pt x="2077094" y="1321818"/>
                  <a:pt x="2088616" y="1324337"/>
                </a:cubicBezTo>
                <a:cubicBezTo>
                  <a:pt x="2107699" y="1328296"/>
                  <a:pt x="2125342" y="1324697"/>
                  <a:pt x="2143705" y="1317139"/>
                </a:cubicBezTo>
                <a:cubicBezTo>
                  <a:pt x="2161708" y="1309222"/>
                  <a:pt x="2181511" y="1304903"/>
                  <a:pt x="2200955" y="1301664"/>
                </a:cubicBezTo>
                <a:cubicBezTo>
                  <a:pt x="2223638" y="1298425"/>
                  <a:pt x="2246682" y="1297705"/>
                  <a:pt x="2269366" y="1296626"/>
                </a:cubicBezTo>
                <a:cubicBezTo>
                  <a:pt x="2293850" y="1295186"/>
                  <a:pt x="2302492" y="1305983"/>
                  <a:pt x="2298171" y="1330095"/>
                </a:cubicBezTo>
                <a:cubicBezTo>
                  <a:pt x="2295291" y="1346650"/>
                  <a:pt x="2300691" y="1355647"/>
                  <a:pt x="2317614" y="1360325"/>
                </a:cubicBezTo>
                <a:cubicBezTo>
                  <a:pt x="2329136" y="1363564"/>
                  <a:pt x="2340658" y="1366443"/>
                  <a:pt x="2351460" y="1370042"/>
                </a:cubicBezTo>
                <a:cubicBezTo>
                  <a:pt x="2355061" y="1370762"/>
                  <a:pt x="2358661" y="1372201"/>
                  <a:pt x="2361182" y="1375081"/>
                </a:cubicBezTo>
                <a:cubicBezTo>
                  <a:pt x="2373784" y="1389476"/>
                  <a:pt x="2391427" y="1395234"/>
                  <a:pt x="2408710" y="1401352"/>
                </a:cubicBezTo>
                <a:cubicBezTo>
                  <a:pt x="2422032" y="1406391"/>
                  <a:pt x="2426353" y="1403871"/>
                  <a:pt x="2430313" y="1389476"/>
                </a:cubicBezTo>
                <a:cubicBezTo>
                  <a:pt x="2436074" y="1367163"/>
                  <a:pt x="2447596" y="1361405"/>
                  <a:pt x="2469560" y="1367883"/>
                </a:cubicBezTo>
                <a:cubicBezTo>
                  <a:pt x="2496565" y="1375800"/>
                  <a:pt x="2523569" y="1383358"/>
                  <a:pt x="2550934" y="1390196"/>
                </a:cubicBezTo>
                <a:cubicBezTo>
                  <a:pt x="2557775" y="1391635"/>
                  <a:pt x="2565336" y="1390196"/>
                  <a:pt x="2572537" y="1389836"/>
                </a:cubicBezTo>
                <a:cubicBezTo>
                  <a:pt x="2585860" y="1389476"/>
                  <a:pt x="2599542" y="1387677"/>
                  <a:pt x="2612864" y="1388396"/>
                </a:cubicBezTo>
                <a:cubicBezTo>
                  <a:pt x="2625106" y="1389116"/>
                  <a:pt x="2633028" y="1385157"/>
                  <a:pt x="2638789" y="1374721"/>
                </a:cubicBezTo>
                <a:cubicBezTo>
                  <a:pt x="2649591" y="1355647"/>
                  <a:pt x="2653911" y="1335133"/>
                  <a:pt x="2653911" y="1313540"/>
                </a:cubicBezTo>
                <a:cubicBezTo>
                  <a:pt x="2653911" y="1302744"/>
                  <a:pt x="2647790" y="1300225"/>
                  <a:pt x="2637708" y="1301304"/>
                </a:cubicBezTo>
                <a:cubicBezTo>
                  <a:pt x="2613584" y="1303823"/>
                  <a:pt x="2589460" y="1305983"/>
                  <a:pt x="2564976" y="1307062"/>
                </a:cubicBezTo>
                <a:cubicBezTo>
                  <a:pt x="2549854" y="1307782"/>
                  <a:pt x="2529690" y="1291947"/>
                  <a:pt x="2525369" y="1277552"/>
                </a:cubicBezTo>
                <a:cubicBezTo>
                  <a:pt x="2522849" y="1267835"/>
                  <a:pt x="2518888" y="1259198"/>
                  <a:pt x="2517088" y="1249481"/>
                </a:cubicBezTo>
                <a:cubicBezTo>
                  <a:pt x="2516008" y="1245882"/>
                  <a:pt x="2518888" y="1237964"/>
                  <a:pt x="2520689" y="1237605"/>
                </a:cubicBezTo>
                <a:cubicBezTo>
                  <a:pt x="2535811" y="1235805"/>
                  <a:pt x="2548053" y="1231127"/>
                  <a:pt x="2560655" y="1221410"/>
                </a:cubicBezTo>
                <a:cubicBezTo>
                  <a:pt x="2571817" y="1212773"/>
                  <a:pt x="2588380" y="1209174"/>
                  <a:pt x="2603143" y="1207014"/>
                </a:cubicBezTo>
                <a:cubicBezTo>
                  <a:pt x="2615385" y="1204495"/>
                  <a:pt x="2628707" y="1206295"/>
                  <a:pt x="2641309" y="1208454"/>
                </a:cubicBezTo>
                <a:cubicBezTo>
                  <a:pt x="2649951" y="1209893"/>
                  <a:pt x="2657872" y="1216731"/>
                  <a:pt x="2666513" y="1217091"/>
                </a:cubicBezTo>
                <a:cubicBezTo>
                  <a:pt x="2681996" y="1217811"/>
                  <a:pt x="2698199" y="1217091"/>
                  <a:pt x="2713321" y="1214212"/>
                </a:cubicBezTo>
                <a:cubicBezTo>
                  <a:pt x="2721243" y="1212413"/>
                  <a:pt x="2722683" y="1203775"/>
                  <a:pt x="2716922" y="1197298"/>
                </a:cubicBezTo>
                <a:cubicBezTo>
                  <a:pt x="2708641" y="1188300"/>
                  <a:pt x="2699639" y="1180023"/>
                  <a:pt x="2690277" y="1172106"/>
                </a:cubicBezTo>
                <a:cubicBezTo>
                  <a:pt x="2680196" y="1163468"/>
                  <a:pt x="2664353" y="1157710"/>
                  <a:pt x="2660032" y="1146914"/>
                </a:cubicBezTo>
                <a:cubicBezTo>
                  <a:pt x="2656072" y="1137557"/>
                  <a:pt x="2665073" y="1123161"/>
                  <a:pt x="2668674" y="1108766"/>
                </a:cubicBezTo>
                <a:cubicBezTo>
                  <a:pt x="2662913" y="1109486"/>
                  <a:pt x="2656792" y="1110205"/>
                  <a:pt x="2651031" y="1111645"/>
                </a:cubicBezTo>
                <a:cubicBezTo>
                  <a:pt x="2634468" y="1116683"/>
                  <a:pt x="2617905" y="1123161"/>
                  <a:pt x="2600982" y="1127480"/>
                </a:cubicBezTo>
                <a:cubicBezTo>
                  <a:pt x="2595221" y="1128919"/>
                  <a:pt x="2587300" y="1126400"/>
                  <a:pt x="2581539" y="1123521"/>
                </a:cubicBezTo>
                <a:cubicBezTo>
                  <a:pt x="2574698" y="1119562"/>
                  <a:pt x="2570737" y="1121362"/>
                  <a:pt x="2566056" y="1126400"/>
                </a:cubicBezTo>
                <a:cubicBezTo>
                  <a:pt x="2549134" y="1144035"/>
                  <a:pt x="2538332" y="1165268"/>
                  <a:pt x="2532931" y="1188300"/>
                </a:cubicBezTo>
                <a:cubicBezTo>
                  <a:pt x="2531130" y="1194059"/>
                  <a:pt x="2534731" y="1201616"/>
                  <a:pt x="2537251" y="1207734"/>
                </a:cubicBezTo>
                <a:cubicBezTo>
                  <a:pt x="2542292" y="1219970"/>
                  <a:pt x="2540492" y="1224649"/>
                  <a:pt x="2527530" y="1227888"/>
                </a:cubicBezTo>
                <a:cubicBezTo>
                  <a:pt x="2521409" y="1228967"/>
                  <a:pt x="2514568" y="1228607"/>
                  <a:pt x="2508087" y="1229687"/>
                </a:cubicBezTo>
                <a:cubicBezTo>
                  <a:pt x="2496925" y="1231127"/>
                  <a:pt x="2485403" y="1232566"/>
                  <a:pt x="2474241" y="1234726"/>
                </a:cubicBezTo>
                <a:cubicBezTo>
                  <a:pt x="2464879" y="1236525"/>
                  <a:pt x="2461279" y="1242643"/>
                  <a:pt x="2465239" y="1252000"/>
                </a:cubicBezTo>
                <a:cubicBezTo>
                  <a:pt x="2466680" y="1255599"/>
                  <a:pt x="2467400" y="1260277"/>
                  <a:pt x="2469920" y="1263156"/>
                </a:cubicBezTo>
                <a:cubicBezTo>
                  <a:pt x="2477841" y="1272154"/>
                  <a:pt x="2475681" y="1280071"/>
                  <a:pt x="2469200" y="1288348"/>
                </a:cubicBezTo>
                <a:cubicBezTo>
                  <a:pt x="2466680" y="1291227"/>
                  <a:pt x="2461639" y="1296626"/>
                  <a:pt x="2460919" y="1295906"/>
                </a:cubicBezTo>
                <a:cubicBezTo>
                  <a:pt x="2456238" y="1293027"/>
                  <a:pt x="2449757" y="1289068"/>
                  <a:pt x="2449397" y="1284749"/>
                </a:cubicBezTo>
                <a:cubicBezTo>
                  <a:pt x="2449397" y="1277192"/>
                  <a:pt x="2444716" y="1273953"/>
                  <a:pt x="2440755" y="1268915"/>
                </a:cubicBezTo>
                <a:cubicBezTo>
                  <a:pt x="2431754" y="1255959"/>
                  <a:pt x="2422392" y="1243003"/>
                  <a:pt x="2415911" y="1228967"/>
                </a:cubicBezTo>
                <a:cubicBezTo>
                  <a:pt x="2409430" y="1213132"/>
                  <a:pt x="2401509" y="1199817"/>
                  <a:pt x="2386026" y="1190460"/>
                </a:cubicBezTo>
                <a:cubicBezTo>
                  <a:pt x="2373064" y="1182902"/>
                  <a:pt x="2362622" y="1171026"/>
                  <a:pt x="2351100" y="1161669"/>
                </a:cubicBezTo>
                <a:cubicBezTo>
                  <a:pt x="2344619" y="1156271"/>
                  <a:pt x="2337418" y="1151592"/>
                  <a:pt x="2329496" y="1147993"/>
                </a:cubicBezTo>
                <a:cubicBezTo>
                  <a:pt x="2326616" y="1146194"/>
                  <a:pt x="2320135" y="1147993"/>
                  <a:pt x="2318334" y="1150153"/>
                </a:cubicBezTo>
                <a:cubicBezTo>
                  <a:pt x="2316174" y="1153032"/>
                  <a:pt x="2316174" y="1159150"/>
                  <a:pt x="2317974" y="1162029"/>
                </a:cubicBezTo>
                <a:cubicBezTo>
                  <a:pt x="2329496" y="1184342"/>
                  <a:pt x="2347139" y="1201256"/>
                  <a:pt x="2368023" y="1214572"/>
                </a:cubicBezTo>
                <a:cubicBezTo>
                  <a:pt x="2377744" y="1220330"/>
                  <a:pt x="2386746" y="1227888"/>
                  <a:pt x="2399348" y="1236885"/>
                </a:cubicBezTo>
                <a:cubicBezTo>
                  <a:pt x="2382065" y="1239044"/>
                  <a:pt x="2379545" y="1246962"/>
                  <a:pt x="2379905" y="1258478"/>
                </a:cubicBezTo>
                <a:cubicBezTo>
                  <a:pt x="2380265" y="1263156"/>
                  <a:pt x="2376304" y="1267835"/>
                  <a:pt x="2371623" y="1272873"/>
                </a:cubicBezTo>
                <a:cubicBezTo>
                  <a:pt x="2370543" y="1244442"/>
                  <a:pt x="2348940" y="1236525"/>
                  <a:pt x="2331657" y="1223209"/>
                </a:cubicBezTo>
                <a:cubicBezTo>
                  <a:pt x="2315814" y="1211333"/>
                  <a:pt x="2301772" y="1196938"/>
                  <a:pt x="2287729" y="1182542"/>
                </a:cubicBezTo>
                <a:cubicBezTo>
                  <a:pt x="2275127" y="1169586"/>
                  <a:pt x="2266126" y="1166707"/>
                  <a:pt x="2250283" y="1175704"/>
                </a:cubicBezTo>
                <a:cubicBezTo>
                  <a:pt x="2237321" y="1183262"/>
                  <a:pt x="2223998" y="1185421"/>
                  <a:pt x="2209236" y="1183622"/>
                </a:cubicBezTo>
                <a:cubicBezTo>
                  <a:pt x="2204195" y="1183262"/>
                  <a:pt x="2196634" y="1187221"/>
                  <a:pt x="2193393" y="1191539"/>
                </a:cubicBezTo>
                <a:cubicBezTo>
                  <a:pt x="2183312" y="1207014"/>
                  <a:pt x="2174310" y="1222489"/>
                  <a:pt x="2160268" y="1235085"/>
                </a:cubicBezTo>
                <a:cubicBezTo>
                  <a:pt x="2153066" y="1241923"/>
                  <a:pt x="2150186" y="1254519"/>
                  <a:pt x="2147305" y="1264596"/>
                </a:cubicBezTo>
                <a:cubicBezTo>
                  <a:pt x="2141905" y="1281151"/>
                  <a:pt x="2132543" y="1291947"/>
                  <a:pt x="2116340" y="1296626"/>
                </a:cubicBezTo>
                <a:cubicBezTo>
                  <a:pt x="2100858" y="1300944"/>
                  <a:pt x="2085015" y="1309941"/>
                  <a:pt x="2068812" y="1303464"/>
                </a:cubicBezTo>
                <a:cubicBezTo>
                  <a:pt x="2055130" y="1298065"/>
                  <a:pt x="2041808" y="1290508"/>
                  <a:pt x="2029926" y="1282230"/>
                </a:cubicBezTo>
                <a:cubicBezTo>
                  <a:pt x="2025245" y="1278631"/>
                  <a:pt x="2023084" y="1269994"/>
                  <a:pt x="2023084" y="1263516"/>
                </a:cubicBezTo>
                <a:cubicBezTo>
                  <a:pt x="2023445" y="1242643"/>
                  <a:pt x="2024885" y="1222130"/>
                  <a:pt x="2026685" y="1201256"/>
                </a:cubicBezTo>
                <a:cubicBezTo>
                  <a:pt x="2028485" y="1182902"/>
                  <a:pt x="2037127" y="1176424"/>
                  <a:pt x="2055130" y="1177144"/>
                </a:cubicBezTo>
                <a:cubicBezTo>
                  <a:pt x="2073853" y="1178584"/>
                  <a:pt x="2092576" y="1179663"/>
                  <a:pt x="2111299" y="1181103"/>
                </a:cubicBezTo>
                <a:cubicBezTo>
                  <a:pt x="2120301" y="1181822"/>
                  <a:pt x="2124982" y="1177864"/>
                  <a:pt x="2128582" y="1169227"/>
                </a:cubicBezTo>
                <a:cubicBezTo>
                  <a:pt x="2140104" y="1141515"/>
                  <a:pt x="2134343" y="1133958"/>
                  <a:pt x="2112020" y="1112365"/>
                </a:cubicBezTo>
                <a:cubicBezTo>
                  <a:pt x="2106979" y="1107326"/>
                  <a:pt x="2101218" y="1103008"/>
                  <a:pt x="2096537" y="1098329"/>
                </a:cubicBezTo>
                <a:cubicBezTo>
                  <a:pt x="2091136" y="1092931"/>
                  <a:pt x="2091496" y="1087893"/>
                  <a:pt x="2099777" y="1086093"/>
                </a:cubicBezTo>
                <a:cubicBezTo>
                  <a:pt x="2137224" y="1079615"/>
                  <a:pt x="2164948" y="1056583"/>
                  <a:pt x="2191953" y="1032110"/>
                </a:cubicBezTo>
                <a:cubicBezTo>
                  <a:pt x="2193753" y="1030671"/>
                  <a:pt x="2195194" y="1028512"/>
                  <a:pt x="2195914" y="1026352"/>
                </a:cubicBezTo>
                <a:cubicBezTo>
                  <a:pt x="2202755" y="1002960"/>
                  <a:pt x="2221838" y="995762"/>
                  <a:pt x="2242722" y="991803"/>
                </a:cubicBezTo>
                <a:cubicBezTo>
                  <a:pt x="2262165" y="987845"/>
                  <a:pt x="2261445" y="988564"/>
                  <a:pt x="2256764" y="969131"/>
                </a:cubicBezTo>
                <a:cubicBezTo>
                  <a:pt x="2254244" y="959054"/>
                  <a:pt x="2254964" y="948257"/>
                  <a:pt x="2255324" y="937821"/>
                </a:cubicBezTo>
                <a:cubicBezTo>
                  <a:pt x="2255684" y="934222"/>
                  <a:pt x="2259284" y="929903"/>
                  <a:pt x="2262885" y="927384"/>
                </a:cubicBezTo>
                <a:cubicBezTo>
                  <a:pt x="2269366" y="922705"/>
                  <a:pt x="2275127" y="924145"/>
                  <a:pt x="2275487" y="933142"/>
                </a:cubicBezTo>
                <a:cubicBezTo>
                  <a:pt x="2275847" y="938900"/>
                  <a:pt x="2274407" y="945018"/>
                  <a:pt x="2272247" y="950417"/>
                </a:cubicBezTo>
                <a:cubicBezTo>
                  <a:pt x="2267566" y="963013"/>
                  <a:pt x="2273687" y="974529"/>
                  <a:pt x="2287009" y="977048"/>
                </a:cubicBezTo>
                <a:cubicBezTo>
                  <a:pt x="2300691" y="979207"/>
                  <a:pt x="2314734" y="981727"/>
                  <a:pt x="2328776" y="982806"/>
                </a:cubicBezTo>
                <a:cubicBezTo>
                  <a:pt x="2333457" y="983166"/>
                  <a:pt x="2338858" y="980287"/>
                  <a:pt x="2343179" y="977768"/>
                </a:cubicBezTo>
                <a:cubicBezTo>
                  <a:pt x="2356861" y="969131"/>
                  <a:pt x="2370543" y="963732"/>
                  <a:pt x="2387826" y="965532"/>
                </a:cubicBezTo>
                <a:cubicBezTo>
                  <a:pt x="2409430" y="968051"/>
                  <a:pt x="2414831" y="961573"/>
                  <a:pt x="2415911" y="939620"/>
                </a:cubicBezTo>
                <a:cubicBezTo>
                  <a:pt x="2415911" y="938180"/>
                  <a:pt x="2416271" y="936381"/>
                  <a:pt x="2416271" y="934942"/>
                </a:cubicBezTo>
                <a:cubicBezTo>
                  <a:pt x="2418791" y="906870"/>
                  <a:pt x="2420592" y="905431"/>
                  <a:pt x="2447236" y="911549"/>
                </a:cubicBezTo>
                <a:cubicBezTo>
                  <a:pt x="2455878" y="904711"/>
                  <a:pt x="2452277" y="896434"/>
                  <a:pt x="2449037" y="888516"/>
                </a:cubicBezTo>
                <a:cubicBezTo>
                  <a:pt x="2443636" y="875561"/>
                  <a:pt x="2450837" y="861165"/>
                  <a:pt x="2464879" y="859366"/>
                </a:cubicBezTo>
                <a:cubicBezTo>
                  <a:pt x="2472080" y="858646"/>
                  <a:pt x="2480002" y="859366"/>
                  <a:pt x="2487923" y="860805"/>
                </a:cubicBezTo>
                <a:cubicBezTo>
                  <a:pt x="2496205" y="862245"/>
                  <a:pt x="2510967" y="852888"/>
                  <a:pt x="2509887" y="844970"/>
                </a:cubicBezTo>
                <a:cubicBezTo>
                  <a:pt x="2509527" y="841731"/>
                  <a:pt x="2503766" y="837413"/>
                  <a:pt x="2500165" y="837053"/>
                </a:cubicBezTo>
                <a:cubicBezTo>
                  <a:pt x="2491884" y="835973"/>
                  <a:pt x="2483962" y="837413"/>
                  <a:pt x="2475681" y="838132"/>
                </a:cubicBezTo>
                <a:cubicBezTo>
                  <a:pt x="2464519" y="839932"/>
                  <a:pt x="2453357" y="842811"/>
                  <a:pt x="2441835" y="843531"/>
                </a:cubicBezTo>
                <a:cubicBezTo>
                  <a:pt x="2425273" y="844970"/>
                  <a:pt x="2409430" y="831295"/>
                  <a:pt x="2406909" y="812581"/>
                </a:cubicBezTo>
                <a:cubicBezTo>
                  <a:pt x="2404749" y="792787"/>
                  <a:pt x="2405109" y="773713"/>
                  <a:pt x="2419872" y="757518"/>
                </a:cubicBezTo>
                <a:cubicBezTo>
                  <a:pt x="2428153" y="748521"/>
                  <a:pt x="2434634" y="737725"/>
                  <a:pt x="2441475" y="728008"/>
                </a:cubicBezTo>
                <a:cubicBezTo>
                  <a:pt x="2446516" y="720810"/>
                  <a:pt x="2444356" y="716491"/>
                  <a:pt x="2436074" y="714692"/>
                </a:cubicBezTo>
                <a:cubicBezTo>
                  <a:pt x="2426713" y="712173"/>
                  <a:pt x="2417351" y="706415"/>
                  <a:pt x="2408710" y="715772"/>
                </a:cubicBezTo>
                <a:cubicBezTo>
                  <a:pt x="2405109" y="719371"/>
                  <a:pt x="2401509" y="724409"/>
                  <a:pt x="2401148" y="728728"/>
                </a:cubicBezTo>
                <a:cubicBezTo>
                  <a:pt x="2400068" y="744562"/>
                  <a:pt x="2394667" y="757518"/>
                  <a:pt x="2382785" y="767595"/>
                </a:cubicBezTo>
                <a:cubicBezTo>
                  <a:pt x="2382065" y="767955"/>
                  <a:pt x="2381705" y="768675"/>
                  <a:pt x="2380985" y="769395"/>
                </a:cubicBezTo>
                <a:cubicBezTo>
                  <a:pt x="2353260" y="790628"/>
                  <a:pt x="2353980" y="816899"/>
                  <a:pt x="2369463" y="844970"/>
                </a:cubicBezTo>
                <a:cubicBezTo>
                  <a:pt x="2371984" y="848929"/>
                  <a:pt x="2372704" y="852888"/>
                  <a:pt x="2374504" y="857566"/>
                </a:cubicBezTo>
                <a:cubicBezTo>
                  <a:pt x="2370903" y="860445"/>
                  <a:pt x="2367663" y="862605"/>
                  <a:pt x="2364422" y="865124"/>
                </a:cubicBezTo>
                <a:cubicBezTo>
                  <a:pt x="2365142" y="868363"/>
                  <a:pt x="2367663" y="873401"/>
                  <a:pt x="2366583" y="874841"/>
                </a:cubicBezTo>
                <a:cubicBezTo>
                  <a:pt x="2353260" y="887797"/>
                  <a:pt x="2357581" y="905431"/>
                  <a:pt x="2353620" y="920906"/>
                </a:cubicBezTo>
                <a:cubicBezTo>
                  <a:pt x="2351460" y="929543"/>
                  <a:pt x="2330216" y="948977"/>
                  <a:pt x="2321215" y="948617"/>
                </a:cubicBezTo>
                <a:cubicBezTo>
                  <a:pt x="2318694" y="948257"/>
                  <a:pt x="2315094" y="946098"/>
                  <a:pt x="2313654" y="943219"/>
                </a:cubicBezTo>
                <a:cubicBezTo>
                  <a:pt x="2306092" y="928464"/>
                  <a:pt x="2298531" y="912989"/>
                  <a:pt x="2290970" y="897513"/>
                </a:cubicBezTo>
                <a:cubicBezTo>
                  <a:pt x="2288809" y="892835"/>
                  <a:pt x="2288089" y="887437"/>
                  <a:pt x="2285929" y="882758"/>
                </a:cubicBezTo>
                <a:cubicBezTo>
                  <a:pt x="2278728" y="864404"/>
                  <a:pt x="2273687" y="862605"/>
                  <a:pt x="2261805" y="878799"/>
                </a:cubicBezTo>
                <a:cubicBezTo>
                  <a:pt x="2253163" y="890676"/>
                  <a:pt x="2242722" y="894275"/>
                  <a:pt x="2229399" y="892835"/>
                </a:cubicBezTo>
                <a:cubicBezTo>
                  <a:pt x="2220398" y="892115"/>
                  <a:pt x="2213197" y="889956"/>
                  <a:pt x="2216797" y="877720"/>
                </a:cubicBezTo>
                <a:cubicBezTo>
                  <a:pt x="2217877" y="875201"/>
                  <a:pt x="2215357" y="871962"/>
                  <a:pt x="2215357" y="869083"/>
                </a:cubicBezTo>
                <a:cubicBezTo>
                  <a:pt x="2214637" y="865124"/>
                  <a:pt x="2213557" y="860445"/>
                  <a:pt x="2215357" y="857566"/>
                </a:cubicBezTo>
                <a:cubicBezTo>
                  <a:pt x="2219318" y="851448"/>
                  <a:pt x="2220398" y="846410"/>
                  <a:pt x="2215717" y="839572"/>
                </a:cubicBezTo>
                <a:cubicBezTo>
                  <a:pt x="2214277" y="837773"/>
                  <a:pt x="2217517" y="832374"/>
                  <a:pt x="2218598" y="827336"/>
                </a:cubicBezTo>
                <a:cubicBezTo>
                  <a:pt x="2211756" y="818699"/>
                  <a:pt x="2211396" y="810781"/>
                  <a:pt x="2221478" y="802144"/>
                </a:cubicBezTo>
                <a:cubicBezTo>
                  <a:pt x="2236601" y="789908"/>
                  <a:pt x="2252443" y="779471"/>
                  <a:pt x="2268646" y="767955"/>
                </a:cubicBezTo>
                <a:cubicBezTo>
                  <a:pt x="2260365" y="759318"/>
                  <a:pt x="2268646" y="751400"/>
                  <a:pt x="2275847" y="744562"/>
                </a:cubicBezTo>
                <a:cubicBezTo>
                  <a:pt x="2287369" y="733406"/>
                  <a:pt x="2293130" y="720090"/>
                  <a:pt x="2297811" y="705335"/>
                </a:cubicBezTo>
                <a:cubicBezTo>
                  <a:pt x="2302132" y="692739"/>
                  <a:pt x="2310053" y="681583"/>
                  <a:pt x="2316534" y="670066"/>
                </a:cubicBezTo>
                <a:cubicBezTo>
                  <a:pt x="2324455" y="656391"/>
                  <a:pt x="2331297" y="642355"/>
                  <a:pt x="2341018" y="630839"/>
                </a:cubicBezTo>
                <a:cubicBezTo>
                  <a:pt x="2349300" y="620402"/>
                  <a:pt x="2361182" y="612485"/>
                  <a:pt x="2371623" y="603848"/>
                </a:cubicBezTo>
                <a:cubicBezTo>
                  <a:pt x="2373424" y="602048"/>
                  <a:pt x="2377384" y="602768"/>
                  <a:pt x="2378105" y="600968"/>
                </a:cubicBezTo>
                <a:cubicBezTo>
                  <a:pt x="2386026" y="584774"/>
                  <a:pt x="2405109" y="586933"/>
                  <a:pt x="2416271" y="576496"/>
                </a:cubicBezTo>
                <a:cubicBezTo>
                  <a:pt x="2418791" y="574337"/>
                  <a:pt x="2424552" y="575777"/>
                  <a:pt x="2428873" y="575057"/>
                </a:cubicBezTo>
                <a:cubicBezTo>
                  <a:pt x="2434274" y="573977"/>
                  <a:pt x="2440035" y="572897"/>
                  <a:pt x="2445436" y="570738"/>
                </a:cubicBezTo>
                <a:cubicBezTo>
                  <a:pt x="2448316" y="569658"/>
                  <a:pt x="2452637" y="565340"/>
                  <a:pt x="2452997" y="565340"/>
                </a:cubicBezTo>
                <a:cubicBezTo>
                  <a:pt x="2460559" y="573977"/>
                  <a:pt x="2471720" y="568219"/>
                  <a:pt x="2479642" y="572538"/>
                </a:cubicBezTo>
                <a:cubicBezTo>
                  <a:pt x="2483962" y="574697"/>
                  <a:pt x="2484683" y="583334"/>
                  <a:pt x="2487203" y="588732"/>
                </a:cubicBezTo>
                <a:cubicBezTo>
                  <a:pt x="2486123" y="589812"/>
                  <a:pt x="2485403" y="590532"/>
                  <a:pt x="2484323" y="591252"/>
                </a:cubicBezTo>
                <a:cubicBezTo>
                  <a:pt x="2501245" y="595930"/>
                  <a:pt x="2518168" y="603488"/>
                  <a:pt x="2535091" y="604927"/>
                </a:cubicBezTo>
                <a:cubicBezTo>
                  <a:pt x="2578659" y="608526"/>
                  <a:pt x="2606383" y="632638"/>
                  <a:pt x="2625106" y="668987"/>
                </a:cubicBezTo>
                <a:cubicBezTo>
                  <a:pt x="2629787" y="677984"/>
                  <a:pt x="2620066" y="683022"/>
                  <a:pt x="2613224" y="686981"/>
                </a:cubicBezTo>
                <a:cubicBezTo>
                  <a:pt x="2596301" y="695618"/>
                  <a:pt x="2579739" y="687701"/>
                  <a:pt x="2563176" y="684102"/>
                </a:cubicBezTo>
                <a:cubicBezTo>
                  <a:pt x="2554174" y="681943"/>
                  <a:pt x="2545893" y="678704"/>
                  <a:pt x="2537251" y="676184"/>
                </a:cubicBezTo>
                <a:cubicBezTo>
                  <a:pt x="2536891" y="677264"/>
                  <a:pt x="2536171" y="678344"/>
                  <a:pt x="2535451" y="679423"/>
                </a:cubicBezTo>
                <a:cubicBezTo>
                  <a:pt x="2538332" y="682302"/>
                  <a:pt x="2541932" y="684822"/>
                  <a:pt x="2544453" y="688061"/>
                </a:cubicBezTo>
                <a:cubicBezTo>
                  <a:pt x="2551294" y="698137"/>
                  <a:pt x="2559935" y="707494"/>
                  <a:pt x="2563536" y="718651"/>
                </a:cubicBezTo>
                <a:cubicBezTo>
                  <a:pt x="2568937" y="734486"/>
                  <a:pt x="2581539" y="738804"/>
                  <a:pt x="2593781" y="744922"/>
                </a:cubicBezTo>
                <a:cubicBezTo>
                  <a:pt x="2594501" y="745282"/>
                  <a:pt x="2596301" y="744922"/>
                  <a:pt x="2597382" y="744562"/>
                </a:cubicBezTo>
                <a:cubicBezTo>
                  <a:pt x="2598102" y="744562"/>
                  <a:pt x="2598462" y="743483"/>
                  <a:pt x="2600262" y="742043"/>
                </a:cubicBezTo>
                <a:cubicBezTo>
                  <a:pt x="2595581" y="735565"/>
                  <a:pt x="2590901" y="728728"/>
                  <a:pt x="2586580" y="722250"/>
                </a:cubicBezTo>
                <a:cubicBezTo>
                  <a:pt x="2586940" y="721170"/>
                  <a:pt x="2587660" y="720090"/>
                  <a:pt x="2588020" y="718651"/>
                </a:cubicBezTo>
                <a:cubicBezTo>
                  <a:pt x="2595221" y="720090"/>
                  <a:pt x="2602423" y="720450"/>
                  <a:pt x="2609624" y="722609"/>
                </a:cubicBezTo>
                <a:cubicBezTo>
                  <a:pt x="2623666" y="727288"/>
                  <a:pt x="2625466" y="726928"/>
                  <a:pt x="2626907" y="712893"/>
                </a:cubicBezTo>
                <a:cubicBezTo>
                  <a:pt x="2628707" y="695978"/>
                  <a:pt x="2634828" y="684462"/>
                  <a:pt x="2653551" y="680863"/>
                </a:cubicBezTo>
                <a:cubicBezTo>
                  <a:pt x="2667594" y="677984"/>
                  <a:pt x="2668674" y="671866"/>
                  <a:pt x="2665433" y="657830"/>
                </a:cubicBezTo>
                <a:cubicBezTo>
                  <a:pt x="2663273" y="648473"/>
                  <a:pt x="2661113" y="638756"/>
                  <a:pt x="2660752" y="629399"/>
                </a:cubicBezTo>
                <a:cubicBezTo>
                  <a:pt x="2660752" y="625441"/>
                  <a:pt x="2665433" y="621482"/>
                  <a:pt x="2667954" y="617523"/>
                </a:cubicBezTo>
                <a:cubicBezTo>
                  <a:pt x="2672995" y="621842"/>
                  <a:pt x="2678395" y="625800"/>
                  <a:pt x="2683076" y="630839"/>
                </a:cubicBezTo>
                <a:cubicBezTo>
                  <a:pt x="2684156" y="631919"/>
                  <a:pt x="2682356" y="636237"/>
                  <a:pt x="2681996" y="639116"/>
                </a:cubicBezTo>
                <a:cubicBezTo>
                  <a:pt x="2680196" y="645594"/>
                  <a:pt x="2680196" y="651352"/>
                  <a:pt x="2687397" y="655671"/>
                </a:cubicBezTo>
                <a:cubicBezTo>
                  <a:pt x="2695318" y="660349"/>
                  <a:pt x="2699999" y="655671"/>
                  <a:pt x="2704680" y="651352"/>
                </a:cubicBezTo>
                <a:cubicBezTo>
                  <a:pt x="2713681" y="641276"/>
                  <a:pt x="2721963" y="630479"/>
                  <a:pt x="2731684" y="621122"/>
                </a:cubicBezTo>
                <a:cubicBezTo>
                  <a:pt x="2743206" y="610685"/>
                  <a:pt x="2756889" y="605287"/>
                  <a:pt x="2773091" y="611405"/>
                </a:cubicBezTo>
                <a:cubicBezTo>
                  <a:pt x="2777772" y="613205"/>
                  <a:pt x="2784253" y="611045"/>
                  <a:pt x="2788934" y="608526"/>
                </a:cubicBezTo>
                <a:cubicBezTo>
                  <a:pt x="2804417" y="600968"/>
                  <a:pt x="2818459" y="593051"/>
                  <a:pt x="2836822" y="599529"/>
                </a:cubicBezTo>
                <a:cubicBezTo>
                  <a:pt x="2844023" y="602408"/>
                  <a:pt x="2850505" y="591252"/>
                  <a:pt x="2846904" y="582974"/>
                </a:cubicBezTo>
                <a:cubicBezTo>
                  <a:pt x="2840063" y="565340"/>
                  <a:pt x="2844023" y="560301"/>
                  <a:pt x="2863467" y="561381"/>
                </a:cubicBezTo>
                <a:cubicBezTo>
                  <a:pt x="2886511" y="562461"/>
                  <a:pt x="2906314" y="573257"/>
                  <a:pt x="2926477" y="583334"/>
                </a:cubicBezTo>
                <a:cubicBezTo>
                  <a:pt x="2931518" y="585853"/>
                  <a:pt x="2936559" y="588013"/>
                  <a:pt x="2941960" y="590892"/>
                </a:cubicBezTo>
                <a:cubicBezTo>
                  <a:pt x="2948441" y="581535"/>
                  <a:pt x="2942680" y="576856"/>
                  <a:pt x="2936919" y="573257"/>
                </a:cubicBezTo>
                <a:cubicBezTo>
                  <a:pt x="2921437" y="562821"/>
                  <a:pt x="2908474" y="550225"/>
                  <a:pt x="2905234" y="531511"/>
                </a:cubicBezTo>
                <a:cubicBezTo>
                  <a:pt x="2902353" y="516755"/>
                  <a:pt x="2903434" y="501640"/>
                  <a:pt x="2903434" y="486525"/>
                </a:cubicBezTo>
                <a:cubicBezTo>
                  <a:pt x="2903434" y="478608"/>
                  <a:pt x="2905954" y="470330"/>
                  <a:pt x="2905594" y="462053"/>
                </a:cubicBezTo>
                <a:cubicBezTo>
                  <a:pt x="2905234" y="450896"/>
                  <a:pt x="2911715" y="448017"/>
                  <a:pt x="2920356" y="446578"/>
                </a:cubicBezTo>
                <a:cubicBezTo>
                  <a:pt x="2928638" y="445138"/>
                  <a:pt x="2935839" y="445498"/>
                  <a:pt x="2940520" y="455575"/>
                </a:cubicBezTo>
                <a:cubicBezTo>
                  <a:pt x="2955642" y="490484"/>
                  <a:pt x="2972205" y="525033"/>
                  <a:pt x="2988408" y="560301"/>
                </a:cubicBezTo>
                <a:cubicBezTo>
                  <a:pt x="2989488" y="562461"/>
                  <a:pt x="2990568" y="565700"/>
                  <a:pt x="2992369" y="567499"/>
                </a:cubicBezTo>
                <a:cubicBezTo>
                  <a:pt x="3008211" y="585134"/>
                  <a:pt x="3003530" y="605647"/>
                  <a:pt x="2997769" y="624361"/>
                </a:cubicBezTo>
                <a:cubicBezTo>
                  <a:pt x="2995969" y="630479"/>
                  <a:pt x="2985887" y="634438"/>
                  <a:pt x="2980126" y="639116"/>
                </a:cubicBezTo>
                <a:cubicBezTo>
                  <a:pt x="2993809" y="650273"/>
                  <a:pt x="3007491" y="647034"/>
                  <a:pt x="3014692" y="627960"/>
                </a:cubicBezTo>
                <a:cubicBezTo>
                  <a:pt x="3019733" y="615364"/>
                  <a:pt x="3024414" y="603128"/>
                  <a:pt x="3018653" y="589092"/>
                </a:cubicBezTo>
                <a:cubicBezTo>
                  <a:pt x="3016853" y="584054"/>
                  <a:pt x="3017933" y="577576"/>
                  <a:pt x="3019013" y="571818"/>
                </a:cubicBezTo>
                <a:cubicBezTo>
                  <a:pt x="3021173" y="561741"/>
                  <a:pt x="3029815" y="559582"/>
                  <a:pt x="3037736" y="566779"/>
                </a:cubicBezTo>
                <a:cubicBezTo>
                  <a:pt x="3042417" y="571458"/>
                  <a:pt x="3047458" y="575777"/>
                  <a:pt x="3053219" y="579015"/>
                </a:cubicBezTo>
                <a:cubicBezTo>
                  <a:pt x="3051779" y="567499"/>
                  <a:pt x="3044217" y="560661"/>
                  <a:pt x="3033776" y="557782"/>
                </a:cubicBezTo>
                <a:cubicBezTo>
                  <a:pt x="3028375" y="556343"/>
                  <a:pt x="3022614" y="556343"/>
                  <a:pt x="3016853" y="556703"/>
                </a:cubicBezTo>
                <a:cubicBezTo>
                  <a:pt x="2999570" y="557782"/>
                  <a:pt x="2992008" y="554543"/>
                  <a:pt x="2989488" y="537989"/>
                </a:cubicBezTo>
                <a:cubicBezTo>
                  <a:pt x="2987328" y="522873"/>
                  <a:pt x="2982287" y="509558"/>
                  <a:pt x="2973285" y="497682"/>
                </a:cubicBezTo>
                <a:cubicBezTo>
                  <a:pt x="2965004" y="486885"/>
                  <a:pt x="2967164" y="477528"/>
                  <a:pt x="2978326" y="468171"/>
                </a:cubicBezTo>
                <a:cubicBezTo>
                  <a:pt x="2986608" y="478967"/>
                  <a:pt x="2995969" y="488324"/>
                  <a:pt x="3010012" y="489404"/>
                </a:cubicBezTo>
                <a:cubicBezTo>
                  <a:pt x="3010732" y="488324"/>
                  <a:pt x="3011092" y="487605"/>
                  <a:pt x="3011812" y="486525"/>
                </a:cubicBezTo>
                <a:cubicBezTo>
                  <a:pt x="3007131" y="484006"/>
                  <a:pt x="3002810" y="481487"/>
                  <a:pt x="2998850" y="478608"/>
                </a:cubicBezTo>
                <a:cubicBezTo>
                  <a:pt x="2996689" y="476808"/>
                  <a:pt x="2994529" y="473569"/>
                  <a:pt x="2994169" y="470690"/>
                </a:cubicBezTo>
                <a:cubicBezTo>
                  <a:pt x="2994169" y="469610"/>
                  <a:pt x="2998490" y="467811"/>
                  <a:pt x="3000290" y="466012"/>
                </a:cubicBezTo>
                <a:cubicBezTo>
                  <a:pt x="3003530" y="462773"/>
                  <a:pt x="3008571" y="459894"/>
                  <a:pt x="3009291" y="455935"/>
                </a:cubicBezTo>
                <a:cubicBezTo>
                  <a:pt x="3011092" y="446938"/>
                  <a:pt x="3016133" y="444778"/>
                  <a:pt x="3023334" y="447298"/>
                </a:cubicBezTo>
                <a:cubicBezTo>
                  <a:pt x="3037736" y="452336"/>
                  <a:pt x="3052499" y="457374"/>
                  <a:pt x="3066901" y="463492"/>
                </a:cubicBezTo>
                <a:cubicBezTo>
                  <a:pt x="3070502" y="465292"/>
                  <a:pt x="3074102" y="471770"/>
                  <a:pt x="3074102" y="476448"/>
                </a:cubicBezTo>
                <a:cubicBezTo>
                  <a:pt x="3074102" y="492643"/>
                  <a:pt x="3087065" y="499481"/>
                  <a:pt x="3097146" y="508118"/>
                </a:cubicBezTo>
                <a:cubicBezTo>
                  <a:pt x="3089225" y="486165"/>
                  <a:pt x="3082744" y="463852"/>
                  <a:pt x="3060780" y="450177"/>
                </a:cubicBezTo>
                <a:cubicBezTo>
                  <a:pt x="3051058" y="444419"/>
                  <a:pt x="3041337" y="437941"/>
                  <a:pt x="3033776" y="430023"/>
                </a:cubicBezTo>
                <a:cubicBezTo>
                  <a:pt x="3028015" y="423905"/>
                  <a:pt x="3025494" y="414908"/>
                  <a:pt x="3023334" y="406991"/>
                </a:cubicBezTo>
                <a:cubicBezTo>
                  <a:pt x="3022614" y="404831"/>
                  <a:pt x="3026574" y="399073"/>
                  <a:pt x="3029455" y="397993"/>
                </a:cubicBezTo>
                <a:cubicBezTo>
                  <a:pt x="3043137" y="393675"/>
                  <a:pt x="3057540" y="390796"/>
                  <a:pt x="3071222" y="386837"/>
                </a:cubicBezTo>
                <a:cubicBezTo>
                  <a:pt x="3075183" y="385757"/>
                  <a:pt x="3079143" y="383958"/>
                  <a:pt x="3082744" y="382158"/>
                </a:cubicBezTo>
                <a:cubicBezTo>
                  <a:pt x="3080944" y="378560"/>
                  <a:pt x="3079863" y="374241"/>
                  <a:pt x="3076983" y="371362"/>
                </a:cubicBezTo>
                <a:cubicBezTo>
                  <a:pt x="3062940" y="358766"/>
                  <a:pt x="3060420" y="342211"/>
                  <a:pt x="3071942" y="327456"/>
                </a:cubicBezTo>
                <a:cubicBezTo>
                  <a:pt x="3082024" y="314860"/>
                  <a:pt x="3093546" y="302984"/>
                  <a:pt x="3104347" y="291108"/>
                </a:cubicBezTo>
                <a:cubicBezTo>
                  <a:pt x="3105788" y="289308"/>
                  <a:pt x="3107228" y="287149"/>
                  <a:pt x="3108308" y="284990"/>
                </a:cubicBezTo>
                <a:cubicBezTo>
                  <a:pt x="3112269" y="274913"/>
                  <a:pt x="3119110" y="272034"/>
                  <a:pt x="3129912" y="274193"/>
                </a:cubicBezTo>
                <a:cubicBezTo>
                  <a:pt x="3134953" y="275273"/>
                  <a:pt x="3142154" y="274553"/>
                  <a:pt x="3146115" y="271674"/>
                </a:cubicBezTo>
                <a:cubicBezTo>
                  <a:pt x="3155836" y="264476"/>
                  <a:pt x="3170239" y="261957"/>
                  <a:pt x="3173119" y="247202"/>
                </a:cubicBezTo>
                <a:cubicBezTo>
                  <a:pt x="3174199" y="243243"/>
                  <a:pt x="3174199" y="238924"/>
                  <a:pt x="3172759" y="234966"/>
                </a:cubicBezTo>
                <a:cubicBezTo>
                  <a:pt x="3170959" y="229927"/>
                  <a:pt x="3166278" y="225609"/>
                  <a:pt x="3164838" y="220210"/>
                </a:cubicBezTo>
                <a:cubicBezTo>
                  <a:pt x="3159437" y="202576"/>
                  <a:pt x="3163397" y="195018"/>
                  <a:pt x="3184641" y="179903"/>
                </a:cubicBezTo>
                <a:close/>
                <a:moveTo>
                  <a:pt x="2594902" y="175142"/>
                </a:moveTo>
                <a:cubicBezTo>
                  <a:pt x="2596304" y="175495"/>
                  <a:pt x="2597706" y="176200"/>
                  <a:pt x="2599108" y="176553"/>
                </a:cubicBezTo>
                <a:cubicBezTo>
                  <a:pt x="2599459" y="180787"/>
                  <a:pt x="2601562" y="185726"/>
                  <a:pt x="2599809" y="188548"/>
                </a:cubicBezTo>
                <a:cubicBezTo>
                  <a:pt x="2596304" y="195251"/>
                  <a:pt x="2591748" y="202306"/>
                  <a:pt x="2585789" y="206539"/>
                </a:cubicBezTo>
                <a:cubicBezTo>
                  <a:pt x="2581233" y="209714"/>
                  <a:pt x="2574924" y="200189"/>
                  <a:pt x="2578780" y="193134"/>
                </a:cubicBezTo>
                <a:cubicBezTo>
                  <a:pt x="2582635" y="186431"/>
                  <a:pt x="2589294" y="181139"/>
                  <a:pt x="2594902" y="175142"/>
                </a:cubicBezTo>
                <a:close/>
                <a:moveTo>
                  <a:pt x="2690812" y="156091"/>
                </a:moveTo>
                <a:cubicBezTo>
                  <a:pt x="2694174" y="159001"/>
                  <a:pt x="2697536" y="162276"/>
                  <a:pt x="2703139" y="167005"/>
                </a:cubicBezTo>
                <a:cubicBezTo>
                  <a:pt x="2699030" y="169551"/>
                  <a:pt x="2695668" y="173189"/>
                  <a:pt x="2694174" y="172462"/>
                </a:cubicBezTo>
                <a:cubicBezTo>
                  <a:pt x="2690439" y="171007"/>
                  <a:pt x="2686330" y="167732"/>
                  <a:pt x="2685209" y="164822"/>
                </a:cubicBezTo>
                <a:cubicBezTo>
                  <a:pt x="2684462" y="162639"/>
                  <a:pt x="2688945" y="159001"/>
                  <a:pt x="2690812" y="156091"/>
                </a:cubicBezTo>
                <a:close/>
                <a:moveTo>
                  <a:pt x="1201560" y="153155"/>
                </a:moveTo>
                <a:cubicBezTo>
                  <a:pt x="1207910" y="154251"/>
                  <a:pt x="1214260" y="165940"/>
                  <a:pt x="1216377" y="174341"/>
                </a:cubicBezTo>
                <a:cubicBezTo>
                  <a:pt x="1218846" y="183473"/>
                  <a:pt x="1208968" y="192239"/>
                  <a:pt x="1200854" y="191508"/>
                </a:cubicBezTo>
                <a:cubicBezTo>
                  <a:pt x="1187449" y="190413"/>
                  <a:pt x="1190624" y="180185"/>
                  <a:pt x="1189566" y="173245"/>
                </a:cubicBezTo>
                <a:cubicBezTo>
                  <a:pt x="1190271" y="163018"/>
                  <a:pt x="1192035" y="151329"/>
                  <a:pt x="1201560" y="153155"/>
                </a:cubicBezTo>
                <a:close/>
                <a:moveTo>
                  <a:pt x="955302" y="139541"/>
                </a:moveTo>
                <a:cubicBezTo>
                  <a:pt x="961782" y="137041"/>
                  <a:pt x="971502" y="142042"/>
                  <a:pt x="979062" y="144185"/>
                </a:cubicBezTo>
                <a:cubicBezTo>
                  <a:pt x="980502" y="144542"/>
                  <a:pt x="982302" y="148828"/>
                  <a:pt x="981942" y="150971"/>
                </a:cubicBezTo>
                <a:cubicBezTo>
                  <a:pt x="979782" y="162044"/>
                  <a:pt x="953142" y="184547"/>
                  <a:pt x="939463" y="185976"/>
                </a:cubicBezTo>
                <a:lnTo>
                  <a:pt x="939463" y="171331"/>
                </a:lnTo>
                <a:cubicBezTo>
                  <a:pt x="930463" y="177403"/>
                  <a:pt x="923263" y="182761"/>
                  <a:pt x="915343" y="187405"/>
                </a:cubicBezTo>
                <a:cubicBezTo>
                  <a:pt x="904183" y="193834"/>
                  <a:pt x="893744" y="191334"/>
                  <a:pt x="887264" y="180618"/>
                </a:cubicBezTo>
                <a:cubicBezTo>
                  <a:pt x="885824" y="178475"/>
                  <a:pt x="887264" y="172760"/>
                  <a:pt x="889064" y="171688"/>
                </a:cubicBezTo>
                <a:cubicBezTo>
                  <a:pt x="910663" y="160616"/>
                  <a:pt x="932623" y="148828"/>
                  <a:pt x="955302" y="139541"/>
                </a:cubicBezTo>
                <a:close/>
                <a:moveTo>
                  <a:pt x="1034438" y="137748"/>
                </a:moveTo>
                <a:cubicBezTo>
                  <a:pt x="1042132" y="138453"/>
                  <a:pt x="1049458" y="140923"/>
                  <a:pt x="1060083" y="143745"/>
                </a:cubicBezTo>
                <a:cubicBezTo>
                  <a:pt x="1053488" y="152212"/>
                  <a:pt x="1049825" y="158914"/>
                  <a:pt x="1043963" y="162795"/>
                </a:cubicBezTo>
                <a:cubicBezTo>
                  <a:pt x="1039201" y="165264"/>
                  <a:pt x="1031508" y="164912"/>
                  <a:pt x="1025646" y="163500"/>
                </a:cubicBezTo>
                <a:cubicBezTo>
                  <a:pt x="1024181" y="163148"/>
                  <a:pt x="1022349" y="155739"/>
                  <a:pt x="1023082" y="151506"/>
                </a:cubicBezTo>
                <a:cubicBezTo>
                  <a:pt x="1024181" y="145156"/>
                  <a:pt x="1024913" y="137042"/>
                  <a:pt x="1034438" y="137748"/>
                </a:cubicBezTo>
                <a:close/>
                <a:moveTo>
                  <a:pt x="2710228" y="124341"/>
                </a:moveTo>
                <a:cubicBezTo>
                  <a:pt x="2712426" y="126199"/>
                  <a:pt x="2715724" y="127685"/>
                  <a:pt x="2716823" y="129914"/>
                </a:cubicBezTo>
                <a:cubicBezTo>
                  <a:pt x="2719021" y="137345"/>
                  <a:pt x="2715724" y="141060"/>
                  <a:pt x="2705099" y="141432"/>
                </a:cubicBezTo>
                <a:cubicBezTo>
                  <a:pt x="2706931" y="134744"/>
                  <a:pt x="2708396" y="129543"/>
                  <a:pt x="2710228" y="124341"/>
                </a:cubicBezTo>
                <a:close/>
                <a:moveTo>
                  <a:pt x="3123278" y="120403"/>
                </a:moveTo>
                <a:cubicBezTo>
                  <a:pt x="3132030" y="123676"/>
                  <a:pt x="3141148" y="127312"/>
                  <a:pt x="3149536" y="131675"/>
                </a:cubicBezTo>
                <a:cubicBezTo>
                  <a:pt x="3160477" y="137493"/>
                  <a:pt x="3161936" y="146220"/>
                  <a:pt x="3153548" y="155310"/>
                </a:cubicBezTo>
                <a:cubicBezTo>
                  <a:pt x="3146983" y="162583"/>
                  <a:pt x="3139689" y="169492"/>
                  <a:pt x="3132030" y="175310"/>
                </a:cubicBezTo>
                <a:cubicBezTo>
                  <a:pt x="3124372" y="181128"/>
                  <a:pt x="3117807" y="179309"/>
                  <a:pt x="3115254" y="169492"/>
                </a:cubicBezTo>
                <a:cubicBezTo>
                  <a:pt x="3112702" y="157129"/>
                  <a:pt x="3110513" y="144402"/>
                  <a:pt x="3109055" y="136766"/>
                </a:cubicBezTo>
                <a:cubicBezTo>
                  <a:pt x="3108325" y="119676"/>
                  <a:pt x="3112337" y="116403"/>
                  <a:pt x="3123278" y="120403"/>
                </a:cubicBezTo>
                <a:close/>
                <a:moveTo>
                  <a:pt x="3624818" y="112093"/>
                </a:moveTo>
                <a:cubicBezTo>
                  <a:pt x="3631317" y="111368"/>
                  <a:pt x="3639621" y="113906"/>
                  <a:pt x="3644315" y="118258"/>
                </a:cubicBezTo>
                <a:cubicBezTo>
                  <a:pt x="3648286" y="122247"/>
                  <a:pt x="3654063" y="130225"/>
                  <a:pt x="3646120" y="137477"/>
                </a:cubicBezTo>
                <a:cubicBezTo>
                  <a:pt x="3635288" y="146905"/>
                  <a:pt x="3625179" y="157059"/>
                  <a:pt x="3614708" y="166487"/>
                </a:cubicBezTo>
                <a:cubicBezTo>
                  <a:pt x="3600627" y="178454"/>
                  <a:pt x="3587990" y="179542"/>
                  <a:pt x="3575353" y="166124"/>
                </a:cubicBezTo>
                <a:cubicBezTo>
                  <a:pt x="3567049" y="157784"/>
                  <a:pt x="3561272" y="145455"/>
                  <a:pt x="3556218" y="134213"/>
                </a:cubicBezTo>
                <a:cubicBezTo>
                  <a:pt x="3554412" y="130225"/>
                  <a:pt x="3556579" y="122247"/>
                  <a:pt x="3560189" y="118983"/>
                </a:cubicBezTo>
                <a:cubicBezTo>
                  <a:pt x="3562355" y="116445"/>
                  <a:pt x="3569577" y="118258"/>
                  <a:pt x="3574631" y="119708"/>
                </a:cubicBezTo>
                <a:cubicBezTo>
                  <a:pt x="3578603" y="120434"/>
                  <a:pt x="3582574" y="122609"/>
                  <a:pt x="3586185" y="124785"/>
                </a:cubicBezTo>
                <a:cubicBezTo>
                  <a:pt x="3595211" y="108467"/>
                  <a:pt x="3599544" y="108467"/>
                  <a:pt x="3610737" y="122609"/>
                </a:cubicBezTo>
                <a:cubicBezTo>
                  <a:pt x="3613264" y="125873"/>
                  <a:pt x="3616153" y="129137"/>
                  <a:pt x="3620846" y="135301"/>
                </a:cubicBezTo>
                <a:cubicBezTo>
                  <a:pt x="3620485" y="130225"/>
                  <a:pt x="3620485" y="128411"/>
                  <a:pt x="3620124" y="126961"/>
                </a:cubicBezTo>
                <a:cubicBezTo>
                  <a:pt x="3618680" y="121159"/>
                  <a:pt x="3616153" y="113181"/>
                  <a:pt x="3624818" y="112093"/>
                </a:cubicBezTo>
                <a:close/>
                <a:moveTo>
                  <a:pt x="3699886" y="110054"/>
                </a:moveTo>
                <a:cubicBezTo>
                  <a:pt x="3703854" y="111105"/>
                  <a:pt x="3707823" y="111105"/>
                  <a:pt x="3710709" y="112856"/>
                </a:cubicBezTo>
                <a:cubicBezTo>
                  <a:pt x="3713596" y="114957"/>
                  <a:pt x="3717564" y="118459"/>
                  <a:pt x="3717564" y="121260"/>
                </a:cubicBezTo>
                <a:cubicBezTo>
                  <a:pt x="3717204" y="124062"/>
                  <a:pt x="3713235" y="128264"/>
                  <a:pt x="3709988" y="129315"/>
                </a:cubicBezTo>
                <a:cubicBezTo>
                  <a:pt x="3698803" y="133517"/>
                  <a:pt x="3688340" y="130015"/>
                  <a:pt x="3679321" y="122661"/>
                </a:cubicBezTo>
                <a:cubicBezTo>
                  <a:pt x="3678238" y="121961"/>
                  <a:pt x="3679321" y="115307"/>
                  <a:pt x="3681125" y="114607"/>
                </a:cubicBezTo>
                <a:cubicBezTo>
                  <a:pt x="3686897" y="112505"/>
                  <a:pt x="3693752" y="111455"/>
                  <a:pt x="3699886" y="110054"/>
                </a:cubicBezTo>
                <a:close/>
                <a:moveTo>
                  <a:pt x="1065547" y="109721"/>
                </a:moveTo>
                <a:cubicBezTo>
                  <a:pt x="1070237" y="109075"/>
                  <a:pt x="1074651" y="110091"/>
                  <a:pt x="1078513" y="114890"/>
                </a:cubicBezTo>
                <a:cubicBezTo>
                  <a:pt x="1080720" y="117474"/>
                  <a:pt x="1078513" y="127073"/>
                  <a:pt x="1075203" y="130765"/>
                </a:cubicBezTo>
                <a:cubicBezTo>
                  <a:pt x="1070421" y="136672"/>
                  <a:pt x="1059385" y="129288"/>
                  <a:pt x="1050925" y="114521"/>
                </a:cubicBezTo>
                <a:cubicBezTo>
                  <a:pt x="1055891" y="112675"/>
                  <a:pt x="1060857" y="110367"/>
                  <a:pt x="1065547" y="109721"/>
                </a:cubicBezTo>
                <a:close/>
                <a:moveTo>
                  <a:pt x="1148176" y="103704"/>
                </a:moveTo>
                <a:cubicBezTo>
                  <a:pt x="1164958" y="109503"/>
                  <a:pt x="1178092" y="119652"/>
                  <a:pt x="1182835" y="136324"/>
                </a:cubicBezTo>
                <a:cubicBezTo>
                  <a:pt x="1188672" y="158071"/>
                  <a:pt x="1174079" y="170031"/>
                  <a:pt x="1159850" y="182717"/>
                </a:cubicBezTo>
                <a:cubicBezTo>
                  <a:pt x="1150000" y="168581"/>
                  <a:pt x="1140879" y="155533"/>
                  <a:pt x="1130299" y="141036"/>
                </a:cubicBezTo>
                <a:cubicBezTo>
                  <a:pt x="1152189" y="136324"/>
                  <a:pt x="1141609" y="117115"/>
                  <a:pt x="1148176" y="103704"/>
                </a:cubicBezTo>
                <a:close/>
                <a:moveTo>
                  <a:pt x="3048952" y="99415"/>
                </a:moveTo>
                <a:cubicBezTo>
                  <a:pt x="3049676" y="99415"/>
                  <a:pt x="3050037" y="100133"/>
                  <a:pt x="3050399" y="99774"/>
                </a:cubicBezTo>
                <a:cubicBezTo>
                  <a:pt x="3082599" y="92592"/>
                  <a:pt x="3078258" y="123832"/>
                  <a:pt x="3089835" y="138195"/>
                </a:cubicBezTo>
                <a:cubicBezTo>
                  <a:pt x="3095262" y="144658"/>
                  <a:pt x="3088026" y="152558"/>
                  <a:pt x="3080067" y="151481"/>
                </a:cubicBezTo>
                <a:cubicBezTo>
                  <a:pt x="3062339" y="148249"/>
                  <a:pt x="3044610" y="143581"/>
                  <a:pt x="3027606" y="137477"/>
                </a:cubicBezTo>
                <a:cubicBezTo>
                  <a:pt x="3022902" y="135681"/>
                  <a:pt x="3021093" y="126345"/>
                  <a:pt x="3017837" y="120959"/>
                </a:cubicBezTo>
                <a:cubicBezTo>
                  <a:pt x="3020732" y="103005"/>
                  <a:pt x="3033033" y="94388"/>
                  <a:pt x="3048952" y="99415"/>
                </a:cubicBezTo>
                <a:close/>
                <a:moveTo>
                  <a:pt x="2994499" y="56323"/>
                </a:moveTo>
                <a:cubicBezTo>
                  <a:pt x="2998409" y="55822"/>
                  <a:pt x="3002496" y="57099"/>
                  <a:pt x="3006228" y="61294"/>
                </a:cubicBezTo>
                <a:cubicBezTo>
                  <a:pt x="3012270" y="67861"/>
                  <a:pt x="3018312" y="74428"/>
                  <a:pt x="3023287" y="81725"/>
                </a:cubicBezTo>
                <a:cubicBezTo>
                  <a:pt x="3025420" y="84279"/>
                  <a:pt x="3025420" y="89751"/>
                  <a:pt x="3024709" y="93400"/>
                </a:cubicBezTo>
                <a:cubicBezTo>
                  <a:pt x="3022221" y="101061"/>
                  <a:pt x="3001607" y="111276"/>
                  <a:pt x="2993788" y="108358"/>
                </a:cubicBezTo>
                <a:cubicBezTo>
                  <a:pt x="2982771" y="104709"/>
                  <a:pt x="2978506" y="95953"/>
                  <a:pt x="2979216" y="84279"/>
                </a:cubicBezTo>
                <a:cubicBezTo>
                  <a:pt x="2979216" y="83184"/>
                  <a:pt x="2979216" y="81725"/>
                  <a:pt x="2979216" y="80266"/>
                </a:cubicBezTo>
                <a:cubicBezTo>
                  <a:pt x="2978861" y="80266"/>
                  <a:pt x="2978506" y="80266"/>
                  <a:pt x="2978150" y="80266"/>
                </a:cubicBezTo>
                <a:cubicBezTo>
                  <a:pt x="2979927" y="74063"/>
                  <a:pt x="2979927" y="66037"/>
                  <a:pt x="2983837" y="62024"/>
                </a:cubicBezTo>
                <a:cubicBezTo>
                  <a:pt x="2986858" y="59105"/>
                  <a:pt x="2990590" y="56825"/>
                  <a:pt x="2994499" y="56323"/>
                </a:cubicBezTo>
                <a:close/>
                <a:moveTo>
                  <a:pt x="1305627" y="51164"/>
                </a:moveTo>
                <a:cubicBezTo>
                  <a:pt x="1307071" y="49728"/>
                  <a:pt x="1314294" y="50446"/>
                  <a:pt x="1315016" y="52240"/>
                </a:cubicBezTo>
                <a:cubicBezTo>
                  <a:pt x="1317544" y="56546"/>
                  <a:pt x="1318266" y="62288"/>
                  <a:pt x="1318988" y="67312"/>
                </a:cubicBezTo>
                <a:cubicBezTo>
                  <a:pt x="1321516" y="80230"/>
                  <a:pt x="1324043" y="93507"/>
                  <a:pt x="1325849" y="106426"/>
                </a:cubicBezTo>
                <a:cubicBezTo>
                  <a:pt x="1326932" y="112885"/>
                  <a:pt x="1326571" y="119344"/>
                  <a:pt x="1326932" y="125803"/>
                </a:cubicBezTo>
                <a:cubicBezTo>
                  <a:pt x="1327293" y="134416"/>
                  <a:pt x="1328377" y="143028"/>
                  <a:pt x="1328016" y="151640"/>
                </a:cubicBezTo>
                <a:cubicBezTo>
                  <a:pt x="1327293" y="156664"/>
                  <a:pt x="1325849" y="163123"/>
                  <a:pt x="1322238" y="165276"/>
                </a:cubicBezTo>
                <a:cubicBezTo>
                  <a:pt x="1314294" y="170659"/>
                  <a:pt x="1304544" y="173530"/>
                  <a:pt x="1295877" y="177118"/>
                </a:cubicBezTo>
                <a:cubicBezTo>
                  <a:pt x="1294072" y="177836"/>
                  <a:pt x="1291905" y="178195"/>
                  <a:pt x="1291183" y="179271"/>
                </a:cubicBezTo>
                <a:cubicBezTo>
                  <a:pt x="1284322" y="193984"/>
                  <a:pt x="1270600" y="195419"/>
                  <a:pt x="1256516" y="195061"/>
                </a:cubicBezTo>
                <a:cubicBezTo>
                  <a:pt x="1252905" y="195061"/>
                  <a:pt x="1246767" y="193266"/>
                  <a:pt x="1246405" y="191831"/>
                </a:cubicBezTo>
                <a:cubicBezTo>
                  <a:pt x="1245322" y="182142"/>
                  <a:pt x="1244600" y="172453"/>
                  <a:pt x="1245322" y="162764"/>
                </a:cubicBezTo>
                <a:cubicBezTo>
                  <a:pt x="1246044" y="153793"/>
                  <a:pt x="1253628" y="154152"/>
                  <a:pt x="1260127" y="154152"/>
                </a:cubicBezTo>
                <a:cubicBezTo>
                  <a:pt x="1262294" y="154152"/>
                  <a:pt x="1264461" y="152717"/>
                  <a:pt x="1264461" y="152717"/>
                </a:cubicBezTo>
                <a:cubicBezTo>
                  <a:pt x="1259044" y="144104"/>
                  <a:pt x="1248933" y="135133"/>
                  <a:pt x="1250016" y="127956"/>
                </a:cubicBezTo>
                <a:cubicBezTo>
                  <a:pt x="1251100" y="118268"/>
                  <a:pt x="1248572" y="98890"/>
                  <a:pt x="1271683" y="105708"/>
                </a:cubicBezTo>
                <a:cubicBezTo>
                  <a:pt x="1270238" y="100684"/>
                  <a:pt x="1268433" y="98172"/>
                  <a:pt x="1268433" y="95660"/>
                </a:cubicBezTo>
                <a:cubicBezTo>
                  <a:pt x="1269155" y="91713"/>
                  <a:pt x="1269155" y="85613"/>
                  <a:pt x="1271322" y="84536"/>
                </a:cubicBezTo>
                <a:cubicBezTo>
                  <a:pt x="1286849" y="77359"/>
                  <a:pt x="1294433" y="62288"/>
                  <a:pt x="1305627" y="51164"/>
                </a:cubicBezTo>
                <a:close/>
                <a:moveTo>
                  <a:pt x="1865257" y="42936"/>
                </a:moveTo>
                <a:cubicBezTo>
                  <a:pt x="1881802" y="46896"/>
                  <a:pt x="1897988" y="51575"/>
                  <a:pt x="1914533" y="56975"/>
                </a:cubicBezTo>
                <a:cubicBezTo>
                  <a:pt x="1917411" y="57695"/>
                  <a:pt x="1919209" y="63455"/>
                  <a:pt x="1921367" y="66694"/>
                </a:cubicBezTo>
                <a:cubicBezTo>
                  <a:pt x="1918130" y="68134"/>
                  <a:pt x="1914893" y="70654"/>
                  <a:pt x="1911296" y="70654"/>
                </a:cubicBezTo>
                <a:cubicBezTo>
                  <a:pt x="1898347" y="70654"/>
                  <a:pt x="1885399" y="69574"/>
                  <a:pt x="1872091" y="69934"/>
                </a:cubicBezTo>
                <a:cubicBezTo>
                  <a:pt x="1865257" y="70294"/>
                  <a:pt x="1858063" y="73174"/>
                  <a:pt x="1851229" y="74614"/>
                </a:cubicBezTo>
                <a:cubicBezTo>
                  <a:pt x="1851229" y="76054"/>
                  <a:pt x="1851589" y="77494"/>
                  <a:pt x="1851948" y="78574"/>
                </a:cubicBezTo>
                <a:cubicBezTo>
                  <a:pt x="1854466" y="78574"/>
                  <a:pt x="1856984" y="79294"/>
                  <a:pt x="1859502" y="79294"/>
                </a:cubicBezTo>
                <a:cubicBezTo>
                  <a:pt x="1881083" y="79294"/>
                  <a:pt x="1903383" y="79294"/>
                  <a:pt x="1925324" y="79294"/>
                </a:cubicBezTo>
                <a:cubicBezTo>
                  <a:pt x="1931079" y="79294"/>
                  <a:pt x="1935035" y="80733"/>
                  <a:pt x="1935754" y="88293"/>
                </a:cubicBezTo>
                <a:cubicBezTo>
                  <a:pt x="1936114" y="90813"/>
                  <a:pt x="1941509" y="94053"/>
                  <a:pt x="1944747" y="94773"/>
                </a:cubicBezTo>
                <a:cubicBezTo>
                  <a:pt x="1960213" y="96932"/>
                  <a:pt x="1956616" y="109172"/>
                  <a:pt x="1958055" y="118531"/>
                </a:cubicBezTo>
                <a:cubicBezTo>
                  <a:pt x="1959853" y="128970"/>
                  <a:pt x="1950861" y="127171"/>
                  <a:pt x="1944747" y="127531"/>
                </a:cubicBezTo>
                <a:cubicBezTo>
                  <a:pt x="1924964" y="128610"/>
                  <a:pt x="1904822" y="129330"/>
                  <a:pt x="1885039" y="131130"/>
                </a:cubicBezTo>
                <a:cubicBezTo>
                  <a:pt x="1875687" y="131850"/>
                  <a:pt x="1867055" y="135810"/>
                  <a:pt x="1858063" y="138330"/>
                </a:cubicBezTo>
                <a:cubicBezTo>
                  <a:pt x="1858063" y="139770"/>
                  <a:pt x="1858423" y="141570"/>
                  <a:pt x="1858782" y="143010"/>
                </a:cubicBezTo>
                <a:cubicBezTo>
                  <a:pt x="1863099" y="142290"/>
                  <a:pt x="1867415" y="141570"/>
                  <a:pt x="1871731" y="141210"/>
                </a:cubicBezTo>
                <a:cubicBezTo>
                  <a:pt x="1881442" y="139770"/>
                  <a:pt x="1891154" y="137610"/>
                  <a:pt x="1900506" y="137970"/>
                </a:cubicBezTo>
                <a:cubicBezTo>
                  <a:pt x="1914173" y="137970"/>
                  <a:pt x="1916332" y="141570"/>
                  <a:pt x="1914893" y="158849"/>
                </a:cubicBezTo>
                <a:cubicBezTo>
                  <a:pt x="1924245" y="155969"/>
                  <a:pt x="1932158" y="153089"/>
                  <a:pt x="1940071" y="150929"/>
                </a:cubicBezTo>
                <a:cubicBezTo>
                  <a:pt x="1944747" y="149849"/>
                  <a:pt x="1949422" y="150209"/>
                  <a:pt x="1953739" y="149849"/>
                </a:cubicBezTo>
                <a:cubicBezTo>
                  <a:pt x="1952660" y="154169"/>
                  <a:pt x="1952660" y="159209"/>
                  <a:pt x="1950142" y="163168"/>
                </a:cubicBezTo>
                <a:cubicBezTo>
                  <a:pt x="1945106" y="171808"/>
                  <a:pt x="1938632" y="179727"/>
                  <a:pt x="1930719" y="190167"/>
                </a:cubicBezTo>
                <a:cubicBezTo>
                  <a:pt x="1951940" y="180807"/>
                  <a:pt x="1970644" y="172888"/>
                  <a:pt x="1988628" y="163168"/>
                </a:cubicBezTo>
                <a:cubicBezTo>
                  <a:pt x="2007331" y="153449"/>
                  <a:pt x="2027833" y="161368"/>
                  <a:pt x="2032869" y="182607"/>
                </a:cubicBezTo>
                <a:cubicBezTo>
                  <a:pt x="2033228" y="184767"/>
                  <a:pt x="2031790" y="188727"/>
                  <a:pt x="2029991" y="189807"/>
                </a:cubicBezTo>
                <a:cubicBezTo>
                  <a:pt x="2017762" y="197006"/>
                  <a:pt x="2010568" y="212485"/>
                  <a:pt x="1994023" y="213925"/>
                </a:cubicBezTo>
                <a:cubicBezTo>
                  <a:pt x="1993304" y="213925"/>
                  <a:pt x="1991865" y="214285"/>
                  <a:pt x="1991865" y="214645"/>
                </a:cubicBezTo>
                <a:cubicBezTo>
                  <a:pt x="1989347" y="230844"/>
                  <a:pt x="1975679" y="227964"/>
                  <a:pt x="1965248" y="231204"/>
                </a:cubicBezTo>
                <a:cubicBezTo>
                  <a:pt x="1963450" y="231564"/>
                  <a:pt x="1962371" y="233724"/>
                  <a:pt x="1959134" y="237324"/>
                </a:cubicBezTo>
                <a:cubicBezTo>
                  <a:pt x="1966687" y="238044"/>
                  <a:pt x="1972442" y="238764"/>
                  <a:pt x="1979995" y="239484"/>
                </a:cubicBezTo>
                <a:cubicBezTo>
                  <a:pt x="1978197" y="244163"/>
                  <a:pt x="1977118" y="247763"/>
                  <a:pt x="1976039" y="251363"/>
                </a:cubicBezTo>
                <a:cubicBezTo>
                  <a:pt x="1969565" y="267202"/>
                  <a:pt x="1963090" y="283041"/>
                  <a:pt x="1956616" y="298880"/>
                </a:cubicBezTo>
                <a:cubicBezTo>
                  <a:pt x="1953739" y="304999"/>
                  <a:pt x="1950142" y="310759"/>
                  <a:pt x="1946545" y="316159"/>
                </a:cubicBezTo>
                <a:cubicBezTo>
                  <a:pt x="1939711" y="325878"/>
                  <a:pt x="1941869" y="334878"/>
                  <a:pt x="1947624" y="343517"/>
                </a:cubicBezTo>
                <a:cubicBezTo>
                  <a:pt x="1961652" y="365476"/>
                  <a:pt x="1961652" y="365476"/>
                  <a:pt x="1937193" y="368715"/>
                </a:cubicBezTo>
                <a:cubicBezTo>
                  <a:pt x="1922806" y="370515"/>
                  <a:pt x="1920288" y="376635"/>
                  <a:pt x="1928561" y="388154"/>
                </a:cubicBezTo>
                <a:cubicBezTo>
                  <a:pt x="1932158" y="393554"/>
                  <a:pt x="1934675" y="400033"/>
                  <a:pt x="1936833" y="405793"/>
                </a:cubicBezTo>
                <a:cubicBezTo>
                  <a:pt x="1942229" y="419832"/>
                  <a:pt x="1941509" y="420552"/>
                  <a:pt x="1923885" y="423792"/>
                </a:cubicBezTo>
                <a:cubicBezTo>
                  <a:pt x="1927482" y="432791"/>
                  <a:pt x="1931079" y="441071"/>
                  <a:pt x="1935395" y="451510"/>
                </a:cubicBezTo>
                <a:cubicBezTo>
                  <a:pt x="1928561" y="453310"/>
                  <a:pt x="1921367" y="455470"/>
                  <a:pt x="1911656" y="457990"/>
                </a:cubicBezTo>
                <a:cubicBezTo>
                  <a:pt x="1913094" y="460870"/>
                  <a:pt x="1915253" y="465909"/>
                  <a:pt x="1918490" y="469869"/>
                </a:cubicBezTo>
                <a:cubicBezTo>
                  <a:pt x="1923885" y="477069"/>
                  <a:pt x="1921727" y="481748"/>
                  <a:pt x="1913454" y="482828"/>
                </a:cubicBezTo>
                <a:cubicBezTo>
                  <a:pt x="1904822" y="483908"/>
                  <a:pt x="1895470" y="487868"/>
                  <a:pt x="1888276" y="477069"/>
                </a:cubicBezTo>
                <a:cubicBezTo>
                  <a:pt x="1886838" y="474909"/>
                  <a:pt x="1878205" y="475629"/>
                  <a:pt x="1873170" y="477069"/>
                </a:cubicBezTo>
                <a:cubicBezTo>
                  <a:pt x="1868134" y="478869"/>
                  <a:pt x="1863458" y="482828"/>
                  <a:pt x="1858063" y="486068"/>
                </a:cubicBezTo>
                <a:cubicBezTo>
                  <a:pt x="1859861" y="489668"/>
                  <a:pt x="1860940" y="494708"/>
                  <a:pt x="1863099" y="499387"/>
                </a:cubicBezTo>
                <a:cubicBezTo>
                  <a:pt x="1867055" y="505507"/>
                  <a:pt x="1870652" y="513786"/>
                  <a:pt x="1876407" y="517386"/>
                </a:cubicBezTo>
                <a:cubicBezTo>
                  <a:pt x="1892593" y="527465"/>
                  <a:pt x="1897268" y="542944"/>
                  <a:pt x="1899786" y="559863"/>
                </a:cubicBezTo>
                <a:cubicBezTo>
                  <a:pt x="1900146" y="563463"/>
                  <a:pt x="1898707" y="569943"/>
                  <a:pt x="1896549" y="571023"/>
                </a:cubicBezTo>
                <a:cubicBezTo>
                  <a:pt x="1892952" y="572823"/>
                  <a:pt x="1886478" y="572463"/>
                  <a:pt x="1883241" y="570303"/>
                </a:cubicBezTo>
                <a:cubicBezTo>
                  <a:pt x="1874249" y="564183"/>
                  <a:pt x="1866336" y="556624"/>
                  <a:pt x="1857344" y="549784"/>
                </a:cubicBezTo>
                <a:cubicBezTo>
                  <a:pt x="1850150" y="556264"/>
                  <a:pt x="1860221" y="572823"/>
                  <a:pt x="1844395" y="573543"/>
                </a:cubicBezTo>
                <a:cubicBezTo>
                  <a:pt x="1840439" y="573543"/>
                  <a:pt x="1836842" y="569583"/>
                  <a:pt x="1833245" y="567423"/>
                </a:cubicBezTo>
                <a:cubicBezTo>
                  <a:pt x="1833605" y="565983"/>
                  <a:pt x="1834324" y="564543"/>
                  <a:pt x="1835043" y="563103"/>
                </a:cubicBezTo>
                <a:cubicBezTo>
                  <a:pt x="1831446" y="565983"/>
                  <a:pt x="1828209" y="568503"/>
                  <a:pt x="1822454" y="573543"/>
                </a:cubicBezTo>
                <a:cubicBezTo>
                  <a:pt x="1829648" y="577142"/>
                  <a:pt x="1834684" y="580742"/>
                  <a:pt x="1840079" y="582182"/>
                </a:cubicBezTo>
                <a:cubicBezTo>
                  <a:pt x="1846553" y="583622"/>
                  <a:pt x="1853747" y="583262"/>
                  <a:pt x="1860581" y="584342"/>
                </a:cubicBezTo>
                <a:cubicBezTo>
                  <a:pt x="1866695" y="585782"/>
                  <a:pt x="1872091" y="588662"/>
                  <a:pt x="1877846" y="590821"/>
                </a:cubicBezTo>
                <a:cubicBezTo>
                  <a:pt x="1874608" y="595861"/>
                  <a:pt x="1872450" y="603421"/>
                  <a:pt x="1867415" y="605940"/>
                </a:cubicBezTo>
                <a:cubicBezTo>
                  <a:pt x="1850150" y="615660"/>
                  <a:pt x="1831806" y="625019"/>
                  <a:pt x="1812743" y="631499"/>
                </a:cubicBezTo>
                <a:cubicBezTo>
                  <a:pt x="1801952" y="635459"/>
                  <a:pt x="1789004" y="632939"/>
                  <a:pt x="1777134" y="634739"/>
                </a:cubicBezTo>
                <a:cubicBezTo>
                  <a:pt x="1773178" y="635099"/>
                  <a:pt x="1769221" y="639058"/>
                  <a:pt x="1765984" y="642658"/>
                </a:cubicBezTo>
                <a:cubicBezTo>
                  <a:pt x="1755194" y="654537"/>
                  <a:pt x="1744763" y="667497"/>
                  <a:pt x="1732893" y="678296"/>
                </a:cubicBezTo>
                <a:cubicBezTo>
                  <a:pt x="1723901" y="686935"/>
                  <a:pt x="1713111" y="695215"/>
                  <a:pt x="1699083" y="686215"/>
                </a:cubicBezTo>
                <a:cubicBezTo>
                  <a:pt x="1697645" y="685135"/>
                  <a:pt x="1694767" y="685135"/>
                  <a:pt x="1693328" y="686215"/>
                </a:cubicBezTo>
                <a:cubicBezTo>
                  <a:pt x="1681818" y="693775"/>
                  <a:pt x="1670309" y="700974"/>
                  <a:pt x="1659158" y="709614"/>
                </a:cubicBezTo>
                <a:cubicBezTo>
                  <a:pt x="1654483" y="713574"/>
                  <a:pt x="1651965" y="720053"/>
                  <a:pt x="1648368" y="725453"/>
                </a:cubicBezTo>
                <a:cubicBezTo>
                  <a:pt x="1642253" y="736252"/>
                  <a:pt x="1636139" y="747412"/>
                  <a:pt x="1630384" y="758211"/>
                </a:cubicBezTo>
                <a:cubicBezTo>
                  <a:pt x="1626427" y="765050"/>
                  <a:pt x="1623190" y="771890"/>
                  <a:pt x="1619953" y="778730"/>
                </a:cubicBezTo>
                <a:cubicBezTo>
                  <a:pt x="1612759" y="795289"/>
                  <a:pt x="1605925" y="811488"/>
                  <a:pt x="1596933" y="832006"/>
                </a:cubicBezTo>
                <a:cubicBezTo>
                  <a:pt x="1589020" y="823367"/>
                  <a:pt x="1583625" y="817607"/>
                  <a:pt x="1577870" y="812207"/>
                </a:cubicBezTo>
                <a:cubicBezTo>
                  <a:pt x="1574633" y="809328"/>
                  <a:pt x="1571396" y="806088"/>
                  <a:pt x="1567439" y="805368"/>
                </a:cubicBezTo>
                <a:cubicBezTo>
                  <a:pt x="1550534" y="803208"/>
                  <a:pt x="1537586" y="796728"/>
                  <a:pt x="1534349" y="777650"/>
                </a:cubicBezTo>
                <a:cubicBezTo>
                  <a:pt x="1532910" y="769010"/>
                  <a:pt x="1528953" y="760731"/>
                  <a:pt x="1526795" y="751731"/>
                </a:cubicBezTo>
                <a:cubicBezTo>
                  <a:pt x="1523918" y="739852"/>
                  <a:pt x="1519602" y="726893"/>
                  <a:pt x="1534708" y="715734"/>
                </a:cubicBezTo>
                <a:cubicBezTo>
                  <a:pt x="1509530" y="710694"/>
                  <a:pt x="1519242" y="691975"/>
                  <a:pt x="1517803" y="679376"/>
                </a:cubicBezTo>
                <a:cubicBezTo>
                  <a:pt x="1516364" y="664257"/>
                  <a:pt x="1519961" y="649138"/>
                  <a:pt x="1521040" y="632939"/>
                </a:cubicBezTo>
                <a:cubicBezTo>
                  <a:pt x="1542981" y="635459"/>
                  <a:pt x="1547297" y="619620"/>
                  <a:pt x="1552692" y="604141"/>
                </a:cubicBezTo>
                <a:cubicBezTo>
                  <a:pt x="1553412" y="601981"/>
                  <a:pt x="1554491" y="599461"/>
                  <a:pt x="1555210" y="597301"/>
                </a:cubicBezTo>
                <a:cubicBezTo>
                  <a:pt x="1565641" y="570663"/>
                  <a:pt x="1565281" y="569583"/>
                  <a:pt x="1540823" y="554824"/>
                </a:cubicBezTo>
                <a:cubicBezTo>
                  <a:pt x="1538305" y="553384"/>
                  <a:pt x="1535068" y="551944"/>
                  <a:pt x="1533989" y="549424"/>
                </a:cubicBezTo>
                <a:cubicBezTo>
                  <a:pt x="1532910" y="546184"/>
                  <a:pt x="1531831" y="541865"/>
                  <a:pt x="1533629" y="538985"/>
                </a:cubicBezTo>
                <a:cubicBezTo>
                  <a:pt x="1534349" y="537545"/>
                  <a:pt x="1539744" y="537905"/>
                  <a:pt x="1542981" y="538265"/>
                </a:cubicBezTo>
                <a:cubicBezTo>
                  <a:pt x="1544420" y="538265"/>
                  <a:pt x="1545858" y="539705"/>
                  <a:pt x="1547297" y="540425"/>
                </a:cubicBezTo>
                <a:cubicBezTo>
                  <a:pt x="1552333" y="541865"/>
                  <a:pt x="1557009" y="543664"/>
                  <a:pt x="1561684" y="545104"/>
                </a:cubicBezTo>
                <a:cubicBezTo>
                  <a:pt x="1562404" y="539345"/>
                  <a:pt x="1563483" y="533585"/>
                  <a:pt x="1563483" y="527465"/>
                </a:cubicBezTo>
                <a:cubicBezTo>
                  <a:pt x="1563483" y="523506"/>
                  <a:pt x="1562404" y="519546"/>
                  <a:pt x="1560965" y="515586"/>
                </a:cubicBezTo>
                <a:cubicBezTo>
                  <a:pt x="1557009" y="508027"/>
                  <a:pt x="1552692" y="499747"/>
                  <a:pt x="1541902" y="508387"/>
                </a:cubicBezTo>
                <a:cubicBezTo>
                  <a:pt x="1538305" y="510906"/>
                  <a:pt x="1533270" y="511266"/>
                  <a:pt x="1526795" y="513426"/>
                </a:cubicBezTo>
                <a:cubicBezTo>
                  <a:pt x="1531111" y="500467"/>
                  <a:pt x="1535068" y="489668"/>
                  <a:pt x="1538305" y="479228"/>
                </a:cubicBezTo>
                <a:cubicBezTo>
                  <a:pt x="1545499" y="453670"/>
                  <a:pt x="1541542" y="428112"/>
                  <a:pt x="1538305" y="402913"/>
                </a:cubicBezTo>
                <a:cubicBezTo>
                  <a:pt x="1537226" y="393914"/>
                  <a:pt x="1533270" y="385274"/>
                  <a:pt x="1533629" y="376275"/>
                </a:cubicBezTo>
                <a:cubicBezTo>
                  <a:pt x="1533629" y="361876"/>
                  <a:pt x="1525716" y="354316"/>
                  <a:pt x="1514566" y="349277"/>
                </a:cubicBezTo>
                <a:cubicBezTo>
                  <a:pt x="1496222" y="340637"/>
                  <a:pt x="1477519" y="332718"/>
                  <a:pt x="1456297" y="332358"/>
                </a:cubicBezTo>
                <a:cubicBezTo>
                  <a:pt x="1438313" y="331998"/>
                  <a:pt x="1438313" y="329118"/>
                  <a:pt x="1436875" y="310039"/>
                </a:cubicBezTo>
                <a:cubicBezTo>
                  <a:pt x="1436875" y="303200"/>
                  <a:pt x="1431120" y="296360"/>
                  <a:pt x="1427163" y="287721"/>
                </a:cubicBezTo>
                <a:cubicBezTo>
                  <a:pt x="1442270" y="285561"/>
                  <a:pt x="1456297" y="283401"/>
                  <a:pt x="1470325" y="280881"/>
                </a:cubicBezTo>
                <a:cubicBezTo>
                  <a:pt x="1470685" y="279801"/>
                  <a:pt x="1470685" y="278361"/>
                  <a:pt x="1471044" y="276921"/>
                </a:cubicBezTo>
                <a:cubicBezTo>
                  <a:pt x="1467448" y="275481"/>
                  <a:pt x="1464210" y="272961"/>
                  <a:pt x="1460614" y="272242"/>
                </a:cubicBezTo>
                <a:cubicBezTo>
                  <a:pt x="1450183" y="269722"/>
                  <a:pt x="1434357" y="253163"/>
                  <a:pt x="1432918" y="243083"/>
                </a:cubicBezTo>
                <a:cubicBezTo>
                  <a:pt x="1431839" y="235524"/>
                  <a:pt x="1434357" y="231204"/>
                  <a:pt x="1441191" y="227244"/>
                </a:cubicBezTo>
                <a:cubicBezTo>
                  <a:pt x="1459894" y="216805"/>
                  <a:pt x="1480396" y="213565"/>
                  <a:pt x="1501258" y="212125"/>
                </a:cubicBezTo>
                <a:cubicBezTo>
                  <a:pt x="1519602" y="210685"/>
                  <a:pt x="1533989" y="198086"/>
                  <a:pt x="1539744" y="178647"/>
                </a:cubicBezTo>
                <a:cubicBezTo>
                  <a:pt x="1534708" y="175408"/>
                  <a:pt x="1529673" y="172168"/>
                  <a:pt x="1523558" y="168208"/>
                </a:cubicBezTo>
                <a:cubicBezTo>
                  <a:pt x="1531471" y="155249"/>
                  <a:pt x="1539744" y="143730"/>
                  <a:pt x="1554491" y="138690"/>
                </a:cubicBezTo>
                <a:cubicBezTo>
                  <a:pt x="1562404" y="136170"/>
                  <a:pt x="1571396" y="135450"/>
                  <a:pt x="1579309" y="132570"/>
                </a:cubicBezTo>
                <a:cubicBezTo>
                  <a:pt x="1584344" y="130410"/>
                  <a:pt x="1589020" y="126091"/>
                  <a:pt x="1592977" y="121411"/>
                </a:cubicBezTo>
                <a:cubicBezTo>
                  <a:pt x="1597293" y="116011"/>
                  <a:pt x="1600530" y="109172"/>
                  <a:pt x="1605206" y="101972"/>
                </a:cubicBezTo>
                <a:cubicBezTo>
                  <a:pt x="1615637" y="115651"/>
                  <a:pt x="1622471" y="109172"/>
                  <a:pt x="1629664" y="100532"/>
                </a:cubicBezTo>
                <a:cubicBezTo>
                  <a:pt x="1641174" y="87213"/>
                  <a:pt x="1657360" y="91173"/>
                  <a:pt x="1671747" y="89373"/>
                </a:cubicBezTo>
                <a:cubicBezTo>
                  <a:pt x="1673186" y="89373"/>
                  <a:pt x="1677143" y="95853"/>
                  <a:pt x="1677143" y="99092"/>
                </a:cubicBezTo>
                <a:cubicBezTo>
                  <a:pt x="1676783" y="105212"/>
                  <a:pt x="1674625" y="110972"/>
                  <a:pt x="1672826" y="117811"/>
                </a:cubicBezTo>
                <a:cubicBezTo>
                  <a:pt x="1681099" y="119971"/>
                  <a:pt x="1688293" y="123931"/>
                  <a:pt x="1695486" y="123571"/>
                </a:cubicBezTo>
                <a:cubicBezTo>
                  <a:pt x="1699803" y="123211"/>
                  <a:pt x="1705198" y="117451"/>
                  <a:pt x="1707716" y="112771"/>
                </a:cubicBezTo>
                <a:cubicBezTo>
                  <a:pt x="1711312" y="106652"/>
                  <a:pt x="1706277" y="93693"/>
                  <a:pt x="1717787" y="94413"/>
                </a:cubicBezTo>
                <a:cubicBezTo>
                  <a:pt x="1722103" y="94773"/>
                  <a:pt x="1726059" y="106292"/>
                  <a:pt x="1729297" y="112771"/>
                </a:cubicBezTo>
                <a:cubicBezTo>
                  <a:pt x="1732534" y="119251"/>
                  <a:pt x="1733253" y="126811"/>
                  <a:pt x="1737210" y="131850"/>
                </a:cubicBezTo>
                <a:cubicBezTo>
                  <a:pt x="1740087" y="135810"/>
                  <a:pt x="1746561" y="136530"/>
                  <a:pt x="1751237" y="138690"/>
                </a:cubicBezTo>
                <a:cubicBezTo>
                  <a:pt x="1751957" y="134730"/>
                  <a:pt x="1753395" y="130770"/>
                  <a:pt x="1752676" y="127171"/>
                </a:cubicBezTo>
                <a:cubicBezTo>
                  <a:pt x="1751957" y="118891"/>
                  <a:pt x="1749799" y="110972"/>
                  <a:pt x="1748360" y="103052"/>
                </a:cubicBezTo>
                <a:cubicBezTo>
                  <a:pt x="1746561" y="91173"/>
                  <a:pt x="1751237" y="84333"/>
                  <a:pt x="1764186" y="84333"/>
                </a:cubicBezTo>
                <a:cubicBezTo>
                  <a:pt x="1769581" y="84333"/>
                  <a:pt x="1775336" y="83973"/>
                  <a:pt x="1782170" y="83613"/>
                </a:cubicBezTo>
                <a:cubicBezTo>
                  <a:pt x="1781091" y="80733"/>
                  <a:pt x="1779292" y="78214"/>
                  <a:pt x="1779292" y="75334"/>
                </a:cubicBezTo>
                <a:cubicBezTo>
                  <a:pt x="1778573" y="71014"/>
                  <a:pt x="1777854" y="64534"/>
                  <a:pt x="1780012" y="62735"/>
                </a:cubicBezTo>
                <a:cubicBezTo>
                  <a:pt x="1783609" y="59855"/>
                  <a:pt x="1789723" y="59495"/>
                  <a:pt x="1794759" y="59135"/>
                </a:cubicBezTo>
                <a:cubicBezTo>
                  <a:pt x="1797277" y="59135"/>
                  <a:pt x="1799794" y="61655"/>
                  <a:pt x="1802312" y="63455"/>
                </a:cubicBezTo>
                <a:cubicBezTo>
                  <a:pt x="1810945" y="69574"/>
                  <a:pt x="1817779" y="68134"/>
                  <a:pt x="1823893" y="59495"/>
                </a:cubicBezTo>
                <a:cubicBezTo>
                  <a:pt x="1833964" y="44736"/>
                  <a:pt x="1847992" y="38616"/>
                  <a:pt x="1865257" y="42936"/>
                </a:cubicBezTo>
                <a:close/>
                <a:moveTo>
                  <a:pt x="1521417" y="1810"/>
                </a:moveTo>
                <a:cubicBezTo>
                  <a:pt x="1529325" y="5413"/>
                  <a:pt x="1538311" y="6494"/>
                  <a:pt x="1546938" y="7575"/>
                </a:cubicBezTo>
                <a:cubicBezTo>
                  <a:pt x="1562755" y="9736"/>
                  <a:pt x="1575695" y="15861"/>
                  <a:pt x="1583603" y="30633"/>
                </a:cubicBezTo>
                <a:cubicBezTo>
                  <a:pt x="1585760" y="34596"/>
                  <a:pt x="1590793" y="39280"/>
                  <a:pt x="1594747" y="39280"/>
                </a:cubicBezTo>
                <a:cubicBezTo>
                  <a:pt x="1603733" y="40361"/>
                  <a:pt x="1608047" y="45405"/>
                  <a:pt x="1611282" y="52250"/>
                </a:cubicBezTo>
                <a:cubicBezTo>
                  <a:pt x="1612001" y="54412"/>
                  <a:pt x="1612360" y="56934"/>
                  <a:pt x="1613798" y="59096"/>
                </a:cubicBezTo>
                <a:cubicBezTo>
                  <a:pt x="1622066" y="73507"/>
                  <a:pt x="1619909" y="79992"/>
                  <a:pt x="1605890" y="90440"/>
                </a:cubicBezTo>
                <a:cubicBezTo>
                  <a:pt x="1592230" y="100528"/>
                  <a:pt x="1577133" y="99808"/>
                  <a:pt x="1561317" y="99808"/>
                </a:cubicBezTo>
                <a:cubicBezTo>
                  <a:pt x="1555206" y="99447"/>
                  <a:pt x="1548736" y="99447"/>
                  <a:pt x="1549095" y="108815"/>
                </a:cubicBezTo>
                <a:cubicBezTo>
                  <a:pt x="1550533" y="109535"/>
                  <a:pt x="1551611" y="109896"/>
                  <a:pt x="1552690" y="110256"/>
                </a:cubicBezTo>
                <a:cubicBezTo>
                  <a:pt x="1555925" y="111697"/>
                  <a:pt x="1558801" y="113138"/>
                  <a:pt x="1561676" y="114219"/>
                </a:cubicBezTo>
                <a:cubicBezTo>
                  <a:pt x="1559519" y="117101"/>
                  <a:pt x="1557722" y="120344"/>
                  <a:pt x="1554846" y="121785"/>
                </a:cubicBezTo>
                <a:cubicBezTo>
                  <a:pt x="1546219" y="127189"/>
                  <a:pt x="1537233" y="132233"/>
                  <a:pt x="1527887" y="136557"/>
                </a:cubicBezTo>
                <a:cubicBezTo>
                  <a:pt x="1516384" y="142321"/>
                  <a:pt x="1504162" y="147005"/>
                  <a:pt x="1492660" y="153130"/>
                </a:cubicBezTo>
                <a:cubicBezTo>
                  <a:pt x="1486549" y="156732"/>
                  <a:pt x="1481157" y="162137"/>
                  <a:pt x="1476484" y="167181"/>
                </a:cubicBezTo>
                <a:cubicBezTo>
                  <a:pt x="1471092" y="173666"/>
                  <a:pt x="1466060" y="177269"/>
                  <a:pt x="1457432" y="172945"/>
                </a:cubicBezTo>
                <a:cubicBezTo>
                  <a:pt x="1454197" y="171504"/>
                  <a:pt x="1449524" y="172945"/>
                  <a:pt x="1445570" y="173305"/>
                </a:cubicBezTo>
                <a:cubicBezTo>
                  <a:pt x="1437662" y="174386"/>
                  <a:pt x="1430113" y="174747"/>
                  <a:pt x="1422924" y="176548"/>
                </a:cubicBezTo>
                <a:cubicBezTo>
                  <a:pt x="1416454" y="178349"/>
                  <a:pt x="1410702" y="181592"/>
                  <a:pt x="1404951" y="184474"/>
                </a:cubicBezTo>
                <a:cubicBezTo>
                  <a:pt x="1407467" y="189158"/>
                  <a:pt x="1410343" y="193481"/>
                  <a:pt x="1412140" y="198525"/>
                </a:cubicBezTo>
                <a:cubicBezTo>
                  <a:pt x="1413578" y="203209"/>
                  <a:pt x="1416094" y="210054"/>
                  <a:pt x="1414297" y="212216"/>
                </a:cubicBezTo>
                <a:cubicBezTo>
                  <a:pt x="1407108" y="221223"/>
                  <a:pt x="1398481" y="229510"/>
                  <a:pt x="1389494" y="237076"/>
                </a:cubicBezTo>
                <a:cubicBezTo>
                  <a:pt x="1380867" y="243921"/>
                  <a:pt x="1371162" y="250046"/>
                  <a:pt x="1361456" y="255811"/>
                </a:cubicBezTo>
                <a:cubicBezTo>
                  <a:pt x="1355345" y="259774"/>
                  <a:pt x="1348156" y="261935"/>
                  <a:pt x="1340248" y="265178"/>
                </a:cubicBezTo>
                <a:cubicBezTo>
                  <a:pt x="1341686" y="268781"/>
                  <a:pt x="1342045" y="272384"/>
                  <a:pt x="1344202" y="274545"/>
                </a:cubicBezTo>
                <a:cubicBezTo>
                  <a:pt x="1349953" y="281391"/>
                  <a:pt x="1350672" y="287155"/>
                  <a:pt x="1342764" y="293280"/>
                </a:cubicBezTo>
                <a:cubicBezTo>
                  <a:pt x="1333059" y="300486"/>
                  <a:pt x="1319399" y="303368"/>
                  <a:pt x="1313648" y="296883"/>
                </a:cubicBezTo>
                <a:cubicBezTo>
                  <a:pt x="1302504" y="284633"/>
                  <a:pt x="1288845" y="282832"/>
                  <a:pt x="1273029" y="283913"/>
                </a:cubicBezTo>
                <a:cubicBezTo>
                  <a:pt x="1257212" y="284993"/>
                  <a:pt x="1245350" y="274185"/>
                  <a:pt x="1233488" y="265538"/>
                </a:cubicBezTo>
                <a:cubicBezTo>
                  <a:pt x="1237442" y="251127"/>
                  <a:pt x="1248585" y="248605"/>
                  <a:pt x="1259729" y="247884"/>
                </a:cubicBezTo>
                <a:cubicBezTo>
                  <a:pt x="1268356" y="246803"/>
                  <a:pt x="1273029" y="244281"/>
                  <a:pt x="1272310" y="234554"/>
                </a:cubicBezTo>
                <a:cubicBezTo>
                  <a:pt x="1271950" y="229870"/>
                  <a:pt x="1274466" y="224826"/>
                  <a:pt x="1276264" y="218341"/>
                </a:cubicBezTo>
                <a:cubicBezTo>
                  <a:pt x="1285969" y="227348"/>
                  <a:pt x="1293518" y="234554"/>
                  <a:pt x="1302504" y="242840"/>
                </a:cubicBezTo>
                <a:cubicBezTo>
                  <a:pt x="1303583" y="232032"/>
                  <a:pt x="1306099" y="224466"/>
                  <a:pt x="1304661" y="216900"/>
                </a:cubicBezTo>
                <a:cubicBezTo>
                  <a:pt x="1303583" y="212576"/>
                  <a:pt x="1296753" y="210054"/>
                  <a:pt x="1291721" y="205731"/>
                </a:cubicBezTo>
                <a:cubicBezTo>
                  <a:pt x="1293518" y="193481"/>
                  <a:pt x="1301785" y="181232"/>
                  <a:pt x="1311491" y="181952"/>
                </a:cubicBezTo>
                <a:cubicBezTo>
                  <a:pt x="1322275" y="183033"/>
                  <a:pt x="1333418" y="186276"/>
                  <a:pt x="1345640" y="188437"/>
                </a:cubicBezTo>
                <a:cubicBezTo>
                  <a:pt x="1326948" y="178349"/>
                  <a:pt x="1335575" y="162857"/>
                  <a:pt x="1337372" y="148806"/>
                </a:cubicBezTo>
                <a:cubicBezTo>
                  <a:pt x="1338091" y="141240"/>
                  <a:pt x="1338810" y="133314"/>
                  <a:pt x="1340607" y="125748"/>
                </a:cubicBezTo>
                <a:cubicBezTo>
                  <a:pt x="1343483" y="114219"/>
                  <a:pt x="1349953" y="112778"/>
                  <a:pt x="1358580" y="121064"/>
                </a:cubicBezTo>
                <a:cubicBezTo>
                  <a:pt x="1361456" y="123586"/>
                  <a:pt x="1364691" y="126829"/>
                  <a:pt x="1367207" y="129351"/>
                </a:cubicBezTo>
                <a:cubicBezTo>
                  <a:pt x="1373318" y="135836"/>
                  <a:pt x="1378351" y="137637"/>
                  <a:pt x="1383024" y="127910"/>
                </a:cubicBezTo>
                <a:cubicBezTo>
                  <a:pt x="1384462" y="125027"/>
                  <a:pt x="1389135" y="123226"/>
                  <a:pt x="1392729" y="122866"/>
                </a:cubicBezTo>
                <a:cubicBezTo>
                  <a:pt x="1408186" y="121064"/>
                  <a:pt x="1424362" y="119623"/>
                  <a:pt x="1442335" y="118182"/>
                </a:cubicBezTo>
                <a:cubicBezTo>
                  <a:pt x="1440538" y="111337"/>
                  <a:pt x="1439459" y="107734"/>
                  <a:pt x="1438381" y="104491"/>
                </a:cubicBezTo>
                <a:cubicBezTo>
                  <a:pt x="1434786" y="105572"/>
                  <a:pt x="1431192" y="105932"/>
                  <a:pt x="1428676" y="107734"/>
                </a:cubicBezTo>
                <a:cubicBezTo>
                  <a:pt x="1416813" y="116381"/>
                  <a:pt x="1406029" y="118903"/>
                  <a:pt x="1393089" y="108454"/>
                </a:cubicBezTo>
                <a:cubicBezTo>
                  <a:pt x="1388775" y="104852"/>
                  <a:pt x="1380148" y="107013"/>
                  <a:pt x="1373678" y="105572"/>
                </a:cubicBezTo>
                <a:cubicBezTo>
                  <a:pt x="1369005" y="104491"/>
                  <a:pt x="1364691" y="101249"/>
                  <a:pt x="1360378" y="99087"/>
                </a:cubicBezTo>
                <a:cubicBezTo>
                  <a:pt x="1363613" y="94764"/>
                  <a:pt x="1366848" y="90440"/>
                  <a:pt x="1369724" y="85756"/>
                </a:cubicBezTo>
                <a:cubicBezTo>
                  <a:pt x="1370083" y="85756"/>
                  <a:pt x="1370802" y="85756"/>
                  <a:pt x="1370802" y="85396"/>
                </a:cubicBezTo>
                <a:cubicBezTo>
                  <a:pt x="1372959" y="83235"/>
                  <a:pt x="1375116" y="81433"/>
                  <a:pt x="1377272" y="78911"/>
                </a:cubicBezTo>
                <a:cubicBezTo>
                  <a:pt x="1377272" y="78551"/>
                  <a:pt x="1375116" y="75669"/>
                  <a:pt x="1374397" y="75669"/>
                </a:cubicBezTo>
                <a:cubicBezTo>
                  <a:pt x="1370802" y="76389"/>
                  <a:pt x="1366848" y="77110"/>
                  <a:pt x="1364691" y="78911"/>
                </a:cubicBezTo>
                <a:cubicBezTo>
                  <a:pt x="1360018" y="82874"/>
                  <a:pt x="1356424" y="87918"/>
                  <a:pt x="1352470" y="92602"/>
                </a:cubicBezTo>
                <a:cubicBezTo>
                  <a:pt x="1338091" y="81793"/>
                  <a:pt x="1343842" y="70264"/>
                  <a:pt x="1349234" y="60176"/>
                </a:cubicBezTo>
                <a:cubicBezTo>
                  <a:pt x="1352110" y="54052"/>
                  <a:pt x="1353188" y="50449"/>
                  <a:pt x="1348515" y="45044"/>
                </a:cubicBezTo>
                <a:cubicBezTo>
                  <a:pt x="1340967" y="35317"/>
                  <a:pt x="1343124" y="29192"/>
                  <a:pt x="1354986" y="28471"/>
                </a:cubicBezTo>
                <a:cubicBezTo>
                  <a:pt x="1366129" y="28111"/>
                  <a:pt x="1377272" y="29192"/>
                  <a:pt x="1387337" y="32434"/>
                </a:cubicBezTo>
                <a:cubicBezTo>
                  <a:pt x="1397043" y="35317"/>
                  <a:pt x="1400997" y="33875"/>
                  <a:pt x="1404232" y="24868"/>
                </a:cubicBezTo>
                <a:cubicBezTo>
                  <a:pt x="1409624" y="10097"/>
                  <a:pt x="1412500" y="9736"/>
                  <a:pt x="1425081" y="19824"/>
                </a:cubicBezTo>
                <a:cubicBezTo>
                  <a:pt x="1427957" y="21986"/>
                  <a:pt x="1433708" y="21986"/>
                  <a:pt x="1437303" y="20545"/>
                </a:cubicBezTo>
                <a:cubicBezTo>
                  <a:pt x="1444492" y="18023"/>
                  <a:pt x="1450962" y="13700"/>
                  <a:pt x="1457432" y="10817"/>
                </a:cubicBezTo>
                <a:cubicBezTo>
                  <a:pt x="1459589" y="9736"/>
                  <a:pt x="1463184" y="10097"/>
                  <a:pt x="1464622" y="8656"/>
                </a:cubicBezTo>
                <a:cubicBezTo>
                  <a:pt x="1474327" y="369"/>
                  <a:pt x="1483314" y="369"/>
                  <a:pt x="1493019" y="8656"/>
                </a:cubicBezTo>
                <a:cubicBezTo>
                  <a:pt x="1494457" y="10097"/>
                  <a:pt x="1500927" y="6854"/>
                  <a:pt x="1504162" y="4332"/>
                </a:cubicBezTo>
                <a:cubicBezTo>
                  <a:pt x="1509554" y="-712"/>
                  <a:pt x="1514227" y="-1072"/>
                  <a:pt x="1521417" y="1810"/>
                </a:cubicBezTo>
                <a:close/>
              </a:path>
            </a:pathLst>
          </a:custGeom>
          <a:solidFill>
            <a:schemeClr val="tx2">
              <a:lumMod val="20000"/>
              <a:lumOff val="80000"/>
              <a:alpha val="25000"/>
            </a:schemeClr>
          </a:solidFill>
          <a:ln>
            <a:noFill/>
          </a:ln>
          <a:effectLst/>
        </p:spPr>
        <p:txBody>
          <a:bodyPr wrap="square" anchor="ctr">
            <a:noAutofit/>
          </a:bodyPr>
          <a:lstStyle/>
          <a:p>
            <a:endParaRPr lang="en-US" dirty="0">
              <a:latin typeface="Lato Light" panose="020F0302020204030203" pitchFamily="34" charset="0"/>
            </a:endParaRPr>
          </a:p>
        </p:txBody>
      </p:sp>
      <p:sp>
        <p:nvSpPr>
          <p:cNvPr id="3" name="TextBox 2">
            <a:extLst>
              <a:ext uri="{FF2B5EF4-FFF2-40B4-BE49-F238E27FC236}">
                <a16:creationId xmlns:a16="http://schemas.microsoft.com/office/drawing/2014/main" id="{9C9E2B5C-422C-6A2F-EF95-0ADF67FB9257}"/>
              </a:ext>
            </a:extLst>
          </p:cNvPr>
          <p:cNvSpPr txBox="1"/>
          <p:nvPr/>
        </p:nvSpPr>
        <p:spPr>
          <a:xfrm>
            <a:off x="3036747" y="114076"/>
            <a:ext cx="610776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BUSINESS INFOGRAPHIC</a:t>
            </a:r>
          </a:p>
        </p:txBody>
      </p:sp>
      <p:sp>
        <p:nvSpPr>
          <p:cNvPr id="4" name="TextBox 3">
            <a:extLst>
              <a:ext uri="{FF2B5EF4-FFF2-40B4-BE49-F238E27FC236}">
                <a16:creationId xmlns:a16="http://schemas.microsoft.com/office/drawing/2014/main" id="{8114F625-A693-7BDE-B30F-056A4FA77582}"/>
              </a:ext>
            </a:extLst>
          </p:cNvPr>
          <p:cNvSpPr txBox="1"/>
          <p:nvPr/>
        </p:nvSpPr>
        <p:spPr>
          <a:xfrm>
            <a:off x="5248336" y="743888"/>
            <a:ext cx="1695336" cy="353943"/>
          </a:xfrm>
          <a:prstGeom prst="rect">
            <a:avLst/>
          </a:prstGeom>
          <a:noFill/>
        </p:spPr>
        <p:txBody>
          <a:bodyPr wrap="none" rtlCol="0">
            <a:spAutoFit/>
          </a:bodyPr>
          <a:lstStyle/>
          <a:p>
            <a:pPr algn="ctr"/>
            <a:r>
              <a:rPr lang="en-US" sz="1700" spc="-65" dirty="0">
                <a:latin typeface="Lato Light" panose="020F0302020204030203" pitchFamily="34" charset="0"/>
              </a:rPr>
              <a:t>Subtitle goes here</a:t>
            </a:r>
          </a:p>
        </p:txBody>
      </p:sp>
      <p:grpSp>
        <p:nvGrpSpPr>
          <p:cNvPr id="134" name="Group 133">
            <a:extLst>
              <a:ext uri="{FF2B5EF4-FFF2-40B4-BE49-F238E27FC236}">
                <a16:creationId xmlns:a16="http://schemas.microsoft.com/office/drawing/2014/main" id="{E388DDB6-BF4D-C824-F376-B76A682C8E26}"/>
              </a:ext>
            </a:extLst>
          </p:cNvPr>
          <p:cNvGrpSpPr/>
          <p:nvPr/>
        </p:nvGrpSpPr>
        <p:grpSpPr>
          <a:xfrm>
            <a:off x="3453813" y="5258221"/>
            <a:ext cx="1348669" cy="1641921"/>
            <a:chOff x="3453813" y="5258221"/>
            <a:chExt cx="1348669" cy="1641921"/>
          </a:xfrm>
        </p:grpSpPr>
        <p:sp>
          <p:nvSpPr>
            <p:cNvPr id="122" name="Freeform: Shape 121">
              <a:extLst>
                <a:ext uri="{FF2B5EF4-FFF2-40B4-BE49-F238E27FC236}">
                  <a16:creationId xmlns:a16="http://schemas.microsoft.com/office/drawing/2014/main" id="{615DD63A-9815-7CC7-08D7-C928ECAAE30C}"/>
                </a:ext>
              </a:extLst>
            </p:cNvPr>
            <p:cNvSpPr/>
            <p:nvPr/>
          </p:nvSpPr>
          <p:spPr>
            <a:xfrm rot="18010844">
              <a:off x="3509694" y="5607355"/>
              <a:ext cx="1641921" cy="943654"/>
            </a:xfrm>
            <a:custGeom>
              <a:avLst/>
              <a:gdLst>
                <a:gd name="connsiteX0" fmla="*/ 1641921 w 1641921"/>
                <a:gd name="connsiteY0" fmla="*/ 563771 h 943654"/>
                <a:gd name="connsiteX1" fmla="*/ 1426217 w 1641921"/>
                <a:gd name="connsiteY1" fmla="*/ 940118 h 943654"/>
                <a:gd name="connsiteX2" fmla="*/ 1369931 w 1641921"/>
                <a:gd name="connsiteY2" fmla="*/ 909505 h 943654"/>
                <a:gd name="connsiteX3" fmla="*/ 311525 w 1641921"/>
                <a:gd name="connsiteY3" fmla="*/ 895527 h 943654"/>
                <a:gd name="connsiteX4" fmla="*/ 218242 w 1641921"/>
                <a:gd name="connsiteY4" fmla="*/ 943654 h 943654"/>
                <a:gd name="connsiteX5" fmla="*/ 0 w 1641921"/>
                <a:gd name="connsiteY5" fmla="*/ 568387 h 943654"/>
                <a:gd name="connsiteX6" fmla="*/ 132779 w 1641921"/>
                <a:gd name="connsiteY6" fmla="*/ 499884 h 943654"/>
                <a:gd name="connsiteX7" fmla="*/ 490731 w 1641921"/>
                <a:gd name="connsiteY7" fmla="*/ 383956 h 943654"/>
                <a:gd name="connsiteX8" fmla="*/ 647057 w 1641921"/>
                <a:gd name="connsiteY8" fmla="*/ 361103 h 943654"/>
                <a:gd name="connsiteX9" fmla="*/ 856497 w 1641921"/>
                <a:gd name="connsiteY9" fmla="*/ 0 h 943654"/>
                <a:gd name="connsiteX10" fmla="*/ 1071184 w 1641921"/>
                <a:gd name="connsiteY10" fmla="*/ 370150 h 943654"/>
                <a:gd name="connsiteX11" fmla="*/ 1217059 w 1641921"/>
                <a:gd name="connsiteY11" fmla="*/ 396860 h 943654"/>
                <a:gd name="connsiteX12" fmla="*/ 1559087 w 1641921"/>
                <a:gd name="connsiteY12" fmla="*/ 518721 h 94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921" h="943654">
                  <a:moveTo>
                    <a:pt x="1641921" y="563771"/>
                  </a:moveTo>
                  <a:lnTo>
                    <a:pt x="1426217" y="940118"/>
                  </a:lnTo>
                  <a:lnTo>
                    <a:pt x="1369931" y="909505"/>
                  </a:lnTo>
                  <a:cubicBezTo>
                    <a:pt x="1045012" y="752595"/>
                    <a:pt x="657451" y="738739"/>
                    <a:pt x="311525" y="895527"/>
                  </a:cubicBezTo>
                  <a:lnTo>
                    <a:pt x="218242" y="943654"/>
                  </a:lnTo>
                  <a:lnTo>
                    <a:pt x="0" y="568387"/>
                  </a:lnTo>
                  <a:lnTo>
                    <a:pt x="132779" y="499884"/>
                  </a:lnTo>
                  <a:cubicBezTo>
                    <a:pt x="249321" y="447063"/>
                    <a:pt x="369371" y="408613"/>
                    <a:pt x="490731" y="383956"/>
                  </a:cubicBezTo>
                  <a:lnTo>
                    <a:pt x="647057" y="361103"/>
                  </a:lnTo>
                  <a:lnTo>
                    <a:pt x="856497" y="0"/>
                  </a:lnTo>
                  <a:lnTo>
                    <a:pt x="1071184" y="370150"/>
                  </a:lnTo>
                  <a:lnTo>
                    <a:pt x="1217059" y="396860"/>
                  </a:lnTo>
                  <a:cubicBezTo>
                    <a:pt x="1334880" y="425044"/>
                    <a:pt x="1449622" y="465858"/>
                    <a:pt x="1559087" y="51872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8" name="Oval 127">
              <a:extLst>
                <a:ext uri="{FF2B5EF4-FFF2-40B4-BE49-F238E27FC236}">
                  <a16:creationId xmlns:a16="http://schemas.microsoft.com/office/drawing/2014/main" id="{87C69AF2-3FBD-8590-F5CB-D9702ACCE905}"/>
                </a:ext>
              </a:extLst>
            </p:cNvPr>
            <p:cNvSpPr/>
            <p:nvPr/>
          </p:nvSpPr>
          <p:spPr>
            <a:xfrm>
              <a:off x="3453813" y="5448300"/>
              <a:ext cx="318087" cy="31808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5" name="Group 134">
            <a:extLst>
              <a:ext uri="{FF2B5EF4-FFF2-40B4-BE49-F238E27FC236}">
                <a16:creationId xmlns:a16="http://schemas.microsoft.com/office/drawing/2014/main" id="{788B6F41-6632-68A9-8985-C282CD58F891}"/>
              </a:ext>
            </a:extLst>
          </p:cNvPr>
          <p:cNvGrpSpPr/>
          <p:nvPr/>
        </p:nvGrpSpPr>
        <p:grpSpPr>
          <a:xfrm>
            <a:off x="4861938" y="4354943"/>
            <a:ext cx="1642624" cy="1412706"/>
            <a:chOff x="4861938" y="4354943"/>
            <a:chExt cx="1642624" cy="1412706"/>
          </a:xfrm>
        </p:grpSpPr>
        <p:sp>
          <p:nvSpPr>
            <p:cNvPr id="121" name="Freeform: Shape 120">
              <a:extLst>
                <a:ext uri="{FF2B5EF4-FFF2-40B4-BE49-F238E27FC236}">
                  <a16:creationId xmlns:a16="http://schemas.microsoft.com/office/drawing/2014/main" id="{4B4A17C2-923F-B514-5117-4D493B30C7A8}"/>
                </a:ext>
              </a:extLst>
            </p:cNvPr>
            <p:cNvSpPr/>
            <p:nvPr/>
          </p:nvSpPr>
          <p:spPr>
            <a:xfrm>
              <a:off x="4861938" y="4808195"/>
              <a:ext cx="1642624" cy="959454"/>
            </a:xfrm>
            <a:custGeom>
              <a:avLst/>
              <a:gdLst>
                <a:gd name="connsiteX0" fmla="*/ 754200 w 1642624"/>
                <a:gd name="connsiteY0" fmla="*/ 0 h 959454"/>
                <a:gd name="connsiteX1" fmla="*/ 973836 w 1642624"/>
                <a:gd name="connsiteY1" fmla="*/ 378684 h 959454"/>
                <a:gd name="connsiteX2" fmla="*/ 1035665 w 1642624"/>
                <a:gd name="connsiteY2" fmla="*/ 382584 h 959454"/>
                <a:gd name="connsiteX3" fmla="*/ 1623530 w 1642624"/>
                <a:gd name="connsiteY3" fmla="*/ 572192 h 959454"/>
                <a:gd name="connsiteX4" fmla="*/ 1642624 w 1642624"/>
                <a:gd name="connsiteY4" fmla="*/ 583790 h 959454"/>
                <a:gd name="connsiteX5" fmla="*/ 1425735 w 1642624"/>
                <a:gd name="connsiteY5" fmla="*/ 959454 h 959454"/>
                <a:gd name="connsiteX6" fmla="*/ 1416606 w 1642624"/>
                <a:gd name="connsiteY6" fmla="*/ 953909 h 959454"/>
                <a:gd name="connsiteX7" fmla="*/ 821312 w 1642624"/>
                <a:gd name="connsiteY7" fmla="*/ 803176 h 959454"/>
                <a:gd name="connsiteX8" fmla="*/ 226018 w 1642624"/>
                <a:gd name="connsiteY8" fmla="*/ 953909 h 959454"/>
                <a:gd name="connsiteX9" fmla="*/ 216891 w 1642624"/>
                <a:gd name="connsiteY9" fmla="*/ 959454 h 959454"/>
                <a:gd name="connsiteX10" fmla="*/ 0 w 1642624"/>
                <a:gd name="connsiteY10" fmla="*/ 583791 h 959454"/>
                <a:gd name="connsiteX11" fmla="*/ 19094 w 1642624"/>
                <a:gd name="connsiteY11" fmla="*/ 572192 h 959454"/>
                <a:gd name="connsiteX12" fmla="*/ 400704 w 1642624"/>
                <a:gd name="connsiteY12" fmla="*/ 422047 h 959454"/>
                <a:gd name="connsiteX13" fmla="*/ 522982 w 1642624"/>
                <a:gd name="connsiteY13" fmla="*/ 398652 h 9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2624" h="959454">
                  <a:moveTo>
                    <a:pt x="754200" y="0"/>
                  </a:moveTo>
                  <a:lnTo>
                    <a:pt x="973836" y="378684"/>
                  </a:lnTo>
                  <a:lnTo>
                    <a:pt x="1035665" y="382584"/>
                  </a:lnTo>
                  <a:cubicBezTo>
                    <a:pt x="1246245" y="409352"/>
                    <a:pt x="1444678" y="475033"/>
                    <a:pt x="1623530" y="572192"/>
                  </a:cubicBezTo>
                  <a:lnTo>
                    <a:pt x="1642624" y="583790"/>
                  </a:lnTo>
                  <a:lnTo>
                    <a:pt x="1425735" y="959454"/>
                  </a:lnTo>
                  <a:lnTo>
                    <a:pt x="1416606" y="953909"/>
                  </a:lnTo>
                  <a:cubicBezTo>
                    <a:pt x="1239647" y="857779"/>
                    <a:pt x="1036856" y="803175"/>
                    <a:pt x="821312" y="803176"/>
                  </a:cubicBezTo>
                  <a:cubicBezTo>
                    <a:pt x="605768" y="803176"/>
                    <a:pt x="402977" y="857779"/>
                    <a:pt x="226018" y="953909"/>
                  </a:cubicBezTo>
                  <a:lnTo>
                    <a:pt x="216891" y="959454"/>
                  </a:lnTo>
                  <a:lnTo>
                    <a:pt x="0" y="583791"/>
                  </a:lnTo>
                  <a:lnTo>
                    <a:pt x="19094" y="572192"/>
                  </a:lnTo>
                  <a:cubicBezTo>
                    <a:pt x="138329" y="507419"/>
                    <a:pt x="266266" y="456637"/>
                    <a:pt x="400704" y="422047"/>
                  </a:cubicBezTo>
                  <a:lnTo>
                    <a:pt x="522982" y="398652"/>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9" name="Oval 128">
              <a:extLst>
                <a:ext uri="{FF2B5EF4-FFF2-40B4-BE49-F238E27FC236}">
                  <a16:creationId xmlns:a16="http://schemas.microsoft.com/office/drawing/2014/main" id="{86604814-0939-DF67-9132-766463FA04B8}"/>
                </a:ext>
              </a:extLst>
            </p:cNvPr>
            <p:cNvSpPr/>
            <p:nvPr/>
          </p:nvSpPr>
          <p:spPr>
            <a:xfrm>
              <a:off x="5455052" y="4354943"/>
              <a:ext cx="318087" cy="31808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6" name="Group 135">
            <a:extLst>
              <a:ext uri="{FF2B5EF4-FFF2-40B4-BE49-F238E27FC236}">
                <a16:creationId xmlns:a16="http://schemas.microsoft.com/office/drawing/2014/main" id="{554B338A-2730-640C-9824-F89EE57BCFAD}"/>
              </a:ext>
            </a:extLst>
          </p:cNvPr>
          <p:cNvGrpSpPr/>
          <p:nvPr/>
        </p:nvGrpSpPr>
        <p:grpSpPr>
          <a:xfrm>
            <a:off x="6519026" y="5266389"/>
            <a:ext cx="1360227" cy="1636806"/>
            <a:chOff x="6519026" y="5266389"/>
            <a:chExt cx="1360227" cy="1636806"/>
          </a:xfrm>
        </p:grpSpPr>
        <p:sp>
          <p:nvSpPr>
            <p:cNvPr id="123" name="Freeform: Shape 122">
              <a:extLst>
                <a:ext uri="{FF2B5EF4-FFF2-40B4-BE49-F238E27FC236}">
                  <a16:creationId xmlns:a16="http://schemas.microsoft.com/office/drawing/2014/main" id="{EAEAD7EC-E4FE-F180-3DEA-A2434FB70F23}"/>
                </a:ext>
              </a:extLst>
            </p:cNvPr>
            <p:cNvSpPr/>
            <p:nvPr/>
          </p:nvSpPr>
          <p:spPr>
            <a:xfrm rot="3327249">
              <a:off x="6196640" y="5588775"/>
              <a:ext cx="1636806" cy="992033"/>
            </a:xfrm>
            <a:custGeom>
              <a:avLst/>
              <a:gdLst>
                <a:gd name="connsiteX0" fmla="*/ 0 w 1636806"/>
                <a:gd name="connsiteY0" fmla="*/ 504894 h 992033"/>
                <a:gd name="connsiteX1" fmla="*/ 86023 w 1636806"/>
                <a:gd name="connsiteY1" fmla="*/ 466279 h 992033"/>
                <a:gd name="connsiteX2" fmla="*/ 436334 w 1636806"/>
                <a:gd name="connsiteY2" fmla="*/ 370803 h 992033"/>
                <a:gd name="connsiteX3" fmla="*/ 602769 w 1636806"/>
                <a:gd name="connsiteY3" fmla="*/ 353279 h 992033"/>
                <a:gd name="connsiteX4" fmla="*/ 807671 w 1636806"/>
                <a:gd name="connsiteY4" fmla="*/ 0 h 992033"/>
                <a:gd name="connsiteX5" fmla="*/ 1030195 w 1636806"/>
                <a:gd name="connsiteY5" fmla="*/ 383663 h 992033"/>
                <a:gd name="connsiteX6" fmla="*/ 1161537 w 1636806"/>
                <a:gd name="connsiteY6" fmla="*/ 413219 h 992033"/>
                <a:gd name="connsiteX7" fmla="*/ 1509627 w 1636806"/>
                <a:gd name="connsiteY7" fmla="*/ 556055 h 992033"/>
                <a:gd name="connsiteX8" fmla="*/ 1636806 w 1636806"/>
                <a:gd name="connsiteY8" fmla="*/ 634466 h 992033"/>
                <a:gd name="connsiteX9" fmla="*/ 1390636 w 1636806"/>
                <a:gd name="connsiteY9" fmla="*/ 992033 h 992033"/>
                <a:gd name="connsiteX10" fmla="*/ 1301286 w 1636806"/>
                <a:gd name="connsiteY10" fmla="*/ 936946 h 992033"/>
                <a:gd name="connsiteX11" fmla="*/ 244886 w 1636806"/>
                <a:gd name="connsiteY11" fmla="*/ 870326 h 992033"/>
                <a:gd name="connsiteX12" fmla="*/ 186434 w 1636806"/>
                <a:gd name="connsiteY12" fmla="*/ 896565 h 99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806" h="992033">
                  <a:moveTo>
                    <a:pt x="0" y="504894"/>
                  </a:moveTo>
                  <a:lnTo>
                    <a:pt x="86023" y="466279"/>
                  </a:lnTo>
                  <a:cubicBezTo>
                    <a:pt x="199194" y="421901"/>
                    <a:pt x="316709" y="389938"/>
                    <a:pt x="436334" y="370803"/>
                  </a:cubicBezTo>
                  <a:lnTo>
                    <a:pt x="602769" y="353279"/>
                  </a:lnTo>
                  <a:lnTo>
                    <a:pt x="807671" y="0"/>
                  </a:lnTo>
                  <a:lnTo>
                    <a:pt x="1030195" y="383663"/>
                  </a:lnTo>
                  <a:lnTo>
                    <a:pt x="1161537" y="413219"/>
                  </a:lnTo>
                  <a:cubicBezTo>
                    <a:pt x="1280669" y="447042"/>
                    <a:pt x="1397443" y="494517"/>
                    <a:pt x="1509627" y="556055"/>
                  </a:cubicBezTo>
                  <a:lnTo>
                    <a:pt x="1636806" y="634466"/>
                  </a:lnTo>
                  <a:lnTo>
                    <a:pt x="1390636" y="992033"/>
                  </a:lnTo>
                  <a:lnTo>
                    <a:pt x="1301286" y="936946"/>
                  </a:lnTo>
                  <a:cubicBezTo>
                    <a:pt x="968297" y="754284"/>
                    <a:pt x="580806" y="738602"/>
                    <a:pt x="244886" y="870326"/>
                  </a:cubicBezTo>
                  <a:lnTo>
                    <a:pt x="186434" y="89656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0" name="Oval 129">
              <a:extLst>
                <a:ext uri="{FF2B5EF4-FFF2-40B4-BE49-F238E27FC236}">
                  <a16:creationId xmlns:a16="http://schemas.microsoft.com/office/drawing/2014/main" id="{C3D9E83A-CBE8-CC55-0801-FB56FBC99ABF}"/>
                </a:ext>
              </a:extLst>
            </p:cNvPr>
            <p:cNvSpPr/>
            <p:nvPr/>
          </p:nvSpPr>
          <p:spPr>
            <a:xfrm>
              <a:off x="7561166" y="5450770"/>
              <a:ext cx="318087" cy="3180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8" name="Group 137">
            <a:extLst>
              <a:ext uri="{FF2B5EF4-FFF2-40B4-BE49-F238E27FC236}">
                <a16:creationId xmlns:a16="http://schemas.microsoft.com/office/drawing/2014/main" id="{D9993FF9-EAE3-708E-AC87-22BB19361EB4}"/>
              </a:ext>
            </a:extLst>
          </p:cNvPr>
          <p:cNvGrpSpPr/>
          <p:nvPr/>
        </p:nvGrpSpPr>
        <p:grpSpPr>
          <a:xfrm>
            <a:off x="4995804" y="7707370"/>
            <a:ext cx="1422552" cy="1625790"/>
            <a:chOff x="4995804" y="7707370"/>
            <a:chExt cx="1422552" cy="1625790"/>
          </a:xfrm>
        </p:grpSpPr>
        <p:sp>
          <p:nvSpPr>
            <p:cNvPr id="126" name="Freeform: Shape 125">
              <a:extLst>
                <a:ext uri="{FF2B5EF4-FFF2-40B4-BE49-F238E27FC236}">
                  <a16:creationId xmlns:a16="http://schemas.microsoft.com/office/drawing/2014/main" id="{502609DD-611F-7C3B-472C-6E6AC7C6FAE8}"/>
                </a:ext>
              </a:extLst>
            </p:cNvPr>
            <p:cNvSpPr/>
            <p:nvPr/>
          </p:nvSpPr>
          <p:spPr>
            <a:xfrm rot="18000000">
              <a:off x="5127195" y="7575979"/>
              <a:ext cx="1159770" cy="1422552"/>
            </a:xfrm>
            <a:custGeom>
              <a:avLst/>
              <a:gdLst>
                <a:gd name="connsiteX0" fmla="*/ 1159770 w 1159770"/>
                <a:gd name="connsiteY0" fmla="*/ 1046889 h 1422552"/>
                <a:gd name="connsiteX1" fmla="*/ 942881 w 1159770"/>
                <a:gd name="connsiteY1" fmla="*/ 1422552 h 1422552"/>
                <a:gd name="connsiteX2" fmla="*/ 923289 w 1159770"/>
                <a:gd name="connsiteY2" fmla="*/ 1411817 h 1422552"/>
                <a:gd name="connsiteX3" fmla="*/ 465151 w 1159770"/>
                <a:gd name="connsiteY3" fmla="*/ 997514 h 1422552"/>
                <a:gd name="connsiteX4" fmla="*/ 438197 w 1159770"/>
                <a:gd name="connsiteY4" fmla="*/ 956959 h 1422552"/>
                <a:gd name="connsiteX5" fmla="*/ 0 w 1159770"/>
                <a:gd name="connsiteY5" fmla="*/ 956089 h 1422552"/>
                <a:gd name="connsiteX6" fmla="*/ 227720 w 1159770"/>
                <a:gd name="connsiteY6" fmla="*/ 559852 h 1422552"/>
                <a:gd name="connsiteX7" fmla="*/ 181848 w 1159770"/>
                <a:gd name="connsiteY7" fmla="*/ 427890 h 1422552"/>
                <a:gd name="connsiteX8" fmla="*/ 121071 w 1159770"/>
                <a:gd name="connsiteY8" fmla="*/ 22335 h 1422552"/>
                <a:gd name="connsiteX9" fmla="*/ 121570 w 1159770"/>
                <a:gd name="connsiteY9" fmla="*/ 0 h 1422552"/>
                <a:gd name="connsiteX10" fmla="*/ 555348 w 1159770"/>
                <a:gd name="connsiteY10" fmla="*/ 0 h 1422552"/>
                <a:gd name="connsiteX11" fmla="*/ 555110 w 1159770"/>
                <a:gd name="connsiteY11" fmla="*/ 10677 h 1422552"/>
                <a:gd name="connsiteX12" fmla="*/ 722218 w 1159770"/>
                <a:gd name="connsiteY12" fmla="*/ 601584 h 1422552"/>
                <a:gd name="connsiteX13" fmla="*/ 1150404 w 1159770"/>
                <a:gd name="connsiteY13" fmla="*/ 1041756 h 14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770" h="1422552">
                  <a:moveTo>
                    <a:pt x="1159770" y="1046889"/>
                  </a:moveTo>
                  <a:lnTo>
                    <a:pt x="942881" y="1422552"/>
                  </a:lnTo>
                  <a:lnTo>
                    <a:pt x="923289" y="1411817"/>
                  </a:lnTo>
                  <a:cubicBezTo>
                    <a:pt x="749721" y="1305506"/>
                    <a:pt x="593622" y="1166497"/>
                    <a:pt x="465151" y="997514"/>
                  </a:cubicBezTo>
                  <a:lnTo>
                    <a:pt x="438197" y="956959"/>
                  </a:lnTo>
                  <a:lnTo>
                    <a:pt x="0" y="956089"/>
                  </a:lnTo>
                  <a:lnTo>
                    <a:pt x="227720" y="559852"/>
                  </a:lnTo>
                  <a:lnTo>
                    <a:pt x="181848" y="427890"/>
                  </a:lnTo>
                  <a:cubicBezTo>
                    <a:pt x="144584" y="294170"/>
                    <a:pt x="124594" y="157982"/>
                    <a:pt x="121071" y="22335"/>
                  </a:cubicBezTo>
                  <a:lnTo>
                    <a:pt x="121570" y="0"/>
                  </a:lnTo>
                  <a:lnTo>
                    <a:pt x="555348" y="0"/>
                  </a:lnTo>
                  <a:lnTo>
                    <a:pt x="555110" y="10677"/>
                  </a:lnTo>
                  <a:cubicBezTo>
                    <a:pt x="560339" y="211993"/>
                    <a:pt x="614446" y="414917"/>
                    <a:pt x="722218" y="601584"/>
                  </a:cubicBezTo>
                  <a:cubicBezTo>
                    <a:pt x="829990" y="788250"/>
                    <a:pt x="978673" y="936570"/>
                    <a:pt x="1150404" y="1041756"/>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1" name="Oval 130">
              <a:extLst>
                <a:ext uri="{FF2B5EF4-FFF2-40B4-BE49-F238E27FC236}">
                  <a16:creationId xmlns:a16="http://schemas.microsoft.com/office/drawing/2014/main" id="{1C83493B-54C3-C7C2-B4F4-C1A969B91B9B}"/>
                </a:ext>
              </a:extLst>
            </p:cNvPr>
            <p:cNvSpPr/>
            <p:nvPr/>
          </p:nvSpPr>
          <p:spPr>
            <a:xfrm>
              <a:off x="5455053" y="9015073"/>
              <a:ext cx="318087" cy="31808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9" name="Group 138">
            <a:extLst>
              <a:ext uri="{FF2B5EF4-FFF2-40B4-BE49-F238E27FC236}">
                <a16:creationId xmlns:a16="http://schemas.microsoft.com/office/drawing/2014/main" id="{0FAABE18-7B64-174E-FA97-C401702EF421}"/>
              </a:ext>
            </a:extLst>
          </p:cNvPr>
          <p:cNvGrpSpPr/>
          <p:nvPr/>
        </p:nvGrpSpPr>
        <p:grpSpPr>
          <a:xfrm>
            <a:off x="3453812" y="6981197"/>
            <a:ext cx="1723697" cy="1037532"/>
            <a:chOff x="3453812" y="6981197"/>
            <a:chExt cx="1723697" cy="1037532"/>
          </a:xfrm>
          <a:solidFill>
            <a:schemeClr val="accent1"/>
          </a:solidFill>
        </p:grpSpPr>
        <p:sp>
          <p:nvSpPr>
            <p:cNvPr id="125" name="Freeform: Shape 124">
              <a:extLst>
                <a:ext uri="{FF2B5EF4-FFF2-40B4-BE49-F238E27FC236}">
                  <a16:creationId xmlns:a16="http://schemas.microsoft.com/office/drawing/2014/main" id="{F426129B-5A7D-D734-90D8-87D72ED2CEE0}"/>
                </a:ext>
              </a:extLst>
            </p:cNvPr>
            <p:cNvSpPr/>
            <p:nvPr/>
          </p:nvSpPr>
          <p:spPr>
            <a:xfrm rot="18000000">
              <a:off x="3947627" y="6788847"/>
              <a:ext cx="1037532" cy="1422232"/>
            </a:xfrm>
            <a:custGeom>
              <a:avLst/>
              <a:gdLst>
                <a:gd name="connsiteX0" fmla="*/ 1037532 w 1037532"/>
                <a:gd name="connsiteY0" fmla="*/ 375953 h 1422232"/>
                <a:gd name="connsiteX1" fmla="*/ 949392 w 1037532"/>
                <a:gd name="connsiteY1" fmla="*/ 432953 h 1422232"/>
                <a:gd name="connsiteX2" fmla="*/ 435210 w 1037532"/>
                <a:gd name="connsiteY2" fmla="*/ 1358175 h 1422232"/>
                <a:gd name="connsiteX3" fmla="*/ 433779 w 1037532"/>
                <a:gd name="connsiteY3" fmla="*/ 1422232 h 1422232"/>
                <a:gd name="connsiteX4" fmla="*/ 0 w 1037532"/>
                <a:gd name="connsiteY4" fmla="*/ 1422232 h 1422232"/>
                <a:gd name="connsiteX5" fmla="*/ 2106 w 1037532"/>
                <a:gd name="connsiteY5" fmla="*/ 1327963 h 1422232"/>
                <a:gd name="connsiteX6" fmla="*/ 205745 w 1037532"/>
                <a:gd name="connsiteY6" fmla="*/ 634930 h 1422232"/>
                <a:gd name="connsiteX7" fmla="*/ 231170 w 1037532"/>
                <a:gd name="connsiteY7" fmla="*/ 593989 h 1422232"/>
                <a:gd name="connsiteX8" fmla="*/ 89502 w 1037532"/>
                <a:gd name="connsiteY8" fmla="*/ 259013 h 1422232"/>
                <a:gd name="connsiteX9" fmla="*/ 447892 w 1037532"/>
                <a:gd name="connsiteY9" fmla="*/ 302053 h 1422232"/>
                <a:gd name="connsiteX10" fmla="*/ 547464 w 1037532"/>
                <a:gd name="connsiteY10" fmla="*/ 200770 h 1422232"/>
                <a:gd name="connsiteX11" fmla="*/ 695017 w 1037532"/>
                <a:gd name="connsiteY11" fmla="*/ 81134 h 1422232"/>
                <a:gd name="connsiteX12" fmla="*/ 820475 w 1037532"/>
                <a:gd name="connsiteY12" fmla="*/ 0 h 14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32" h="1422232">
                  <a:moveTo>
                    <a:pt x="1037532" y="375953"/>
                  </a:moveTo>
                  <a:lnTo>
                    <a:pt x="949392" y="432953"/>
                  </a:lnTo>
                  <a:cubicBezTo>
                    <a:pt x="641346" y="655113"/>
                    <a:pt x="460646" y="998250"/>
                    <a:pt x="435210" y="1358175"/>
                  </a:cubicBezTo>
                  <a:lnTo>
                    <a:pt x="433779" y="1422232"/>
                  </a:lnTo>
                  <a:lnTo>
                    <a:pt x="0" y="1422232"/>
                  </a:lnTo>
                  <a:lnTo>
                    <a:pt x="2106" y="1327963"/>
                  </a:lnTo>
                  <a:cubicBezTo>
                    <a:pt x="19245" y="1085446"/>
                    <a:pt x="88692" y="848585"/>
                    <a:pt x="205745" y="634930"/>
                  </a:cubicBezTo>
                  <a:lnTo>
                    <a:pt x="231170" y="593989"/>
                  </a:lnTo>
                  <a:lnTo>
                    <a:pt x="89502" y="259013"/>
                  </a:lnTo>
                  <a:lnTo>
                    <a:pt x="447892" y="302053"/>
                  </a:lnTo>
                  <a:lnTo>
                    <a:pt x="547464" y="200770"/>
                  </a:lnTo>
                  <a:cubicBezTo>
                    <a:pt x="593918" y="158527"/>
                    <a:pt x="643127" y="118557"/>
                    <a:pt x="695017" y="81134"/>
                  </a:cubicBezTo>
                  <a:lnTo>
                    <a:pt x="8204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2" name="Oval 131">
              <a:extLst>
                <a:ext uri="{FF2B5EF4-FFF2-40B4-BE49-F238E27FC236}">
                  <a16:creationId xmlns:a16="http://schemas.microsoft.com/office/drawing/2014/main" id="{1B0DF663-9F9F-AB30-F6C8-A61BFBA77E38}"/>
                </a:ext>
              </a:extLst>
            </p:cNvPr>
            <p:cNvSpPr/>
            <p:nvPr/>
          </p:nvSpPr>
          <p:spPr>
            <a:xfrm>
              <a:off x="3453812" y="7664689"/>
              <a:ext cx="318087" cy="31808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7" name="Group 136">
            <a:extLst>
              <a:ext uri="{FF2B5EF4-FFF2-40B4-BE49-F238E27FC236}">
                <a16:creationId xmlns:a16="http://schemas.microsoft.com/office/drawing/2014/main" id="{E2A39E93-31C3-47DD-E970-43B2D92AF2E5}"/>
              </a:ext>
            </a:extLst>
          </p:cNvPr>
          <p:cNvGrpSpPr/>
          <p:nvPr/>
        </p:nvGrpSpPr>
        <p:grpSpPr>
          <a:xfrm>
            <a:off x="6534393" y="6814803"/>
            <a:ext cx="1344860" cy="1639536"/>
            <a:chOff x="6534393" y="6814803"/>
            <a:chExt cx="1344860" cy="1639536"/>
          </a:xfrm>
        </p:grpSpPr>
        <p:sp>
          <p:nvSpPr>
            <p:cNvPr id="127" name="Freeform: Shape 126">
              <a:extLst>
                <a:ext uri="{FF2B5EF4-FFF2-40B4-BE49-F238E27FC236}">
                  <a16:creationId xmlns:a16="http://schemas.microsoft.com/office/drawing/2014/main" id="{EA22AC16-980D-1E29-AC47-082C9DBABB3A}"/>
                </a:ext>
              </a:extLst>
            </p:cNvPr>
            <p:cNvSpPr/>
            <p:nvPr/>
          </p:nvSpPr>
          <p:spPr>
            <a:xfrm rot="7386718">
              <a:off x="6196885" y="7152311"/>
              <a:ext cx="1639536" cy="964520"/>
            </a:xfrm>
            <a:custGeom>
              <a:avLst/>
              <a:gdLst>
                <a:gd name="connsiteX0" fmla="*/ 237146 w 1639536"/>
                <a:gd name="connsiteY0" fmla="*/ 964520 h 964520"/>
                <a:gd name="connsiteX1" fmla="*/ 0 w 1639536"/>
                <a:gd name="connsiteY1" fmla="*/ 600905 h 964520"/>
                <a:gd name="connsiteX2" fmla="*/ 129100 w 1639536"/>
                <a:gd name="connsiteY2" fmla="*/ 525702 h 964520"/>
                <a:gd name="connsiteX3" fmla="*/ 661800 w 1639536"/>
                <a:gd name="connsiteY3" fmla="*/ 355594 h 964520"/>
                <a:gd name="connsiteX4" fmla="*/ 707189 w 1639536"/>
                <a:gd name="connsiteY4" fmla="*/ 351660 h 964520"/>
                <a:gd name="connsiteX5" fmla="*/ 911153 w 1639536"/>
                <a:gd name="connsiteY5" fmla="*/ 0 h 964520"/>
                <a:gd name="connsiteX6" fmla="*/ 1117462 w 1639536"/>
                <a:gd name="connsiteY6" fmla="*/ 355705 h 964520"/>
                <a:gd name="connsiteX7" fmla="*/ 1206693 w 1639536"/>
                <a:gd name="connsiteY7" fmla="*/ 367365 h 964520"/>
                <a:gd name="connsiteX8" fmla="*/ 1554505 w 1639536"/>
                <a:gd name="connsiteY8" fmla="*/ 471576 h 964520"/>
                <a:gd name="connsiteX9" fmla="*/ 1639536 w 1639536"/>
                <a:gd name="connsiteY9" fmla="*/ 512332 h 964520"/>
                <a:gd name="connsiteX10" fmla="*/ 1443360 w 1639536"/>
                <a:gd name="connsiteY10" fmla="*/ 899216 h 964520"/>
                <a:gd name="connsiteX11" fmla="*/ 1385581 w 1639536"/>
                <a:gd name="connsiteY11" fmla="*/ 871522 h 964520"/>
                <a:gd name="connsiteX12" fmla="*/ 327845 w 1639536"/>
                <a:gd name="connsiteY12" fmla="*/ 911687 h 9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536" h="964520">
                  <a:moveTo>
                    <a:pt x="237146" y="964520"/>
                  </a:moveTo>
                  <a:lnTo>
                    <a:pt x="0" y="600905"/>
                  </a:lnTo>
                  <a:lnTo>
                    <a:pt x="129100" y="525702"/>
                  </a:lnTo>
                  <a:cubicBezTo>
                    <a:pt x="299634" y="437633"/>
                    <a:pt x="479700" y="381457"/>
                    <a:pt x="661800" y="355594"/>
                  </a:cubicBezTo>
                  <a:lnTo>
                    <a:pt x="707189" y="351660"/>
                  </a:lnTo>
                  <a:lnTo>
                    <a:pt x="911153" y="0"/>
                  </a:lnTo>
                  <a:lnTo>
                    <a:pt x="1117462" y="355705"/>
                  </a:lnTo>
                  <a:lnTo>
                    <a:pt x="1206693" y="367365"/>
                  </a:lnTo>
                  <a:cubicBezTo>
                    <a:pt x="1325802" y="389487"/>
                    <a:pt x="1442480" y="424381"/>
                    <a:pt x="1554505" y="471576"/>
                  </a:cubicBezTo>
                  <a:lnTo>
                    <a:pt x="1639536" y="512332"/>
                  </a:lnTo>
                  <a:lnTo>
                    <a:pt x="1443360" y="899216"/>
                  </a:lnTo>
                  <a:lnTo>
                    <a:pt x="1385581" y="871522"/>
                  </a:lnTo>
                  <a:cubicBezTo>
                    <a:pt x="1053064" y="731433"/>
                    <a:pt x="665300" y="737415"/>
                    <a:pt x="327845" y="91168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3" name="Oval 132">
              <a:extLst>
                <a:ext uri="{FF2B5EF4-FFF2-40B4-BE49-F238E27FC236}">
                  <a16:creationId xmlns:a16="http://schemas.microsoft.com/office/drawing/2014/main" id="{C0FE074C-E137-2525-19B8-F9F8BD241AE4}"/>
                </a:ext>
              </a:extLst>
            </p:cNvPr>
            <p:cNvSpPr/>
            <p:nvPr/>
          </p:nvSpPr>
          <p:spPr>
            <a:xfrm>
              <a:off x="7561166" y="7969168"/>
              <a:ext cx="318087" cy="3180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0" name="Round Diagonal Corner Rectangle 5">
            <a:extLst>
              <a:ext uri="{FF2B5EF4-FFF2-40B4-BE49-F238E27FC236}">
                <a16:creationId xmlns:a16="http://schemas.microsoft.com/office/drawing/2014/main" id="{11EF3BB2-5AA9-3508-D7C2-AEAFBB02D048}"/>
              </a:ext>
            </a:extLst>
          </p:cNvPr>
          <p:cNvSpPr/>
          <p:nvPr/>
        </p:nvSpPr>
        <p:spPr>
          <a:xfrm>
            <a:off x="2132522" y="4271618"/>
            <a:ext cx="1746448" cy="882941"/>
          </a:xfrm>
          <a:prstGeom prst="round2DiagRect">
            <a:avLst>
              <a:gd name="adj1" fmla="val 28359"/>
              <a:gd name="adj2" fmla="val 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1" name="Round Diagonal Corner Rectangle 5">
            <a:extLst>
              <a:ext uri="{FF2B5EF4-FFF2-40B4-BE49-F238E27FC236}">
                <a16:creationId xmlns:a16="http://schemas.microsoft.com/office/drawing/2014/main" id="{49887AFC-482F-0D0C-8BB0-58FBE9E2D41E}"/>
              </a:ext>
            </a:extLst>
          </p:cNvPr>
          <p:cNvSpPr/>
          <p:nvPr/>
        </p:nvSpPr>
        <p:spPr>
          <a:xfrm>
            <a:off x="3698856" y="1565867"/>
            <a:ext cx="4424609" cy="2236922"/>
          </a:xfrm>
          <a:prstGeom prst="round2DiagRect">
            <a:avLst>
              <a:gd name="adj1" fmla="val 28359"/>
              <a:gd name="adj2" fmla="val 13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2" name="Round Diagonal Corner Rectangle 5">
            <a:extLst>
              <a:ext uri="{FF2B5EF4-FFF2-40B4-BE49-F238E27FC236}">
                <a16:creationId xmlns:a16="http://schemas.microsoft.com/office/drawing/2014/main" id="{48F5F26D-0DC4-9360-0F7B-1495D8B41D06}"/>
              </a:ext>
            </a:extLst>
          </p:cNvPr>
          <p:cNvSpPr/>
          <p:nvPr/>
        </p:nvSpPr>
        <p:spPr>
          <a:xfrm>
            <a:off x="7515242" y="4270826"/>
            <a:ext cx="1746000" cy="882000"/>
          </a:xfrm>
          <a:prstGeom prst="round2DiagRect">
            <a:avLst>
              <a:gd name="adj1" fmla="val 28359"/>
              <a:gd name="adj2" fmla="val 13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3" name="Round Diagonal Corner Rectangle 5">
            <a:extLst>
              <a:ext uri="{FF2B5EF4-FFF2-40B4-BE49-F238E27FC236}">
                <a16:creationId xmlns:a16="http://schemas.microsoft.com/office/drawing/2014/main" id="{C63FA43D-DFC4-21ED-96F5-831E6A7DD1D0}"/>
              </a:ext>
            </a:extLst>
          </p:cNvPr>
          <p:cNvSpPr/>
          <p:nvPr/>
        </p:nvSpPr>
        <p:spPr>
          <a:xfrm>
            <a:off x="2132522" y="8389207"/>
            <a:ext cx="1746448" cy="882941"/>
          </a:xfrm>
          <a:prstGeom prst="round2DiagRect">
            <a:avLst>
              <a:gd name="adj1" fmla="val 28359"/>
              <a:gd name="adj2" fmla="val 1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4" name="Round Diagonal Corner Rectangle 5">
            <a:extLst>
              <a:ext uri="{FF2B5EF4-FFF2-40B4-BE49-F238E27FC236}">
                <a16:creationId xmlns:a16="http://schemas.microsoft.com/office/drawing/2014/main" id="{A133C218-0669-868C-6784-9AFD377A3C18}"/>
              </a:ext>
            </a:extLst>
          </p:cNvPr>
          <p:cNvSpPr/>
          <p:nvPr/>
        </p:nvSpPr>
        <p:spPr>
          <a:xfrm>
            <a:off x="7515242" y="8516513"/>
            <a:ext cx="1418771" cy="717279"/>
          </a:xfrm>
          <a:prstGeom prst="round2DiagRect">
            <a:avLst>
              <a:gd name="adj1" fmla="val 28359"/>
              <a:gd name="adj2" fmla="val 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5" name="Round Diagonal Corner Rectangle 5">
            <a:extLst>
              <a:ext uri="{FF2B5EF4-FFF2-40B4-BE49-F238E27FC236}">
                <a16:creationId xmlns:a16="http://schemas.microsoft.com/office/drawing/2014/main" id="{81772E0B-ECEF-C662-8474-56A1F17275DE}"/>
              </a:ext>
            </a:extLst>
          </p:cNvPr>
          <p:cNvSpPr/>
          <p:nvPr/>
        </p:nvSpPr>
        <p:spPr>
          <a:xfrm>
            <a:off x="5063753" y="9603623"/>
            <a:ext cx="1418771" cy="717279"/>
          </a:xfrm>
          <a:prstGeom prst="round2DiagRect">
            <a:avLst>
              <a:gd name="adj1" fmla="val 28359"/>
              <a:gd name="adj2" fmla="val 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6" name="TextBox 145">
            <a:extLst>
              <a:ext uri="{FF2B5EF4-FFF2-40B4-BE49-F238E27FC236}">
                <a16:creationId xmlns:a16="http://schemas.microsoft.com/office/drawing/2014/main" id="{A759912F-B032-6F3C-A32E-03A9105BB489}"/>
              </a:ext>
            </a:extLst>
          </p:cNvPr>
          <p:cNvSpPr txBox="1"/>
          <p:nvPr/>
        </p:nvSpPr>
        <p:spPr>
          <a:xfrm>
            <a:off x="4100923" y="1917794"/>
            <a:ext cx="3164653" cy="1200329"/>
          </a:xfrm>
          <a:prstGeom prst="rect">
            <a:avLst/>
          </a:prstGeom>
          <a:noFill/>
        </p:spPr>
        <p:txBody>
          <a:bodyPr wrap="square" rtlCol="0" anchor="t">
            <a:spAutoFit/>
          </a:bodyPr>
          <a:lstStyle/>
          <a:p>
            <a:r>
              <a:rPr lang="en-US" spc="-10" dirty="0">
                <a:solidFill>
                  <a:schemeClr val="bg1"/>
                </a:solidFill>
                <a:latin typeface="Lato Light" panose="020F0302020204030203" pitchFamily="34" charset="0"/>
                <a:cs typeface="Poppins" pitchFamily="2" charset="77"/>
              </a:rPr>
              <a:t>You can do whatever you want, go a impress your audience with an amazing presentation</a:t>
            </a:r>
          </a:p>
          <a:p>
            <a:r>
              <a:rPr lang="en-US" spc="-10" dirty="0">
                <a:solidFill>
                  <a:schemeClr val="bg1"/>
                </a:solidFill>
                <a:latin typeface="Lato Light" panose="020F0302020204030203" pitchFamily="34" charset="0"/>
                <a:cs typeface="Poppins" pitchFamily="2" charset="77"/>
              </a:rPr>
              <a:t>. </a:t>
            </a:r>
          </a:p>
        </p:txBody>
      </p:sp>
      <p:sp>
        <p:nvSpPr>
          <p:cNvPr id="147" name="TextBox 146">
            <a:extLst>
              <a:ext uri="{FF2B5EF4-FFF2-40B4-BE49-F238E27FC236}">
                <a16:creationId xmlns:a16="http://schemas.microsoft.com/office/drawing/2014/main" id="{4E29E4C6-C604-86B4-BC0F-5F7499D92051}"/>
              </a:ext>
            </a:extLst>
          </p:cNvPr>
          <p:cNvSpPr txBox="1"/>
          <p:nvPr/>
        </p:nvSpPr>
        <p:spPr>
          <a:xfrm>
            <a:off x="6896100" y="1965782"/>
            <a:ext cx="1020912" cy="1200329"/>
          </a:xfrm>
          <a:prstGeom prst="rect">
            <a:avLst/>
          </a:prstGeom>
          <a:noFill/>
        </p:spPr>
        <p:txBody>
          <a:bodyPr wrap="square" rtlCol="0" anchor="b">
            <a:spAutoFit/>
          </a:bodyPr>
          <a:lstStyle/>
          <a:p>
            <a:pPr algn="r"/>
            <a:r>
              <a:rPr lang="en-US" sz="7200" b="1" spc="-145" dirty="0">
                <a:solidFill>
                  <a:schemeClr val="bg1"/>
                </a:solidFill>
                <a:latin typeface="Lato Light" panose="020F0302020204030203" pitchFamily="34" charset="0"/>
                <a:cs typeface="Poppins" pitchFamily="2" charset="77"/>
              </a:rPr>
              <a:t>1</a:t>
            </a:r>
          </a:p>
        </p:txBody>
      </p:sp>
      <p:sp>
        <p:nvSpPr>
          <p:cNvPr id="149" name="TextBox 148">
            <a:extLst>
              <a:ext uri="{FF2B5EF4-FFF2-40B4-BE49-F238E27FC236}">
                <a16:creationId xmlns:a16="http://schemas.microsoft.com/office/drawing/2014/main" id="{CDDE7AE8-343F-41CE-0F06-D705807212BC}"/>
              </a:ext>
            </a:extLst>
          </p:cNvPr>
          <p:cNvSpPr txBox="1"/>
          <p:nvPr/>
        </p:nvSpPr>
        <p:spPr>
          <a:xfrm>
            <a:off x="2205293" y="4231229"/>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2</a:t>
            </a:r>
          </a:p>
        </p:txBody>
      </p:sp>
      <p:sp>
        <p:nvSpPr>
          <p:cNvPr id="150" name="TextBox 149">
            <a:extLst>
              <a:ext uri="{FF2B5EF4-FFF2-40B4-BE49-F238E27FC236}">
                <a16:creationId xmlns:a16="http://schemas.microsoft.com/office/drawing/2014/main" id="{BE05EE6B-EDD6-60DF-DA9B-4278FDB5A798}"/>
              </a:ext>
            </a:extLst>
          </p:cNvPr>
          <p:cNvSpPr txBox="1"/>
          <p:nvPr/>
        </p:nvSpPr>
        <p:spPr>
          <a:xfrm>
            <a:off x="2265728" y="8413487"/>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3</a:t>
            </a:r>
          </a:p>
        </p:txBody>
      </p:sp>
      <p:sp>
        <p:nvSpPr>
          <p:cNvPr id="151" name="TextBox 150">
            <a:extLst>
              <a:ext uri="{FF2B5EF4-FFF2-40B4-BE49-F238E27FC236}">
                <a16:creationId xmlns:a16="http://schemas.microsoft.com/office/drawing/2014/main" id="{6A9A5B8F-18FA-4A1A-624D-BE843DBFBE9D}"/>
              </a:ext>
            </a:extLst>
          </p:cNvPr>
          <p:cNvSpPr txBox="1"/>
          <p:nvPr/>
        </p:nvSpPr>
        <p:spPr>
          <a:xfrm>
            <a:off x="4980561" y="9567123"/>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4</a:t>
            </a:r>
          </a:p>
        </p:txBody>
      </p:sp>
      <p:sp>
        <p:nvSpPr>
          <p:cNvPr id="152" name="TextBox 151">
            <a:extLst>
              <a:ext uri="{FF2B5EF4-FFF2-40B4-BE49-F238E27FC236}">
                <a16:creationId xmlns:a16="http://schemas.microsoft.com/office/drawing/2014/main" id="{27670FD7-95C5-688A-E306-746B40867759}"/>
              </a:ext>
            </a:extLst>
          </p:cNvPr>
          <p:cNvSpPr txBox="1"/>
          <p:nvPr/>
        </p:nvSpPr>
        <p:spPr>
          <a:xfrm>
            <a:off x="7515242" y="8509623"/>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5</a:t>
            </a:r>
          </a:p>
        </p:txBody>
      </p:sp>
      <p:sp>
        <p:nvSpPr>
          <p:cNvPr id="153" name="TextBox 152">
            <a:extLst>
              <a:ext uri="{FF2B5EF4-FFF2-40B4-BE49-F238E27FC236}">
                <a16:creationId xmlns:a16="http://schemas.microsoft.com/office/drawing/2014/main" id="{B97FE67C-434C-B3B4-A128-727E246DFDEC}"/>
              </a:ext>
            </a:extLst>
          </p:cNvPr>
          <p:cNvSpPr txBox="1"/>
          <p:nvPr/>
        </p:nvSpPr>
        <p:spPr>
          <a:xfrm>
            <a:off x="7727390" y="4278497"/>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6</a:t>
            </a:r>
          </a:p>
        </p:txBody>
      </p:sp>
      <p:sp>
        <p:nvSpPr>
          <p:cNvPr id="5" name="Picture Placeholder 3">
            <a:extLst>
              <a:ext uri="{FF2B5EF4-FFF2-40B4-BE49-F238E27FC236}">
                <a16:creationId xmlns:a16="http://schemas.microsoft.com/office/drawing/2014/main" id="{48E30868-3C1A-5241-A742-CAA90190C649}"/>
              </a:ext>
            </a:extLst>
          </p:cNvPr>
          <p:cNvSpPr txBox="1">
            <a:spLocks/>
          </p:cNvSpPr>
          <p:nvPr/>
        </p:nvSpPr>
        <p:spPr>
          <a:xfrm rot="16200000">
            <a:off x="419998" y="-429560"/>
            <a:ext cx="6876599" cy="7738188"/>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noFill/>
          <a:ln>
            <a:noFill/>
          </a:ln>
        </p:spPr>
        <p:txBody>
          <a:bodyPr/>
          <a:lstStyle/>
          <a:p>
            <a:endParaRPr lang="es-CO" sz="900"/>
          </a:p>
        </p:txBody>
      </p:sp>
    </p:spTree>
    <p:extLst>
      <p:ext uri="{BB962C8B-B14F-4D97-AF65-F5344CB8AC3E}">
        <p14:creationId xmlns:p14="http://schemas.microsoft.com/office/powerpoint/2010/main" val="2038552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7612A-74BC-FAF6-387E-3ECE115BE657}"/>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69981CF2-EF35-C5E9-60DA-69ACC570C484}"/>
              </a:ext>
            </a:extLst>
          </p:cNvPr>
          <p:cNvSpPr>
            <a:spLocks noChangeArrowheads="1"/>
          </p:cNvSpPr>
          <p:nvPr/>
        </p:nvSpPr>
        <p:spPr bwMode="auto">
          <a:xfrm>
            <a:off x="2036636" y="1667589"/>
            <a:ext cx="8116754" cy="4820419"/>
          </a:xfrm>
          <a:custGeom>
            <a:avLst/>
            <a:gdLst>
              <a:gd name="connsiteX0" fmla="*/ 4583546 w 4691512"/>
              <a:gd name="connsiteY0" fmla="*/ 2645494 h 2786219"/>
              <a:gd name="connsiteX1" fmla="*/ 4595415 w 4691512"/>
              <a:gd name="connsiteY1" fmla="*/ 2647917 h 2786219"/>
              <a:gd name="connsiteX2" fmla="*/ 4600091 w 4691512"/>
              <a:gd name="connsiteY2" fmla="*/ 2675917 h 2786219"/>
              <a:gd name="connsiteX3" fmla="*/ 4559808 w 4691512"/>
              <a:gd name="connsiteY3" fmla="*/ 2718277 h 2786219"/>
              <a:gd name="connsiteX4" fmla="*/ 4530675 w 4691512"/>
              <a:gd name="connsiteY4" fmla="*/ 2749509 h 2786219"/>
              <a:gd name="connsiteX5" fmla="*/ 4504779 w 4691512"/>
              <a:gd name="connsiteY5" fmla="*/ 2774997 h 2786219"/>
              <a:gd name="connsiteX6" fmla="*/ 4491112 w 4691512"/>
              <a:gd name="connsiteY6" fmla="*/ 2781458 h 2786219"/>
              <a:gd name="connsiteX7" fmla="*/ 4470970 w 4691512"/>
              <a:gd name="connsiteY7" fmla="*/ 2767099 h 2786219"/>
              <a:gd name="connsiteX8" fmla="*/ 4475646 w 4691512"/>
              <a:gd name="connsiteY8" fmla="*/ 2750227 h 2786219"/>
              <a:gd name="connsiteX9" fmla="*/ 4515929 w 4691512"/>
              <a:gd name="connsiteY9" fmla="*/ 2708944 h 2786219"/>
              <a:gd name="connsiteX10" fmla="*/ 4575993 w 4691512"/>
              <a:gd name="connsiteY10" fmla="*/ 2654378 h 2786219"/>
              <a:gd name="connsiteX11" fmla="*/ 4583546 w 4691512"/>
              <a:gd name="connsiteY11" fmla="*/ 2645494 h 2786219"/>
              <a:gd name="connsiteX12" fmla="*/ 4193946 w 4691512"/>
              <a:gd name="connsiteY12" fmla="*/ 2606519 h 2786219"/>
              <a:gd name="connsiteX13" fmla="*/ 4213203 w 4691512"/>
              <a:gd name="connsiteY13" fmla="*/ 2607690 h 2786219"/>
              <a:gd name="connsiteX14" fmla="*/ 4225357 w 4691512"/>
              <a:gd name="connsiteY14" fmla="*/ 2646974 h 2786219"/>
              <a:gd name="connsiteX15" fmla="*/ 4216063 w 4691512"/>
              <a:gd name="connsiteY15" fmla="*/ 2656345 h 2786219"/>
              <a:gd name="connsiteX16" fmla="*/ 4191041 w 4691512"/>
              <a:gd name="connsiteY16" fmla="*/ 2647335 h 2786219"/>
              <a:gd name="connsiteX17" fmla="*/ 4187824 w 4691512"/>
              <a:gd name="connsiteY17" fmla="*/ 2625350 h 2786219"/>
              <a:gd name="connsiteX18" fmla="*/ 4193946 w 4691512"/>
              <a:gd name="connsiteY18" fmla="*/ 2606519 h 2786219"/>
              <a:gd name="connsiteX19" fmla="*/ 4640279 w 4691512"/>
              <a:gd name="connsiteY19" fmla="*/ 2507178 h 2786219"/>
              <a:gd name="connsiteX20" fmla="*/ 4652150 w 4691512"/>
              <a:gd name="connsiteY20" fmla="*/ 2518283 h 2786219"/>
              <a:gd name="connsiteX21" fmla="*/ 4652869 w 4691512"/>
              <a:gd name="connsiteY21" fmla="*/ 2524731 h 2786219"/>
              <a:gd name="connsiteX22" fmla="*/ 4652150 w 4691512"/>
              <a:gd name="connsiteY22" fmla="*/ 2530463 h 2786219"/>
              <a:gd name="connsiteX23" fmla="*/ 4684885 w 4691512"/>
              <a:gd name="connsiteY23" fmla="*/ 2576674 h 2786219"/>
              <a:gd name="connsiteX24" fmla="*/ 4688842 w 4691512"/>
              <a:gd name="connsiteY24" fmla="*/ 2591720 h 2786219"/>
              <a:gd name="connsiteX25" fmla="*/ 4639200 w 4691512"/>
              <a:gd name="connsiteY25" fmla="*/ 2649752 h 2786219"/>
              <a:gd name="connsiteX26" fmla="*/ 4630926 w 4691512"/>
              <a:gd name="connsiteY26" fmla="*/ 2656558 h 2786219"/>
              <a:gd name="connsiteX27" fmla="*/ 4623012 w 4691512"/>
              <a:gd name="connsiteY27" fmla="*/ 2656200 h 2786219"/>
              <a:gd name="connsiteX28" fmla="*/ 4621213 w 4691512"/>
              <a:gd name="connsiteY28" fmla="*/ 2649036 h 2786219"/>
              <a:gd name="connsiteX29" fmla="*/ 4621933 w 4691512"/>
              <a:gd name="connsiteY29" fmla="*/ 2615721 h 2786219"/>
              <a:gd name="connsiteX30" fmla="*/ 4625530 w 4691512"/>
              <a:gd name="connsiteY30" fmla="*/ 2600675 h 2786219"/>
              <a:gd name="connsiteX31" fmla="*/ 4639559 w 4691512"/>
              <a:gd name="connsiteY31" fmla="*/ 2535120 h 2786219"/>
              <a:gd name="connsiteX32" fmla="*/ 4637761 w 4691512"/>
              <a:gd name="connsiteY32" fmla="*/ 2520791 h 2786219"/>
              <a:gd name="connsiteX33" fmla="*/ 4640279 w 4691512"/>
              <a:gd name="connsiteY33" fmla="*/ 2507178 h 2786219"/>
              <a:gd name="connsiteX34" fmla="*/ 4568613 w 4691512"/>
              <a:gd name="connsiteY34" fmla="*/ 2207141 h 2786219"/>
              <a:gd name="connsiteX35" fmla="*/ 4587504 w 4691512"/>
              <a:gd name="connsiteY35" fmla="*/ 2229002 h 2786219"/>
              <a:gd name="connsiteX36" fmla="*/ 4565649 w 4691512"/>
              <a:gd name="connsiteY36" fmla="*/ 2209327 h 2786219"/>
              <a:gd name="connsiteX37" fmla="*/ 4568613 w 4691512"/>
              <a:gd name="connsiteY37" fmla="*/ 2207141 h 2786219"/>
              <a:gd name="connsiteX38" fmla="*/ 2871958 w 4691512"/>
              <a:gd name="connsiteY38" fmla="*/ 2061091 h 2786219"/>
              <a:gd name="connsiteX39" fmla="*/ 2880908 w 4691512"/>
              <a:gd name="connsiteY39" fmla="*/ 2076984 h 2786219"/>
              <a:gd name="connsiteX40" fmla="*/ 2881981 w 4691512"/>
              <a:gd name="connsiteY40" fmla="*/ 2086736 h 2786219"/>
              <a:gd name="connsiteX41" fmla="*/ 2884129 w 4691512"/>
              <a:gd name="connsiteY41" fmla="*/ 2087458 h 2786219"/>
              <a:gd name="connsiteX42" fmla="*/ 2873748 w 4691512"/>
              <a:gd name="connsiteY42" fmla="*/ 2117437 h 2786219"/>
              <a:gd name="connsiteX43" fmla="*/ 2854418 w 4691512"/>
              <a:gd name="connsiteY43" fmla="*/ 2179924 h 2786219"/>
              <a:gd name="connsiteX44" fmla="*/ 2819337 w 4691512"/>
              <a:gd name="connsiteY44" fmla="*/ 2243855 h 2786219"/>
              <a:gd name="connsiteX45" fmla="*/ 2783898 w 4691512"/>
              <a:gd name="connsiteY45" fmla="*/ 2241688 h 2786219"/>
              <a:gd name="connsiteX46" fmla="*/ 2778887 w 4691512"/>
              <a:gd name="connsiteY46" fmla="*/ 2197983 h 2786219"/>
              <a:gd name="connsiteX47" fmla="*/ 2789626 w 4691512"/>
              <a:gd name="connsiteY47" fmla="*/ 2135497 h 2786219"/>
              <a:gd name="connsiteX48" fmla="*/ 2809672 w 4691512"/>
              <a:gd name="connsiteY48" fmla="*/ 2108407 h 2786219"/>
              <a:gd name="connsiteX49" fmla="*/ 2858714 w 4691512"/>
              <a:gd name="connsiteY49" fmla="*/ 2070843 h 2786219"/>
              <a:gd name="connsiteX50" fmla="*/ 2871958 w 4691512"/>
              <a:gd name="connsiteY50" fmla="*/ 2061091 h 2786219"/>
              <a:gd name="connsiteX51" fmla="*/ 4254901 w 4691512"/>
              <a:gd name="connsiteY51" fmla="*/ 2046803 h 2786219"/>
              <a:gd name="connsiteX52" fmla="*/ 4264273 w 4691512"/>
              <a:gd name="connsiteY52" fmla="*/ 2069100 h 2786219"/>
              <a:gd name="connsiteX53" fmla="*/ 4283379 w 4691512"/>
              <a:gd name="connsiteY53" fmla="*/ 2099308 h 2786219"/>
              <a:gd name="connsiteX54" fmla="*/ 4291670 w 4691512"/>
              <a:gd name="connsiteY54" fmla="*/ 2123044 h 2786219"/>
              <a:gd name="connsiteX55" fmla="*/ 4298159 w 4691512"/>
              <a:gd name="connsiteY55" fmla="*/ 2153971 h 2786219"/>
              <a:gd name="connsiteX56" fmla="*/ 4320870 w 4691512"/>
              <a:gd name="connsiteY56" fmla="*/ 2189215 h 2786219"/>
              <a:gd name="connsiteX57" fmla="*/ 4330963 w 4691512"/>
              <a:gd name="connsiteY57" fmla="*/ 2200003 h 2786219"/>
              <a:gd name="connsiteX58" fmla="*/ 4374221 w 4691512"/>
              <a:gd name="connsiteY58" fmla="*/ 2279121 h 2786219"/>
              <a:gd name="connsiteX59" fmla="*/ 4381791 w 4691512"/>
              <a:gd name="connsiteY59" fmla="*/ 2331626 h 2786219"/>
              <a:gd name="connsiteX60" fmla="*/ 4342499 w 4691512"/>
              <a:gd name="connsiteY60" fmla="*/ 2434119 h 2786219"/>
              <a:gd name="connsiteX61" fmla="*/ 4290589 w 4691512"/>
              <a:gd name="connsiteY61" fmla="*/ 2523665 h 2786219"/>
              <a:gd name="connsiteX62" fmla="*/ 4279414 w 4691512"/>
              <a:gd name="connsiteY62" fmla="*/ 2535533 h 2786219"/>
              <a:gd name="connsiteX63" fmla="*/ 4233632 w 4691512"/>
              <a:gd name="connsiteY63" fmla="*/ 2553155 h 2786219"/>
              <a:gd name="connsiteX64" fmla="*/ 4217050 w 4691512"/>
              <a:gd name="connsiteY64" fmla="*/ 2548479 h 2786219"/>
              <a:gd name="connsiteX65" fmla="*/ 4201910 w 4691512"/>
              <a:gd name="connsiteY65" fmla="*/ 2545602 h 2786219"/>
              <a:gd name="connsiteX66" fmla="*/ 4170908 w 4691512"/>
              <a:gd name="connsiteY66" fmla="*/ 2544883 h 2786219"/>
              <a:gd name="connsiteX67" fmla="*/ 4142069 w 4691512"/>
              <a:gd name="connsiteY67" fmla="*/ 2500649 h 2786219"/>
              <a:gd name="connsiteX68" fmla="*/ 4132336 w 4691512"/>
              <a:gd name="connsiteY68" fmla="*/ 2462170 h 2786219"/>
              <a:gd name="connsiteX69" fmla="*/ 4117196 w 4691512"/>
              <a:gd name="connsiteY69" fmla="*/ 2466485 h 2786219"/>
              <a:gd name="connsiteX70" fmla="*/ 4130173 w 4691512"/>
              <a:gd name="connsiteY70" fmla="*/ 2433400 h 2786219"/>
              <a:gd name="connsiteX71" fmla="*/ 4127289 w 4691512"/>
              <a:gd name="connsiteY71" fmla="*/ 2431961 h 2786219"/>
              <a:gd name="connsiteX72" fmla="*/ 4095567 w 4691512"/>
              <a:gd name="connsiteY72" fmla="*/ 2457494 h 2786219"/>
              <a:gd name="connsiteX73" fmla="*/ 4086555 w 4691512"/>
              <a:gd name="connsiteY73" fmla="*/ 2434119 h 2786219"/>
              <a:gd name="connsiteX74" fmla="*/ 4025272 w 4691512"/>
              <a:gd name="connsiteY74" fmla="*/ 2395999 h 2786219"/>
              <a:gd name="connsiteX75" fmla="*/ 3964711 w 4691512"/>
              <a:gd name="connsiteY75" fmla="*/ 2405349 h 2786219"/>
              <a:gd name="connsiteX76" fmla="*/ 3927942 w 4691512"/>
              <a:gd name="connsiteY76" fmla="*/ 2424049 h 2786219"/>
              <a:gd name="connsiteX77" fmla="*/ 3905592 w 4691512"/>
              <a:gd name="connsiteY77" fmla="*/ 2431961 h 2786219"/>
              <a:gd name="connsiteX78" fmla="*/ 3848996 w 4691512"/>
              <a:gd name="connsiteY78" fmla="*/ 2444908 h 2786219"/>
              <a:gd name="connsiteX79" fmla="*/ 3802493 w 4691512"/>
              <a:gd name="connsiteY79" fmla="*/ 2436636 h 2786219"/>
              <a:gd name="connsiteX80" fmla="*/ 3800330 w 4691512"/>
              <a:gd name="connsiteY80" fmla="*/ 2425488 h 2786219"/>
              <a:gd name="connsiteX81" fmla="*/ 3805016 w 4691512"/>
              <a:gd name="connsiteY81" fmla="*/ 2325872 h 2786219"/>
              <a:gd name="connsiteX82" fmla="*/ 3804296 w 4691512"/>
              <a:gd name="connsiteY82" fmla="*/ 2290988 h 2786219"/>
              <a:gd name="connsiteX83" fmla="*/ 3803935 w 4691512"/>
              <a:gd name="connsiteY83" fmla="*/ 2258262 h 2786219"/>
              <a:gd name="connsiteX84" fmla="*/ 3860892 w 4691512"/>
              <a:gd name="connsiteY84" fmla="*/ 2196767 h 2786219"/>
              <a:gd name="connsiteX85" fmla="*/ 3912080 w 4691512"/>
              <a:gd name="connsiteY85" fmla="*/ 2179864 h 2786219"/>
              <a:gd name="connsiteX86" fmla="*/ 3944884 w 4691512"/>
              <a:gd name="connsiteY86" fmla="*/ 2146419 h 2786219"/>
              <a:gd name="connsiteX87" fmla="*/ 3953896 w 4691512"/>
              <a:gd name="connsiteY87" fmla="*/ 2138508 h 2786219"/>
              <a:gd name="connsiteX88" fmla="*/ 3978409 w 4691512"/>
              <a:gd name="connsiteY88" fmla="*/ 2124482 h 2786219"/>
              <a:gd name="connsiteX89" fmla="*/ 3983096 w 4691512"/>
              <a:gd name="connsiteY89" fmla="*/ 2117290 h 2786219"/>
              <a:gd name="connsiteX90" fmla="*/ 4035726 w 4691512"/>
              <a:gd name="connsiteY90" fmla="*/ 2102905 h 2786219"/>
              <a:gd name="connsiteX91" fmla="*/ 4056274 w 4691512"/>
              <a:gd name="connsiteY91" fmla="*/ 2098589 h 2786219"/>
              <a:gd name="connsiteX92" fmla="*/ 4095927 w 4691512"/>
              <a:gd name="connsiteY92" fmla="*/ 2059030 h 2786219"/>
              <a:gd name="connsiteX93" fmla="*/ 4142790 w 4691512"/>
              <a:gd name="connsiteY93" fmla="*/ 2059390 h 2786219"/>
              <a:gd name="connsiteX94" fmla="*/ 4154686 w 4691512"/>
              <a:gd name="connsiteY94" fmla="*/ 2085283 h 2786219"/>
              <a:gd name="connsiteX95" fmla="*/ 4160814 w 4691512"/>
              <a:gd name="connsiteY95" fmla="*/ 2116570 h 2786219"/>
              <a:gd name="connsiteX96" fmla="*/ 4204073 w 4691512"/>
              <a:gd name="connsiteY96" fmla="*/ 2146060 h 2786219"/>
              <a:gd name="connsiteX97" fmla="*/ 4219573 w 4691512"/>
              <a:gd name="connsiteY97" fmla="*/ 2142463 h 2786219"/>
              <a:gd name="connsiteX98" fmla="*/ 4239761 w 4691512"/>
              <a:gd name="connsiteY98" fmla="*/ 2081687 h 2786219"/>
              <a:gd name="connsiteX99" fmla="*/ 4245168 w 4691512"/>
              <a:gd name="connsiteY99" fmla="*/ 2060109 h 2786219"/>
              <a:gd name="connsiteX100" fmla="*/ 4254901 w 4691512"/>
              <a:gd name="connsiteY100" fmla="*/ 2046803 h 2786219"/>
              <a:gd name="connsiteX101" fmla="*/ 3993533 w 4691512"/>
              <a:gd name="connsiteY101" fmla="*/ 2011483 h 2786219"/>
              <a:gd name="connsiteX102" fmla="*/ 4014429 w 4691512"/>
              <a:gd name="connsiteY102" fmla="*/ 2013223 h 2786219"/>
              <a:gd name="connsiteX103" fmla="*/ 3978274 w 4691512"/>
              <a:gd name="connsiteY103" fmla="*/ 2028976 h 2786219"/>
              <a:gd name="connsiteX104" fmla="*/ 3993533 w 4691512"/>
              <a:gd name="connsiteY104" fmla="*/ 2011483 h 2786219"/>
              <a:gd name="connsiteX105" fmla="*/ 3733628 w 4691512"/>
              <a:gd name="connsiteY105" fmla="*/ 1964607 h 2786219"/>
              <a:gd name="connsiteX106" fmla="*/ 3741861 w 4691512"/>
              <a:gd name="connsiteY106" fmla="*/ 1966018 h 2786219"/>
              <a:gd name="connsiteX107" fmla="*/ 3794125 w 4691512"/>
              <a:gd name="connsiteY107" fmla="*/ 1974132 h 2786219"/>
              <a:gd name="connsiteX108" fmla="*/ 3830279 w 4691512"/>
              <a:gd name="connsiteY108" fmla="*/ 1993535 h 2786219"/>
              <a:gd name="connsiteX109" fmla="*/ 3829205 w 4691512"/>
              <a:gd name="connsiteY109" fmla="*/ 1998826 h 2786219"/>
              <a:gd name="connsiteX110" fmla="*/ 3789829 w 4691512"/>
              <a:gd name="connsiteY110" fmla="*/ 1996710 h 2786219"/>
              <a:gd name="connsiteX111" fmla="*/ 3737208 w 4691512"/>
              <a:gd name="connsiteY111" fmla="*/ 1986479 h 2786219"/>
              <a:gd name="connsiteX112" fmla="*/ 3727543 w 4691512"/>
              <a:gd name="connsiteY112" fmla="*/ 1982599 h 2786219"/>
              <a:gd name="connsiteX113" fmla="*/ 3721099 w 4691512"/>
              <a:gd name="connsiteY113" fmla="*/ 1968135 h 2786219"/>
              <a:gd name="connsiteX114" fmla="*/ 3733628 w 4691512"/>
              <a:gd name="connsiteY114" fmla="*/ 1964607 h 2786219"/>
              <a:gd name="connsiteX115" fmla="*/ 4398658 w 4691512"/>
              <a:gd name="connsiteY115" fmla="*/ 1940441 h 2786219"/>
              <a:gd name="connsiteX116" fmla="*/ 4403362 w 4691512"/>
              <a:gd name="connsiteY116" fmla="*/ 1942596 h 2786219"/>
              <a:gd name="connsiteX117" fmla="*/ 4361387 w 4691512"/>
              <a:gd name="connsiteY117" fmla="*/ 1965935 h 2786219"/>
              <a:gd name="connsiteX118" fmla="*/ 4354512 w 4691512"/>
              <a:gd name="connsiteY118" fmla="*/ 1961626 h 2786219"/>
              <a:gd name="connsiteX119" fmla="*/ 4359578 w 4691512"/>
              <a:gd name="connsiteY119" fmla="*/ 1956240 h 2786219"/>
              <a:gd name="connsiteX120" fmla="*/ 4395040 w 4691512"/>
              <a:gd name="connsiteY120" fmla="*/ 1941159 h 2786219"/>
              <a:gd name="connsiteX121" fmla="*/ 4398658 w 4691512"/>
              <a:gd name="connsiteY121" fmla="*/ 1940441 h 2786219"/>
              <a:gd name="connsiteX122" fmla="*/ 4181284 w 4691512"/>
              <a:gd name="connsiteY122" fmla="*/ 1902194 h 2786219"/>
              <a:gd name="connsiteX123" fmla="*/ 4196128 w 4691512"/>
              <a:gd name="connsiteY123" fmla="*/ 1902914 h 2786219"/>
              <a:gd name="connsiteX124" fmla="*/ 4323520 w 4691512"/>
              <a:gd name="connsiteY124" fmla="*/ 1961236 h 2786219"/>
              <a:gd name="connsiteX125" fmla="*/ 4330717 w 4691512"/>
              <a:gd name="connsiteY125" fmla="*/ 1973476 h 2786219"/>
              <a:gd name="connsiteX126" fmla="*/ 4339354 w 4691512"/>
              <a:gd name="connsiteY126" fmla="*/ 1995436 h 2786219"/>
              <a:gd name="connsiteX127" fmla="*/ 4365264 w 4691512"/>
              <a:gd name="connsiteY127" fmla="*/ 2027837 h 2786219"/>
              <a:gd name="connsiteX128" fmla="*/ 4362026 w 4691512"/>
              <a:gd name="connsiteY128" fmla="*/ 2032157 h 2786219"/>
              <a:gd name="connsiteX129" fmla="*/ 4325679 w 4691512"/>
              <a:gd name="connsiteY129" fmla="*/ 2019197 h 2786219"/>
              <a:gd name="connsiteX130" fmla="*/ 4309486 w 4691512"/>
              <a:gd name="connsiteY130" fmla="*/ 2002637 h 2786219"/>
              <a:gd name="connsiteX131" fmla="*/ 4275658 w 4691512"/>
              <a:gd name="connsiteY131" fmla="*/ 1994716 h 2786219"/>
              <a:gd name="connsiteX132" fmla="*/ 4265942 w 4691512"/>
              <a:gd name="connsiteY132" fmla="*/ 2002997 h 2786219"/>
              <a:gd name="connsiteX133" fmla="*/ 4249028 w 4691512"/>
              <a:gd name="connsiteY133" fmla="*/ 2012357 h 2786219"/>
              <a:gd name="connsiteX134" fmla="*/ 4201886 w 4691512"/>
              <a:gd name="connsiteY134" fmla="*/ 1980316 h 2786219"/>
              <a:gd name="connsiteX135" fmla="*/ 4162301 w 4691512"/>
              <a:gd name="connsiteY135" fmla="*/ 1943595 h 2786219"/>
              <a:gd name="connsiteX136" fmla="*/ 4120557 w 4691512"/>
              <a:gd name="connsiteY136" fmla="*/ 1927755 h 2786219"/>
              <a:gd name="connsiteX137" fmla="*/ 4115159 w 4691512"/>
              <a:gd name="connsiteY137" fmla="*/ 1922355 h 2786219"/>
              <a:gd name="connsiteX138" fmla="*/ 4118758 w 4691512"/>
              <a:gd name="connsiteY138" fmla="*/ 1915875 h 2786219"/>
              <a:gd name="connsiteX139" fmla="*/ 4136031 w 4691512"/>
              <a:gd name="connsiteY139" fmla="*/ 1914795 h 2786219"/>
              <a:gd name="connsiteX140" fmla="*/ 4169139 w 4691512"/>
              <a:gd name="connsiteY140" fmla="*/ 1909034 h 2786219"/>
              <a:gd name="connsiteX141" fmla="*/ 4181284 w 4691512"/>
              <a:gd name="connsiteY141" fmla="*/ 1902194 h 2786219"/>
              <a:gd name="connsiteX142" fmla="*/ 4111417 w 4691512"/>
              <a:gd name="connsiteY142" fmla="*/ 1880736 h 2786219"/>
              <a:gd name="connsiteX143" fmla="*/ 4132781 w 4691512"/>
              <a:gd name="connsiteY143" fmla="*/ 1895818 h 2786219"/>
              <a:gd name="connsiteX144" fmla="*/ 4119606 w 4691512"/>
              <a:gd name="connsiteY144" fmla="*/ 1908324 h 2786219"/>
              <a:gd name="connsiteX145" fmla="*/ 4097886 w 4691512"/>
              <a:gd name="connsiteY145" fmla="*/ 1893611 h 2786219"/>
              <a:gd name="connsiteX146" fmla="*/ 4111417 w 4691512"/>
              <a:gd name="connsiteY146" fmla="*/ 1880736 h 2786219"/>
              <a:gd name="connsiteX147" fmla="*/ 3995375 w 4691512"/>
              <a:gd name="connsiteY147" fmla="*/ 1855438 h 2786219"/>
              <a:gd name="connsiteX148" fmla="*/ 3980897 w 4691512"/>
              <a:gd name="connsiteY148" fmla="*/ 1867714 h 2786219"/>
              <a:gd name="connsiteX149" fmla="*/ 3941444 w 4691512"/>
              <a:gd name="connsiteY149" fmla="*/ 1868797 h 2786219"/>
              <a:gd name="connsiteX150" fmla="*/ 3930224 w 4691512"/>
              <a:gd name="connsiteY150" fmla="*/ 1877463 h 2786219"/>
              <a:gd name="connsiteX151" fmla="*/ 3945064 w 4691512"/>
              <a:gd name="connsiteY151" fmla="*/ 1888655 h 2786219"/>
              <a:gd name="connsiteX152" fmla="*/ 3966781 w 4691512"/>
              <a:gd name="connsiteY152" fmla="*/ 1883240 h 2786219"/>
              <a:gd name="connsiteX153" fmla="*/ 3967867 w 4691512"/>
              <a:gd name="connsiteY153" fmla="*/ 1886850 h 2786219"/>
              <a:gd name="connsiteX154" fmla="*/ 3958818 w 4691512"/>
              <a:gd name="connsiteY154" fmla="*/ 1926205 h 2786219"/>
              <a:gd name="connsiteX155" fmla="*/ 3954113 w 4691512"/>
              <a:gd name="connsiteY155" fmla="*/ 1942091 h 2786219"/>
              <a:gd name="connsiteX156" fmla="*/ 3942168 w 4691512"/>
              <a:gd name="connsiteY156" fmla="*/ 1932343 h 2786219"/>
              <a:gd name="connsiteX157" fmla="*/ 3935653 w 4691512"/>
              <a:gd name="connsiteY157" fmla="*/ 1925483 h 2786219"/>
              <a:gd name="connsiteX158" fmla="*/ 3930224 w 4691512"/>
              <a:gd name="connsiteY158" fmla="*/ 1932704 h 2786219"/>
              <a:gd name="connsiteX159" fmla="*/ 3919003 w 4691512"/>
              <a:gd name="connsiteY159" fmla="*/ 1954367 h 2786219"/>
              <a:gd name="connsiteX160" fmla="*/ 3913574 w 4691512"/>
              <a:gd name="connsiteY160" fmla="*/ 1893710 h 2786219"/>
              <a:gd name="connsiteX161" fmla="*/ 3962076 w 4691512"/>
              <a:gd name="connsiteY161" fmla="*/ 1856883 h 2786219"/>
              <a:gd name="connsiteX162" fmla="*/ 3995375 w 4691512"/>
              <a:gd name="connsiteY162" fmla="*/ 1855438 h 2786219"/>
              <a:gd name="connsiteX163" fmla="*/ 3579949 w 4691512"/>
              <a:gd name="connsiteY163" fmla="*/ 1791068 h 2786219"/>
              <a:gd name="connsiteX164" fmla="*/ 3604111 w 4691512"/>
              <a:gd name="connsiteY164" fmla="*/ 1803669 h 2786219"/>
              <a:gd name="connsiteX165" fmla="*/ 3676598 w 4691512"/>
              <a:gd name="connsiteY165" fmla="*/ 1865952 h 2786219"/>
              <a:gd name="connsiteX166" fmla="*/ 3717709 w 4691512"/>
              <a:gd name="connsiteY166" fmla="*/ 1919955 h 2786219"/>
              <a:gd name="connsiteX167" fmla="*/ 3719152 w 4691512"/>
              <a:gd name="connsiteY167" fmla="*/ 1926435 h 2786219"/>
              <a:gd name="connsiteX168" fmla="*/ 3717709 w 4691512"/>
              <a:gd name="connsiteY168" fmla="*/ 1940475 h 2786219"/>
              <a:gd name="connsiteX169" fmla="*/ 3709775 w 4691512"/>
              <a:gd name="connsiteY169" fmla="*/ 1954516 h 2786219"/>
              <a:gd name="connsiteX170" fmla="*/ 3688498 w 4691512"/>
              <a:gd name="connsiteY170" fmla="*/ 1951636 h 2786219"/>
              <a:gd name="connsiteX171" fmla="*/ 3636207 w 4691512"/>
              <a:gd name="connsiteY171" fmla="*/ 1892953 h 2786219"/>
              <a:gd name="connsiteX172" fmla="*/ 3571294 w 4691512"/>
              <a:gd name="connsiteY172" fmla="*/ 1804389 h 2786219"/>
              <a:gd name="connsiteX173" fmla="*/ 3565524 w 4691512"/>
              <a:gd name="connsiteY173" fmla="*/ 1793228 h 2786219"/>
              <a:gd name="connsiteX174" fmla="*/ 3579949 w 4691512"/>
              <a:gd name="connsiteY174" fmla="*/ 1791068 h 2786219"/>
              <a:gd name="connsiteX175" fmla="*/ 3878633 w 4691512"/>
              <a:gd name="connsiteY175" fmla="*/ 1773466 h 2786219"/>
              <a:gd name="connsiteX176" fmla="*/ 3889835 w 4691512"/>
              <a:gd name="connsiteY176" fmla="*/ 1778880 h 2786219"/>
              <a:gd name="connsiteX177" fmla="*/ 3898080 w 4691512"/>
              <a:gd name="connsiteY177" fmla="*/ 1801620 h 2786219"/>
              <a:gd name="connsiteX178" fmla="*/ 3895212 w 4691512"/>
              <a:gd name="connsiteY178" fmla="*/ 1846740 h 2786219"/>
              <a:gd name="connsiteX179" fmla="*/ 3894854 w 4691512"/>
              <a:gd name="connsiteY179" fmla="*/ 1862261 h 2786219"/>
              <a:gd name="connsiteX180" fmla="*/ 3866893 w 4691512"/>
              <a:gd name="connsiteY180" fmla="*/ 1918209 h 2786219"/>
              <a:gd name="connsiteX181" fmla="*/ 3853630 w 4691512"/>
              <a:gd name="connsiteY181" fmla="*/ 1933730 h 2786219"/>
              <a:gd name="connsiteX182" fmla="*/ 3794842 w 4691512"/>
              <a:gd name="connsiteY182" fmla="*/ 1920736 h 2786219"/>
              <a:gd name="connsiteX183" fmla="*/ 3784446 w 4691512"/>
              <a:gd name="connsiteY183" fmla="*/ 1910990 h 2786219"/>
              <a:gd name="connsiteX184" fmla="*/ 3764372 w 4691512"/>
              <a:gd name="connsiteY184" fmla="*/ 1870563 h 2786219"/>
              <a:gd name="connsiteX185" fmla="*/ 3777277 w 4691512"/>
              <a:gd name="connsiteY185" fmla="*/ 1848906 h 2786219"/>
              <a:gd name="connsiteX186" fmla="*/ 3803086 w 4691512"/>
              <a:gd name="connsiteY186" fmla="*/ 1836633 h 2786219"/>
              <a:gd name="connsiteX187" fmla="*/ 3866893 w 4691512"/>
              <a:gd name="connsiteY187" fmla="*/ 1777797 h 2786219"/>
              <a:gd name="connsiteX188" fmla="*/ 3878633 w 4691512"/>
              <a:gd name="connsiteY188" fmla="*/ 1773466 h 2786219"/>
              <a:gd name="connsiteX189" fmla="*/ 3337246 w 4691512"/>
              <a:gd name="connsiteY189" fmla="*/ 1735653 h 2786219"/>
              <a:gd name="connsiteX190" fmla="*/ 3354481 w 4691512"/>
              <a:gd name="connsiteY190" fmla="*/ 1768963 h 2786219"/>
              <a:gd name="connsiteX191" fmla="*/ 3341555 w 4691512"/>
              <a:gd name="connsiteY191" fmla="*/ 1776204 h 2786219"/>
              <a:gd name="connsiteX192" fmla="*/ 3334373 w 4691512"/>
              <a:gd name="connsiteY192" fmla="*/ 1770049 h 2786219"/>
              <a:gd name="connsiteX193" fmla="*/ 3337246 w 4691512"/>
              <a:gd name="connsiteY193" fmla="*/ 1735653 h 2786219"/>
              <a:gd name="connsiteX194" fmla="*/ 4003857 w 4691512"/>
              <a:gd name="connsiteY194" fmla="*/ 1730820 h 2786219"/>
              <a:gd name="connsiteX195" fmla="*/ 4012866 w 4691512"/>
              <a:gd name="connsiteY195" fmla="*/ 1734553 h 2786219"/>
              <a:gd name="connsiteX196" fmla="*/ 4016870 w 4691512"/>
              <a:gd name="connsiteY196" fmla="*/ 1759022 h 2786219"/>
              <a:gd name="connsiteX197" fmla="*/ 4008498 w 4691512"/>
              <a:gd name="connsiteY197" fmla="*/ 1773415 h 2786219"/>
              <a:gd name="connsiteX198" fmla="*/ 3989205 w 4691512"/>
              <a:gd name="connsiteY198" fmla="*/ 1775214 h 2786219"/>
              <a:gd name="connsiteX199" fmla="*/ 3960812 w 4691512"/>
              <a:gd name="connsiteY199" fmla="*/ 1748946 h 2786219"/>
              <a:gd name="connsiteX200" fmla="*/ 3975009 w 4691512"/>
              <a:gd name="connsiteY200" fmla="*/ 1743189 h 2786219"/>
              <a:gd name="connsiteX201" fmla="*/ 3993209 w 4691512"/>
              <a:gd name="connsiteY201" fmla="*/ 1735992 h 2786219"/>
              <a:gd name="connsiteX202" fmla="*/ 4003857 w 4691512"/>
              <a:gd name="connsiteY202" fmla="*/ 1730820 h 2786219"/>
              <a:gd name="connsiteX203" fmla="*/ 3929559 w 4691512"/>
              <a:gd name="connsiteY203" fmla="*/ 1583253 h 2786219"/>
              <a:gd name="connsiteX204" fmla="*/ 3942656 w 4691512"/>
              <a:gd name="connsiteY204" fmla="*/ 1589312 h 2786219"/>
              <a:gd name="connsiteX205" fmla="*/ 3947386 w 4691512"/>
              <a:gd name="connsiteY205" fmla="*/ 1610694 h 2786219"/>
              <a:gd name="connsiteX206" fmla="*/ 3939746 w 4691512"/>
              <a:gd name="connsiteY206" fmla="*/ 1646332 h 2786219"/>
              <a:gd name="connsiteX207" fmla="*/ 3935016 w 4691512"/>
              <a:gd name="connsiteY207" fmla="*/ 1652390 h 2786219"/>
              <a:gd name="connsiteX208" fmla="*/ 3929196 w 4691512"/>
              <a:gd name="connsiteY208" fmla="*/ 1649183 h 2786219"/>
              <a:gd name="connsiteX209" fmla="*/ 3913188 w 4691512"/>
              <a:gd name="connsiteY209" fmla="*/ 1617109 h 2786219"/>
              <a:gd name="connsiteX210" fmla="*/ 3919737 w 4691512"/>
              <a:gd name="connsiteY210" fmla="*/ 1591806 h 2786219"/>
              <a:gd name="connsiteX211" fmla="*/ 3929559 w 4691512"/>
              <a:gd name="connsiteY211" fmla="*/ 1583253 h 2786219"/>
              <a:gd name="connsiteX212" fmla="*/ 1102025 w 4691512"/>
              <a:gd name="connsiteY212" fmla="*/ 1568319 h 2786219"/>
              <a:gd name="connsiteX213" fmla="*/ 1150376 w 4691512"/>
              <a:gd name="connsiteY213" fmla="*/ 1582931 h 2786219"/>
              <a:gd name="connsiteX214" fmla="*/ 1152167 w 4691512"/>
              <a:gd name="connsiteY214" fmla="*/ 1588989 h 2786219"/>
              <a:gd name="connsiteX215" fmla="*/ 1116351 w 4691512"/>
              <a:gd name="connsiteY215" fmla="*/ 1595760 h 2786219"/>
              <a:gd name="connsiteX216" fmla="*/ 1097728 w 4691512"/>
              <a:gd name="connsiteY216" fmla="*/ 1572239 h 2786219"/>
              <a:gd name="connsiteX217" fmla="*/ 1102025 w 4691512"/>
              <a:gd name="connsiteY217" fmla="*/ 1568319 h 2786219"/>
              <a:gd name="connsiteX218" fmla="*/ 3765075 w 4691512"/>
              <a:gd name="connsiteY218" fmla="*/ 1559808 h 2786219"/>
              <a:gd name="connsiteX219" fmla="*/ 3771735 w 4691512"/>
              <a:gd name="connsiteY219" fmla="*/ 1568966 h 2786219"/>
              <a:gd name="connsiteX220" fmla="*/ 3752107 w 4691512"/>
              <a:gd name="connsiteY220" fmla="*/ 1582521 h 2786219"/>
              <a:gd name="connsiteX221" fmla="*/ 3747551 w 4691512"/>
              <a:gd name="connsiteY221" fmla="*/ 1572263 h 2786219"/>
              <a:gd name="connsiteX222" fmla="*/ 3765075 w 4691512"/>
              <a:gd name="connsiteY222" fmla="*/ 1559808 h 2786219"/>
              <a:gd name="connsiteX223" fmla="*/ 962799 w 4691512"/>
              <a:gd name="connsiteY223" fmla="*/ 1514480 h 2786219"/>
              <a:gd name="connsiteX224" fmla="*/ 1063018 w 4691512"/>
              <a:gd name="connsiteY224" fmla="*/ 1552836 h 2786219"/>
              <a:gd name="connsiteX225" fmla="*/ 1067313 w 4691512"/>
              <a:gd name="connsiteY225" fmla="*/ 1559289 h 2786219"/>
              <a:gd name="connsiteX226" fmla="*/ 1060513 w 4691512"/>
              <a:gd name="connsiteY226" fmla="*/ 1565024 h 2786219"/>
              <a:gd name="connsiteX227" fmla="*/ 1024362 w 4691512"/>
              <a:gd name="connsiteY227" fmla="*/ 1556421 h 2786219"/>
              <a:gd name="connsiteX228" fmla="*/ 945976 w 4691512"/>
              <a:gd name="connsiteY228" fmla="*/ 1527385 h 2786219"/>
              <a:gd name="connsiteX229" fmla="*/ 936312 w 4691512"/>
              <a:gd name="connsiteY229" fmla="*/ 1527385 h 2786219"/>
              <a:gd name="connsiteX230" fmla="*/ 933449 w 4691512"/>
              <a:gd name="connsiteY230" fmla="*/ 1524517 h 2786219"/>
              <a:gd name="connsiteX231" fmla="*/ 962799 w 4691512"/>
              <a:gd name="connsiteY231" fmla="*/ 1514480 h 2786219"/>
              <a:gd name="connsiteX232" fmla="*/ 3919324 w 4691512"/>
              <a:gd name="connsiteY232" fmla="*/ 1470238 h 2786219"/>
              <a:gd name="connsiteX233" fmla="*/ 3923233 w 4691512"/>
              <a:gd name="connsiteY233" fmla="*/ 1474976 h 2786219"/>
              <a:gd name="connsiteX234" fmla="*/ 3920390 w 4691512"/>
              <a:gd name="connsiteY234" fmla="*/ 1502961 h 2786219"/>
              <a:gd name="connsiteX235" fmla="*/ 3909372 w 4691512"/>
              <a:gd name="connsiteY235" fmla="*/ 1511463 h 2786219"/>
              <a:gd name="connsiteX236" fmla="*/ 3912216 w 4691512"/>
              <a:gd name="connsiteY236" fmla="*/ 1473205 h 2786219"/>
              <a:gd name="connsiteX237" fmla="*/ 3919324 w 4691512"/>
              <a:gd name="connsiteY237" fmla="*/ 1470238 h 2786219"/>
              <a:gd name="connsiteX238" fmla="*/ 4021137 w 4691512"/>
              <a:gd name="connsiteY238" fmla="*/ 1307028 h 2786219"/>
              <a:gd name="connsiteX239" fmla="*/ 4042367 w 4691512"/>
              <a:gd name="connsiteY239" fmla="*/ 1337978 h 2786219"/>
              <a:gd name="connsiteX240" fmla="*/ 4033731 w 4691512"/>
              <a:gd name="connsiteY240" fmla="*/ 1345988 h 2786219"/>
              <a:gd name="connsiteX241" fmla="*/ 4025455 w 4691512"/>
              <a:gd name="connsiteY241" fmla="*/ 1337978 h 2786219"/>
              <a:gd name="connsiteX242" fmla="*/ 4021137 w 4691512"/>
              <a:gd name="connsiteY242" fmla="*/ 1307028 h 2786219"/>
              <a:gd name="connsiteX243" fmla="*/ 4074848 w 4691512"/>
              <a:gd name="connsiteY243" fmla="*/ 1294328 h 2786219"/>
              <a:gd name="connsiteX244" fmla="*/ 4074848 w 4691512"/>
              <a:gd name="connsiteY244" fmla="*/ 1302641 h 2786219"/>
              <a:gd name="connsiteX245" fmla="*/ 4058920 w 4691512"/>
              <a:gd name="connsiteY245" fmla="*/ 1313032 h 2786219"/>
              <a:gd name="connsiteX246" fmla="*/ 4055586 w 4691512"/>
              <a:gd name="connsiteY246" fmla="*/ 1311646 h 2786219"/>
              <a:gd name="connsiteX247" fmla="*/ 4056698 w 4691512"/>
              <a:gd name="connsiteY247" fmla="*/ 1300216 h 2786219"/>
              <a:gd name="connsiteX248" fmla="*/ 4074848 w 4691512"/>
              <a:gd name="connsiteY248" fmla="*/ 1294328 h 2786219"/>
              <a:gd name="connsiteX249" fmla="*/ 2347024 w 4691512"/>
              <a:gd name="connsiteY249" fmla="*/ 1278097 h 2786219"/>
              <a:gd name="connsiteX250" fmla="*/ 2357185 w 4691512"/>
              <a:gd name="connsiteY250" fmla="*/ 1282672 h 2786219"/>
              <a:gd name="connsiteX251" fmla="*/ 2355346 w 4691512"/>
              <a:gd name="connsiteY251" fmla="*/ 1295981 h 2786219"/>
              <a:gd name="connsiteX252" fmla="*/ 2328862 w 4691512"/>
              <a:gd name="connsiteY252" fmla="*/ 1286000 h 2786219"/>
              <a:gd name="connsiteX253" fmla="*/ 2347024 w 4691512"/>
              <a:gd name="connsiteY253" fmla="*/ 1278097 h 2786219"/>
              <a:gd name="connsiteX254" fmla="*/ 2271193 w 4691512"/>
              <a:gd name="connsiteY254" fmla="*/ 1229242 h 2786219"/>
              <a:gd name="connsiteX255" fmla="*/ 2280891 w 4691512"/>
              <a:gd name="connsiteY255" fmla="*/ 1243349 h 2786219"/>
              <a:gd name="connsiteX256" fmla="*/ 2269461 w 4691512"/>
              <a:gd name="connsiteY256" fmla="*/ 1257456 h 2786219"/>
              <a:gd name="connsiteX257" fmla="*/ 2262880 w 4691512"/>
              <a:gd name="connsiteY257" fmla="*/ 1243711 h 2786219"/>
              <a:gd name="connsiteX258" fmla="*/ 2271193 w 4691512"/>
              <a:gd name="connsiteY258" fmla="*/ 1229242 h 2786219"/>
              <a:gd name="connsiteX259" fmla="*/ 4131456 w 4691512"/>
              <a:gd name="connsiteY259" fmla="*/ 1147053 h 2786219"/>
              <a:gd name="connsiteX260" fmla="*/ 4146505 w 4691512"/>
              <a:gd name="connsiteY260" fmla="*/ 1151395 h 2786219"/>
              <a:gd name="connsiteX261" fmla="*/ 4156538 w 4691512"/>
              <a:gd name="connsiteY261" fmla="*/ 1188660 h 2786219"/>
              <a:gd name="connsiteX262" fmla="*/ 4159763 w 4691512"/>
              <a:gd name="connsiteY262" fmla="*/ 1247272 h 2786219"/>
              <a:gd name="connsiteX263" fmla="*/ 4148297 w 4691512"/>
              <a:gd name="connsiteY263" fmla="*/ 1263553 h 2786219"/>
              <a:gd name="connsiteX264" fmla="*/ 4111031 w 4691512"/>
              <a:gd name="connsiteY264" fmla="*/ 1279834 h 2786219"/>
              <a:gd name="connsiteX265" fmla="*/ 4104582 w 4691512"/>
              <a:gd name="connsiteY265" fmla="*/ 1291050 h 2786219"/>
              <a:gd name="connsiteX266" fmla="*/ 4088815 w 4691512"/>
              <a:gd name="connsiteY266" fmla="*/ 1294668 h 2786219"/>
              <a:gd name="connsiteX267" fmla="*/ 4059433 w 4691512"/>
              <a:gd name="connsiteY267" fmla="*/ 1289603 h 2786219"/>
              <a:gd name="connsiteX268" fmla="*/ 4035425 w 4691512"/>
              <a:gd name="connsiteY268" fmla="*/ 1284538 h 2786219"/>
              <a:gd name="connsiteX269" fmla="*/ 4066241 w 4691512"/>
              <a:gd name="connsiteY269" fmla="*/ 1262830 h 2786219"/>
              <a:gd name="connsiteX270" fmla="*/ 4094190 w 4691512"/>
              <a:gd name="connsiteY270" fmla="*/ 1244378 h 2786219"/>
              <a:gd name="connsiteX271" fmla="*/ 4103148 w 4691512"/>
              <a:gd name="connsiteY271" fmla="*/ 1233162 h 2786219"/>
              <a:gd name="connsiteX272" fmla="*/ 4124289 w 4691512"/>
              <a:gd name="connsiteY272" fmla="*/ 1182871 h 2786219"/>
              <a:gd name="connsiteX273" fmla="*/ 4125723 w 4691512"/>
              <a:gd name="connsiteY273" fmla="*/ 1158269 h 2786219"/>
              <a:gd name="connsiteX274" fmla="*/ 4131456 w 4691512"/>
              <a:gd name="connsiteY274" fmla="*/ 1147053 h 2786219"/>
              <a:gd name="connsiteX275" fmla="*/ 2608806 w 4691512"/>
              <a:gd name="connsiteY275" fmla="*/ 1134354 h 2786219"/>
              <a:gd name="connsiteX276" fmla="*/ 2626949 w 4691512"/>
              <a:gd name="connsiteY276" fmla="*/ 1142682 h 2786219"/>
              <a:gd name="connsiteX277" fmla="*/ 2614249 w 4691512"/>
              <a:gd name="connsiteY277" fmla="*/ 1154267 h 2786219"/>
              <a:gd name="connsiteX278" fmla="*/ 2601912 w 4691512"/>
              <a:gd name="connsiteY278" fmla="*/ 1140509 h 2786219"/>
              <a:gd name="connsiteX279" fmla="*/ 2608806 w 4691512"/>
              <a:gd name="connsiteY279" fmla="*/ 1134354 h 2786219"/>
              <a:gd name="connsiteX280" fmla="*/ 4122188 w 4691512"/>
              <a:gd name="connsiteY280" fmla="*/ 1048538 h 2786219"/>
              <a:gd name="connsiteX281" fmla="*/ 4133756 w 4691512"/>
              <a:gd name="connsiteY281" fmla="*/ 1051257 h 2786219"/>
              <a:gd name="connsiteX282" fmla="*/ 4171353 w 4691512"/>
              <a:gd name="connsiteY282" fmla="*/ 1071566 h 2786219"/>
              <a:gd name="connsiteX283" fmla="*/ 4175330 w 4691512"/>
              <a:gd name="connsiteY283" fmla="*/ 1088249 h 2786219"/>
              <a:gd name="connsiteX284" fmla="*/ 4157254 w 4691512"/>
              <a:gd name="connsiteY284" fmla="*/ 1107107 h 2786219"/>
              <a:gd name="connsiteX285" fmla="*/ 4148578 w 4691512"/>
              <a:gd name="connsiteY285" fmla="*/ 1109283 h 2786219"/>
              <a:gd name="connsiteX286" fmla="*/ 4121103 w 4691512"/>
              <a:gd name="connsiteY286" fmla="*/ 1128867 h 2786219"/>
              <a:gd name="connsiteX287" fmla="*/ 4113511 w 4691512"/>
              <a:gd name="connsiteY287" fmla="*/ 1099129 h 2786219"/>
              <a:gd name="connsiteX288" fmla="*/ 4119296 w 4691512"/>
              <a:gd name="connsiteY288" fmla="*/ 1061049 h 2786219"/>
              <a:gd name="connsiteX289" fmla="*/ 4122188 w 4691512"/>
              <a:gd name="connsiteY289" fmla="*/ 1048538 h 2786219"/>
              <a:gd name="connsiteX290" fmla="*/ 1294321 w 4691512"/>
              <a:gd name="connsiteY290" fmla="*/ 1040328 h 2786219"/>
              <a:gd name="connsiteX291" fmla="*/ 1309339 w 4691512"/>
              <a:gd name="connsiteY291" fmla="*/ 1047472 h 2786219"/>
              <a:gd name="connsiteX292" fmla="*/ 1307942 w 4691512"/>
              <a:gd name="connsiteY292" fmla="*/ 1051984 h 2786219"/>
              <a:gd name="connsiteX293" fmla="*/ 1292225 w 4691512"/>
              <a:gd name="connsiteY293" fmla="*/ 1044840 h 2786219"/>
              <a:gd name="connsiteX294" fmla="*/ 1294321 w 4691512"/>
              <a:gd name="connsiteY294" fmla="*/ 1040328 h 2786219"/>
              <a:gd name="connsiteX295" fmla="*/ 1396726 w 4691512"/>
              <a:gd name="connsiteY295" fmla="*/ 1018103 h 2786219"/>
              <a:gd name="connsiteX296" fmla="*/ 1394215 w 4691512"/>
              <a:gd name="connsiteY296" fmla="*/ 1031132 h 2786219"/>
              <a:gd name="connsiteX297" fmla="*/ 1401030 w 4691512"/>
              <a:gd name="connsiteY297" fmla="*/ 1049590 h 2786219"/>
              <a:gd name="connsiteX298" fmla="*/ 1407846 w 4691512"/>
              <a:gd name="connsiteY298" fmla="*/ 1051762 h 2786219"/>
              <a:gd name="connsiteX299" fmla="*/ 1422553 w 4691512"/>
              <a:gd name="connsiteY299" fmla="*/ 1064429 h 2786219"/>
              <a:gd name="connsiteX300" fmla="*/ 1404617 w 4691512"/>
              <a:gd name="connsiteY300" fmla="*/ 1087591 h 2786219"/>
              <a:gd name="connsiteX301" fmla="*/ 1354038 w 4691512"/>
              <a:gd name="connsiteY301" fmla="*/ 1083610 h 2786219"/>
              <a:gd name="connsiteX302" fmla="*/ 1350451 w 4691512"/>
              <a:gd name="connsiteY302" fmla="*/ 1074924 h 2786219"/>
              <a:gd name="connsiteX303" fmla="*/ 1381301 w 4691512"/>
              <a:gd name="connsiteY303" fmla="*/ 1027875 h 2786219"/>
              <a:gd name="connsiteX304" fmla="*/ 1396726 w 4691512"/>
              <a:gd name="connsiteY304" fmla="*/ 1018103 h 2786219"/>
              <a:gd name="connsiteX305" fmla="*/ 2050688 w 4691512"/>
              <a:gd name="connsiteY305" fmla="*/ 960092 h 2786219"/>
              <a:gd name="connsiteX306" fmla="*/ 2058292 w 4691512"/>
              <a:gd name="connsiteY306" fmla="*/ 960092 h 2786219"/>
              <a:gd name="connsiteX307" fmla="*/ 2070240 w 4691512"/>
              <a:gd name="connsiteY307" fmla="*/ 979312 h 2786219"/>
              <a:gd name="connsiteX308" fmla="*/ 2065171 w 4691512"/>
              <a:gd name="connsiteY308" fmla="*/ 1007234 h 2786219"/>
              <a:gd name="connsiteX309" fmla="*/ 2025706 w 4691512"/>
              <a:gd name="connsiteY309" fmla="*/ 1027541 h 2786219"/>
              <a:gd name="connsiteX310" fmla="*/ 2020999 w 4691512"/>
              <a:gd name="connsiteY310" fmla="*/ 1022827 h 2786219"/>
              <a:gd name="connsiteX311" fmla="*/ 2050688 w 4691512"/>
              <a:gd name="connsiteY311" fmla="*/ 960092 h 2786219"/>
              <a:gd name="connsiteX312" fmla="*/ 427089 w 4691512"/>
              <a:gd name="connsiteY312" fmla="*/ 945435 h 2786219"/>
              <a:gd name="connsiteX313" fmla="*/ 447857 w 4691512"/>
              <a:gd name="connsiteY313" fmla="*/ 962909 h 2786219"/>
              <a:gd name="connsiteX314" fmla="*/ 457330 w 4691512"/>
              <a:gd name="connsiteY314" fmla="*/ 981096 h 2786219"/>
              <a:gd name="connsiteX315" fmla="*/ 454415 w 4691512"/>
              <a:gd name="connsiteY315" fmla="*/ 993935 h 2786219"/>
              <a:gd name="connsiteX316" fmla="*/ 443484 w 4691512"/>
              <a:gd name="connsiteY316" fmla="*/ 990725 h 2786219"/>
              <a:gd name="connsiteX317" fmla="*/ 418709 w 4691512"/>
              <a:gd name="connsiteY317" fmla="*/ 958986 h 2786219"/>
              <a:gd name="connsiteX318" fmla="*/ 427089 w 4691512"/>
              <a:gd name="connsiteY318" fmla="*/ 945435 h 2786219"/>
              <a:gd name="connsiteX319" fmla="*/ 2091908 w 4691512"/>
              <a:gd name="connsiteY319" fmla="*/ 888774 h 2786219"/>
              <a:gd name="connsiteX320" fmla="*/ 2099615 w 4691512"/>
              <a:gd name="connsiteY320" fmla="*/ 895347 h 2786219"/>
              <a:gd name="connsiteX321" fmla="*/ 2103604 w 4691512"/>
              <a:gd name="connsiteY321" fmla="*/ 901470 h 2786219"/>
              <a:gd name="connsiteX322" fmla="*/ 2114122 w 4691512"/>
              <a:gd name="connsiteY322" fmla="*/ 931366 h 2786219"/>
              <a:gd name="connsiteX323" fmla="*/ 2119925 w 4691512"/>
              <a:gd name="connsiteY323" fmla="*/ 948655 h 2786219"/>
              <a:gd name="connsiteX324" fmla="*/ 2143137 w 4691512"/>
              <a:gd name="connsiteY324" fmla="*/ 980352 h 2786219"/>
              <a:gd name="connsiteX325" fmla="*/ 2162722 w 4691512"/>
              <a:gd name="connsiteY325" fmla="*/ 1004484 h 2786219"/>
              <a:gd name="connsiteX326" fmla="*/ 2167437 w 4691512"/>
              <a:gd name="connsiteY326" fmla="*/ 1017811 h 2786219"/>
              <a:gd name="connsiteX327" fmla="*/ 2136246 w 4691512"/>
              <a:gd name="connsiteY327" fmla="*/ 1048788 h 2786219"/>
              <a:gd name="connsiteX328" fmla="*/ 2085833 w 4691512"/>
              <a:gd name="connsiteY328" fmla="*/ 1057432 h 2786219"/>
              <a:gd name="connsiteX329" fmla="*/ 2081118 w 4691512"/>
              <a:gd name="connsiteY329" fmla="*/ 1052029 h 2786219"/>
              <a:gd name="connsiteX330" fmla="*/ 2105781 w 4691512"/>
              <a:gd name="connsiteY330" fmla="*/ 1039062 h 2786219"/>
              <a:gd name="connsiteX331" fmla="*/ 2094537 w 4691512"/>
              <a:gd name="connsiteY331" fmla="*/ 1005925 h 2786219"/>
              <a:gd name="connsiteX332" fmla="*/ 2100703 w 4691512"/>
              <a:gd name="connsiteY332" fmla="*/ 995480 h 2786219"/>
              <a:gd name="connsiteX333" fmla="*/ 2094537 w 4691512"/>
              <a:gd name="connsiteY333" fmla="*/ 965944 h 2786219"/>
              <a:gd name="connsiteX334" fmla="*/ 2084382 w 4691512"/>
              <a:gd name="connsiteY334" fmla="*/ 952257 h 2786219"/>
              <a:gd name="connsiteX335" fmla="*/ 2077491 w 4691512"/>
              <a:gd name="connsiteY335" fmla="*/ 933887 h 2786219"/>
              <a:gd name="connsiteX336" fmla="*/ 2083657 w 4691512"/>
              <a:gd name="connsiteY336" fmla="*/ 893546 h 2786219"/>
              <a:gd name="connsiteX337" fmla="*/ 2091908 w 4691512"/>
              <a:gd name="connsiteY337" fmla="*/ 888774 h 2786219"/>
              <a:gd name="connsiteX338" fmla="*/ 385419 w 4691512"/>
              <a:gd name="connsiteY338" fmla="*/ 853003 h 2786219"/>
              <a:gd name="connsiteX339" fmla="*/ 383016 w 4691512"/>
              <a:gd name="connsiteY339" fmla="*/ 874858 h 2786219"/>
              <a:gd name="connsiteX340" fmla="*/ 377868 w 4691512"/>
              <a:gd name="connsiteY340" fmla="*/ 873747 h 2786219"/>
              <a:gd name="connsiteX341" fmla="*/ 385419 w 4691512"/>
              <a:gd name="connsiteY341" fmla="*/ 853003 h 2786219"/>
              <a:gd name="connsiteX342" fmla="*/ 4053754 w 4691512"/>
              <a:gd name="connsiteY342" fmla="*/ 839436 h 2786219"/>
              <a:gd name="connsiteX343" fmla="*/ 4061692 w 4691512"/>
              <a:gd name="connsiteY343" fmla="*/ 842675 h 2786219"/>
              <a:gd name="connsiteX344" fmla="*/ 4068547 w 4691512"/>
              <a:gd name="connsiteY344" fmla="*/ 851313 h 2786219"/>
              <a:gd name="connsiteX345" fmla="*/ 4108234 w 4691512"/>
              <a:gd name="connsiteY345" fmla="*/ 927256 h 2786219"/>
              <a:gd name="connsiteX346" fmla="*/ 4109677 w 4691512"/>
              <a:gd name="connsiteY346" fmla="*/ 945252 h 2786219"/>
              <a:gd name="connsiteX347" fmla="*/ 4115089 w 4691512"/>
              <a:gd name="connsiteY347" fmla="*/ 989882 h 2786219"/>
              <a:gd name="connsiteX348" fmla="*/ 4121944 w 4691512"/>
              <a:gd name="connsiteY348" fmla="*/ 999960 h 2786219"/>
              <a:gd name="connsiteX349" fmla="*/ 4115450 w 4691512"/>
              <a:gd name="connsiteY349" fmla="*/ 1015796 h 2786219"/>
              <a:gd name="connsiteX350" fmla="*/ 4105709 w 4691512"/>
              <a:gd name="connsiteY350" fmla="*/ 1007158 h 2786219"/>
              <a:gd name="connsiteX351" fmla="*/ 4076845 w 4691512"/>
              <a:gd name="connsiteY351" fmla="*/ 917539 h 2786219"/>
              <a:gd name="connsiteX352" fmla="*/ 4060609 w 4691512"/>
              <a:gd name="connsiteY352" fmla="*/ 885866 h 2786219"/>
              <a:gd name="connsiteX353" fmla="*/ 4046538 w 4691512"/>
              <a:gd name="connsiteY353" fmla="*/ 848074 h 2786219"/>
              <a:gd name="connsiteX354" fmla="*/ 4053754 w 4691512"/>
              <a:gd name="connsiteY354" fmla="*/ 839436 h 2786219"/>
              <a:gd name="connsiteX355" fmla="*/ 1950729 w 4691512"/>
              <a:gd name="connsiteY355" fmla="*/ 697643 h 2786219"/>
              <a:gd name="connsiteX356" fmla="*/ 1974197 w 4691512"/>
              <a:gd name="connsiteY356" fmla="*/ 713845 h 2786219"/>
              <a:gd name="connsiteX357" fmla="*/ 1969864 w 4691512"/>
              <a:gd name="connsiteY357" fmla="*/ 740489 h 2786219"/>
              <a:gd name="connsiteX358" fmla="*/ 1914264 w 4691512"/>
              <a:gd name="connsiteY358" fmla="*/ 765332 h 2786219"/>
              <a:gd name="connsiteX359" fmla="*/ 1881410 w 4691512"/>
              <a:gd name="connsiteY359" fmla="*/ 758131 h 2786219"/>
              <a:gd name="connsiteX360" fmla="*/ 1877800 w 4691512"/>
              <a:gd name="connsiteY360" fmla="*/ 722846 h 2786219"/>
              <a:gd name="connsiteX361" fmla="*/ 1950729 w 4691512"/>
              <a:gd name="connsiteY361" fmla="*/ 697643 h 2786219"/>
              <a:gd name="connsiteX362" fmla="*/ 1880902 w 4691512"/>
              <a:gd name="connsiteY362" fmla="*/ 695842 h 2786219"/>
              <a:gd name="connsiteX363" fmla="*/ 1887189 w 4691512"/>
              <a:gd name="connsiteY363" fmla="*/ 704158 h 2786219"/>
              <a:gd name="connsiteX364" fmla="*/ 1875314 w 4691512"/>
              <a:gd name="connsiteY364" fmla="*/ 710961 h 2786219"/>
              <a:gd name="connsiteX365" fmla="*/ 1870075 w 4691512"/>
              <a:gd name="connsiteY365" fmla="*/ 706048 h 2786219"/>
              <a:gd name="connsiteX366" fmla="*/ 1880902 w 4691512"/>
              <a:gd name="connsiteY366" fmla="*/ 695842 h 2786219"/>
              <a:gd name="connsiteX367" fmla="*/ 158898 w 4691512"/>
              <a:gd name="connsiteY367" fmla="*/ 695842 h 2786219"/>
              <a:gd name="connsiteX368" fmla="*/ 159978 w 4691512"/>
              <a:gd name="connsiteY368" fmla="*/ 700172 h 2786219"/>
              <a:gd name="connsiteX369" fmla="*/ 143425 w 4691512"/>
              <a:gd name="connsiteY369" fmla="*/ 710635 h 2786219"/>
              <a:gd name="connsiteX370" fmla="*/ 133349 w 4691512"/>
              <a:gd name="connsiteY370" fmla="*/ 706666 h 2786219"/>
              <a:gd name="connsiteX371" fmla="*/ 138747 w 4691512"/>
              <a:gd name="connsiteY371" fmla="*/ 697646 h 2786219"/>
              <a:gd name="connsiteX372" fmla="*/ 158898 w 4691512"/>
              <a:gd name="connsiteY372" fmla="*/ 695842 h 2786219"/>
              <a:gd name="connsiteX373" fmla="*/ 1109991 w 4691512"/>
              <a:gd name="connsiteY373" fmla="*/ 633928 h 2786219"/>
              <a:gd name="connsiteX374" fmla="*/ 1150576 w 4691512"/>
              <a:gd name="connsiteY374" fmla="*/ 696527 h 2786219"/>
              <a:gd name="connsiteX375" fmla="*/ 1131370 w 4691512"/>
              <a:gd name="connsiteY375" fmla="*/ 688702 h 2786219"/>
              <a:gd name="connsiteX376" fmla="*/ 1115426 w 4691512"/>
              <a:gd name="connsiteY376" fmla="*/ 689057 h 2786219"/>
              <a:gd name="connsiteX377" fmla="*/ 1110716 w 4691512"/>
              <a:gd name="connsiteY377" fmla="*/ 692970 h 2786219"/>
              <a:gd name="connsiteX378" fmla="*/ 1092960 w 4691512"/>
              <a:gd name="connsiteY378" fmla="*/ 697238 h 2786219"/>
              <a:gd name="connsiteX379" fmla="*/ 1086437 w 4691512"/>
              <a:gd name="connsiteY379" fmla="*/ 675542 h 2786219"/>
              <a:gd name="connsiteX380" fmla="*/ 1109991 w 4691512"/>
              <a:gd name="connsiteY380" fmla="*/ 633928 h 2786219"/>
              <a:gd name="connsiteX381" fmla="*/ 1253505 w 4691512"/>
              <a:gd name="connsiteY381" fmla="*/ 578366 h 2786219"/>
              <a:gd name="connsiteX382" fmla="*/ 1260947 w 4691512"/>
              <a:gd name="connsiteY382" fmla="*/ 586896 h 2786219"/>
              <a:gd name="connsiteX383" fmla="*/ 1246436 w 4691512"/>
              <a:gd name="connsiteY383" fmla="*/ 601823 h 2786219"/>
              <a:gd name="connsiteX384" fmla="*/ 1238250 w 4691512"/>
              <a:gd name="connsiteY384" fmla="*/ 592938 h 2786219"/>
              <a:gd name="connsiteX385" fmla="*/ 1253505 w 4691512"/>
              <a:gd name="connsiteY385" fmla="*/ 578366 h 2786219"/>
              <a:gd name="connsiteX386" fmla="*/ 1529942 w 4691512"/>
              <a:gd name="connsiteY386" fmla="*/ 554554 h 2786219"/>
              <a:gd name="connsiteX387" fmla="*/ 1547447 w 4691512"/>
              <a:gd name="connsiteY387" fmla="*/ 570883 h 2786219"/>
              <a:gd name="connsiteX388" fmla="*/ 1535777 w 4691512"/>
              <a:gd name="connsiteY388" fmla="*/ 578866 h 2786219"/>
              <a:gd name="connsiteX389" fmla="*/ 1521554 w 4691512"/>
              <a:gd name="connsiteY389" fmla="*/ 565803 h 2786219"/>
              <a:gd name="connsiteX390" fmla="*/ 1529942 w 4691512"/>
              <a:gd name="connsiteY390" fmla="*/ 554554 h 2786219"/>
              <a:gd name="connsiteX391" fmla="*/ 2817148 w 4691512"/>
              <a:gd name="connsiteY391" fmla="*/ 545028 h 2786219"/>
              <a:gd name="connsiteX392" fmla="*/ 2836505 w 4691512"/>
              <a:gd name="connsiteY392" fmla="*/ 560198 h 2786219"/>
              <a:gd name="connsiteX393" fmla="*/ 2817148 w 4691512"/>
              <a:gd name="connsiteY393" fmla="*/ 545028 h 2786219"/>
              <a:gd name="connsiteX394" fmla="*/ 1891531 w 4691512"/>
              <a:gd name="connsiteY394" fmla="*/ 498992 h 2786219"/>
              <a:gd name="connsiteX395" fmla="*/ 1895116 w 4691512"/>
              <a:gd name="connsiteY395" fmla="*/ 501215 h 2786219"/>
              <a:gd name="connsiteX396" fmla="*/ 1895116 w 4691512"/>
              <a:gd name="connsiteY396" fmla="*/ 520847 h 2786219"/>
              <a:gd name="connsiteX397" fmla="*/ 1884362 w 4691512"/>
              <a:gd name="connsiteY397" fmla="*/ 511586 h 2786219"/>
              <a:gd name="connsiteX398" fmla="*/ 1891531 w 4691512"/>
              <a:gd name="connsiteY398" fmla="*/ 498992 h 2786219"/>
              <a:gd name="connsiteX399" fmla="*/ 885177 w 4691512"/>
              <a:gd name="connsiteY399" fmla="*/ 493414 h 2786219"/>
              <a:gd name="connsiteX400" fmla="*/ 902930 w 4691512"/>
              <a:gd name="connsiteY400" fmla="*/ 497268 h 2786219"/>
              <a:gd name="connsiteX401" fmla="*/ 877888 w 4691512"/>
              <a:gd name="connsiteY401" fmla="*/ 506557 h 2786219"/>
              <a:gd name="connsiteX402" fmla="*/ 885177 w 4691512"/>
              <a:gd name="connsiteY402" fmla="*/ 493414 h 2786219"/>
              <a:gd name="connsiteX403" fmla="*/ 1021580 w 4691512"/>
              <a:gd name="connsiteY403" fmla="*/ 492562 h 2786219"/>
              <a:gd name="connsiteX404" fmla="*/ 1029925 w 4691512"/>
              <a:gd name="connsiteY404" fmla="*/ 512372 h 2786219"/>
              <a:gd name="connsiteX405" fmla="*/ 1020491 w 4691512"/>
              <a:gd name="connsiteY405" fmla="*/ 527140 h 2786219"/>
              <a:gd name="connsiteX406" fmla="*/ 992188 w 4691512"/>
              <a:gd name="connsiteY406" fmla="*/ 507330 h 2786219"/>
              <a:gd name="connsiteX407" fmla="*/ 1021580 w 4691512"/>
              <a:gd name="connsiteY407" fmla="*/ 492562 h 2786219"/>
              <a:gd name="connsiteX408" fmla="*/ 25186 w 4691512"/>
              <a:gd name="connsiteY408" fmla="*/ 454908 h 2786219"/>
              <a:gd name="connsiteX409" fmla="*/ 40926 w 4691512"/>
              <a:gd name="connsiteY409" fmla="*/ 467363 h 2786219"/>
              <a:gd name="connsiteX410" fmla="*/ 32881 w 4691512"/>
              <a:gd name="connsiteY410" fmla="*/ 472492 h 2786219"/>
              <a:gd name="connsiteX411" fmla="*/ 20638 w 4691512"/>
              <a:gd name="connsiteY411" fmla="*/ 460036 h 2786219"/>
              <a:gd name="connsiteX412" fmla="*/ 25186 w 4691512"/>
              <a:gd name="connsiteY412" fmla="*/ 454908 h 2786219"/>
              <a:gd name="connsiteX413" fmla="*/ 1274094 w 4691512"/>
              <a:gd name="connsiteY413" fmla="*/ 396333 h 2786219"/>
              <a:gd name="connsiteX414" fmla="*/ 1289326 w 4691512"/>
              <a:gd name="connsiteY414" fmla="*/ 401625 h 2786219"/>
              <a:gd name="connsiteX415" fmla="*/ 1294993 w 4691512"/>
              <a:gd name="connsiteY415" fmla="*/ 405858 h 2786219"/>
              <a:gd name="connsiteX416" fmla="*/ 1303141 w 4691512"/>
              <a:gd name="connsiteY416" fmla="*/ 424555 h 2786219"/>
              <a:gd name="connsiteX417" fmla="*/ 1287200 w 4691512"/>
              <a:gd name="connsiteY417" fmla="*/ 431963 h 2786219"/>
              <a:gd name="connsiteX418" fmla="*/ 1266655 w 4691512"/>
              <a:gd name="connsiteY418" fmla="*/ 412561 h 2786219"/>
              <a:gd name="connsiteX419" fmla="*/ 1274094 w 4691512"/>
              <a:gd name="connsiteY419" fmla="*/ 396333 h 2786219"/>
              <a:gd name="connsiteX420" fmla="*/ 1193064 w 4691512"/>
              <a:gd name="connsiteY420" fmla="*/ 375527 h 2786219"/>
              <a:gd name="connsiteX421" fmla="*/ 1213916 w 4691512"/>
              <a:gd name="connsiteY421" fmla="*/ 376607 h 2786219"/>
              <a:gd name="connsiteX422" fmla="*/ 1206007 w 4691512"/>
              <a:gd name="connsiteY422" fmla="*/ 395701 h 2786219"/>
              <a:gd name="connsiteX423" fmla="*/ 1182279 w 4691512"/>
              <a:gd name="connsiteY423" fmla="*/ 438931 h 2786219"/>
              <a:gd name="connsiteX424" fmla="*/ 1185155 w 4691512"/>
              <a:gd name="connsiteY424" fmla="*/ 460546 h 2786219"/>
              <a:gd name="connsiteX425" fmla="*/ 1188391 w 4691512"/>
              <a:gd name="connsiteY425" fmla="*/ 460546 h 2786219"/>
              <a:gd name="connsiteX426" fmla="*/ 1189829 w 4691512"/>
              <a:gd name="connsiteY426" fmla="*/ 456223 h 2786219"/>
              <a:gd name="connsiteX427" fmla="*/ 1218590 w 4691512"/>
              <a:gd name="connsiteY427" fmla="*/ 401104 h 2786219"/>
              <a:gd name="connsiteX428" fmla="*/ 1253462 w 4691512"/>
              <a:gd name="connsiteY428" fmla="*/ 390297 h 2786219"/>
              <a:gd name="connsiteX429" fmla="*/ 1259574 w 4691512"/>
              <a:gd name="connsiteY429" fmla="*/ 407949 h 2786219"/>
              <a:gd name="connsiteX430" fmla="*/ 1248789 w 4691512"/>
              <a:gd name="connsiteY430" fmla="*/ 441813 h 2786219"/>
              <a:gd name="connsiteX431" fmla="*/ 1265326 w 4691512"/>
              <a:gd name="connsiteY431" fmla="*/ 447217 h 2786219"/>
              <a:gd name="connsiteX432" fmla="*/ 1282223 w 4691512"/>
              <a:gd name="connsiteY432" fmla="*/ 441453 h 2786219"/>
              <a:gd name="connsiteX433" fmla="*/ 1305591 w 4691512"/>
              <a:gd name="connsiteY433" fmla="*/ 447937 h 2786219"/>
              <a:gd name="connsiteX434" fmla="*/ 1308467 w 4691512"/>
              <a:gd name="connsiteY434" fmla="*/ 470633 h 2786219"/>
              <a:gd name="connsiteX435" fmla="*/ 1315298 w 4691512"/>
              <a:gd name="connsiteY435" fmla="*/ 486844 h 2786219"/>
              <a:gd name="connsiteX436" fmla="*/ 1329678 w 4691512"/>
              <a:gd name="connsiteY436" fmla="*/ 485763 h 2786219"/>
              <a:gd name="connsiteX437" fmla="*/ 1337947 w 4691512"/>
              <a:gd name="connsiteY437" fmla="*/ 486484 h 2786219"/>
              <a:gd name="connsiteX438" fmla="*/ 1338307 w 4691512"/>
              <a:gd name="connsiteY438" fmla="*/ 495490 h 2786219"/>
              <a:gd name="connsiteX439" fmla="*/ 1333633 w 4691512"/>
              <a:gd name="connsiteY439" fmla="*/ 504857 h 2786219"/>
              <a:gd name="connsiteX440" fmla="*/ 1335430 w 4691512"/>
              <a:gd name="connsiteY440" fmla="*/ 516385 h 2786219"/>
              <a:gd name="connsiteX441" fmla="*/ 1345497 w 4691512"/>
              <a:gd name="connsiteY441" fmla="*/ 516745 h 2786219"/>
              <a:gd name="connsiteX442" fmla="*/ 1363113 w 4691512"/>
              <a:gd name="connsiteY442" fmla="*/ 515664 h 2786219"/>
              <a:gd name="connsiteX443" fmla="*/ 1357720 w 4691512"/>
              <a:gd name="connsiteY443" fmla="*/ 527192 h 2786219"/>
              <a:gd name="connsiteX444" fmla="*/ 1351249 w 4691512"/>
              <a:gd name="connsiteY444" fmla="*/ 536919 h 2786219"/>
              <a:gd name="connsiteX445" fmla="*/ 1361675 w 4691512"/>
              <a:gd name="connsiteY445" fmla="*/ 536919 h 2786219"/>
              <a:gd name="connsiteX446" fmla="*/ 1369224 w 4691512"/>
              <a:gd name="connsiteY446" fmla="*/ 536919 h 2786219"/>
              <a:gd name="connsiteX447" fmla="*/ 1364551 w 4691512"/>
              <a:gd name="connsiteY447" fmla="*/ 560335 h 2786219"/>
              <a:gd name="connsiteX448" fmla="*/ 1367786 w 4691512"/>
              <a:gd name="connsiteY448" fmla="*/ 562137 h 2786219"/>
              <a:gd name="connsiteX449" fmla="*/ 1359158 w 4691512"/>
              <a:gd name="connsiteY449" fmla="*/ 565019 h 2786219"/>
              <a:gd name="connsiteX450" fmla="*/ 1354125 w 4691512"/>
              <a:gd name="connsiteY450" fmla="*/ 586994 h 2786219"/>
              <a:gd name="connsiteX451" fmla="*/ 1391874 w 4691512"/>
              <a:gd name="connsiteY451" fmla="*/ 631665 h 2786219"/>
              <a:gd name="connsiteX452" fmla="*/ 1396547 w 4691512"/>
              <a:gd name="connsiteY452" fmla="*/ 635628 h 2786219"/>
              <a:gd name="connsiteX453" fmla="*/ 1398345 w 4691512"/>
              <a:gd name="connsiteY453" fmla="*/ 657964 h 2786219"/>
              <a:gd name="connsiteX454" fmla="*/ 1380729 w 4691512"/>
              <a:gd name="connsiteY454" fmla="*/ 676336 h 2786219"/>
              <a:gd name="connsiteX455" fmla="*/ 1369584 w 4691512"/>
              <a:gd name="connsiteY455" fmla="*/ 680659 h 2786219"/>
              <a:gd name="connsiteX456" fmla="*/ 1362753 w 4691512"/>
              <a:gd name="connsiteY456" fmla="*/ 670933 h 2786219"/>
              <a:gd name="connsiteX457" fmla="*/ 1350889 w 4691512"/>
              <a:gd name="connsiteY457" fmla="*/ 651479 h 2786219"/>
              <a:gd name="connsiteX458" fmla="*/ 1333273 w 4691512"/>
              <a:gd name="connsiteY458" fmla="*/ 652560 h 2786219"/>
              <a:gd name="connsiteX459" fmla="*/ 1331116 w 4691512"/>
              <a:gd name="connsiteY459" fmla="*/ 665889 h 2786219"/>
              <a:gd name="connsiteX460" fmla="*/ 1345497 w 4691512"/>
              <a:gd name="connsiteY460" fmla="*/ 698312 h 2786219"/>
              <a:gd name="connsiteX461" fmla="*/ 1348013 w 4691512"/>
              <a:gd name="connsiteY461" fmla="*/ 703716 h 2786219"/>
              <a:gd name="connsiteX462" fmla="*/ 1345856 w 4691512"/>
              <a:gd name="connsiteY462" fmla="*/ 727132 h 2786219"/>
              <a:gd name="connsiteX463" fmla="*/ 1320691 w 4691512"/>
              <a:gd name="connsiteY463" fmla="*/ 727132 h 2786219"/>
              <a:gd name="connsiteX464" fmla="*/ 1305232 w 4691512"/>
              <a:gd name="connsiteY464" fmla="*/ 717405 h 2786219"/>
              <a:gd name="connsiteX465" fmla="*/ 1319612 w 4691512"/>
              <a:gd name="connsiteY465" fmla="*/ 757393 h 2786219"/>
              <a:gd name="connsiteX466" fmla="*/ 1272516 w 4691512"/>
              <a:gd name="connsiteY466" fmla="*/ 730014 h 2786219"/>
              <a:gd name="connsiteX467" fmla="*/ 1257776 w 4691512"/>
              <a:gd name="connsiteY467" fmla="*/ 702275 h 2786219"/>
              <a:gd name="connsiteX468" fmla="*/ 1231173 w 4691512"/>
              <a:gd name="connsiteY468" fmla="*/ 686423 h 2786219"/>
              <a:gd name="connsiteX469" fmla="*/ 1196300 w 4691512"/>
              <a:gd name="connsiteY469" fmla="*/ 675256 h 2786219"/>
              <a:gd name="connsiteX470" fmla="*/ 1216073 w 4691512"/>
              <a:gd name="connsiteY470" fmla="*/ 661566 h 2786219"/>
              <a:gd name="connsiteX471" fmla="*/ 1234408 w 4691512"/>
              <a:gd name="connsiteY471" fmla="*/ 661926 h 2786219"/>
              <a:gd name="connsiteX472" fmla="*/ 1257776 w 4691512"/>
              <a:gd name="connsiteY472" fmla="*/ 646436 h 2786219"/>
              <a:gd name="connsiteX473" fmla="*/ 1271438 w 4691512"/>
              <a:gd name="connsiteY473" fmla="*/ 626982 h 2786219"/>
              <a:gd name="connsiteX474" fmla="*/ 1287975 w 4691512"/>
              <a:gd name="connsiteY474" fmla="*/ 603205 h 2786219"/>
              <a:gd name="connsiteX475" fmla="*/ 1285099 w 4691512"/>
              <a:gd name="connsiteY475" fmla="*/ 576907 h 2786219"/>
              <a:gd name="connsiteX476" fmla="*/ 1253462 w 4691512"/>
              <a:gd name="connsiteY476" fmla="*/ 515664 h 2786219"/>
              <a:gd name="connsiteX477" fmla="*/ 1244834 w 4691512"/>
              <a:gd name="connsiteY477" fmla="*/ 504136 h 2786219"/>
              <a:gd name="connsiteX478" fmla="*/ 1220747 w 4691512"/>
              <a:gd name="connsiteY478" fmla="*/ 518546 h 2786219"/>
              <a:gd name="connsiteX479" fmla="*/ 1150283 w 4691512"/>
              <a:gd name="connsiteY479" fmla="*/ 494049 h 2786219"/>
              <a:gd name="connsiteX480" fmla="*/ 1142374 w 4691512"/>
              <a:gd name="connsiteY480" fmla="*/ 488645 h 2786219"/>
              <a:gd name="connsiteX481" fmla="*/ 1147047 w 4691512"/>
              <a:gd name="connsiteY481" fmla="*/ 466670 h 2786219"/>
              <a:gd name="connsiteX482" fmla="*/ 1143093 w 4691512"/>
              <a:gd name="connsiteY482" fmla="*/ 459465 h 2786219"/>
              <a:gd name="connsiteX483" fmla="*/ 1139857 w 4691512"/>
              <a:gd name="connsiteY483" fmla="*/ 429924 h 2786219"/>
              <a:gd name="connsiteX484" fmla="*/ 1188750 w 4691512"/>
              <a:gd name="connsiteY484" fmla="*/ 377688 h 2786219"/>
              <a:gd name="connsiteX485" fmla="*/ 1193064 w 4691512"/>
              <a:gd name="connsiteY485" fmla="*/ 375527 h 2786219"/>
              <a:gd name="connsiteX486" fmla="*/ 1136940 w 4691512"/>
              <a:gd name="connsiteY486" fmla="*/ 344665 h 2786219"/>
              <a:gd name="connsiteX487" fmla="*/ 1156840 w 4691512"/>
              <a:gd name="connsiteY487" fmla="*/ 355770 h 2786219"/>
              <a:gd name="connsiteX488" fmla="*/ 1156840 w 4691512"/>
              <a:gd name="connsiteY488" fmla="*/ 373827 h 2786219"/>
              <a:gd name="connsiteX489" fmla="*/ 1117130 w 4691512"/>
              <a:gd name="connsiteY489" fmla="*/ 397662 h 2786219"/>
              <a:gd name="connsiteX490" fmla="*/ 1104966 w 4691512"/>
              <a:gd name="connsiteY490" fmla="*/ 405968 h 2786219"/>
              <a:gd name="connsiteX491" fmla="*/ 1089941 w 4691512"/>
              <a:gd name="connsiteY491" fmla="*/ 416080 h 2786219"/>
              <a:gd name="connsiteX492" fmla="*/ 1115699 w 4691512"/>
              <a:gd name="connsiteY492" fmla="*/ 351437 h 2786219"/>
              <a:gd name="connsiteX493" fmla="*/ 1136940 w 4691512"/>
              <a:gd name="connsiteY493" fmla="*/ 344665 h 2786219"/>
              <a:gd name="connsiteX494" fmla="*/ 1058144 w 4691512"/>
              <a:gd name="connsiteY494" fmla="*/ 340960 h 2786219"/>
              <a:gd name="connsiteX495" fmla="*/ 1088662 w 4691512"/>
              <a:gd name="connsiteY495" fmla="*/ 346709 h 2786219"/>
              <a:gd name="connsiteX496" fmla="*/ 1085755 w 4691512"/>
              <a:gd name="connsiteY496" fmla="*/ 357129 h 2786219"/>
              <a:gd name="connsiteX497" fmla="*/ 1079216 w 4691512"/>
              <a:gd name="connsiteY497" fmla="*/ 387311 h 2786219"/>
              <a:gd name="connsiteX498" fmla="*/ 1058870 w 4691512"/>
              <a:gd name="connsiteY498" fmla="*/ 420726 h 2786219"/>
              <a:gd name="connsiteX499" fmla="*/ 1040705 w 4691512"/>
              <a:gd name="connsiteY499" fmla="*/ 426475 h 2786219"/>
              <a:gd name="connsiteX500" fmla="*/ 1032349 w 4691512"/>
              <a:gd name="connsiteY500" fmla="*/ 423242 h 2786219"/>
              <a:gd name="connsiteX501" fmla="*/ 1017090 w 4691512"/>
              <a:gd name="connsiteY501" fmla="*/ 380843 h 2786219"/>
              <a:gd name="connsiteX502" fmla="*/ 1019996 w 4691512"/>
              <a:gd name="connsiteY502" fmla="*/ 365752 h 2786219"/>
              <a:gd name="connsiteX503" fmla="*/ 1034165 w 4691512"/>
              <a:gd name="connsiteY503" fmla="*/ 370423 h 2786219"/>
              <a:gd name="connsiteX504" fmla="*/ 1041431 w 4691512"/>
              <a:gd name="connsiteY504" fmla="*/ 375094 h 2786219"/>
              <a:gd name="connsiteX505" fmla="*/ 1048334 w 4691512"/>
              <a:gd name="connsiteY505" fmla="*/ 358925 h 2786219"/>
              <a:gd name="connsiteX506" fmla="*/ 1058144 w 4691512"/>
              <a:gd name="connsiteY506" fmla="*/ 340960 h 2786219"/>
              <a:gd name="connsiteX507" fmla="*/ 991190 w 4691512"/>
              <a:gd name="connsiteY507" fmla="*/ 325953 h 2786219"/>
              <a:gd name="connsiteX508" fmla="*/ 1007434 w 4691512"/>
              <a:gd name="connsiteY508" fmla="*/ 336997 h 2786219"/>
              <a:gd name="connsiteX509" fmla="*/ 993036 w 4691512"/>
              <a:gd name="connsiteY509" fmla="*/ 350985 h 2786219"/>
              <a:gd name="connsiteX510" fmla="*/ 977899 w 4691512"/>
              <a:gd name="connsiteY510" fmla="*/ 334420 h 2786219"/>
              <a:gd name="connsiteX511" fmla="*/ 991190 w 4691512"/>
              <a:gd name="connsiteY511" fmla="*/ 325953 h 2786219"/>
              <a:gd name="connsiteX512" fmla="*/ 2360573 w 4691512"/>
              <a:gd name="connsiteY512" fmla="*/ 316515 h 2786219"/>
              <a:gd name="connsiteX513" fmla="*/ 2377004 w 4691512"/>
              <a:gd name="connsiteY513" fmla="*/ 334633 h 2786219"/>
              <a:gd name="connsiteX514" fmla="*/ 2366288 w 4691512"/>
              <a:gd name="connsiteY514" fmla="*/ 346229 h 2786219"/>
              <a:gd name="connsiteX515" fmla="*/ 2350572 w 4691512"/>
              <a:gd name="connsiteY515" fmla="*/ 329560 h 2786219"/>
              <a:gd name="connsiteX516" fmla="*/ 2360573 w 4691512"/>
              <a:gd name="connsiteY516" fmla="*/ 316515 h 2786219"/>
              <a:gd name="connsiteX517" fmla="*/ 2826952 w 4691512"/>
              <a:gd name="connsiteY517" fmla="*/ 308348 h 2786219"/>
              <a:gd name="connsiteX518" fmla="*/ 2838404 w 4691512"/>
              <a:gd name="connsiteY518" fmla="*/ 310514 h 2786219"/>
              <a:gd name="connsiteX519" fmla="*/ 2839478 w 4691512"/>
              <a:gd name="connsiteY519" fmla="*/ 321706 h 2786219"/>
              <a:gd name="connsiteX520" fmla="*/ 2820868 w 4691512"/>
              <a:gd name="connsiteY520" fmla="*/ 350226 h 2786219"/>
              <a:gd name="connsiteX521" fmla="*/ 2778639 w 4691512"/>
              <a:gd name="connsiteY521" fmla="*/ 400768 h 2786219"/>
              <a:gd name="connsiteX522" fmla="*/ 2766471 w 4691512"/>
              <a:gd name="connsiteY522" fmla="*/ 429649 h 2786219"/>
              <a:gd name="connsiteX523" fmla="*/ 2762535 w 4691512"/>
              <a:gd name="connsiteY523" fmla="*/ 442284 h 2786219"/>
              <a:gd name="connsiteX524" fmla="*/ 2758240 w 4691512"/>
              <a:gd name="connsiteY524" fmla="*/ 478747 h 2786219"/>
              <a:gd name="connsiteX525" fmla="*/ 2782934 w 4691512"/>
              <a:gd name="connsiteY525" fmla="*/ 528206 h 2786219"/>
              <a:gd name="connsiteX526" fmla="*/ 2789018 w 4691512"/>
              <a:gd name="connsiteY526" fmla="*/ 539036 h 2786219"/>
              <a:gd name="connsiteX527" fmla="*/ 2749293 w 4691512"/>
              <a:gd name="connsiteY527" fmla="*/ 532538 h 2786219"/>
              <a:gd name="connsiteX528" fmla="*/ 2733189 w 4691512"/>
              <a:gd name="connsiteY528" fmla="*/ 523151 h 2786219"/>
              <a:gd name="connsiteX529" fmla="*/ 2721379 w 4691512"/>
              <a:gd name="connsiteY529" fmla="*/ 500046 h 2786219"/>
              <a:gd name="connsiteX530" fmla="*/ 2723884 w 4691512"/>
              <a:gd name="connsiteY530" fmla="*/ 479469 h 2786219"/>
              <a:gd name="connsiteX531" fmla="*/ 2726747 w 4691512"/>
              <a:gd name="connsiteY531" fmla="*/ 466833 h 2786219"/>
              <a:gd name="connsiteX532" fmla="*/ 2728894 w 4691512"/>
              <a:gd name="connsiteY532" fmla="*/ 444450 h 2786219"/>
              <a:gd name="connsiteX533" fmla="*/ 2729252 w 4691512"/>
              <a:gd name="connsiteY533" fmla="*/ 439757 h 2786219"/>
              <a:gd name="connsiteX534" fmla="*/ 2736052 w 4691512"/>
              <a:gd name="connsiteY534" fmla="*/ 402573 h 2786219"/>
              <a:gd name="connsiteX535" fmla="*/ 2787228 w 4691512"/>
              <a:gd name="connsiteY535" fmla="*/ 335785 h 2786219"/>
              <a:gd name="connsiteX536" fmla="*/ 2802975 w 4691512"/>
              <a:gd name="connsiteY536" fmla="*/ 324594 h 2786219"/>
              <a:gd name="connsiteX537" fmla="*/ 2826952 w 4691512"/>
              <a:gd name="connsiteY537" fmla="*/ 308348 h 2786219"/>
              <a:gd name="connsiteX538" fmla="*/ 1148770 w 4691512"/>
              <a:gd name="connsiteY538" fmla="*/ 291029 h 2786219"/>
              <a:gd name="connsiteX539" fmla="*/ 1145488 w 4691512"/>
              <a:gd name="connsiteY539" fmla="*/ 319397 h 2786219"/>
              <a:gd name="connsiteX540" fmla="*/ 1128712 w 4691512"/>
              <a:gd name="connsiteY540" fmla="*/ 305752 h 2786219"/>
              <a:gd name="connsiteX541" fmla="*/ 1148770 w 4691512"/>
              <a:gd name="connsiteY541" fmla="*/ 291029 h 2786219"/>
              <a:gd name="connsiteX542" fmla="*/ 831157 w 4691512"/>
              <a:gd name="connsiteY542" fmla="*/ 251775 h 2786219"/>
              <a:gd name="connsiteX543" fmla="*/ 849466 w 4691512"/>
              <a:gd name="connsiteY543" fmla="*/ 254784 h 2786219"/>
              <a:gd name="connsiteX544" fmla="*/ 876752 w 4691512"/>
              <a:gd name="connsiteY544" fmla="*/ 275626 h 2786219"/>
              <a:gd name="connsiteX545" fmla="*/ 873880 w 4691512"/>
              <a:gd name="connsiteY545" fmla="*/ 314795 h 2786219"/>
              <a:gd name="connsiteX546" fmla="*/ 887882 w 4691512"/>
              <a:gd name="connsiteY546" fmla="*/ 330607 h 2786219"/>
              <a:gd name="connsiteX547" fmla="*/ 897934 w 4691512"/>
              <a:gd name="connsiteY547" fmla="*/ 335637 h 2786219"/>
              <a:gd name="connsiteX548" fmla="*/ 911577 w 4691512"/>
              <a:gd name="connsiteY548" fmla="*/ 344621 h 2786219"/>
              <a:gd name="connsiteX549" fmla="*/ 933836 w 4691512"/>
              <a:gd name="connsiteY549" fmla="*/ 351449 h 2786219"/>
              <a:gd name="connsiteX550" fmla="*/ 933836 w 4691512"/>
              <a:gd name="connsiteY550" fmla="*/ 389899 h 2786219"/>
              <a:gd name="connsiteX551" fmla="*/ 937786 w 4691512"/>
              <a:gd name="connsiteY551" fmla="*/ 390618 h 2786219"/>
              <a:gd name="connsiteX552" fmla="*/ 953583 w 4691512"/>
              <a:gd name="connsiteY552" fmla="*/ 354324 h 2786219"/>
              <a:gd name="connsiteX553" fmla="*/ 970097 w 4691512"/>
              <a:gd name="connsiteY553" fmla="*/ 340668 h 2786219"/>
              <a:gd name="connsiteX554" fmla="*/ 979432 w 4691512"/>
              <a:gd name="connsiteY554" fmla="*/ 364385 h 2786219"/>
              <a:gd name="connsiteX555" fmla="*/ 966148 w 4691512"/>
              <a:gd name="connsiteY555" fmla="*/ 412538 h 2786219"/>
              <a:gd name="connsiteX556" fmla="*/ 967225 w 4691512"/>
              <a:gd name="connsiteY556" fmla="*/ 433021 h 2786219"/>
              <a:gd name="connsiteX557" fmla="*/ 979432 w 4691512"/>
              <a:gd name="connsiteY557" fmla="*/ 462487 h 2786219"/>
              <a:gd name="connsiteX558" fmla="*/ 970456 w 4691512"/>
              <a:gd name="connsiteY558" fmla="*/ 473986 h 2786219"/>
              <a:gd name="connsiteX559" fmla="*/ 958609 w 4691512"/>
              <a:gd name="connsiteY559" fmla="*/ 475065 h 2786219"/>
              <a:gd name="connsiteX560" fmla="*/ 952864 w 4691512"/>
              <a:gd name="connsiteY560" fmla="*/ 485126 h 2786219"/>
              <a:gd name="connsiteX561" fmla="*/ 942812 w 4691512"/>
              <a:gd name="connsiteY561" fmla="*/ 499141 h 2786219"/>
              <a:gd name="connsiteX562" fmla="*/ 914449 w 4691512"/>
              <a:gd name="connsiteY562" fmla="*/ 482970 h 2786219"/>
              <a:gd name="connsiteX563" fmla="*/ 901166 w 4691512"/>
              <a:gd name="connsiteY563" fmla="*/ 477939 h 2786219"/>
              <a:gd name="connsiteX564" fmla="*/ 848748 w 4691512"/>
              <a:gd name="connsiteY564" fmla="*/ 489079 h 2786219"/>
              <a:gd name="connsiteX565" fmla="*/ 814282 w 4691512"/>
              <a:gd name="connsiteY565" fmla="*/ 468596 h 2786219"/>
              <a:gd name="connsiteX566" fmla="*/ 798486 w 4691512"/>
              <a:gd name="connsiteY566" fmla="*/ 442723 h 2786219"/>
              <a:gd name="connsiteX567" fmla="*/ 797409 w 4691512"/>
              <a:gd name="connsiteY567" fmla="*/ 425115 h 2786219"/>
              <a:gd name="connsiteX568" fmla="*/ 815360 w 4691512"/>
              <a:gd name="connsiteY568" fmla="*/ 419725 h 2786219"/>
              <a:gd name="connsiteX569" fmla="*/ 848748 w 4691512"/>
              <a:gd name="connsiteY569" fmla="*/ 426553 h 2786219"/>
              <a:gd name="connsiteX570" fmla="*/ 859878 w 4691512"/>
              <a:gd name="connsiteY570" fmla="*/ 424037 h 2786219"/>
              <a:gd name="connsiteX571" fmla="*/ 849825 w 4691512"/>
              <a:gd name="connsiteY571" fmla="*/ 415772 h 2786219"/>
              <a:gd name="connsiteX572" fmla="*/ 813205 w 4691512"/>
              <a:gd name="connsiteY572" fmla="*/ 396367 h 2786219"/>
              <a:gd name="connsiteX573" fmla="*/ 805307 w 4691512"/>
              <a:gd name="connsiteY573" fmla="*/ 388462 h 2786219"/>
              <a:gd name="connsiteX574" fmla="*/ 816437 w 4691512"/>
              <a:gd name="connsiteY574" fmla="*/ 380197 h 2786219"/>
              <a:gd name="connsiteX575" fmla="*/ 833670 w 4691512"/>
              <a:gd name="connsiteY575" fmla="*/ 377322 h 2786219"/>
              <a:gd name="connsiteX576" fmla="*/ 824335 w 4691512"/>
              <a:gd name="connsiteY576" fmla="*/ 369776 h 2786219"/>
              <a:gd name="connsiteX577" fmla="*/ 821822 w 4691512"/>
              <a:gd name="connsiteY577" fmla="*/ 344262 h 2786219"/>
              <a:gd name="connsiteX578" fmla="*/ 864186 w 4691512"/>
              <a:gd name="connsiteY578" fmla="*/ 315873 h 2786219"/>
              <a:gd name="connsiteX579" fmla="*/ 828643 w 4691512"/>
              <a:gd name="connsiteY579" fmla="*/ 328810 h 2786219"/>
              <a:gd name="connsiteX580" fmla="*/ 793459 w 4691512"/>
              <a:gd name="connsiteY580" fmla="*/ 354683 h 2786219"/>
              <a:gd name="connsiteX581" fmla="*/ 757198 w 4691512"/>
              <a:gd name="connsiteY581" fmla="*/ 358636 h 2786219"/>
              <a:gd name="connsiteX582" fmla="*/ 754685 w 4691512"/>
              <a:gd name="connsiteY582" fmla="*/ 324138 h 2786219"/>
              <a:gd name="connsiteX583" fmla="*/ 813923 w 4691512"/>
              <a:gd name="connsiteY583" fmla="*/ 257659 h 2786219"/>
              <a:gd name="connsiteX584" fmla="*/ 831157 w 4691512"/>
              <a:gd name="connsiteY584" fmla="*/ 251775 h 2786219"/>
              <a:gd name="connsiteX585" fmla="*/ 2297242 w 4691512"/>
              <a:gd name="connsiteY585" fmla="*/ 247736 h 2786219"/>
              <a:gd name="connsiteX586" fmla="*/ 2305345 w 4691512"/>
              <a:gd name="connsiteY586" fmla="*/ 250030 h 2786219"/>
              <a:gd name="connsiteX587" fmla="*/ 2335043 w 4691512"/>
              <a:gd name="connsiteY587" fmla="*/ 281695 h 2786219"/>
              <a:gd name="connsiteX588" fmla="*/ 2336130 w 4691512"/>
              <a:gd name="connsiteY588" fmla="*/ 300766 h 2786219"/>
              <a:gd name="connsiteX589" fmla="*/ 2325627 w 4691512"/>
              <a:gd name="connsiteY589" fmla="*/ 332791 h 2786219"/>
              <a:gd name="connsiteX590" fmla="*/ 2316210 w 4691512"/>
              <a:gd name="connsiteY590" fmla="*/ 369494 h 2786219"/>
              <a:gd name="connsiteX591" fmla="*/ 2303535 w 4691512"/>
              <a:gd name="connsiteY591" fmla="*/ 372733 h 2786219"/>
              <a:gd name="connsiteX592" fmla="*/ 2285064 w 4691512"/>
              <a:gd name="connsiteY592" fmla="*/ 346825 h 2786219"/>
              <a:gd name="connsiteX593" fmla="*/ 2295929 w 4691512"/>
              <a:gd name="connsiteY593" fmla="*/ 336749 h 2786219"/>
              <a:gd name="connsiteX594" fmla="*/ 2290497 w 4691512"/>
              <a:gd name="connsiteY594" fmla="*/ 332791 h 2786219"/>
              <a:gd name="connsiteX595" fmla="*/ 2289048 w 4691512"/>
              <a:gd name="connsiteY595" fmla="*/ 317678 h 2786219"/>
              <a:gd name="connsiteX596" fmla="*/ 2296291 w 4691512"/>
              <a:gd name="connsiteY596" fmla="*/ 303285 h 2786219"/>
              <a:gd name="connsiteX597" fmla="*/ 2279994 w 4691512"/>
              <a:gd name="connsiteY597" fmla="*/ 310122 h 2786219"/>
              <a:gd name="connsiteX598" fmla="*/ 2266956 w 4691512"/>
              <a:gd name="connsiteY598" fmla="*/ 310122 h 2786219"/>
              <a:gd name="connsiteX599" fmla="*/ 2246674 w 4691512"/>
              <a:gd name="connsiteY599" fmla="*/ 264783 h 2786219"/>
              <a:gd name="connsiteX600" fmla="*/ 2254642 w 4691512"/>
              <a:gd name="connsiteY600" fmla="*/ 255787 h 2786219"/>
              <a:gd name="connsiteX601" fmla="*/ 2265145 w 4691512"/>
              <a:gd name="connsiteY601" fmla="*/ 256507 h 2786219"/>
              <a:gd name="connsiteX602" fmla="*/ 2277459 w 4691512"/>
              <a:gd name="connsiteY602" fmla="*/ 262264 h 2786219"/>
              <a:gd name="connsiteX603" fmla="*/ 2290134 w 4691512"/>
              <a:gd name="connsiteY603" fmla="*/ 268021 h 2786219"/>
              <a:gd name="connsiteX604" fmla="*/ 2291583 w 4691512"/>
              <a:gd name="connsiteY604" fmla="*/ 254348 h 2786219"/>
              <a:gd name="connsiteX605" fmla="*/ 2297242 w 4691512"/>
              <a:gd name="connsiteY605" fmla="*/ 247736 h 2786219"/>
              <a:gd name="connsiteX606" fmla="*/ 377060 w 4691512"/>
              <a:gd name="connsiteY606" fmla="*/ 237414 h 2786219"/>
              <a:gd name="connsiteX607" fmla="*/ 380662 w 4691512"/>
              <a:gd name="connsiteY607" fmla="*/ 238134 h 2786219"/>
              <a:gd name="connsiteX608" fmla="*/ 384263 w 4691512"/>
              <a:gd name="connsiteY608" fmla="*/ 240654 h 2786219"/>
              <a:gd name="connsiteX609" fmla="*/ 379581 w 4691512"/>
              <a:gd name="connsiteY609" fmla="*/ 252532 h 2786219"/>
              <a:gd name="connsiteX610" fmla="*/ 415594 w 4691512"/>
              <a:gd name="connsiteY610" fmla="*/ 284928 h 2786219"/>
              <a:gd name="connsiteX611" fmla="*/ 418836 w 4691512"/>
              <a:gd name="connsiteY611" fmla="*/ 289607 h 2786219"/>
              <a:gd name="connsiteX612" fmla="*/ 470695 w 4691512"/>
              <a:gd name="connsiteY612" fmla="*/ 319843 h 2786219"/>
              <a:gd name="connsiteX613" fmla="*/ 534799 w 4691512"/>
              <a:gd name="connsiteY613" fmla="*/ 371675 h 2786219"/>
              <a:gd name="connsiteX614" fmla="*/ 563969 w 4691512"/>
              <a:gd name="connsiteY614" fmla="*/ 407311 h 2786219"/>
              <a:gd name="connsiteX615" fmla="*/ 572253 w 4691512"/>
              <a:gd name="connsiteY615" fmla="*/ 414510 h 2786219"/>
              <a:gd name="connsiteX616" fmla="*/ 581976 w 4691512"/>
              <a:gd name="connsiteY616" fmla="*/ 390753 h 2786219"/>
              <a:gd name="connsiteX617" fmla="*/ 607906 w 4691512"/>
              <a:gd name="connsiteY617" fmla="*/ 386793 h 2786219"/>
              <a:gd name="connsiteX618" fmla="*/ 645720 w 4691512"/>
              <a:gd name="connsiteY618" fmla="*/ 378155 h 2786219"/>
              <a:gd name="connsiteX619" fmla="*/ 685695 w 4691512"/>
              <a:gd name="connsiteY619" fmla="*/ 381034 h 2786219"/>
              <a:gd name="connsiteX620" fmla="*/ 685695 w 4691512"/>
              <a:gd name="connsiteY620" fmla="*/ 401911 h 2786219"/>
              <a:gd name="connsiteX621" fmla="*/ 696139 w 4691512"/>
              <a:gd name="connsiteY621" fmla="*/ 413430 h 2786219"/>
              <a:gd name="connsiteX622" fmla="*/ 699740 w 4691512"/>
              <a:gd name="connsiteY622" fmla="*/ 413790 h 2786219"/>
              <a:gd name="connsiteX623" fmla="*/ 730711 w 4691512"/>
              <a:gd name="connsiteY623" fmla="*/ 418109 h 2786219"/>
              <a:gd name="connsiteX624" fmla="*/ 740435 w 4691512"/>
              <a:gd name="connsiteY624" fmla="*/ 424228 h 2786219"/>
              <a:gd name="connsiteX625" fmla="*/ 794455 w 4691512"/>
              <a:gd name="connsiteY625" fmla="*/ 467782 h 2786219"/>
              <a:gd name="connsiteX626" fmla="*/ 796976 w 4691512"/>
              <a:gd name="connsiteY626" fmla="*/ 490819 h 2786219"/>
              <a:gd name="connsiteX627" fmla="*/ 790854 w 4691512"/>
              <a:gd name="connsiteY627" fmla="*/ 503057 h 2786219"/>
              <a:gd name="connsiteX628" fmla="*/ 802378 w 4691512"/>
              <a:gd name="connsiteY628" fmla="*/ 508456 h 2786219"/>
              <a:gd name="connsiteX629" fmla="*/ 834790 w 4691512"/>
              <a:gd name="connsiteY629" fmla="*/ 513856 h 2786219"/>
              <a:gd name="connsiteX630" fmla="*/ 846675 w 4691512"/>
              <a:gd name="connsiteY630" fmla="*/ 526454 h 2786219"/>
              <a:gd name="connsiteX631" fmla="*/ 855678 w 4691512"/>
              <a:gd name="connsiteY631" fmla="*/ 550931 h 2786219"/>
              <a:gd name="connsiteX632" fmla="*/ 876205 w 4691512"/>
              <a:gd name="connsiteY632" fmla="*/ 522854 h 2786219"/>
              <a:gd name="connsiteX633" fmla="*/ 914020 w 4691512"/>
              <a:gd name="connsiteY633" fmla="*/ 518895 h 2786219"/>
              <a:gd name="connsiteX634" fmla="*/ 978844 w 4691512"/>
              <a:gd name="connsiteY634" fmla="*/ 545531 h 2786219"/>
              <a:gd name="connsiteX635" fmla="*/ 990368 w 4691512"/>
              <a:gd name="connsiteY635" fmla="*/ 539412 h 2786219"/>
              <a:gd name="connsiteX636" fmla="*/ 1003693 w 4691512"/>
              <a:gd name="connsiteY636" fmla="*/ 533653 h 2786219"/>
              <a:gd name="connsiteX637" fmla="*/ 1010896 w 4691512"/>
              <a:gd name="connsiteY637" fmla="*/ 552370 h 2786219"/>
              <a:gd name="connsiteX638" fmla="*/ 1004053 w 4691512"/>
              <a:gd name="connsiteY638" fmla="*/ 571088 h 2786219"/>
              <a:gd name="connsiteX639" fmla="*/ 1007295 w 4691512"/>
              <a:gd name="connsiteY639" fmla="*/ 572887 h 2786219"/>
              <a:gd name="connsiteX640" fmla="*/ 1013057 w 4691512"/>
              <a:gd name="connsiteY640" fmla="*/ 566408 h 2786219"/>
              <a:gd name="connsiteX641" fmla="*/ 1038986 w 4691512"/>
              <a:gd name="connsiteY641" fmla="*/ 537252 h 2786219"/>
              <a:gd name="connsiteX642" fmla="*/ 1049430 w 4691512"/>
              <a:gd name="connsiteY642" fmla="*/ 518535 h 2786219"/>
              <a:gd name="connsiteX643" fmla="*/ 1064556 w 4691512"/>
              <a:gd name="connsiteY643" fmla="*/ 506657 h 2786219"/>
              <a:gd name="connsiteX644" fmla="*/ 1047990 w 4691512"/>
              <a:gd name="connsiteY644" fmla="*/ 489739 h 2786219"/>
              <a:gd name="connsiteX645" fmla="*/ 1043668 w 4691512"/>
              <a:gd name="connsiteY645" fmla="*/ 465262 h 2786219"/>
              <a:gd name="connsiteX646" fmla="*/ 1076800 w 4691512"/>
              <a:gd name="connsiteY646" fmla="*/ 427108 h 2786219"/>
              <a:gd name="connsiteX647" fmla="*/ 1092646 w 4691512"/>
              <a:gd name="connsiteY647" fmla="*/ 435387 h 2786219"/>
              <a:gd name="connsiteX648" fmla="*/ 1082563 w 4691512"/>
              <a:gd name="connsiteY648" fmla="*/ 495858 h 2786219"/>
              <a:gd name="connsiteX649" fmla="*/ 1080402 w 4691512"/>
              <a:gd name="connsiteY649" fmla="*/ 504137 h 2786219"/>
              <a:gd name="connsiteX650" fmla="*/ 1092646 w 4691512"/>
              <a:gd name="connsiteY650" fmla="*/ 537252 h 2786219"/>
              <a:gd name="connsiteX651" fmla="*/ 1105971 w 4691512"/>
              <a:gd name="connsiteY651" fmla="*/ 529334 h 2786219"/>
              <a:gd name="connsiteX652" fmla="*/ 1112093 w 4691512"/>
              <a:gd name="connsiteY652" fmla="*/ 549851 h 2786219"/>
              <a:gd name="connsiteX653" fmla="*/ 1109212 w 4691512"/>
              <a:gd name="connsiteY653" fmla="*/ 572528 h 2786219"/>
              <a:gd name="connsiteX654" fmla="*/ 1113174 w 4691512"/>
              <a:gd name="connsiteY654" fmla="*/ 580086 h 2786219"/>
              <a:gd name="connsiteX655" fmla="*/ 1120016 w 4691512"/>
              <a:gd name="connsiteY655" fmla="*/ 576127 h 2786219"/>
              <a:gd name="connsiteX656" fmla="*/ 1155670 w 4691512"/>
              <a:gd name="connsiteY656" fmla="*/ 532573 h 2786219"/>
              <a:gd name="connsiteX657" fmla="*/ 1192043 w 4691512"/>
              <a:gd name="connsiteY657" fmla="*/ 530773 h 2786219"/>
              <a:gd name="connsiteX658" fmla="*/ 1192763 w 4691512"/>
              <a:gd name="connsiteY658" fmla="*/ 554170 h 2786219"/>
              <a:gd name="connsiteX659" fmla="*/ 1180519 w 4691512"/>
              <a:gd name="connsiteY659" fmla="*/ 586926 h 2786219"/>
              <a:gd name="connsiteX660" fmla="*/ 1145946 w 4691512"/>
              <a:gd name="connsiteY660" fmla="*/ 614282 h 2786219"/>
              <a:gd name="connsiteX661" fmla="*/ 1116055 w 4691512"/>
              <a:gd name="connsiteY661" fmla="*/ 613922 h 2786219"/>
              <a:gd name="connsiteX662" fmla="*/ 1110293 w 4691512"/>
              <a:gd name="connsiteY662" fmla="*/ 620401 h 2786219"/>
              <a:gd name="connsiteX663" fmla="*/ 1102370 w 4691512"/>
              <a:gd name="connsiteY663" fmla="*/ 631199 h 2786219"/>
              <a:gd name="connsiteX664" fmla="*/ 1071038 w 4691512"/>
              <a:gd name="connsiteY664" fmla="*/ 630839 h 2786219"/>
              <a:gd name="connsiteX665" fmla="*/ 1064556 w 4691512"/>
              <a:gd name="connsiteY665" fmla="*/ 630839 h 2786219"/>
              <a:gd name="connsiteX666" fmla="*/ 1082202 w 4691512"/>
              <a:gd name="connsiteY666" fmla="*/ 649197 h 2786219"/>
              <a:gd name="connsiteX667" fmla="*/ 1029623 w 4691512"/>
              <a:gd name="connsiteY667" fmla="*/ 676913 h 2786219"/>
              <a:gd name="connsiteX668" fmla="*/ 1014497 w 4691512"/>
              <a:gd name="connsiteY668" fmla="*/ 677633 h 2786219"/>
              <a:gd name="connsiteX669" fmla="*/ 1013417 w 4691512"/>
              <a:gd name="connsiteY669" fmla="*/ 680872 h 2786219"/>
              <a:gd name="connsiteX670" fmla="*/ 1018819 w 4691512"/>
              <a:gd name="connsiteY670" fmla="*/ 697430 h 2786219"/>
              <a:gd name="connsiteX671" fmla="*/ 1002253 w 4691512"/>
              <a:gd name="connsiteY671" fmla="*/ 701750 h 2786219"/>
              <a:gd name="connsiteX672" fmla="*/ 995050 w 4691512"/>
              <a:gd name="connsiteY672" fmla="*/ 706429 h 2786219"/>
              <a:gd name="connsiteX673" fmla="*/ 938149 w 4691512"/>
              <a:gd name="connsiteY673" fmla="*/ 788137 h 2786219"/>
              <a:gd name="connsiteX674" fmla="*/ 939229 w 4691512"/>
              <a:gd name="connsiteY674" fmla="*/ 812254 h 2786219"/>
              <a:gd name="connsiteX675" fmla="*/ 952914 w 4691512"/>
              <a:gd name="connsiteY675" fmla="*/ 846089 h 2786219"/>
              <a:gd name="connsiteX676" fmla="*/ 949313 w 4691512"/>
              <a:gd name="connsiteY676" fmla="*/ 848249 h 2786219"/>
              <a:gd name="connsiteX677" fmla="*/ 956156 w 4691512"/>
              <a:gd name="connsiteY677" fmla="*/ 849329 h 2786219"/>
              <a:gd name="connsiteX678" fmla="*/ 987487 w 4691512"/>
              <a:gd name="connsiteY678" fmla="*/ 860487 h 2786219"/>
              <a:gd name="connsiteX679" fmla="*/ 1054472 w 4691512"/>
              <a:gd name="connsiteY679" fmla="*/ 909081 h 2786219"/>
              <a:gd name="connsiteX680" fmla="*/ 1062755 w 4691512"/>
              <a:gd name="connsiteY680" fmla="*/ 929958 h 2786219"/>
              <a:gd name="connsiteX681" fmla="*/ 1068877 w 4691512"/>
              <a:gd name="connsiteY681" fmla="*/ 983230 h 2786219"/>
              <a:gd name="connsiteX682" fmla="*/ 1079681 w 4691512"/>
              <a:gd name="connsiteY682" fmla="*/ 992589 h 2786219"/>
              <a:gd name="connsiteX683" fmla="*/ 1094447 w 4691512"/>
              <a:gd name="connsiteY683" fmla="*/ 985030 h 2786219"/>
              <a:gd name="connsiteX684" fmla="*/ 1098048 w 4691512"/>
              <a:gd name="connsiteY684" fmla="*/ 954794 h 2786219"/>
              <a:gd name="connsiteX685" fmla="*/ 1129020 w 4691512"/>
              <a:gd name="connsiteY685" fmla="*/ 906201 h 2786219"/>
              <a:gd name="connsiteX686" fmla="*/ 1149547 w 4691512"/>
              <a:gd name="connsiteY686" fmla="*/ 856168 h 2786219"/>
              <a:gd name="connsiteX687" fmla="*/ 1152068 w 4691512"/>
              <a:gd name="connsiteY687" fmla="*/ 815854 h 2786219"/>
              <a:gd name="connsiteX688" fmla="*/ 1170795 w 4691512"/>
              <a:gd name="connsiteY688" fmla="*/ 755382 h 2786219"/>
              <a:gd name="connsiteX689" fmla="*/ 1199246 w 4691512"/>
              <a:gd name="connsiteY689" fmla="*/ 737025 h 2786219"/>
              <a:gd name="connsiteX690" fmla="*/ 1264430 w 4691512"/>
              <a:gd name="connsiteY690" fmla="*/ 791017 h 2786219"/>
              <a:gd name="connsiteX691" fmla="*/ 1263710 w 4691512"/>
              <a:gd name="connsiteY691" fmla="*/ 802535 h 2786219"/>
              <a:gd name="connsiteX692" fmla="*/ 1269112 w 4691512"/>
              <a:gd name="connsiteY692" fmla="*/ 841410 h 2786219"/>
              <a:gd name="connsiteX693" fmla="*/ 1286758 w 4691512"/>
              <a:gd name="connsiteY693" fmla="*/ 848249 h 2786219"/>
              <a:gd name="connsiteX694" fmla="*/ 1311608 w 4691512"/>
              <a:gd name="connsiteY694" fmla="*/ 827732 h 2786219"/>
              <a:gd name="connsiteX695" fmla="*/ 1327093 w 4691512"/>
              <a:gd name="connsiteY695" fmla="*/ 808655 h 2786219"/>
              <a:gd name="connsiteX696" fmla="*/ 1337897 w 4691512"/>
              <a:gd name="connsiteY696" fmla="*/ 846449 h 2786219"/>
              <a:gd name="connsiteX697" fmla="*/ 1342219 w 4691512"/>
              <a:gd name="connsiteY697" fmla="*/ 866607 h 2786219"/>
              <a:gd name="connsiteX698" fmla="*/ 1347981 w 4691512"/>
              <a:gd name="connsiteY698" fmla="*/ 890723 h 2786219"/>
              <a:gd name="connsiteX699" fmla="*/ 1372830 w 4691512"/>
              <a:gd name="connsiteY699" fmla="*/ 937157 h 2786219"/>
              <a:gd name="connsiteX700" fmla="*/ 1372830 w 4691512"/>
              <a:gd name="connsiteY700" fmla="*/ 955154 h 2786219"/>
              <a:gd name="connsiteX701" fmla="*/ 1360946 w 4691512"/>
              <a:gd name="connsiteY701" fmla="*/ 963793 h 2786219"/>
              <a:gd name="connsiteX702" fmla="*/ 1367068 w 4691512"/>
              <a:gd name="connsiteY702" fmla="*/ 963073 h 2786219"/>
              <a:gd name="connsiteX703" fmla="*/ 1401641 w 4691512"/>
              <a:gd name="connsiteY703" fmla="*/ 967393 h 2786219"/>
              <a:gd name="connsiteX704" fmla="*/ 1396239 w 4691512"/>
              <a:gd name="connsiteY704" fmla="*/ 1006987 h 2786219"/>
              <a:gd name="connsiteX705" fmla="*/ 1347981 w 4691512"/>
              <a:gd name="connsiteY705" fmla="*/ 1030024 h 2786219"/>
              <a:gd name="connsiteX706" fmla="*/ 1337177 w 4691512"/>
              <a:gd name="connsiteY706" fmla="*/ 1032184 h 2786219"/>
              <a:gd name="connsiteX707" fmla="*/ 1288199 w 4691512"/>
              <a:gd name="connsiteY707" fmla="*/ 1030024 h 2786219"/>
              <a:gd name="connsiteX708" fmla="*/ 1245703 w 4691512"/>
              <a:gd name="connsiteY708" fmla="*/ 1040462 h 2786219"/>
              <a:gd name="connsiteX709" fmla="*/ 1209330 w 4691512"/>
              <a:gd name="connsiteY709" fmla="*/ 1066379 h 2786219"/>
              <a:gd name="connsiteX710" fmla="*/ 1211490 w 4691512"/>
              <a:gd name="connsiteY710" fmla="*/ 1069978 h 2786219"/>
              <a:gd name="connsiteX711" fmla="*/ 1226616 w 4691512"/>
              <a:gd name="connsiteY711" fmla="*/ 1062779 h 2786219"/>
              <a:gd name="connsiteX712" fmla="*/ 1265511 w 4691512"/>
              <a:gd name="connsiteY712" fmla="*/ 1057020 h 2786219"/>
              <a:gd name="connsiteX713" fmla="*/ 1272713 w 4691512"/>
              <a:gd name="connsiteY713" fmla="*/ 1061699 h 2786219"/>
              <a:gd name="connsiteX714" fmla="*/ 1270913 w 4691512"/>
              <a:gd name="connsiteY714" fmla="*/ 1070698 h 2786219"/>
              <a:gd name="connsiteX715" fmla="*/ 1263350 w 4691512"/>
              <a:gd name="connsiteY715" fmla="*/ 1080777 h 2786219"/>
              <a:gd name="connsiteX716" fmla="*/ 1278115 w 4691512"/>
              <a:gd name="connsiteY716" fmla="*/ 1109213 h 2786219"/>
              <a:gd name="connsiteX717" fmla="*/ 1305125 w 4691512"/>
              <a:gd name="connsiteY717" fmla="*/ 1127570 h 2786219"/>
              <a:gd name="connsiteX718" fmla="*/ 1248944 w 4691512"/>
              <a:gd name="connsiteY718" fmla="*/ 1154207 h 2786219"/>
              <a:gd name="connsiteX719" fmla="*/ 1242102 w 4691512"/>
              <a:gd name="connsiteY719" fmla="*/ 1151687 h 2786219"/>
              <a:gd name="connsiteX720" fmla="*/ 1243902 w 4691512"/>
              <a:gd name="connsiteY720" fmla="*/ 1144488 h 2786219"/>
              <a:gd name="connsiteX721" fmla="*/ 1256507 w 4691512"/>
              <a:gd name="connsiteY721" fmla="*/ 1134769 h 2786219"/>
              <a:gd name="connsiteX722" fmla="*/ 1267311 w 4691512"/>
              <a:gd name="connsiteY722" fmla="*/ 1130090 h 2786219"/>
              <a:gd name="connsiteX723" fmla="*/ 1262629 w 4691512"/>
              <a:gd name="connsiteY723" fmla="*/ 1124331 h 2786219"/>
              <a:gd name="connsiteX724" fmla="*/ 1243182 w 4691512"/>
              <a:gd name="connsiteY724" fmla="*/ 1129730 h 2786219"/>
              <a:gd name="connsiteX725" fmla="*/ 1204288 w 4691512"/>
              <a:gd name="connsiteY725" fmla="*/ 1144848 h 2786219"/>
              <a:gd name="connsiteX726" fmla="*/ 1170795 w 4691512"/>
              <a:gd name="connsiteY726" fmla="*/ 1181923 h 2786219"/>
              <a:gd name="connsiteX727" fmla="*/ 1151708 w 4691512"/>
              <a:gd name="connsiteY727" fmla="*/ 1199200 h 2786219"/>
              <a:gd name="connsiteX728" fmla="*/ 1128300 w 4691512"/>
              <a:gd name="connsiteY728" fmla="*/ 1208919 h 2786219"/>
              <a:gd name="connsiteX729" fmla="*/ 1116415 w 4691512"/>
              <a:gd name="connsiteY729" fmla="*/ 1220437 h 2786219"/>
              <a:gd name="connsiteX730" fmla="*/ 1099489 w 4691512"/>
              <a:gd name="connsiteY730" fmla="*/ 1238435 h 2786219"/>
              <a:gd name="connsiteX731" fmla="*/ 1087604 w 4691512"/>
              <a:gd name="connsiteY731" fmla="*/ 1256792 h 2786219"/>
              <a:gd name="connsiteX732" fmla="*/ 1075360 w 4691512"/>
              <a:gd name="connsiteY732" fmla="*/ 1246714 h 2786219"/>
              <a:gd name="connsiteX733" fmla="*/ 1072839 w 4691512"/>
              <a:gd name="connsiteY733" fmla="*/ 1260392 h 2786219"/>
              <a:gd name="connsiteX734" fmla="*/ 1074640 w 4691512"/>
              <a:gd name="connsiteY734" fmla="*/ 1273710 h 2786219"/>
              <a:gd name="connsiteX735" fmla="*/ 1052311 w 4691512"/>
              <a:gd name="connsiteY735" fmla="*/ 1326263 h 2786219"/>
              <a:gd name="connsiteX736" fmla="*/ 1005134 w 4691512"/>
              <a:gd name="connsiteY736" fmla="*/ 1363337 h 2786219"/>
              <a:gd name="connsiteX737" fmla="*/ 990368 w 4691512"/>
              <a:gd name="connsiteY737" fmla="*/ 1415170 h 2786219"/>
              <a:gd name="connsiteX738" fmla="*/ 995770 w 4691512"/>
              <a:gd name="connsiteY738" fmla="*/ 1459804 h 2786219"/>
              <a:gd name="connsiteX739" fmla="*/ 987847 w 4691512"/>
              <a:gd name="connsiteY739" fmla="*/ 1474562 h 2786219"/>
              <a:gd name="connsiteX740" fmla="*/ 977043 w 4691512"/>
              <a:gd name="connsiteY740" fmla="*/ 1466643 h 2786219"/>
              <a:gd name="connsiteX741" fmla="*/ 963358 w 4691512"/>
              <a:gd name="connsiteY741" fmla="*/ 1437127 h 2786219"/>
              <a:gd name="connsiteX742" fmla="*/ 960117 w 4691512"/>
              <a:gd name="connsiteY742" fmla="*/ 1421289 h 2786219"/>
              <a:gd name="connsiteX743" fmla="*/ 937429 w 4691512"/>
              <a:gd name="connsiteY743" fmla="*/ 1401132 h 2786219"/>
              <a:gd name="connsiteX744" fmla="*/ 912939 w 4691512"/>
              <a:gd name="connsiteY744" fmla="*/ 1396453 h 2786219"/>
              <a:gd name="connsiteX745" fmla="*/ 858559 w 4691512"/>
              <a:gd name="connsiteY745" fmla="*/ 1406531 h 2786219"/>
              <a:gd name="connsiteX746" fmla="*/ 839832 w 4691512"/>
              <a:gd name="connsiteY746" fmla="*/ 1410131 h 2786219"/>
              <a:gd name="connsiteX747" fmla="*/ 797336 w 4691512"/>
              <a:gd name="connsiteY747" fmla="*/ 1407251 h 2786219"/>
              <a:gd name="connsiteX748" fmla="*/ 765644 w 4691512"/>
              <a:gd name="connsiteY748" fmla="*/ 1428128 h 2786219"/>
              <a:gd name="connsiteX749" fmla="*/ 737914 w 4691512"/>
              <a:gd name="connsiteY749" fmla="*/ 1506237 h 2786219"/>
              <a:gd name="connsiteX750" fmla="*/ 742236 w 4691512"/>
              <a:gd name="connsiteY750" fmla="*/ 1554111 h 2786219"/>
              <a:gd name="connsiteX751" fmla="*/ 798056 w 4691512"/>
              <a:gd name="connsiteY751" fmla="*/ 1589746 h 2786219"/>
              <a:gd name="connsiteX752" fmla="*/ 834790 w 4691512"/>
              <a:gd name="connsiteY752" fmla="*/ 1564549 h 2786219"/>
              <a:gd name="connsiteX753" fmla="*/ 890971 w 4691512"/>
              <a:gd name="connsiteY753" fmla="*/ 1548712 h 2786219"/>
              <a:gd name="connsiteX754" fmla="*/ 876205 w 4691512"/>
              <a:gd name="connsiteY754" fmla="*/ 1582907 h 2786219"/>
              <a:gd name="connsiteX755" fmla="*/ 863961 w 4691512"/>
              <a:gd name="connsiteY755" fmla="*/ 1618542 h 2786219"/>
              <a:gd name="connsiteX756" fmla="*/ 871524 w 4691512"/>
              <a:gd name="connsiteY756" fmla="*/ 1628980 h 2786219"/>
              <a:gd name="connsiteX757" fmla="*/ 917981 w 4691512"/>
              <a:gd name="connsiteY757" fmla="*/ 1634020 h 2786219"/>
              <a:gd name="connsiteX758" fmla="*/ 935628 w 4691512"/>
              <a:gd name="connsiteY758" fmla="*/ 1654537 h 2786219"/>
              <a:gd name="connsiteX759" fmla="*/ 933467 w 4691512"/>
              <a:gd name="connsiteY759" fmla="*/ 1676494 h 2786219"/>
              <a:gd name="connsiteX760" fmla="*/ 949313 w 4691512"/>
              <a:gd name="connsiteY760" fmla="*/ 1725807 h 2786219"/>
              <a:gd name="connsiteX761" fmla="*/ 971281 w 4691512"/>
              <a:gd name="connsiteY761" fmla="*/ 1731926 h 2786219"/>
              <a:gd name="connsiteX762" fmla="*/ 1023861 w 4691512"/>
              <a:gd name="connsiteY762" fmla="*/ 1740565 h 2786219"/>
              <a:gd name="connsiteX763" fmla="*/ 1028542 w 4691512"/>
              <a:gd name="connsiteY763" fmla="*/ 1742365 h 2786219"/>
              <a:gd name="connsiteX764" fmla="*/ 1032504 w 4691512"/>
              <a:gd name="connsiteY764" fmla="*/ 1737685 h 2786219"/>
              <a:gd name="connsiteX765" fmla="*/ 1095167 w 4691512"/>
              <a:gd name="connsiteY765" fmla="*/ 1689452 h 2786219"/>
              <a:gd name="connsiteX766" fmla="*/ 1107412 w 4691512"/>
              <a:gd name="connsiteY766" fmla="*/ 1698451 h 2786219"/>
              <a:gd name="connsiteX767" fmla="*/ 1103810 w 4691512"/>
              <a:gd name="connsiteY767" fmla="*/ 1719688 h 2786219"/>
              <a:gd name="connsiteX768" fmla="*/ 1108132 w 4691512"/>
              <a:gd name="connsiteY768" fmla="*/ 1723287 h 2786219"/>
              <a:gd name="connsiteX769" fmla="*/ 1111733 w 4691512"/>
              <a:gd name="connsiteY769" fmla="*/ 1715008 h 2786219"/>
              <a:gd name="connsiteX770" fmla="*/ 1149908 w 4691512"/>
              <a:gd name="connsiteY770" fmla="*/ 1702410 h 2786219"/>
              <a:gd name="connsiteX771" fmla="*/ 1217973 w 4691512"/>
              <a:gd name="connsiteY771" fmla="*/ 1710329 h 2786219"/>
              <a:gd name="connsiteX772" fmla="*/ 1251825 w 4691512"/>
              <a:gd name="connsiteY772" fmla="*/ 1724007 h 2786219"/>
              <a:gd name="connsiteX773" fmla="*/ 1311968 w 4691512"/>
              <a:gd name="connsiteY773" fmla="*/ 1771161 h 2786219"/>
              <a:gd name="connsiteX774" fmla="*/ 1335737 w 4691512"/>
              <a:gd name="connsiteY774" fmla="*/ 1778000 h 2786219"/>
              <a:gd name="connsiteX775" fmla="*/ 1421088 w 4691512"/>
              <a:gd name="connsiteY775" fmla="*/ 1844590 h 2786219"/>
              <a:gd name="connsiteX776" fmla="*/ 1418207 w 4691512"/>
              <a:gd name="connsiteY776" fmla="*/ 1858268 h 2786219"/>
              <a:gd name="connsiteX777" fmla="*/ 1404882 w 4691512"/>
              <a:gd name="connsiteY777" fmla="*/ 1880225 h 2786219"/>
              <a:gd name="connsiteX778" fmla="*/ 1427211 w 4691512"/>
              <a:gd name="connsiteY778" fmla="*/ 1874106 h 2786219"/>
              <a:gd name="connsiteX779" fmla="*/ 1441976 w 4691512"/>
              <a:gd name="connsiteY779" fmla="*/ 1879505 h 2786219"/>
              <a:gd name="connsiteX780" fmla="*/ 1435854 w 4691512"/>
              <a:gd name="connsiteY780" fmla="*/ 1893544 h 2786219"/>
              <a:gd name="connsiteX781" fmla="*/ 1431172 w 4691512"/>
              <a:gd name="connsiteY781" fmla="*/ 1899663 h 2786219"/>
              <a:gd name="connsiteX782" fmla="*/ 1432973 w 4691512"/>
              <a:gd name="connsiteY782" fmla="*/ 1901822 h 2786219"/>
              <a:gd name="connsiteX783" fmla="*/ 1449899 w 4691512"/>
              <a:gd name="connsiteY783" fmla="*/ 1888864 h 2786219"/>
              <a:gd name="connsiteX784" fmla="*/ 1471147 w 4691512"/>
              <a:gd name="connsiteY784" fmla="*/ 1884905 h 2786219"/>
              <a:gd name="connsiteX785" fmla="*/ 1506440 w 4691512"/>
              <a:gd name="connsiteY785" fmla="*/ 1906142 h 2786219"/>
              <a:gd name="connsiteX786" fmla="*/ 1516164 w 4691512"/>
              <a:gd name="connsiteY786" fmla="*/ 1908661 h 2786219"/>
              <a:gd name="connsiteX787" fmla="*/ 1546775 w 4691512"/>
              <a:gd name="connsiteY787" fmla="*/ 1909021 h 2786219"/>
              <a:gd name="connsiteX788" fmla="*/ 1637169 w 4691512"/>
              <a:gd name="connsiteY788" fmla="*/ 1952935 h 2786219"/>
              <a:gd name="connsiteX789" fmla="*/ 1644371 w 4691512"/>
              <a:gd name="connsiteY789" fmla="*/ 1990370 h 2786219"/>
              <a:gd name="connsiteX790" fmla="*/ 1604757 w 4691512"/>
              <a:gd name="connsiteY790" fmla="*/ 2053361 h 2786219"/>
              <a:gd name="connsiteX791" fmla="*/ 1589271 w 4691512"/>
              <a:gd name="connsiteY791" fmla="*/ 2104834 h 2786219"/>
              <a:gd name="connsiteX792" fmla="*/ 1577026 w 4691512"/>
              <a:gd name="connsiteY792" fmla="*/ 2169625 h 2786219"/>
              <a:gd name="connsiteX793" fmla="*/ 1523006 w 4691512"/>
              <a:gd name="connsiteY793" fmla="*/ 2220378 h 2786219"/>
              <a:gd name="connsiteX794" fmla="*/ 1458182 w 4691512"/>
              <a:gd name="connsiteY794" fmla="*/ 2295608 h 2786219"/>
              <a:gd name="connsiteX795" fmla="*/ 1430092 w 4691512"/>
              <a:gd name="connsiteY795" fmla="*/ 2339881 h 2786219"/>
              <a:gd name="connsiteX796" fmla="*/ 1423609 w 4691512"/>
              <a:gd name="connsiteY796" fmla="*/ 2346360 h 2786219"/>
              <a:gd name="connsiteX797" fmla="*/ 1401641 w 4691512"/>
              <a:gd name="connsiteY797" fmla="*/ 2393154 h 2786219"/>
              <a:gd name="connsiteX798" fmla="*/ 1368869 w 4691512"/>
              <a:gd name="connsiteY798" fmla="*/ 2417271 h 2786219"/>
              <a:gd name="connsiteX799" fmla="*/ 1338258 w 4691512"/>
              <a:gd name="connsiteY799" fmla="*/ 2411871 h 2786219"/>
              <a:gd name="connsiteX800" fmla="*/ 1351943 w 4691512"/>
              <a:gd name="connsiteY800" fmla="*/ 2442467 h 2786219"/>
              <a:gd name="connsiteX801" fmla="*/ 1327814 w 4691512"/>
              <a:gd name="connsiteY801" fmla="*/ 2484581 h 2786219"/>
              <a:gd name="connsiteX802" fmla="*/ 1296842 w 4691512"/>
              <a:gd name="connsiteY802" fmla="*/ 2490340 h 2786219"/>
              <a:gd name="connsiteX803" fmla="*/ 1286758 w 4691512"/>
              <a:gd name="connsiteY803" fmla="*/ 2501499 h 2786219"/>
              <a:gd name="connsiteX804" fmla="*/ 1286758 w 4691512"/>
              <a:gd name="connsiteY804" fmla="*/ 2504018 h 2786219"/>
              <a:gd name="connsiteX805" fmla="*/ 1261909 w 4691512"/>
              <a:gd name="connsiteY805" fmla="*/ 2529575 h 2786219"/>
              <a:gd name="connsiteX806" fmla="*/ 1252906 w 4691512"/>
              <a:gd name="connsiteY806" fmla="*/ 2541813 h 2786219"/>
              <a:gd name="connsiteX807" fmla="*/ 1235980 w 4691512"/>
              <a:gd name="connsiteY807" fmla="*/ 2619562 h 2786219"/>
              <a:gd name="connsiteX808" fmla="*/ 1237420 w 4691512"/>
              <a:gd name="connsiteY808" fmla="*/ 2635400 h 2786219"/>
              <a:gd name="connsiteX809" fmla="*/ 1246063 w 4691512"/>
              <a:gd name="connsiteY809" fmla="*/ 2689033 h 2786219"/>
              <a:gd name="connsiteX810" fmla="*/ 1238861 w 4691512"/>
              <a:gd name="connsiteY810" fmla="*/ 2702351 h 2786219"/>
              <a:gd name="connsiteX811" fmla="*/ 1233459 w 4691512"/>
              <a:gd name="connsiteY811" fmla="*/ 2740146 h 2786219"/>
              <a:gd name="connsiteX812" fmla="*/ 1228777 w 4691512"/>
              <a:gd name="connsiteY812" fmla="*/ 2760663 h 2786219"/>
              <a:gd name="connsiteX813" fmla="*/ 1208249 w 4691512"/>
              <a:gd name="connsiteY813" fmla="*/ 2786219 h 2786219"/>
              <a:gd name="connsiteX814" fmla="*/ 1179439 w 4691512"/>
              <a:gd name="connsiteY814" fmla="*/ 2767862 h 2786219"/>
              <a:gd name="connsiteX815" fmla="*/ 1168274 w 4691512"/>
              <a:gd name="connsiteY815" fmla="*/ 2739786 h 2786219"/>
              <a:gd name="connsiteX816" fmla="*/ 1147747 w 4691512"/>
              <a:gd name="connsiteY816" fmla="*/ 2703431 h 2786219"/>
              <a:gd name="connsiteX817" fmla="*/ 1140544 w 4691512"/>
              <a:gd name="connsiteY817" fmla="*/ 2701991 h 2786219"/>
              <a:gd name="connsiteX818" fmla="*/ 1143065 w 4691512"/>
              <a:gd name="connsiteY818" fmla="*/ 2692272 h 2786219"/>
              <a:gd name="connsiteX819" fmla="*/ 1134422 w 4691512"/>
              <a:gd name="connsiteY819" fmla="*/ 2649078 h 2786219"/>
              <a:gd name="connsiteX820" fmla="*/ 1126499 w 4691512"/>
              <a:gd name="connsiteY820" fmla="*/ 2635040 h 2786219"/>
              <a:gd name="connsiteX821" fmla="*/ 1150268 w 4691512"/>
              <a:gd name="connsiteY821" fmla="*/ 2600485 h 2786219"/>
              <a:gd name="connsiteX822" fmla="*/ 1145226 w 4691512"/>
              <a:gd name="connsiteY822" fmla="*/ 2559091 h 2786219"/>
              <a:gd name="connsiteX823" fmla="*/ 1136583 w 4691512"/>
              <a:gd name="connsiteY823" fmla="*/ 2547572 h 2786219"/>
              <a:gd name="connsiteX824" fmla="*/ 1126139 w 4691512"/>
              <a:gd name="connsiteY824" fmla="*/ 2529935 h 2786219"/>
              <a:gd name="connsiteX825" fmla="*/ 1119296 w 4691512"/>
              <a:gd name="connsiteY825" fmla="*/ 2476662 h 2786219"/>
              <a:gd name="connsiteX826" fmla="*/ 1120016 w 4691512"/>
              <a:gd name="connsiteY826" fmla="*/ 2465864 h 2786219"/>
              <a:gd name="connsiteX827" fmla="*/ 1130820 w 4691512"/>
              <a:gd name="connsiteY827" fmla="*/ 2420870 h 2786219"/>
              <a:gd name="connsiteX828" fmla="*/ 1133341 w 4691512"/>
              <a:gd name="connsiteY828" fmla="*/ 2387035 h 2786219"/>
              <a:gd name="connsiteX829" fmla="*/ 1134782 w 4691512"/>
              <a:gd name="connsiteY829" fmla="*/ 2272211 h 2786219"/>
              <a:gd name="connsiteX830" fmla="*/ 1130820 w 4691512"/>
              <a:gd name="connsiteY830" fmla="*/ 2164586 h 2786219"/>
              <a:gd name="connsiteX831" fmla="*/ 1100929 w 4691512"/>
              <a:gd name="connsiteY831" fmla="*/ 2128951 h 2786219"/>
              <a:gd name="connsiteX832" fmla="*/ 1088685 w 4691512"/>
              <a:gd name="connsiteY832" fmla="*/ 2121392 h 2786219"/>
              <a:gd name="connsiteX833" fmla="*/ 1008015 w 4691512"/>
              <a:gd name="connsiteY833" fmla="*/ 2020246 h 2786219"/>
              <a:gd name="connsiteX834" fmla="*/ 972001 w 4691512"/>
              <a:gd name="connsiteY834" fmla="*/ 1969853 h 2786219"/>
              <a:gd name="connsiteX835" fmla="*/ 966960 w 4691512"/>
              <a:gd name="connsiteY835" fmla="*/ 1936018 h 2786219"/>
              <a:gd name="connsiteX836" fmla="*/ 970921 w 4691512"/>
              <a:gd name="connsiteY836" fmla="*/ 1903262 h 2786219"/>
              <a:gd name="connsiteX837" fmla="*/ 981725 w 4691512"/>
              <a:gd name="connsiteY837" fmla="*/ 1863668 h 2786219"/>
              <a:gd name="connsiteX838" fmla="*/ 1007295 w 4691512"/>
              <a:gd name="connsiteY838" fmla="*/ 1832352 h 2786219"/>
              <a:gd name="connsiteX839" fmla="*/ 1017378 w 4691512"/>
              <a:gd name="connsiteY839" fmla="*/ 1772960 h 2786219"/>
              <a:gd name="connsiteX840" fmla="*/ 1006574 w 4691512"/>
              <a:gd name="connsiteY840" fmla="*/ 1747044 h 2786219"/>
              <a:gd name="connsiteX841" fmla="*/ 983886 w 4691512"/>
              <a:gd name="connsiteY841" fmla="*/ 1744884 h 2786219"/>
              <a:gd name="connsiteX842" fmla="*/ 959037 w 4691512"/>
              <a:gd name="connsiteY842" fmla="*/ 1751723 h 2786219"/>
              <a:gd name="connsiteX843" fmla="*/ 902856 w 4691512"/>
              <a:gd name="connsiteY843" fmla="*/ 1716088 h 2786219"/>
              <a:gd name="connsiteX844" fmla="*/ 882688 w 4691512"/>
              <a:gd name="connsiteY844" fmla="*/ 1685852 h 2786219"/>
              <a:gd name="connsiteX845" fmla="*/ 858559 w 4691512"/>
              <a:gd name="connsiteY845" fmla="*/ 1670735 h 2786219"/>
              <a:gd name="connsiteX846" fmla="*/ 786172 w 4691512"/>
              <a:gd name="connsiteY846" fmla="*/ 1636179 h 2786219"/>
              <a:gd name="connsiteX847" fmla="*/ 764564 w 4691512"/>
              <a:gd name="connsiteY847" fmla="*/ 1628980 h 2786219"/>
              <a:gd name="connsiteX848" fmla="*/ 707663 w 4691512"/>
              <a:gd name="connsiteY848" fmla="*/ 1621061 h 2786219"/>
              <a:gd name="connsiteX849" fmla="*/ 638877 w 4691512"/>
              <a:gd name="connsiteY849" fmla="*/ 1586506 h 2786219"/>
              <a:gd name="connsiteX850" fmla="*/ 617990 w 4691512"/>
              <a:gd name="connsiteY850" fmla="*/ 1548712 h 2786219"/>
              <a:gd name="connsiteX851" fmla="*/ 607906 w 4691512"/>
              <a:gd name="connsiteY851" fmla="*/ 1516676 h 2786219"/>
              <a:gd name="connsiteX852" fmla="*/ 578375 w 4691512"/>
              <a:gd name="connsiteY852" fmla="*/ 1473482 h 2786219"/>
              <a:gd name="connsiteX853" fmla="*/ 531557 w 4691512"/>
              <a:gd name="connsiteY853" fmla="*/ 1392493 h 2786219"/>
              <a:gd name="connsiteX854" fmla="*/ 522555 w 4691512"/>
              <a:gd name="connsiteY854" fmla="*/ 1374856 h 2786219"/>
              <a:gd name="connsiteX855" fmla="*/ 512831 w 4691512"/>
              <a:gd name="connsiteY855" fmla="*/ 1368017 h 2786219"/>
              <a:gd name="connsiteX856" fmla="*/ 508149 w 4691512"/>
              <a:gd name="connsiteY856" fmla="*/ 1381695 h 2786219"/>
              <a:gd name="connsiteX857" fmla="*/ 522555 w 4691512"/>
              <a:gd name="connsiteY857" fmla="*/ 1418050 h 2786219"/>
              <a:gd name="connsiteX858" fmla="*/ 546683 w 4691512"/>
              <a:gd name="connsiteY858" fmla="*/ 1477801 h 2786219"/>
              <a:gd name="connsiteX859" fmla="*/ 557848 w 4691512"/>
              <a:gd name="connsiteY859" fmla="*/ 1501918 h 2786219"/>
              <a:gd name="connsiteX860" fmla="*/ 555687 w 4691512"/>
              <a:gd name="connsiteY860" fmla="*/ 1504798 h 2786219"/>
              <a:gd name="connsiteX861" fmla="*/ 542002 w 4691512"/>
              <a:gd name="connsiteY861" fmla="*/ 1495439 h 2786219"/>
              <a:gd name="connsiteX862" fmla="*/ 526156 w 4691512"/>
              <a:gd name="connsiteY862" fmla="*/ 1465563 h 2786219"/>
              <a:gd name="connsiteX863" fmla="*/ 521114 w 4691512"/>
              <a:gd name="connsiteY863" fmla="*/ 1457284 h 2786219"/>
              <a:gd name="connsiteX864" fmla="*/ 500226 w 4691512"/>
              <a:gd name="connsiteY864" fmla="*/ 1422009 h 2786219"/>
              <a:gd name="connsiteX865" fmla="*/ 470695 w 4691512"/>
              <a:gd name="connsiteY865" fmla="*/ 1334181 h 2786219"/>
              <a:gd name="connsiteX866" fmla="*/ 453769 w 4691512"/>
              <a:gd name="connsiteY866" fmla="*/ 1315824 h 2786219"/>
              <a:gd name="connsiteX867" fmla="*/ 422077 w 4691512"/>
              <a:gd name="connsiteY867" fmla="*/ 1274070 h 2786219"/>
              <a:gd name="connsiteX868" fmla="*/ 420637 w 4691512"/>
              <a:gd name="connsiteY868" fmla="*/ 1269390 h 2786219"/>
              <a:gd name="connsiteX869" fmla="*/ 406231 w 4691512"/>
              <a:gd name="connsiteY869" fmla="*/ 1202080 h 2786219"/>
              <a:gd name="connsiteX870" fmla="*/ 405511 w 4691512"/>
              <a:gd name="connsiteY870" fmla="*/ 1170404 h 2786219"/>
              <a:gd name="connsiteX871" fmla="*/ 435042 w 4691512"/>
              <a:gd name="connsiteY871" fmla="*/ 1071778 h 2786219"/>
              <a:gd name="connsiteX872" fmla="*/ 443325 w 4691512"/>
              <a:gd name="connsiteY872" fmla="*/ 1025704 h 2786219"/>
              <a:gd name="connsiteX873" fmla="*/ 449447 w 4691512"/>
              <a:gd name="connsiteY873" fmla="*/ 1010946 h 2786219"/>
              <a:gd name="connsiteX874" fmla="*/ 464573 w 4691512"/>
              <a:gd name="connsiteY874" fmla="*/ 1017786 h 2786219"/>
              <a:gd name="connsiteX875" fmla="*/ 470695 w 4691512"/>
              <a:gd name="connsiteY875" fmla="*/ 1021385 h 2786219"/>
              <a:gd name="connsiteX876" fmla="*/ 465653 w 4691512"/>
              <a:gd name="connsiteY876" fmla="*/ 975311 h 2786219"/>
              <a:gd name="connsiteX877" fmla="*/ 442244 w 4691512"/>
              <a:gd name="connsiteY877" fmla="*/ 939316 h 2786219"/>
              <a:gd name="connsiteX878" fmla="*/ 444765 w 4691512"/>
              <a:gd name="connsiteY878" fmla="*/ 904401 h 2786219"/>
              <a:gd name="connsiteX879" fmla="*/ 431080 w 4691512"/>
              <a:gd name="connsiteY879" fmla="*/ 874525 h 2786219"/>
              <a:gd name="connsiteX880" fmla="*/ 429280 w 4691512"/>
              <a:gd name="connsiteY880" fmla="*/ 869126 h 2786219"/>
              <a:gd name="connsiteX881" fmla="*/ 428199 w 4691512"/>
              <a:gd name="connsiteY881" fmla="*/ 831331 h 2786219"/>
              <a:gd name="connsiteX882" fmla="*/ 429640 w 4691512"/>
              <a:gd name="connsiteY882" fmla="*/ 828092 h 2786219"/>
              <a:gd name="connsiteX883" fmla="*/ 426038 w 4691512"/>
              <a:gd name="connsiteY883" fmla="*/ 828452 h 2786219"/>
              <a:gd name="connsiteX884" fmla="*/ 420997 w 4691512"/>
              <a:gd name="connsiteY884" fmla="*/ 804695 h 2786219"/>
              <a:gd name="connsiteX885" fmla="*/ 418115 w 4691512"/>
              <a:gd name="connsiteY885" fmla="*/ 791737 h 2786219"/>
              <a:gd name="connsiteX886" fmla="*/ 413074 w 4691512"/>
              <a:gd name="connsiteY886" fmla="*/ 752143 h 2786219"/>
              <a:gd name="connsiteX887" fmla="*/ 405151 w 4691512"/>
              <a:gd name="connsiteY887" fmla="*/ 724786 h 2786219"/>
              <a:gd name="connsiteX888" fmla="*/ 370218 w 4691512"/>
              <a:gd name="connsiteY888" fmla="*/ 716507 h 2786219"/>
              <a:gd name="connsiteX889" fmla="*/ 356533 w 4691512"/>
              <a:gd name="connsiteY889" fmla="*/ 690591 h 2786219"/>
              <a:gd name="connsiteX890" fmla="*/ 338886 w 4691512"/>
              <a:gd name="connsiteY890" fmla="*/ 671514 h 2786219"/>
              <a:gd name="connsiteX891" fmla="*/ 295310 w 4691512"/>
              <a:gd name="connsiteY891" fmla="*/ 642718 h 2786219"/>
              <a:gd name="connsiteX892" fmla="*/ 286306 w 4691512"/>
              <a:gd name="connsiteY892" fmla="*/ 628320 h 2786219"/>
              <a:gd name="connsiteX893" fmla="*/ 270821 w 4691512"/>
              <a:gd name="connsiteY893" fmla="*/ 618241 h 2786219"/>
              <a:gd name="connsiteX894" fmla="*/ 256055 w 4691512"/>
              <a:gd name="connsiteY894" fmla="*/ 627600 h 2786219"/>
              <a:gd name="connsiteX895" fmla="*/ 233727 w 4691512"/>
              <a:gd name="connsiteY895" fmla="*/ 647397 h 2786219"/>
              <a:gd name="connsiteX896" fmla="*/ 200955 w 4691512"/>
              <a:gd name="connsiteY896" fmla="*/ 658915 h 2786219"/>
              <a:gd name="connsiteX897" fmla="*/ 198074 w 4691512"/>
              <a:gd name="connsiteY897" fmla="*/ 655676 h 2786219"/>
              <a:gd name="connsiteX898" fmla="*/ 216441 w 4691512"/>
              <a:gd name="connsiteY898" fmla="*/ 624360 h 2786219"/>
              <a:gd name="connsiteX899" fmla="*/ 245972 w 4691512"/>
              <a:gd name="connsiteY899" fmla="*/ 605643 h 2786219"/>
              <a:gd name="connsiteX900" fmla="*/ 242370 w 4691512"/>
              <a:gd name="connsiteY900" fmla="*/ 599524 h 2786219"/>
              <a:gd name="connsiteX901" fmla="*/ 202035 w 4691512"/>
              <a:gd name="connsiteY901" fmla="*/ 622201 h 2786219"/>
              <a:gd name="connsiteX902" fmla="*/ 171784 w 4691512"/>
              <a:gd name="connsiteY902" fmla="*/ 643078 h 2786219"/>
              <a:gd name="connsiteX903" fmla="*/ 164941 w 4691512"/>
              <a:gd name="connsiteY903" fmla="*/ 653516 h 2786219"/>
              <a:gd name="connsiteX904" fmla="*/ 153777 w 4691512"/>
              <a:gd name="connsiteY904" fmla="*/ 671874 h 2786219"/>
              <a:gd name="connsiteX905" fmla="*/ 48978 w 4691512"/>
              <a:gd name="connsiteY905" fmla="*/ 732345 h 2786219"/>
              <a:gd name="connsiteX906" fmla="*/ 2161 w 4691512"/>
              <a:gd name="connsiteY906" fmla="*/ 744224 h 2786219"/>
              <a:gd name="connsiteX907" fmla="*/ 0 w 4691512"/>
              <a:gd name="connsiteY907" fmla="*/ 738824 h 2786219"/>
              <a:gd name="connsiteX908" fmla="*/ 10804 w 4691512"/>
              <a:gd name="connsiteY908" fmla="*/ 731985 h 2786219"/>
              <a:gd name="connsiteX909" fmla="*/ 106600 w 4691512"/>
              <a:gd name="connsiteY909" fmla="*/ 662515 h 2786219"/>
              <a:gd name="connsiteX910" fmla="*/ 100478 w 4691512"/>
              <a:gd name="connsiteY910" fmla="*/ 647757 h 2786219"/>
              <a:gd name="connsiteX911" fmla="*/ 78149 w 4691512"/>
              <a:gd name="connsiteY911" fmla="*/ 641278 h 2786219"/>
              <a:gd name="connsiteX912" fmla="*/ 66625 w 4691512"/>
              <a:gd name="connsiteY912" fmla="*/ 615362 h 2786219"/>
              <a:gd name="connsiteX913" fmla="*/ 72387 w 4691512"/>
              <a:gd name="connsiteY913" fmla="*/ 595924 h 2786219"/>
              <a:gd name="connsiteX914" fmla="*/ 45737 w 4691512"/>
              <a:gd name="connsiteY914" fmla="*/ 591605 h 2786219"/>
              <a:gd name="connsiteX915" fmla="*/ 55101 w 4691512"/>
              <a:gd name="connsiteY915" fmla="*/ 566768 h 2786219"/>
              <a:gd name="connsiteX916" fmla="*/ 67345 w 4691512"/>
              <a:gd name="connsiteY916" fmla="*/ 521415 h 2786219"/>
              <a:gd name="connsiteX917" fmla="*/ 130369 w 4691512"/>
              <a:gd name="connsiteY917" fmla="*/ 491899 h 2786219"/>
              <a:gd name="connsiteX918" fmla="*/ 164582 w 4691512"/>
              <a:gd name="connsiteY918" fmla="*/ 464543 h 2786219"/>
              <a:gd name="connsiteX919" fmla="*/ 155938 w 4691512"/>
              <a:gd name="connsiteY919" fmla="*/ 451584 h 2786219"/>
              <a:gd name="connsiteX920" fmla="*/ 131809 w 4691512"/>
              <a:gd name="connsiteY920" fmla="*/ 451584 h 2786219"/>
              <a:gd name="connsiteX921" fmla="*/ 110201 w 4691512"/>
              <a:gd name="connsiteY921" fmla="*/ 436107 h 2786219"/>
              <a:gd name="connsiteX922" fmla="*/ 109481 w 4691512"/>
              <a:gd name="connsiteY922" fmla="*/ 397592 h 2786219"/>
              <a:gd name="connsiteX923" fmla="*/ 118124 w 4691512"/>
              <a:gd name="connsiteY923" fmla="*/ 389313 h 2786219"/>
              <a:gd name="connsiteX924" fmla="*/ 159539 w 4691512"/>
              <a:gd name="connsiteY924" fmla="*/ 378515 h 2786219"/>
              <a:gd name="connsiteX925" fmla="*/ 170704 w 4691512"/>
              <a:gd name="connsiteY925" fmla="*/ 385714 h 2786219"/>
              <a:gd name="connsiteX926" fmla="*/ 210679 w 4691512"/>
              <a:gd name="connsiteY926" fmla="*/ 397232 h 2786219"/>
              <a:gd name="connsiteX927" fmla="*/ 211759 w 4691512"/>
              <a:gd name="connsiteY927" fmla="*/ 387513 h 2786219"/>
              <a:gd name="connsiteX928" fmla="*/ 203476 w 4691512"/>
              <a:gd name="connsiteY928" fmla="*/ 371675 h 2786219"/>
              <a:gd name="connsiteX929" fmla="*/ 194112 w 4691512"/>
              <a:gd name="connsiteY929" fmla="*/ 336400 h 2786219"/>
              <a:gd name="connsiteX930" fmla="*/ 192672 w 4691512"/>
              <a:gd name="connsiteY930" fmla="*/ 309404 h 2786219"/>
              <a:gd name="connsiteX931" fmla="*/ 214640 w 4691512"/>
              <a:gd name="connsiteY931" fmla="*/ 287807 h 2786219"/>
              <a:gd name="connsiteX932" fmla="*/ 262538 w 4691512"/>
              <a:gd name="connsiteY932" fmla="*/ 272689 h 2786219"/>
              <a:gd name="connsiteX933" fmla="*/ 313677 w 4691512"/>
              <a:gd name="connsiteY933" fmla="*/ 256132 h 2786219"/>
              <a:gd name="connsiteX934" fmla="*/ 319439 w 4691512"/>
              <a:gd name="connsiteY934" fmla="*/ 253972 h 2786219"/>
              <a:gd name="connsiteX935" fmla="*/ 377060 w 4691512"/>
              <a:gd name="connsiteY935" fmla="*/ 237414 h 2786219"/>
              <a:gd name="connsiteX936" fmla="*/ 1121871 w 4691512"/>
              <a:gd name="connsiteY936" fmla="*/ 232336 h 2786219"/>
              <a:gd name="connsiteX937" fmla="*/ 1135917 w 4691512"/>
              <a:gd name="connsiteY937" fmla="*/ 238415 h 2786219"/>
              <a:gd name="connsiteX938" fmla="*/ 1139891 w 4691512"/>
              <a:gd name="connsiteY938" fmla="*/ 254866 h 2786219"/>
              <a:gd name="connsiteX939" fmla="*/ 1108097 w 4691512"/>
              <a:gd name="connsiteY939" fmla="*/ 291701 h 2786219"/>
              <a:gd name="connsiteX940" fmla="*/ 1092922 w 4691512"/>
              <a:gd name="connsiteY940" fmla="*/ 290628 h 2786219"/>
              <a:gd name="connsiteX941" fmla="*/ 1094368 w 4691512"/>
              <a:gd name="connsiteY941" fmla="*/ 278469 h 2786219"/>
              <a:gd name="connsiteX942" fmla="*/ 1095813 w 4691512"/>
              <a:gd name="connsiteY942" fmla="*/ 263449 h 2786219"/>
              <a:gd name="connsiteX943" fmla="*/ 1096897 w 4691512"/>
              <a:gd name="connsiteY943" fmla="*/ 246998 h 2786219"/>
              <a:gd name="connsiteX944" fmla="*/ 1111349 w 4691512"/>
              <a:gd name="connsiteY944" fmla="*/ 244495 h 2786219"/>
              <a:gd name="connsiteX945" fmla="*/ 1121871 w 4691512"/>
              <a:gd name="connsiteY945" fmla="*/ 232336 h 2786219"/>
              <a:gd name="connsiteX946" fmla="*/ 1175567 w 4691512"/>
              <a:gd name="connsiteY946" fmla="*/ 231790 h 2786219"/>
              <a:gd name="connsiteX947" fmla="*/ 1189183 w 4691512"/>
              <a:gd name="connsiteY947" fmla="*/ 243012 h 2786219"/>
              <a:gd name="connsiteX948" fmla="*/ 1203158 w 4691512"/>
              <a:gd name="connsiteY948" fmla="*/ 256405 h 2786219"/>
              <a:gd name="connsiteX949" fmla="*/ 1215342 w 4691512"/>
              <a:gd name="connsiteY949" fmla="*/ 269799 h 2786219"/>
              <a:gd name="connsiteX950" fmla="*/ 1206025 w 4691512"/>
              <a:gd name="connsiteY950" fmla="*/ 283554 h 2786219"/>
              <a:gd name="connsiteX951" fmla="*/ 1247592 w 4691512"/>
              <a:gd name="connsiteY951" fmla="*/ 312151 h 2786219"/>
              <a:gd name="connsiteX952" fmla="*/ 1283783 w 4691512"/>
              <a:gd name="connsiteY952" fmla="*/ 314685 h 2786219"/>
              <a:gd name="connsiteX953" fmla="*/ 1302417 w 4691512"/>
              <a:gd name="connsiteY953" fmla="*/ 327355 h 2786219"/>
              <a:gd name="connsiteX954" fmla="*/ 1298117 w 4691512"/>
              <a:gd name="connsiteY954" fmla="*/ 345816 h 2786219"/>
              <a:gd name="connsiteX955" fmla="*/ 1260133 w 4691512"/>
              <a:gd name="connsiteY955" fmla="*/ 355228 h 2786219"/>
              <a:gd name="connsiteX956" fmla="*/ 1227883 w 4691512"/>
              <a:gd name="connsiteY956" fmla="*/ 351608 h 2786219"/>
              <a:gd name="connsiteX957" fmla="*/ 1201008 w 4691512"/>
              <a:gd name="connsiteY957" fmla="*/ 339662 h 2786219"/>
              <a:gd name="connsiteX958" fmla="*/ 1190258 w 4691512"/>
              <a:gd name="connsiteY958" fmla="*/ 335318 h 2786219"/>
              <a:gd name="connsiteX959" fmla="*/ 1176642 w 4691512"/>
              <a:gd name="connsiteY959" fmla="*/ 305635 h 2786219"/>
              <a:gd name="connsiteX960" fmla="*/ 1188108 w 4691512"/>
              <a:gd name="connsiteY960" fmla="*/ 272333 h 2786219"/>
              <a:gd name="connsiteX961" fmla="*/ 1183092 w 4691512"/>
              <a:gd name="connsiteY961" fmla="*/ 262197 h 2786219"/>
              <a:gd name="connsiteX962" fmla="*/ 1171267 w 4691512"/>
              <a:gd name="connsiteY962" fmla="*/ 250613 h 2786219"/>
              <a:gd name="connsiteX963" fmla="*/ 1168400 w 4691512"/>
              <a:gd name="connsiteY963" fmla="*/ 235048 h 2786219"/>
              <a:gd name="connsiteX964" fmla="*/ 1175567 w 4691512"/>
              <a:gd name="connsiteY964" fmla="*/ 231790 h 2786219"/>
              <a:gd name="connsiteX965" fmla="*/ 2332325 w 4691512"/>
              <a:gd name="connsiteY965" fmla="*/ 227894 h 2786219"/>
              <a:gd name="connsiteX966" fmla="*/ 2355671 w 4691512"/>
              <a:gd name="connsiteY966" fmla="*/ 228259 h 2786219"/>
              <a:gd name="connsiteX967" fmla="*/ 2381172 w 4691512"/>
              <a:gd name="connsiteY967" fmla="*/ 229721 h 2786219"/>
              <a:gd name="connsiteX968" fmla="*/ 2391587 w 4691512"/>
              <a:gd name="connsiteY968" fmla="*/ 250182 h 2786219"/>
              <a:gd name="connsiteX969" fmla="*/ 2359981 w 4691512"/>
              <a:gd name="connsiteY969" fmla="*/ 273201 h 2786219"/>
              <a:gd name="connsiteX970" fmla="*/ 2339509 w 4691512"/>
              <a:gd name="connsiteY970" fmla="*/ 266624 h 2786219"/>
              <a:gd name="connsiteX971" fmla="*/ 2317241 w 4691512"/>
              <a:gd name="connsiteY971" fmla="*/ 246893 h 2786219"/>
              <a:gd name="connsiteX972" fmla="*/ 2321551 w 4691512"/>
              <a:gd name="connsiteY972" fmla="*/ 231547 h 2786219"/>
              <a:gd name="connsiteX973" fmla="*/ 2332325 w 4691512"/>
              <a:gd name="connsiteY973" fmla="*/ 227894 h 2786219"/>
              <a:gd name="connsiteX974" fmla="*/ 1203966 w 4691512"/>
              <a:gd name="connsiteY974" fmla="*/ 205883 h 2786219"/>
              <a:gd name="connsiteX975" fmla="*/ 1212477 w 4691512"/>
              <a:gd name="connsiteY975" fmla="*/ 216782 h 2786219"/>
              <a:gd name="connsiteX976" fmla="*/ 1210617 w 4691512"/>
              <a:gd name="connsiteY976" fmla="*/ 220812 h 2786219"/>
              <a:gd name="connsiteX977" fmla="*/ 1189037 w 4691512"/>
              <a:gd name="connsiteY977" fmla="*/ 212020 h 2786219"/>
              <a:gd name="connsiteX978" fmla="*/ 1203966 w 4691512"/>
              <a:gd name="connsiteY978" fmla="*/ 205883 h 2786219"/>
              <a:gd name="connsiteX979" fmla="*/ 3679477 w 4691512"/>
              <a:gd name="connsiteY979" fmla="*/ 199991 h 2786219"/>
              <a:gd name="connsiteX980" fmla="*/ 3690581 w 4691512"/>
              <a:gd name="connsiteY980" fmla="*/ 209959 h 2786219"/>
              <a:gd name="connsiteX981" fmla="*/ 3668819 w 4691512"/>
              <a:gd name="connsiteY981" fmla="*/ 217305 h 2786219"/>
              <a:gd name="connsiteX982" fmla="*/ 3659187 w 4691512"/>
              <a:gd name="connsiteY982" fmla="*/ 211009 h 2786219"/>
              <a:gd name="connsiteX983" fmla="*/ 3667036 w 4691512"/>
              <a:gd name="connsiteY983" fmla="*/ 200515 h 2786219"/>
              <a:gd name="connsiteX984" fmla="*/ 3679477 w 4691512"/>
              <a:gd name="connsiteY984" fmla="*/ 199991 h 2786219"/>
              <a:gd name="connsiteX985" fmla="*/ 964057 w 4691512"/>
              <a:gd name="connsiteY985" fmla="*/ 194552 h 2786219"/>
              <a:gd name="connsiteX986" fmla="*/ 979530 w 4691512"/>
              <a:gd name="connsiteY986" fmla="*/ 210761 h 2786219"/>
              <a:gd name="connsiteX987" fmla="*/ 991045 w 4691512"/>
              <a:gd name="connsiteY987" fmla="*/ 233453 h 2786219"/>
              <a:gd name="connsiteX988" fmla="*/ 1006158 w 4691512"/>
              <a:gd name="connsiteY988" fmla="*/ 232732 h 2786219"/>
              <a:gd name="connsiteX989" fmla="*/ 1014074 w 4691512"/>
              <a:gd name="connsiteY989" fmla="*/ 213282 h 2786219"/>
              <a:gd name="connsiteX990" fmla="*/ 1027028 w 4691512"/>
              <a:gd name="connsiteY990" fmla="*/ 198515 h 2786219"/>
              <a:gd name="connsiteX991" fmla="*/ 1032066 w 4691512"/>
              <a:gd name="connsiteY991" fmla="*/ 201396 h 2786219"/>
              <a:gd name="connsiteX992" fmla="*/ 1028467 w 4691512"/>
              <a:gd name="connsiteY992" fmla="*/ 225169 h 2786219"/>
              <a:gd name="connsiteX993" fmla="*/ 1037823 w 4691512"/>
              <a:gd name="connsiteY993" fmla="*/ 239216 h 2786219"/>
              <a:gd name="connsiteX994" fmla="*/ 1048258 w 4691512"/>
              <a:gd name="connsiteY994" fmla="*/ 244979 h 2786219"/>
              <a:gd name="connsiteX995" fmla="*/ 1043940 w 4691512"/>
              <a:gd name="connsiteY995" fmla="*/ 256505 h 2786219"/>
              <a:gd name="connsiteX996" fmla="*/ 1012995 w 4691512"/>
              <a:gd name="connsiteY996" fmla="*/ 273074 h 2786219"/>
              <a:gd name="connsiteX997" fmla="*/ 955061 w 4691512"/>
              <a:gd name="connsiteY997" fmla="*/ 278116 h 2786219"/>
              <a:gd name="connsiteX998" fmla="*/ 930952 w 4691512"/>
              <a:gd name="connsiteY998" fmla="*/ 263709 h 2786219"/>
              <a:gd name="connsiteX999" fmla="*/ 953622 w 4691512"/>
              <a:gd name="connsiteY999" fmla="*/ 256865 h 2786219"/>
              <a:gd name="connsiteX1000" fmla="*/ 954342 w 4691512"/>
              <a:gd name="connsiteY1000" fmla="*/ 253623 h 2786219"/>
              <a:gd name="connsiteX1001" fmla="*/ 937429 w 4691512"/>
              <a:gd name="connsiteY1001" fmla="*/ 248941 h 2786219"/>
              <a:gd name="connsiteX1002" fmla="*/ 920517 w 4691512"/>
              <a:gd name="connsiteY1002" fmla="*/ 241737 h 2786219"/>
              <a:gd name="connsiteX1003" fmla="*/ 923396 w 4691512"/>
              <a:gd name="connsiteY1003" fmla="*/ 227330 h 2786219"/>
              <a:gd name="connsiteX1004" fmla="*/ 942107 w 4691512"/>
              <a:gd name="connsiteY1004" fmla="*/ 206439 h 2786219"/>
              <a:gd name="connsiteX1005" fmla="*/ 964057 w 4691512"/>
              <a:gd name="connsiteY1005" fmla="*/ 194552 h 2786219"/>
              <a:gd name="connsiteX1006" fmla="*/ 3184641 w 4691512"/>
              <a:gd name="connsiteY1006" fmla="*/ 179903 h 2786219"/>
              <a:gd name="connsiteX1007" fmla="*/ 3188242 w 4691512"/>
              <a:gd name="connsiteY1007" fmla="*/ 187101 h 2786219"/>
              <a:gd name="connsiteX1008" fmla="*/ 3213086 w 4691512"/>
              <a:gd name="connsiteY1008" fmla="*/ 201136 h 2786219"/>
              <a:gd name="connsiteX1009" fmla="*/ 3227488 w 4691512"/>
              <a:gd name="connsiteY1009" fmla="*/ 211933 h 2786219"/>
              <a:gd name="connsiteX1010" fmla="*/ 3231449 w 4691512"/>
              <a:gd name="connsiteY1010" fmla="*/ 224529 h 2786219"/>
              <a:gd name="connsiteX1011" fmla="*/ 3239010 w 4691512"/>
              <a:gd name="connsiteY1011" fmla="*/ 214452 h 2786219"/>
              <a:gd name="connsiteX1012" fmla="*/ 3277177 w 4691512"/>
              <a:gd name="connsiteY1012" fmla="*/ 201496 h 2786219"/>
              <a:gd name="connsiteX1013" fmla="*/ 3308502 w 4691512"/>
              <a:gd name="connsiteY1013" fmla="*/ 218051 h 2786219"/>
              <a:gd name="connsiteX1014" fmla="*/ 3316063 w 4691512"/>
              <a:gd name="connsiteY1014" fmla="*/ 228128 h 2786219"/>
              <a:gd name="connsiteX1015" fmla="*/ 3320744 w 4691512"/>
              <a:gd name="connsiteY1015" fmla="*/ 236045 h 2786219"/>
              <a:gd name="connsiteX1016" fmla="*/ 3327945 w 4691512"/>
              <a:gd name="connsiteY1016" fmla="*/ 265916 h 2786219"/>
              <a:gd name="connsiteX1017" fmla="*/ 3306702 w 4691512"/>
              <a:gd name="connsiteY1017" fmla="*/ 337533 h 2786219"/>
              <a:gd name="connsiteX1018" fmla="*/ 3308142 w 4691512"/>
              <a:gd name="connsiteY1018" fmla="*/ 354087 h 2786219"/>
              <a:gd name="connsiteX1019" fmla="*/ 3330106 w 4691512"/>
              <a:gd name="connsiteY1019" fmla="*/ 328896 h 2786219"/>
              <a:gd name="connsiteX1020" fmla="*/ 3331546 w 4691512"/>
              <a:gd name="connsiteY1020" fmla="*/ 317019 h 2786219"/>
              <a:gd name="connsiteX1021" fmla="*/ 3331186 w 4691512"/>
              <a:gd name="connsiteY1021" fmla="*/ 309822 h 2786219"/>
              <a:gd name="connsiteX1022" fmla="*/ 3339107 w 4691512"/>
              <a:gd name="connsiteY1022" fmla="*/ 308022 h 2786219"/>
              <a:gd name="connsiteX1023" fmla="*/ 3359271 w 4691512"/>
              <a:gd name="connsiteY1023" fmla="*/ 312341 h 2786219"/>
              <a:gd name="connsiteX1024" fmla="*/ 3400678 w 4691512"/>
              <a:gd name="connsiteY1024" fmla="*/ 300105 h 2786219"/>
              <a:gd name="connsiteX1025" fmla="*/ 3432363 w 4691512"/>
              <a:gd name="connsiteY1025" fmla="*/ 302984 h 2786219"/>
              <a:gd name="connsiteX1026" fmla="*/ 3477371 w 4691512"/>
              <a:gd name="connsiteY1026" fmla="*/ 306583 h 2786219"/>
              <a:gd name="connsiteX1027" fmla="*/ 3488172 w 4691512"/>
              <a:gd name="connsiteY1027" fmla="*/ 290748 h 2786219"/>
              <a:gd name="connsiteX1028" fmla="*/ 3499334 w 4691512"/>
              <a:gd name="connsiteY1028" fmla="*/ 276712 h 2786219"/>
              <a:gd name="connsiteX1029" fmla="*/ 3528139 w 4691512"/>
              <a:gd name="connsiteY1029" fmla="*/ 274913 h 2786219"/>
              <a:gd name="connsiteX1030" fmla="*/ 3560905 w 4691512"/>
              <a:gd name="connsiteY1030" fmla="*/ 294706 h 2786219"/>
              <a:gd name="connsiteX1031" fmla="*/ 3574587 w 4691512"/>
              <a:gd name="connsiteY1031" fmla="*/ 317379 h 2786219"/>
              <a:gd name="connsiteX1032" fmla="*/ 3580708 w 4691512"/>
              <a:gd name="connsiteY1032" fmla="*/ 326016 h 2786219"/>
              <a:gd name="connsiteX1033" fmla="*/ 3621035 w 4691512"/>
              <a:gd name="connsiteY1033" fmla="*/ 350489 h 2786219"/>
              <a:gd name="connsiteX1034" fmla="*/ 3624996 w 4691512"/>
              <a:gd name="connsiteY1034" fmla="*/ 348689 h 2786219"/>
              <a:gd name="connsiteX1035" fmla="*/ 3625356 w 4691512"/>
              <a:gd name="connsiteY1035" fmla="*/ 330335 h 2786219"/>
              <a:gd name="connsiteX1036" fmla="*/ 3632917 w 4691512"/>
              <a:gd name="connsiteY1036" fmla="*/ 318819 h 2786219"/>
              <a:gd name="connsiteX1037" fmla="*/ 3670723 w 4691512"/>
              <a:gd name="connsiteY1037" fmla="*/ 311261 h 2786219"/>
              <a:gd name="connsiteX1038" fmla="*/ 3701689 w 4691512"/>
              <a:gd name="connsiteY1038" fmla="*/ 292547 h 2786219"/>
              <a:gd name="connsiteX1039" fmla="*/ 3688006 w 4691512"/>
              <a:gd name="connsiteY1039" fmla="*/ 267355 h 2786219"/>
              <a:gd name="connsiteX1040" fmla="*/ 3740215 w 4691512"/>
              <a:gd name="connsiteY1040" fmla="*/ 245762 h 2786219"/>
              <a:gd name="connsiteX1041" fmla="*/ 3758938 w 4691512"/>
              <a:gd name="connsiteY1041" fmla="*/ 254759 h 2786219"/>
              <a:gd name="connsiteX1042" fmla="*/ 3767220 w 4691512"/>
              <a:gd name="connsiteY1042" fmla="*/ 252600 h 2786219"/>
              <a:gd name="connsiteX1043" fmla="*/ 3774421 w 4691512"/>
              <a:gd name="connsiteY1043" fmla="*/ 242883 h 2786219"/>
              <a:gd name="connsiteX1044" fmla="*/ 3809707 w 4691512"/>
              <a:gd name="connsiteY1044" fmla="*/ 246122 h 2786219"/>
              <a:gd name="connsiteX1045" fmla="*/ 3832751 w 4691512"/>
              <a:gd name="connsiteY1045" fmla="*/ 259078 h 2786219"/>
              <a:gd name="connsiteX1046" fmla="*/ 3860836 w 4691512"/>
              <a:gd name="connsiteY1046" fmla="*/ 266635 h 2786219"/>
              <a:gd name="connsiteX1047" fmla="*/ 3872357 w 4691512"/>
              <a:gd name="connsiteY1047" fmla="*/ 265916 h 2786219"/>
              <a:gd name="connsiteX1048" fmla="*/ 3905483 w 4691512"/>
              <a:gd name="connsiteY1048" fmla="*/ 250081 h 2786219"/>
              <a:gd name="connsiteX1049" fmla="*/ 3970294 w 4691512"/>
              <a:gd name="connsiteY1049" fmla="*/ 273113 h 2786219"/>
              <a:gd name="connsiteX1050" fmla="*/ 3983616 w 4691512"/>
              <a:gd name="connsiteY1050" fmla="*/ 283550 h 2786219"/>
              <a:gd name="connsiteX1051" fmla="*/ 4008460 w 4691512"/>
              <a:gd name="connsiteY1051" fmla="*/ 292547 h 2786219"/>
              <a:gd name="connsiteX1052" fmla="*/ 4039066 w 4691512"/>
              <a:gd name="connsiteY1052" fmla="*/ 263037 h 2786219"/>
              <a:gd name="connsiteX1053" fmla="*/ 4067870 w 4691512"/>
              <a:gd name="connsiteY1053" fmla="*/ 253680 h 2786219"/>
              <a:gd name="connsiteX1054" fmla="*/ 4081193 w 4691512"/>
              <a:gd name="connsiteY1054" fmla="*/ 253680 h 2786219"/>
              <a:gd name="connsiteX1055" fmla="*/ 4107117 w 4691512"/>
              <a:gd name="connsiteY1055" fmla="*/ 267355 h 2786219"/>
              <a:gd name="connsiteX1056" fmla="*/ 4119719 w 4691512"/>
              <a:gd name="connsiteY1056" fmla="*/ 266635 h 2786219"/>
              <a:gd name="connsiteX1057" fmla="*/ 4117199 w 4691512"/>
              <a:gd name="connsiteY1057" fmla="*/ 253320 h 2786219"/>
              <a:gd name="connsiteX1058" fmla="*/ 4102436 w 4691512"/>
              <a:gd name="connsiteY1058" fmla="*/ 235326 h 2786219"/>
              <a:gd name="connsiteX1059" fmla="*/ 4108197 w 4691512"/>
              <a:gd name="connsiteY1059" fmla="*/ 219131 h 2786219"/>
              <a:gd name="connsiteX1060" fmla="*/ 4219456 w 4691512"/>
              <a:gd name="connsiteY1060" fmla="*/ 216611 h 2786219"/>
              <a:gd name="connsiteX1061" fmla="*/ 4238539 w 4691512"/>
              <a:gd name="connsiteY1061" fmla="*/ 219131 h 2786219"/>
              <a:gd name="connsiteX1062" fmla="*/ 4301910 w 4691512"/>
              <a:gd name="connsiteY1062" fmla="*/ 226328 h 2786219"/>
              <a:gd name="connsiteX1063" fmla="*/ 4317753 w 4691512"/>
              <a:gd name="connsiteY1063" fmla="*/ 236405 h 2786219"/>
              <a:gd name="connsiteX1064" fmla="*/ 4338276 w 4691512"/>
              <a:gd name="connsiteY1064" fmla="*/ 254040 h 2786219"/>
              <a:gd name="connsiteX1065" fmla="*/ 4341157 w 4691512"/>
              <a:gd name="connsiteY1065" fmla="*/ 251880 h 2786219"/>
              <a:gd name="connsiteX1066" fmla="*/ 4338996 w 4691512"/>
              <a:gd name="connsiteY1066" fmla="*/ 245402 h 2786219"/>
              <a:gd name="connsiteX1067" fmla="*/ 4336836 w 4691512"/>
              <a:gd name="connsiteY1067" fmla="*/ 229207 h 2786219"/>
              <a:gd name="connsiteX1068" fmla="*/ 4357720 w 4691512"/>
              <a:gd name="connsiteY1068" fmla="*/ 219491 h 2786219"/>
              <a:gd name="connsiteX1069" fmla="*/ 4386164 w 4691512"/>
              <a:gd name="connsiteY1069" fmla="*/ 234246 h 2786219"/>
              <a:gd name="connsiteX1070" fmla="*/ 4388325 w 4691512"/>
              <a:gd name="connsiteY1070" fmla="*/ 260517 h 2786219"/>
              <a:gd name="connsiteX1071" fmla="*/ 4390125 w 4691512"/>
              <a:gd name="connsiteY1071" fmla="*/ 278152 h 2786219"/>
              <a:gd name="connsiteX1072" fmla="*/ 4402007 w 4691512"/>
              <a:gd name="connsiteY1072" fmla="*/ 297945 h 2786219"/>
              <a:gd name="connsiteX1073" fmla="*/ 4392285 w 4691512"/>
              <a:gd name="connsiteY1073" fmla="*/ 317019 h 2786219"/>
              <a:gd name="connsiteX1074" fmla="*/ 4363120 w 4691512"/>
              <a:gd name="connsiteY1074" fmla="*/ 314500 h 2786219"/>
              <a:gd name="connsiteX1075" fmla="*/ 4347998 w 4691512"/>
              <a:gd name="connsiteY1075" fmla="*/ 316659 h 2786219"/>
              <a:gd name="connsiteX1076" fmla="*/ 4326394 w 4691512"/>
              <a:gd name="connsiteY1076" fmla="*/ 319539 h 2786219"/>
              <a:gd name="connsiteX1077" fmla="*/ 4317393 w 4691512"/>
              <a:gd name="connsiteY1077" fmla="*/ 318819 h 2786219"/>
              <a:gd name="connsiteX1078" fmla="*/ 4319553 w 4691512"/>
              <a:gd name="connsiteY1078" fmla="*/ 328536 h 2786219"/>
              <a:gd name="connsiteX1079" fmla="*/ 4336116 w 4691512"/>
              <a:gd name="connsiteY1079" fmla="*/ 354447 h 2786219"/>
              <a:gd name="connsiteX1080" fmla="*/ 4312352 w 4691512"/>
              <a:gd name="connsiteY1080" fmla="*/ 384678 h 2786219"/>
              <a:gd name="connsiteX1081" fmla="*/ 4301550 w 4691512"/>
              <a:gd name="connsiteY1081" fmla="*/ 390076 h 2786219"/>
              <a:gd name="connsiteX1082" fmla="*/ 4312352 w 4691512"/>
              <a:gd name="connsiteY1082" fmla="*/ 396914 h 2786219"/>
              <a:gd name="connsiteX1083" fmla="*/ 4351959 w 4691512"/>
              <a:gd name="connsiteY1083" fmla="*/ 418867 h 2786219"/>
              <a:gd name="connsiteX1084" fmla="*/ 4368521 w 4691512"/>
              <a:gd name="connsiteY1084" fmla="*/ 433262 h 2786219"/>
              <a:gd name="connsiteX1085" fmla="*/ 4380043 w 4691512"/>
              <a:gd name="connsiteY1085" fmla="*/ 442259 h 2786219"/>
              <a:gd name="connsiteX1086" fmla="*/ 4376443 w 4691512"/>
              <a:gd name="connsiteY1086" fmla="*/ 465652 h 2786219"/>
              <a:gd name="connsiteX1087" fmla="*/ 4330715 w 4691512"/>
              <a:gd name="connsiteY1087" fmla="*/ 539068 h 2786219"/>
              <a:gd name="connsiteX1088" fmla="*/ 4329995 w 4691512"/>
              <a:gd name="connsiteY1088" fmla="*/ 547705 h 2786219"/>
              <a:gd name="connsiteX1089" fmla="*/ 4304070 w 4691512"/>
              <a:gd name="connsiteY1089" fmla="*/ 567139 h 2786219"/>
              <a:gd name="connsiteX1090" fmla="*/ 4293269 w 4691512"/>
              <a:gd name="connsiteY1090" fmla="*/ 567499 h 2786219"/>
              <a:gd name="connsiteX1091" fmla="*/ 4253662 w 4691512"/>
              <a:gd name="connsiteY1091" fmla="*/ 593051 h 2786219"/>
              <a:gd name="connsiteX1092" fmla="*/ 4245020 w 4691512"/>
              <a:gd name="connsiteY1092" fmla="*/ 612845 h 2786219"/>
              <a:gd name="connsiteX1093" fmla="*/ 4253662 w 4691512"/>
              <a:gd name="connsiteY1093" fmla="*/ 657470 h 2786219"/>
              <a:gd name="connsiteX1094" fmla="*/ 4261223 w 4691512"/>
              <a:gd name="connsiteY1094" fmla="*/ 667907 h 2786219"/>
              <a:gd name="connsiteX1095" fmla="*/ 4286788 w 4691512"/>
              <a:gd name="connsiteY1095" fmla="*/ 717211 h 2786219"/>
              <a:gd name="connsiteX1096" fmla="*/ 4295069 w 4691512"/>
              <a:gd name="connsiteY1096" fmla="*/ 749601 h 2786219"/>
              <a:gd name="connsiteX1097" fmla="*/ 4297589 w 4691512"/>
              <a:gd name="connsiteY1097" fmla="*/ 761837 h 2786219"/>
              <a:gd name="connsiteX1098" fmla="*/ 4282107 w 4691512"/>
              <a:gd name="connsiteY1098" fmla="*/ 846770 h 2786219"/>
              <a:gd name="connsiteX1099" fmla="*/ 4282107 w 4691512"/>
              <a:gd name="connsiteY1099" fmla="*/ 850369 h 2786219"/>
              <a:gd name="connsiteX1100" fmla="*/ 4273825 w 4691512"/>
              <a:gd name="connsiteY1100" fmla="*/ 863684 h 2786219"/>
              <a:gd name="connsiteX1101" fmla="*/ 4261223 w 4691512"/>
              <a:gd name="connsiteY1101" fmla="*/ 856847 h 2786219"/>
              <a:gd name="connsiteX1102" fmla="*/ 4214775 w 4691512"/>
              <a:gd name="connsiteY1102" fmla="*/ 775153 h 2786219"/>
              <a:gd name="connsiteX1103" fmla="*/ 4210095 w 4691512"/>
              <a:gd name="connsiteY1103" fmla="*/ 763996 h 2786219"/>
              <a:gd name="connsiteX1104" fmla="*/ 4201453 w 4691512"/>
              <a:gd name="connsiteY1104" fmla="*/ 670066 h 2786219"/>
              <a:gd name="connsiteX1105" fmla="*/ 4210815 w 4691512"/>
              <a:gd name="connsiteY1105" fmla="*/ 611045 h 2786219"/>
              <a:gd name="connsiteX1106" fmla="*/ 4220176 w 4691512"/>
              <a:gd name="connsiteY1106" fmla="*/ 576136 h 2786219"/>
              <a:gd name="connsiteX1107" fmla="*/ 4218736 w 4691512"/>
              <a:gd name="connsiteY1107" fmla="*/ 554903 h 2786219"/>
              <a:gd name="connsiteX1108" fmla="*/ 4210095 w 4691512"/>
              <a:gd name="connsiteY1108" fmla="*/ 523233 h 2786219"/>
              <a:gd name="connsiteX1109" fmla="*/ 4202533 w 4691512"/>
              <a:gd name="connsiteY1109" fmla="*/ 514236 h 2786219"/>
              <a:gd name="connsiteX1110" fmla="*/ 4195692 w 4691512"/>
              <a:gd name="connsiteY1110" fmla="*/ 525033 h 2786219"/>
              <a:gd name="connsiteX1111" fmla="*/ 4196052 w 4691512"/>
              <a:gd name="connsiteY1111" fmla="*/ 557782 h 2786219"/>
              <a:gd name="connsiteX1112" fmla="*/ 4191731 w 4691512"/>
              <a:gd name="connsiteY1112" fmla="*/ 568939 h 2786219"/>
              <a:gd name="connsiteX1113" fmla="*/ 4173728 w 4691512"/>
              <a:gd name="connsiteY1113" fmla="*/ 569299 h 2786219"/>
              <a:gd name="connsiteX1114" fmla="*/ 4138802 w 4691512"/>
              <a:gd name="connsiteY1114" fmla="*/ 569658 h 2786219"/>
              <a:gd name="connsiteX1115" fmla="*/ 4125120 w 4691512"/>
              <a:gd name="connsiteY1115" fmla="*/ 629399 h 2786219"/>
              <a:gd name="connsiteX1116" fmla="*/ 4128001 w 4691512"/>
              <a:gd name="connsiteY1116" fmla="*/ 637317 h 2786219"/>
              <a:gd name="connsiteX1117" fmla="*/ 4124400 w 4691512"/>
              <a:gd name="connsiteY1117" fmla="*/ 654951 h 2786219"/>
              <a:gd name="connsiteX1118" fmla="*/ 4095595 w 4691512"/>
              <a:gd name="connsiteY1118" fmla="*/ 656031 h 2786219"/>
              <a:gd name="connsiteX1119" fmla="*/ 4061029 w 4691512"/>
              <a:gd name="connsiteY1119" fmla="*/ 655311 h 2786219"/>
              <a:gd name="connsiteX1120" fmla="*/ 4003780 w 4691512"/>
              <a:gd name="connsiteY1120" fmla="*/ 676904 h 2786219"/>
              <a:gd name="connsiteX1121" fmla="*/ 3975695 w 4691512"/>
              <a:gd name="connsiteY1121" fmla="*/ 705335 h 2786219"/>
              <a:gd name="connsiteX1122" fmla="*/ 3944370 w 4691512"/>
              <a:gd name="connsiteY1122" fmla="*/ 810781 h 2786219"/>
              <a:gd name="connsiteX1123" fmla="*/ 3949410 w 4691512"/>
              <a:gd name="connsiteY1123" fmla="*/ 823737 h 2786219"/>
              <a:gd name="connsiteX1124" fmla="*/ 3971374 w 4691512"/>
              <a:gd name="connsiteY1124" fmla="*/ 838852 h 2786219"/>
              <a:gd name="connsiteX1125" fmla="*/ 3990097 w 4691512"/>
              <a:gd name="connsiteY1125" fmla="*/ 839572 h 2786219"/>
              <a:gd name="connsiteX1126" fmla="*/ 4008820 w 4691512"/>
              <a:gd name="connsiteY1126" fmla="*/ 832374 h 2786219"/>
              <a:gd name="connsiteX1127" fmla="*/ 4038345 w 4691512"/>
              <a:gd name="connsiteY1127" fmla="*/ 853248 h 2786219"/>
              <a:gd name="connsiteX1128" fmla="*/ 4050588 w 4691512"/>
              <a:gd name="connsiteY1128" fmla="*/ 896794 h 2786219"/>
              <a:gd name="connsiteX1129" fmla="*/ 4057789 w 4691512"/>
              <a:gd name="connsiteY1129" fmla="*/ 926304 h 2786219"/>
              <a:gd name="connsiteX1130" fmla="*/ 4059229 w 4691512"/>
              <a:gd name="connsiteY1130" fmla="*/ 1018795 h 2786219"/>
              <a:gd name="connsiteX1131" fmla="*/ 4032224 w 4691512"/>
              <a:gd name="connsiteY1131" fmla="*/ 1090772 h 2786219"/>
              <a:gd name="connsiteX1132" fmla="*/ 4006300 w 4691512"/>
              <a:gd name="connsiteY1132" fmla="*/ 1106966 h 2786219"/>
              <a:gd name="connsiteX1133" fmla="*/ 3973895 w 4691512"/>
              <a:gd name="connsiteY1133" fmla="*/ 1132878 h 2786219"/>
              <a:gd name="connsiteX1134" fmla="*/ 3957332 w 4691512"/>
              <a:gd name="connsiteY1134" fmla="*/ 1180743 h 2786219"/>
              <a:gd name="connsiteX1135" fmla="*/ 3960212 w 4691512"/>
              <a:gd name="connsiteY1135" fmla="*/ 1199097 h 2786219"/>
              <a:gd name="connsiteX1136" fmla="*/ 3987577 w 4691512"/>
              <a:gd name="connsiteY1136" fmla="*/ 1236165 h 2786219"/>
              <a:gd name="connsiteX1137" fmla="*/ 3994058 w 4691512"/>
              <a:gd name="connsiteY1137" fmla="*/ 1267475 h 2786219"/>
              <a:gd name="connsiteX1138" fmla="*/ 3983616 w 4691512"/>
              <a:gd name="connsiteY1138" fmla="*/ 1281870 h 2786219"/>
              <a:gd name="connsiteX1139" fmla="*/ 3955171 w 4691512"/>
              <a:gd name="connsiteY1139" fmla="*/ 1265316 h 2786219"/>
              <a:gd name="connsiteX1140" fmla="*/ 3952651 w 4691512"/>
              <a:gd name="connsiteY1140" fmla="*/ 1249481 h 2786219"/>
              <a:gd name="connsiteX1141" fmla="*/ 3935008 w 4691512"/>
              <a:gd name="connsiteY1141" fmla="*/ 1227168 h 2786219"/>
              <a:gd name="connsiteX1142" fmla="*/ 3921686 w 4691512"/>
              <a:gd name="connsiteY1142" fmla="*/ 1208094 h 2786219"/>
              <a:gd name="connsiteX1143" fmla="*/ 3895761 w 4691512"/>
              <a:gd name="connsiteY1143" fmla="*/ 1191179 h 2786219"/>
              <a:gd name="connsiteX1144" fmla="*/ 3885320 w 4691512"/>
              <a:gd name="connsiteY1144" fmla="*/ 1194778 h 2786219"/>
              <a:gd name="connsiteX1145" fmla="*/ 3868037 w 4691512"/>
              <a:gd name="connsiteY1145" fmla="*/ 1180743 h 2786219"/>
              <a:gd name="connsiteX1146" fmla="*/ 3863716 w 4691512"/>
              <a:gd name="connsiteY1146" fmla="*/ 1171026 h 2786219"/>
              <a:gd name="connsiteX1147" fmla="*/ 3852914 w 4691512"/>
              <a:gd name="connsiteY1147" fmla="*/ 1173185 h 2786219"/>
              <a:gd name="connsiteX1148" fmla="*/ 3819789 w 4691512"/>
              <a:gd name="connsiteY1148" fmla="*/ 1210973 h 2786219"/>
              <a:gd name="connsiteX1149" fmla="*/ 3819429 w 4691512"/>
              <a:gd name="connsiteY1149" fmla="*/ 1220690 h 2786219"/>
              <a:gd name="connsiteX1150" fmla="*/ 3855435 w 4691512"/>
              <a:gd name="connsiteY1150" fmla="*/ 1235445 h 2786219"/>
              <a:gd name="connsiteX1151" fmla="*/ 3889640 w 4691512"/>
              <a:gd name="connsiteY1151" fmla="*/ 1242643 h 2786219"/>
              <a:gd name="connsiteX1152" fmla="*/ 3873798 w 4691512"/>
              <a:gd name="connsiteY1152" fmla="*/ 1255959 h 2786219"/>
              <a:gd name="connsiteX1153" fmla="*/ 3869117 w 4691512"/>
              <a:gd name="connsiteY1153" fmla="*/ 1301664 h 2786219"/>
              <a:gd name="connsiteX1154" fmla="*/ 3891441 w 4691512"/>
              <a:gd name="connsiteY1154" fmla="*/ 1333334 h 2786219"/>
              <a:gd name="connsiteX1155" fmla="*/ 3896842 w 4691512"/>
              <a:gd name="connsiteY1155" fmla="*/ 1370762 h 2786219"/>
              <a:gd name="connsiteX1156" fmla="*/ 3897562 w 4691512"/>
              <a:gd name="connsiteY1156" fmla="*/ 1376160 h 2786219"/>
              <a:gd name="connsiteX1157" fmla="*/ 3901882 w 4691512"/>
              <a:gd name="connsiteY1157" fmla="*/ 1416467 h 2786219"/>
              <a:gd name="connsiteX1158" fmla="*/ 3872718 w 4691512"/>
              <a:gd name="connsiteY1158" fmla="*/ 1479087 h 2786219"/>
              <a:gd name="connsiteX1159" fmla="*/ 3821229 w 4691512"/>
              <a:gd name="connsiteY1159" fmla="*/ 1515076 h 2786219"/>
              <a:gd name="connsiteX1160" fmla="*/ 3766139 w 4691512"/>
              <a:gd name="connsiteY1160" fmla="*/ 1540987 h 2786219"/>
              <a:gd name="connsiteX1161" fmla="*/ 3750657 w 4691512"/>
              <a:gd name="connsiteY1161" fmla="*/ 1541347 h 2786219"/>
              <a:gd name="connsiteX1162" fmla="*/ 3726893 w 4691512"/>
              <a:gd name="connsiteY1162" fmla="*/ 1538828 h 2786219"/>
              <a:gd name="connsiteX1163" fmla="*/ 3707089 w 4691512"/>
              <a:gd name="connsiteY1163" fmla="*/ 1565820 h 2786219"/>
              <a:gd name="connsiteX1164" fmla="*/ 3724372 w 4691512"/>
              <a:gd name="connsiteY1164" fmla="*/ 1605047 h 2786219"/>
              <a:gd name="connsiteX1165" fmla="*/ 3750657 w 4691512"/>
              <a:gd name="connsiteY1165" fmla="*/ 1648953 h 2786219"/>
              <a:gd name="connsiteX1166" fmla="*/ 3735174 w 4691512"/>
              <a:gd name="connsiteY1166" fmla="*/ 1709773 h 2786219"/>
              <a:gd name="connsiteX1167" fmla="*/ 3704209 w 4691512"/>
              <a:gd name="connsiteY1167" fmla="*/ 1734605 h 2786219"/>
              <a:gd name="connsiteX1168" fmla="*/ 3637958 w 4691512"/>
              <a:gd name="connsiteY1168" fmla="*/ 1673785 h 2786219"/>
              <a:gd name="connsiteX1169" fmla="*/ 3623915 w 4691512"/>
              <a:gd name="connsiteY1169" fmla="*/ 1678463 h 2786219"/>
              <a:gd name="connsiteX1170" fmla="*/ 3618154 w 4691512"/>
              <a:gd name="connsiteY1170" fmla="*/ 1719490 h 2786219"/>
              <a:gd name="connsiteX1171" fmla="*/ 3635797 w 4691512"/>
              <a:gd name="connsiteY1171" fmla="*/ 1753679 h 2786219"/>
              <a:gd name="connsiteX1172" fmla="*/ 3653080 w 4691512"/>
              <a:gd name="connsiteY1172" fmla="*/ 1772393 h 2786219"/>
              <a:gd name="connsiteX1173" fmla="*/ 3685126 w 4691512"/>
              <a:gd name="connsiteY1173" fmla="*/ 1828535 h 2786219"/>
              <a:gd name="connsiteX1174" fmla="*/ 3684766 w 4691512"/>
              <a:gd name="connsiteY1174" fmla="*/ 1846890 h 2786219"/>
              <a:gd name="connsiteX1175" fmla="*/ 3664962 w 4691512"/>
              <a:gd name="connsiteY1175" fmla="*/ 1839332 h 2786219"/>
              <a:gd name="connsiteX1176" fmla="*/ 3636878 w 4691512"/>
              <a:gd name="connsiteY1176" fmla="*/ 1799025 h 2786219"/>
              <a:gd name="connsiteX1177" fmla="*/ 3611313 w 4691512"/>
              <a:gd name="connsiteY1177" fmla="*/ 1752240 h 2786219"/>
              <a:gd name="connsiteX1178" fmla="*/ 3603752 w 4691512"/>
              <a:gd name="connsiteY1178" fmla="*/ 1727408 h 2786219"/>
              <a:gd name="connsiteX1179" fmla="*/ 3580348 w 4691512"/>
              <a:gd name="connsiteY1179" fmla="*/ 1621602 h 2786219"/>
              <a:gd name="connsiteX1180" fmla="*/ 3575307 w 4691512"/>
              <a:gd name="connsiteY1180" fmla="*/ 1612964 h 2786219"/>
              <a:gd name="connsiteX1181" fmla="*/ 3547582 w 4691512"/>
              <a:gd name="connsiteY1181" fmla="*/ 1623041 h 2786219"/>
              <a:gd name="connsiteX1182" fmla="*/ 3534980 w 4691512"/>
              <a:gd name="connsiteY1182" fmla="*/ 1613324 h 2786219"/>
              <a:gd name="connsiteX1183" fmla="*/ 3507616 w 4691512"/>
              <a:gd name="connsiteY1183" fmla="*/ 1556103 h 2786219"/>
              <a:gd name="connsiteX1184" fmla="*/ 3487092 w 4691512"/>
              <a:gd name="connsiteY1184" fmla="*/ 1528751 h 2786219"/>
              <a:gd name="connsiteX1185" fmla="*/ 3467649 w 4691512"/>
              <a:gd name="connsiteY1185" fmla="*/ 1524073 h 2786219"/>
              <a:gd name="connsiteX1186" fmla="*/ 3443165 w 4691512"/>
              <a:gd name="connsiteY1186" fmla="*/ 1533790 h 2786219"/>
              <a:gd name="connsiteX1187" fmla="*/ 3421201 w 4691512"/>
              <a:gd name="connsiteY1187" fmla="*/ 1547465 h 2786219"/>
              <a:gd name="connsiteX1188" fmla="*/ 3341268 w 4691512"/>
              <a:gd name="connsiteY1188" fmla="*/ 1628439 h 2786219"/>
              <a:gd name="connsiteX1189" fmla="*/ 3330826 w 4691512"/>
              <a:gd name="connsiteY1189" fmla="*/ 1650392 h 2786219"/>
              <a:gd name="connsiteX1190" fmla="*/ 3324705 w 4691512"/>
              <a:gd name="connsiteY1190" fmla="*/ 1711213 h 2786219"/>
              <a:gd name="connsiteX1191" fmla="*/ 3300941 w 4691512"/>
              <a:gd name="connsiteY1191" fmla="*/ 1742883 h 2786219"/>
              <a:gd name="connsiteX1192" fmla="*/ 3278977 w 4691512"/>
              <a:gd name="connsiteY1192" fmla="*/ 1732086 h 2786219"/>
              <a:gd name="connsiteX1193" fmla="*/ 3229289 w 4691512"/>
              <a:gd name="connsiteY1193" fmla="*/ 1624121 h 2786219"/>
              <a:gd name="connsiteX1194" fmla="*/ 3210926 w 4691512"/>
              <a:gd name="connsiteY1194" fmla="*/ 1550704 h 2786219"/>
              <a:gd name="connsiteX1195" fmla="*/ 3208405 w 4691512"/>
              <a:gd name="connsiteY1195" fmla="*/ 1533790 h 2786219"/>
              <a:gd name="connsiteX1196" fmla="*/ 3197243 w 4691512"/>
              <a:gd name="connsiteY1196" fmla="*/ 1544946 h 2786219"/>
              <a:gd name="connsiteX1197" fmla="*/ 3179240 w 4691512"/>
              <a:gd name="connsiteY1197" fmla="*/ 1550704 h 2786219"/>
              <a:gd name="connsiteX1198" fmla="*/ 3165558 w 4691512"/>
              <a:gd name="connsiteY1198" fmla="*/ 1533070 h 2786219"/>
              <a:gd name="connsiteX1199" fmla="*/ 3155476 w 4691512"/>
              <a:gd name="connsiteY1199" fmla="*/ 1516875 h 2786219"/>
              <a:gd name="connsiteX1200" fmla="*/ 3121630 w 4691512"/>
              <a:gd name="connsiteY1200" fmla="*/ 1490604 h 2786219"/>
              <a:gd name="connsiteX1201" fmla="*/ 3099667 w 4691512"/>
              <a:gd name="connsiteY1201" fmla="*/ 1482326 h 2786219"/>
              <a:gd name="connsiteX1202" fmla="*/ 3001730 w 4691512"/>
              <a:gd name="connsiteY1202" fmla="*/ 1478727 h 2786219"/>
              <a:gd name="connsiteX1203" fmla="*/ 2972925 w 4691512"/>
              <a:gd name="connsiteY1203" fmla="*/ 1463252 h 2786219"/>
              <a:gd name="connsiteX1204" fmla="*/ 2954922 w 4691512"/>
              <a:gd name="connsiteY1204" fmla="*/ 1457494 h 2786219"/>
              <a:gd name="connsiteX1205" fmla="*/ 2880750 w 4691512"/>
              <a:gd name="connsiteY1205" fmla="*/ 1427984 h 2786219"/>
              <a:gd name="connsiteX1206" fmla="*/ 2871748 w 4691512"/>
              <a:gd name="connsiteY1206" fmla="*/ 1415028 h 2786219"/>
              <a:gd name="connsiteX1207" fmla="*/ 2847624 w 4691512"/>
              <a:gd name="connsiteY1207" fmla="*/ 1412509 h 2786219"/>
              <a:gd name="connsiteX1208" fmla="*/ 2847984 w 4691512"/>
              <a:gd name="connsiteY1208" fmla="*/ 1431223 h 2786219"/>
              <a:gd name="connsiteX1209" fmla="*/ 2877509 w 4691512"/>
              <a:gd name="connsiteY1209" fmla="*/ 1472969 h 2786219"/>
              <a:gd name="connsiteX1210" fmla="*/ 2901273 w 4691512"/>
              <a:gd name="connsiteY1210" fmla="*/ 1497082 h 2786219"/>
              <a:gd name="connsiteX1211" fmla="*/ 2938719 w 4691512"/>
              <a:gd name="connsiteY1211" fmla="*/ 1493123 h 2786219"/>
              <a:gd name="connsiteX1212" fmla="*/ 2941240 w 4691512"/>
              <a:gd name="connsiteY1212" fmla="*/ 1490604 h 2786219"/>
              <a:gd name="connsiteX1213" fmla="*/ 2972925 w 4691512"/>
              <a:gd name="connsiteY1213" fmla="*/ 1493483 h 2786219"/>
              <a:gd name="connsiteX1214" fmla="*/ 2990208 w 4691512"/>
              <a:gd name="connsiteY1214" fmla="*/ 1505719 h 2786219"/>
              <a:gd name="connsiteX1215" fmla="*/ 3006051 w 4691512"/>
              <a:gd name="connsiteY1215" fmla="*/ 1515076 h 2786219"/>
              <a:gd name="connsiteX1216" fmla="*/ 3010732 w 4691512"/>
              <a:gd name="connsiteY1216" fmla="*/ 1541707 h 2786219"/>
              <a:gd name="connsiteX1217" fmla="*/ 2928998 w 4691512"/>
              <a:gd name="connsiteY1217" fmla="*/ 1620882 h 2786219"/>
              <a:gd name="connsiteX1218" fmla="*/ 2922157 w 4691512"/>
              <a:gd name="connsiteY1218" fmla="*/ 1624121 h 2786219"/>
              <a:gd name="connsiteX1219" fmla="*/ 2818099 w 4691512"/>
              <a:gd name="connsiteY1219" fmla="*/ 1672705 h 2786219"/>
              <a:gd name="connsiteX1220" fmla="*/ 2785694 w 4691512"/>
              <a:gd name="connsiteY1220" fmla="*/ 1666947 h 2786219"/>
              <a:gd name="connsiteX1221" fmla="*/ 2778492 w 4691512"/>
              <a:gd name="connsiteY1221" fmla="*/ 1647873 h 2786219"/>
              <a:gd name="connsiteX1222" fmla="*/ 2741406 w 4691512"/>
              <a:gd name="connsiteY1222" fmla="*/ 1576616 h 2786219"/>
              <a:gd name="connsiteX1223" fmla="*/ 2723403 w 4691512"/>
              <a:gd name="connsiteY1223" fmla="*/ 1550344 h 2786219"/>
              <a:gd name="connsiteX1224" fmla="*/ 2652831 w 4691512"/>
              <a:gd name="connsiteY1224" fmla="*/ 1438780 h 2786219"/>
              <a:gd name="connsiteX1225" fmla="*/ 2649591 w 4691512"/>
              <a:gd name="connsiteY1225" fmla="*/ 1435181 h 2786219"/>
              <a:gd name="connsiteX1226" fmla="*/ 2630867 w 4691512"/>
              <a:gd name="connsiteY1226" fmla="*/ 1442739 h 2786219"/>
              <a:gd name="connsiteX1227" fmla="*/ 2648150 w 4691512"/>
              <a:gd name="connsiteY1227" fmla="*/ 1476568 h 2786219"/>
              <a:gd name="connsiteX1228" fmla="*/ 2682356 w 4691512"/>
              <a:gd name="connsiteY1228" fmla="*/ 1537029 h 2786219"/>
              <a:gd name="connsiteX1229" fmla="*/ 2699279 w 4691512"/>
              <a:gd name="connsiteY1229" fmla="*/ 1579855 h 2786219"/>
              <a:gd name="connsiteX1230" fmla="*/ 2729884 w 4691512"/>
              <a:gd name="connsiteY1230" fmla="*/ 1633838 h 2786219"/>
              <a:gd name="connsiteX1231" fmla="*/ 2741406 w 4691512"/>
              <a:gd name="connsiteY1231" fmla="*/ 1643195 h 2786219"/>
              <a:gd name="connsiteX1232" fmla="*/ 2777772 w 4691512"/>
              <a:gd name="connsiteY1232" fmla="*/ 1675584 h 2786219"/>
              <a:gd name="connsiteX1233" fmla="*/ 2783533 w 4691512"/>
              <a:gd name="connsiteY1233" fmla="*/ 1684581 h 2786219"/>
              <a:gd name="connsiteX1234" fmla="*/ 2825300 w 4691512"/>
              <a:gd name="connsiteY1234" fmla="*/ 1709414 h 2786219"/>
              <a:gd name="connsiteX1235" fmla="*/ 2883990 w 4691512"/>
              <a:gd name="connsiteY1235" fmla="*/ 1697177 h 2786219"/>
              <a:gd name="connsiteX1236" fmla="*/ 2901273 w 4691512"/>
              <a:gd name="connsiteY1236" fmla="*/ 1713372 h 2786219"/>
              <a:gd name="connsiteX1237" fmla="*/ 2872468 w 4691512"/>
              <a:gd name="connsiteY1237" fmla="*/ 1776352 h 2786219"/>
              <a:gd name="connsiteX1238" fmla="*/ 2777412 w 4691512"/>
              <a:gd name="connsiteY1238" fmla="*/ 1879639 h 2786219"/>
              <a:gd name="connsiteX1239" fmla="*/ 2740686 w 4691512"/>
              <a:gd name="connsiteY1239" fmla="*/ 1918866 h 2786219"/>
              <a:gd name="connsiteX1240" fmla="*/ 2729884 w 4691512"/>
              <a:gd name="connsiteY1240" fmla="*/ 1991203 h 2786219"/>
              <a:gd name="connsiteX1241" fmla="*/ 2741766 w 4691512"/>
              <a:gd name="connsiteY1241" fmla="*/ 2085133 h 2786219"/>
              <a:gd name="connsiteX1242" fmla="*/ 2737445 w 4691512"/>
              <a:gd name="connsiteY1242" fmla="*/ 2098089 h 2786219"/>
              <a:gd name="connsiteX1243" fmla="*/ 2696038 w 4691512"/>
              <a:gd name="connsiteY1243" fmla="*/ 2134437 h 2786219"/>
              <a:gd name="connsiteX1244" fmla="*/ 2684156 w 4691512"/>
              <a:gd name="connsiteY1244" fmla="*/ 2143075 h 2786219"/>
              <a:gd name="connsiteX1245" fmla="*/ 2657872 w 4691512"/>
              <a:gd name="connsiteY1245" fmla="*/ 2205335 h 2786219"/>
              <a:gd name="connsiteX1246" fmla="*/ 2636268 w 4691512"/>
              <a:gd name="connsiteY1246" fmla="*/ 2246362 h 2786219"/>
              <a:gd name="connsiteX1247" fmla="*/ 2616465 w 4691512"/>
              <a:gd name="connsiteY1247" fmla="*/ 2270474 h 2786219"/>
              <a:gd name="connsiteX1248" fmla="*/ 2584419 w 4691512"/>
              <a:gd name="connsiteY1248" fmla="*/ 2330215 h 2786219"/>
              <a:gd name="connsiteX1249" fmla="*/ 2526450 w 4691512"/>
              <a:gd name="connsiteY1249" fmla="*/ 2381678 h 2786219"/>
              <a:gd name="connsiteX1250" fmla="*/ 2480722 w 4691512"/>
              <a:gd name="connsiteY1250" fmla="*/ 2393195 h 2786219"/>
              <a:gd name="connsiteX1251" fmla="*/ 2434634 w 4691512"/>
              <a:gd name="connsiteY1251" fmla="*/ 2400032 h 2786219"/>
              <a:gd name="connsiteX1252" fmla="*/ 2401509 w 4691512"/>
              <a:gd name="connsiteY1252" fmla="*/ 2377360 h 2786219"/>
              <a:gd name="connsiteX1253" fmla="*/ 2368023 w 4691512"/>
              <a:gd name="connsiteY1253" fmla="*/ 2286309 h 2786219"/>
              <a:gd name="connsiteX1254" fmla="*/ 2354701 w 4691512"/>
              <a:gd name="connsiteY1254" fmla="*/ 2238084 h 2786219"/>
              <a:gd name="connsiteX1255" fmla="*/ 2328056 w 4691512"/>
              <a:gd name="connsiteY1255" fmla="*/ 2159989 h 2786219"/>
              <a:gd name="connsiteX1256" fmla="*/ 2329496 w 4691512"/>
              <a:gd name="connsiteY1256" fmla="*/ 2072537 h 2786219"/>
              <a:gd name="connsiteX1257" fmla="*/ 2337778 w 4691512"/>
              <a:gd name="connsiteY1257" fmla="*/ 1992283 h 2786219"/>
              <a:gd name="connsiteX1258" fmla="*/ 2293850 w 4691512"/>
              <a:gd name="connsiteY1258" fmla="*/ 1911669 h 2786219"/>
              <a:gd name="connsiteX1259" fmla="*/ 2284849 w 4691512"/>
              <a:gd name="connsiteY1259" fmla="*/ 1862724 h 2786219"/>
              <a:gd name="connsiteX1260" fmla="*/ 2285569 w 4691512"/>
              <a:gd name="connsiteY1260" fmla="*/ 1814140 h 2786219"/>
              <a:gd name="connsiteX1261" fmla="*/ 2264685 w 4691512"/>
              <a:gd name="connsiteY1261" fmla="*/ 1803343 h 2786219"/>
              <a:gd name="connsiteX1262" fmla="*/ 2221838 w 4691512"/>
              <a:gd name="connsiteY1262" fmla="*/ 1788588 h 2786219"/>
              <a:gd name="connsiteX1263" fmla="*/ 2177551 w 4691512"/>
              <a:gd name="connsiteY1263" fmla="*/ 1778511 h 2786219"/>
              <a:gd name="connsiteX1264" fmla="*/ 2147305 w 4691512"/>
              <a:gd name="connsiteY1264" fmla="*/ 1788228 h 2786219"/>
              <a:gd name="connsiteX1265" fmla="*/ 2116340 w 4691512"/>
              <a:gd name="connsiteY1265" fmla="*/ 1793986 h 2786219"/>
              <a:gd name="connsiteX1266" fmla="*/ 2048289 w 4691512"/>
              <a:gd name="connsiteY1266" fmla="*/ 1800105 h 2786219"/>
              <a:gd name="connsiteX1267" fmla="*/ 2023805 w 4691512"/>
              <a:gd name="connsiteY1267" fmla="*/ 1795066 h 2786219"/>
              <a:gd name="connsiteX1268" fmla="*/ 1976277 w 4691512"/>
              <a:gd name="connsiteY1268" fmla="*/ 1762676 h 2786219"/>
              <a:gd name="connsiteX1269" fmla="*/ 1968355 w 4691512"/>
              <a:gd name="connsiteY1269" fmla="*/ 1753679 h 2786219"/>
              <a:gd name="connsiteX1270" fmla="*/ 1922627 w 4691512"/>
              <a:gd name="connsiteY1270" fmla="*/ 1693579 h 2786219"/>
              <a:gd name="connsiteX1271" fmla="*/ 1907865 w 4691512"/>
              <a:gd name="connsiteY1271" fmla="*/ 1624481 h 2786219"/>
              <a:gd name="connsiteX1272" fmla="*/ 1908945 w 4691512"/>
              <a:gd name="connsiteY1272" fmla="*/ 1555023 h 2786219"/>
              <a:gd name="connsiteX1273" fmla="*/ 1911826 w 4691512"/>
              <a:gd name="connsiteY1273" fmla="*/ 1529111 h 2786219"/>
              <a:gd name="connsiteX1274" fmla="*/ 1971236 w 4691512"/>
              <a:gd name="connsiteY1274" fmla="*/ 1448137 h 2786219"/>
              <a:gd name="connsiteX1275" fmla="*/ 2019484 w 4691512"/>
              <a:gd name="connsiteY1275" fmla="*/ 1378679 h 2786219"/>
              <a:gd name="connsiteX1276" fmla="*/ 2039647 w 4691512"/>
              <a:gd name="connsiteY1276" fmla="*/ 1355287 h 2786219"/>
              <a:gd name="connsiteX1277" fmla="*/ 2061251 w 4691512"/>
              <a:gd name="connsiteY1277" fmla="*/ 1334414 h 2786219"/>
              <a:gd name="connsiteX1278" fmla="*/ 2088616 w 4691512"/>
              <a:gd name="connsiteY1278" fmla="*/ 1324337 h 2786219"/>
              <a:gd name="connsiteX1279" fmla="*/ 2143705 w 4691512"/>
              <a:gd name="connsiteY1279" fmla="*/ 1317139 h 2786219"/>
              <a:gd name="connsiteX1280" fmla="*/ 2200955 w 4691512"/>
              <a:gd name="connsiteY1280" fmla="*/ 1301664 h 2786219"/>
              <a:gd name="connsiteX1281" fmla="*/ 2269366 w 4691512"/>
              <a:gd name="connsiteY1281" fmla="*/ 1296626 h 2786219"/>
              <a:gd name="connsiteX1282" fmla="*/ 2298171 w 4691512"/>
              <a:gd name="connsiteY1282" fmla="*/ 1330095 h 2786219"/>
              <a:gd name="connsiteX1283" fmla="*/ 2317614 w 4691512"/>
              <a:gd name="connsiteY1283" fmla="*/ 1360325 h 2786219"/>
              <a:gd name="connsiteX1284" fmla="*/ 2351460 w 4691512"/>
              <a:gd name="connsiteY1284" fmla="*/ 1370042 h 2786219"/>
              <a:gd name="connsiteX1285" fmla="*/ 2361182 w 4691512"/>
              <a:gd name="connsiteY1285" fmla="*/ 1375081 h 2786219"/>
              <a:gd name="connsiteX1286" fmla="*/ 2408710 w 4691512"/>
              <a:gd name="connsiteY1286" fmla="*/ 1401352 h 2786219"/>
              <a:gd name="connsiteX1287" fmla="*/ 2430313 w 4691512"/>
              <a:gd name="connsiteY1287" fmla="*/ 1389476 h 2786219"/>
              <a:gd name="connsiteX1288" fmla="*/ 2469560 w 4691512"/>
              <a:gd name="connsiteY1288" fmla="*/ 1367883 h 2786219"/>
              <a:gd name="connsiteX1289" fmla="*/ 2550934 w 4691512"/>
              <a:gd name="connsiteY1289" fmla="*/ 1390196 h 2786219"/>
              <a:gd name="connsiteX1290" fmla="*/ 2572537 w 4691512"/>
              <a:gd name="connsiteY1290" fmla="*/ 1389836 h 2786219"/>
              <a:gd name="connsiteX1291" fmla="*/ 2612864 w 4691512"/>
              <a:gd name="connsiteY1291" fmla="*/ 1388396 h 2786219"/>
              <a:gd name="connsiteX1292" fmla="*/ 2638789 w 4691512"/>
              <a:gd name="connsiteY1292" fmla="*/ 1374721 h 2786219"/>
              <a:gd name="connsiteX1293" fmla="*/ 2653911 w 4691512"/>
              <a:gd name="connsiteY1293" fmla="*/ 1313540 h 2786219"/>
              <a:gd name="connsiteX1294" fmla="*/ 2637708 w 4691512"/>
              <a:gd name="connsiteY1294" fmla="*/ 1301304 h 2786219"/>
              <a:gd name="connsiteX1295" fmla="*/ 2564976 w 4691512"/>
              <a:gd name="connsiteY1295" fmla="*/ 1307062 h 2786219"/>
              <a:gd name="connsiteX1296" fmla="*/ 2525369 w 4691512"/>
              <a:gd name="connsiteY1296" fmla="*/ 1277552 h 2786219"/>
              <a:gd name="connsiteX1297" fmla="*/ 2517088 w 4691512"/>
              <a:gd name="connsiteY1297" fmla="*/ 1249481 h 2786219"/>
              <a:gd name="connsiteX1298" fmla="*/ 2520689 w 4691512"/>
              <a:gd name="connsiteY1298" fmla="*/ 1237605 h 2786219"/>
              <a:gd name="connsiteX1299" fmla="*/ 2560655 w 4691512"/>
              <a:gd name="connsiteY1299" fmla="*/ 1221410 h 2786219"/>
              <a:gd name="connsiteX1300" fmla="*/ 2603143 w 4691512"/>
              <a:gd name="connsiteY1300" fmla="*/ 1207014 h 2786219"/>
              <a:gd name="connsiteX1301" fmla="*/ 2641309 w 4691512"/>
              <a:gd name="connsiteY1301" fmla="*/ 1208454 h 2786219"/>
              <a:gd name="connsiteX1302" fmla="*/ 2666513 w 4691512"/>
              <a:gd name="connsiteY1302" fmla="*/ 1217091 h 2786219"/>
              <a:gd name="connsiteX1303" fmla="*/ 2713321 w 4691512"/>
              <a:gd name="connsiteY1303" fmla="*/ 1214212 h 2786219"/>
              <a:gd name="connsiteX1304" fmla="*/ 2716922 w 4691512"/>
              <a:gd name="connsiteY1304" fmla="*/ 1197298 h 2786219"/>
              <a:gd name="connsiteX1305" fmla="*/ 2690277 w 4691512"/>
              <a:gd name="connsiteY1305" fmla="*/ 1172106 h 2786219"/>
              <a:gd name="connsiteX1306" fmla="*/ 2660032 w 4691512"/>
              <a:gd name="connsiteY1306" fmla="*/ 1146914 h 2786219"/>
              <a:gd name="connsiteX1307" fmla="*/ 2668674 w 4691512"/>
              <a:gd name="connsiteY1307" fmla="*/ 1108766 h 2786219"/>
              <a:gd name="connsiteX1308" fmla="*/ 2651031 w 4691512"/>
              <a:gd name="connsiteY1308" fmla="*/ 1111645 h 2786219"/>
              <a:gd name="connsiteX1309" fmla="*/ 2600982 w 4691512"/>
              <a:gd name="connsiteY1309" fmla="*/ 1127480 h 2786219"/>
              <a:gd name="connsiteX1310" fmla="*/ 2581539 w 4691512"/>
              <a:gd name="connsiteY1310" fmla="*/ 1123521 h 2786219"/>
              <a:gd name="connsiteX1311" fmla="*/ 2566056 w 4691512"/>
              <a:gd name="connsiteY1311" fmla="*/ 1126400 h 2786219"/>
              <a:gd name="connsiteX1312" fmla="*/ 2532931 w 4691512"/>
              <a:gd name="connsiteY1312" fmla="*/ 1188300 h 2786219"/>
              <a:gd name="connsiteX1313" fmla="*/ 2537251 w 4691512"/>
              <a:gd name="connsiteY1313" fmla="*/ 1207734 h 2786219"/>
              <a:gd name="connsiteX1314" fmla="*/ 2527530 w 4691512"/>
              <a:gd name="connsiteY1314" fmla="*/ 1227888 h 2786219"/>
              <a:gd name="connsiteX1315" fmla="*/ 2508087 w 4691512"/>
              <a:gd name="connsiteY1315" fmla="*/ 1229687 h 2786219"/>
              <a:gd name="connsiteX1316" fmla="*/ 2474241 w 4691512"/>
              <a:gd name="connsiteY1316" fmla="*/ 1234726 h 2786219"/>
              <a:gd name="connsiteX1317" fmla="*/ 2465239 w 4691512"/>
              <a:gd name="connsiteY1317" fmla="*/ 1252000 h 2786219"/>
              <a:gd name="connsiteX1318" fmla="*/ 2469920 w 4691512"/>
              <a:gd name="connsiteY1318" fmla="*/ 1263156 h 2786219"/>
              <a:gd name="connsiteX1319" fmla="*/ 2469200 w 4691512"/>
              <a:gd name="connsiteY1319" fmla="*/ 1288348 h 2786219"/>
              <a:gd name="connsiteX1320" fmla="*/ 2460919 w 4691512"/>
              <a:gd name="connsiteY1320" fmla="*/ 1295906 h 2786219"/>
              <a:gd name="connsiteX1321" fmla="*/ 2449397 w 4691512"/>
              <a:gd name="connsiteY1321" fmla="*/ 1284749 h 2786219"/>
              <a:gd name="connsiteX1322" fmla="*/ 2440755 w 4691512"/>
              <a:gd name="connsiteY1322" fmla="*/ 1268915 h 2786219"/>
              <a:gd name="connsiteX1323" fmla="*/ 2415911 w 4691512"/>
              <a:gd name="connsiteY1323" fmla="*/ 1228967 h 2786219"/>
              <a:gd name="connsiteX1324" fmla="*/ 2386026 w 4691512"/>
              <a:gd name="connsiteY1324" fmla="*/ 1190460 h 2786219"/>
              <a:gd name="connsiteX1325" fmla="*/ 2351100 w 4691512"/>
              <a:gd name="connsiteY1325" fmla="*/ 1161669 h 2786219"/>
              <a:gd name="connsiteX1326" fmla="*/ 2329496 w 4691512"/>
              <a:gd name="connsiteY1326" fmla="*/ 1147993 h 2786219"/>
              <a:gd name="connsiteX1327" fmla="*/ 2318334 w 4691512"/>
              <a:gd name="connsiteY1327" fmla="*/ 1150153 h 2786219"/>
              <a:gd name="connsiteX1328" fmla="*/ 2317974 w 4691512"/>
              <a:gd name="connsiteY1328" fmla="*/ 1162029 h 2786219"/>
              <a:gd name="connsiteX1329" fmla="*/ 2368023 w 4691512"/>
              <a:gd name="connsiteY1329" fmla="*/ 1214572 h 2786219"/>
              <a:gd name="connsiteX1330" fmla="*/ 2399348 w 4691512"/>
              <a:gd name="connsiteY1330" fmla="*/ 1236885 h 2786219"/>
              <a:gd name="connsiteX1331" fmla="*/ 2379905 w 4691512"/>
              <a:gd name="connsiteY1331" fmla="*/ 1258478 h 2786219"/>
              <a:gd name="connsiteX1332" fmla="*/ 2371623 w 4691512"/>
              <a:gd name="connsiteY1332" fmla="*/ 1272873 h 2786219"/>
              <a:gd name="connsiteX1333" fmla="*/ 2331657 w 4691512"/>
              <a:gd name="connsiteY1333" fmla="*/ 1223209 h 2786219"/>
              <a:gd name="connsiteX1334" fmla="*/ 2287729 w 4691512"/>
              <a:gd name="connsiteY1334" fmla="*/ 1182542 h 2786219"/>
              <a:gd name="connsiteX1335" fmla="*/ 2250283 w 4691512"/>
              <a:gd name="connsiteY1335" fmla="*/ 1175704 h 2786219"/>
              <a:gd name="connsiteX1336" fmla="*/ 2209236 w 4691512"/>
              <a:gd name="connsiteY1336" fmla="*/ 1183622 h 2786219"/>
              <a:gd name="connsiteX1337" fmla="*/ 2193393 w 4691512"/>
              <a:gd name="connsiteY1337" fmla="*/ 1191539 h 2786219"/>
              <a:gd name="connsiteX1338" fmla="*/ 2160268 w 4691512"/>
              <a:gd name="connsiteY1338" fmla="*/ 1235085 h 2786219"/>
              <a:gd name="connsiteX1339" fmla="*/ 2147305 w 4691512"/>
              <a:gd name="connsiteY1339" fmla="*/ 1264596 h 2786219"/>
              <a:gd name="connsiteX1340" fmla="*/ 2116340 w 4691512"/>
              <a:gd name="connsiteY1340" fmla="*/ 1296626 h 2786219"/>
              <a:gd name="connsiteX1341" fmla="*/ 2068812 w 4691512"/>
              <a:gd name="connsiteY1341" fmla="*/ 1303464 h 2786219"/>
              <a:gd name="connsiteX1342" fmla="*/ 2029926 w 4691512"/>
              <a:gd name="connsiteY1342" fmla="*/ 1282230 h 2786219"/>
              <a:gd name="connsiteX1343" fmla="*/ 2023084 w 4691512"/>
              <a:gd name="connsiteY1343" fmla="*/ 1263516 h 2786219"/>
              <a:gd name="connsiteX1344" fmla="*/ 2026685 w 4691512"/>
              <a:gd name="connsiteY1344" fmla="*/ 1201256 h 2786219"/>
              <a:gd name="connsiteX1345" fmla="*/ 2055130 w 4691512"/>
              <a:gd name="connsiteY1345" fmla="*/ 1177144 h 2786219"/>
              <a:gd name="connsiteX1346" fmla="*/ 2111299 w 4691512"/>
              <a:gd name="connsiteY1346" fmla="*/ 1181103 h 2786219"/>
              <a:gd name="connsiteX1347" fmla="*/ 2128582 w 4691512"/>
              <a:gd name="connsiteY1347" fmla="*/ 1169227 h 2786219"/>
              <a:gd name="connsiteX1348" fmla="*/ 2112020 w 4691512"/>
              <a:gd name="connsiteY1348" fmla="*/ 1112365 h 2786219"/>
              <a:gd name="connsiteX1349" fmla="*/ 2096537 w 4691512"/>
              <a:gd name="connsiteY1349" fmla="*/ 1098329 h 2786219"/>
              <a:gd name="connsiteX1350" fmla="*/ 2099777 w 4691512"/>
              <a:gd name="connsiteY1350" fmla="*/ 1086093 h 2786219"/>
              <a:gd name="connsiteX1351" fmla="*/ 2191953 w 4691512"/>
              <a:gd name="connsiteY1351" fmla="*/ 1032110 h 2786219"/>
              <a:gd name="connsiteX1352" fmla="*/ 2195914 w 4691512"/>
              <a:gd name="connsiteY1352" fmla="*/ 1026352 h 2786219"/>
              <a:gd name="connsiteX1353" fmla="*/ 2242722 w 4691512"/>
              <a:gd name="connsiteY1353" fmla="*/ 991803 h 2786219"/>
              <a:gd name="connsiteX1354" fmla="*/ 2256764 w 4691512"/>
              <a:gd name="connsiteY1354" fmla="*/ 969131 h 2786219"/>
              <a:gd name="connsiteX1355" fmla="*/ 2255324 w 4691512"/>
              <a:gd name="connsiteY1355" fmla="*/ 937821 h 2786219"/>
              <a:gd name="connsiteX1356" fmla="*/ 2262885 w 4691512"/>
              <a:gd name="connsiteY1356" fmla="*/ 927384 h 2786219"/>
              <a:gd name="connsiteX1357" fmla="*/ 2275487 w 4691512"/>
              <a:gd name="connsiteY1357" fmla="*/ 933142 h 2786219"/>
              <a:gd name="connsiteX1358" fmla="*/ 2272247 w 4691512"/>
              <a:gd name="connsiteY1358" fmla="*/ 950417 h 2786219"/>
              <a:gd name="connsiteX1359" fmla="*/ 2287009 w 4691512"/>
              <a:gd name="connsiteY1359" fmla="*/ 977048 h 2786219"/>
              <a:gd name="connsiteX1360" fmla="*/ 2328776 w 4691512"/>
              <a:gd name="connsiteY1360" fmla="*/ 982806 h 2786219"/>
              <a:gd name="connsiteX1361" fmla="*/ 2343179 w 4691512"/>
              <a:gd name="connsiteY1361" fmla="*/ 977768 h 2786219"/>
              <a:gd name="connsiteX1362" fmla="*/ 2387826 w 4691512"/>
              <a:gd name="connsiteY1362" fmla="*/ 965532 h 2786219"/>
              <a:gd name="connsiteX1363" fmla="*/ 2415911 w 4691512"/>
              <a:gd name="connsiteY1363" fmla="*/ 939620 h 2786219"/>
              <a:gd name="connsiteX1364" fmla="*/ 2416271 w 4691512"/>
              <a:gd name="connsiteY1364" fmla="*/ 934942 h 2786219"/>
              <a:gd name="connsiteX1365" fmla="*/ 2447236 w 4691512"/>
              <a:gd name="connsiteY1365" fmla="*/ 911549 h 2786219"/>
              <a:gd name="connsiteX1366" fmla="*/ 2449037 w 4691512"/>
              <a:gd name="connsiteY1366" fmla="*/ 888516 h 2786219"/>
              <a:gd name="connsiteX1367" fmla="*/ 2464879 w 4691512"/>
              <a:gd name="connsiteY1367" fmla="*/ 859366 h 2786219"/>
              <a:gd name="connsiteX1368" fmla="*/ 2487923 w 4691512"/>
              <a:gd name="connsiteY1368" fmla="*/ 860805 h 2786219"/>
              <a:gd name="connsiteX1369" fmla="*/ 2509887 w 4691512"/>
              <a:gd name="connsiteY1369" fmla="*/ 844970 h 2786219"/>
              <a:gd name="connsiteX1370" fmla="*/ 2500165 w 4691512"/>
              <a:gd name="connsiteY1370" fmla="*/ 837053 h 2786219"/>
              <a:gd name="connsiteX1371" fmla="*/ 2475681 w 4691512"/>
              <a:gd name="connsiteY1371" fmla="*/ 838132 h 2786219"/>
              <a:gd name="connsiteX1372" fmla="*/ 2441835 w 4691512"/>
              <a:gd name="connsiteY1372" fmla="*/ 843531 h 2786219"/>
              <a:gd name="connsiteX1373" fmla="*/ 2406909 w 4691512"/>
              <a:gd name="connsiteY1373" fmla="*/ 812581 h 2786219"/>
              <a:gd name="connsiteX1374" fmla="*/ 2419872 w 4691512"/>
              <a:gd name="connsiteY1374" fmla="*/ 757518 h 2786219"/>
              <a:gd name="connsiteX1375" fmla="*/ 2441475 w 4691512"/>
              <a:gd name="connsiteY1375" fmla="*/ 728008 h 2786219"/>
              <a:gd name="connsiteX1376" fmla="*/ 2436074 w 4691512"/>
              <a:gd name="connsiteY1376" fmla="*/ 714692 h 2786219"/>
              <a:gd name="connsiteX1377" fmla="*/ 2408710 w 4691512"/>
              <a:gd name="connsiteY1377" fmla="*/ 715772 h 2786219"/>
              <a:gd name="connsiteX1378" fmla="*/ 2401148 w 4691512"/>
              <a:gd name="connsiteY1378" fmla="*/ 728728 h 2786219"/>
              <a:gd name="connsiteX1379" fmla="*/ 2382785 w 4691512"/>
              <a:gd name="connsiteY1379" fmla="*/ 767595 h 2786219"/>
              <a:gd name="connsiteX1380" fmla="*/ 2380985 w 4691512"/>
              <a:gd name="connsiteY1380" fmla="*/ 769395 h 2786219"/>
              <a:gd name="connsiteX1381" fmla="*/ 2369463 w 4691512"/>
              <a:gd name="connsiteY1381" fmla="*/ 844970 h 2786219"/>
              <a:gd name="connsiteX1382" fmla="*/ 2374504 w 4691512"/>
              <a:gd name="connsiteY1382" fmla="*/ 857566 h 2786219"/>
              <a:gd name="connsiteX1383" fmla="*/ 2364422 w 4691512"/>
              <a:gd name="connsiteY1383" fmla="*/ 865124 h 2786219"/>
              <a:gd name="connsiteX1384" fmla="*/ 2366583 w 4691512"/>
              <a:gd name="connsiteY1384" fmla="*/ 874841 h 2786219"/>
              <a:gd name="connsiteX1385" fmla="*/ 2353620 w 4691512"/>
              <a:gd name="connsiteY1385" fmla="*/ 920906 h 2786219"/>
              <a:gd name="connsiteX1386" fmla="*/ 2321215 w 4691512"/>
              <a:gd name="connsiteY1386" fmla="*/ 948617 h 2786219"/>
              <a:gd name="connsiteX1387" fmla="*/ 2313654 w 4691512"/>
              <a:gd name="connsiteY1387" fmla="*/ 943219 h 2786219"/>
              <a:gd name="connsiteX1388" fmla="*/ 2290970 w 4691512"/>
              <a:gd name="connsiteY1388" fmla="*/ 897513 h 2786219"/>
              <a:gd name="connsiteX1389" fmla="*/ 2285929 w 4691512"/>
              <a:gd name="connsiteY1389" fmla="*/ 882758 h 2786219"/>
              <a:gd name="connsiteX1390" fmla="*/ 2261805 w 4691512"/>
              <a:gd name="connsiteY1390" fmla="*/ 878799 h 2786219"/>
              <a:gd name="connsiteX1391" fmla="*/ 2229399 w 4691512"/>
              <a:gd name="connsiteY1391" fmla="*/ 892835 h 2786219"/>
              <a:gd name="connsiteX1392" fmla="*/ 2216797 w 4691512"/>
              <a:gd name="connsiteY1392" fmla="*/ 877720 h 2786219"/>
              <a:gd name="connsiteX1393" fmla="*/ 2215357 w 4691512"/>
              <a:gd name="connsiteY1393" fmla="*/ 869083 h 2786219"/>
              <a:gd name="connsiteX1394" fmla="*/ 2215357 w 4691512"/>
              <a:gd name="connsiteY1394" fmla="*/ 857566 h 2786219"/>
              <a:gd name="connsiteX1395" fmla="*/ 2215717 w 4691512"/>
              <a:gd name="connsiteY1395" fmla="*/ 839572 h 2786219"/>
              <a:gd name="connsiteX1396" fmla="*/ 2218598 w 4691512"/>
              <a:gd name="connsiteY1396" fmla="*/ 827336 h 2786219"/>
              <a:gd name="connsiteX1397" fmla="*/ 2221478 w 4691512"/>
              <a:gd name="connsiteY1397" fmla="*/ 802144 h 2786219"/>
              <a:gd name="connsiteX1398" fmla="*/ 2268646 w 4691512"/>
              <a:gd name="connsiteY1398" fmla="*/ 767955 h 2786219"/>
              <a:gd name="connsiteX1399" fmla="*/ 2275847 w 4691512"/>
              <a:gd name="connsiteY1399" fmla="*/ 744562 h 2786219"/>
              <a:gd name="connsiteX1400" fmla="*/ 2297811 w 4691512"/>
              <a:gd name="connsiteY1400" fmla="*/ 705335 h 2786219"/>
              <a:gd name="connsiteX1401" fmla="*/ 2316534 w 4691512"/>
              <a:gd name="connsiteY1401" fmla="*/ 670066 h 2786219"/>
              <a:gd name="connsiteX1402" fmla="*/ 2341018 w 4691512"/>
              <a:gd name="connsiteY1402" fmla="*/ 630839 h 2786219"/>
              <a:gd name="connsiteX1403" fmla="*/ 2371623 w 4691512"/>
              <a:gd name="connsiteY1403" fmla="*/ 603848 h 2786219"/>
              <a:gd name="connsiteX1404" fmla="*/ 2378105 w 4691512"/>
              <a:gd name="connsiteY1404" fmla="*/ 600968 h 2786219"/>
              <a:gd name="connsiteX1405" fmla="*/ 2416271 w 4691512"/>
              <a:gd name="connsiteY1405" fmla="*/ 576496 h 2786219"/>
              <a:gd name="connsiteX1406" fmla="*/ 2428873 w 4691512"/>
              <a:gd name="connsiteY1406" fmla="*/ 575057 h 2786219"/>
              <a:gd name="connsiteX1407" fmla="*/ 2445436 w 4691512"/>
              <a:gd name="connsiteY1407" fmla="*/ 570738 h 2786219"/>
              <a:gd name="connsiteX1408" fmla="*/ 2452997 w 4691512"/>
              <a:gd name="connsiteY1408" fmla="*/ 565340 h 2786219"/>
              <a:gd name="connsiteX1409" fmla="*/ 2479642 w 4691512"/>
              <a:gd name="connsiteY1409" fmla="*/ 572538 h 2786219"/>
              <a:gd name="connsiteX1410" fmla="*/ 2487203 w 4691512"/>
              <a:gd name="connsiteY1410" fmla="*/ 588732 h 2786219"/>
              <a:gd name="connsiteX1411" fmla="*/ 2484323 w 4691512"/>
              <a:gd name="connsiteY1411" fmla="*/ 591252 h 2786219"/>
              <a:gd name="connsiteX1412" fmla="*/ 2535091 w 4691512"/>
              <a:gd name="connsiteY1412" fmla="*/ 604927 h 2786219"/>
              <a:gd name="connsiteX1413" fmla="*/ 2625106 w 4691512"/>
              <a:gd name="connsiteY1413" fmla="*/ 668987 h 2786219"/>
              <a:gd name="connsiteX1414" fmla="*/ 2613224 w 4691512"/>
              <a:gd name="connsiteY1414" fmla="*/ 686981 h 2786219"/>
              <a:gd name="connsiteX1415" fmla="*/ 2563176 w 4691512"/>
              <a:gd name="connsiteY1415" fmla="*/ 684102 h 2786219"/>
              <a:gd name="connsiteX1416" fmla="*/ 2537251 w 4691512"/>
              <a:gd name="connsiteY1416" fmla="*/ 676184 h 2786219"/>
              <a:gd name="connsiteX1417" fmla="*/ 2535451 w 4691512"/>
              <a:gd name="connsiteY1417" fmla="*/ 679423 h 2786219"/>
              <a:gd name="connsiteX1418" fmla="*/ 2544453 w 4691512"/>
              <a:gd name="connsiteY1418" fmla="*/ 688061 h 2786219"/>
              <a:gd name="connsiteX1419" fmla="*/ 2563536 w 4691512"/>
              <a:gd name="connsiteY1419" fmla="*/ 718651 h 2786219"/>
              <a:gd name="connsiteX1420" fmla="*/ 2593781 w 4691512"/>
              <a:gd name="connsiteY1420" fmla="*/ 744922 h 2786219"/>
              <a:gd name="connsiteX1421" fmla="*/ 2597382 w 4691512"/>
              <a:gd name="connsiteY1421" fmla="*/ 744562 h 2786219"/>
              <a:gd name="connsiteX1422" fmla="*/ 2600262 w 4691512"/>
              <a:gd name="connsiteY1422" fmla="*/ 742043 h 2786219"/>
              <a:gd name="connsiteX1423" fmla="*/ 2586580 w 4691512"/>
              <a:gd name="connsiteY1423" fmla="*/ 722250 h 2786219"/>
              <a:gd name="connsiteX1424" fmla="*/ 2588020 w 4691512"/>
              <a:gd name="connsiteY1424" fmla="*/ 718651 h 2786219"/>
              <a:gd name="connsiteX1425" fmla="*/ 2609624 w 4691512"/>
              <a:gd name="connsiteY1425" fmla="*/ 722609 h 2786219"/>
              <a:gd name="connsiteX1426" fmla="*/ 2626907 w 4691512"/>
              <a:gd name="connsiteY1426" fmla="*/ 712893 h 2786219"/>
              <a:gd name="connsiteX1427" fmla="*/ 2653551 w 4691512"/>
              <a:gd name="connsiteY1427" fmla="*/ 680863 h 2786219"/>
              <a:gd name="connsiteX1428" fmla="*/ 2665433 w 4691512"/>
              <a:gd name="connsiteY1428" fmla="*/ 657830 h 2786219"/>
              <a:gd name="connsiteX1429" fmla="*/ 2660752 w 4691512"/>
              <a:gd name="connsiteY1429" fmla="*/ 629399 h 2786219"/>
              <a:gd name="connsiteX1430" fmla="*/ 2667954 w 4691512"/>
              <a:gd name="connsiteY1430" fmla="*/ 617523 h 2786219"/>
              <a:gd name="connsiteX1431" fmla="*/ 2683076 w 4691512"/>
              <a:gd name="connsiteY1431" fmla="*/ 630839 h 2786219"/>
              <a:gd name="connsiteX1432" fmla="*/ 2681996 w 4691512"/>
              <a:gd name="connsiteY1432" fmla="*/ 639116 h 2786219"/>
              <a:gd name="connsiteX1433" fmla="*/ 2687397 w 4691512"/>
              <a:gd name="connsiteY1433" fmla="*/ 655671 h 2786219"/>
              <a:gd name="connsiteX1434" fmla="*/ 2704680 w 4691512"/>
              <a:gd name="connsiteY1434" fmla="*/ 651352 h 2786219"/>
              <a:gd name="connsiteX1435" fmla="*/ 2731684 w 4691512"/>
              <a:gd name="connsiteY1435" fmla="*/ 621122 h 2786219"/>
              <a:gd name="connsiteX1436" fmla="*/ 2773091 w 4691512"/>
              <a:gd name="connsiteY1436" fmla="*/ 611405 h 2786219"/>
              <a:gd name="connsiteX1437" fmla="*/ 2788934 w 4691512"/>
              <a:gd name="connsiteY1437" fmla="*/ 608526 h 2786219"/>
              <a:gd name="connsiteX1438" fmla="*/ 2836822 w 4691512"/>
              <a:gd name="connsiteY1438" fmla="*/ 599529 h 2786219"/>
              <a:gd name="connsiteX1439" fmla="*/ 2846904 w 4691512"/>
              <a:gd name="connsiteY1439" fmla="*/ 582974 h 2786219"/>
              <a:gd name="connsiteX1440" fmla="*/ 2863467 w 4691512"/>
              <a:gd name="connsiteY1440" fmla="*/ 561381 h 2786219"/>
              <a:gd name="connsiteX1441" fmla="*/ 2926477 w 4691512"/>
              <a:gd name="connsiteY1441" fmla="*/ 583334 h 2786219"/>
              <a:gd name="connsiteX1442" fmla="*/ 2941960 w 4691512"/>
              <a:gd name="connsiteY1442" fmla="*/ 590892 h 2786219"/>
              <a:gd name="connsiteX1443" fmla="*/ 2936919 w 4691512"/>
              <a:gd name="connsiteY1443" fmla="*/ 573257 h 2786219"/>
              <a:gd name="connsiteX1444" fmla="*/ 2905234 w 4691512"/>
              <a:gd name="connsiteY1444" fmla="*/ 531511 h 2786219"/>
              <a:gd name="connsiteX1445" fmla="*/ 2903434 w 4691512"/>
              <a:gd name="connsiteY1445" fmla="*/ 486525 h 2786219"/>
              <a:gd name="connsiteX1446" fmla="*/ 2905594 w 4691512"/>
              <a:gd name="connsiteY1446" fmla="*/ 462053 h 2786219"/>
              <a:gd name="connsiteX1447" fmla="*/ 2920356 w 4691512"/>
              <a:gd name="connsiteY1447" fmla="*/ 446578 h 2786219"/>
              <a:gd name="connsiteX1448" fmla="*/ 2940520 w 4691512"/>
              <a:gd name="connsiteY1448" fmla="*/ 455575 h 2786219"/>
              <a:gd name="connsiteX1449" fmla="*/ 2988408 w 4691512"/>
              <a:gd name="connsiteY1449" fmla="*/ 560301 h 2786219"/>
              <a:gd name="connsiteX1450" fmla="*/ 2992369 w 4691512"/>
              <a:gd name="connsiteY1450" fmla="*/ 567499 h 2786219"/>
              <a:gd name="connsiteX1451" fmla="*/ 2997769 w 4691512"/>
              <a:gd name="connsiteY1451" fmla="*/ 624361 h 2786219"/>
              <a:gd name="connsiteX1452" fmla="*/ 2980126 w 4691512"/>
              <a:gd name="connsiteY1452" fmla="*/ 639116 h 2786219"/>
              <a:gd name="connsiteX1453" fmla="*/ 3014692 w 4691512"/>
              <a:gd name="connsiteY1453" fmla="*/ 627960 h 2786219"/>
              <a:gd name="connsiteX1454" fmla="*/ 3018653 w 4691512"/>
              <a:gd name="connsiteY1454" fmla="*/ 589092 h 2786219"/>
              <a:gd name="connsiteX1455" fmla="*/ 3019013 w 4691512"/>
              <a:gd name="connsiteY1455" fmla="*/ 571818 h 2786219"/>
              <a:gd name="connsiteX1456" fmla="*/ 3037736 w 4691512"/>
              <a:gd name="connsiteY1456" fmla="*/ 566779 h 2786219"/>
              <a:gd name="connsiteX1457" fmla="*/ 3053219 w 4691512"/>
              <a:gd name="connsiteY1457" fmla="*/ 579015 h 2786219"/>
              <a:gd name="connsiteX1458" fmla="*/ 3033776 w 4691512"/>
              <a:gd name="connsiteY1458" fmla="*/ 557782 h 2786219"/>
              <a:gd name="connsiteX1459" fmla="*/ 3016853 w 4691512"/>
              <a:gd name="connsiteY1459" fmla="*/ 556703 h 2786219"/>
              <a:gd name="connsiteX1460" fmla="*/ 2989488 w 4691512"/>
              <a:gd name="connsiteY1460" fmla="*/ 537989 h 2786219"/>
              <a:gd name="connsiteX1461" fmla="*/ 2973285 w 4691512"/>
              <a:gd name="connsiteY1461" fmla="*/ 497682 h 2786219"/>
              <a:gd name="connsiteX1462" fmla="*/ 2978326 w 4691512"/>
              <a:gd name="connsiteY1462" fmla="*/ 468171 h 2786219"/>
              <a:gd name="connsiteX1463" fmla="*/ 3010012 w 4691512"/>
              <a:gd name="connsiteY1463" fmla="*/ 489404 h 2786219"/>
              <a:gd name="connsiteX1464" fmla="*/ 3011812 w 4691512"/>
              <a:gd name="connsiteY1464" fmla="*/ 486525 h 2786219"/>
              <a:gd name="connsiteX1465" fmla="*/ 2998850 w 4691512"/>
              <a:gd name="connsiteY1465" fmla="*/ 478608 h 2786219"/>
              <a:gd name="connsiteX1466" fmla="*/ 2994169 w 4691512"/>
              <a:gd name="connsiteY1466" fmla="*/ 470690 h 2786219"/>
              <a:gd name="connsiteX1467" fmla="*/ 3000290 w 4691512"/>
              <a:gd name="connsiteY1467" fmla="*/ 466012 h 2786219"/>
              <a:gd name="connsiteX1468" fmla="*/ 3009291 w 4691512"/>
              <a:gd name="connsiteY1468" fmla="*/ 455935 h 2786219"/>
              <a:gd name="connsiteX1469" fmla="*/ 3023334 w 4691512"/>
              <a:gd name="connsiteY1469" fmla="*/ 447298 h 2786219"/>
              <a:gd name="connsiteX1470" fmla="*/ 3066901 w 4691512"/>
              <a:gd name="connsiteY1470" fmla="*/ 463492 h 2786219"/>
              <a:gd name="connsiteX1471" fmla="*/ 3074102 w 4691512"/>
              <a:gd name="connsiteY1471" fmla="*/ 476448 h 2786219"/>
              <a:gd name="connsiteX1472" fmla="*/ 3097146 w 4691512"/>
              <a:gd name="connsiteY1472" fmla="*/ 508118 h 2786219"/>
              <a:gd name="connsiteX1473" fmla="*/ 3060780 w 4691512"/>
              <a:gd name="connsiteY1473" fmla="*/ 450177 h 2786219"/>
              <a:gd name="connsiteX1474" fmla="*/ 3033776 w 4691512"/>
              <a:gd name="connsiteY1474" fmla="*/ 430023 h 2786219"/>
              <a:gd name="connsiteX1475" fmla="*/ 3023334 w 4691512"/>
              <a:gd name="connsiteY1475" fmla="*/ 406991 h 2786219"/>
              <a:gd name="connsiteX1476" fmla="*/ 3029455 w 4691512"/>
              <a:gd name="connsiteY1476" fmla="*/ 397993 h 2786219"/>
              <a:gd name="connsiteX1477" fmla="*/ 3071222 w 4691512"/>
              <a:gd name="connsiteY1477" fmla="*/ 386837 h 2786219"/>
              <a:gd name="connsiteX1478" fmla="*/ 3082744 w 4691512"/>
              <a:gd name="connsiteY1478" fmla="*/ 382158 h 2786219"/>
              <a:gd name="connsiteX1479" fmla="*/ 3076983 w 4691512"/>
              <a:gd name="connsiteY1479" fmla="*/ 371362 h 2786219"/>
              <a:gd name="connsiteX1480" fmla="*/ 3071942 w 4691512"/>
              <a:gd name="connsiteY1480" fmla="*/ 327456 h 2786219"/>
              <a:gd name="connsiteX1481" fmla="*/ 3104347 w 4691512"/>
              <a:gd name="connsiteY1481" fmla="*/ 291108 h 2786219"/>
              <a:gd name="connsiteX1482" fmla="*/ 3108308 w 4691512"/>
              <a:gd name="connsiteY1482" fmla="*/ 284990 h 2786219"/>
              <a:gd name="connsiteX1483" fmla="*/ 3129912 w 4691512"/>
              <a:gd name="connsiteY1483" fmla="*/ 274193 h 2786219"/>
              <a:gd name="connsiteX1484" fmla="*/ 3146115 w 4691512"/>
              <a:gd name="connsiteY1484" fmla="*/ 271674 h 2786219"/>
              <a:gd name="connsiteX1485" fmla="*/ 3173119 w 4691512"/>
              <a:gd name="connsiteY1485" fmla="*/ 247202 h 2786219"/>
              <a:gd name="connsiteX1486" fmla="*/ 3172759 w 4691512"/>
              <a:gd name="connsiteY1486" fmla="*/ 234966 h 2786219"/>
              <a:gd name="connsiteX1487" fmla="*/ 3164838 w 4691512"/>
              <a:gd name="connsiteY1487" fmla="*/ 220210 h 2786219"/>
              <a:gd name="connsiteX1488" fmla="*/ 3184641 w 4691512"/>
              <a:gd name="connsiteY1488" fmla="*/ 179903 h 2786219"/>
              <a:gd name="connsiteX1489" fmla="*/ 2594902 w 4691512"/>
              <a:gd name="connsiteY1489" fmla="*/ 175142 h 2786219"/>
              <a:gd name="connsiteX1490" fmla="*/ 2599108 w 4691512"/>
              <a:gd name="connsiteY1490" fmla="*/ 176553 h 2786219"/>
              <a:gd name="connsiteX1491" fmla="*/ 2599809 w 4691512"/>
              <a:gd name="connsiteY1491" fmla="*/ 188548 h 2786219"/>
              <a:gd name="connsiteX1492" fmla="*/ 2585789 w 4691512"/>
              <a:gd name="connsiteY1492" fmla="*/ 206539 h 2786219"/>
              <a:gd name="connsiteX1493" fmla="*/ 2578780 w 4691512"/>
              <a:gd name="connsiteY1493" fmla="*/ 193134 h 2786219"/>
              <a:gd name="connsiteX1494" fmla="*/ 2594902 w 4691512"/>
              <a:gd name="connsiteY1494" fmla="*/ 175142 h 2786219"/>
              <a:gd name="connsiteX1495" fmla="*/ 2690812 w 4691512"/>
              <a:gd name="connsiteY1495" fmla="*/ 156091 h 2786219"/>
              <a:gd name="connsiteX1496" fmla="*/ 2703139 w 4691512"/>
              <a:gd name="connsiteY1496" fmla="*/ 167005 h 2786219"/>
              <a:gd name="connsiteX1497" fmla="*/ 2694174 w 4691512"/>
              <a:gd name="connsiteY1497" fmla="*/ 172462 h 2786219"/>
              <a:gd name="connsiteX1498" fmla="*/ 2685209 w 4691512"/>
              <a:gd name="connsiteY1498" fmla="*/ 164822 h 2786219"/>
              <a:gd name="connsiteX1499" fmla="*/ 2690812 w 4691512"/>
              <a:gd name="connsiteY1499" fmla="*/ 156091 h 2786219"/>
              <a:gd name="connsiteX1500" fmla="*/ 1201560 w 4691512"/>
              <a:gd name="connsiteY1500" fmla="*/ 153155 h 2786219"/>
              <a:gd name="connsiteX1501" fmla="*/ 1216377 w 4691512"/>
              <a:gd name="connsiteY1501" fmla="*/ 174341 h 2786219"/>
              <a:gd name="connsiteX1502" fmla="*/ 1200854 w 4691512"/>
              <a:gd name="connsiteY1502" fmla="*/ 191508 h 2786219"/>
              <a:gd name="connsiteX1503" fmla="*/ 1189566 w 4691512"/>
              <a:gd name="connsiteY1503" fmla="*/ 173245 h 2786219"/>
              <a:gd name="connsiteX1504" fmla="*/ 1201560 w 4691512"/>
              <a:gd name="connsiteY1504" fmla="*/ 153155 h 2786219"/>
              <a:gd name="connsiteX1505" fmla="*/ 955302 w 4691512"/>
              <a:gd name="connsiteY1505" fmla="*/ 139541 h 2786219"/>
              <a:gd name="connsiteX1506" fmla="*/ 979062 w 4691512"/>
              <a:gd name="connsiteY1506" fmla="*/ 144185 h 2786219"/>
              <a:gd name="connsiteX1507" fmla="*/ 981942 w 4691512"/>
              <a:gd name="connsiteY1507" fmla="*/ 150971 h 2786219"/>
              <a:gd name="connsiteX1508" fmla="*/ 939463 w 4691512"/>
              <a:gd name="connsiteY1508" fmla="*/ 185976 h 2786219"/>
              <a:gd name="connsiteX1509" fmla="*/ 939463 w 4691512"/>
              <a:gd name="connsiteY1509" fmla="*/ 171331 h 2786219"/>
              <a:gd name="connsiteX1510" fmla="*/ 915343 w 4691512"/>
              <a:gd name="connsiteY1510" fmla="*/ 187405 h 2786219"/>
              <a:gd name="connsiteX1511" fmla="*/ 887264 w 4691512"/>
              <a:gd name="connsiteY1511" fmla="*/ 180618 h 2786219"/>
              <a:gd name="connsiteX1512" fmla="*/ 889064 w 4691512"/>
              <a:gd name="connsiteY1512" fmla="*/ 171688 h 2786219"/>
              <a:gd name="connsiteX1513" fmla="*/ 955302 w 4691512"/>
              <a:gd name="connsiteY1513" fmla="*/ 139541 h 2786219"/>
              <a:gd name="connsiteX1514" fmla="*/ 1034438 w 4691512"/>
              <a:gd name="connsiteY1514" fmla="*/ 137748 h 2786219"/>
              <a:gd name="connsiteX1515" fmla="*/ 1060083 w 4691512"/>
              <a:gd name="connsiteY1515" fmla="*/ 143745 h 2786219"/>
              <a:gd name="connsiteX1516" fmla="*/ 1043963 w 4691512"/>
              <a:gd name="connsiteY1516" fmla="*/ 162795 h 2786219"/>
              <a:gd name="connsiteX1517" fmla="*/ 1025646 w 4691512"/>
              <a:gd name="connsiteY1517" fmla="*/ 163500 h 2786219"/>
              <a:gd name="connsiteX1518" fmla="*/ 1023082 w 4691512"/>
              <a:gd name="connsiteY1518" fmla="*/ 151506 h 2786219"/>
              <a:gd name="connsiteX1519" fmla="*/ 1034438 w 4691512"/>
              <a:gd name="connsiteY1519" fmla="*/ 137748 h 2786219"/>
              <a:gd name="connsiteX1520" fmla="*/ 2710228 w 4691512"/>
              <a:gd name="connsiteY1520" fmla="*/ 124341 h 2786219"/>
              <a:gd name="connsiteX1521" fmla="*/ 2716823 w 4691512"/>
              <a:gd name="connsiteY1521" fmla="*/ 129914 h 2786219"/>
              <a:gd name="connsiteX1522" fmla="*/ 2705099 w 4691512"/>
              <a:gd name="connsiteY1522" fmla="*/ 141432 h 2786219"/>
              <a:gd name="connsiteX1523" fmla="*/ 2710228 w 4691512"/>
              <a:gd name="connsiteY1523" fmla="*/ 124341 h 2786219"/>
              <a:gd name="connsiteX1524" fmla="*/ 3123278 w 4691512"/>
              <a:gd name="connsiteY1524" fmla="*/ 120403 h 2786219"/>
              <a:gd name="connsiteX1525" fmla="*/ 3149536 w 4691512"/>
              <a:gd name="connsiteY1525" fmla="*/ 131675 h 2786219"/>
              <a:gd name="connsiteX1526" fmla="*/ 3153548 w 4691512"/>
              <a:gd name="connsiteY1526" fmla="*/ 155310 h 2786219"/>
              <a:gd name="connsiteX1527" fmla="*/ 3132030 w 4691512"/>
              <a:gd name="connsiteY1527" fmla="*/ 175310 h 2786219"/>
              <a:gd name="connsiteX1528" fmla="*/ 3115254 w 4691512"/>
              <a:gd name="connsiteY1528" fmla="*/ 169492 h 2786219"/>
              <a:gd name="connsiteX1529" fmla="*/ 3109055 w 4691512"/>
              <a:gd name="connsiteY1529" fmla="*/ 136766 h 2786219"/>
              <a:gd name="connsiteX1530" fmla="*/ 3123278 w 4691512"/>
              <a:gd name="connsiteY1530" fmla="*/ 120403 h 2786219"/>
              <a:gd name="connsiteX1531" fmla="*/ 3624818 w 4691512"/>
              <a:gd name="connsiteY1531" fmla="*/ 112093 h 2786219"/>
              <a:gd name="connsiteX1532" fmla="*/ 3644315 w 4691512"/>
              <a:gd name="connsiteY1532" fmla="*/ 118258 h 2786219"/>
              <a:gd name="connsiteX1533" fmla="*/ 3646120 w 4691512"/>
              <a:gd name="connsiteY1533" fmla="*/ 137477 h 2786219"/>
              <a:gd name="connsiteX1534" fmla="*/ 3614708 w 4691512"/>
              <a:gd name="connsiteY1534" fmla="*/ 166487 h 2786219"/>
              <a:gd name="connsiteX1535" fmla="*/ 3575353 w 4691512"/>
              <a:gd name="connsiteY1535" fmla="*/ 166124 h 2786219"/>
              <a:gd name="connsiteX1536" fmla="*/ 3556218 w 4691512"/>
              <a:gd name="connsiteY1536" fmla="*/ 134213 h 2786219"/>
              <a:gd name="connsiteX1537" fmla="*/ 3560189 w 4691512"/>
              <a:gd name="connsiteY1537" fmla="*/ 118983 h 2786219"/>
              <a:gd name="connsiteX1538" fmla="*/ 3574631 w 4691512"/>
              <a:gd name="connsiteY1538" fmla="*/ 119708 h 2786219"/>
              <a:gd name="connsiteX1539" fmla="*/ 3586185 w 4691512"/>
              <a:gd name="connsiteY1539" fmla="*/ 124785 h 2786219"/>
              <a:gd name="connsiteX1540" fmla="*/ 3610737 w 4691512"/>
              <a:gd name="connsiteY1540" fmla="*/ 122609 h 2786219"/>
              <a:gd name="connsiteX1541" fmla="*/ 3620846 w 4691512"/>
              <a:gd name="connsiteY1541" fmla="*/ 135301 h 2786219"/>
              <a:gd name="connsiteX1542" fmla="*/ 3620124 w 4691512"/>
              <a:gd name="connsiteY1542" fmla="*/ 126961 h 2786219"/>
              <a:gd name="connsiteX1543" fmla="*/ 3624818 w 4691512"/>
              <a:gd name="connsiteY1543" fmla="*/ 112093 h 2786219"/>
              <a:gd name="connsiteX1544" fmla="*/ 3699886 w 4691512"/>
              <a:gd name="connsiteY1544" fmla="*/ 110054 h 2786219"/>
              <a:gd name="connsiteX1545" fmla="*/ 3710709 w 4691512"/>
              <a:gd name="connsiteY1545" fmla="*/ 112856 h 2786219"/>
              <a:gd name="connsiteX1546" fmla="*/ 3717564 w 4691512"/>
              <a:gd name="connsiteY1546" fmla="*/ 121260 h 2786219"/>
              <a:gd name="connsiteX1547" fmla="*/ 3709988 w 4691512"/>
              <a:gd name="connsiteY1547" fmla="*/ 129315 h 2786219"/>
              <a:gd name="connsiteX1548" fmla="*/ 3679321 w 4691512"/>
              <a:gd name="connsiteY1548" fmla="*/ 122661 h 2786219"/>
              <a:gd name="connsiteX1549" fmla="*/ 3681125 w 4691512"/>
              <a:gd name="connsiteY1549" fmla="*/ 114607 h 2786219"/>
              <a:gd name="connsiteX1550" fmla="*/ 3699886 w 4691512"/>
              <a:gd name="connsiteY1550" fmla="*/ 110054 h 2786219"/>
              <a:gd name="connsiteX1551" fmla="*/ 1065547 w 4691512"/>
              <a:gd name="connsiteY1551" fmla="*/ 109721 h 2786219"/>
              <a:gd name="connsiteX1552" fmla="*/ 1078513 w 4691512"/>
              <a:gd name="connsiteY1552" fmla="*/ 114890 h 2786219"/>
              <a:gd name="connsiteX1553" fmla="*/ 1075203 w 4691512"/>
              <a:gd name="connsiteY1553" fmla="*/ 130765 h 2786219"/>
              <a:gd name="connsiteX1554" fmla="*/ 1050925 w 4691512"/>
              <a:gd name="connsiteY1554" fmla="*/ 114521 h 2786219"/>
              <a:gd name="connsiteX1555" fmla="*/ 1065547 w 4691512"/>
              <a:gd name="connsiteY1555" fmla="*/ 109721 h 2786219"/>
              <a:gd name="connsiteX1556" fmla="*/ 1148176 w 4691512"/>
              <a:gd name="connsiteY1556" fmla="*/ 103704 h 2786219"/>
              <a:gd name="connsiteX1557" fmla="*/ 1182835 w 4691512"/>
              <a:gd name="connsiteY1557" fmla="*/ 136324 h 2786219"/>
              <a:gd name="connsiteX1558" fmla="*/ 1159850 w 4691512"/>
              <a:gd name="connsiteY1558" fmla="*/ 182717 h 2786219"/>
              <a:gd name="connsiteX1559" fmla="*/ 1130299 w 4691512"/>
              <a:gd name="connsiteY1559" fmla="*/ 141036 h 2786219"/>
              <a:gd name="connsiteX1560" fmla="*/ 1148176 w 4691512"/>
              <a:gd name="connsiteY1560" fmla="*/ 103704 h 2786219"/>
              <a:gd name="connsiteX1561" fmla="*/ 3048952 w 4691512"/>
              <a:gd name="connsiteY1561" fmla="*/ 99415 h 2786219"/>
              <a:gd name="connsiteX1562" fmla="*/ 3050399 w 4691512"/>
              <a:gd name="connsiteY1562" fmla="*/ 99774 h 2786219"/>
              <a:gd name="connsiteX1563" fmla="*/ 3089835 w 4691512"/>
              <a:gd name="connsiteY1563" fmla="*/ 138195 h 2786219"/>
              <a:gd name="connsiteX1564" fmla="*/ 3080067 w 4691512"/>
              <a:gd name="connsiteY1564" fmla="*/ 151481 h 2786219"/>
              <a:gd name="connsiteX1565" fmla="*/ 3027606 w 4691512"/>
              <a:gd name="connsiteY1565" fmla="*/ 137477 h 2786219"/>
              <a:gd name="connsiteX1566" fmla="*/ 3017837 w 4691512"/>
              <a:gd name="connsiteY1566" fmla="*/ 120959 h 2786219"/>
              <a:gd name="connsiteX1567" fmla="*/ 3048952 w 4691512"/>
              <a:gd name="connsiteY1567" fmla="*/ 99415 h 2786219"/>
              <a:gd name="connsiteX1568" fmla="*/ 2994499 w 4691512"/>
              <a:gd name="connsiteY1568" fmla="*/ 56323 h 2786219"/>
              <a:gd name="connsiteX1569" fmla="*/ 3006228 w 4691512"/>
              <a:gd name="connsiteY1569" fmla="*/ 61294 h 2786219"/>
              <a:gd name="connsiteX1570" fmla="*/ 3023287 w 4691512"/>
              <a:gd name="connsiteY1570" fmla="*/ 81725 h 2786219"/>
              <a:gd name="connsiteX1571" fmla="*/ 3024709 w 4691512"/>
              <a:gd name="connsiteY1571" fmla="*/ 93400 h 2786219"/>
              <a:gd name="connsiteX1572" fmla="*/ 2993788 w 4691512"/>
              <a:gd name="connsiteY1572" fmla="*/ 108358 h 2786219"/>
              <a:gd name="connsiteX1573" fmla="*/ 2979216 w 4691512"/>
              <a:gd name="connsiteY1573" fmla="*/ 84279 h 2786219"/>
              <a:gd name="connsiteX1574" fmla="*/ 2979216 w 4691512"/>
              <a:gd name="connsiteY1574" fmla="*/ 80266 h 2786219"/>
              <a:gd name="connsiteX1575" fmla="*/ 2978150 w 4691512"/>
              <a:gd name="connsiteY1575" fmla="*/ 80266 h 2786219"/>
              <a:gd name="connsiteX1576" fmla="*/ 2983837 w 4691512"/>
              <a:gd name="connsiteY1576" fmla="*/ 62024 h 2786219"/>
              <a:gd name="connsiteX1577" fmla="*/ 2994499 w 4691512"/>
              <a:gd name="connsiteY1577" fmla="*/ 56323 h 2786219"/>
              <a:gd name="connsiteX1578" fmla="*/ 1305627 w 4691512"/>
              <a:gd name="connsiteY1578" fmla="*/ 51164 h 2786219"/>
              <a:gd name="connsiteX1579" fmla="*/ 1315016 w 4691512"/>
              <a:gd name="connsiteY1579" fmla="*/ 52240 h 2786219"/>
              <a:gd name="connsiteX1580" fmla="*/ 1318988 w 4691512"/>
              <a:gd name="connsiteY1580" fmla="*/ 67312 h 2786219"/>
              <a:gd name="connsiteX1581" fmla="*/ 1325849 w 4691512"/>
              <a:gd name="connsiteY1581" fmla="*/ 106426 h 2786219"/>
              <a:gd name="connsiteX1582" fmla="*/ 1326932 w 4691512"/>
              <a:gd name="connsiteY1582" fmla="*/ 125803 h 2786219"/>
              <a:gd name="connsiteX1583" fmla="*/ 1328016 w 4691512"/>
              <a:gd name="connsiteY1583" fmla="*/ 151640 h 2786219"/>
              <a:gd name="connsiteX1584" fmla="*/ 1322238 w 4691512"/>
              <a:gd name="connsiteY1584" fmla="*/ 165276 h 2786219"/>
              <a:gd name="connsiteX1585" fmla="*/ 1295877 w 4691512"/>
              <a:gd name="connsiteY1585" fmla="*/ 177118 h 2786219"/>
              <a:gd name="connsiteX1586" fmla="*/ 1291183 w 4691512"/>
              <a:gd name="connsiteY1586" fmla="*/ 179271 h 2786219"/>
              <a:gd name="connsiteX1587" fmla="*/ 1256516 w 4691512"/>
              <a:gd name="connsiteY1587" fmla="*/ 195061 h 2786219"/>
              <a:gd name="connsiteX1588" fmla="*/ 1246405 w 4691512"/>
              <a:gd name="connsiteY1588" fmla="*/ 191831 h 2786219"/>
              <a:gd name="connsiteX1589" fmla="*/ 1245322 w 4691512"/>
              <a:gd name="connsiteY1589" fmla="*/ 162764 h 2786219"/>
              <a:gd name="connsiteX1590" fmla="*/ 1260127 w 4691512"/>
              <a:gd name="connsiteY1590" fmla="*/ 154152 h 2786219"/>
              <a:gd name="connsiteX1591" fmla="*/ 1264461 w 4691512"/>
              <a:gd name="connsiteY1591" fmla="*/ 152717 h 2786219"/>
              <a:gd name="connsiteX1592" fmla="*/ 1250016 w 4691512"/>
              <a:gd name="connsiteY1592" fmla="*/ 127956 h 2786219"/>
              <a:gd name="connsiteX1593" fmla="*/ 1271683 w 4691512"/>
              <a:gd name="connsiteY1593" fmla="*/ 105708 h 2786219"/>
              <a:gd name="connsiteX1594" fmla="*/ 1268433 w 4691512"/>
              <a:gd name="connsiteY1594" fmla="*/ 95660 h 2786219"/>
              <a:gd name="connsiteX1595" fmla="*/ 1271322 w 4691512"/>
              <a:gd name="connsiteY1595" fmla="*/ 84536 h 2786219"/>
              <a:gd name="connsiteX1596" fmla="*/ 1305627 w 4691512"/>
              <a:gd name="connsiteY1596" fmla="*/ 51164 h 2786219"/>
              <a:gd name="connsiteX1597" fmla="*/ 1865257 w 4691512"/>
              <a:gd name="connsiteY1597" fmla="*/ 42936 h 2786219"/>
              <a:gd name="connsiteX1598" fmla="*/ 1914533 w 4691512"/>
              <a:gd name="connsiteY1598" fmla="*/ 56975 h 2786219"/>
              <a:gd name="connsiteX1599" fmla="*/ 1921367 w 4691512"/>
              <a:gd name="connsiteY1599" fmla="*/ 66694 h 2786219"/>
              <a:gd name="connsiteX1600" fmla="*/ 1911296 w 4691512"/>
              <a:gd name="connsiteY1600" fmla="*/ 70654 h 2786219"/>
              <a:gd name="connsiteX1601" fmla="*/ 1872091 w 4691512"/>
              <a:gd name="connsiteY1601" fmla="*/ 69934 h 2786219"/>
              <a:gd name="connsiteX1602" fmla="*/ 1851229 w 4691512"/>
              <a:gd name="connsiteY1602" fmla="*/ 74614 h 2786219"/>
              <a:gd name="connsiteX1603" fmla="*/ 1851948 w 4691512"/>
              <a:gd name="connsiteY1603" fmla="*/ 78574 h 2786219"/>
              <a:gd name="connsiteX1604" fmla="*/ 1859502 w 4691512"/>
              <a:gd name="connsiteY1604" fmla="*/ 79294 h 2786219"/>
              <a:gd name="connsiteX1605" fmla="*/ 1925324 w 4691512"/>
              <a:gd name="connsiteY1605" fmla="*/ 79294 h 2786219"/>
              <a:gd name="connsiteX1606" fmla="*/ 1935754 w 4691512"/>
              <a:gd name="connsiteY1606" fmla="*/ 88293 h 2786219"/>
              <a:gd name="connsiteX1607" fmla="*/ 1944747 w 4691512"/>
              <a:gd name="connsiteY1607" fmla="*/ 94773 h 2786219"/>
              <a:gd name="connsiteX1608" fmla="*/ 1958055 w 4691512"/>
              <a:gd name="connsiteY1608" fmla="*/ 118531 h 2786219"/>
              <a:gd name="connsiteX1609" fmla="*/ 1944747 w 4691512"/>
              <a:gd name="connsiteY1609" fmla="*/ 127531 h 2786219"/>
              <a:gd name="connsiteX1610" fmla="*/ 1885039 w 4691512"/>
              <a:gd name="connsiteY1610" fmla="*/ 131130 h 2786219"/>
              <a:gd name="connsiteX1611" fmla="*/ 1858063 w 4691512"/>
              <a:gd name="connsiteY1611" fmla="*/ 138330 h 2786219"/>
              <a:gd name="connsiteX1612" fmla="*/ 1858782 w 4691512"/>
              <a:gd name="connsiteY1612" fmla="*/ 143010 h 2786219"/>
              <a:gd name="connsiteX1613" fmla="*/ 1871731 w 4691512"/>
              <a:gd name="connsiteY1613" fmla="*/ 141210 h 2786219"/>
              <a:gd name="connsiteX1614" fmla="*/ 1900506 w 4691512"/>
              <a:gd name="connsiteY1614" fmla="*/ 137970 h 2786219"/>
              <a:gd name="connsiteX1615" fmla="*/ 1914893 w 4691512"/>
              <a:gd name="connsiteY1615" fmla="*/ 158849 h 2786219"/>
              <a:gd name="connsiteX1616" fmla="*/ 1940071 w 4691512"/>
              <a:gd name="connsiteY1616" fmla="*/ 150929 h 2786219"/>
              <a:gd name="connsiteX1617" fmla="*/ 1953739 w 4691512"/>
              <a:gd name="connsiteY1617" fmla="*/ 149849 h 2786219"/>
              <a:gd name="connsiteX1618" fmla="*/ 1950142 w 4691512"/>
              <a:gd name="connsiteY1618" fmla="*/ 163168 h 2786219"/>
              <a:gd name="connsiteX1619" fmla="*/ 1930719 w 4691512"/>
              <a:gd name="connsiteY1619" fmla="*/ 190167 h 2786219"/>
              <a:gd name="connsiteX1620" fmla="*/ 1988628 w 4691512"/>
              <a:gd name="connsiteY1620" fmla="*/ 163168 h 2786219"/>
              <a:gd name="connsiteX1621" fmla="*/ 2032869 w 4691512"/>
              <a:gd name="connsiteY1621" fmla="*/ 182607 h 2786219"/>
              <a:gd name="connsiteX1622" fmla="*/ 2029991 w 4691512"/>
              <a:gd name="connsiteY1622" fmla="*/ 189807 h 2786219"/>
              <a:gd name="connsiteX1623" fmla="*/ 1994023 w 4691512"/>
              <a:gd name="connsiteY1623" fmla="*/ 213925 h 2786219"/>
              <a:gd name="connsiteX1624" fmla="*/ 1991865 w 4691512"/>
              <a:gd name="connsiteY1624" fmla="*/ 214645 h 2786219"/>
              <a:gd name="connsiteX1625" fmla="*/ 1965248 w 4691512"/>
              <a:gd name="connsiteY1625" fmla="*/ 231204 h 2786219"/>
              <a:gd name="connsiteX1626" fmla="*/ 1959134 w 4691512"/>
              <a:gd name="connsiteY1626" fmla="*/ 237324 h 2786219"/>
              <a:gd name="connsiteX1627" fmla="*/ 1979995 w 4691512"/>
              <a:gd name="connsiteY1627" fmla="*/ 239484 h 2786219"/>
              <a:gd name="connsiteX1628" fmla="*/ 1976039 w 4691512"/>
              <a:gd name="connsiteY1628" fmla="*/ 251363 h 2786219"/>
              <a:gd name="connsiteX1629" fmla="*/ 1956616 w 4691512"/>
              <a:gd name="connsiteY1629" fmla="*/ 298880 h 2786219"/>
              <a:gd name="connsiteX1630" fmla="*/ 1946545 w 4691512"/>
              <a:gd name="connsiteY1630" fmla="*/ 316159 h 2786219"/>
              <a:gd name="connsiteX1631" fmla="*/ 1947624 w 4691512"/>
              <a:gd name="connsiteY1631" fmla="*/ 343517 h 2786219"/>
              <a:gd name="connsiteX1632" fmla="*/ 1937193 w 4691512"/>
              <a:gd name="connsiteY1632" fmla="*/ 368715 h 2786219"/>
              <a:gd name="connsiteX1633" fmla="*/ 1928561 w 4691512"/>
              <a:gd name="connsiteY1633" fmla="*/ 388154 h 2786219"/>
              <a:gd name="connsiteX1634" fmla="*/ 1936833 w 4691512"/>
              <a:gd name="connsiteY1634" fmla="*/ 405793 h 2786219"/>
              <a:gd name="connsiteX1635" fmla="*/ 1923885 w 4691512"/>
              <a:gd name="connsiteY1635" fmla="*/ 423792 h 2786219"/>
              <a:gd name="connsiteX1636" fmla="*/ 1935395 w 4691512"/>
              <a:gd name="connsiteY1636" fmla="*/ 451510 h 2786219"/>
              <a:gd name="connsiteX1637" fmla="*/ 1911656 w 4691512"/>
              <a:gd name="connsiteY1637" fmla="*/ 457990 h 2786219"/>
              <a:gd name="connsiteX1638" fmla="*/ 1918490 w 4691512"/>
              <a:gd name="connsiteY1638" fmla="*/ 469869 h 2786219"/>
              <a:gd name="connsiteX1639" fmla="*/ 1913454 w 4691512"/>
              <a:gd name="connsiteY1639" fmla="*/ 482828 h 2786219"/>
              <a:gd name="connsiteX1640" fmla="*/ 1888276 w 4691512"/>
              <a:gd name="connsiteY1640" fmla="*/ 477069 h 2786219"/>
              <a:gd name="connsiteX1641" fmla="*/ 1873170 w 4691512"/>
              <a:gd name="connsiteY1641" fmla="*/ 477069 h 2786219"/>
              <a:gd name="connsiteX1642" fmla="*/ 1858063 w 4691512"/>
              <a:gd name="connsiteY1642" fmla="*/ 486068 h 2786219"/>
              <a:gd name="connsiteX1643" fmla="*/ 1863099 w 4691512"/>
              <a:gd name="connsiteY1643" fmla="*/ 499387 h 2786219"/>
              <a:gd name="connsiteX1644" fmla="*/ 1876407 w 4691512"/>
              <a:gd name="connsiteY1644" fmla="*/ 517386 h 2786219"/>
              <a:gd name="connsiteX1645" fmla="*/ 1899786 w 4691512"/>
              <a:gd name="connsiteY1645" fmla="*/ 559863 h 2786219"/>
              <a:gd name="connsiteX1646" fmla="*/ 1896549 w 4691512"/>
              <a:gd name="connsiteY1646" fmla="*/ 571023 h 2786219"/>
              <a:gd name="connsiteX1647" fmla="*/ 1883241 w 4691512"/>
              <a:gd name="connsiteY1647" fmla="*/ 570303 h 2786219"/>
              <a:gd name="connsiteX1648" fmla="*/ 1857344 w 4691512"/>
              <a:gd name="connsiteY1648" fmla="*/ 549784 h 2786219"/>
              <a:gd name="connsiteX1649" fmla="*/ 1844395 w 4691512"/>
              <a:gd name="connsiteY1649" fmla="*/ 573543 h 2786219"/>
              <a:gd name="connsiteX1650" fmla="*/ 1833245 w 4691512"/>
              <a:gd name="connsiteY1650" fmla="*/ 567423 h 2786219"/>
              <a:gd name="connsiteX1651" fmla="*/ 1835043 w 4691512"/>
              <a:gd name="connsiteY1651" fmla="*/ 563103 h 2786219"/>
              <a:gd name="connsiteX1652" fmla="*/ 1822454 w 4691512"/>
              <a:gd name="connsiteY1652" fmla="*/ 573543 h 2786219"/>
              <a:gd name="connsiteX1653" fmla="*/ 1840079 w 4691512"/>
              <a:gd name="connsiteY1653" fmla="*/ 582182 h 2786219"/>
              <a:gd name="connsiteX1654" fmla="*/ 1860581 w 4691512"/>
              <a:gd name="connsiteY1654" fmla="*/ 584342 h 2786219"/>
              <a:gd name="connsiteX1655" fmla="*/ 1877846 w 4691512"/>
              <a:gd name="connsiteY1655" fmla="*/ 590821 h 2786219"/>
              <a:gd name="connsiteX1656" fmla="*/ 1867415 w 4691512"/>
              <a:gd name="connsiteY1656" fmla="*/ 605940 h 2786219"/>
              <a:gd name="connsiteX1657" fmla="*/ 1812743 w 4691512"/>
              <a:gd name="connsiteY1657" fmla="*/ 631499 h 2786219"/>
              <a:gd name="connsiteX1658" fmla="*/ 1777134 w 4691512"/>
              <a:gd name="connsiteY1658" fmla="*/ 634739 h 2786219"/>
              <a:gd name="connsiteX1659" fmla="*/ 1765984 w 4691512"/>
              <a:gd name="connsiteY1659" fmla="*/ 642658 h 2786219"/>
              <a:gd name="connsiteX1660" fmla="*/ 1732893 w 4691512"/>
              <a:gd name="connsiteY1660" fmla="*/ 678296 h 2786219"/>
              <a:gd name="connsiteX1661" fmla="*/ 1699083 w 4691512"/>
              <a:gd name="connsiteY1661" fmla="*/ 686215 h 2786219"/>
              <a:gd name="connsiteX1662" fmla="*/ 1693328 w 4691512"/>
              <a:gd name="connsiteY1662" fmla="*/ 686215 h 2786219"/>
              <a:gd name="connsiteX1663" fmla="*/ 1659158 w 4691512"/>
              <a:gd name="connsiteY1663" fmla="*/ 709614 h 2786219"/>
              <a:gd name="connsiteX1664" fmla="*/ 1648368 w 4691512"/>
              <a:gd name="connsiteY1664" fmla="*/ 725453 h 2786219"/>
              <a:gd name="connsiteX1665" fmla="*/ 1630384 w 4691512"/>
              <a:gd name="connsiteY1665" fmla="*/ 758211 h 2786219"/>
              <a:gd name="connsiteX1666" fmla="*/ 1619953 w 4691512"/>
              <a:gd name="connsiteY1666" fmla="*/ 778730 h 2786219"/>
              <a:gd name="connsiteX1667" fmla="*/ 1596933 w 4691512"/>
              <a:gd name="connsiteY1667" fmla="*/ 832006 h 2786219"/>
              <a:gd name="connsiteX1668" fmla="*/ 1577870 w 4691512"/>
              <a:gd name="connsiteY1668" fmla="*/ 812207 h 2786219"/>
              <a:gd name="connsiteX1669" fmla="*/ 1567439 w 4691512"/>
              <a:gd name="connsiteY1669" fmla="*/ 805368 h 2786219"/>
              <a:gd name="connsiteX1670" fmla="*/ 1534349 w 4691512"/>
              <a:gd name="connsiteY1670" fmla="*/ 777650 h 2786219"/>
              <a:gd name="connsiteX1671" fmla="*/ 1526795 w 4691512"/>
              <a:gd name="connsiteY1671" fmla="*/ 751731 h 2786219"/>
              <a:gd name="connsiteX1672" fmla="*/ 1534708 w 4691512"/>
              <a:gd name="connsiteY1672" fmla="*/ 715734 h 2786219"/>
              <a:gd name="connsiteX1673" fmla="*/ 1517803 w 4691512"/>
              <a:gd name="connsiteY1673" fmla="*/ 679376 h 2786219"/>
              <a:gd name="connsiteX1674" fmla="*/ 1521040 w 4691512"/>
              <a:gd name="connsiteY1674" fmla="*/ 632939 h 2786219"/>
              <a:gd name="connsiteX1675" fmla="*/ 1552692 w 4691512"/>
              <a:gd name="connsiteY1675" fmla="*/ 604141 h 2786219"/>
              <a:gd name="connsiteX1676" fmla="*/ 1555210 w 4691512"/>
              <a:gd name="connsiteY1676" fmla="*/ 597301 h 2786219"/>
              <a:gd name="connsiteX1677" fmla="*/ 1540823 w 4691512"/>
              <a:gd name="connsiteY1677" fmla="*/ 554824 h 2786219"/>
              <a:gd name="connsiteX1678" fmla="*/ 1533989 w 4691512"/>
              <a:gd name="connsiteY1678" fmla="*/ 549424 h 2786219"/>
              <a:gd name="connsiteX1679" fmla="*/ 1533629 w 4691512"/>
              <a:gd name="connsiteY1679" fmla="*/ 538985 h 2786219"/>
              <a:gd name="connsiteX1680" fmla="*/ 1542981 w 4691512"/>
              <a:gd name="connsiteY1680" fmla="*/ 538265 h 2786219"/>
              <a:gd name="connsiteX1681" fmla="*/ 1547297 w 4691512"/>
              <a:gd name="connsiteY1681" fmla="*/ 540425 h 2786219"/>
              <a:gd name="connsiteX1682" fmla="*/ 1561684 w 4691512"/>
              <a:gd name="connsiteY1682" fmla="*/ 545104 h 2786219"/>
              <a:gd name="connsiteX1683" fmla="*/ 1563483 w 4691512"/>
              <a:gd name="connsiteY1683" fmla="*/ 527465 h 2786219"/>
              <a:gd name="connsiteX1684" fmla="*/ 1560965 w 4691512"/>
              <a:gd name="connsiteY1684" fmla="*/ 515586 h 2786219"/>
              <a:gd name="connsiteX1685" fmla="*/ 1541902 w 4691512"/>
              <a:gd name="connsiteY1685" fmla="*/ 508387 h 2786219"/>
              <a:gd name="connsiteX1686" fmla="*/ 1526795 w 4691512"/>
              <a:gd name="connsiteY1686" fmla="*/ 513426 h 2786219"/>
              <a:gd name="connsiteX1687" fmla="*/ 1538305 w 4691512"/>
              <a:gd name="connsiteY1687" fmla="*/ 479228 h 2786219"/>
              <a:gd name="connsiteX1688" fmla="*/ 1538305 w 4691512"/>
              <a:gd name="connsiteY1688" fmla="*/ 402913 h 2786219"/>
              <a:gd name="connsiteX1689" fmla="*/ 1533629 w 4691512"/>
              <a:gd name="connsiteY1689" fmla="*/ 376275 h 2786219"/>
              <a:gd name="connsiteX1690" fmla="*/ 1514566 w 4691512"/>
              <a:gd name="connsiteY1690" fmla="*/ 349277 h 2786219"/>
              <a:gd name="connsiteX1691" fmla="*/ 1456297 w 4691512"/>
              <a:gd name="connsiteY1691" fmla="*/ 332358 h 2786219"/>
              <a:gd name="connsiteX1692" fmla="*/ 1436875 w 4691512"/>
              <a:gd name="connsiteY1692" fmla="*/ 310039 h 2786219"/>
              <a:gd name="connsiteX1693" fmla="*/ 1427163 w 4691512"/>
              <a:gd name="connsiteY1693" fmla="*/ 287721 h 2786219"/>
              <a:gd name="connsiteX1694" fmla="*/ 1470325 w 4691512"/>
              <a:gd name="connsiteY1694" fmla="*/ 280881 h 2786219"/>
              <a:gd name="connsiteX1695" fmla="*/ 1471044 w 4691512"/>
              <a:gd name="connsiteY1695" fmla="*/ 276921 h 2786219"/>
              <a:gd name="connsiteX1696" fmla="*/ 1460614 w 4691512"/>
              <a:gd name="connsiteY1696" fmla="*/ 272242 h 2786219"/>
              <a:gd name="connsiteX1697" fmla="*/ 1432918 w 4691512"/>
              <a:gd name="connsiteY1697" fmla="*/ 243083 h 2786219"/>
              <a:gd name="connsiteX1698" fmla="*/ 1441191 w 4691512"/>
              <a:gd name="connsiteY1698" fmla="*/ 227244 h 2786219"/>
              <a:gd name="connsiteX1699" fmla="*/ 1501258 w 4691512"/>
              <a:gd name="connsiteY1699" fmla="*/ 212125 h 2786219"/>
              <a:gd name="connsiteX1700" fmla="*/ 1539744 w 4691512"/>
              <a:gd name="connsiteY1700" fmla="*/ 178647 h 2786219"/>
              <a:gd name="connsiteX1701" fmla="*/ 1523558 w 4691512"/>
              <a:gd name="connsiteY1701" fmla="*/ 168208 h 2786219"/>
              <a:gd name="connsiteX1702" fmla="*/ 1554491 w 4691512"/>
              <a:gd name="connsiteY1702" fmla="*/ 138690 h 2786219"/>
              <a:gd name="connsiteX1703" fmla="*/ 1579309 w 4691512"/>
              <a:gd name="connsiteY1703" fmla="*/ 132570 h 2786219"/>
              <a:gd name="connsiteX1704" fmla="*/ 1592977 w 4691512"/>
              <a:gd name="connsiteY1704" fmla="*/ 121411 h 2786219"/>
              <a:gd name="connsiteX1705" fmla="*/ 1605206 w 4691512"/>
              <a:gd name="connsiteY1705" fmla="*/ 101972 h 2786219"/>
              <a:gd name="connsiteX1706" fmla="*/ 1629664 w 4691512"/>
              <a:gd name="connsiteY1706" fmla="*/ 100532 h 2786219"/>
              <a:gd name="connsiteX1707" fmla="*/ 1671747 w 4691512"/>
              <a:gd name="connsiteY1707" fmla="*/ 89373 h 2786219"/>
              <a:gd name="connsiteX1708" fmla="*/ 1677143 w 4691512"/>
              <a:gd name="connsiteY1708" fmla="*/ 99092 h 2786219"/>
              <a:gd name="connsiteX1709" fmla="*/ 1672826 w 4691512"/>
              <a:gd name="connsiteY1709" fmla="*/ 117811 h 2786219"/>
              <a:gd name="connsiteX1710" fmla="*/ 1695486 w 4691512"/>
              <a:gd name="connsiteY1710" fmla="*/ 123571 h 2786219"/>
              <a:gd name="connsiteX1711" fmla="*/ 1707716 w 4691512"/>
              <a:gd name="connsiteY1711" fmla="*/ 112771 h 2786219"/>
              <a:gd name="connsiteX1712" fmla="*/ 1717787 w 4691512"/>
              <a:gd name="connsiteY1712" fmla="*/ 94413 h 2786219"/>
              <a:gd name="connsiteX1713" fmla="*/ 1729297 w 4691512"/>
              <a:gd name="connsiteY1713" fmla="*/ 112771 h 2786219"/>
              <a:gd name="connsiteX1714" fmla="*/ 1737210 w 4691512"/>
              <a:gd name="connsiteY1714" fmla="*/ 131850 h 2786219"/>
              <a:gd name="connsiteX1715" fmla="*/ 1751237 w 4691512"/>
              <a:gd name="connsiteY1715" fmla="*/ 138690 h 2786219"/>
              <a:gd name="connsiteX1716" fmla="*/ 1752676 w 4691512"/>
              <a:gd name="connsiteY1716" fmla="*/ 127171 h 2786219"/>
              <a:gd name="connsiteX1717" fmla="*/ 1748360 w 4691512"/>
              <a:gd name="connsiteY1717" fmla="*/ 103052 h 2786219"/>
              <a:gd name="connsiteX1718" fmla="*/ 1764186 w 4691512"/>
              <a:gd name="connsiteY1718" fmla="*/ 84333 h 2786219"/>
              <a:gd name="connsiteX1719" fmla="*/ 1782170 w 4691512"/>
              <a:gd name="connsiteY1719" fmla="*/ 83613 h 2786219"/>
              <a:gd name="connsiteX1720" fmla="*/ 1779292 w 4691512"/>
              <a:gd name="connsiteY1720" fmla="*/ 75334 h 2786219"/>
              <a:gd name="connsiteX1721" fmla="*/ 1780012 w 4691512"/>
              <a:gd name="connsiteY1721" fmla="*/ 62735 h 2786219"/>
              <a:gd name="connsiteX1722" fmla="*/ 1794759 w 4691512"/>
              <a:gd name="connsiteY1722" fmla="*/ 59135 h 2786219"/>
              <a:gd name="connsiteX1723" fmla="*/ 1802312 w 4691512"/>
              <a:gd name="connsiteY1723" fmla="*/ 63455 h 2786219"/>
              <a:gd name="connsiteX1724" fmla="*/ 1823893 w 4691512"/>
              <a:gd name="connsiteY1724" fmla="*/ 59495 h 2786219"/>
              <a:gd name="connsiteX1725" fmla="*/ 1865257 w 4691512"/>
              <a:gd name="connsiteY1725" fmla="*/ 42936 h 2786219"/>
              <a:gd name="connsiteX1726" fmla="*/ 1521417 w 4691512"/>
              <a:gd name="connsiteY1726" fmla="*/ 1810 h 2786219"/>
              <a:gd name="connsiteX1727" fmla="*/ 1546938 w 4691512"/>
              <a:gd name="connsiteY1727" fmla="*/ 7575 h 2786219"/>
              <a:gd name="connsiteX1728" fmla="*/ 1583603 w 4691512"/>
              <a:gd name="connsiteY1728" fmla="*/ 30633 h 2786219"/>
              <a:gd name="connsiteX1729" fmla="*/ 1594747 w 4691512"/>
              <a:gd name="connsiteY1729" fmla="*/ 39280 h 2786219"/>
              <a:gd name="connsiteX1730" fmla="*/ 1611282 w 4691512"/>
              <a:gd name="connsiteY1730" fmla="*/ 52250 h 2786219"/>
              <a:gd name="connsiteX1731" fmla="*/ 1613798 w 4691512"/>
              <a:gd name="connsiteY1731" fmla="*/ 59096 h 2786219"/>
              <a:gd name="connsiteX1732" fmla="*/ 1605890 w 4691512"/>
              <a:gd name="connsiteY1732" fmla="*/ 90440 h 2786219"/>
              <a:gd name="connsiteX1733" fmla="*/ 1561317 w 4691512"/>
              <a:gd name="connsiteY1733" fmla="*/ 99808 h 2786219"/>
              <a:gd name="connsiteX1734" fmla="*/ 1549095 w 4691512"/>
              <a:gd name="connsiteY1734" fmla="*/ 108815 h 2786219"/>
              <a:gd name="connsiteX1735" fmla="*/ 1552690 w 4691512"/>
              <a:gd name="connsiteY1735" fmla="*/ 110256 h 2786219"/>
              <a:gd name="connsiteX1736" fmla="*/ 1561676 w 4691512"/>
              <a:gd name="connsiteY1736" fmla="*/ 114219 h 2786219"/>
              <a:gd name="connsiteX1737" fmla="*/ 1554846 w 4691512"/>
              <a:gd name="connsiteY1737" fmla="*/ 121785 h 2786219"/>
              <a:gd name="connsiteX1738" fmla="*/ 1527887 w 4691512"/>
              <a:gd name="connsiteY1738" fmla="*/ 136557 h 2786219"/>
              <a:gd name="connsiteX1739" fmla="*/ 1492660 w 4691512"/>
              <a:gd name="connsiteY1739" fmla="*/ 153130 h 2786219"/>
              <a:gd name="connsiteX1740" fmla="*/ 1476484 w 4691512"/>
              <a:gd name="connsiteY1740" fmla="*/ 167181 h 2786219"/>
              <a:gd name="connsiteX1741" fmla="*/ 1457432 w 4691512"/>
              <a:gd name="connsiteY1741" fmla="*/ 172945 h 2786219"/>
              <a:gd name="connsiteX1742" fmla="*/ 1445570 w 4691512"/>
              <a:gd name="connsiteY1742" fmla="*/ 173305 h 2786219"/>
              <a:gd name="connsiteX1743" fmla="*/ 1422924 w 4691512"/>
              <a:gd name="connsiteY1743" fmla="*/ 176548 h 2786219"/>
              <a:gd name="connsiteX1744" fmla="*/ 1404951 w 4691512"/>
              <a:gd name="connsiteY1744" fmla="*/ 184474 h 2786219"/>
              <a:gd name="connsiteX1745" fmla="*/ 1412140 w 4691512"/>
              <a:gd name="connsiteY1745" fmla="*/ 198525 h 2786219"/>
              <a:gd name="connsiteX1746" fmla="*/ 1414297 w 4691512"/>
              <a:gd name="connsiteY1746" fmla="*/ 212216 h 2786219"/>
              <a:gd name="connsiteX1747" fmla="*/ 1389494 w 4691512"/>
              <a:gd name="connsiteY1747" fmla="*/ 237076 h 2786219"/>
              <a:gd name="connsiteX1748" fmla="*/ 1361456 w 4691512"/>
              <a:gd name="connsiteY1748" fmla="*/ 255811 h 2786219"/>
              <a:gd name="connsiteX1749" fmla="*/ 1340248 w 4691512"/>
              <a:gd name="connsiteY1749" fmla="*/ 265178 h 2786219"/>
              <a:gd name="connsiteX1750" fmla="*/ 1344202 w 4691512"/>
              <a:gd name="connsiteY1750" fmla="*/ 274545 h 2786219"/>
              <a:gd name="connsiteX1751" fmla="*/ 1342764 w 4691512"/>
              <a:gd name="connsiteY1751" fmla="*/ 293280 h 2786219"/>
              <a:gd name="connsiteX1752" fmla="*/ 1313648 w 4691512"/>
              <a:gd name="connsiteY1752" fmla="*/ 296883 h 2786219"/>
              <a:gd name="connsiteX1753" fmla="*/ 1273029 w 4691512"/>
              <a:gd name="connsiteY1753" fmla="*/ 283913 h 2786219"/>
              <a:gd name="connsiteX1754" fmla="*/ 1233488 w 4691512"/>
              <a:gd name="connsiteY1754" fmla="*/ 265538 h 2786219"/>
              <a:gd name="connsiteX1755" fmla="*/ 1259729 w 4691512"/>
              <a:gd name="connsiteY1755" fmla="*/ 247884 h 2786219"/>
              <a:gd name="connsiteX1756" fmla="*/ 1272310 w 4691512"/>
              <a:gd name="connsiteY1756" fmla="*/ 234554 h 2786219"/>
              <a:gd name="connsiteX1757" fmla="*/ 1276264 w 4691512"/>
              <a:gd name="connsiteY1757" fmla="*/ 218341 h 2786219"/>
              <a:gd name="connsiteX1758" fmla="*/ 1302504 w 4691512"/>
              <a:gd name="connsiteY1758" fmla="*/ 242840 h 2786219"/>
              <a:gd name="connsiteX1759" fmla="*/ 1304661 w 4691512"/>
              <a:gd name="connsiteY1759" fmla="*/ 216900 h 2786219"/>
              <a:gd name="connsiteX1760" fmla="*/ 1291721 w 4691512"/>
              <a:gd name="connsiteY1760" fmla="*/ 205731 h 2786219"/>
              <a:gd name="connsiteX1761" fmla="*/ 1311491 w 4691512"/>
              <a:gd name="connsiteY1761" fmla="*/ 181952 h 2786219"/>
              <a:gd name="connsiteX1762" fmla="*/ 1345640 w 4691512"/>
              <a:gd name="connsiteY1762" fmla="*/ 188437 h 2786219"/>
              <a:gd name="connsiteX1763" fmla="*/ 1337372 w 4691512"/>
              <a:gd name="connsiteY1763" fmla="*/ 148806 h 2786219"/>
              <a:gd name="connsiteX1764" fmla="*/ 1340607 w 4691512"/>
              <a:gd name="connsiteY1764" fmla="*/ 125748 h 2786219"/>
              <a:gd name="connsiteX1765" fmla="*/ 1358580 w 4691512"/>
              <a:gd name="connsiteY1765" fmla="*/ 121064 h 2786219"/>
              <a:gd name="connsiteX1766" fmla="*/ 1367207 w 4691512"/>
              <a:gd name="connsiteY1766" fmla="*/ 129351 h 2786219"/>
              <a:gd name="connsiteX1767" fmla="*/ 1383024 w 4691512"/>
              <a:gd name="connsiteY1767" fmla="*/ 127910 h 2786219"/>
              <a:gd name="connsiteX1768" fmla="*/ 1392729 w 4691512"/>
              <a:gd name="connsiteY1768" fmla="*/ 122866 h 2786219"/>
              <a:gd name="connsiteX1769" fmla="*/ 1442335 w 4691512"/>
              <a:gd name="connsiteY1769" fmla="*/ 118182 h 2786219"/>
              <a:gd name="connsiteX1770" fmla="*/ 1438381 w 4691512"/>
              <a:gd name="connsiteY1770" fmla="*/ 104491 h 2786219"/>
              <a:gd name="connsiteX1771" fmla="*/ 1428676 w 4691512"/>
              <a:gd name="connsiteY1771" fmla="*/ 107734 h 2786219"/>
              <a:gd name="connsiteX1772" fmla="*/ 1393089 w 4691512"/>
              <a:gd name="connsiteY1772" fmla="*/ 108454 h 2786219"/>
              <a:gd name="connsiteX1773" fmla="*/ 1373678 w 4691512"/>
              <a:gd name="connsiteY1773" fmla="*/ 105572 h 2786219"/>
              <a:gd name="connsiteX1774" fmla="*/ 1360378 w 4691512"/>
              <a:gd name="connsiteY1774" fmla="*/ 99087 h 2786219"/>
              <a:gd name="connsiteX1775" fmla="*/ 1369724 w 4691512"/>
              <a:gd name="connsiteY1775" fmla="*/ 85756 h 2786219"/>
              <a:gd name="connsiteX1776" fmla="*/ 1370802 w 4691512"/>
              <a:gd name="connsiteY1776" fmla="*/ 85396 h 2786219"/>
              <a:gd name="connsiteX1777" fmla="*/ 1377272 w 4691512"/>
              <a:gd name="connsiteY1777" fmla="*/ 78911 h 2786219"/>
              <a:gd name="connsiteX1778" fmla="*/ 1374397 w 4691512"/>
              <a:gd name="connsiteY1778" fmla="*/ 75669 h 2786219"/>
              <a:gd name="connsiteX1779" fmla="*/ 1364691 w 4691512"/>
              <a:gd name="connsiteY1779" fmla="*/ 78911 h 2786219"/>
              <a:gd name="connsiteX1780" fmla="*/ 1352470 w 4691512"/>
              <a:gd name="connsiteY1780" fmla="*/ 92602 h 2786219"/>
              <a:gd name="connsiteX1781" fmla="*/ 1349234 w 4691512"/>
              <a:gd name="connsiteY1781" fmla="*/ 60176 h 2786219"/>
              <a:gd name="connsiteX1782" fmla="*/ 1348515 w 4691512"/>
              <a:gd name="connsiteY1782" fmla="*/ 45044 h 2786219"/>
              <a:gd name="connsiteX1783" fmla="*/ 1354986 w 4691512"/>
              <a:gd name="connsiteY1783" fmla="*/ 28471 h 2786219"/>
              <a:gd name="connsiteX1784" fmla="*/ 1387337 w 4691512"/>
              <a:gd name="connsiteY1784" fmla="*/ 32434 h 2786219"/>
              <a:gd name="connsiteX1785" fmla="*/ 1404232 w 4691512"/>
              <a:gd name="connsiteY1785" fmla="*/ 24868 h 2786219"/>
              <a:gd name="connsiteX1786" fmla="*/ 1425081 w 4691512"/>
              <a:gd name="connsiteY1786" fmla="*/ 19824 h 2786219"/>
              <a:gd name="connsiteX1787" fmla="*/ 1437303 w 4691512"/>
              <a:gd name="connsiteY1787" fmla="*/ 20545 h 2786219"/>
              <a:gd name="connsiteX1788" fmla="*/ 1457432 w 4691512"/>
              <a:gd name="connsiteY1788" fmla="*/ 10817 h 2786219"/>
              <a:gd name="connsiteX1789" fmla="*/ 1464622 w 4691512"/>
              <a:gd name="connsiteY1789" fmla="*/ 8656 h 2786219"/>
              <a:gd name="connsiteX1790" fmla="*/ 1493019 w 4691512"/>
              <a:gd name="connsiteY1790" fmla="*/ 8656 h 2786219"/>
              <a:gd name="connsiteX1791" fmla="*/ 1504162 w 4691512"/>
              <a:gd name="connsiteY1791" fmla="*/ 4332 h 2786219"/>
              <a:gd name="connsiteX1792" fmla="*/ 1521417 w 4691512"/>
              <a:gd name="connsiteY1792" fmla="*/ 1810 h 278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Lst>
            <a:rect l="l" t="t" r="r" b="b"/>
            <a:pathLst>
              <a:path w="4691512" h="2786219">
                <a:moveTo>
                  <a:pt x="4583546" y="2645494"/>
                </a:moveTo>
                <a:cubicBezTo>
                  <a:pt x="4586513" y="2643519"/>
                  <a:pt x="4590200" y="2643429"/>
                  <a:pt x="4595415" y="2647917"/>
                </a:cubicBezTo>
                <a:cubicBezTo>
                  <a:pt x="4603328" y="2654378"/>
                  <a:pt x="4606565" y="2668738"/>
                  <a:pt x="4600091" y="2675917"/>
                </a:cubicBezTo>
                <a:cubicBezTo>
                  <a:pt x="4586783" y="2690277"/>
                  <a:pt x="4573116" y="2704277"/>
                  <a:pt x="4559808" y="2718277"/>
                </a:cubicBezTo>
                <a:cubicBezTo>
                  <a:pt x="4550097" y="2728688"/>
                  <a:pt x="4540746" y="2739457"/>
                  <a:pt x="4530675" y="2749509"/>
                </a:cubicBezTo>
                <a:cubicBezTo>
                  <a:pt x="4522403" y="2758483"/>
                  <a:pt x="4513771" y="2767099"/>
                  <a:pt x="4504779" y="2774997"/>
                </a:cubicBezTo>
                <a:cubicBezTo>
                  <a:pt x="4501542" y="2777868"/>
                  <a:pt x="4496866" y="2778945"/>
                  <a:pt x="4491112" y="2781458"/>
                </a:cubicBezTo>
                <a:cubicBezTo>
                  <a:pt x="4483918" y="2776791"/>
                  <a:pt x="4475646" y="2773561"/>
                  <a:pt x="4470970" y="2767099"/>
                </a:cubicBezTo>
                <a:cubicBezTo>
                  <a:pt x="4468812" y="2764227"/>
                  <a:pt x="4473128" y="2755612"/>
                  <a:pt x="4475646" y="2750227"/>
                </a:cubicBezTo>
                <a:cubicBezTo>
                  <a:pt x="4483918" y="2731919"/>
                  <a:pt x="4497586" y="2718277"/>
                  <a:pt x="4515929" y="2708944"/>
                </a:cubicBezTo>
                <a:cubicBezTo>
                  <a:pt x="4540746" y="2696379"/>
                  <a:pt x="4558369" y="2675558"/>
                  <a:pt x="4575993" y="2654378"/>
                </a:cubicBezTo>
                <a:cubicBezTo>
                  <a:pt x="4578331" y="2651327"/>
                  <a:pt x="4580579" y="2647468"/>
                  <a:pt x="4583546" y="2645494"/>
                </a:cubicBezTo>
                <a:close/>
                <a:moveTo>
                  <a:pt x="4193946" y="2606519"/>
                </a:moveTo>
                <a:cubicBezTo>
                  <a:pt x="4197833" y="2603726"/>
                  <a:pt x="4203910" y="2604266"/>
                  <a:pt x="4213203" y="2607690"/>
                </a:cubicBezTo>
                <a:cubicBezTo>
                  <a:pt x="4241442" y="2617781"/>
                  <a:pt x="4240369" y="2621385"/>
                  <a:pt x="4225357" y="2646974"/>
                </a:cubicBezTo>
                <a:cubicBezTo>
                  <a:pt x="4223212" y="2650578"/>
                  <a:pt x="4219637" y="2653822"/>
                  <a:pt x="4216063" y="2656345"/>
                </a:cubicBezTo>
                <a:cubicBezTo>
                  <a:pt x="4202122" y="2667157"/>
                  <a:pt x="4193901" y="2663913"/>
                  <a:pt x="4191041" y="2647335"/>
                </a:cubicBezTo>
                <a:cubicBezTo>
                  <a:pt x="4189969" y="2639766"/>
                  <a:pt x="4188897" y="2632558"/>
                  <a:pt x="4187824" y="2625350"/>
                </a:cubicBezTo>
                <a:cubicBezTo>
                  <a:pt x="4188360" y="2615439"/>
                  <a:pt x="4190058" y="2609312"/>
                  <a:pt x="4193946" y="2606519"/>
                </a:cubicBezTo>
                <a:close/>
                <a:moveTo>
                  <a:pt x="4640279" y="2507178"/>
                </a:moveTo>
                <a:cubicBezTo>
                  <a:pt x="4644236" y="2510761"/>
                  <a:pt x="4648553" y="2514343"/>
                  <a:pt x="4652150" y="2518283"/>
                </a:cubicBezTo>
                <a:cubicBezTo>
                  <a:pt x="4653589" y="2520074"/>
                  <a:pt x="4652869" y="2523298"/>
                  <a:pt x="4652869" y="2524731"/>
                </a:cubicBezTo>
                <a:cubicBezTo>
                  <a:pt x="4652510" y="2527239"/>
                  <a:pt x="4652150" y="2528672"/>
                  <a:pt x="4652150" y="2530463"/>
                </a:cubicBezTo>
                <a:cubicBezTo>
                  <a:pt x="4649272" y="2553389"/>
                  <a:pt x="4661863" y="2571301"/>
                  <a:pt x="4684885" y="2576674"/>
                </a:cubicBezTo>
                <a:cubicBezTo>
                  <a:pt x="4691360" y="2578465"/>
                  <a:pt x="4693879" y="2586346"/>
                  <a:pt x="4688842" y="2591720"/>
                </a:cubicBezTo>
                <a:cubicBezTo>
                  <a:pt x="4672655" y="2611422"/>
                  <a:pt x="4655747" y="2630408"/>
                  <a:pt x="4639200" y="2649752"/>
                </a:cubicBezTo>
                <a:cubicBezTo>
                  <a:pt x="4637041" y="2652618"/>
                  <a:pt x="4634163" y="2655125"/>
                  <a:pt x="4630926" y="2656558"/>
                </a:cubicBezTo>
                <a:cubicBezTo>
                  <a:pt x="4628408" y="2657633"/>
                  <a:pt x="4624811" y="2657633"/>
                  <a:pt x="4623012" y="2656200"/>
                </a:cubicBezTo>
                <a:cubicBezTo>
                  <a:pt x="4621213" y="2655125"/>
                  <a:pt x="4621213" y="2651543"/>
                  <a:pt x="4621213" y="2649036"/>
                </a:cubicBezTo>
                <a:cubicBezTo>
                  <a:pt x="4621213" y="2637931"/>
                  <a:pt x="4621213" y="2626826"/>
                  <a:pt x="4621933" y="2615721"/>
                </a:cubicBezTo>
                <a:cubicBezTo>
                  <a:pt x="4622292" y="2610705"/>
                  <a:pt x="4622652" y="2604257"/>
                  <a:pt x="4625530" y="2600675"/>
                </a:cubicBezTo>
                <a:cubicBezTo>
                  <a:pt x="4643876" y="2581689"/>
                  <a:pt x="4640998" y="2558405"/>
                  <a:pt x="4639559" y="2535120"/>
                </a:cubicBezTo>
                <a:cubicBezTo>
                  <a:pt x="4638840" y="2530463"/>
                  <a:pt x="4637401" y="2525806"/>
                  <a:pt x="4637761" y="2520791"/>
                </a:cubicBezTo>
                <a:cubicBezTo>
                  <a:pt x="4637761" y="2516134"/>
                  <a:pt x="4639559" y="2511835"/>
                  <a:pt x="4640279" y="2507178"/>
                </a:cubicBezTo>
                <a:close/>
                <a:moveTo>
                  <a:pt x="4568613" y="2207141"/>
                </a:moveTo>
                <a:cubicBezTo>
                  <a:pt x="4574169" y="2213699"/>
                  <a:pt x="4580095" y="2220622"/>
                  <a:pt x="4587504" y="2229002"/>
                </a:cubicBezTo>
                <a:cubicBezTo>
                  <a:pt x="4574169" y="2227909"/>
                  <a:pt x="4568242" y="2221351"/>
                  <a:pt x="4565649" y="2209327"/>
                </a:cubicBezTo>
                <a:cubicBezTo>
                  <a:pt x="4566760" y="2208599"/>
                  <a:pt x="4567501" y="2207870"/>
                  <a:pt x="4568613" y="2207141"/>
                </a:cubicBezTo>
                <a:close/>
                <a:moveTo>
                  <a:pt x="2871958" y="2061091"/>
                </a:moveTo>
                <a:cubicBezTo>
                  <a:pt x="2875180" y="2066509"/>
                  <a:pt x="2878402" y="2071566"/>
                  <a:pt x="2880908" y="2076984"/>
                </a:cubicBezTo>
                <a:cubicBezTo>
                  <a:pt x="2882339" y="2079512"/>
                  <a:pt x="2881624" y="2083485"/>
                  <a:pt x="2881981" y="2086736"/>
                </a:cubicBezTo>
                <a:cubicBezTo>
                  <a:pt x="2882697" y="2086736"/>
                  <a:pt x="2883413" y="2087097"/>
                  <a:pt x="2884129" y="2087458"/>
                </a:cubicBezTo>
                <a:cubicBezTo>
                  <a:pt x="2880550" y="2097572"/>
                  <a:pt x="2876612" y="2107324"/>
                  <a:pt x="2873748" y="2117437"/>
                </a:cubicBezTo>
                <a:cubicBezTo>
                  <a:pt x="2866947" y="2138386"/>
                  <a:pt x="2860145" y="2158974"/>
                  <a:pt x="2854418" y="2179924"/>
                </a:cubicBezTo>
                <a:cubicBezTo>
                  <a:pt x="2847975" y="2204485"/>
                  <a:pt x="2833298" y="2223628"/>
                  <a:pt x="2819337" y="2243855"/>
                </a:cubicBezTo>
                <a:cubicBezTo>
                  <a:pt x="2809314" y="2257580"/>
                  <a:pt x="2792490" y="2255774"/>
                  <a:pt x="2783898" y="2241688"/>
                </a:cubicBezTo>
                <a:cubicBezTo>
                  <a:pt x="2775307" y="2227601"/>
                  <a:pt x="2774949" y="2213515"/>
                  <a:pt x="2778887" y="2197983"/>
                </a:cubicBezTo>
                <a:cubicBezTo>
                  <a:pt x="2783898" y="2177395"/>
                  <a:pt x="2792490" y="2157891"/>
                  <a:pt x="2789626" y="2135497"/>
                </a:cubicBezTo>
                <a:cubicBezTo>
                  <a:pt x="2787836" y="2122855"/>
                  <a:pt x="2796427" y="2112019"/>
                  <a:pt x="2809672" y="2108407"/>
                </a:cubicBezTo>
                <a:cubicBezTo>
                  <a:pt x="2831508" y="2102990"/>
                  <a:pt x="2846185" y="2088903"/>
                  <a:pt x="2858714" y="2070843"/>
                </a:cubicBezTo>
                <a:cubicBezTo>
                  <a:pt x="2861577" y="2066509"/>
                  <a:pt x="2867305" y="2064342"/>
                  <a:pt x="2871958" y="2061091"/>
                </a:cubicBezTo>
                <a:close/>
                <a:moveTo>
                  <a:pt x="4254901" y="2046803"/>
                </a:moveTo>
                <a:cubicBezTo>
                  <a:pt x="4258866" y="2056513"/>
                  <a:pt x="4260669" y="2063346"/>
                  <a:pt x="4264273" y="2069100"/>
                </a:cubicBezTo>
                <a:cubicBezTo>
                  <a:pt x="4270041" y="2079169"/>
                  <a:pt x="4277611" y="2088879"/>
                  <a:pt x="4283379" y="2099308"/>
                </a:cubicBezTo>
                <a:cubicBezTo>
                  <a:pt x="4287344" y="2106501"/>
                  <a:pt x="4289507" y="2115132"/>
                  <a:pt x="4291670" y="2123044"/>
                </a:cubicBezTo>
                <a:cubicBezTo>
                  <a:pt x="4294194" y="2133113"/>
                  <a:pt x="4294915" y="2144262"/>
                  <a:pt x="4298159" y="2153971"/>
                </a:cubicBezTo>
                <a:cubicBezTo>
                  <a:pt x="4302845" y="2167277"/>
                  <a:pt x="4307532" y="2181303"/>
                  <a:pt x="4320870" y="2189215"/>
                </a:cubicBezTo>
                <a:cubicBezTo>
                  <a:pt x="4324835" y="2191732"/>
                  <a:pt x="4328440" y="2196047"/>
                  <a:pt x="4330963" y="2200003"/>
                </a:cubicBezTo>
                <a:cubicBezTo>
                  <a:pt x="4345382" y="2226256"/>
                  <a:pt x="4359441" y="2252868"/>
                  <a:pt x="4374221" y="2279121"/>
                </a:cubicBezTo>
                <a:cubicBezTo>
                  <a:pt x="4383594" y="2295663"/>
                  <a:pt x="4384315" y="2314004"/>
                  <a:pt x="4381791" y="2331626"/>
                </a:cubicBezTo>
                <a:cubicBezTo>
                  <a:pt x="4377105" y="2368667"/>
                  <a:pt x="4367011" y="2403910"/>
                  <a:pt x="4342499" y="2434119"/>
                </a:cubicBezTo>
                <a:cubicBezTo>
                  <a:pt x="4320509" y="2461091"/>
                  <a:pt x="4302485" y="2490580"/>
                  <a:pt x="4290589" y="2523665"/>
                </a:cubicBezTo>
                <a:cubicBezTo>
                  <a:pt x="4289147" y="2528341"/>
                  <a:pt x="4284100" y="2533375"/>
                  <a:pt x="4279414" y="2535533"/>
                </a:cubicBezTo>
                <a:cubicBezTo>
                  <a:pt x="4264634" y="2542006"/>
                  <a:pt x="4248773" y="2547041"/>
                  <a:pt x="4233632" y="2553155"/>
                </a:cubicBezTo>
                <a:cubicBezTo>
                  <a:pt x="4226783" y="2556032"/>
                  <a:pt x="4221015" y="2555312"/>
                  <a:pt x="4217050" y="2548479"/>
                </a:cubicBezTo>
                <a:cubicBezTo>
                  <a:pt x="4212724" y="2542006"/>
                  <a:pt x="4208038" y="2540927"/>
                  <a:pt x="4201910" y="2545602"/>
                </a:cubicBezTo>
                <a:cubicBezTo>
                  <a:pt x="4191456" y="2553514"/>
                  <a:pt x="4181362" y="2550997"/>
                  <a:pt x="4170908" y="2544883"/>
                </a:cubicBezTo>
                <a:cubicBezTo>
                  <a:pt x="4153605" y="2535173"/>
                  <a:pt x="4142430" y="2522587"/>
                  <a:pt x="4142069" y="2500649"/>
                </a:cubicBezTo>
                <a:cubicBezTo>
                  <a:pt x="4142069" y="2488063"/>
                  <a:pt x="4135941" y="2475835"/>
                  <a:pt x="4132336" y="2462170"/>
                </a:cubicBezTo>
                <a:cubicBezTo>
                  <a:pt x="4126568" y="2463608"/>
                  <a:pt x="4123324" y="2464687"/>
                  <a:pt x="4117196" y="2466485"/>
                </a:cubicBezTo>
                <a:cubicBezTo>
                  <a:pt x="4122243" y="2454258"/>
                  <a:pt x="4126208" y="2443469"/>
                  <a:pt x="4130173" y="2433400"/>
                </a:cubicBezTo>
                <a:lnTo>
                  <a:pt x="4127289" y="2431961"/>
                </a:lnTo>
                <a:cubicBezTo>
                  <a:pt x="4117196" y="2439873"/>
                  <a:pt x="4107463" y="2448144"/>
                  <a:pt x="4095567" y="2457494"/>
                </a:cubicBezTo>
                <a:cubicBezTo>
                  <a:pt x="4091601" y="2448144"/>
                  <a:pt x="4088718" y="2440952"/>
                  <a:pt x="4086555" y="2434119"/>
                </a:cubicBezTo>
                <a:cubicBezTo>
                  <a:pt x="4078264" y="2411103"/>
                  <a:pt x="4049425" y="2392402"/>
                  <a:pt x="4025272" y="2395999"/>
                </a:cubicBezTo>
                <a:cubicBezTo>
                  <a:pt x="4004725" y="2398516"/>
                  <a:pt x="3984538" y="2400314"/>
                  <a:pt x="3964711" y="2405349"/>
                </a:cubicBezTo>
                <a:cubicBezTo>
                  <a:pt x="3951734" y="2408945"/>
                  <a:pt x="3940198" y="2418295"/>
                  <a:pt x="3927942" y="2424049"/>
                </a:cubicBezTo>
                <a:cubicBezTo>
                  <a:pt x="3920732" y="2427646"/>
                  <a:pt x="3913162" y="2430163"/>
                  <a:pt x="3905592" y="2431961"/>
                </a:cubicBezTo>
                <a:cubicBezTo>
                  <a:pt x="3886846" y="2436277"/>
                  <a:pt x="3866299" y="2436996"/>
                  <a:pt x="3848996" y="2444908"/>
                </a:cubicBezTo>
                <a:cubicBezTo>
                  <a:pt x="3829890" y="2453179"/>
                  <a:pt x="3816912" y="2444188"/>
                  <a:pt x="3802493" y="2436636"/>
                </a:cubicBezTo>
                <a:cubicBezTo>
                  <a:pt x="3800330" y="2435557"/>
                  <a:pt x="3798888" y="2428005"/>
                  <a:pt x="3800330" y="2425488"/>
                </a:cubicBezTo>
                <a:cubicBezTo>
                  <a:pt x="3818715" y="2392762"/>
                  <a:pt x="3808621" y="2359317"/>
                  <a:pt x="3805016" y="2325872"/>
                </a:cubicBezTo>
                <a:cubicBezTo>
                  <a:pt x="3803935" y="2314364"/>
                  <a:pt x="3804656" y="2302496"/>
                  <a:pt x="3804296" y="2290988"/>
                </a:cubicBezTo>
                <a:cubicBezTo>
                  <a:pt x="3804296" y="2279840"/>
                  <a:pt x="3803214" y="2269051"/>
                  <a:pt x="3803935" y="2258262"/>
                </a:cubicBezTo>
                <a:cubicBezTo>
                  <a:pt x="3805737" y="2221940"/>
                  <a:pt x="3830611" y="2206477"/>
                  <a:pt x="3860892" y="2196767"/>
                </a:cubicBezTo>
                <a:cubicBezTo>
                  <a:pt x="3878195" y="2190653"/>
                  <a:pt x="3895859" y="2186338"/>
                  <a:pt x="3912080" y="2179864"/>
                </a:cubicBezTo>
                <a:cubicBezTo>
                  <a:pt x="3927221" y="2173391"/>
                  <a:pt x="3938035" y="2161883"/>
                  <a:pt x="3944884" y="2146419"/>
                </a:cubicBezTo>
                <a:cubicBezTo>
                  <a:pt x="3945966" y="2142823"/>
                  <a:pt x="3950652" y="2138508"/>
                  <a:pt x="3953896" y="2138508"/>
                </a:cubicBezTo>
                <a:cubicBezTo>
                  <a:pt x="3965432" y="2138867"/>
                  <a:pt x="3971921" y="2132034"/>
                  <a:pt x="3978409" y="2124482"/>
                </a:cubicBezTo>
                <a:cubicBezTo>
                  <a:pt x="3980212" y="2122324"/>
                  <a:pt x="3981654" y="2119807"/>
                  <a:pt x="3983096" y="2117290"/>
                </a:cubicBezTo>
                <a:cubicBezTo>
                  <a:pt x="3998957" y="2093554"/>
                  <a:pt x="4008690" y="2090677"/>
                  <a:pt x="4035726" y="2102905"/>
                </a:cubicBezTo>
                <a:cubicBezTo>
                  <a:pt x="4043297" y="2106501"/>
                  <a:pt x="4053390" y="2108659"/>
                  <a:pt x="4056274" y="2098589"/>
                </a:cubicBezTo>
                <a:cubicBezTo>
                  <a:pt x="4063123" y="2078091"/>
                  <a:pt x="4078624" y="2068021"/>
                  <a:pt x="4095927" y="2059030"/>
                </a:cubicBezTo>
                <a:cubicBezTo>
                  <a:pt x="4111068" y="2051119"/>
                  <a:pt x="4127289" y="2056513"/>
                  <a:pt x="4142790" y="2059390"/>
                </a:cubicBezTo>
                <a:cubicBezTo>
                  <a:pt x="4165501" y="2063346"/>
                  <a:pt x="4165140" y="2064065"/>
                  <a:pt x="4154686" y="2085283"/>
                </a:cubicBezTo>
                <a:cubicBezTo>
                  <a:pt x="4150000" y="2095353"/>
                  <a:pt x="4151802" y="2109738"/>
                  <a:pt x="4160814" y="2116570"/>
                </a:cubicBezTo>
                <a:cubicBezTo>
                  <a:pt x="4174873" y="2127000"/>
                  <a:pt x="4189653" y="2136350"/>
                  <a:pt x="4204073" y="2146060"/>
                </a:cubicBezTo>
                <a:cubicBezTo>
                  <a:pt x="4210561" y="2150735"/>
                  <a:pt x="4214527" y="2147858"/>
                  <a:pt x="4219573" y="2142463"/>
                </a:cubicBezTo>
                <a:cubicBezTo>
                  <a:pt x="4234714" y="2124482"/>
                  <a:pt x="4233632" y="2101826"/>
                  <a:pt x="4239761" y="2081687"/>
                </a:cubicBezTo>
                <a:cubicBezTo>
                  <a:pt x="4241923" y="2074494"/>
                  <a:pt x="4242644" y="2066942"/>
                  <a:pt x="4245168" y="2060109"/>
                </a:cubicBezTo>
                <a:cubicBezTo>
                  <a:pt x="4246249" y="2056153"/>
                  <a:pt x="4250215" y="2052917"/>
                  <a:pt x="4254901" y="2046803"/>
                </a:cubicBezTo>
                <a:close/>
                <a:moveTo>
                  <a:pt x="3993533" y="2011483"/>
                </a:moveTo>
                <a:cubicBezTo>
                  <a:pt x="3999574" y="2008827"/>
                  <a:pt x="4006554" y="2009376"/>
                  <a:pt x="4014429" y="2013223"/>
                </a:cubicBezTo>
                <a:cubicBezTo>
                  <a:pt x="4001900" y="2018718"/>
                  <a:pt x="3991519" y="2023481"/>
                  <a:pt x="3978274" y="2028976"/>
                </a:cubicBezTo>
                <a:cubicBezTo>
                  <a:pt x="3982391" y="2020000"/>
                  <a:pt x="3987492" y="2014139"/>
                  <a:pt x="3993533" y="2011483"/>
                </a:cubicBezTo>
                <a:close/>
                <a:moveTo>
                  <a:pt x="3733628" y="1964607"/>
                </a:moveTo>
                <a:cubicBezTo>
                  <a:pt x="3736134" y="1964254"/>
                  <a:pt x="3739356" y="1965313"/>
                  <a:pt x="3741861" y="1966018"/>
                </a:cubicBezTo>
                <a:cubicBezTo>
                  <a:pt x="3758686" y="1972368"/>
                  <a:pt x="3775510" y="1975543"/>
                  <a:pt x="3794125" y="1974132"/>
                </a:cubicBezTo>
                <a:cubicBezTo>
                  <a:pt x="3809875" y="1973426"/>
                  <a:pt x="3819898" y="1984363"/>
                  <a:pt x="3830279" y="1993535"/>
                </a:cubicBezTo>
                <a:lnTo>
                  <a:pt x="3829205" y="1998826"/>
                </a:lnTo>
                <a:cubicBezTo>
                  <a:pt x="3815961" y="1998121"/>
                  <a:pt x="3802716" y="1998474"/>
                  <a:pt x="3789829" y="1996710"/>
                </a:cubicBezTo>
                <a:cubicBezTo>
                  <a:pt x="3771931" y="1994240"/>
                  <a:pt x="3754748" y="1990007"/>
                  <a:pt x="3737208" y="1986479"/>
                </a:cubicBezTo>
                <a:cubicBezTo>
                  <a:pt x="3733628" y="1985774"/>
                  <a:pt x="3728975" y="1985068"/>
                  <a:pt x="3727543" y="1982599"/>
                </a:cubicBezTo>
                <a:cubicBezTo>
                  <a:pt x="3724321" y="1978718"/>
                  <a:pt x="3722889" y="1973074"/>
                  <a:pt x="3721099" y="1968135"/>
                </a:cubicBezTo>
                <a:cubicBezTo>
                  <a:pt x="3725037" y="1967076"/>
                  <a:pt x="3728975" y="1965313"/>
                  <a:pt x="3733628" y="1964607"/>
                </a:cubicBezTo>
                <a:close/>
                <a:moveTo>
                  <a:pt x="4398658" y="1940441"/>
                </a:moveTo>
                <a:cubicBezTo>
                  <a:pt x="4399744" y="1940800"/>
                  <a:pt x="4400468" y="1941518"/>
                  <a:pt x="4403362" y="1942596"/>
                </a:cubicBezTo>
                <a:cubicBezTo>
                  <a:pt x="4391783" y="1956599"/>
                  <a:pt x="4381651" y="1970244"/>
                  <a:pt x="4361387" y="1965935"/>
                </a:cubicBezTo>
                <a:cubicBezTo>
                  <a:pt x="4358854" y="1965217"/>
                  <a:pt x="4356683" y="1963063"/>
                  <a:pt x="4354512" y="1961626"/>
                </a:cubicBezTo>
                <a:cubicBezTo>
                  <a:pt x="4356322" y="1960190"/>
                  <a:pt x="4357769" y="1956599"/>
                  <a:pt x="4359578" y="1956240"/>
                </a:cubicBezTo>
                <a:cubicBezTo>
                  <a:pt x="4372605" y="1954086"/>
                  <a:pt x="4385632" y="1951572"/>
                  <a:pt x="4395040" y="1941159"/>
                </a:cubicBezTo>
                <a:cubicBezTo>
                  <a:pt x="4395763" y="1940441"/>
                  <a:pt x="4397211" y="1940441"/>
                  <a:pt x="4398658" y="1940441"/>
                </a:cubicBezTo>
                <a:close/>
                <a:moveTo>
                  <a:pt x="4181284" y="1902194"/>
                </a:moveTo>
                <a:cubicBezTo>
                  <a:pt x="4185692" y="1901384"/>
                  <a:pt x="4190551" y="1901834"/>
                  <a:pt x="4196128" y="1902914"/>
                </a:cubicBezTo>
                <a:cubicBezTo>
                  <a:pt x="4242911" y="1912995"/>
                  <a:pt x="4286454" y="1929555"/>
                  <a:pt x="4323520" y="1961236"/>
                </a:cubicBezTo>
                <a:cubicBezTo>
                  <a:pt x="4326759" y="1964116"/>
                  <a:pt x="4328918" y="1969156"/>
                  <a:pt x="4330717" y="1973476"/>
                </a:cubicBezTo>
                <a:cubicBezTo>
                  <a:pt x="4333596" y="1981036"/>
                  <a:pt x="4335036" y="1989316"/>
                  <a:pt x="4339354" y="1995436"/>
                </a:cubicBezTo>
                <a:cubicBezTo>
                  <a:pt x="4346911" y="2006597"/>
                  <a:pt x="4356268" y="2017037"/>
                  <a:pt x="4365264" y="2027837"/>
                </a:cubicBezTo>
                <a:cubicBezTo>
                  <a:pt x="4364185" y="2029277"/>
                  <a:pt x="4363105" y="2030717"/>
                  <a:pt x="4362026" y="2032157"/>
                </a:cubicBezTo>
                <a:cubicBezTo>
                  <a:pt x="4349430" y="2029637"/>
                  <a:pt x="4336115" y="2029637"/>
                  <a:pt x="4325679" y="2019197"/>
                </a:cubicBezTo>
                <a:cubicBezTo>
                  <a:pt x="4320281" y="2013797"/>
                  <a:pt x="4314883" y="2008397"/>
                  <a:pt x="4309486" y="2002637"/>
                </a:cubicBezTo>
                <a:cubicBezTo>
                  <a:pt x="4300129" y="1991836"/>
                  <a:pt x="4287534" y="1992916"/>
                  <a:pt x="4275658" y="1994716"/>
                </a:cubicBezTo>
                <a:cubicBezTo>
                  <a:pt x="4272060" y="1995436"/>
                  <a:pt x="4266662" y="1999757"/>
                  <a:pt x="4265942" y="2002997"/>
                </a:cubicBezTo>
                <a:cubicBezTo>
                  <a:pt x="4263423" y="2012717"/>
                  <a:pt x="4256586" y="2013437"/>
                  <a:pt x="4249028" y="2012357"/>
                </a:cubicBezTo>
                <a:cubicBezTo>
                  <a:pt x="4227796" y="2009837"/>
                  <a:pt x="4210523" y="2000117"/>
                  <a:pt x="4201886" y="1980316"/>
                </a:cubicBezTo>
                <a:cubicBezTo>
                  <a:pt x="4193609" y="1961956"/>
                  <a:pt x="4181374" y="1949715"/>
                  <a:pt x="4162301" y="1943595"/>
                </a:cubicBezTo>
                <a:cubicBezTo>
                  <a:pt x="4148267" y="1938915"/>
                  <a:pt x="4134232" y="1933155"/>
                  <a:pt x="4120557" y="1927755"/>
                </a:cubicBezTo>
                <a:cubicBezTo>
                  <a:pt x="4118398" y="1926675"/>
                  <a:pt x="4115159" y="1924515"/>
                  <a:pt x="4115159" y="1922355"/>
                </a:cubicBezTo>
                <a:cubicBezTo>
                  <a:pt x="4114799" y="1920555"/>
                  <a:pt x="4116958" y="1916235"/>
                  <a:pt x="4118758" y="1915875"/>
                </a:cubicBezTo>
                <a:cubicBezTo>
                  <a:pt x="4124516" y="1914795"/>
                  <a:pt x="4131713" y="1912635"/>
                  <a:pt x="4136031" y="1914795"/>
                </a:cubicBezTo>
                <a:cubicBezTo>
                  <a:pt x="4149346" y="1922355"/>
                  <a:pt x="4159782" y="1919475"/>
                  <a:pt x="4169139" y="1909034"/>
                </a:cubicBezTo>
                <a:cubicBezTo>
                  <a:pt x="4172917" y="1905074"/>
                  <a:pt x="4176876" y="1903004"/>
                  <a:pt x="4181284" y="1902194"/>
                </a:cubicBezTo>
                <a:close/>
                <a:moveTo>
                  <a:pt x="4111417" y="1880736"/>
                </a:moveTo>
                <a:cubicBezTo>
                  <a:pt x="4119250" y="1878529"/>
                  <a:pt x="4133493" y="1889564"/>
                  <a:pt x="4132781" y="1895818"/>
                </a:cubicBezTo>
                <a:cubicBezTo>
                  <a:pt x="4132425" y="1906117"/>
                  <a:pt x="4126016" y="1908324"/>
                  <a:pt x="4119606" y="1908324"/>
                </a:cubicBezTo>
                <a:cubicBezTo>
                  <a:pt x="4108924" y="1908324"/>
                  <a:pt x="4095749" y="1899496"/>
                  <a:pt x="4097886" y="1893611"/>
                </a:cubicBezTo>
                <a:cubicBezTo>
                  <a:pt x="4100022" y="1888461"/>
                  <a:pt x="4105719" y="1882576"/>
                  <a:pt x="4111417" y="1880736"/>
                </a:cubicBezTo>
                <a:close/>
                <a:moveTo>
                  <a:pt x="3995375" y="1855438"/>
                </a:moveTo>
                <a:cubicBezTo>
                  <a:pt x="3994651" y="1866270"/>
                  <a:pt x="3987412" y="1867353"/>
                  <a:pt x="3980897" y="1867714"/>
                </a:cubicBezTo>
                <a:cubicBezTo>
                  <a:pt x="3967867" y="1868436"/>
                  <a:pt x="3954475" y="1868436"/>
                  <a:pt x="3941444" y="1868797"/>
                </a:cubicBezTo>
                <a:cubicBezTo>
                  <a:pt x="3935653" y="1868797"/>
                  <a:pt x="3928414" y="1868436"/>
                  <a:pt x="3930224" y="1877463"/>
                </a:cubicBezTo>
                <a:cubicBezTo>
                  <a:pt x="3931672" y="1884684"/>
                  <a:pt x="3934205" y="1891905"/>
                  <a:pt x="3945064" y="1888655"/>
                </a:cubicBezTo>
                <a:cubicBezTo>
                  <a:pt x="3952303" y="1886489"/>
                  <a:pt x="3959542" y="1885045"/>
                  <a:pt x="3966781" y="1883240"/>
                </a:cubicBezTo>
                <a:cubicBezTo>
                  <a:pt x="3967505" y="1885406"/>
                  <a:pt x="3968229" y="1886489"/>
                  <a:pt x="3967867" y="1886850"/>
                </a:cubicBezTo>
                <a:cubicBezTo>
                  <a:pt x="3955923" y="1898043"/>
                  <a:pt x="3951579" y="1910319"/>
                  <a:pt x="3958818" y="1926205"/>
                </a:cubicBezTo>
                <a:cubicBezTo>
                  <a:pt x="3960266" y="1930177"/>
                  <a:pt x="3955923" y="1936676"/>
                  <a:pt x="3954113" y="1942091"/>
                </a:cubicBezTo>
                <a:cubicBezTo>
                  <a:pt x="3949769" y="1938842"/>
                  <a:pt x="3945788" y="1935592"/>
                  <a:pt x="3942168" y="1932343"/>
                </a:cubicBezTo>
                <a:cubicBezTo>
                  <a:pt x="3939635" y="1930177"/>
                  <a:pt x="3937825" y="1927649"/>
                  <a:pt x="3935653" y="1925483"/>
                </a:cubicBezTo>
                <a:cubicBezTo>
                  <a:pt x="3934205" y="1927649"/>
                  <a:pt x="3931310" y="1929816"/>
                  <a:pt x="3930224" y="1932704"/>
                </a:cubicBezTo>
                <a:cubicBezTo>
                  <a:pt x="3926604" y="1939925"/>
                  <a:pt x="3924071" y="1947507"/>
                  <a:pt x="3919003" y="1954367"/>
                </a:cubicBezTo>
                <a:cubicBezTo>
                  <a:pt x="3915384" y="1934148"/>
                  <a:pt x="3905249" y="1915012"/>
                  <a:pt x="3913574" y="1893710"/>
                </a:cubicBezTo>
                <a:cubicBezTo>
                  <a:pt x="3928776" y="1854716"/>
                  <a:pt x="3921537" y="1860493"/>
                  <a:pt x="3962076" y="1856883"/>
                </a:cubicBezTo>
                <a:cubicBezTo>
                  <a:pt x="3972934" y="1855799"/>
                  <a:pt x="3984155" y="1855799"/>
                  <a:pt x="3995375" y="1855438"/>
                </a:cubicBezTo>
                <a:close/>
                <a:moveTo>
                  <a:pt x="3579949" y="1791068"/>
                </a:moveTo>
                <a:cubicBezTo>
                  <a:pt x="3588604" y="1793948"/>
                  <a:pt x="3597259" y="1798269"/>
                  <a:pt x="3604111" y="1803669"/>
                </a:cubicBezTo>
                <a:cubicBezTo>
                  <a:pt x="3628995" y="1823830"/>
                  <a:pt x="3654239" y="1843631"/>
                  <a:pt x="3676598" y="1865952"/>
                </a:cubicBezTo>
                <a:cubicBezTo>
                  <a:pt x="3692465" y="1881793"/>
                  <a:pt x="3704366" y="1901954"/>
                  <a:pt x="3717709" y="1919955"/>
                </a:cubicBezTo>
                <a:cubicBezTo>
                  <a:pt x="3719152" y="1922115"/>
                  <a:pt x="3718791" y="1925355"/>
                  <a:pt x="3719152" y="1926435"/>
                </a:cubicBezTo>
                <a:cubicBezTo>
                  <a:pt x="3718430" y="1932555"/>
                  <a:pt x="3718791" y="1936875"/>
                  <a:pt x="3717709" y="1940475"/>
                </a:cubicBezTo>
                <a:cubicBezTo>
                  <a:pt x="3715545" y="1945516"/>
                  <a:pt x="3713021" y="1953796"/>
                  <a:pt x="3709775" y="1954516"/>
                </a:cubicBezTo>
                <a:cubicBezTo>
                  <a:pt x="3702923" y="1955956"/>
                  <a:pt x="3693908" y="1955236"/>
                  <a:pt x="3688498" y="1951636"/>
                </a:cubicBezTo>
                <a:cubicBezTo>
                  <a:pt x="3665418" y="1937595"/>
                  <a:pt x="3648829" y="1916354"/>
                  <a:pt x="3636207" y="1892953"/>
                </a:cubicBezTo>
                <a:cubicBezTo>
                  <a:pt x="3618176" y="1860552"/>
                  <a:pt x="3597259" y="1830670"/>
                  <a:pt x="3571294" y="1804389"/>
                </a:cubicBezTo>
                <a:cubicBezTo>
                  <a:pt x="3568409" y="1801869"/>
                  <a:pt x="3567327" y="1796829"/>
                  <a:pt x="3565524" y="1793228"/>
                </a:cubicBezTo>
                <a:cubicBezTo>
                  <a:pt x="3570573" y="1792508"/>
                  <a:pt x="3575982" y="1789628"/>
                  <a:pt x="3579949" y="1791068"/>
                </a:cubicBezTo>
                <a:close/>
                <a:moveTo>
                  <a:pt x="3878633" y="1773466"/>
                </a:moveTo>
                <a:cubicBezTo>
                  <a:pt x="3882487" y="1773917"/>
                  <a:pt x="3886250" y="1775993"/>
                  <a:pt x="3889835" y="1778880"/>
                </a:cubicBezTo>
                <a:cubicBezTo>
                  <a:pt x="3897005" y="1784656"/>
                  <a:pt x="3904891" y="1791153"/>
                  <a:pt x="3898080" y="1801620"/>
                </a:cubicBezTo>
                <a:cubicBezTo>
                  <a:pt x="3887684" y="1816420"/>
                  <a:pt x="3888401" y="1830858"/>
                  <a:pt x="3895212" y="1846740"/>
                </a:cubicBezTo>
                <a:cubicBezTo>
                  <a:pt x="3897005" y="1851071"/>
                  <a:pt x="3897005" y="1857930"/>
                  <a:pt x="3894854" y="1862261"/>
                </a:cubicBezTo>
                <a:cubicBezTo>
                  <a:pt x="3886251" y="1881392"/>
                  <a:pt x="3876930" y="1899800"/>
                  <a:pt x="3866893" y="1918209"/>
                </a:cubicBezTo>
                <a:cubicBezTo>
                  <a:pt x="3863309" y="1924345"/>
                  <a:pt x="3857215" y="1929760"/>
                  <a:pt x="3853630" y="1933730"/>
                </a:cubicBezTo>
                <a:cubicBezTo>
                  <a:pt x="3831405" y="1928677"/>
                  <a:pt x="3812765" y="1925428"/>
                  <a:pt x="3794842" y="1920736"/>
                </a:cubicBezTo>
                <a:cubicBezTo>
                  <a:pt x="3790898" y="1919653"/>
                  <a:pt x="3786597" y="1914961"/>
                  <a:pt x="3784446" y="1910990"/>
                </a:cubicBezTo>
                <a:cubicBezTo>
                  <a:pt x="3777277" y="1897635"/>
                  <a:pt x="3770466" y="1884640"/>
                  <a:pt x="3764372" y="1870563"/>
                </a:cubicBezTo>
                <a:cubicBezTo>
                  <a:pt x="3760787" y="1861900"/>
                  <a:pt x="3768315" y="1851793"/>
                  <a:pt x="3777277" y="1848906"/>
                </a:cubicBezTo>
                <a:cubicBezTo>
                  <a:pt x="3786238" y="1846018"/>
                  <a:pt x="3795917" y="1842408"/>
                  <a:pt x="3803086" y="1836633"/>
                </a:cubicBezTo>
                <a:cubicBezTo>
                  <a:pt x="3824953" y="1817863"/>
                  <a:pt x="3845744" y="1797289"/>
                  <a:pt x="3866893" y="1777797"/>
                </a:cubicBezTo>
                <a:cubicBezTo>
                  <a:pt x="3870836" y="1774188"/>
                  <a:pt x="3874780" y="1773015"/>
                  <a:pt x="3878633" y="1773466"/>
                </a:cubicBezTo>
                <a:close/>
                <a:moveTo>
                  <a:pt x="3337246" y="1735653"/>
                </a:moveTo>
                <a:cubicBezTo>
                  <a:pt x="3349813" y="1740360"/>
                  <a:pt x="3358790" y="1757377"/>
                  <a:pt x="3354481" y="1768963"/>
                </a:cubicBezTo>
                <a:cubicBezTo>
                  <a:pt x="3352686" y="1772584"/>
                  <a:pt x="3346223" y="1774756"/>
                  <a:pt x="3341555" y="1776204"/>
                </a:cubicBezTo>
                <a:cubicBezTo>
                  <a:pt x="3339759" y="1776566"/>
                  <a:pt x="3335810" y="1772584"/>
                  <a:pt x="3334373" y="1770049"/>
                </a:cubicBezTo>
                <a:cubicBezTo>
                  <a:pt x="3329705" y="1758463"/>
                  <a:pt x="3328987" y="1747239"/>
                  <a:pt x="3337246" y="1735653"/>
                </a:cubicBezTo>
                <a:close/>
                <a:moveTo>
                  <a:pt x="4003857" y="1730820"/>
                </a:moveTo>
                <a:cubicBezTo>
                  <a:pt x="4007315" y="1730235"/>
                  <a:pt x="4010500" y="1731135"/>
                  <a:pt x="4012866" y="1734553"/>
                </a:cubicBezTo>
                <a:cubicBezTo>
                  <a:pt x="4016870" y="1741030"/>
                  <a:pt x="4017598" y="1750746"/>
                  <a:pt x="4016870" y="1759022"/>
                </a:cubicBezTo>
                <a:cubicBezTo>
                  <a:pt x="4016870" y="1764059"/>
                  <a:pt x="4011410" y="1768737"/>
                  <a:pt x="4008498" y="1773415"/>
                </a:cubicBezTo>
                <a:cubicBezTo>
                  <a:pt x="4003766" y="1780972"/>
                  <a:pt x="3995393" y="1781331"/>
                  <a:pt x="3989205" y="1775214"/>
                </a:cubicBezTo>
                <a:cubicBezTo>
                  <a:pt x="3980833" y="1766938"/>
                  <a:pt x="3971733" y="1759382"/>
                  <a:pt x="3960812" y="1748946"/>
                </a:cubicBezTo>
                <a:cubicBezTo>
                  <a:pt x="3964452" y="1747507"/>
                  <a:pt x="3969913" y="1744988"/>
                  <a:pt x="3975009" y="1743189"/>
                </a:cubicBezTo>
                <a:cubicBezTo>
                  <a:pt x="3981197" y="1740670"/>
                  <a:pt x="3988113" y="1739231"/>
                  <a:pt x="3993209" y="1735992"/>
                </a:cubicBezTo>
                <a:cubicBezTo>
                  <a:pt x="3996667" y="1733473"/>
                  <a:pt x="4000399" y="1731404"/>
                  <a:pt x="4003857" y="1730820"/>
                </a:cubicBezTo>
                <a:close/>
                <a:moveTo>
                  <a:pt x="3929559" y="1583253"/>
                </a:moveTo>
                <a:cubicBezTo>
                  <a:pt x="3933925" y="1583253"/>
                  <a:pt x="3941201" y="1585748"/>
                  <a:pt x="3942656" y="1589312"/>
                </a:cubicBezTo>
                <a:cubicBezTo>
                  <a:pt x="3945930" y="1595726"/>
                  <a:pt x="3947749" y="1603567"/>
                  <a:pt x="3947386" y="1610694"/>
                </a:cubicBezTo>
                <a:cubicBezTo>
                  <a:pt x="3945930" y="1622455"/>
                  <a:pt x="3942656" y="1634215"/>
                  <a:pt x="3939746" y="1646332"/>
                </a:cubicBezTo>
                <a:cubicBezTo>
                  <a:pt x="3939382" y="1648470"/>
                  <a:pt x="3937563" y="1650965"/>
                  <a:pt x="3935016" y="1652390"/>
                </a:cubicBezTo>
                <a:cubicBezTo>
                  <a:pt x="3933925" y="1652747"/>
                  <a:pt x="3930287" y="1650965"/>
                  <a:pt x="3929196" y="1649183"/>
                </a:cubicBezTo>
                <a:cubicBezTo>
                  <a:pt x="3923375" y="1638492"/>
                  <a:pt x="3918281" y="1627088"/>
                  <a:pt x="3913188" y="1617109"/>
                </a:cubicBezTo>
                <a:cubicBezTo>
                  <a:pt x="3915735" y="1607487"/>
                  <a:pt x="3916826" y="1599290"/>
                  <a:pt x="3919737" y="1591806"/>
                </a:cubicBezTo>
                <a:cubicBezTo>
                  <a:pt x="3921192" y="1588243"/>
                  <a:pt x="3925921" y="1583610"/>
                  <a:pt x="3929559" y="1583253"/>
                </a:cubicBezTo>
                <a:close/>
                <a:moveTo>
                  <a:pt x="1102025" y="1568319"/>
                </a:moveTo>
                <a:cubicBezTo>
                  <a:pt x="1114561" y="1562617"/>
                  <a:pt x="1142855" y="1571170"/>
                  <a:pt x="1150376" y="1582931"/>
                </a:cubicBezTo>
                <a:cubicBezTo>
                  <a:pt x="1151092" y="1584000"/>
                  <a:pt x="1151092" y="1585782"/>
                  <a:pt x="1152167" y="1588989"/>
                </a:cubicBezTo>
                <a:cubicBezTo>
                  <a:pt x="1139273" y="1591484"/>
                  <a:pt x="1127812" y="1594335"/>
                  <a:pt x="1116351" y="1595760"/>
                </a:cubicBezTo>
                <a:cubicBezTo>
                  <a:pt x="1104891" y="1597186"/>
                  <a:pt x="1093788" y="1582931"/>
                  <a:pt x="1097728" y="1572239"/>
                </a:cubicBezTo>
                <a:cubicBezTo>
                  <a:pt x="1098444" y="1570814"/>
                  <a:pt x="1100235" y="1569032"/>
                  <a:pt x="1102025" y="1568319"/>
                </a:cubicBezTo>
                <a:close/>
                <a:moveTo>
                  <a:pt x="3765075" y="1559808"/>
                </a:moveTo>
                <a:cubicBezTo>
                  <a:pt x="3765776" y="1559441"/>
                  <a:pt x="3771384" y="1565669"/>
                  <a:pt x="3771735" y="1568966"/>
                </a:cubicBezTo>
                <a:cubicBezTo>
                  <a:pt x="3773137" y="1577025"/>
                  <a:pt x="3765075" y="1582887"/>
                  <a:pt x="3752107" y="1582521"/>
                </a:cubicBezTo>
                <a:cubicBezTo>
                  <a:pt x="3751056" y="1579956"/>
                  <a:pt x="3746499" y="1572996"/>
                  <a:pt x="3747551" y="1572263"/>
                </a:cubicBezTo>
                <a:cubicBezTo>
                  <a:pt x="3752458" y="1567134"/>
                  <a:pt x="3758767" y="1563105"/>
                  <a:pt x="3765075" y="1559808"/>
                </a:cubicBezTo>
                <a:close/>
                <a:moveTo>
                  <a:pt x="962799" y="1514480"/>
                </a:moveTo>
                <a:cubicBezTo>
                  <a:pt x="1000023" y="1517347"/>
                  <a:pt x="1030805" y="1537780"/>
                  <a:pt x="1063018" y="1552836"/>
                </a:cubicBezTo>
                <a:cubicBezTo>
                  <a:pt x="1065166" y="1554270"/>
                  <a:pt x="1068029" y="1558213"/>
                  <a:pt x="1067313" y="1559289"/>
                </a:cubicBezTo>
                <a:cubicBezTo>
                  <a:pt x="1066239" y="1561798"/>
                  <a:pt x="1063376" y="1564666"/>
                  <a:pt x="1060513" y="1565024"/>
                </a:cubicBezTo>
                <a:cubicBezTo>
                  <a:pt x="1047627" y="1566816"/>
                  <a:pt x="1035816" y="1568609"/>
                  <a:pt x="1024362" y="1556421"/>
                </a:cubicBezTo>
                <a:cubicBezTo>
                  <a:pt x="1003602" y="1534196"/>
                  <a:pt x="976042" y="1526309"/>
                  <a:pt x="945976" y="1527385"/>
                </a:cubicBezTo>
                <a:cubicBezTo>
                  <a:pt x="942755" y="1527385"/>
                  <a:pt x="939534" y="1527385"/>
                  <a:pt x="936312" y="1527385"/>
                </a:cubicBezTo>
                <a:cubicBezTo>
                  <a:pt x="935596" y="1527385"/>
                  <a:pt x="935239" y="1526309"/>
                  <a:pt x="933449" y="1524517"/>
                </a:cubicBezTo>
                <a:cubicBezTo>
                  <a:pt x="942039" y="1517347"/>
                  <a:pt x="951703" y="1513404"/>
                  <a:pt x="962799" y="1514480"/>
                </a:cubicBezTo>
                <a:close/>
                <a:moveTo>
                  <a:pt x="3919324" y="1470238"/>
                </a:moveTo>
                <a:cubicBezTo>
                  <a:pt x="3921367" y="1470460"/>
                  <a:pt x="3922878" y="1471965"/>
                  <a:pt x="3923233" y="1474976"/>
                </a:cubicBezTo>
                <a:cubicBezTo>
                  <a:pt x="3923944" y="1484187"/>
                  <a:pt x="3922878" y="1494105"/>
                  <a:pt x="3920390" y="1502961"/>
                </a:cubicBezTo>
                <a:cubicBezTo>
                  <a:pt x="3919679" y="1506504"/>
                  <a:pt x="3913282" y="1508629"/>
                  <a:pt x="3909372" y="1511463"/>
                </a:cubicBezTo>
                <a:cubicBezTo>
                  <a:pt x="3900487" y="1497648"/>
                  <a:pt x="3901909" y="1482415"/>
                  <a:pt x="3912216" y="1473205"/>
                </a:cubicBezTo>
                <a:cubicBezTo>
                  <a:pt x="3914704" y="1471080"/>
                  <a:pt x="3917280" y="1470017"/>
                  <a:pt x="3919324" y="1470238"/>
                </a:cubicBezTo>
                <a:close/>
                <a:moveTo>
                  <a:pt x="4021137" y="1307028"/>
                </a:moveTo>
                <a:cubicBezTo>
                  <a:pt x="4046325" y="1318316"/>
                  <a:pt x="4047764" y="1320500"/>
                  <a:pt x="4042367" y="1337978"/>
                </a:cubicBezTo>
                <a:cubicBezTo>
                  <a:pt x="4041288" y="1341255"/>
                  <a:pt x="4036970" y="1345624"/>
                  <a:pt x="4033731" y="1345988"/>
                </a:cubicBezTo>
                <a:cubicBezTo>
                  <a:pt x="4031212" y="1346352"/>
                  <a:pt x="4026175" y="1341255"/>
                  <a:pt x="4025455" y="1337978"/>
                </a:cubicBezTo>
                <a:cubicBezTo>
                  <a:pt x="4023296" y="1328511"/>
                  <a:pt x="4022936" y="1319044"/>
                  <a:pt x="4021137" y="1307028"/>
                </a:cubicBezTo>
                <a:close/>
                <a:moveTo>
                  <a:pt x="4074848" y="1294328"/>
                </a:moveTo>
                <a:cubicBezTo>
                  <a:pt x="4074848" y="1297099"/>
                  <a:pt x="4076330" y="1301256"/>
                  <a:pt x="4074848" y="1302641"/>
                </a:cubicBezTo>
                <a:cubicBezTo>
                  <a:pt x="4070033" y="1306797"/>
                  <a:pt x="4064476" y="1309568"/>
                  <a:pt x="4058920" y="1313032"/>
                </a:cubicBezTo>
                <a:cubicBezTo>
                  <a:pt x="4058179" y="1312686"/>
                  <a:pt x="4056698" y="1311993"/>
                  <a:pt x="4055586" y="1311646"/>
                </a:cubicBezTo>
                <a:cubicBezTo>
                  <a:pt x="4055586" y="1307490"/>
                  <a:pt x="4054475" y="1301256"/>
                  <a:pt x="4056698" y="1300216"/>
                </a:cubicBezTo>
                <a:cubicBezTo>
                  <a:pt x="4061884" y="1297099"/>
                  <a:pt x="4068551" y="1296060"/>
                  <a:pt x="4074848" y="1294328"/>
                </a:cubicBezTo>
                <a:close/>
                <a:moveTo>
                  <a:pt x="2347024" y="1278097"/>
                </a:moveTo>
                <a:cubicBezTo>
                  <a:pt x="2351851" y="1277497"/>
                  <a:pt x="2355346" y="1278975"/>
                  <a:pt x="2357185" y="1282672"/>
                </a:cubicBezTo>
                <a:cubicBezTo>
                  <a:pt x="2358656" y="1286369"/>
                  <a:pt x="2357921" y="1293393"/>
                  <a:pt x="2355346" y="1295981"/>
                </a:cubicBezTo>
                <a:cubicBezTo>
                  <a:pt x="2350196" y="1301897"/>
                  <a:pt x="2337322" y="1296721"/>
                  <a:pt x="2328862" y="1286000"/>
                </a:cubicBezTo>
                <a:cubicBezTo>
                  <a:pt x="2336035" y="1281379"/>
                  <a:pt x="2342196" y="1278698"/>
                  <a:pt x="2347024" y="1278097"/>
                </a:cubicBezTo>
                <a:close/>
                <a:moveTo>
                  <a:pt x="2271193" y="1229242"/>
                </a:moveTo>
                <a:cubicBezTo>
                  <a:pt x="2273963" y="1233221"/>
                  <a:pt x="2277081" y="1237200"/>
                  <a:pt x="2280891" y="1243349"/>
                </a:cubicBezTo>
                <a:cubicBezTo>
                  <a:pt x="2276388" y="1248775"/>
                  <a:pt x="2272924" y="1253115"/>
                  <a:pt x="2269461" y="1257456"/>
                </a:cubicBezTo>
                <a:cubicBezTo>
                  <a:pt x="2267036" y="1252753"/>
                  <a:pt x="2262187" y="1248051"/>
                  <a:pt x="2262880" y="1243711"/>
                </a:cubicBezTo>
                <a:cubicBezTo>
                  <a:pt x="2263226" y="1238647"/>
                  <a:pt x="2268075" y="1233944"/>
                  <a:pt x="2271193" y="1229242"/>
                </a:cubicBezTo>
                <a:close/>
                <a:moveTo>
                  <a:pt x="4131456" y="1147053"/>
                </a:moveTo>
                <a:cubicBezTo>
                  <a:pt x="4136472" y="1146691"/>
                  <a:pt x="4145430" y="1148138"/>
                  <a:pt x="4146505" y="1151395"/>
                </a:cubicBezTo>
                <a:cubicBezTo>
                  <a:pt x="4151522" y="1162972"/>
                  <a:pt x="4155463" y="1175997"/>
                  <a:pt x="4156538" y="1188660"/>
                </a:cubicBezTo>
                <a:cubicBezTo>
                  <a:pt x="4159047" y="1207836"/>
                  <a:pt x="4158330" y="1227373"/>
                  <a:pt x="4159763" y="1247272"/>
                </a:cubicBezTo>
                <a:cubicBezTo>
                  <a:pt x="4160480" y="1256317"/>
                  <a:pt x="4160122" y="1261383"/>
                  <a:pt x="4148297" y="1263553"/>
                </a:cubicBezTo>
                <a:cubicBezTo>
                  <a:pt x="4135397" y="1266086"/>
                  <a:pt x="4122856" y="1273322"/>
                  <a:pt x="4111031" y="1279834"/>
                </a:cubicBezTo>
                <a:cubicBezTo>
                  <a:pt x="4107806" y="1281282"/>
                  <a:pt x="4106373" y="1287071"/>
                  <a:pt x="4104582" y="1291050"/>
                </a:cubicBezTo>
                <a:cubicBezTo>
                  <a:pt x="4100998" y="1299734"/>
                  <a:pt x="4095265" y="1301904"/>
                  <a:pt x="4088815" y="1294668"/>
                </a:cubicBezTo>
                <a:cubicBezTo>
                  <a:pt x="4080216" y="1284538"/>
                  <a:pt x="4070899" y="1284176"/>
                  <a:pt x="4059433" y="1289603"/>
                </a:cubicBezTo>
                <a:cubicBezTo>
                  <a:pt x="4050833" y="1293583"/>
                  <a:pt x="4041875" y="1296839"/>
                  <a:pt x="4035425" y="1284538"/>
                </a:cubicBezTo>
                <a:cubicBezTo>
                  <a:pt x="4043308" y="1273684"/>
                  <a:pt x="4051908" y="1264639"/>
                  <a:pt x="4066241" y="1262830"/>
                </a:cubicBezTo>
                <a:cubicBezTo>
                  <a:pt x="4078066" y="1261383"/>
                  <a:pt x="4088815" y="1258126"/>
                  <a:pt x="4094190" y="1244378"/>
                </a:cubicBezTo>
                <a:cubicBezTo>
                  <a:pt x="4095623" y="1240398"/>
                  <a:pt x="4099207" y="1236056"/>
                  <a:pt x="4103148" y="1233162"/>
                </a:cubicBezTo>
                <a:cubicBezTo>
                  <a:pt x="4120706" y="1220499"/>
                  <a:pt x="4125006" y="1202771"/>
                  <a:pt x="4124289" y="1182871"/>
                </a:cubicBezTo>
                <a:cubicBezTo>
                  <a:pt x="4123931" y="1174550"/>
                  <a:pt x="4124648" y="1166229"/>
                  <a:pt x="4125723" y="1158269"/>
                </a:cubicBezTo>
                <a:cubicBezTo>
                  <a:pt x="4126439" y="1153927"/>
                  <a:pt x="4128948" y="1147053"/>
                  <a:pt x="4131456" y="1147053"/>
                </a:cubicBezTo>
                <a:close/>
                <a:moveTo>
                  <a:pt x="2608806" y="1134354"/>
                </a:moveTo>
                <a:cubicBezTo>
                  <a:pt x="2613886" y="1135440"/>
                  <a:pt x="2618966" y="1138699"/>
                  <a:pt x="2626949" y="1142682"/>
                </a:cubicBezTo>
                <a:cubicBezTo>
                  <a:pt x="2620781" y="1148112"/>
                  <a:pt x="2617515" y="1151371"/>
                  <a:pt x="2614249" y="1154267"/>
                </a:cubicBezTo>
                <a:cubicBezTo>
                  <a:pt x="2610258" y="1149923"/>
                  <a:pt x="2605541" y="1145578"/>
                  <a:pt x="2601912" y="1140509"/>
                </a:cubicBezTo>
                <a:cubicBezTo>
                  <a:pt x="2601912" y="1140147"/>
                  <a:pt x="2606992" y="1133992"/>
                  <a:pt x="2608806" y="1134354"/>
                </a:cubicBezTo>
                <a:close/>
                <a:moveTo>
                  <a:pt x="4122188" y="1048538"/>
                </a:moveTo>
                <a:cubicBezTo>
                  <a:pt x="4124176" y="1047087"/>
                  <a:pt x="4127610" y="1048175"/>
                  <a:pt x="4133756" y="1051257"/>
                </a:cubicBezTo>
                <a:cubicBezTo>
                  <a:pt x="4146047" y="1058148"/>
                  <a:pt x="4158700" y="1065039"/>
                  <a:pt x="4171353" y="1071566"/>
                </a:cubicBezTo>
                <a:cubicBezTo>
                  <a:pt x="4179668" y="1075556"/>
                  <a:pt x="4181114" y="1081358"/>
                  <a:pt x="4175330" y="1088249"/>
                </a:cubicBezTo>
                <a:cubicBezTo>
                  <a:pt x="4169907" y="1095139"/>
                  <a:pt x="4163761" y="1101304"/>
                  <a:pt x="4157254" y="1107107"/>
                </a:cubicBezTo>
                <a:cubicBezTo>
                  <a:pt x="4155447" y="1108920"/>
                  <a:pt x="4151470" y="1109646"/>
                  <a:pt x="4148578" y="1109283"/>
                </a:cubicBezTo>
                <a:cubicBezTo>
                  <a:pt x="4127610" y="1108558"/>
                  <a:pt x="4127610" y="1108195"/>
                  <a:pt x="4121103" y="1128867"/>
                </a:cubicBezTo>
                <a:cubicBezTo>
                  <a:pt x="4113150" y="1118712"/>
                  <a:pt x="4108450" y="1111459"/>
                  <a:pt x="4113511" y="1099129"/>
                </a:cubicBezTo>
                <a:cubicBezTo>
                  <a:pt x="4118211" y="1087523"/>
                  <a:pt x="4118934" y="1073742"/>
                  <a:pt x="4119296" y="1061049"/>
                </a:cubicBezTo>
                <a:cubicBezTo>
                  <a:pt x="4119657" y="1053978"/>
                  <a:pt x="4120199" y="1049988"/>
                  <a:pt x="4122188" y="1048538"/>
                </a:cubicBezTo>
                <a:close/>
                <a:moveTo>
                  <a:pt x="1294321" y="1040328"/>
                </a:moveTo>
                <a:cubicBezTo>
                  <a:pt x="1299210" y="1042584"/>
                  <a:pt x="1304449" y="1045216"/>
                  <a:pt x="1309339" y="1047472"/>
                </a:cubicBezTo>
                <a:cubicBezTo>
                  <a:pt x="1308990" y="1048976"/>
                  <a:pt x="1308291" y="1050480"/>
                  <a:pt x="1307942" y="1051984"/>
                </a:cubicBezTo>
                <a:cubicBezTo>
                  <a:pt x="1301306" y="1054240"/>
                  <a:pt x="1296067" y="1052736"/>
                  <a:pt x="1292225" y="1044840"/>
                </a:cubicBezTo>
                <a:cubicBezTo>
                  <a:pt x="1292924" y="1043336"/>
                  <a:pt x="1293622" y="1041832"/>
                  <a:pt x="1294321" y="1040328"/>
                </a:cubicBezTo>
                <a:close/>
                <a:moveTo>
                  <a:pt x="1396726" y="1018103"/>
                </a:moveTo>
                <a:cubicBezTo>
                  <a:pt x="1395291" y="1024256"/>
                  <a:pt x="1396008" y="1028599"/>
                  <a:pt x="1394215" y="1031132"/>
                </a:cubicBezTo>
                <a:cubicBezTo>
                  <a:pt x="1387040" y="1041266"/>
                  <a:pt x="1392421" y="1045971"/>
                  <a:pt x="1401030" y="1049590"/>
                </a:cubicBezTo>
                <a:cubicBezTo>
                  <a:pt x="1403541" y="1050314"/>
                  <a:pt x="1405694" y="1051038"/>
                  <a:pt x="1407846" y="1051762"/>
                </a:cubicBezTo>
                <a:cubicBezTo>
                  <a:pt x="1414662" y="1053933"/>
                  <a:pt x="1423629" y="1053209"/>
                  <a:pt x="1422553" y="1064429"/>
                </a:cubicBezTo>
                <a:cubicBezTo>
                  <a:pt x="1422195" y="1075286"/>
                  <a:pt x="1413944" y="1087591"/>
                  <a:pt x="1404617" y="1087591"/>
                </a:cubicBezTo>
                <a:cubicBezTo>
                  <a:pt x="1387758" y="1087591"/>
                  <a:pt x="1370898" y="1085782"/>
                  <a:pt x="1354038" y="1083610"/>
                </a:cubicBezTo>
                <a:cubicBezTo>
                  <a:pt x="1352245" y="1083610"/>
                  <a:pt x="1349375" y="1076734"/>
                  <a:pt x="1350451" y="1074924"/>
                </a:cubicBezTo>
                <a:cubicBezTo>
                  <a:pt x="1360137" y="1059000"/>
                  <a:pt x="1370539" y="1043076"/>
                  <a:pt x="1381301" y="1027875"/>
                </a:cubicBezTo>
                <a:cubicBezTo>
                  <a:pt x="1384171" y="1023894"/>
                  <a:pt x="1389551" y="1022084"/>
                  <a:pt x="1396726" y="1018103"/>
                </a:cubicBezTo>
                <a:close/>
                <a:moveTo>
                  <a:pt x="2050688" y="960092"/>
                </a:moveTo>
                <a:cubicBezTo>
                  <a:pt x="2053223" y="959730"/>
                  <a:pt x="2055757" y="959367"/>
                  <a:pt x="2058292" y="960092"/>
                </a:cubicBezTo>
                <a:cubicBezTo>
                  <a:pt x="2068792" y="961906"/>
                  <a:pt x="2071326" y="964444"/>
                  <a:pt x="2070240" y="979312"/>
                </a:cubicBezTo>
                <a:cubicBezTo>
                  <a:pt x="2069154" y="986201"/>
                  <a:pt x="2067705" y="996718"/>
                  <a:pt x="2065171" y="1007234"/>
                </a:cubicBezTo>
                <a:cubicBezTo>
                  <a:pt x="2062999" y="1016662"/>
                  <a:pt x="2035120" y="1030442"/>
                  <a:pt x="2025706" y="1027541"/>
                </a:cubicBezTo>
                <a:cubicBezTo>
                  <a:pt x="2023896" y="1027178"/>
                  <a:pt x="2022085" y="1024640"/>
                  <a:pt x="2020999" y="1022827"/>
                </a:cubicBezTo>
                <a:cubicBezTo>
                  <a:pt x="2009775" y="999981"/>
                  <a:pt x="2025706" y="966257"/>
                  <a:pt x="2050688" y="960092"/>
                </a:cubicBezTo>
                <a:close/>
                <a:moveTo>
                  <a:pt x="427089" y="945435"/>
                </a:moveTo>
                <a:cubicBezTo>
                  <a:pt x="432918" y="950071"/>
                  <a:pt x="441298" y="955777"/>
                  <a:pt x="447857" y="962909"/>
                </a:cubicBezTo>
                <a:cubicBezTo>
                  <a:pt x="452593" y="967545"/>
                  <a:pt x="455508" y="974321"/>
                  <a:pt x="457330" y="981096"/>
                </a:cubicBezTo>
                <a:cubicBezTo>
                  <a:pt x="458423" y="985019"/>
                  <a:pt x="455508" y="989655"/>
                  <a:pt x="454415" y="993935"/>
                </a:cubicBezTo>
                <a:cubicBezTo>
                  <a:pt x="450407" y="992865"/>
                  <a:pt x="445671" y="992865"/>
                  <a:pt x="443484" y="990725"/>
                </a:cubicBezTo>
                <a:cubicBezTo>
                  <a:pt x="434741" y="980383"/>
                  <a:pt x="426360" y="970041"/>
                  <a:pt x="418709" y="958986"/>
                </a:cubicBezTo>
                <a:cubicBezTo>
                  <a:pt x="414337" y="952567"/>
                  <a:pt x="417616" y="945078"/>
                  <a:pt x="427089" y="945435"/>
                </a:cubicBezTo>
                <a:close/>
                <a:moveTo>
                  <a:pt x="2091908" y="888774"/>
                </a:moveTo>
                <a:cubicBezTo>
                  <a:pt x="2094809" y="889134"/>
                  <a:pt x="2097620" y="891385"/>
                  <a:pt x="2099615" y="895347"/>
                </a:cubicBezTo>
                <a:cubicBezTo>
                  <a:pt x="2101066" y="897508"/>
                  <a:pt x="2101791" y="900390"/>
                  <a:pt x="2103604" y="901470"/>
                </a:cubicBezTo>
                <a:cubicBezTo>
                  <a:pt x="2117386" y="907954"/>
                  <a:pt x="2115573" y="919119"/>
                  <a:pt x="2114122" y="931366"/>
                </a:cubicBezTo>
                <a:cubicBezTo>
                  <a:pt x="2113397" y="936769"/>
                  <a:pt x="2116661" y="943612"/>
                  <a:pt x="2119925" y="948655"/>
                </a:cubicBezTo>
                <a:cubicBezTo>
                  <a:pt x="2126816" y="959821"/>
                  <a:pt x="2135158" y="969906"/>
                  <a:pt x="2143137" y="980352"/>
                </a:cubicBezTo>
                <a:cubicBezTo>
                  <a:pt x="2149303" y="988636"/>
                  <a:pt x="2156557" y="996200"/>
                  <a:pt x="2162722" y="1004484"/>
                </a:cubicBezTo>
                <a:cubicBezTo>
                  <a:pt x="2165261" y="1008086"/>
                  <a:pt x="2168162" y="1013849"/>
                  <a:pt x="2167437" y="1017811"/>
                </a:cubicBezTo>
                <a:cubicBezTo>
                  <a:pt x="2163448" y="1041944"/>
                  <a:pt x="2160546" y="1044465"/>
                  <a:pt x="2136246" y="1048788"/>
                </a:cubicBezTo>
                <a:cubicBezTo>
                  <a:pt x="2119200" y="1051309"/>
                  <a:pt x="2102516" y="1054551"/>
                  <a:pt x="2085833" y="1057432"/>
                </a:cubicBezTo>
                <a:lnTo>
                  <a:pt x="2081118" y="1052029"/>
                </a:lnTo>
                <a:cubicBezTo>
                  <a:pt x="2088734" y="1047707"/>
                  <a:pt x="2096713" y="1043745"/>
                  <a:pt x="2105781" y="1039062"/>
                </a:cubicBezTo>
                <a:cubicBezTo>
                  <a:pt x="2085107" y="1024295"/>
                  <a:pt x="2085107" y="1022854"/>
                  <a:pt x="2094537" y="1005925"/>
                </a:cubicBezTo>
                <a:cubicBezTo>
                  <a:pt x="2096351" y="1002683"/>
                  <a:pt x="2098527" y="999081"/>
                  <a:pt x="2100703" y="995480"/>
                </a:cubicBezTo>
                <a:cubicBezTo>
                  <a:pt x="2107957" y="984314"/>
                  <a:pt x="2105418" y="974589"/>
                  <a:pt x="2094537" y="965944"/>
                </a:cubicBezTo>
                <a:cubicBezTo>
                  <a:pt x="2090185" y="962702"/>
                  <a:pt x="2086921" y="957299"/>
                  <a:pt x="2084382" y="952257"/>
                </a:cubicBezTo>
                <a:cubicBezTo>
                  <a:pt x="2081481" y="946494"/>
                  <a:pt x="2079667" y="940010"/>
                  <a:pt x="2077491" y="933887"/>
                </a:cubicBezTo>
                <a:cubicBezTo>
                  <a:pt x="2071688" y="919119"/>
                  <a:pt x="2075678" y="905792"/>
                  <a:pt x="2083657" y="893546"/>
                </a:cubicBezTo>
                <a:cubicBezTo>
                  <a:pt x="2086014" y="889944"/>
                  <a:pt x="2089006" y="888413"/>
                  <a:pt x="2091908" y="888774"/>
                </a:cubicBezTo>
                <a:close/>
                <a:moveTo>
                  <a:pt x="385419" y="853003"/>
                </a:moveTo>
                <a:cubicBezTo>
                  <a:pt x="384389" y="862264"/>
                  <a:pt x="384046" y="868561"/>
                  <a:pt x="383016" y="874858"/>
                </a:cubicBezTo>
                <a:cubicBezTo>
                  <a:pt x="381300" y="874487"/>
                  <a:pt x="379584" y="874117"/>
                  <a:pt x="377868" y="873747"/>
                </a:cubicBezTo>
                <a:cubicBezTo>
                  <a:pt x="377181" y="867079"/>
                  <a:pt x="373062" y="859671"/>
                  <a:pt x="385419" y="853003"/>
                </a:cubicBezTo>
                <a:close/>
                <a:moveTo>
                  <a:pt x="4053754" y="839436"/>
                </a:moveTo>
                <a:cubicBezTo>
                  <a:pt x="4055919" y="838716"/>
                  <a:pt x="4059527" y="840876"/>
                  <a:pt x="4061692" y="842675"/>
                </a:cubicBezTo>
                <a:cubicBezTo>
                  <a:pt x="4064578" y="844835"/>
                  <a:pt x="4067104" y="848074"/>
                  <a:pt x="4068547" y="851313"/>
                </a:cubicBezTo>
                <a:cubicBezTo>
                  <a:pt x="4082257" y="876508"/>
                  <a:pt x="4095606" y="901702"/>
                  <a:pt x="4108234" y="927256"/>
                </a:cubicBezTo>
                <a:cubicBezTo>
                  <a:pt x="4110760" y="932295"/>
                  <a:pt x="4111121" y="939853"/>
                  <a:pt x="4109677" y="945252"/>
                </a:cubicBezTo>
                <a:cubicBezTo>
                  <a:pt x="4104987" y="961449"/>
                  <a:pt x="4108956" y="975485"/>
                  <a:pt x="4115089" y="989882"/>
                </a:cubicBezTo>
                <a:cubicBezTo>
                  <a:pt x="4116893" y="993481"/>
                  <a:pt x="4120141" y="996361"/>
                  <a:pt x="4121944" y="999960"/>
                </a:cubicBezTo>
                <a:cubicBezTo>
                  <a:pt x="4125552" y="1007158"/>
                  <a:pt x="4122666" y="1013637"/>
                  <a:pt x="4115450" y="1015796"/>
                </a:cubicBezTo>
                <a:cubicBezTo>
                  <a:pt x="4112925" y="1016156"/>
                  <a:pt x="4107152" y="1010758"/>
                  <a:pt x="4105709" y="1007158"/>
                </a:cubicBezTo>
                <a:cubicBezTo>
                  <a:pt x="4095967" y="976925"/>
                  <a:pt x="4087308" y="947052"/>
                  <a:pt x="4076845" y="917539"/>
                </a:cubicBezTo>
                <a:cubicBezTo>
                  <a:pt x="4073237" y="906381"/>
                  <a:pt x="4065300" y="896663"/>
                  <a:pt x="4060609" y="885866"/>
                </a:cubicBezTo>
                <a:cubicBezTo>
                  <a:pt x="4055558" y="873988"/>
                  <a:pt x="4051589" y="861031"/>
                  <a:pt x="4046538" y="848074"/>
                </a:cubicBezTo>
                <a:cubicBezTo>
                  <a:pt x="4049425" y="844475"/>
                  <a:pt x="4051229" y="840516"/>
                  <a:pt x="4053754" y="839436"/>
                </a:cubicBezTo>
                <a:close/>
                <a:moveTo>
                  <a:pt x="1950729" y="697643"/>
                </a:moveTo>
                <a:cubicBezTo>
                  <a:pt x="1963365" y="695842"/>
                  <a:pt x="1969503" y="704844"/>
                  <a:pt x="1974197" y="713845"/>
                </a:cubicBezTo>
                <a:cubicBezTo>
                  <a:pt x="1979251" y="723206"/>
                  <a:pt x="1978529" y="732928"/>
                  <a:pt x="1969864" y="740489"/>
                </a:cubicBezTo>
                <a:cubicBezTo>
                  <a:pt x="1954340" y="754171"/>
                  <a:pt x="1936288" y="763532"/>
                  <a:pt x="1914264" y="765332"/>
                </a:cubicBezTo>
                <a:cubicBezTo>
                  <a:pt x="1903433" y="763172"/>
                  <a:pt x="1892241" y="761012"/>
                  <a:pt x="1881410" y="758131"/>
                </a:cubicBezTo>
                <a:cubicBezTo>
                  <a:pt x="1873828" y="755971"/>
                  <a:pt x="1871662" y="727167"/>
                  <a:pt x="1877800" y="722846"/>
                </a:cubicBezTo>
                <a:cubicBezTo>
                  <a:pt x="1900184" y="708444"/>
                  <a:pt x="1925096" y="701603"/>
                  <a:pt x="1950729" y="697643"/>
                </a:cubicBezTo>
                <a:close/>
                <a:moveTo>
                  <a:pt x="1880902" y="695842"/>
                </a:moveTo>
                <a:cubicBezTo>
                  <a:pt x="1883696" y="699622"/>
                  <a:pt x="1885443" y="701890"/>
                  <a:pt x="1887189" y="704158"/>
                </a:cubicBezTo>
                <a:cubicBezTo>
                  <a:pt x="1883347" y="706426"/>
                  <a:pt x="1879505" y="709827"/>
                  <a:pt x="1875314" y="710961"/>
                </a:cubicBezTo>
                <a:cubicBezTo>
                  <a:pt x="1874266" y="711339"/>
                  <a:pt x="1871821" y="707560"/>
                  <a:pt x="1870075" y="706048"/>
                </a:cubicBezTo>
                <a:cubicBezTo>
                  <a:pt x="1873218" y="703024"/>
                  <a:pt x="1876711" y="700000"/>
                  <a:pt x="1880902" y="695842"/>
                </a:cubicBezTo>
                <a:close/>
                <a:moveTo>
                  <a:pt x="158898" y="695842"/>
                </a:moveTo>
                <a:cubicBezTo>
                  <a:pt x="159258" y="697285"/>
                  <a:pt x="159618" y="698729"/>
                  <a:pt x="159978" y="700172"/>
                </a:cubicBezTo>
                <a:cubicBezTo>
                  <a:pt x="154580" y="703780"/>
                  <a:pt x="149182" y="708109"/>
                  <a:pt x="143425" y="710635"/>
                </a:cubicBezTo>
                <a:cubicBezTo>
                  <a:pt x="140906" y="711356"/>
                  <a:pt x="136948" y="708109"/>
                  <a:pt x="133349" y="706666"/>
                </a:cubicBezTo>
                <a:cubicBezTo>
                  <a:pt x="135149" y="703780"/>
                  <a:pt x="136228" y="698368"/>
                  <a:pt x="138747" y="697646"/>
                </a:cubicBezTo>
                <a:cubicBezTo>
                  <a:pt x="145224" y="696203"/>
                  <a:pt x="152061" y="696203"/>
                  <a:pt x="158898" y="695842"/>
                </a:cubicBezTo>
                <a:close/>
                <a:moveTo>
                  <a:pt x="1109991" y="633928"/>
                </a:moveTo>
                <a:cubicBezTo>
                  <a:pt x="1139705" y="660604"/>
                  <a:pt x="1144778" y="668073"/>
                  <a:pt x="1150576" y="696527"/>
                </a:cubicBezTo>
                <a:cubicBezTo>
                  <a:pt x="1142966" y="693681"/>
                  <a:pt x="1136081" y="692614"/>
                  <a:pt x="1131370" y="688702"/>
                </a:cubicBezTo>
                <a:cubicBezTo>
                  <a:pt x="1125210" y="683722"/>
                  <a:pt x="1120862" y="684078"/>
                  <a:pt x="1115426" y="689057"/>
                </a:cubicBezTo>
                <a:cubicBezTo>
                  <a:pt x="1113977" y="690836"/>
                  <a:pt x="1112528" y="692614"/>
                  <a:pt x="1110716" y="692970"/>
                </a:cubicBezTo>
                <a:cubicBezTo>
                  <a:pt x="1104556" y="694748"/>
                  <a:pt x="1094047" y="698661"/>
                  <a:pt x="1092960" y="697238"/>
                </a:cubicBezTo>
                <a:cubicBezTo>
                  <a:pt x="1088611" y="690836"/>
                  <a:pt x="1084263" y="681588"/>
                  <a:pt x="1086437" y="675542"/>
                </a:cubicBezTo>
                <a:cubicBezTo>
                  <a:pt x="1092235" y="661315"/>
                  <a:pt x="1101294" y="648155"/>
                  <a:pt x="1109991" y="633928"/>
                </a:cubicBezTo>
                <a:close/>
                <a:moveTo>
                  <a:pt x="1253505" y="578366"/>
                </a:moveTo>
                <a:cubicBezTo>
                  <a:pt x="1256110" y="581209"/>
                  <a:pt x="1261691" y="586185"/>
                  <a:pt x="1260947" y="586896"/>
                </a:cubicBezTo>
                <a:cubicBezTo>
                  <a:pt x="1256854" y="592227"/>
                  <a:pt x="1251273" y="596847"/>
                  <a:pt x="1246436" y="601823"/>
                </a:cubicBezTo>
                <a:cubicBezTo>
                  <a:pt x="1244575" y="599690"/>
                  <a:pt x="1242343" y="597203"/>
                  <a:pt x="1238250" y="592938"/>
                </a:cubicBezTo>
                <a:cubicBezTo>
                  <a:pt x="1243831" y="587251"/>
                  <a:pt x="1248668" y="582986"/>
                  <a:pt x="1253505" y="578366"/>
                </a:cubicBezTo>
                <a:close/>
                <a:moveTo>
                  <a:pt x="1529942" y="554554"/>
                </a:moveTo>
                <a:cubicBezTo>
                  <a:pt x="1535412" y="559634"/>
                  <a:pt x="1540518" y="564351"/>
                  <a:pt x="1547447" y="570883"/>
                </a:cubicBezTo>
                <a:cubicBezTo>
                  <a:pt x="1542342" y="574511"/>
                  <a:pt x="1537236" y="579591"/>
                  <a:pt x="1535777" y="578866"/>
                </a:cubicBezTo>
                <a:cubicBezTo>
                  <a:pt x="1530306" y="575600"/>
                  <a:pt x="1524836" y="570883"/>
                  <a:pt x="1521554" y="565803"/>
                </a:cubicBezTo>
                <a:cubicBezTo>
                  <a:pt x="1520824" y="563989"/>
                  <a:pt x="1527389" y="558183"/>
                  <a:pt x="1529942" y="554554"/>
                </a:cubicBezTo>
                <a:close/>
                <a:moveTo>
                  <a:pt x="2817148" y="545028"/>
                </a:moveTo>
                <a:cubicBezTo>
                  <a:pt x="2823600" y="550320"/>
                  <a:pt x="2829335" y="554553"/>
                  <a:pt x="2836505" y="560198"/>
                </a:cubicBezTo>
                <a:cubicBezTo>
                  <a:pt x="2820732" y="563725"/>
                  <a:pt x="2814638" y="558787"/>
                  <a:pt x="2817148" y="545028"/>
                </a:cubicBezTo>
                <a:close/>
                <a:moveTo>
                  <a:pt x="1891531" y="498992"/>
                </a:moveTo>
                <a:cubicBezTo>
                  <a:pt x="1892607" y="499733"/>
                  <a:pt x="1893682" y="500474"/>
                  <a:pt x="1895116" y="501215"/>
                </a:cubicBezTo>
                <a:lnTo>
                  <a:pt x="1895116" y="520847"/>
                </a:lnTo>
                <a:cubicBezTo>
                  <a:pt x="1890456" y="516772"/>
                  <a:pt x="1884362" y="513809"/>
                  <a:pt x="1884362" y="511586"/>
                </a:cubicBezTo>
                <a:cubicBezTo>
                  <a:pt x="1885079" y="507141"/>
                  <a:pt x="1889022" y="503437"/>
                  <a:pt x="1891531" y="498992"/>
                </a:cubicBezTo>
                <a:close/>
                <a:moveTo>
                  <a:pt x="885177" y="493414"/>
                </a:moveTo>
                <a:cubicBezTo>
                  <a:pt x="889068" y="491974"/>
                  <a:pt x="894702" y="493367"/>
                  <a:pt x="902930" y="497268"/>
                </a:cubicBezTo>
                <a:cubicBezTo>
                  <a:pt x="892913" y="500612"/>
                  <a:pt x="886116" y="503213"/>
                  <a:pt x="877888" y="506557"/>
                </a:cubicBezTo>
                <a:cubicBezTo>
                  <a:pt x="879140" y="499126"/>
                  <a:pt x="881287" y="494853"/>
                  <a:pt x="885177" y="493414"/>
                </a:cubicBezTo>
                <a:close/>
                <a:moveTo>
                  <a:pt x="1021580" y="492562"/>
                </a:moveTo>
                <a:cubicBezTo>
                  <a:pt x="1026297" y="494363"/>
                  <a:pt x="1029562" y="505529"/>
                  <a:pt x="1029925" y="512372"/>
                </a:cubicBezTo>
                <a:cubicBezTo>
                  <a:pt x="1029925" y="517415"/>
                  <a:pt x="1024845" y="526060"/>
                  <a:pt x="1020491" y="527140"/>
                </a:cubicBezTo>
                <a:cubicBezTo>
                  <a:pt x="1005251" y="530382"/>
                  <a:pt x="1001260" y="515614"/>
                  <a:pt x="992188" y="507330"/>
                </a:cubicBezTo>
                <a:cubicBezTo>
                  <a:pt x="1001260" y="498685"/>
                  <a:pt x="1009242" y="487879"/>
                  <a:pt x="1021580" y="492562"/>
                </a:cubicBezTo>
                <a:close/>
                <a:moveTo>
                  <a:pt x="25186" y="454908"/>
                </a:moveTo>
                <a:cubicBezTo>
                  <a:pt x="30432" y="458205"/>
                  <a:pt x="34630" y="462235"/>
                  <a:pt x="40926" y="467363"/>
                </a:cubicBezTo>
                <a:cubicBezTo>
                  <a:pt x="36728" y="470294"/>
                  <a:pt x="33580" y="473225"/>
                  <a:pt x="32881" y="472492"/>
                </a:cubicBezTo>
                <a:cubicBezTo>
                  <a:pt x="28683" y="468829"/>
                  <a:pt x="24486" y="464433"/>
                  <a:pt x="20638" y="460036"/>
                </a:cubicBezTo>
                <a:cubicBezTo>
                  <a:pt x="20638" y="459670"/>
                  <a:pt x="25186" y="454541"/>
                  <a:pt x="25186" y="454908"/>
                </a:cubicBezTo>
                <a:close/>
                <a:moveTo>
                  <a:pt x="1274094" y="396333"/>
                </a:moveTo>
                <a:cubicBezTo>
                  <a:pt x="1276219" y="394216"/>
                  <a:pt x="1284012" y="399508"/>
                  <a:pt x="1289326" y="401625"/>
                </a:cubicBezTo>
                <a:cubicBezTo>
                  <a:pt x="1291451" y="402683"/>
                  <a:pt x="1292868" y="404447"/>
                  <a:pt x="1294993" y="405858"/>
                </a:cubicBezTo>
                <a:cubicBezTo>
                  <a:pt x="1301369" y="410444"/>
                  <a:pt x="1307746" y="416794"/>
                  <a:pt x="1303141" y="424555"/>
                </a:cubicBezTo>
                <a:cubicBezTo>
                  <a:pt x="1300661" y="428788"/>
                  <a:pt x="1292868" y="429494"/>
                  <a:pt x="1287200" y="431963"/>
                </a:cubicBezTo>
                <a:cubicBezTo>
                  <a:pt x="1271614" y="429494"/>
                  <a:pt x="1265238" y="424908"/>
                  <a:pt x="1266655" y="412561"/>
                </a:cubicBezTo>
                <a:cubicBezTo>
                  <a:pt x="1267363" y="406916"/>
                  <a:pt x="1269489" y="399508"/>
                  <a:pt x="1274094" y="396333"/>
                </a:cubicBezTo>
                <a:close/>
                <a:moveTo>
                  <a:pt x="1193064" y="375527"/>
                </a:moveTo>
                <a:cubicBezTo>
                  <a:pt x="1199895" y="375887"/>
                  <a:pt x="1206726" y="376247"/>
                  <a:pt x="1213916" y="376607"/>
                </a:cubicBezTo>
                <a:cubicBezTo>
                  <a:pt x="1211040" y="383092"/>
                  <a:pt x="1210321" y="391378"/>
                  <a:pt x="1206007" y="395701"/>
                </a:cubicBezTo>
                <a:cubicBezTo>
                  <a:pt x="1193064" y="407589"/>
                  <a:pt x="1185515" y="421999"/>
                  <a:pt x="1182279" y="438931"/>
                </a:cubicBezTo>
                <a:cubicBezTo>
                  <a:pt x="1180841" y="445776"/>
                  <a:pt x="1183717" y="453341"/>
                  <a:pt x="1185155" y="460546"/>
                </a:cubicBezTo>
                <a:cubicBezTo>
                  <a:pt x="1185874" y="460546"/>
                  <a:pt x="1187312" y="460546"/>
                  <a:pt x="1188391" y="460546"/>
                </a:cubicBezTo>
                <a:cubicBezTo>
                  <a:pt x="1188750" y="459105"/>
                  <a:pt x="1189829" y="458024"/>
                  <a:pt x="1189829" y="456223"/>
                </a:cubicBezTo>
                <a:cubicBezTo>
                  <a:pt x="1191626" y="433887"/>
                  <a:pt x="1203131" y="415514"/>
                  <a:pt x="1218590" y="401104"/>
                </a:cubicBezTo>
                <a:cubicBezTo>
                  <a:pt x="1226858" y="393539"/>
                  <a:pt x="1241239" y="390657"/>
                  <a:pt x="1253462" y="390297"/>
                </a:cubicBezTo>
                <a:cubicBezTo>
                  <a:pt x="1261371" y="389937"/>
                  <a:pt x="1262090" y="400384"/>
                  <a:pt x="1259574" y="407949"/>
                </a:cubicBezTo>
                <a:cubicBezTo>
                  <a:pt x="1256338" y="419477"/>
                  <a:pt x="1252384" y="430645"/>
                  <a:pt x="1248789" y="441813"/>
                </a:cubicBezTo>
                <a:cubicBezTo>
                  <a:pt x="1255619" y="444335"/>
                  <a:pt x="1260652" y="447217"/>
                  <a:pt x="1265326" y="447217"/>
                </a:cubicBezTo>
                <a:cubicBezTo>
                  <a:pt x="1271078" y="446496"/>
                  <a:pt x="1277909" y="444695"/>
                  <a:pt x="1282223" y="441453"/>
                </a:cubicBezTo>
                <a:cubicBezTo>
                  <a:pt x="1292649" y="433527"/>
                  <a:pt x="1302356" y="435688"/>
                  <a:pt x="1305591" y="447937"/>
                </a:cubicBezTo>
                <a:cubicBezTo>
                  <a:pt x="1307748" y="455142"/>
                  <a:pt x="1307029" y="463068"/>
                  <a:pt x="1308467" y="470633"/>
                </a:cubicBezTo>
                <a:cubicBezTo>
                  <a:pt x="1309905" y="476037"/>
                  <a:pt x="1312062" y="482161"/>
                  <a:pt x="1315298" y="486844"/>
                </a:cubicBezTo>
                <a:cubicBezTo>
                  <a:pt x="1320331" y="495130"/>
                  <a:pt x="1325005" y="487565"/>
                  <a:pt x="1329678" y="485763"/>
                </a:cubicBezTo>
                <a:cubicBezTo>
                  <a:pt x="1332195" y="485403"/>
                  <a:pt x="1336869" y="485043"/>
                  <a:pt x="1337947" y="486484"/>
                </a:cubicBezTo>
                <a:cubicBezTo>
                  <a:pt x="1339385" y="488285"/>
                  <a:pt x="1339385" y="492608"/>
                  <a:pt x="1338307" y="495490"/>
                </a:cubicBezTo>
                <a:cubicBezTo>
                  <a:pt x="1337228" y="498732"/>
                  <a:pt x="1334352" y="501614"/>
                  <a:pt x="1333633" y="504857"/>
                </a:cubicBezTo>
                <a:cubicBezTo>
                  <a:pt x="1333273" y="508820"/>
                  <a:pt x="1333273" y="513503"/>
                  <a:pt x="1335430" y="516385"/>
                </a:cubicBezTo>
                <a:cubicBezTo>
                  <a:pt x="1336509" y="518186"/>
                  <a:pt x="1341902" y="516745"/>
                  <a:pt x="1345497" y="516745"/>
                </a:cubicBezTo>
                <a:cubicBezTo>
                  <a:pt x="1350530" y="516385"/>
                  <a:pt x="1355563" y="516025"/>
                  <a:pt x="1363113" y="515664"/>
                </a:cubicBezTo>
                <a:cubicBezTo>
                  <a:pt x="1360237" y="521428"/>
                  <a:pt x="1359158" y="524310"/>
                  <a:pt x="1357720" y="527192"/>
                </a:cubicBezTo>
                <a:cubicBezTo>
                  <a:pt x="1355923" y="529714"/>
                  <a:pt x="1354125" y="532236"/>
                  <a:pt x="1351249" y="536919"/>
                </a:cubicBezTo>
                <a:lnTo>
                  <a:pt x="1361675" y="536919"/>
                </a:lnTo>
                <a:lnTo>
                  <a:pt x="1369224" y="536919"/>
                </a:lnTo>
                <a:cubicBezTo>
                  <a:pt x="1367786" y="545565"/>
                  <a:pt x="1366348" y="552770"/>
                  <a:pt x="1364551" y="560335"/>
                </a:cubicBezTo>
                <a:lnTo>
                  <a:pt x="1367786" y="562137"/>
                </a:lnTo>
                <a:cubicBezTo>
                  <a:pt x="1364910" y="563217"/>
                  <a:pt x="1362034" y="563578"/>
                  <a:pt x="1359158" y="565019"/>
                </a:cubicBezTo>
                <a:cubicBezTo>
                  <a:pt x="1350530" y="568982"/>
                  <a:pt x="1348013" y="579429"/>
                  <a:pt x="1354125" y="586994"/>
                </a:cubicBezTo>
                <a:cubicBezTo>
                  <a:pt x="1366708" y="602125"/>
                  <a:pt x="1379291" y="616535"/>
                  <a:pt x="1391874" y="631665"/>
                </a:cubicBezTo>
                <a:cubicBezTo>
                  <a:pt x="1393312" y="633106"/>
                  <a:pt x="1395109" y="634547"/>
                  <a:pt x="1396547" y="635628"/>
                </a:cubicBezTo>
                <a:cubicBezTo>
                  <a:pt x="1410928" y="644995"/>
                  <a:pt x="1410928" y="644995"/>
                  <a:pt x="1398345" y="657964"/>
                </a:cubicBezTo>
                <a:cubicBezTo>
                  <a:pt x="1392233" y="663728"/>
                  <a:pt x="1387200" y="670572"/>
                  <a:pt x="1380729" y="676336"/>
                </a:cubicBezTo>
                <a:cubicBezTo>
                  <a:pt x="1377853" y="679218"/>
                  <a:pt x="1372460" y="682100"/>
                  <a:pt x="1369584" y="680659"/>
                </a:cubicBezTo>
                <a:cubicBezTo>
                  <a:pt x="1366708" y="679939"/>
                  <a:pt x="1362753" y="674535"/>
                  <a:pt x="1362753" y="670933"/>
                </a:cubicBezTo>
                <a:cubicBezTo>
                  <a:pt x="1363113" y="661206"/>
                  <a:pt x="1358439" y="654721"/>
                  <a:pt x="1350889" y="651479"/>
                </a:cubicBezTo>
                <a:cubicBezTo>
                  <a:pt x="1345856" y="649318"/>
                  <a:pt x="1338307" y="650038"/>
                  <a:pt x="1333273" y="652560"/>
                </a:cubicBezTo>
                <a:cubicBezTo>
                  <a:pt x="1331116" y="653641"/>
                  <a:pt x="1329678" y="661926"/>
                  <a:pt x="1331116" y="665889"/>
                </a:cubicBezTo>
                <a:cubicBezTo>
                  <a:pt x="1335071" y="676697"/>
                  <a:pt x="1340464" y="687504"/>
                  <a:pt x="1345497" y="698312"/>
                </a:cubicBezTo>
                <a:cubicBezTo>
                  <a:pt x="1346216" y="700113"/>
                  <a:pt x="1348013" y="701914"/>
                  <a:pt x="1348013" y="703716"/>
                </a:cubicBezTo>
                <a:cubicBezTo>
                  <a:pt x="1348013" y="712001"/>
                  <a:pt x="1349811" y="724610"/>
                  <a:pt x="1345856" y="727132"/>
                </a:cubicBezTo>
                <a:cubicBezTo>
                  <a:pt x="1339745" y="730734"/>
                  <a:pt x="1329319" y="728213"/>
                  <a:pt x="1320691" y="727132"/>
                </a:cubicBezTo>
                <a:cubicBezTo>
                  <a:pt x="1316376" y="726051"/>
                  <a:pt x="1312422" y="721728"/>
                  <a:pt x="1305232" y="717405"/>
                </a:cubicBezTo>
                <a:cubicBezTo>
                  <a:pt x="1310624" y="732175"/>
                  <a:pt x="1314938" y="743703"/>
                  <a:pt x="1319612" y="757393"/>
                </a:cubicBezTo>
                <a:cubicBezTo>
                  <a:pt x="1297322" y="755592"/>
                  <a:pt x="1283661" y="744424"/>
                  <a:pt x="1272516" y="730014"/>
                </a:cubicBezTo>
                <a:cubicBezTo>
                  <a:pt x="1266405" y="721728"/>
                  <a:pt x="1262090" y="712001"/>
                  <a:pt x="1257776" y="702275"/>
                </a:cubicBezTo>
                <a:cubicBezTo>
                  <a:pt x="1252384" y="690386"/>
                  <a:pt x="1244834" y="684262"/>
                  <a:pt x="1231173" y="686423"/>
                </a:cubicBezTo>
                <a:cubicBezTo>
                  <a:pt x="1217871" y="688225"/>
                  <a:pt x="1206366" y="683181"/>
                  <a:pt x="1196300" y="675256"/>
                </a:cubicBezTo>
                <a:cubicBezTo>
                  <a:pt x="1199536" y="665169"/>
                  <a:pt x="1206366" y="661206"/>
                  <a:pt x="1216073" y="661566"/>
                </a:cubicBezTo>
                <a:cubicBezTo>
                  <a:pt x="1222185" y="661926"/>
                  <a:pt x="1228296" y="661926"/>
                  <a:pt x="1234408" y="661926"/>
                </a:cubicBezTo>
                <a:cubicBezTo>
                  <a:pt x="1245553" y="661926"/>
                  <a:pt x="1253462" y="658684"/>
                  <a:pt x="1257776" y="646436"/>
                </a:cubicBezTo>
                <a:cubicBezTo>
                  <a:pt x="1260293" y="639231"/>
                  <a:pt x="1267124" y="633467"/>
                  <a:pt x="1271438" y="626982"/>
                </a:cubicBezTo>
                <a:cubicBezTo>
                  <a:pt x="1277190" y="619056"/>
                  <a:pt x="1282582" y="611491"/>
                  <a:pt x="1287975" y="603205"/>
                </a:cubicBezTo>
                <a:cubicBezTo>
                  <a:pt x="1293368" y="594199"/>
                  <a:pt x="1291211" y="585193"/>
                  <a:pt x="1285099" y="576907"/>
                </a:cubicBezTo>
                <a:cubicBezTo>
                  <a:pt x="1271438" y="558174"/>
                  <a:pt x="1257417" y="539441"/>
                  <a:pt x="1253462" y="515664"/>
                </a:cubicBezTo>
                <a:cubicBezTo>
                  <a:pt x="1253103" y="511702"/>
                  <a:pt x="1248429" y="508459"/>
                  <a:pt x="1244834" y="504136"/>
                </a:cubicBezTo>
                <a:cubicBezTo>
                  <a:pt x="1239082" y="521428"/>
                  <a:pt x="1238722" y="520348"/>
                  <a:pt x="1220747" y="518546"/>
                </a:cubicBezTo>
                <a:cubicBezTo>
                  <a:pt x="1195222" y="516025"/>
                  <a:pt x="1171134" y="508820"/>
                  <a:pt x="1150283" y="494049"/>
                </a:cubicBezTo>
                <a:cubicBezTo>
                  <a:pt x="1147766" y="492248"/>
                  <a:pt x="1144531" y="490807"/>
                  <a:pt x="1142374" y="488645"/>
                </a:cubicBezTo>
                <a:cubicBezTo>
                  <a:pt x="1128712" y="476037"/>
                  <a:pt x="1129431" y="472434"/>
                  <a:pt x="1147047" y="466670"/>
                </a:cubicBezTo>
                <a:cubicBezTo>
                  <a:pt x="1145969" y="464148"/>
                  <a:pt x="1144890" y="461266"/>
                  <a:pt x="1143093" y="459465"/>
                </a:cubicBezTo>
                <a:cubicBezTo>
                  <a:pt x="1131948" y="450459"/>
                  <a:pt x="1133745" y="441453"/>
                  <a:pt x="1139857" y="429924"/>
                </a:cubicBezTo>
                <a:cubicBezTo>
                  <a:pt x="1151361" y="407229"/>
                  <a:pt x="1168977" y="391738"/>
                  <a:pt x="1188750" y="377688"/>
                </a:cubicBezTo>
                <a:cubicBezTo>
                  <a:pt x="1189829" y="376607"/>
                  <a:pt x="1191626" y="375166"/>
                  <a:pt x="1193064" y="375527"/>
                </a:cubicBezTo>
                <a:close/>
                <a:moveTo>
                  <a:pt x="1136940" y="344665"/>
                </a:moveTo>
                <a:cubicBezTo>
                  <a:pt x="1144408" y="345568"/>
                  <a:pt x="1151652" y="349450"/>
                  <a:pt x="1156840" y="355770"/>
                </a:cubicBezTo>
                <a:cubicBezTo>
                  <a:pt x="1162206" y="361909"/>
                  <a:pt x="1163279" y="367327"/>
                  <a:pt x="1156840" y="373827"/>
                </a:cubicBezTo>
                <a:cubicBezTo>
                  <a:pt x="1145750" y="385383"/>
                  <a:pt x="1136806" y="399829"/>
                  <a:pt x="1117130" y="397662"/>
                </a:cubicBezTo>
                <a:cubicBezTo>
                  <a:pt x="1113552" y="396940"/>
                  <a:pt x="1109259" y="403079"/>
                  <a:pt x="1104966" y="405968"/>
                </a:cubicBezTo>
                <a:cubicBezTo>
                  <a:pt x="1100673" y="408857"/>
                  <a:pt x="1096738" y="411746"/>
                  <a:pt x="1089941" y="416080"/>
                </a:cubicBezTo>
                <a:cubicBezTo>
                  <a:pt x="1087437" y="386467"/>
                  <a:pt x="1098527" y="366965"/>
                  <a:pt x="1115699" y="351437"/>
                </a:cubicBezTo>
                <a:cubicBezTo>
                  <a:pt x="1121781" y="345839"/>
                  <a:pt x="1129472" y="343762"/>
                  <a:pt x="1136940" y="344665"/>
                </a:cubicBezTo>
                <a:close/>
                <a:moveTo>
                  <a:pt x="1058144" y="340960"/>
                </a:moveTo>
                <a:cubicBezTo>
                  <a:pt x="1067953" y="340241"/>
                  <a:pt x="1078126" y="344553"/>
                  <a:pt x="1088662" y="346709"/>
                </a:cubicBezTo>
                <a:cubicBezTo>
                  <a:pt x="1087572" y="350302"/>
                  <a:pt x="1087935" y="354973"/>
                  <a:pt x="1085755" y="357129"/>
                </a:cubicBezTo>
                <a:cubicBezTo>
                  <a:pt x="1076672" y="366111"/>
                  <a:pt x="1073766" y="374735"/>
                  <a:pt x="1079216" y="387311"/>
                </a:cubicBezTo>
                <a:cubicBezTo>
                  <a:pt x="1083575" y="397731"/>
                  <a:pt x="1070496" y="417133"/>
                  <a:pt x="1058870" y="420726"/>
                </a:cubicBezTo>
                <a:cubicBezTo>
                  <a:pt x="1052694" y="422523"/>
                  <a:pt x="1046881" y="425757"/>
                  <a:pt x="1040705" y="426475"/>
                </a:cubicBezTo>
                <a:cubicBezTo>
                  <a:pt x="1038162" y="427194"/>
                  <a:pt x="1033075" y="425038"/>
                  <a:pt x="1032349" y="423242"/>
                </a:cubicBezTo>
                <a:cubicBezTo>
                  <a:pt x="1026536" y="409229"/>
                  <a:pt x="1021450" y="395215"/>
                  <a:pt x="1017090" y="380843"/>
                </a:cubicBezTo>
                <a:cubicBezTo>
                  <a:pt x="1016000" y="376531"/>
                  <a:pt x="1018543" y="370782"/>
                  <a:pt x="1019996" y="365752"/>
                </a:cubicBezTo>
                <a:cubicBezTo>
                  <a:pt x="1024356" y="367189"/>
                  <a:pt x="1029442" y="368627"/>
                  <a:pt x="1034165" y="370423"/>
                </a:cubicBezTo>
                <a:cubicBezTo>
                  <a:pt x="1035982" y="371142"/>
                  <a:pt x="1037435" y="372579"/>
                  <a:pt x="1041431" y="375094"/>
                </a:cubicBezTo>
                <a:cubicBezTo>
                  <a:pt x="1043975" y="368986"/>
                  <a:pt x="1045791" y="363956"/>
                  <a:pt x="1048334" y="358925"/>
                </a:cubicBezTo>
                <a:cubicBezTo>
                  <a:pt x="1051241" y="352458"/>
                  <a:pt x="1054511" y="341319"/>
                  <a:pt x="1058144" y="340960"/>
                </a:cubicBezTo>
                <a:close/>
                <a:moveTo>
                  <a:pt x="991190" y="325953"/>
                </a:moveTo>
                <a:cubicBezTo>
                  <a:pt x="998204" y="326689"/>
                  <a:pt x="1009280" y="326321"/>
                  <a:pt x="1007434" y="336997"/>
                </a:cubicBezTo>
                <a:cubicBezTo>
                  <a:pt x="1006326" y="342150"/>
                  <a:pt x="998204" y="346200"/>
                  <a:pt x="993036" y="350985"/>
                </a:cubicBezTo>
                <a:cubicBezTo>
                  <a:pt x="988606" y="346200"/>
                  <a:pt x="984544" y="341782"/>
                  <a:pt x="977899" y="334420"/>
                </a:cubicBezTo>
                <a:cubicBezTo>
                  <a:pt x="984544" y="330003"/>
                  <a:pt x="987867" y="325953"/>
                  <a:pt x="991190" y="325953"/>
                </a:cubicBezTo>
                <a:close/>
                <a:moveTo>
                  <a:pt x="2360573" y="316515"/>
                </a:moveTo>
                <a:cubicBezTo>
                  <a:pt x="2367360" y="319051"/>
                  <a:pt x="2372360" y="327748"/>
                  <a:pt x="2377004" y="334633"/>
                </a:cubicBezTo>
                <a:cubicBezTo>
                  <a:pt x="2377718" y="335720"/>
                  <a:pt x="2369860" y="342243"/>
                  <a:pt x="2366288" y="346229"/>
                </a:cubicBezTo>
                <a:cubicBezTo>
                  <a:pt x="2353429" y="344779"/>
                  <a:pt x="2349500" y="338619"/>
                  <a:pt x="2350572" y="329560"/>
                </a:cubicBezTo>
                <a:cubicBezTo>
                  <a:pt x="2351286" y="323400"/>
                  <a:pt x="2351643" y="313253"/>
                  <a:pt x="2360573" y="316515"/>
                </a:cubicBezTo>
                <a:close/>
                <a:moveTo>
                  <a:pt x="2826952" y="308348"/>
                </a:moveTo>
                <a:cubicBezTo>
                  <a:pt x="2829815" y="306904"/>
                  <a:pt x="2836257" y="307987"/>
                  <a:pt x="2838404" y="310514"/>
                </a:cubicBezTo>
                <a:cubicBezTo>
                  <a:pt x="2840552" y="312680"/>
                  <a:pt x="2841267" y="318818"/>
                  <a:pt x="2839478" y="321706"/>
                </a:cubicBezTo>
                <a:cubicBezTo>
                  <a:pt x="2834110" y="331814"/>
                  <a:pt x="2827668" y="341562"/>
                  <a:pt x="2820868" y="350226"/>
                </a:cubicBezTo>
                <a:cubicBezTo>
                  <a:pt x="2806911" y="367194"/>
                  <a:pt x="2791523" y="383078"/>
                  <a:pt x="2778639" y="400768"/>
                </a:cubicBezTo>
                <a:cubicBezTo>
                  <a:pt x="2772555" y="409071"/>
                  <a:pt x="2770050" y="419901"/>
                  <a:pt x="2766471" y="429649"/>
                </a:cubicBezTo>
                <a:cubicBezTo>
                  <a:pt x="2764682" y="433981"/>
                  <a:pt x="2765040" y="439396"/>
                  <a:pt x="2762535" y="442284"/>
                </a:cubicBezTo>
                <a:cubicBezTo>
                  <a:pt x="2752156" y="453837"/>
                  <a:pt x="2755019" y="465389"/>
                  <a:pt x="2758240" y="478747"/>
                </a:cubicBezTo>
                <a:cubicBezTo>
                  <a:pt x="2762535" y="497158"/>
                  <a:pt x="2768261" y="514848"/>
                  <a:pt x="2782934" y="528206"/>
                </a:cubicBezTo>
                <a:cubicBezTo>
                  <a:pt x="2785797" y="530733"/>
                  <a:pt x="2787228" y="535065"/>
                  <a:pt x="2789018" y="539036"/>
                </a:cubicBezTo>
                <a:cubicBezTo>
                  <a:pt x="2770766" y="546256"/>
                  <a:pt x="2760745" y="544090"/>
                  <a:pt x="2749293" y="532538"/>
                </a:cubicBezTo>
                <a:cubicBezTo>
                  <a:pt x="2744999" y="528567"/>
                  <a:pt x="2738915" y="525317"/>
                  <a:pt x="2733189" y="523151"/>
                </a:cubicBezTo>
                <a:cubicBezTo>
                  <a:pt x="2722095" y="519541"/>
                  <a:pt x="2717800" y="511599"/>
                  <a:pt x="2721379" y="500046"/>
                </a:cubicBezTo>
                <a:cubicBezTo>
                  <a:pt x="2722811" y="493909"/>
                  <a:pt x="2722811" y="486689"/>
                  <a:pt x="2723884" y="479469"/>
                </a:cubicBezTo>
                <a:cubicBezTo>
                  <a:pt x="2724600" y="475498"/>
                  <a:pt x="2724600" y="470443"/>
                  <a:pt x="2726747" y="466833"/>
                </a:cubicBezTo>
                <a:cubicBezTo>
                  <a:pt x="2731042" y="459613"/>
                  <a:pt x="2737841" y="453115"/>
                  <a:pt x="2728894" y="444450"/>
                </a:cubicBezTo>
                <a:cubicBezTo>
                  <a:pt x="2728537" y="443367"/>
                  <a:pt x="2728537" y="440840"/>
                  <a:pt x="2729252" y="439757"/>
                </a:cubicBezTo>
                <a:cubicBezTo>
                  <a:pt x="2737483" y="428205"/>
                  <a:pt x="2732831" y="414486"/>
                  <a:pt x="2736052" y="402573"/>
                </a:cubicBezTo>
                <a:cubicBezTo>
                  <a:pt x="2742852" y="373692"/>
                  <a:pt x="2756093" y="347338"/>
                  <a:pt x="2787228" y="335785"/>
                </a:cubicBezTo>
                <a:cubicBezTo>
                  <a:pt x="2792954" y="333619"/>
                  <a:pt x="2797607" y="328204"/>
                  <a:pt x="2802975" y="324594"/>
                </a:cubicBezTo>
                <a:cubicBezTo>
                  <a:pt x="2810848" y="318818"/>
                  <a:pt x="2818721" y="313041"/>
                  <a:pt x="2826952" y="308348"/>
                </a:cubicBezTo>
                <a:close/>
                <a:moveTo>
                  <a:pt x="1148770" y="291029"/>
                </a:moveTo>
                <a:cubicBezTo>
                  <a:pt x="1155334" y="307906"/>
                  <a:pt x="1154240" y="316165"/>
                  <a:pt x="1145488" y="319397"/>
                </a:cubicBezTo>
                <a:cubicBezTo>
                  <a:pt x="1139653" y="320833"/>
                  <a:pt x="1129077" y="313651"/>
                  <a:pt x="1128712" y="305752"/>
                </a:cubicBezTo>
                <a:cubicBezTo>
                  <a:pt x="1128712" y="292825"/>
                  <a:pt x="1141476" y="295338"/>
                  <a:pt x="1148770" y="291029"/>
                </a:cubicBezTo>
                <a:close/>
                <a:moveTo>
                  <a:pt x="831157" y="251775"/>
                </a:moveTo>
                <a:cubicBezTo>
                  <a:pt x="838427" y="251281"/>
                  <a:pt x="845876" y="252269"/>
                  <a:pt x="849466" y="254784"/>
                </a:cubicBezTo>
                <a:cubicBezTo>
                  <a:pt x="858442" y="261612"/>
                  <a:pt x="866699" y="269517"/>
                  <a:pt x="876752" y="275626"/>
                </a:cubicBezTo>
                <a:cubicBezTo>
                  <a:pt x="891113" y="284610"/>
                  <a:pt x="888600" y="306890"/>
                  <a:pt x="873880" y="314795"/>
                </a:cubicBezTo>
                <a:cubicBezTo>
                  <a:pt x="883932" y="316592"/>
                  <a:pt x="888959" y="320904"/>
                  <a:pt x="887882" y="330607"/>
                </a:cubicBezTo>
                <a:cubicBezTo>
                  <a:pt x="887523" y="331685"/>
                  <a:pt x="894703" y="333481"/>
                  <a:pt x="897934" y="335637"/>
                </a:cubicBezTo>
                <a:cubicBezTo>
                  <a:pt x="902961" y="338512"/>
                  <a:pt x="909782" y="340668"/>
                  <a:pt x="911577" y="344621"/>
                </a:cubicBezTo>
                <a:cubicBezTo>
                  <a:pt x="917321" y="360432"/>
                  <a:pt x="916603" y="360432"/>
                  <a:pt x="933836" y="351449"/>
                </a:cubicBezTo>
                <a:lnTo>
                  <a:pt x="933836" y="389899"/>
                </a:lnTo>
                <a:cubicBezTo>
                  <a:pt x="935272" y="389899"/>
                  <a:pt x="936350" y="390258"/>
                  <a:pt x="937786" y="390618"/>
                </a:cubicBezTo>
                <a:cubicBezTo>
                  <a:pt x="943171" y="378400"/>
                  <a:pt x="948556" y="366182"/>
                  <a:pt x="953583" y="354324"/>
                </a:cubicBezTo>
                <a:cubicBezTo>
                  <a:pt x="956814" y="347137"/>
                  <a:pt x="958609" y="337794"/>
                  <a:pt x="970097" y="340668"/>
                </a:cubicBezTo>
                <a:cubicBezTo>
                  <a:pt x="977278" y="342465"/>
                  <a:pt x="982304" y="354324"/>
                  <a:pt x="979432" y="364385"/>
                </a:cubicBezTo>
                <a:cubicBezTo>
                  <a:pt x="975483" y="380556"/>
                  <a:pt x="969738" y="396367"/>
                  <a:pt x="966148" y="412538"/>
                </a:cubicBezTo>
                <a:cubicBezTo>
                  <a:pt x="964712" y="419006"/>
                  <a:pt x="965430" y="426553"/>
                  <a:pt x="967225" y="433021"/>
                </a:cubicBezTo>
                <a:cubicBezTo>
                  <a:pt x="970456" y="443083"/>
                  <a:pt x="975483" y="452785"/>
                  <a:pt x="979432" y="462487"/>
                </a:cubicBezTo>
                <a:cubicBezTo>
                  <a:pt x="982304" y="470393"/>
                  <a:pt x="978714" y="473986"/>
                  <a:pt x="970456" y="473986"/>
                </a:cubicBezTo>
                <a:cubicBezTo>
                  <a:pt x="966507" y="474346"/>
                  <a:pt x="962558" y="474346"/>
                  <a:pt x="958609" y="475065"/>
                </a:cubicBezTo>
                <a:cubicBezTo>
                  <a:pt x="952864" y="476143"/>
                  <a:pt x="949992" y="478299"/>
                  <a:pt x="952864" y="485126"/>
                </a:cubicBezTo>
                <a:cubicBezTo>
                  <a:pt x="956814" y="495547"/>
                  <a:pt x="954301" y="498422"/>
                  <a:pt x="942812" y="499141"/>
                </a:cubicBezTo>
                <a:cubicBezTo>
                  <a:pt x="929528" y="500219"/>
                  <a:pt x="919476" y="496266"/>
                  <a:pt x="914449" y="482970"/>
                </a:cubicBezTo>
                <a:cubicBezTo>
                  <a:pt x="911936" y="475783"/>
                  <a:pt x="907628" y="476502"/>
                  <a:pt x="901166" y="477939"/>
                </a:cubicBezTo>
                <a:cubicBezTo>
                  <a:pt x="883932" y="482611"/>
                  <a:pt x="866340" y="486564"/>
                  <a:pt x="848748" y="489079"/>
                </a:cubicBezTo>
                <a:cubicBezTo>
                  <a:pt x="829720" y="491235"/>
                  <a:pt x="823258" y="486204"/>
                  <a:pt x="814282" y="468596"/>
                </a:cubicBezTo>
                <a:cubicBezTo>
                  <a:pt x="809974" y="459613"/>
                  <a:pt x="802435" y="451707"/>
                  <a:pt x="798486" y="442723"/>
                </a:cubicBezTo>
                <a:cubicBezTo>
                  <a:pt x="795972" y="437333"/>
                  <a:pt x="794536" y="428349"/>
                  <a:pt x="797409" y="425115"/>
                </a:cubicBezTo>
                <a:cubicBezTo>
                  <a:pt x="800999" y="421162"/>
                  <a:pt x="809256" y="419006"/>
                  <a:pt x="815360" y="419725"/>
                </a:cubicBezTo>
                <a:cubicBezTo>
                  <a:pt x="826848" y="420803"/>
                  <a:pt x="837619" y="424396"/>
                  <a:pt x="848748" y="426553"/>
                </a:cubicBezTo>
                <a:cubicBezTo>
                  <a:pt x="851621" y="427271"/>
                  <a:pt x="855211" y="426912"/>
                  <a:pt x="859878" y="424037"/>
                </a:cubicBezTo>
                <a:cubicBezTo>
                  <a:pt x="856288" y="421162"/>
                  <a:pt x="853416" y="417928"/>
                  <a:pt x="849825" y="415772"/>
                </a:cubicBezTo>
                <a:cubicBezTo>
                  <a:pt x="837619" y="409304"/>
                  <a:pt x="825053" y="403195"/>
                  <a:pt x="813205" y="396367"/>
                </a:cubicBezTo>
                <a:cubicBezTo>
                  <a:pt x="809974" y="394571"/>
                  <a:pt x="807820" y="390977"/>
                  <a:pt x="805307" y="388462"/>
                </a:cubicBezTo>
                <a:cubicBezTo>
                  <a:pt x="808897" y="385227"/>
                  <a:pt x="812128" y="381634"/>
                  <a:pt x="816437" y="380197"/>
                </a:cubicBezTo>
                <a:cubicBezTo>
                  <a:pt x="821104" y="378400"/>
                  <a:pt x="826489" y="378400"/>
                  <a:pt x="833670" y="377322"/>
                </a:cubicBezTo>
                <a:cubicBezTo>
                  <a:pt x="829002" y="373728"/>
                  <a:pt x="826848" y="371213"/>
                  <a:pt x="824335" y="369776"/>
                </a:cubicBezTo>
                <a:cubicBezTo>
                  <a:pt x="809256" y="360432"/>
                  <a:pt x="808179" y="355761"/>
                  <a:pt x="821822" y="344262"/>
                </a:cubicBezTo>
                <a:cubicBezTo>
                  <a:pt x="834747" y="333841"/>
                  <a:pt x="849825" y="326294"/>
                  <a:pt x="864186" y="315873"/>
                </a:cubicBezTo>
                <a:cubicBezTo>
                  <a:pt x="851980" y="319826"/>
                  <a:pt x="839414" y="322701"/>
                  <a:pt x="828643" y="328810"/>
                </a:cubicBezTo>
                <a:cubicBezTo>
                  <a:pt x="815719" y="335637"/>
                  <a:pt x="804589" y="345699"/>
                  <a:pt x="793459" y="354683"/>
                </a:cubicBezTo>
                <a:cubicBezTo>
                  <a:pt x="787715" y="358636"/>
                  <a:pt x="762225" y="362229"/>
                  <a:pt x="757198" y="358636"/>
                </a:cubicBezTo>
                <a:cubicBezTo>
                  <a:pt x="751813" y="355042"/>
                  <a:pt x="749300" y="330247"/>
                  <a:pt x="754685" y="324138"/>
                </a:cubicBezTo>
                <a:cubicBezTo>
                  <a:pt x="774072" y="301859"/>
                  <a:pt x="793818" y="279579"/>
                  <a:pt x="813923" y="257659"/>
                </a:cubicBezTo>
                <a:cubicBezTo>
                  <a:pt x="816796" y="254245"/>
                  <a:pt x="823886" y="252269"/>
                  <a:pt x="831157" y="251775"/>
                </a:cubicBezTo>
                <a:close/>
                <a:moveTo>
                  <a:pt x="2297242" y="247736"/>
                </a:moveTo>
                <a:cubicBezTo>
                  <a:pt x="2300003" y="246881"/>
                  <a:pt x="2303172" y="247511"/>
                  <a:pt x="2305345" y="250030"/>
                </a:cubicBezTo>
                <a:cubicBezTo>
                  <a:pt x="2315486" y="260465"/>
                  <a:pt x="2324902" y="271260"/>
                  <a:pt x="2335043" y="281695"/>
                </a:cubicBezTo>
                <a:cubicBezTo>
                  <a:pt x="2341200" y="288172"/>
                  <a:pt x="2341200" y="292490"/>
                  <a:pt x="2336130" y="300766"/>
                </a:cubicBezTo>
                <a:cubicBezTo>
                  <a:pt x="2330697" y="310122"/>
                  <a:pt x="2328524" y="321636"/>
                  <a:pt x="2325627" y="332791"/>
                </a:cubicBezTo>
                <a:cubicBezTo>
                  <a:pt x="2322367" y="344666"/>
                  <a:pt x="2319832" y="357260"/>
                  <a:pt x="2316210" y="369494"/>
                </a:cubicBezTo>
                <a:cubicBezTo>
                  <a:pt x="2314037" y="377770"/>
                  <a:pt x="2309329" y="379569"/>
                  <a:pt x="2303535" y="372733"/>
                </a:cubicBezTo>
                <a:cubicBezTo>
                  <a:pt x="2297016" y="364456"/>
                  <a:pt x="2291221" y="355461"/>
                  <a:pt x="2285064" y="346825"/>
                </a:cubicBezTo>
                <a:cubicBezTo>
                  <a:pt x="2289410" y="343226"/>
                  <a:pt x="2292307" y="340348"/>
                  <a:pt x="2295929" y="336749"/>
                </a:cubicBezTo>
                <a:cubicBezTo>
                  <a:pt x="2294118" y="335310"/>
                  <a:pt x="2292307" y="333871"/>
                  <a:pt x="2290497" y="332791"/>
                </a:cubicBezTo>
                <a:cubicBezTo>
                  <a:pt x="2282529" y="328473"/>
                  <a:pt x="2282529" y="323795"/>
                  <a:pt x="2289048" y="317678"/>
                </a:cubicBezTo>
                <a:cubicBezTo>
                  <a:pt x="2293032" y="314080"/>
                  <a:pt x="2303897" y="310482"/>
                  <a:pt x="2296291" y="303285"/>
                </a:cubicBezTo>
                <a:cubicBezTo>
                  <a:pt x="2288686" y="296088"/>
                  <a:pt x="2283978" y="305084"/>
                  <a:pt x="2279994" y="310122"/>
                </a:cubicBezTo>
                <a:cubicBezTo>
                  <a:pt x="2275286" y="315879"/>
                  <a:pt x="2269853" y="315879"/>
                  <a:pt x="2266956" y="310122"/>
                </a:cubicBezTo>
                <a:cubicBezTo>
                  <a:pt x="2259350" y="295369"/>
                  <a:pt x="2252831" y="280256"/>
                  <a:pt x="2246674" y="264783"/>
                </a:cubicBezTo>
                <a:cubicBezTo>
                  <a:pt x="2246312" y="262984"/>
                  <a:pt x="2251020" y="257586"/>
                  <a:pt x="2254642" y="255787"/>
                </a:cubicBezTo>
                <a:cubicBezTo>
                  <a:pt x="2257539" y="254708"/>
                  <a:pt x="2264420" y="254708"/>
                  <a:pt x="2265145" y="256507"/>
                </a:cubicBezTo>
                <a:cubicBezTo>
                  <a:pt x="2267680" y="262984"/>
                  <a:pt x="2271302" y="262984"/>
                  <a:pt x="2277459" y="262264"/>
                </a:cubicBezTo>
                <a:cubicBezTo>
                  <a:pt x="2281080" y="261545"/>
                  <a:pt x="2285064" y="265503"/>
                  <a:pt x="2290134" y="268021"/>
                </a:cubicBezTo>
                <a:cubicBezTo>
                  <a:pt x="2290497" y="262624"/>
                  <a:pt x="2290497" y="258666"/>
                  <a:pt x="2291583" y="254348"/>
                </a:cubicBezTo>
                <a:cubicBezTo>
                  <a:pt x="2292126" y="250930"/>
                  <a:pt x="2294480" y="248591"/>
                  <a:pt x="2297242" y="247736"/>
                </a:cubicBezTo>
                <a:close/>
                <a:moveTo>
                  <a:pt x="377060" y="237414"/>
                </a:moveTo>
                <a:cubicBezTo>
                  <a:pt x="378501" y="237054"/>
                  <a:pt x="379581" y="237414"/>
                  <a:pt x="380662" y="238134"/>
                </a:cubicBezTo>
                <a:cubicBezTo>
                  <a:pt x="381742" y="238494"/>
                  <a:pt x="382822" y="239574"/>
                  <a:pt x="384263" y="240654"/>
                </a:cubicBezTo>
                <a:cubicBezTo>
                  <a:pt x="382822" y="244253"/>
                  <a:pt x="381022" y="247853"/>
                  <a:pt x="379581" y="252532"/>
                </a:cubicBezTo>
                <a:cubicBezTo>
                  <a:pt x="399749" y="254332"/>
                  <a:pt x="410913" y="266210"/>
                  <a:pt x="415594" y="284928"/>
                </a:cubicBezTo>
                <a:cubicBezTo>
                  <a:pt x="415955" y="286727"/>
                  <a:pt x="417395" y="289607"/>
                  <a:pt x="418836" y="289607"/>
                </a:cubicBezTo>
                <a:cubicBezTo>
                  <a:pt x="440444" y="292846"/>
                  <a:pt x="451608" y="313364"/>
                  <a:pt x="470695" y="319843"/>
                </a:cubicBezTo>
                <a:cubicBezTo>
                  <a:pt x="498425" y="329201"/>
                  <a:pt x="516432" y="350798"/>
                  <a:pt x="534799" y="371675"/>
                </a:cubicBezTo>
                <a:cubicBezTo>
                  <a:pt x="544882" y="383194"/>
                  <a:pt x="554246" y="395432"/>
                  <a:pt x="563969" y="407311"/>
                </a:cubicBezTo>
                <a:cubicBezTo>
                  <a:pt x="565770" y="409470"/>
                  <a:pt x="568291" y="410910"/>
                  <a:pt x="572253" y="414510"/>
                </a:cubicBezTo>
                <a:cubicBezTo>
                  <a:pt x="576214" y="404791"/>
                  <a:pt x="579455" y="396872"/>
                  <a:pt x="581976" y="390753"/>
                </a:cubicBezTo>
                <a:cubicBezTo>
                  <a:pt x="591700" y="389313"/>
                  <a:pt x="599983" y="388233"/>
                  <a:pt x="607906" y="386793"/>
                </a:cubicBezTo>
                <a:cubicBezTo>
                  <a:pt x="621231" y="383914"/>
                  <a:pt x="634196" y="380674"/>
                  <a:pt x="645720" y="378155"/>
                </a:cubicBezTo>
                <a:cubicBezTo>
                  <a:pt x="659045" y="404431"/>
                  <a:pt x="670569" y="378155"/>
                  <a:pt x="685695" y="381034"/>
                </a:cubicBezTo>
                <a:cubicBezTo>
                  <a:pt x="685695" y="387513"/>
                  <a:pt x="686055" y="394712"/>
                  <a:pt x="685695" y="401911"/>
                </a:cubicBezTo>
                <a:cubicBezTo>
                  <a:pt x="684974" y="409830"/>
                  <a:pt x="688576" y="413430"/>
                  <a:pt x="696139" y="413430"/>
                </a:cubicBezTo>
                <a:cubicBezTo>
                  <a:pt x="697579" y="413430"/>
                  <a:pt x="699380" y="413070"/>
                  <a:pt x="699740" y="413790"/>
                </a:cubicBezTo>
                <a:cubicBezTo>
                  <a:pt x="709464" y="421709"/>
                  <a:pt x="719547" y="421709"/>
                  <a:pt x="730711" y="418109"/>
                </a:cubicBezTo>
                <a:cubicBezTo>
                  <a:pt x="733232" y="417029"/>
                  <a:pt x="737914" y="421349"/>
                  <a:pt x="740435" y="424228"/>
                </a:cubicBezTo>
                <a:cubicBezTo>
                  <a:pt x="757001" y="440786"/>
                  <a:pt x="773567" y="456624"/>
                  <a:pt x="794455" y="467782"/>
                </a:cubicBezTo>
                <a:cubicBezTo>
                  <a:pt x="806700" y="473901"/>
                  <a:pt x="806340" y="481100"/>
                  <a:pt x="796976" y="490819"/>
                </a:cubicBezTo>
                <a:cubicBezTo>
                  <a:pt x="794095" y="494058"/>
                  <a:pt x="792654" y="499098"/>
                  <a:pt x="790854" y="503057"/>
                </a:cubicBezTo>
                <a:cubicBezTo>
                  <a:pt x="794455" y="504857"/>
                  <a:pt x="798417" y="507737"/>
                  <a:pt x="802378" y="508456"/>
                </a:cubicBezTo>
                <a:cubicBezTo>
                  <a:pt x="813182" y="510616"/>
                  <a:pt x="824706" y="510616"/>
                  <a:pt x="834790" y="513856"/>
                </a:cubicBezTo>
                <a:cubicBezTo>
                  <a:pt x="839832" y="515295"/>
                  <a:pt x="844154" y="521415"/>
                  <a:pt x="846675" y="526454"/>
                </a:cubicBezTo>
                <a:cubicBezTo>
                  <a:pt x="850636" y="533293"/>
                  <a:pt x="852437" y="541212"/>
                  <a:pt x="855678" y="550931"/>
                </a:cubicBezTo>
                <a:cubicBezTo>
                  <a:pt x="863961" y="539772"/>
                  <a:pt x="870443" y="531493"/>
                  <a:pt x="876205" y="522854"/>
                </a:cubicBezTo>
                <a:cubicBezTo>
                  <a:pt x="887010" y="505217"/>
                  <a:pt x="902496" y="506657"/>
                  <a:pt x="914020" y="518895"/>
                </a:cubicBezTo>
                <a:cubicBezTo>
                  <a:pt x="932387" y="538332"/>
                  <a:pt x="954715" y="543372"/>
                  <a:pt x="978844" y="545531"/>
                </a:cubicBezTo>
                <a:cubicBezTo>
                  <a:pt x="982445" y="545891"/>
                  <a:pt x="986767" y="542292"/>
                  <a:pt x="990368" y="539412"/>
                </a:cubicBezTo>
                <a:cubicBezTo>
                  <a:pt x="994690" y="536533"/>
                  <a:pt x="996490" y="528254"/>
                  <a:pt x="1003693" y="533653"/>
                </a:cubicBezTo>
                <a:cubicBezTo>
                  <a:pt x="1009815" y="538332"/>
                  <a:pt x="1015217" y="543372"/>
                  <a:pt x="1010896" y="552370"/>
                </a:cubicBezTo>
                <a:cubicBezTo>
                  <a:pt x="1008015" y="558489"/>
                  <a:pt x="1006214" y="564969"/>
                  <a:pt x="1004053" y="571088"/>
                </a:cubicBezTo>
                <a:cubicBezTo>
                  <a:pt x="1005134" y="571808"/>
                  <a:pt x="1006214" y="572528"/>
                  <a:pt x="1007295" y="572887"/>
                </a:cubicBezTo>
                <a:cubicBezTo>
                  <a:pt x="1009095" y="570728"/>
                  <a:pt x="1011256" y="568568"/>
                  <a:pt x="1013057" y="566408"/>
                </a:cubicBezTo>
                <a:cubicBezTo>
                  <a:pt x="1021340" y="556690"/>
                  <a:pt x="1029983" y="546611"/>
                  <a:pt x="1038986" y="537252"/>
                </a:cubicBezTo>
                <a:cubicBezTo>
                  <a:pt x="1044028" y="531853"/>
                  <a:pt x="1051591" y="528614"/>
                  <a:pt x="1049430" y="518535"/>
                </a:cubicBezTo>
                <a:cubicBezTo>
                  <a:pt x="1049070" y="516015"/>
                  <a:pt x="1057713" y="512056"/>
                  <a:pt x="1064556" y="506657"/>
                </a:cubicBezTo>
                <a:cubicBezTo>
                  <a:pt x="1059874" y="501617"/>
                  <a:pt x="1054472" y="494778"/>
                  <a:pt x="1047990" y="489739"/>
                </a:cubicBezTo>
                <a:cubicBezTo>
                  <a:pt x="1039346" y="482180"/>
                  <a:pt x="1038266" y="475341"/>
                  <a:pt x="1043668" y="465262"/>
                </a:cubicBezTo>
                <a:cubicBezTo>
                  <a:pt x="1051231" y="449065"/>
                  <a:pt x="1060594" y="435027"/>
                  <a:pt x="1076800" y="427108"/>
                </a:cubicBezTo>
                <a:cubicBezTo>
                  <a:pt x="1086524" y="422428"/>
                  <a:pt x="1092286" y="424948"/>
                  <a:pt x="1092646" y="435387"/>
                </a:cubicBezTo>
                <a:cubicBezTo>
                  <a:pt x="1094087" y="455904"/>
                  <a:pt x="1096608" y="477141"/>
                  <a:pt x="1082563" y="495858"/>
                </a:cubicBezTo>
                <a:cubicBezTo>
                  <a:pt x="1081122" y="498018"/>
                  <a:pt x="1079681" y="501977"/>
                  <a:pt x="1080402" y="504137"/>
                </a:cubicBezTo>
                <a:cubicBezTo>
                  <a:pt x="1083643" y="514936"/>
                  <a:pt x="1087965" y="525374"/>
                  <a:pt x="1092646" y="537252"/>
                </a:cubicBezTo>
                <a:cubicBezTo>
                  <a:pt x="1096608" y="535093"/>
                  <a:pt x="1101289" y="531853"/>
                  <a:pt x="1105971" y="529334"/>
                </a:cubicBezTo>
                <a:cubicBezTo>
                  <a:pt x="1114254" y="534733"/>
                  <a:pt x="1114614" y="541212"/>
                  <a:pt x="1112093" y="549851"/>
                </a:cubicBezTo>
                <a:cubicBezTo>
                  <a:pt x="1109933" y="556690"/>
                  <a:pt x="1109212" y="564609"/>
                  <a:pt x="1109212" y="572528"/>
                </a:cubicBezTo>
                <a:cubicBezTo>
                  <a:pt x="1108852" y="575047"/>
                  <a:pt x="1111373" y="577567"/>
                  <a:pt x="1113174" y="580086"/>
                </a:cubicBezTo>
                <a:cubicBezTo>
                  <a:pt x="1115335" y="579007"/>
                  <a:pt x="1118216" y="577927"/>
                  <a:pt x="1120016" y="576127"/>
                </a:cubicBezTo>
                <a:cubicBezTo>
                  <a:pt x="1131901" y="561729"/>
                  <a:pt x="1144506" y="548051"/>
                  <a:pt x="1155670" y="532573"/>
                </a:cubicBezTo>
                <a:cubicBezTo>
                  <a:pt x="1170435" y="512416"/>
                  <a:pt x="1174757" y="511696"/>
                  <a:pt x="1192043" y="530773"/>
                </a:cubicBezTo>
                <a:cubicBezTo>
                  <a:pt x="1199246" y="539052"/>
                  <a:pt x="1200686" y="546251"/>
                  <a:pt x="1192763" y="554170"/>
                </a:cubicBezTo>
                <a:cubicBezTo>
                  <a:pt x="1183400" y="563169"/>
                  <a:pt x="1179439" y="573247"/>
                  <a:pt x="1180519" y="586926"/>
                </a:cubicBezTo>
                <a:cubicBezTo>
                  <a:pt x="1182320" y="602043"/>
                  <a:pt x="1160712" y="616801"/>
                  <a:pt x="1145946" y="614282"/>
                </a:cubicBezTo>
                <a:cubicBezTo>
                  <a:pt x="1136583" y="612482"/>
                  <a:pt x="1126139" y="613202"/>
                  <a:pt x="1116055" y="613922"/>
                </a:cubicBezTo>
                <a:cubicBezTo>
                  <a:pt x="1113894" y="613922"/>
                  <a:pt x="1112093" y="618241"/>
                  <a:pt x="1110293" y="620401"/>
                </a:cubicBezTo>
                <a:cubicBezTo>
                  <a:pt x="1107772" y="624360"/>
                  <a:pt x="1105971" y="628680"/>
                  <a:pt x="1102370" y="631199"/>
                </a:cubicBezTo>
                <a:cubicBezTo>
                  <a:pt x="1088685" y="641998"/>
                  <a:pt x="1085804" y="641998"/>
                  <a:pt x="1071038" y="630839"/>
                </a:cubicBezTo>
                <a:cubicBezTo>
                  <a:pt x="1069598" y="630120"/>
                  <a:pt x="1067797" y="629400"/>
                  <a:pt x="1064556" y="630839"/>
                </a:cubicBezTo>
                <a:cubicBezTo>
                  <a:pt x="1070678" y="636959"/>
                  <a:pt x="1076800" y="643438"/>
                  <a:pt x="1082202" y="649197"/>
                </a:cubicBezTo>
                <a:cubicBezTo>
                  <a:pt x="1072839" y="676193"/>
                  <a:pt x="1050150" y="674393"/>
                  <a:pt x="1029623" y="676913"/>
                </a:cubicBezTo>
                <a:cubicBezTo>
                  <a:pt x="1024581" y="677633"/>
                  <a:pt x="1019179" y="677273"/>
                  <a:pt x="1014497" y="677633"/>
                </a:cubicBezTo>
                <a:cubicBezTo>
                  <a:pt x="1013777" y="679433"/>
                  <a:pt x="1013417" y="680512"/>
                  <a:pt x="1013417" y="680872"/>
                </a:cubicBezTo>
                <a:cubicBezTo>
                  <a:pt x="1015217" y="686632"/>
                  <a:pt x="1017018" y="692031"/>
                  <a:pt x="1018819" y="697430"/>
                </a:cubicBezTo>
                <a:cubicBezTo>
                  <a:pt x="1013417" y="698870"/>
                  <a:pt x="1007655" y="699950"/>
                  <a:pt x="1002253" y="701750"/>
                </a:cubicBezTo>
                <a:cubicBezTo>
                  <a:pt x="999732" y="702829"/>
                  <a:pt x="996851" y="704269"/>
                  <a:pt x="995050" y="706429"/>
                </a:cubicBezTo>
                <a:cubicBezTo>
                  <a:pt x="973082" y="731625"/>
                  <a:pt x="948953" y="755022"/>
                  <a:pt x="938149" y="788137"/>
                </a:cubicBezTo>
                <a:cubicBezTo>
                  <a:pt x="934908" y="797136"/>
                  <a:pt x="934547" y="803615"/>
                  <a:pt x="939229" y="812254"/>
                </a:cubicBezTo>
                <a:cubicBezTo>
                  <a:pt x="944991" y="822693"/>
                  <a:pt x="948233" y="834571"/>
                  <a:pt x="952914" y="846089"/>
                </a:cubicBezTo>
                <a:cubicBezTo>
                  <a:pt x="951474" y="846449"/>
                  <a:pt x="950393" y="847169"/>
                  <a:pt x="949313" y="848249"/>
                </a:cubicBezTo>
                <a:cubicBezTo>
                  <a:pt x="951474" y="848609"/>
                  <a:pt x="953995" y="849689"/>
                  <a:pt x="956156" y="849329"/>
                </a:cubicBezTo>
                <a:cubicBezTo>
                  <a:pt x="968400" y="848249"/>
                  <a:pt x="978484" y="852569"/>
                  <a:pt x="987487" y="860487"/>
                </a:cubicBezTo>
                <a:cubicBezTo>
                  <a:pt x="1008375" y="879205"/>
                  <a:pt x="1028182" y="898642"/>
                  <a:pt x="1054472" y="909081"/>
                </a:cubicBezTo>
                <a:cubicBezTo>
                  <a:pt x="1064556" y="913040"/>
                  <a:pt x="1066356" y="920599"/>
                  <a:pt x="1062755" y="929958"/>
                </a:cubicBezTo>
                <a:cubicBezTo>
                  <a:pt x="1055552" y="949035"/>
                  <a:pt x="1056633" y="966673"/>
                  <a:pt x="1068877" y="983230"/>
                </a:cubicBezTo>
                <a:cubicBezTo>
                  <a:pt x="1071759" y="986830"/>
                  <a:pt x="1075720" y="991149"/>
                  <a:pt x="1079681" y="992589"/>
                </a:cubicBezTo>
                <a:cubicBezTo>
                  <a:pt x="1087244" y="996189"/>
                  <a:pt x="1093727" y="995469"/>
                  <a:pt x="1094447" y="985030"/>
                </a:cubicBezTo>
                <a:cubicBezTo>
                  <a:pt x="1095527" y="974951"/>
                  <a:pt x="1098048" y="964873"/>
                  <a:pt x="1098048" y="954794"/>
                </a:cubicBezTo>
                <a:cubicBezTo>
                  <a:pt x="1098408" y="931757"/>
                  <a:pt x="1109573" y="916640"/>
                  <a:pt x="1129020" y="906201"/>
                </a:cubicBezTo>
                <a:cubicBezTo>
                  <a:pt x="1149908" y="894683"/>
                  <a:pt x="1156750" y="881005"/>
                  <a:pt x="1149547" y="856168"/>
                </a:cubicBezTo>
                <a:cubicBezTo>
                  <a:pt x="1145586" y="841410"/>
                  <a:pt x="1148467" y="829172"/>
                  <a:pt x="1152068" y="815854"/>
                </a:cubicBezTo>
                <a:cubicBezTo>
                  <a:pt x="1158191" y="795696"/>
                  <a:pt x="1164673" y="775539"/>
                  <a:pt x="1170795" y="755382"/>
                </a:cubicBezTo>
                <a:cubicBezTo>
                  <a:pt x="1176557" y="734865"/>
                  <a:pt x="1177998" y="735585"/>
                  <a:pt x="1199246" y="737025"/>
                </a:cubicBezTo>
                <a:cubicBezTo>
                  <a:pt x="1234179" y="740264"/>
                  <a:pt x="1246423" y="768700"/>
                  <a:pt x="1264430" y="791017"/>
                </a:cubicBezTo>
                <a:cubicBezTo>
                  <a:pt x="1266231" y="793177"/>
                  <a:pt x="1265150" y="798936"/>
                  <a:pt x="1263710" y="802535"/>
                </a:cubicBezTo>
                <a:cubicBezTo>
                  <a:pt x="1259748" y="816574"/>
                  <a:pt x="1262990" y="829172"/>
                  <a:pt x="1269112" y="841410"/>
                </a:cubicBezTo>
                <a:cubicBezTo>
                  <a:pt x="1273073" y="849329"/>
                  <a:pt x="1278835" y="853288"/>
                  <a:pt x="1286758" y="848249"/>
                </a:cubicBezTo>
                <a:cubicBezTo>
                  <a:pt x="1295762" y="842130"/>
                  <a:pt x="1303685" y="835291"/>
                  <a:pt x="1311608" y="827732"/>
                </a:cubicBezTo>
                <a:cubicBezTo>
                  <a:pt x="1317010" y="822693"/>
                  <a:pt x="1320971" y="816214"/>
                  <a:pt x="1327093" y="808655"/>
                </a:cubicBezTo>
                <a:cubicBezTo>
                  <a:pt x="1335376" y="821973"/>
                  <a:pt x="1336817" y="833851"/>
                  <a:pt x="1337897" y="846449"/>
                </a:cubicBezTo>
                <a:cubicBezTo>
                  <a:pt x="1338258" y="853288"/>
                  <a:pt x="1340778" y="859768"/>
                  <a:pt x="1342219" y="866607"/>
                </a:cubicBezTo>
                <a:cubicBezTo>
                  <a:pt x="1344380" y="874525"/>
                  <a:pt x="1347621" y="882804"/>
                  <a:pt x="1347981" y="890723"/>
                </a:cubicBezTo>
                <a:cubicBezTo>
                  <a:pt x="1348341" y="910520"/>
                  <a:pt x="1352663" y="927438"/>
                  <a:pt x="1372830" y="937157"/>
                </a:cubicBezTo>
                <a:cubicBezTo>
                  <a:pt x="1385795" y="943276"/>
                  <a:pt x="1385075" y="947955"/>
                  <a:pt x="1372830" y="955154"/>
                </a:cubicBezTo>
                <a:cubicBezTo>
                  <a:pt x="1368869" y="957674"/>
                  <a:pt x="1364547" y="959834"/>
                  <a:pt x="1360946" y="963793"/>
                </a:cubicBezTo>
                <a:cubicBezTo>
                  <a:pt x="1363107" y="963433"/>
                  <a:pt x="1365628" y="963793"/>
                  <a:pt x="1367068" y="963073"/>
                </a:cubicBezTo>
                <a:cubicBezTo>
                  <a:pt x="1380033" y="954074"/>
                  <a:pt x="1391197" y="959834"/>
                  <a:pt x="1401641" y="967393"/>
                </a:cubicBezTo>
                <a:cubicBezTo>
                  <a:pt x="1411725" y="974592"/>
                  <a:pt x="1407763" y="1001228"/>
                  <a:pt x="1396239" y="1006987"/>
                </a:cubicBezTo>
                <a:cubicBezTo>
                  <a:pt x="1380033" y="1014906"/>
                  <a:pt x="1363827" y="1022465"/>
                  <a:pt x="1347981" y="1030024"/>
                </a:cubicBezTo>
                <a:cubicBezTo>
                  <a:pt x="1344380" y="1031464"/>
                  <a:pt x="1340778" y="1032543"/>
                  <a:pt x="1337177" y="1032184"/>
                </a:cubicBezTo>
                <a:cubicBezTo>
                  <a:pt x="1320971" y="1031824"/>
                  <a:pt x="1304405" y="1032543"/>
                  <a:pt x="1288199" y="1030024"/>
                </a:cubicBezTo>
                <a:cubicBezTo>
                  <a:pt x="1272353" y="1027864"/>
                  <a:pt x="1258308" y="1030384"/>
                  <a:pt x="1245703" y="1040462"/>
                </a:cubicBezTo>
                <a:cubicBezTo>
                  <a:pt x="1233819" y="1049461"/>
                  <a:pt x="1221574" y="1057740"/>
                  <a:pt x="1209330" y="1066379"/>
                </a:cubicBezTo>
                <a:cubicBezTo>
                  <a:pt x="1210050" y="1067459"/>
                  <a:pt x="1210770" y="1068538"/>
                  <a:pt x="1211490" y="1069978"/>
                </a:cubicBezTo>
                <a:cubicBezTo>
                  <a:pt x="1216172" y="1067459"/>
                  <a:pt x="1221934" y="1066019"/>
                  <a:pt x="1226616" y="1062779"/>
                </a:cubicBezTo>
                <a:cubicBezTo>
                  <a:pt x="1238500" y="1054860"/>
                  <a:pt x="1252186" y="1055220"/>
                  <a:pt x="1265511" y="1057020"/>
                </a:cubicBezTo>
                <a:cubicBezTo>
                  <a:pt x="1268031" y="1057380"/>
                  <a:pt x="1271993" y="1059540"/>
                  <a:pt x="1272713" y="1061699"/>
                </a:cubicBezTo>
                <a:cubicBezTo>
                  <a:pt x="1273794" y="1064219"/>
                  <a:pt x="1272353" y="1067819"/>
                  <a:pt x="1270913" y="1070698"/>
                </a:cubicBezTo>
                <a:cubicBezTo>
                  <a:pt x="1268752" y="1074298"/>
                  <a:pt x="1262629" y="1078617"/>
                  <a:pt x="1263350" y="1080777"/>
                </a:cubicBezTo>
                <a:cubicBezTo>
                  <a:pt x="1267311" y="1090855"/>
                  <a:pt x="1271273" y="1101294"/>
                  <a:pt x="1278115" y="1109213"/>
                </a:cubicBezTo>
                <a:cubicBezTo>
                  <a:pt x="1284237" y="1116052"/>
                  <a:pt x="1293961" y="1120011"/>
                  <a:pt x="1305125" y="1127570"/>
                </a:cubicBezTo>
                <a:cubicBezTo>
                  <a:pt x="1284598" y="1137289"/>
                  <a:pt x="1266951" y="1145928"/>
                  <a:pt x="1248944" y="1154207"/>
                </a:cubicBezTo>
                <a:cubicBezTo>
                  <a:pt x="1247144" y="1155286"/>
                  <a:pt x="1242822" y="1153487"/>
                  <a:pt x="1242102" y="1151687"/>
                </a:cubicBezTo>
                <a:cubicBezTo>
                  <a:pt x="1241021" y="1149887"/>
                  <a:pt x="1242462" y="1145928"/>
                  <a:pt x="1243902" y="1144488"/>
                </a:cubicBezTo>
                <a:cubicBezTo>
                  <a:pt x="1247504" y="1140888"/>
                  <a:pt x="1252186" y="1137649"/>
                  <a:pt x="1256507" y="1134769"/>
                </a:cubicBezTo>
                <a:cubicBezTo>
                  <a:pt x="1259748" y="1132969"/>
                  <a:pt x="1263350" y="1131530"/>
                  <a:pt x="1267311" y="1130090"/>
                </a:cubicBezTo>
                <a:cubicBezTo>
                  <a:pt x="1265511" y="1127930"/>
                  <a:pt x="1264070" y="1126130"/>
                  <a:pt x="1262629" y="1124331"/>
                </a:cubicBezTo>
                <a:cubicBezTo>
                  <a:pt x="1256147" y="1126130"/>
                  <a:pt x="1249304" y="1127570"/>
                  <a:pt x="1243182" y="1129730"/>
                </a:cubicBezTo>
                <a:cubicBezTo>
                  <a:pt x="1230217" y="1134769"/>
                  <a:pt x="1217613" y="1140528"/>
                  <a:pt x="1204288" y="1144848"/>
                </a:cubicBezTo>
                <a:cubicBezTo>
                  <a:pt x="1185561" y="1150607"/>
                  <a:pt x="1178718" y="1167165"/>
                  <a:pt x="1170795" y="1181923"/>
                </a:cubicBezTo>
                <a:cubicBezTo>
                  <a:pt x="1166474" y="1190921"/>
                  <a:pt x="1160712" y="1195961"/>
                  <a:pt x="1151708" y="1199200"/>
                </a:cubicBezTo>
                <a:cubicBezTo>
                  <a:pt x="1143785" y="1202080"/>
                  <a:pt x="1135862" y="1204959"/>
                  <a:pt x="1128300" y="1208919"/>
                </a:cubicBezTo>
                <a:cubicBezTo>
                  <a:pt x="1123618" y="1211798"/>
                  <a:pt x="1120377" y="1216478"/>
                  <a:pt x="1116415" y="1220437"/>
                </a:cubicBezTo>
                <a:cubicBezTo>
                  <a:pt x="1110653" y="1226556"/>
                  <a:pt x="1104531" y="1231956"/>
                  <a:pt x="1099489" y="1238435"/>
                </a:cubicBezTo>
                <a:cubicBezTo>
                  <a:pt x="1095167" y="1243834"/>
                  <a:pt x="1091566" y="1250313"/>
                  <a:pt x="1087604" y="1256792"/>
                </a:cubicBezTo>
                <a:cubicBezTo>
                  <a:pt x="1084003" y="1253913"/>
                  <a:pt x="1080762" y="1251033"/>
                  <a:pt x="1075360" y="1246714"/>
                </a:cubicBezTo>
                <a:cubicBezTo>
                  <a:pt x="1074279" y="1252473"/>
                  <a:pt x="1072839" y="1256432"/>
                  <a:pt x="1072839" y="1260392"/>
                </a:cubicBezTo>
                <a:cubicBezTo>
                  <a:pt x="1072839" y="1264711"/>
                  <a:pt x="1073919" y="1269031"/>
                  <a:pt x="1074640" y="1273710"/>
                </a:cubicBezTo>
                <a:cubicBezTo>
                  <a:pt x="1076800" y="1295307"/>
                  <a:pt x="1072839" y="1313304"/>
                  <a:pt x="1052311" y="1326263"/>
                </a:cubicBezTo>
                <a:cubicBezTo>
                  <a:pt x="1035385" y="1336701"/>
                  <a:pt x="1021340" y="1351459"/>
                  <a:pt x="1005134" y="1363337"/>
                </a:cubicBezTo>
                <a:cubicBezTo>
                  <a:pt x="986047" y="1377015"/>
                  <a:pt x="988207" y="1395733"/>
                  <a:pt x="990368" y="1415170"/>
                </a:cubicBezTo>
                <a:cubicBezTo>
                  <a:pt x="992169" y="1429928"/>
                  <a:pt x="995050" y="1445046"/>
                  <a:pt x="995770" y="1459804"/>
                </a:cubicBezTo>
                <a:cubicBezTo>
                  <a:pt x="996130" y="1464483"/>
                  <a:pt x="990728" y="1469523"/>
                  <a:pt x="987847" y="1474562"/>
                </a:cubicBezTo>
                <a:cubicBezTo>
                  <a:pt x="983886" y="1472042"/>
                  <a:pt x="978844" y="1470242"/>
                  <a:pt x="977043" y="1466643"/>
                </a:cubicBezTo>
                <a:cubicBezTo>
                  <a:pt x="971641" y="1457284"/>
                  <a:pt x="967680" y="1446846"/>
                  <a:pt x="963358" y="1437127"/>
                </a:cubicBezTo>
                <a:cubicBezTo>
                  <a:pt x="961918" y="1432088"/>
                  <a:pt x="961918" y="1426689"/>
                  <a:pt x="960117" y="1421289"/>
                </a:cubicBezTo>
                <a:cubicBezTo>
                  <a:pt x="956156" y="1410851"/>
                  <a:pt x="950393" y="1402212"/>
                  <a:pt x="937429" y="1401132"/>
                </a:cubicBezTo>
                <a:cubicBezTo>
                  <a:pt x="929145" y="1400412"/>
                  <a:pt x="920862" y="1398612"/>
                  <a:pt x="912939" y="1396453"/>
                </a:cubicBezTo>
                <a:cubicBezTo>
                  <a:pt x="893132" y="1391054"/>
                  <a:pt x="875125" y="1389974"/>
                  <a:pt x="858559" y="1406531"/>
                </a:cubicBezTo>
                <a:cubicBezTo>
                  <a:pt x="854958" y="1410491"/>
                  <a:pt x="845954" y="1410491"/>
                  <a:pt x="839832" y="1410131"/>
                </a:cubicBezTo>
                <a:cubicBezTo>
                  <a:pt x="825427" y="1409771"/>
                  <a:pt x="811021" y="1404372"/>
                  <a:pt x="797336" y="1407251"/>
                </a:cubicBezTo>
                <a:cubicBezTo>
                  <a:pt x="785812" y="1409771"/>
                  <a:pt x="773927" y="1418770"/>
                  <a:pt x="765644" y="1428128"/>
                </a:cubicBezTo>
                <a:cubicBezTo>
                  <a:pt x="746197" y="1449725"/>
                  <a:pt x="739715" y="1477082"/>
                  <a:pt x="737914" y="1506237"/>
                </a:cubicBezTo>
                <a:cubicBezTo>
                  <a:pt x="736834" y="1522435"/>
                  <a:pt x="736113" y="1538273"/>
                  <a:pt x="742236" y="1554111"/>
                </a:cubicBezTo>
                <a:cubicBezTo>
                  <a:pt x="751959" y="1578947"/>
                  <a:pt x="772487" y="1590106"/>
                  <a:pt x="798056" y="1589746"/>
                </a:cubicBezTo>
                <a:cubicBezTo>
                  <a:pt x="817864" y="1589746"/>
                  <a:pt x="826507" y="1579667"/>
                  <a:pt x="834790" y="1564549"/>
                </a:cubicBezTo>
                <a:cubicBezTo>
                  <a:pt x="848475" y="1540433"/>
                  <a:pt x="866842" y="1535393"/>
                  <a:pt x="890971" y="1548712"/>
                </a:cubicBezTo>
                <a:cubicBezTo>
                  <a:pt x="885929" y="1560230"/>
                  <a:pt x="880527" y="1571388"/>
                  <a:pt x="876205" y="1582907"/>
                </a:cubicBezTo>
                <a:cubicBezTo>
                  <a:pt x="871524" y="1594785"/>
                  <a:pt x="867922" y="1606663"/>
                  <a:pt x="863961" y="1618542"/>
                </a:cubicBezTo>
                <a:cubicBezTo>
                  <a:pt x="861800" y="1625381"/>
                  <a:pt x="864681" y="1628260"/>
                  <a:pt x="871524" y="1628980"/>
                </a:cubicBezTo>
                <a:cubicBezTo>
                  <a:pt x="887370" y="1630060"/>
                  <a:pt x="902856" y="1631860"/>
                  <a:pt x="917981" y="1634020"/>
                </a:cubicBezTo>
                <a:cubicBezTo>
                  <a:pt x="933107" y="1635819"/>
                  <a:pt x="936348" y="1639779"/>
                  <a:pt x="935628" y="1654537"/>
                </a:cubicBezTo>
                <a:cubicBezTo>
                  <a:pt x="935268" y="1661736"/>
                  <a:pt x="935628" y="1669655"/>
                  <a:pt x="933467" y="1676494"/>
                </a:cubicBezTo>
                <a:cubicBezTo>
                  <a:pt x="926264" y="1697371"/>
                  <a:pt x="933107" y="1713569"/>
                  <a:pt x="949313" y="1725807"/>
                </a:cubicBezTo>
                <a:cubicBezTo>
                  <a:pt x="955075" y="1730486"/>
                  <a:pt x="965519" y="1734446"/>
                  <a:pt x="971281" y="1731926"/>
                </a:cubicBezTo>
                <a:cubicBezTo>
                  <a:pt x="991088" y="1724007"/>
                  <a:pt x="1007655" y="1728327"/>
                  <a:pt x="1023861" y="1740565"/>
                </a:cubicBezTo>
                <a:cubicBezTo>
                  <a:pt x="1025301" y="1741285"/>
                  <a:pt x="1027102" y="1741645"/>
                  <a:pt x="1028542" y="1742365"/>
                </a:cubicBezTo>
                <a:cubicBezTo>
                  <a:pt x="1029983" y="1740925"/>
                  <a:pt x="1032144" y="1739485"/>
                  <a:pt x="1032504" y="1737685"/>
                </a:cubicBezTo>
                <a:cubicBezTo>
                  <a:pt x="1045109" y="1710689"/>
                  <a:pt x="1069958" y="1699890"/>
                  <a:pt x="1095167" y="1689452"/>
                </a:cubicBezTo>
                <a:cubicBezTo>
                  <a:pt x="1104171" y="1685852"/>
                  <a:pt x="1108132" y="1688372"/>
                  <a:pt x="1107412" y="1698451"/>
                </a:cubicBezTo>
                <a:cubicBezTo>
                  <a:pt x="1106331" y="1705650"/>
                  <a:pt x="1104531" y="1712489"/>
                  <a:pt x="1103810" y="1719688"/>
                </a:cubicBezTo>
                <a:cubicBezTo>
                  <a:pt x="1105251" y="1720768"/>
                  <a:pt x="1106691" y="1722207"/>
                  <a:pt x="1108132" y="1723287"/>
                </a:cubicBezTo>
                <a:cubicBezTo>
                  <a:pt x="1109212" y="1720408"/>
                  <a:pt x="1110293" y="1717528"/>
                  <a:pt x="1111733" y="1715008"/>
                </a:cubicBezTo>
                <a:cubicBezTo>
                  <a:pt x="1121097" y="1698811"/>
                  <a:pt x="1133702" y="1693771"/>
                  <a:pt x="1149908" y="1702410"/>
                </a:cubicBezTo>
                <a:cubicBezTo>
                  <a:pt x="1171876" y="1713209"/>
                  <a:pt x="1194924" y="1716448"/>
                  <a:pt x="1217973" y="1710329"/>
                </a:cubicBezTo>
                <a:cubicBezTo>
                  <a:pt x="1233819" y="1706370"/>
                  <a:pt x="1242102" y="1715728"/>
                  <a:pt x="1251825" y="1724007"/>
                </a:cubicBezTo>
                <a:cubicBezTo>
                  <a:pt x="1271273" y="1740205"/>
                  <a:pt x="1291080" y="1756043"/>
                  <a:pt x="1311968" y="1771161"/>
                </a:cubicBezTo>
                <a:cubicBezTo>
                  <a:pt x="1318450" y="1775840"/>
                  <a:pt x="1327454" y="1778000"/>
                  <a:pt x="1335737" y="1778000"/>
                </a:cubicBezTo>
                <a:cubicBezTo>
                  <a:pt x="1385435" y="1779799"/>
                  <a:pt x="1404882" y="1805716"/>
                  <a:pt x="1421088" y="1844590"/>
                </a:cubicBezTo>
                <a:cubicBezTo>
                  <a:pt x="1422169" y="1848190"/>
                  <a:pt x="1420008" y="1854309"/>
                  <a:pt x="1418207" y="1858268"/>
                </a:cubicBezTo>
                <a:cubicBezTo>
                  <a:pt x="1414966" y="1865107"/>
                  <a:pt x="1410644" y="1871227"/>
                  <a:pt x="1404882" y="1880225"/>
                </a:cubicBezTo>
                <a:cubicBezTo>
                  <a:pt x="1414606" y="1877706"/>
                  <a:pt x="1421088" y="1874106"/>
                  <a:pt x="1427211" y="1874106"/>
                </a:cubicBezTo>
                <a:cubicBezTo>
                  <a:pt x="1432252" y="1873746"/>
                  <a:pt x="1436934" y="1877346"/>
                  <a:pt x="1441976" y="1879505"/>
                </a:cubicBezTo>
                <a:cubicBezTo>
                  <a:pt x="1439815" y="1884185"/>
                  <a:pt x="1438015" y="1888864"/>
                  <a:pt x="1435854" y="1893544"/>
                </a:cubicBezTo>
                <a:cubicBezTo>
                  <a:pt x="1434773" y="1895703"/>
                  <a:pt x="1432613" y="1897503"/>
                  <a:pt x="1431172" y="1899663"/>
                </a:cubicBezTo>
                <a:cubicBezTo>
                  <a:pt x="1431892" y="1900383"/>
                  <a:pt x="1432613" y="1900743"/>
                  <a:pt x="1432973" y="1901822"/>
                </a:cubicBezTo>
                <a:cubicBezTo>
                  <a:pt x="1438735" y="1897503"/>
                  <a:pt x="1444857" y="1893544"/>
                  <a:pt x="1449899" y="1888864"/>
                </a:cubicBezTo>
                <a:cubicBezTo>
                  <a:pt x="1456381" y="1882745"/>
                  <a:pt x="1463224" y="1882025"/>
                  <a:pt x="1471147" y="1884905"/>
                </a:cubicBezTo>
                <a:cubicBezTo>
                  <a:pt x="1484472" y="1889584"/>
                  <a:pt x="1499958" y="1890304"/>
                  <a:pt x="1506440" y="1906142"/>
                </a:cubicBezTo>
                <a:cubicBezTo>
                  <a:pt x="1507160" y="1907942"/>
                  <a:pt x="1512922" y="1908661"/>
                  <a:pt x="1516164" y="1908661"/>
                </a:cubicBezTo>
                <a:cubicBezTo>
                  <a:pt x="1526247" y="1909021"/>
                  <a:pt x="1536691" y="1909021"/>
                  <a:pt x="1546775" y="1909021"/>
                </a:cubicBezTo>
                <a:cubicBezTo>
                  <a:pt x="1583509" y="1910461"/>
                  <a:pt x="1608718" y="1935298"/>
                  <a:pt x="1637169" y="1952935"/>
                </a:cubicBezTo>
                <a:cubicBezTo>
                  <a:pt x="1646172" y="1958694"/>
                  <a:pt x="1649053" y="1980291"/>
                  <a:pt x="1644371" y="1990370"/>
                </a:cubicBezTo>
                <a:cubicBezTo>
                  <a:pt x="1633927" y="2013047"/>
                  <a:pt x="1618802" y="2032844"/>
                  <a:pt x="1604757" y="2053361"/>
                </a:cubicBezTo>
                <a:cubicBezTo>
                  <a:pt x="1595033" y="2067399"/>
                  <a:pt x="1593232" y="2087197"/>
                  <a:pt x="1589271" y="2104834"/>
                </a:cubicBezTo>
                <a:cubicBezTo>
                  <a:pt x="1584229" y="2126431"/>
                  <a:pt x="1581708" y="2148388"/>
                  <a:pt x="1577026" y="2169625"/>
                </a:cubicBezTo>
                <a:cubicBezTo>
                  <a:pt x="1570544" y="2198421"/>
                  <a:pt x="1550737" y="2210659"/>
                  <a:pt x="1523006" y="2220378"/>
                </a:cubicBezTo>
                <a:cubicBezTo>
                  <a:pt x="1481231" y="2234776"/>
                  <a:pt x="1461423" y="2250974"/>
                  <a:pt x="1458182" y="2295608"/>
                </a:cubicBezTo>
                <a:cubicBezTo>
                  <a:pt x="1456742" y="2312525"/>
                  <a:pt x="1449539" y="2331603"/>
                  <a:pt x="1430092" y="2339881"/>
                </a:cubicBezTo>
                <a:cubicBezTo>
                  <a:pt x="1427211" y="2340961"/>
                  <a:pt x="1425050" y="2343841"/>
                  <a:pt x="1423609" y="2346360"/>
                </a:cubicBezTo>
                <a:cubicBezTo>
                  <a:pt x="1416046" y="2361478"/>
                  <a:pt x="1403802" y="2373717"/>
                  <a:pt x="1401641" y="2393154"/>
                </a:cubicBezTo>
                <a:cubicBezTo>
                  <a:pt x="1400201" y="2408632"/>
                  <a:pt x="1387596" y="2419430"/>
                  <a:pt x="1368869" y="2417271"/>
                </a:cubicBezTo>
                <a:cubicBezTo>
                  <a:pt x="1358065" y="2415831"/>
                  <a:pt x="1347621" y="2413671"/>
                  <a:pt x="1338258" y="2411871"/>
                </a:cubicBezTo>
                <a:cubicBezTo>
                  <a:pt x="1342939" y="2421950"/>
                  <a:pt x="1347981" y="2432028"/>
                  <a:pt x="1351943" y="2442467"/>
                </a:cubicBezTo>
                <a:cubicBezTo>
                  <a:pt x="1359505" y="2462624"/>
                  <a:pt x="1349422" y="2479902"/>
                  <a:pt x="1327814" y="2484581"/>
                </a:cubicBezTo>
                <a:cubicBezTo>
                  <a:pt x="1317730" y="2486741"/>
                  <a:pt x="1306926" y="2489261"/>
                  <a:pt x="1296842" y="2490340"/>
                </a:cubicBezTo>
                <a:cubicBezTo>
                  <a:pt x="1289639" y="2491420"/>
                  <a:pt x="1286398" y="2494660"/>
                  <a:pt x="1286758" y="2501499"/>
                </a:cubicBezTo>
                <a:cubicBezTo>
                  <a:pt x="1286758" y="2502219"/>
                  <a:pt x="1286758" y="2503299"/>
                  <a:pt x="1286758" y="2504018"/>
                </a:cubicBezTo>
                <a:cubicBezTo>
                  <a:pt x="1284598" y="2530295"/>
                  <a:pt x="1288919" y="2526695"/>
                  <a:pt x="1261909" y="2529575"/>
                </a:cubicBezTo>
                <a:cubicBezTo>
                  <a:pt x="1252906" y="2530655"/>
                  <a:pt x="1250385" y="2534254"/>
                  <a:pt x="1252906" y="2541813"/>
                </a:cubicBezTo>
                <a:cubicBezTo>
                  <a:pt x="1262629" y="2571329"/>
                  <a:pt x="1254346" y="2596886"/>
                  <a:pt x="1235980" y="2619562"/>
                </a:cubicBezTo>
                <a:cubicBezTo>
                  <a:pt x="1230938" y="2625682"/>
                  <a:pt x="1232378" y="2630361"/>
                  <a:pt x="1237420" y="2635400"/>
                </a:cubicBezTo>
                <a:cubicBezTo>
                  <a:pt x="1260829" y="2659517"/>
                  <a:pt x="1260829" y="2659517"/>
                  <a:pt x="1246063" y="2689033"/>
                </a:cubicBezTo>
                <a:cubicBezTo>
                  <a:pt x="1243902" y="2693712"/>
                  <a:pt x="1242102" y="2698391"/>
                  <a:pt x="1238861" y="2702351"/>
                </a:cubicBezTo>
                <a:cubicBezTo>
                  <a:pt x="1230217" y="2713869"/>
                  <a:pt x="1229497" y="2726827"/>
                  <a:pt x="1233459" y="2740146"/>
                </a:cubicBezTo>
                <a:cubicBezTo>
                  <a:pt x="1235619" y="2748424"/>
                  <a:pt x="1233819" y="2754184"/>
                  <a:pt x="1228777" y="2760663"/>
                </a:cubicBezTo>
                <a:cubicBezTo>
                  <a:pt x="1221934" y="2768582"/>
                  <a:pt x="1216172" y="2776860"/>
                  <a:pt x="1208249" y="2786219"/>
                </a:cubicBezTo>
                <a:cubicBezTo>
                  <a:pt x="1205368" y="2767142"/>
                  <a:pt x="1192403" y="2767142"/>
                  <a:pt x="1179439" y="2767862"/>
                </a:cubicBezTo>
                <a:cubicBezTo>
                  <a:pt x="1180159" y="2751304"/>
                  <a:pt x="1178718" y="2752384"/>
                  <a:pt x="1168274" y="2739786"/>
                </a:cubicBezTo>
                <a:cubicBezTo>
                  <a:pt x="1159991" y="2729707"/>
                  <a:pt x="1155310" y="2716749"/>
                  <a:pt x="1147747" y="2703431"/>
                </a:cubicBezTo>
                <a:cubicBezTo>
                  <a:pt x="1147387" y="2703431"/>
                  <a:pt x="1143785" y="2702711"/>
                  <a:pt x="1140544" y="2701991"/>
                </a:cubicBezTo>
                <a:cubicBezTo>
                  <a:pt x="1141624" y="2698751"/>
                  <a:pt x="1141624" y="2695152"/>
                  <a:pt x="1143065" y="2692272"/>
                </a:cubicBezTo>
                <a:cubicBezTo>
                  <a:pt x="1150628" y="2679314"/>
                  <a:pt x="1147747" y="2664916"/>
                  <a:pt x="1134422" y="2649078"/>
                </a:cubicBezTo>
                <a:cubicBezTo>
                  <a:pt x="1131181" y="2645479"/>
                  <a:pt x="1129380" y="2640439"/>
                  <a:pt x="1126499" y="2635040"/>
                </a:cubicBezTo>
                <a:cubicBezTo>
                  <a:pt x="1142705" y="2632881"/>
                  <a:pt x="1151708" y="2618123"/>
                  <a:pt x="1150268" y="2600485"/>
                </a:cubicBezTo>
                <a:cubicBezTo>
                  <a:pt x="1148827" y="2586807"/>
                  <a:pt x="1147747" y="2572769"/>
                  <a:pt x="1145226" y="2559091"/>
                </a:cubicBezTo>
                <a:cubicBezTo>
                  <a:pt x="1144506" y="2554771"/>
                  <a:pt x="1140544" y="2549732"/>
                  <a:pt x="1136583" y="2547572"/>
                </a:cubicBezTo>
                <a:cubicBezTo>
                  <a:pt x="1129020" y="2543253"/>
                  <a:pt x="1125418" y="2538214"/>
                  <a:pt x="1126139" y="2529935"/>
                </a:cubicBezTo>
                <a:cubicBezTo>
                  <a:pt x="1126859" y="2511937"/>
                  <a:pt x="1126499" y="2493940"/>
                  <a:pt x="1119296" y="2476662"/>
                </a:cubicBezTo>
                <a:cubicBezTo>
                  <a:pt x="1118216" y="2473783"/>
                  <a:pt x="1119296" y="2469463"/>
                  <a:pt x="1120016" y="2465864"/>
                </a:cubicBezTo>
                <a:cubicBezTo>
                  <a:pt x="1123618" y="2451106"/>
                  <a:pt x="1128300" y="2435988"/>
                  <a:pt x="1130820" y="2420870"/>
                </a:cubicBezTo>
                <a:cubicBezTo>
                  <a:pt x="1132981" y="2409712"/>
                  <a:pt x="1133341" y="2398553"/>
                  <a:pt x="1133341" y="2387035"/>
                </a:cubicBezTo>
                <a:cubicBezTo>
                  <a:pt x="1134062" y="2348520"/>
                  <a:pt x="1135142" y="2310365"/>
                  <a:pt x="1134782" y="2272211"/>
                </a:cubicBezTo>
                <a:cubicBezTo>
                  <a:pt x="1134422" y="2236216"/>
                  <a:pt x="1133341" y="2200221"/>
                  <a:pt x="1130820" y="2164586"/>
                </a:cubicBezTo>
                <a:cubicBezTo>
                  <a:pt x="1129380" y="2146948"/>
                  <a:pt x="1112814" y="2139389"/>
                  <a:pt x="1100929" y="2128951"/>
                </a:cubicBezTo>
                <a:cubicBezTo>
                  <a:pt x="1097328" y="2125711"/>
                  <a:pt x="1093006" y="2123192"/>
                  <a:pt x="1088685" y="2121392"/>
                </a:cubicBezTo>
                <a:cubicBezTo>
                  <a:pt x="1044388" y="2101235"/>
                  <a:pt x="1028182" y="2058761"/>
                  <a:pt x="1008015" y="2020246"/>
                </a:cubicBezTo>
                <a:cubicBezTo>
                  <a:pt x="998291" y="2001528"/>
                  <a:pt x="988568" y="1983531"/>
                  <a:pt x="972001" y="1969853"/>
                </a:cubicBezTo>
                <a:cubicBezTo>
                  <a:pt x="963358" y="1962654"/>
                  <a:pt x="961197" y="1945736"/>
                  <a:pt x="966960" y="1936018"/>
                </a:cubicBezTo>
                <a:cubicBezTo>
                  <a:pt x="973082" y="1925219"/>
                  <a:pt x="974162" y="1916580"/>
                  <a:pt x="970921" y="1903262"/>
                </a:cubicBezTo>
                <a:cubicBezTo>
                  <a:pt x="967680" y="1891744"/>
                  <a:pt x="975603" y="1875906"/>
                  <a:pt x="981725" y="1863668"/>
                </a:cubicBezTo>
                <a:cubicBezTo>
                  <a:pt x="987847" y="1852149"/>
                  <a:pt x="997931" y="1842071"/>
                  <a:pt x="1007295" y="1832352"/>
                </a:cubicBezTo>
                <a:cubicBezTo>
                  <a:pt x="1024581" y="1814715"/>
                  <a:pt x="1022780" y="1794197"/>
                  <a:pt x="1017378" y="1772960"/>
                </a:cubicBezTo>
                <a:cubicBezTo>
                  <a:pt x="1015217" y="1763962"/>
                  <a:pt x="1010536" y="1755683"/>
                  <a:pt x="1006574" y="1747044"/>
                </a:cubicBezTo>
                <a:cubicBezTo>
                  <a:pt x="1000812" y="1734806"/>
                  <a:pt x="990368" y="1733366"/>
                  <a:pt x="983886" y="1744884"/>
                </a:cubicBezTo>
                <a:cubicBezTo>
                  <a:pt x="977043" y="1757123"/>
                  <a:pt x="970201" y="1755323"/>
                  <a:pt x="959037" y="1751723"/>
                </a:cubicBezTo>
                <a:cubicBezTo>
                  <a:pt x="936348" y="1745244"/>
                  <a:pt x="919782" y="1730126"/>
                  <a:pt x="902856" y="1716088"/>
                </a:cubicBezTo>
                <a:cubicBezTo>
                  <a:pt x="893852" y="1708529"/>
                  <a:pt x="888810" y="1696291"/>
                  <a:pt x="882688" y="1685852"/>
                </a:cubicBezTo>
                <a:cubicBezTo>
                  <a:pt x="876926" y="1676854"/>
                  <a:pt x="869363" y="1672534"/>
                  <a:pt x="858559" y="1670735"/>
                </a:cubicBezTo>
                <a:cubicBezTo>
                  <a:pt x="831189" y="1666415"/>
                  <a:pt x="805619" y="1657776"/>
                  <a:pt x="786172" y="1636179"/>
                </a:cubicBezTo>
                <a:cubicBezTo>
                  <a:pt x="780410" y="1629700"/>
                  <a:pt x="772847" y="1625381"/>
                  <a:pt x="764564" y="1628980"/>
                </a:cubicBezTo>
                <a:cubicBezTo>
                  <a:pt x="744036" y="1636899"/>
                  <a:pt x="725309" y="1628260"/>
                  <a:pt x="707663" y="1621061"/>
                </a:cubicBezTo>
                <a:cubicBezTo>
                  <a:pt x="684254" y="1610983"/>
                  <a:pt x="661566" y="1598745"/>
                  <a:pt x="638877" y="1586506"/>
                </a:cubicBezTo>
                <a:cubicBezTo>
                  <a:pt x="624112" y="1578587"/>
                  <a:pt x="619070" y="1563469"/>
                  <a:pt x="617990" y="1548712"/>
                </a:cubicBezTo>
                <a:cubicBezTo>
                  <a:pt x="616909" y="1536473"/>
                  <a:pt x="614748" y="1526035"/>
                  <a:pt x="607906" y="1516676"/>
                </a:cubicBezTo>
                <a:cubicBezTo>
                  <a:pt x="598182" y="1502278"/>
                  <a:pt x="587378" y="1488240"/>
                  <a:pt x="578375" y="1473482"/>
                </a:cubicBezTo>
                <a:cubicBezTo>
                  <a:pt x="562169" y="1446486"/>
                  <a:pt x="547043" y="1419490"/>
                  <a:pt x="531557" y="1392493"/>
                </a:cubicBezTo>
                <a:cubicBezTo>
                  <a:pt x="528316" y="1386734"/>
                  <a:pt x="526156" y="1380255"/>
                  <a:pt x="522555" y="1374856"/>
                </a:cubicBezTo>
                <a:cubicBezTo>
                  <a:pt x="520033" y="1371976"/>
                  <a:pt x="516072" y="1370536"/>
                  <a:pt x="512831" y="1368017"/>
                </a:cubicBezTo>
                <a:cubicBezTo>
                  <a:pt x="511030" y="1372696"/>
                  <a:pt x="507069" y="1377735"/>
                  <a:pt x="508149" y="1381695"/>
                </a:cubicBezTo>
                <a:cubicBezTo>
                  <a:pt x="511750" y="1393933"/>
                  <a:pt x="517512" y="1405811"/>
                  <a:pt x="522555" y="1418050"/>
                </a:cubicBezTo>
                <a:cubicBezTo>
                  <a:pt x="530477" y="1437847"/>
                  <a:pt x="538401" y="1458004"/>
                  <a:pt x="546683" y="1477801"/>
                </a:cubicBezTo>
                <a:cubicBezTo>
                  <a:pt x="550284" y="1486080"/>
                  <a:pt x="554246" y="1493999"/>
                  <a:pt x="557848" y="1501918"/>
                </a:cubicBezTo>
                <a:lnTo>
                  <a:pt x="555687" y="1504798"/>
                </a:lnTo>
                <a:cubicBezTo>
                  <a:pt x="551005" y="1501918"/>
                  <a:pt x="545243" y="1499758"/>
                  <a:pt x="542002" y="1495439"/>
                </a:cubicBezTo>
                <a:cubicBezTo>
                  <a:pt x="535880" y="1486080"/>
                  <a:pt x="531557" y="1475642"/>
                  <a:pt x="526156" y="1465563"/>
                </a:cubicBezTo>
                <a:cubicBezTo>
                  <a:pt x="524715" y="1462684"/>
                  <a:pt x="523275" y="1459444"/>
                  <a:pt x="521114" y="1457284"/>
                </a:cubicBezTo>
                <a:cubicBezTo>
                  <a:pt x="509230" y="1448645"/>
                  <a:pt x="504908" y="1435327"/>
                  <a:pt x="500226" y="1422009"/>
                </a:cubicBezTo>
                <a:cubicBezTo>
                  <a:pt x="490862" y="1392493"/>
                  <a:pt x="481499" y="1362977"/>
                  <a:pt x="470695" y="1334181"/>
                </a:cubicBezTo>
                <a:cubicBezTo>
                  <a:pt x="468174" y="1326982"/>
                  <a:pt x="460611" y="1320503"/>
                  <a:pt x="453769" y="1315824"/>
                </a:cubicBezTo>
                <a:cubicBezTo>
                  <a:pt x="439003" y="1305025"/>
                  <a:pt x="426038" y="1293147"/>
                  <a:pt x="422077" y="1274070"/>
                </a:cubicBezTo>
                <a:cubicBezTo>
                  <a:pt x="421717" y="1272630"/>
                  <a:pt x="420637" y="1270830"/>
                  <a:pt x="420637" y="1269390"/>
                </a:cubicBezTo>
                <a:cubicBezTo>
                  <a:pt x="422077" y="1245634"/>
                  <a:pt x="412353" y="1224037"/>
                  <a:pt x="406231" y="1202080"/>
                </a:cubicBezTo>
                <a:cubicBezTo>
                  <a:pt x="403710" y="1192361"/>
                  <a:pt x="405151" y="1180843"/>
                  <a:pt x="405511" y="1170404"/>
                </a:cubicBezTo>
                <a:cubicBezTo>
                  <a:pt x="406231" y="1135129"/>
                  <a:pt x="418476" y="1102734"/>
                  <a:pt x="435042" y="1071778"/>
                </a:cubicBezTo>
                <a:cubicBezTo>
                  <a:pt x="442965" y="1057020"/>
                  <a:pt x="444765" y="1042262"/>
                  <a:pt x="443325" y="1025704"/>
                </a:cubicBezTo>
                <a:cubicBezTo>
                  <a:pt x="442965" y="1019945"/>
                  <a:pt x="440804" y="1013826"/>
                  <a:pt x="449447" y="1010946"/>
                </a:cubicBezTo>
                <a:cubicBezTo>
                  <a:pt x="457010" y="1008427"/>
                  <a:pt x="460971" y="1012026"/>
                  <a:pt x="464573" y="1017786"/>
                </a:cubicBezTo>
                <a:cubicBezTo>
                  <a:pt x="465293" y="1018865"/>
                  <a:pt x="467454" y="1019585"/>
                  <a:pt x="470695" y="1021385"/>
                </a:cubicBezTo>
                <a:cubicBezTo>
                  <a:pt x="474657" y="1004827"/>
                  <a:pt x="474657" y="990069"/>
                  <a:pt x="465653" y="975311"/>
                </a:cubicBezTo>
                <a:cubicBezTo>
                  <a:pt x="457730" y="963073"/>
                  <a:pt x="452328" y="949755"/>
                  <a:pt x="442244" y="939316"/>
                </a:cubicBezTo>
                <a:cubicBezTo>
                  <a:pt x="431801" y="928158"/>
                  <a:pt x="430360" y="915920"/>
                  <a:pt x="444765" y="904401"/>
                </a:cubicBezTo>
                <a:cubicBezTo>
                  <a:pt x="432521" y="897202"/>
                  <a:pt x="428560" y="887124"/>
                  <a:pt x="431080" y="874525"/>
                </a:cubicBezTo>
                <a:cubicBezTo>
                  <a:pt x="431080" y="872726"/>
                  <a:pt x="430360" y="870206"/>
                  <a:pt x="429280" y="869126"/>
                </a:cubicBezTo>
                <a:cubicBezTo>
                  <a:pt x="413794" y="856528"/>
                  <a:pt x="420276" y="844290"/>
                  <a:pt x="428199" y="831331"/>
                </a:cubicBezTo>
                <a:cubicBezTo>
                  <a:pt x="428919" y="830612"/>
                  <a:pt x="429280" y="829172"/>
                  <a:pt x="429640" y="828092"/>
                </a:cubicBezTo>
                <a:cubicBezTo>
                  <a:pt x="428199" y="828452"/>
                  <a:pt x="427119" y="828452"/>
                  <a:pt x="426038" y="828452"/>
                </a:cubicBezTo>
                <a:cubicBezTo>
                  <a:pt x="424238" y="820533"/>
                  <a:pt x="422437" y="812614"/>
                  <a:pt x="420997" y="804695"/>
                </a:cubicBezTo>
                <a:cubicBezTo>
                  <a:pt x="419916" y="800376"/>
                  <a:pt x="418476" y="796056"/>
                  <a:pt x="418115" y="791737"/>
                </a:cubicBezTo>
                <a:cubicBezTo>
                  <a:pt x="416315" y="778419"/>
                  <a:pt x="415235" y="765101"/>
                  <a:pt x="413074" y="752143"/>
                </a:cubicBezTo>
                <a:cubicBezTo>
                  <a:pt x="410913" y="742424"/>
                  <a:pt x="407312" y="732705"/>
                  <a:pt x="405151" y="724786"/>
                </a:cubicBezTo>
                <a:cubicBezTo>
                  <a:pt x="393266" y="721907"/>
                  <a:pt x="383903" y="719747"/>
                  <a:pt x="370218" y="716507"/>
                </a:cubicBezTo>
                <a:cubicBezTo>
                  <a:pt x="366977" y="710388"/>
                  <a:pt x="362655" y="699590"/>
                  <a:pt x="356533" y="690591"/>
                </a:cubicBezTo>
                <a:cubicBezTo>
                  <a:pt x="351851" y="683392"/>
                  <a:pt x="345368" y="676553"/>
                  <a:pt x="338886" y="671514"/>
                </a:cubicBezTo>
                <a:cubicBezTo>
                  <a:pt x="324481" y="661435"/>
                  <a:pt x="309355" y="652796"/>
                  <a:pt x="295310" y="642718"/>
                </a:cubicBezTo>
                <a:cubicBezTo>
                  <a:pt x="290988" y="639478"/>
                  <a:pt x="287747" y="633719"/>
                  <a:pt x="286306" y="628320"/>
                </a:cubicBezTo>
                <a:cubicBezTo>
                  <a:pt x="284146" y="619681"/>
                  <a:pt x="278024" y="618601"/>
                  <a:pt x="270821" y="618241"/>
                </a:cubicBezTo>
                <a:cubicBezTo>
                  <a:pt x="263618" y="617881"/>
                  <a:pt x="257856" y="619321"/>
                  <a:pt x="256055" y="627600"/>
                </a:cubicBezTo>
                <a:cubicBezTo>
                  <a:pt x="252814" y="639118"/>
                  <a:pt x="244891" y="644517"/>
                  <a:pt x="233727" y="647397"/>
                </a:cubicBezTo>
                <a:cubicBezTo>
                  <a:pt x="222563" y="650277"/>
                  <a:pt x="211759" y="654956"/>
                  <a:pt x="200955" y="658915"/>
                </a:cubicBezTo>
                <a:cubicBezTo>
                  <a:pt x="199875" y="657836"/>
                  <a:pt x="199154" y="656756"/>
                  <a:pt x="198074" y="655676"/>
                </a:cubicBezTo>
                <a:cubicBezTo>
                  <a:pt x="204196" y="645237"/>
                  <a:pt x="208157" y="632999"/>
                  <a:pt x="216441" y="624360"/>
                </a:cubicBezTo>
                <a:cubicBezTo>
                  <a:pt x="224004" y="616081"/>
                  <a:pt x="235888" y="611762"/>
                  <a:pt x="245972" y="605643"/>
                </a:cubicBezTo>
                <a:cubicBezTo>
                  <a:pt x="244531" y="603483"/>
                  <a:pt x="243451" y="601683"/>
                  <a:pt x="242370" y="599524"/>
                </a:cubicBezTo>
                <a:cubicBezTo>
                  <a:pt x="228685" y="607083"/>
                  <a:pt x="215000" y="614282"/>
                  <a:pt x="202035" y="622201"/>
                </a:cubicBezTo>
                <a:cubicBezTo>
                  <a:pt x="191591" y="628320"/>
                  <a:pt x="181508" y="635519"/>
                  <a:pt x="171784" y="643078"/>
                </a:cubicBezTo>
                <a:cubicBezTo>
                  <a:pt x="168543" y="645597"/>
                  <a:pt x="164582" y="649917"/>
                  <a:pt x="164941" y="653516"/>
                </a:cubicBezTo>
                <a:cubicBezTo>
                  <a:pt x="165302" y="662155"/>
                  <a:pt x="161340" y="667914"/>
                  <a:pt x="153777" y="671874"/>
                </a:cubicBezTo>
                <a:cubicBezTo>
                  <a:pt x="118844" y="692391"/>
                  <a:pt x="84632" y="713628"/>
                  <a:pt x="48978" y="732345"/>
                </a:cubicBezTo>
                <a:cubicBezTo>
                  <a:pt x="34933" y="739544"/>
                  <a:pt x="17647" y="740264"/>
                  <a:pt x="2161" y="744224"/>
                </a:cubicBezTo>
                <a:cubicBezTo>
                  <a:pt x="1441" y="742424"/>
                  <a:pt x="721" y="740624"/>
                  <a:pt x="0" y="738824"/>
                </a:cubicBezTo>
                <a:cubicBezTo>
                  <a:pt x="3601" y="736665"/>
                  <a:pt x="6843" y="733425"/>
                  <a:pt x="10804" y="731985"/>
                </a:cubicBezTo>
                <a:cubicBezTo>
                  <a:pt x="50419" y="719387"/>
                  <a:pt x="82471" y="695990"/>
                  <a:pt x="106600" y="662515"/>
                </a:cubicBezTo>
                <a:cubicBezTo>
                  <a:pt x="113082" y="653516"/>
                  <a:pt x="111642" y="650277"/>
                  <a:pt x="100478" y="647757"/>
                </a:cubicBezTo>
                <a:cubicBezTo>
                  <a:pt x="92915" y="645957"/>
                  <a:pt x="84992" y="644517"/>
                  <a:pt x="78149" y="641278"/>
                </a:cubicBezTo>
                <a:cubicBezTo>
                  <a:pt x="65905" y="635879"/>
                  <a:pt x="63023" y="628320"/>
                  <a:pt x="66625" y="615362"/>
                </a:cubicBezTo>
                <a:cubicBezTo>
                  <a:pt x="68426" y="609242"/>
                  <a:pt x="70587" y="603483"/>
                  <a:pt x="72387" y="595924"/>
                </a:cubicBezTo>
                <a:cubicBezTo>
                  <a:pt x="62303" y="595564"/>
                  <a:pt x="51139" y="607443"/>
                  <a:pt x="45737" y="591605"/>
                </a:cubicBezTo>
                <a:cubicBezTo>
                  <a:pt x="42136" y="580446"/>
                  <a:pt x="42856" y="571088"/>
                  <a:pt x="55101" y="566768"/>
                </a:cubicBezTo>
                <a:cubicBezTo>
                  <a:pt x="44657" y="546251"/>
                  <a:pt x="47898" y="531853"/>
                  <a:pt x="67345" y="521415"/>
                </a:cubicBezTo>
                <a:cubicBezTo>
                  <a:pt x="87513" y="510256"/>
                  <a:pt x="109120" y="501257"/>
                  <a:pt x="130369" y="491899"/>
                </a:cubicBezTo>
                <a:cubicBezTo>
                  <a:pt x="144414" y="485780"/>
                  <a:pt x="158099" y="480020"/>
                  <a:pt x="164582" y="464543"/>
                </a:cubicBezTo>
                <a:cubicBezTo>
                  <a:pt x="168183" y="455544"/>
                  <a:pt x="165662" y="451584"/>
                  <a:pt x="155938" y="451584"/>
                </a:cubicBezTo>
                <a:cubicBezTo>
                  <a:pt x="148015" y="451944"/>
                  <a:pt x="140092" y="450864"/>
                  <a:pt x="131809" y="451584"/>
                </a:cubicBezTo>
                <a:cubicBezTo>
                  <a:pt x="119925" y="452664"/>
                  <a:pt x="112002" y="446185"/>
                  <a:pt x="110201" y="436107"/>
                </a:cubicBezTo>
                <a:cubicBezTo>
                  <a:pt x="107680" y="423508"/>
                  <a:pt x="108761" y="410190"/>
                  <a:pt x="109481" y="397592"/>
                </a:cubicBezTo>
                <a:cubicBezTo>
                  <a:pt x="109841" y="394712"/>
                  <a:pt x="114523" y="390393"/>
                  <a:pt x="118124" y="389313"/>
                </a:cubicBezTo>
                <a:cubicBezTo>
                  <a:pt x="131809" y="384994"/>
                  <a:pt x="145494" y="381034"/>
                  <a:pt x="159539" y="378515"/>
                </a:cubicBezTo>
                <a:cubicBezTo>
                  <a:pt x="162781" y="378155"/>
                  <a:pt x="169263" y="382474"/>
                  <a:pt x="170704" y="385714"/>
                </a:cubicBezTo>
                <a:cubicBezTo>
                  <a:pt x="177546" y="402991"/>
                  <a:pt x="196633" y="408750"/>
                  <a:pt x="210679" y="397232"/>
                </a:cubicBezTo>
                <a:cubicBezTo>
                  <a:pt x="212119" y="395432"/>
                  <a:pt x="212839" y="390393"/>
                  <a:pt x="211759" y="387513"/>
                </a:cubicBezTo>
                <a:cubicBezTo>
                  <a:pt x="209958" y="381754"/>
                  <a:pt x="207798" y="375635"/>
                  <a:pt x="203476" y="371675"/>
                </a:cubicBezTo>
                <a:cubicBezTo>
                  <a:pt x="192672" y="361597"/>
                  <a:pt x="194832" y="348639"/>
                  <a:pt x="194112" y="336400"/>
                </a:cubicBezTo>
                <a:cubicBezTo>
                  <a:pt x="193392" y="327402"/>
                  <a:pt x="192672" y="318403"/>
                  <a:pt x="192672" y="309404"/>
                </a:cubicBezTo>
                <a:cubicBezTo>
                  <a:pt x="192312" y="295726"/>
                  <a:pt x="201315" y="286007"/>
                  <a:pt x="214640" y="287807"/>
                </a:cubicBezTo>
                <a:cubicBezTo>
                  <a:pt x="233367" y="289967"/>
                  <a:pt x="248132" y="282408"/>
                  <a:pt x="262538" y="272689"/>
                </a:cubicBezTo>
                <a:cubicBezTo>
                  <a:pt x="278024" y="262611"/>
                  <a:pt x="292429" y="249293"/>
                  <a:pt x="313677" y="256132"/>
                </a:cubicBezTo>
                <a:cubicBezTo>
                  <a:pt x="315477" y="256492"/>
                  <a:pt x="317638" y="255412"/>
                  <a:pt x="319439" y="253972"/>
                </a:cubicBezTo>
                <a:cubicBezTo>
                  <a:pt x="336005" y="239934"/>
                  <a:pt x="357613" y="240654"/>
                  <a:pt x="377060" y="237414"/>
                </a:cubicBezTo>
                <a:close/>
                <a:moveTo>
                  <a:pt x="1121871" y="232336"/>
                </a:moveTo>
                <a:cubicBezTo>
                  <a:pt x="1125168" y="231531"/>
                  <a:pt x="1129052" y="233766"/>
                  <a:pt x="1135917" y="238415"/>
                </a:cubicBezTo>
                <a:cubicBezTo>
                  <a:pt x="1143504" y="243064"/>
                  <a:pt x="1144227" y="249144"/>
                  <a:pt x="1139891" y="254866"/>
                </a:cubicBezTo>
                <a:cubicBezTo>
                  <a:pt x="1129775" y="267740"/>
                  <a:pt x="1119658" y="279899"/>
                  <a:pt x="1108097" y="291701"/>
                </a:cubicBezTo>
                <a:cubicBezTo>
                  <a:pt x="1105929" y="293847"/>
                  <a:pt x="1097981" y="291343"/>
                  <a:pt x="1092922" y="290628"/>
                </a:cubicBezTo>
                <a:cubicBezTo>
                  <a:pt x="1093284" y="286694"/>
                  <a:pt x="1092200" y="281330"/>
                  <a:pt x="1094368" y="278469"/>
                </a:cubicBezTo>
                <a:cubicBezTo>
                  <a:pt x="1098703" y="273105"/>
                  <a:pt x="1098703" y="269528"/>
                  <a:pt x="1095813" y="263449"/>
                </a:cubicBezTo>
                <a:cubicBezTo>
                  <a:pt x="1093645" y="259157"/>
                  <a:pt x="1094729" y="252005"/>
                  <a:pt x="1096897" y="246998"/>
                </a:cubicBezTo>
                <a:cubicBezTo>
                  <a:pt x="1097619" y="244853"/>
                  <a:pt x="1104845" y="245568"/>
                  <a:pt x="1111349" y="244495"/>
                </a:cubicBezTo>
                <a:cubicBezTo>
                  <a:pt x="1115865" y="236985"/>
                  <a:pt x="1118575" y="233140"/>
                  <a:pt x="1121871" y="232336"/>
                </a:cubicBezTo>
                <a:close/>
                <a:moveTo>
                  <a:pt x="1175567" y="231790"/>
                </a:moveTo>
                <a:cubicBezTo>
                  <a:pt x="1180583" y="234324"/>
                  <a:pt x="1188108" y="238306"/>
                  <a:pt x="1189183" y="243012"/>
                </a:cubicBezTo>
                <a:cubicBezTo>
                  <a:pt x="1191333" y="251699"/>
                  <a:pt x="1194917" y="254595"/>
                  <a:pt x="1203158" y="256405"/>
                </a:cubicBezTo>
                <a:cubicBezTo>
                  <a:pt x="1208175" y="257853"/>
                  <a:pt x="1213192" y="264369"/>
                  <a:pt x="1215342" y="269799"/>
                </a:cubicBezTo>
                <a:cubicBezTo>
                  <a:pt x="1216058" y="272333"/>
                  <a:pt x="1209967" y="277762"/>
                  <a:pt x="1206025" y="283554"/>
                </a:cubicBezTo>
                <a:cubicBezTo>
                  <a:pt x="1212475" y="300930"/>
                  <a:pt x="1227525" y="311789"/>
                  <a:pt x="1247592" y="312151"/>
                </a:cubicBezTo>
                <a:cubicBezTo>
                  <a:pt x="1259775" y="312513"/>
                  <a:pt x="1271958" y="311789"/>
                  <a:pt x="1283783" y="314685"/>
                </a:cubicBezTo>
                <a:cubicBezTo>
                  <a:pt x="1290950" y="316133"/>
                  <a:pt x="1298833" y="321563"/>
                  <a:pt x="1302417" y="327355"/>
                </a:cubicBezTo>
                <a:cubicBezTo>
                  <a:pt x="1304567" y="331336"/>
                  <a:pt x="1301700" y="340748"/>
                  <a:pt x="1298117" y="345816"/>
                </a:cubicBezTo>
                <a:cubicBezTo>
                  <a:pt x="1287367" y="361381"/>
                  <a:pt x="1276975" y="362105"/>
                  <a:pt x="1260133" y="355228"/>
                </a:cubicBezTo>
                <a:cubicBezTo>
                  <a:pt x="1250100" y="351246"/>
                  <a:pt x="1238633" y="352332"/>
                  <a:pt x="1227883" y="351608"/>
                </a:cubicBezTo>
                <a:cubicBezTo>
                  <a:pt x="1217492" y="350884"/>
                  <a:pt x="1207817" y="349074"/>
                  <a:pt x="1201008" y="339662"/>
                </a:cubicBezTo>
                <a:cubicBezTo>
                  <a:pt x="1198858" y="337128"/>
                  <a:pt x="1193842" y="336404"/>
                  <a:pt x="1190258" y="335318"/>
                </a:cubicBezTo>
                <a:cubicBezTo>
                  <a:pt x="1175567" y="330612"/>
                  <a:pt x="1170908" y="319391"/>
                  <a:pt x="1176642" y="305635"/>
                </a:cubicBezTo>
                <a:cubicBezTo>
                  <a:pt x="1180942" y="294776"/>
                  <a:pt x="1185242" y="283554"/>
                  <a:pt x="1188108" y="272333"/>
                </a:cubicBezTo>
                <a:cubicBezTo>
                  <a:pt x="1188825" y="269799"/>
                  <a:pt x="1185600" y="265093"/>
                  <a:pt x="1183092" y="262197"/>
                </a:cubicBezTo>
                <a:cubicBezTo>
                  <a:pt x="1179508" y="257853"/>
                  <a:pt x="1174133" y="254957"/>
                  <a:pt x="1171267" y="250613"/>
                </a:cubicBezTo>
                <a:cubicBezTo>
                  <a:pt x="1168758" y="245908"/>
                  <a:pt x="1168400" y="240116"/>
                  <a:pt x="1168400" y="235048"/>
                </a:cubicBezTo>
                <a:cubicBezTo>
                  <a:pt x="1168400" y="233600"/>
                  <a:pt x="1174492" y="230704"/>
                  <a:pt x="1175567" y="231790"/>
                </a:cubicBezTo>
                <a:close/>
                <a:moveTo>
                  <a:pt x="2332325" y="227894"/>
                </a:moveTo>
                <a:cubicBezTo>
                  <a:pt x="2340227" y="227528"/>
                  <a:pt x="2348129" y="228259"/>
                  <a:pt x="2355671" y="228259"/>
                </a:cubicBezTo>
                <a:cubicBezTo>
                  <a:pt x="2364291" y="228624"/>
                  <a:pt x="2372911" y="227894"/>
                  <a:pt x="2381172" y="229721"/>
                </a:cubicBezTo>
                <a:cubicBezTo>
                  <a:pt x="2392306" y="231913"/>
                  <a:pt x="2395179" y="238490"/>
                  <a:pt x="2391587" y="250182"/>
                </a:cubicBezTo>
                <a:cubicBezTo>
                  <a:pt x="2387637" y="264066"/>
                  <a:pt x="2376502" y="273201"/>
                  <a:pt x="2359981" y="273201"/>
                </a:cubicBezTo>
                <a:cubicBezTo>
                  <a:pt x="2354594" y="271739"/>
                  <a:pt x="2343460" y="272105"/>
                  <a:pt x="2339509" y="266624"/>
                </a:cubicBezTo>
                <a:cubicBezTo>
                  <a:pt x="2333044" y="258220"/>
                  <a:pt x="2326220" y="251643"/>
                  <a:pt x="2317241" y="246893"/>
                </a:cubicBezTo>
                <a:cubicBezTo>
                  <a:pt x="2316163" y="246163"/>
                  <a:pt x="2318677" y="235932"/>
                  <a:pt x="2321551" y="231547"/>
                </a:cubicBezTo>
                <a:cubicBezTo>
                  <a:pt x="2322987" y="228624"/>
                  <a:pt x="2328375" y="227894"/>
                  <a:pt x="2332325" y="227894"/>
                </a:cubicBezTo>
                <a:close/>
                <a:moveTo>
                  <a:pt x="1203966" y="205883"/>
                </a:moveTo>
                <a:cubicBezTo>
                  <a:pt x="1207454" y="206708"/>
                  <a:pt x="1209873" y="210371"/>
                  <a:pt x="1212477" y="216782"/>
                </a:cubicBezTo>
                <a:cubicBezTo>
                  <a:pt x="1212105" y="218247"/>
                  <a:pt x="1211361" y="219347"/>
                  <a:pt x="1210617" y="220812"/>
                </a:cubicBezTo>
                <a:cubicBezTo>
                  <a:pt x="1204292" y="218247"/>
                  <a:pt x="1197595" y="215317"/>
                  <a:pt x="1189037" y="212020"/>
                </a:cubicBezTo>
                <a:cubicBezTo>
                  <a:pt x="1195920" y="207074"/>
                  <a:pt x="1200478" y="205059"/>
                  <a:pt x="1203966" y="205883"/>
                </a:cubicBezTo>
                <a:close/>
                <a:moveTo>
                  <a:pt x="3679477" y="199991"/>
                </a:moveTo>
                <a:cubicBezTo>
                  <a:pt x="3683624" y="200953"/>
                  <a:pt x="3687548" y="203663"/>
                  <a:pt x="3690581" y="209959"/>
                </a:cubicBezTo>
                <a:cubicBezTo>
                  <a:pt x="3682732" y="212758"/>
                  <a:pt x="3675954" y="215906"/>
                  <a:pt x="3668819" y="217305"/>
                </a:cubicBezTo>
                <a:cubicBezTo>
                  <a:pt x="3665965" y="217654"/>
                  <a:pt x="3662398" y="213457"/>
                  <a:pt x="3659187" y="211009"/>
                </a:cubicBezTo>
                <a:cubicBezTo>
                  <a:pt x="3661684" y="207511"/>
                  <a:pt x="3663825" y="201215"/>
                  <a:pt x="3667036" y="200515"/>
                </a:cubicBezTo>
                <a:cubicBezTo>
                  <a:pt x="3670960" y="199816"/>
                  <a:pt x="3675330" y="199029"/>
                  <a:pt x="3679477" y="199991"/>
                </a:cubicBezTo>
                <a:close/>
                <a:moveTo>
                  <a:pt x="964057" y="194552"/>
                </a:moveTo>
                <a:cubicBezTo>
                  <a:pt x="969455" y="194552"/>
                  <a:pt x="975572" y="204278"/>
                  <a:pt x="979530" y="210761"/>
                </a:cubicBezTo>
                <a:cubicBezTo>
                  <a:pt x="984208" y="217605"/>
                  <a:pt x="986727" y="226249"/>
                  <a:pt x="991045" y="233453"/>
                </a:cubicBezTo>
                <a:cubicBezTo>
                  <a:pt x="996082" y="241737"/>
                  <a:pt x="1001840" y="241377"/>
                  <a:pt x="1006158" y="232732"/>
                </a:cubicBezTo>
                <a:cubicBezTo>
                  <a:pt x="1009396" y="226609"/>
                  <a:pt x="1010476" y="219405"/>
                  <a:pt x="1014074" y="213282"/>
                </a:cubicBezTo>
                <a:cubicBezTo>
                  <a:pt x="1017313" y="207879"/>
                  <a:pt x="1022350" y="203557"/>
                  <a:pt x="1027028" y="198515"/>
                </a:cubicBezTo>
                <a:lnTo>
                  <a:pt x="1032066" y="201396"/>
                </a:lnTo>
                <a:cubicBezTo>
                  <a:pt x="1030986" y="208960"/>
                  <a:pt x="1030626" y="217605"/>
                  <a:pt x="1028467" y="225169"/>
                </a:cubicBezTo>
                <a:cubicBezTo>
                  <a:pt x="1026308" y="234173"/>
                  <a:pt x="1028467" y="238496"/>
                  <a:pt x="1037823" y="239216"/>
                </a:cubicBezTo>
                <a:cubicBezTo>
                  <a:pt x="1041781" y="239936"/>
                  <a:pt x="1047539" y="242097"/>
                  <a:pt x="1048258" y="244979"/>
                </a:cubicBezTo>
                <a:cubicBezTo>
                  <a:pt x="1048978" y="248221"/>
                  <a:pt x="1046819" y="253623"/>
                  <a:pt x="1043940" y="256505"/>
                </a:cubicBezTo>
                <a:cubicBezTo>
                  <a:pt x="1035664" y="265149"/>
                  <a:pt x="1027748" y="273434"/>
                  <a:pt x="1012995" y="273074"/>
                </a:cubicBezTo>
                <a:cubicBezTo>
                  <a:pt x="993923" y="273074"/>
                  <a:pt x="974492" y="276315"/>
                  <a:pt x="955061" y="278116"/>
                </a:cubicBezTo>
                <a:cubicBezTo>
                  <a:pt x="941387" y="279557"/>
                  <a:pt x="938869" y="278116"/>
                  <a:pt x="930952" y="263709"/>
                </a:cubicBezTo>
                <a:cubicBezTo>
                  <a:pt x="939228" y="261187"/>
                  <a:pt x="946425" y="259026"/>
                  <a:pt x="953622" y="256865"/>
                </a:cubicBezTo>
                <a:lnTo>
                  <a:pt x="954342" y="253623"/>
                </a:lnTo>
                <a:cubicBezTo>
                  <a:pt x="948584" y="251823"/>
                  <a:pt x="942827" y="250382"/>
                  <a:pt x="937429" y="248941"/>
                </a:cubicBezTo>
                <a:cubicBezTo>
                  <a:pt x="931672" y="246780"/>
                  <a:pt x="925195" y="245699"/>
                  <a:pt x="920517" y="241737"/>
                </a:cubicBezTo>
                <a:cubicBezTo>
                  <a:pt x="914400" y="236334"/>
                  <a:pt x="915120" y="232372"/>
                  <a:pt x="923396" y="227330"/>
                </a:cubicBezTo>
                <a:cubicBezTo>
                  <a:pt x="931312" y="223007"/>
                  <a:pt x="935270" y="212562"/>
                  <a:pt x="942107" y="206439"/>
                </a:cubicBezTo>
                <a:cubicBezTo>
                  <a:pt x="948584" y="200676"/>
                  <a:pt x="956860" y="194192"/>
                  <a:pt x="964057" y="194552"/>
                </a:cubicBezTo>
                <a:close/>
                <a:moveTo>
                  <a:pt x="3184641" y="179903"/>
                </a:moveTo>
                <a:cubicBezTo>
                  <a:pt x="3185721" y="182062"/>
                  <a:pt x="3186801" y="184582"/>
                  <a:pt x="3188242" y="187101"/>
                </a:cubicBezTo>
                <a:cubicBezTo>
                  <a:pt x="3193643" y="196818"/>
                  <a:pt x="3200844" y="203296"/>
                  <a:pt x="3213086" y="201136"/>
                </a:cubicBezTo>
                <a:cubicBezTo>
                  <a:pt x="3220647" y="199697"/>
                  <a:pt x="3225328" y="204735"/>
                  <a:pt x="3227488" y="211933"/>
                </a:cubicBezTo>
                <a:cubicBezTo>
                  <a:pt x="3228208" y="215172"/>
                  <a:pt x="3229649" y="218411"/>
                  <a:pt x="3231449" y="224529"/>
                </a:cubicBezTo>
                <a:cubicBezTo>
                  <a:pt x="3235050" y="219491"/>
                  <a:pt x="3237570" y="217331"/>
                  <a:pt x="3239010" y="214452"/>
                </a:cubicBezTo>
                <a:cubicBezTo>
                  <a:pt x="3246211" y="201136"/>
                  <a:pt x="3263854" y="195018"/>
                  <a:pt x="3277177" y="201496"/>
                </a:cubicBezTo>
                <a:cubicBezTo>
                  <a:pt x="3287979" y="206895"/>
                  <a:pt x="3298420" y="211933"/>
                  <a:pt x="3308502" y="218051"/>
                </a:cubicBezTo>
                <a:cubicBezTo>
                  <a:pt x="3311743" y="220210"/>
                  <a:pt x="3313543" y="224529"/>
                  <a:pt x="3316063" y="228128"/>
                </a:cubicBezTo>
                <a:cubicBezTo>
                  <a:pt x="3317504" y="230647"/>
                  <a:pt x="3318224" y="234246"/>
                  <a:pt x="3320744" y="236045"/>
                </a:cubicBezTo>
                <a:cubicBezTo>
                  <a:pt x="3331186" y="244323"/>
                  <a:pt x="3331186" y="254759"/>
                  <a:pt x="3327945" y="265916"/>
                </a:cubicBezTo>
                <a:cubicBezTo>
                  <a:pt x="3321464" y="290028"/>
                  <a:pt x="3313543" y="313780"/>
                  <a:pt x="3306702" y="337533"/>
                </a:cubicBezTo>
                <a:cubicBezTo>
                  <a:pt x="3305261" y="342571"/>
                  <a:pt x="3305622" y="347610"/>
                  <a:pt x="3308142" y="354087"/>
                </a:cubicBezTo>
                <a:cubicBezTo>
                  <a:pt x="3315703" y="345450"/>
                  <a:pt x="3323265" y="337533"/>
                  <a:pt x="3330106" y="328896"/>
                </a:cubicBezTo>
                <a:cubicBezTo>
                  <a:pt x="3331906" y="326016"/>
                  <a:pt x="3331546" y="320978"/>
                  <a:pt x="3331546" y="317019"/>
                </a:cubicBezTo>
                <a:cubicBezTo>
                  <a:pt x="3331546" y="314500"/>
                  <a:pt x="3329746" y="310541"/>
                  <a:pt x="3331186" y="309822"/>
                </a:cubicBezTo>
                <a:cubicBezTo>
                  <a:pt x="3332626" y="308022"/>
                  <a:pt x="3336227" y="307662"/>
                  <a:pt x="3339107" y="308022"/>
                </a:cubicBezTo>
                <a:cubicBezTo>
                  <a:pt x="3345948" y="309102"/>
                  <a:pt x="3352790" y="309822"/>
                  <a:pt x="3359271" y="312341"/>
                </a:cubicBezTo>
                <a:cubicBezTo>
                  <a:pt x="3375833" y="318459"/>
                  <a:pt x="3386275" y="302624"/>
                  <a:pt x="3400678" y="300105"/>
                </a:cubicBezTo>
                <a:cubicBezTo>
                  <a:pt x="3412200" y="298305"/>
                  <a:pt x="3421921" y="296866"/>
                  <a:pt x="3432363" y="302984"/>
                </a:cubicBezTo>
                <a:cubicBezTo>
                  <a:pt x="3446405" y="310901"/>
                  <a:pt x="3461528" y="313061"/>
                  <a:pt x="3477371" y="306583"/>
                </a:cubicBezTo>
                <a:cubicBezTo>
                  <a:pt x="3484572" y="303704"/>
                  <a:pt x="3490333" y="300465"/>
                  <a:pt x="3488172" y="290748"/>
                </a:cubicBezTo>
                <a:cubicBezTo>
                  <a:pt x="3486012" y="281751"/>
                  <a:pt x="3489613" y="277072"/>
                  <a:pt x="3499334" y="276712"/>
                </a:cubicBezTo>
                <a:cubicBezTo>
                  <a:pt x="3509056" y="276352"/>
                  <a:pt x="3519858" y="272034"/>
                  <a:pt x="3528139" y="274913"/>
                </a:cubicBezTo>
                <a:cubicBezTo>
                  <a:pt x="3540021" y="278512"/>
                  <a:pt x="3550823" y="286789"/>
                  <a:pt x="3560905" y="294706"/>
                </a:cubicBezTo>
                <a:cubicBezTo>
                  <a:pt x="3567746" y="300105"/>
                  <a:pt x="3576027" y="305863"/>
                  <a:pt x="3574587" y="317379"/>
                </a:cubicBezTo>
                <a:cubicBezTo>
                  <a:pt x="3574227" y="319898"/>
                  <a:pt x="3577828" y="324217"/>
                  <a:pt x="3580708" y="326016"/>
                </a:cubicBezTo>
                <a:cubicBezTo>
                  <a:pt x="3594030" y="334654"/>
                  <a:pt x="3607713" y="342571"/>
                  <a:pt x="3621035" y="350489"/>
                </a:cubicBezTo>
                <a:cubicBezTo>
                  <a:pt x="3622475" y="350129"/>
                  <a:pt x="3623915" y="349409"/>
                  <a:pt x="3624996" y="348689"/>
                </a:cubicBezTo>
                <a:cubicBezTo>
                  <a:pt x="3624996" y="342571"/>
                  <a:pt x="3624275" y="336453"/>
                  <a:pt x="3625356" y="330335"/>
                </a:cubicBezTo>
                <a:cubicBezTo>
                  <a:pt x="3626436" y="326016"/>
                  <a:pt x="3629676" y="319898"/>
                  <a:pt x="3632917" y="318819"/>
                </a:cubicBezTo>
                <a:cubicBezTo>
                  <a:pt x="3645159" y="315220"/>
                  <a:pt x="3658121" y="311981"/>
                  <a:pt x="3670723" y="311261"/>
                </a:cubicBezTo>
                <a:cubicBezTo>
                  <a:pt x="3685486" y="310901"/>
                  <a:pt x="3697008" y="305863"/>
                  <a:pt x="3701689" y="292547"/>
                </a:cubicBezTo>
                <a:cubicBezTo>
                  <a:pt x="3705649" y="281031"/>
                  <a:pt x="3697368" y="273113"/>
                  <a:pt x="3688006" y="267355"/>
                </a:cubicBezTo>
                <a:cubicBezTo>
                  <a:pt x="3694487" y="241444"/>
                  <a:pt x="3718251" y="232087"/>
                  <a:pt x="3740215" y="245762"/>
                </a:cubicBezTo>
                <a:cubicBezTo>
                  <a:pt x="3746336" y="249001"/>
                  <a:pt x="3752457" y="252240"/>
                  <a:pt x="3758938" y="254759"/>
                </a:cubicBezTo>
                <a:cubicBezTo>
                  <a:pt x="3761099" y="255479"/>
                  <a:pt x="3765419" y="254399"/>
                  <a:pt x="3767220" y="252600"/>
                </a:cubicBezTo>
                <a:cubicBezTo>
                  <a:pt x="3770100" y="249721"/>
                  <a:pt x="3771900" y="245762"/>
                  <a:pt x="3774421" y="242883"/>
                </a:cubicBezTo>
                <a:cubicBezTo>
                  <a:pt x="3785583" y="227768"/>
                  <a:pt x="3802146" y="229207"/>
                  <a:pt x="3809707" y="246122"/>
                </a:cubicBezTo>
                <a:cubicBezTo>
                  <a:pt x="3814388" y="255839"/>
                  <a:pt x="3823029" y="259078"/>
                  <a:pt x="3832751" y="259078"/>
                </a:cubicBezTo>
                <a:cubicBezTo>
                  <a:pt x="3842832" y="259438"/>
                  <a:pt x="3852914" y="256919"/>
                  <a:pt x="3860836" y="266635"/>
                </a:cubicBezTo>
                <a:cubicBezTo>
                  <a:pt x="3862636" y="268435"/>
                  <a:pt x="3869117" y="267715"/>
                  <a:pt x="3872357" y="265916"/>
                </a:cubicBezTo>
                <a:cubicBezTo>
                  <a:pt x="3883519" y="261237"/>
                  <a:pt x="3894321" y="255839"/>
                  <a:pt x="3905483" y="250081"/>
                </a:cubicBezTo>
                <a:cubicBezTo>
                  <a:pt x="3931407" y="236765"/>
                  <a:pt x="3954811" y="244683"/>
                  <a:pt x="3970294" y="273113"/>
                </a:cubicBezTo>
                <a:cubicBezTo>
                  <a:pt x="3972814" y="277432"/>
                  <a:pt x="3978575" y="281391"/>
                  <a:pt x="3983616" y="283550"/>
                </a:cubicBezTo>
                <a:cubicBezTo>
                  <a:pt x="3991178" y="287149"/>
                  <a:pt x="4000179" y="289308"/>
                  <a:pt x="4008460" y="292547"/>
                </a:cubicBezTo>
                <a:cubicBezTo>
                  <a:pt x="4012781" y="272754"/>
                  <a:pt x="4018902" y="267355"/>
                  <a:pt x="4039066" y="263037"/>
                </a:cubicBezTo>
                <a:cubicBezTo>
                  <a:pt x="4048787" y="260877"/>
                  <a:pt x="4057789" y="256199"/>
                  <a:pt x="4067870" y="253680"/>
                </a:cubicBezTo>
                <a:cubicBezTo>
                  <a:pt x="4071831" y="252240"/>
                  <a:pt x="4077232" y="251880"/>
                  <a:pt x="4081193" y="253680"/>
                </a:cubicBezTo>
                <a:cubicBezTo>
                  <a:pt x="4090194" y="257638"/>
                  <a:pt x="4098116" y="263397"/>
                  <a:pt x="4107117" y="267355"/>
                </a:cubicBezTo>
                <a:cubicBezTo>
                  <a:pt x="4110358" y="268795"/>
                  <a:pt x="4115399" y="266995"/>
                  <a:pt x="4119719" y="266635"/>
                </a:cubicBezTo>
                <a:cubicBezTo>
                  <a:pt x="4118999" y="262317"/>
                  <a:pt x="4119359" y="256919"/>
                  <a:pt x="4117199" y="253320"/>
                </a:cubicBezTo>
                <a:cubicBezTo>
                  <a:pt x="4112878" y="246842"/>
                  <a:pt x="4107117" y="241084"/>
                  <a:pt x="4102436" y="235326"/>
                </a:cubicBezTo>
                <a:cubicBezTo>
                  <a:pt x="4096315" y="227048"/>
                  <a:pt x="4099196" y="222370"/>
                  <a:pt x="4108197" y="219131"/>
                </a:cubicBezTo>
                <a:cubicBezTo>
                  <a:pt x="4145284" y="206535"/>
                  <a:pt x="4182010" y="205815"/>
                  <a:pt x="4219456" y="216611"/>
                </a:cubicBezTo>
                <a:cubicBezTo>
                  <a:pt x="4225577" y="218411"/>
                  <a:pt x="4232058" y="218411"/>
                  <a:pt x="4238539" y="219131"/>
                </a:cubicBezTo>
                <a:cubicBezTo>
                  <a:pt x="4259423" y="221650"/>
                  <a:pt x="4280666" y="223089"/>
                  <a:pt x="4301910" y="226328"/>
                </a:cubicBezTo>
                <a:cubicBezTo>
                  <a:pt x="4307671" y="227048"/>
                  <a:pt x="4312712" y="232446"/>
                  <a:pt x="4317753" y="236405"/>
                </a:cubicBezTo>
                <a:cubicBezTo>
                  <a:pt x="4324954" y="242163"/>
                  <a:pt x="4331795" y="247921"/>
                  <a:pt x="4338276" y="254040"/>
                </a:cubicBezTo>
                <a:cubicBezTo>
                  <a:pt x="4339356" y="252960"/>
                  <a:pt x="4340077" y="252600"/>
                  <a:pt x="4341157" y="251880"/>
                </a:cubicBezTo>
                <a:cubicBezTo>
                  <a:pt x="4340437" y="249721"/>
                  <a:pt x="4340437" y="246842"/>
                  <a:pt x="4338996" y="245402"/>
                </a:cubicBezTo>
                <a:cubicBezTo>
                  <a:pt x="4335036" y="240004"/>
                  <a:pt x="4331795" y="235326"/>
                  <a:pt x="4336836" y="229207"/>
                </a:cubicBezTo>
                <a:cubicBezTo>
                  <a:pt x="4342237" y="222730"/>
                  <a:pt x="4347998" y="216971"/>
                  <a:pt x="4357720" y="219491"/>
                </a:cubicBezTo>
                <a:cubicBezTo>
                  <a:pt x="4368521" y="222730"/>
                  <a:pt x="4379323" y="223809"/>
                  <a:pt x="4386164" y="234246"/>
                </a:cubicBezTo>
                <a:cubicBezTo>
                  <a:pt x="4391925" y="243243"/>
                  <a:pt x="4394446" y="251880"/>
                  <a:pt x="4388325" y="260517"/>
                </a:cubicBezTo>
                <a:cubicBezTo>
                  <a:pt x="4384004" y="267355"/>
                  <a:pt x="4385444" y="272394"/>
                  <a:pt x="4390125" y="278152"/>
                </a:cubicBezTo>
                <a:cubicBezTo>
                  <a:pt x="4395166" y="284270"/>
                  <a:pt x="4398766" y="291108"/>
                  <a:pt x="4402007" y="297945"/>
                </a:cubicBezTo>
                <a:cubicBezTo>
                  <a:pt x="4408128" y="310901"/>
                  <a:pt x="4405968" y="315940"/>
                  <a:pt x="4392285" y="317019"/>
                </a:cubicBezTo>
                <a:cubicBezTo>
                  <a:pt x="4382564" y="318099"/>
                  <a:pt x="4372842" y="314860"/>
                  <a:pt x="4363120" y="314500"/>
                </a:cubicBezTo>
                <a:cubicBezTo>
                  <a:pt x="4358440" y="314140"/>
                  <a:pt x="4351238" y="313780"/>
                  <a:pt x="4347998" y="316659"/>
                </a:cubicBezTo>
                <a:cubicBezTo>
                  <a:pt x="4341157" y="323137"/>
                  <a:pt x="4335036" y="324937"/>
                  <a:pt x="4326394" y="319539"/>
                </a:cubicBezTo>
                <a:cubicBezTo>
                  <a:pt x="4324234" y="318099"/>
                  <a:pt x="4320633" y="318819"/>
                  <a:pt x="4317393" y="318819"/>
                </a:cubicBezTo>
                <a:cubicBezTo>
                  <a:pt x="4318113" y="322058"/>
                  <a:pt x="4317753" y="325657"/>
                  <a:pt x="4319553" y="328536"/>
                </a:cubicBezTo>
                <a:cubicBezTo>
                  <a:pt x="4324954" y="337173"/>
                  <a:pt x="4333595" y="345090"/>
                  <a:pt x="4336116" y="354447"/>
                </a:cubicBezTo>
                <a:cubicBezTo>
                  <a:pt x="4341877" y="377480"/>
                  <a:pt x="4335756" y="383598"/>
                  <a:pt x="4312352" y="384678"/>
                </a:cubicBezTo>
                <a:cubicBezTo>
                  <a:pt x="4308751" y="385038"/>
                  <a:pt x="4305151" y="388277"/>
                  <a:pt x="4301550" y="390076"/>
                </a:cubicBezTo>
                <a:cubicBezTo>
                  <a:pt x="4305151" y="392595"/>
                  <a:pt x="4308391" y="396554"/>
                  <a:pt x="4312352" y="396914"/>
                </a:cubicBezTo>
                <a:cubicBezTo>
                  <a:pt x="4328555" y="398713"/>
                  <a:pt x="4341157" y="406631"/>
                  <a:pt x="4351959" y="418867"/>
                </a:cubicBezTo>
                <a:cubicBezTo>
                  <a:pt x="4356639" y="424265"/>
                  <a:pt x="4362760" y="428584"/>
                  <a:pt x="4368521" y="433262"/>
                </a:cubicBezTo>
                <a:cubicBezTo>
                  <a:pt x="4372122" y="436501"/>
                  <a:pt x="4376803" y="438660"/>
                  <a:pt x="4380043" y="442259"/>
                </a:cubicBezTo>
                <a:cubicBezTo>
                  <a:pt x="4390125" y="453056"/>
                  <a:pt x="4389765" y="459534"/>
                  <a:pt x="4376443" y="465652"/>
                </a:cubicBezTo>
                <a:cubicBezTo>
                  <a:pt x="4344757" y="480407"/>
                  <a:pt x="4338636" y="510277"/>
                  <a:pt x="4330715" y="539068"/>
                </a:cubicBezTo>
                <a:cubicBezTo>
                  <a:pt x="4329995" y="541947"/>
                  <a:pt x="4329995" y="544826"/>
                  <a:pt x="4329995" y="547705"/>
                </a:cubicBezTo>
                <a:cubicBezTo>
                  <a:pt x="4326754" y="571098"/>
                  <a:pt x="4326394" y="571458"/>
                  <a:pt x="4304070" y="567139"/>
                </a:cubicBezTo>
                <a:cubicBezTo>
                  <a:pt x="4300470" y="566419"/>
                  <a:pt x="4296149" y="565700"/>
                  <a:pt x="4293269" y="567499"/>
                </a:cubicBezTo>
                <a:cubicBezTo>
                  <a:pt x="4279946" y="575417"/>
                  <a:pt x="4266984" y="584414"/>
                  <a:pt x="4253662" y="593051"/>
                </a:cubicBezTo>
                <a:cubicBezTo>
                  <a:pt x="4246101" y="598089"/>
                  <a:pt x="4243580" y="604567"/>
                  <a:pt x="4245020" y="612845"/>
                </a:cubicBezTo>
                <a:cubicBezTo>
                  <a:pt x="4247541" y="627960"/>
                  <a:pt x="4250421" y="643075"/>
                  <a:pt x="4253662" y="657470"/>
                </a:cubicBezTo>
                <a:cubicBezTo>
                  <a:pt x="4254382" y="661429"/>
                  <a:pt x="4257983" y="665748"/>
                  <a:pt x="4261223" y="667907"/>
                </a:cubicBezTo>
                <a:cubicBezTo>
                  <a:pt x="4279946" y="679063"/>
                  <a:pt x="4286788" y="696338"/>
                  <a:pt x="4286788" y="717211"/>
                </a:cubicBezTo>
                <a:cubicBezTo>
                  <a:pt x="4286788" y="728728"/>
                  <a:pt x="4287148" y="739884"/>
                  <a:pt x="4295069" y="749601"/>
                </a:cubicBezTo>
                <a:cubicBezTo>
                  <a:pt x="4297589" y="752840"/>
                  <a:pt x="4299030" y="758958"/>
                  <a:pt x="4297589" y="761837"/>
                </a:cubicBezTo>
                <a:cubicBezTo>
                  <a:pt x="4284987" y="788828"/>
                  <a:pt x="4283907" y="817979"/>
                  <a:pt x="4282107" y="846770"/>
                </a:cubicBezTo>
                <a:cubicBezTo>
                  <a:pt x="4282107" y="848209"/>
                  <a:pt x="4282467" y="849289"/>
                  <a:pt x="4282107" y="850369"/>
                </a:cubicBezTo>
                <a:cubicBezTo>
                  <a:pt x="4279586" y="855047"/>
                  <a:pt x="4277786" y="861525"/>
                  <a:pt x="4273825" y="863684"/>
                </a:cubicBezTo>
                <a:cubicBezTo>
                  <a:pt x="4271305" y="865124"/>
                  <a:pt x="4263744" y="860445"/>
                  <a:pt x="4261223" y="856847"/>
                </a:cubicBezTo>
                <a:cubicBezTo>
                  <a:pt x="4245381" y="829855"/>
                  <a:pt x="4230258" y="802504"/>
                  <a:pt x="4214775" y="775153"/>
                </a:cubicBezTo>
                <a:cubicBezTo>
                  <a:pt x="4212975" y="771554"/>
                  <a:pt x="4211895" y="767235"/>
                  <a:pt x="4210095" y="763996"/>
                </a:cubicBezTo>
                <a:cubicBezTo>
                  <a:pt x="4191731" y="734126"/>
                  <a:pt x="4191371" y="703176"/>
                  <a:pt x="4201453" y="670066"/>
                </a:cubicBezTo>
                <a:cubicBezTo>
                  <a:pt x="4206854" y="650992"/>
                  <a:pt x="4206854" y="630479"/>
                  <a:pt x="4210815" y="611045"/>
                </a:cubicBezTo>
                <a:cubicBezTo>
                  <a:pt x="4212975" y="599169"/>
                  <a:pt x="4218376" y="588013"/>
                  <a:pt x="4220176" y="576136"/>
                </a:cubicBezTo>
                <a:cubicBezTo>
                  <a:pt x="4221617" y="569299"/>
                  <a:pt x="4219816" y="561741"/>
                  <a:pt x="4218736" y="554903"/>
                </a:cubicBezTo>
                <a:cubicBezTo>
                  <a:pt x="4216576" y="544467"/>
                  <a:pt x="4213695" y="533670"/>
                  <a:pt x="4210095" y="523233"/>
                </a:cubicBezTo>
                <a:cubicBezTo>
                  <a:pt x="4209374" y="519994"/>
                  <a:pt x="4205414" y="517115"/>
                  <a:pt x="4202533" y="514236"/>
                </a:cubicBezTo>
                <a:cubicBezTo>
                  <a:pt x="4200013" y="517835"/>
                  <a:pt x="4196052" y="521074"/>
                  <a:pt x="4195692" y="525033"/>
                </a:cubicBezTo>
                <a:cubicBezTo>
                  <a:pt x="4194972" y="535829"/>
                  <a:pt x="4196412" y="546626"/>
                  <a:pt x="4196052" y="557782"/>
                </a:cubicBezTo>
                <a:cubicBezTo>
                  <a:pt x="4195692" y="561381"/>
                  <a:pt x="4193892" y="565700"/>
                  <a:pt x="4191731" y="568939"/>
                </a:cubicBezTo>
                <a:cubicBezTo>
                  <a:pt x="4184890" y="580455"/>
                  <a:pt x="4180930" y="580455"/>
                  <a:pt x="4173728" y="569299"/>
                </a:cubicBezTo>
                <a:cubicBezTo>
                  <a:pt x="4163287" y="553104"/>
                  <a:pt x="4149604" y="554183"/>
                  <a:pt x="4138802" y="569658"/>
                </a:cubicBezTo>
                <a:cubicBezTo>
                  <a:pt x="4126560" y="588013"/>
                  <a:pt x="4126560" y="608886"/>
                  <a:pt x="4125120" y="629399"/>
                </a:cubicBezTo>
                <a:cubicBezTo>
                  <a:pt x="4124760" y="631919"/>
                  <a:pt x="4126200" y="635517"/>
                  <a:pt x="4128001" y="637317"/>
                </a:cubicBezTo>
                <a:cubicBezTo>
                  <a:pt x="4136642" y="645234"/>
                  <a:pt x="4133042" y="650273"/>
                  <a:pt x="4124400" y="654951"/>
                </a:cubicBezTo>
                <a:cubicBezTo>
                  <a:pt x="4115038" y="659990"/>
                  <a:pt x="4107477" y="666108"/>
                  <a:pt x="4095595" y="656031"/>
                </a:cubicBezTo>
                <a:cubicBezTo>
                  <a:pt x="4087314" y="649193"/>
                  <a:pt x="4073631" y="648833"/>
                  <a:pt x="4061029" y="655311"/>
                </a:cubicBezTo>
                <a:cubicBezTo>
                  <a:pt x="4043026" y="664308"/>
                  <a:pt x="4023223" y="670786"/>
                  <a:pt x="4003780" y="676904"/>
                </a:cubicBezTo>
                <a:cubicBezTo>
                  <a:pt x="3989017" y="681943"/>
                  <a:pt x="3980016" y="688780"/>
                  <a:pt x="3975695" y="705335"/>
                </a:cubicBezTo>
                <a:cubicBezTo>
                  <a:pt x="3966693" y="740964"/>
                  <a:pt x="3955532" y="775872"/>
                  <a:pt x="3944370" y="810781"/>
                </a:cubicBezTo>
                <a:cubicBezTo>
                  <a:pt x="3942569" y="817259"/>
                  <a:pt x="3944010" y="820138"/>
                  <a:pt x="3949410" y="823737"/>
                </a:cubicBezTo>
                <a:cubicBezTo>
                  <a:pt x="3956972" y="828416"/>
                  <a:pt x="3964533" y="833454"/>
                  <a:pt x="3971374" y="838852"/>
                </a:cubicBezTo>
                <a:cubicBezTo>
                  <a:pt x="3977855" y="844610"/>
                  <a:pt x="3983256" y="843891"/>
                  <a:pt x="3990097" y="839572"/>
                </a:cubicBezTo>
                <a:cubicBezTo>
                  <a:pt x="3995858" y="836333"/>
                  <a:pt x="4003420" y="830935"/>
                  <a:pt x="4008820" y="832374"/>
                </a:cubicBezTo>
                <a:cubicBezTo>
                  <a:pt x="4020703" y="835613"/>
                  <a:pt x="4034025" y="839932"/>
                  <a:pt x="4038345" y="853248"/>
                </a:cubicBezTo>
                <a:cubicBezTo>
                  <a:pt x="4043386" y="867283"/>
                  <a:pt x="4046987" y="882038"/>
                  <a:pt x="4050588" y="896794"/>
                </a:cubicBezTo>
                <a:cubicBezTo>
                  <a:pt x="4053108" y="906511"/>
                  <a:pt x="4053828" y="916947"/>
                  <a:pt x="4057789" y="926304"/>
                </a:cubicBezTo>
                <a:cubicBezTo>
                  <a:pt x="4070031" y="957254"/>
                  <a:pt x="4068231" y="988204"/>
                  <a:pt x="4059229" y="1018795"/>
                </a:cubicBezTo>
                <a:cubicBezTo>
                  <a:pt x="4052028" y="1042907"/>
                  <a:pt x="4041946" y="1067019"/>
                  <a:pt x="4032224" y="1090772"/>
                </a:cubicBezTo>
                <a:cubicBezTo>
                  <a:pt x="4027904" y="1101568"/>
                  <a:pt x="4019622" y="1107686"/>
                  <a:pt x="4006300" y="1106966"/>
                </a:cubicBezTo>
                <a:cubicBezTo>
                  <a:pt x="3991898" y="1105887"/>
                  <a:pt x="3974975" y="1118843"/>
                  <a:pt x="3973895" y="1132878"/>
                </a:cubicBezTo>
                <a:cubicBezTo>
                  <a:pt x="3972094" y="1150512"/>
                  <a:pt x="3967774" y="1166347"/>
                  <a:pt x="3957332" y="1180743"/>
                </a:cubicBezTo>
                <a:cubicBezTo>
                  <a:pt x="3952291" y="1187581"/>
                  <a:pt x="3954811" y="1192979"/>
                  <a:pt x="3960212" y="1199097"/>
                </a:cubicBezTo>
                <a:cubicBezTo>
                  <a:pt x="3969934" y="1210973"/>
                  <a:pt x="3980376" y="1222489"/>
                  <a:pt x="3987577" y="1236165"/>
                </a:cubicBezTo>
                <a:cubicBezTo>
                  <a:pt x="3992618" y="1245162"/>
                  <a:pt x="3992618" y="1257038"/>
                  <a:pt x="3994058" y="1267475"/>
                </a:cubicBezTo>
                <a:cubicBezTo>
                  <a:pt x="3995138" y="1275392"/>
                  <a:pt x="3990097" y="1279351"/>
                  <a:pt x="3983616" y="1281870"/>
                </a:cubicBezTo>
                <a:cubicBezTo>
                  <a:pt x="3962013" y="1290508"/>
                  <a:pt x="3958052" y="1288348"/>
                  <a:pt x="3955171" y="1265316"/>
                </a:cubicBezTo>
                <a:cubicBezTo>
                  <a:pt x="3954451" y="1259917"/>
                  <a:pt x="3953011" y="1254879"/>
                  <a:pt x="3952651" y="1249481"/>
                </a:cubicBezTo>
                <a:cubicBezTo>
                  <a:pt x="3951931" y="1237964"/>
                  <a:pt x="3945810" y="1230767"/>
                  <a:pt x="3935008" y="1227168"/>
                </a:cubicBezTo>
                <a:cubicBezTo>
                  <a:pt x="3925286" y="1224289"/>
                  <a:pt x="3922046" y="1218171"/>
                  <a:pt x="3921686" y="1208094"/>
                </a:cubicBezTo>
                <a:cubicBezTo>
                  <a:pt x="3920966" y="1190460"/>
                  <a:pt x="3912684" y="1185421"/>
                  <a:pt x="3895761" y="1191179"/>
                </a:cubicBezTo>
                <a:cubicBezTo>
                  <a:pt x="3892161" y="1192259"/>
                  <a:pt x="3888920" y="1193699"/>
                  <a:pt x="3885320" y="1194778"/>
                </a:cubicBezTo>
                <a:cubicBezTo>
                  <a:pt x="3871277" y="1198017"/>
                  <a:pt x="3868397" y="1195498"/>
                  <a:pt x="3868037" y="1180743"/>
                </a:cubicBezTo>
                <a:cubicBezTo>
                  <a:pt x="3868037" y="1177144"/>
                  <a:pt x="3866236" y="1172465"/>
                  <a:pt x="3863716" y="1171026"/>
                </a:cubicBezTo>
                <a:cubicBezTo>
                  <a:pt x="3860836" y="1169586"/>
                  <a:pt x="3855435" y="1171026"/>
                  <a:pt x="3852914" y="1173185"/>
                </a:cubicBezTo>
                <a:cubicBezTo>
                  <a:pt x="3841752" y="1185421"/>
                  <a:pt x="3830590" y="1198017"/>
                  <a:pt x="3819789" y="1210973"/>
                </a:cubicBezTo>
                <a:cubicBezTo>
                  <a:pt x="3818348" y="1213132"/>
                  <a:pt x="3817988" y="1218171"/>
                  <a:pt x="3819429" y="1220690"/>
                </a:cubicBezTo>
                <a:cubicBezTo>
                  <a:pt x="3826270" y="1234366"/>
                  <a:pt x="3840672" y="1240124"/>
                  <a:pt x="3855435" y="1235445"/>
                </a:cubicBezTo>
                <a:cubicBezTo>
                  <a:pt x="3867317" y="1231487"/>
                  <a:pt x="3878839" y="1232206"/>
                  <a:pt x="3889640" y="1242643"/>
                </a:cubicBezTo>
                <a:cubicBezTo>
                  <a:pt x="3883879" y="1247321"/>
                  <a:pt x="3878839" y="1251640"/>
                  <a:pt x="3873798" y="1255959"/>
                </a:cubicBezTo>
                <a:cubicBezTo>
                  <a:pt x="3852914" y="1275033"/>
                  <a:pt x="3853274" y="1284030"/>
                  <a:pt x="3869117" y="1301664"/>
                </a:cubicBezTo>
                <a:cubicBezTo>
                  <a:pt x="3877758" y="1311381"/>
                  <a:pt x="3888200" y="1321818"/>
                  <a:pt x="3891441" y="1333334"/>
                </a:cubicBezTo>
                <a:cubicBezTo>
                  <a:pt x="3894321" y="1345210"/>
                  <a:pt x="3904763" y="1356726"/>
                  <a:pt x="3896842" y="1370762"/>
                </a:cubicBezTo>
                <a:cubicBezTo>
                  <a:pt x="3896121" y="1371842"/>
                  <a:pt x="3896121" y="1375081"/>
                  <a:pt x="3897562" y="1376160"/>
                </a:cubicBezTo>
                <a:cubicBezTo>
                  <a:pt x="3913404" y="1387677"/>
                  <a:pt x="3906203" y="1403511"/>
                  <a:pt x="3901882" y="1416467"/>
                </a:cubicBezTo>
                <a:cubicBezTo>
                  <a:pt x="3894321" y="1438060"/>
                  <a:pt x="3884239" y="1459294"/>
                  <a:pt x="3872718" y="1479087"/>
                </a:cubicBezTo>
                <a:cubicBezTo>
                  <a:pt x="3861556" y="1498161"/>
                  <a:pt x="3844633" y="1510037"/>
                  <a:pt x="3821229" y="1515076"/>
                </a:cubicBezTo>
                <a:cubicBezTo>
                  <a:pt x="3802146" y="1519034"/>
                  <a:pt x="3784143" y="1530911"/>
                  <a:pt x="3766139" y="1540987"/>
                </a:cubicBezTo>
                <a:cubicBezTo>
                  <a:pt x="3760018" y="1544586"/>
                  <a:pt x="3756418" y="1546746"/>
                  <a:pt x="3750657" y="1541347"/>
                </a:cubicBezTo>
                <a:cubicBezTo>
                  <a:pt x="3743816" y="1534869"/>
                  <a:pt x="3734454" y="1533790"/>
                  <a:pt x="3726893" y="1538828"/>
                </a:cubicBezTo>
                <a:cubicBezTo>
                  <a:pt x="3717531" y="1545666"/>
                  <a:pt x="3706729" y="1550704"/>
                  <a:pt x="3707089" y="1565820"/>
                </a:cubicBezTo>
                <a:cubicBezTo>
                  <a:pt x="3707089" y="1582014"/>
                  <a:pt x="3710690" y="1595690"/>
                  <a:pt x="3724372" y="1605047"/>
                </a:cubicBezTo>
                <a:cubicBezTo>
                  <a:pt x="3740215" y="1615843"/>
                  <a:pt x="3745976" y="1631319"/>
                  <a:pt x="3750657" y="1648953"/>
                </a:cubicBezTo>
                <a:cubicBezTo>
                  <a:pt x="3760739" y="1684581"/>
                  <a:pt x="3761459" y="1684581"/>
                  <a:pt x="3735174" y="1709773"/>
                </a:cubicBezTo>
                <a:cubicBezTo>
                  <a:pt x="3725813" y="1718411"/>
                  <a:pt x="3714651" y="1725968"/>
                  <a:pt x="3704209" y="1734605"/>
                </a:cubicBezTo>
                <a:cubicBezTo>
                  <a:pt x="3689086" y="1704735"/>
                  <a:pt x="3660642" y="1692859"/>
                  <a:pt x="3637958" y="1673785"/>
                </a:cubicBezTo>
                <a:cubicBezTo>
                  <a:pt x="3630397" y="1667667"/>
                  <a:pt x="3625716" y="1670546"/>
                  <a:pt x="3623915" y="1678463"/>
                </a:cubicBezTo>
                <a:cubicBezTo>
                  <a:pt x="3621035" y="1692139"/>
                  <a:pt x="3616354" y="1706534"/>
                  <a:pt x="3618154" y="1719490"/>
                </a:cubicBezTo>
                <a:cubicBezTo>
                  <a:pt x="3619955" y="1731367"/>
                  <a:pt x="3628956" y="1742883"/>
                  <a:pt x="3635797" y="1753679"/>
                </a:cubicBezTo>
                <a:cubicBezTo>
                  <a:pt x="3640478" y="1760517"/>
                  <a:pt x="3646239" y="1767715"/>
                  <a:pt x="3653080" y="1772393"/>
                </a:cubicBezTo>
                <a:cubicBezTo>
                  <a:pt x="3673964" y="1785709"/>
                  <a:pt x="3681885" y="1805863"/>
                  <a:pt x="3685126" y="1828535"/>
                </a:cubicBezTo>
                <a:cubicBezTo>
                  <a:pt x="3685846" y="1834653"/>
                  <a:pt x="3684766" y="1840771"/>
                  <a:pt x="3684766" y="1846890"/>
                </a:cubicBezTo>
                <a:cubicBezTo>
                  <a:pt x="3677925" y="1844730"/>
                  <a:pt x="3670723" y="1842931"/>
                  <a:pt x="3664962" y="1839332"/>
                </a:cubicBezTo>
                <a:cubicBezTo>
                  <a:pt x="3650560" y="1829615"/>
                  <a:pt x="3643359" y="1815220"/>
                  <a:pt x="3636878" y="1799025"/>
                </a:cubicBezTo>
                <a:cubicBezTo>
                  <a:pt x="3630397" y="1782470"/>
                  <a:pt x="3621035" y="1767355"/>
                  <a:pt x="3611313" y="1752240"/>
                </a:cubicBezTo>
                <a:cubicBezTo>
                  <a:pt x="3606272" y="1744322"/>
                  <a:pt x="3602312" y="1737125"/>
                  <a:pt x="3603752" y="1727408"/>
                </a:cubicBezTo>
                <a:cubicBezTo>
                  <a:pt x="3608793" y="1689260"/>
                  <a:pt x="3595831" y="1655071"/>
                  <a:pt x="3580348" y="1621602"/>
                </a:cubicBezTo>
                <a:cubicBezTo>
                  <a:pt x="3578908" y="1618003"/>
                  <a:pt x="3576387" y="1614764"/>
                  <a:pt x="3575307" y="1612964"/>
                </a:cubicBezTo>
                <a:cubicBezTo>
                  <a:pt x="3564865" y="1616923"/>
                  <a:pt x="3556584" y="1620522"/>
                  <a:pt x="3547582" y="1623041"/>
                </a:cubicBezTo>
                <a:cubicBezTo>
                  <a:pt x="3540021" y="1624841"/>
                  <a:pt x="3534980" y="1620882"/>
                  <a:pt x="3534980" y="1613324"/>
                </a:cubicBezTo>
                <a:cubicBezTo>
                  <a:pt x="3534980" y="1589932"/>
                  <a:pt x="3521658" y="1573017"/>
                  <a:pt x="3507616" y="1556103"/>
                </a:cubicBezTo>
                <a:cubicBezTo>
                  <a:pt x="3500415" y="1547465"/>
                  <a:pt x="3493213" y="1538468"/>
                  <a:pt x="3487092" y="1528751"/>
                </a:cubicBezTo>
                <a:cubicBezTo>
                  <a:pt x="3481691" y="1519754"/>
                  <a:pt x="3475570" y="1520474"/>
                  <a:pt x="3467649" y="1524073"/>
                </a:cubicBezTo>
                <a:cubicBezTo>
                  <a:pt x="3459728" y="1528032"/>
                  <a:pt x="3451086" y="1529831"/>
                  <a:pt x="3443165" y="1533790"/>
                </a:cubicBezTo>
                <a:cubicBezTo>
                  <a:pt x="3435243" y="1537748"/>
                  <a:pt x="3427322" y="1541707"/>
                  <a:pt x="3421201" y="1547465"/>
                </a:cubicBezTo>
                <a:cubicBezTo>
                  <a:pt x="3394197" y="1574097"/>
                  <a:pt x="3368272" y="1601808"/>
                  <a:pt x="3341268" y="1628439"/>
                </a:cubicBezTo>
                <a:cubicBezTo>
                  <a:pt x="3334426" y="1634917"/>
                  <a:pt x="3331186" y="1641035"/>
                  <a:pt x="3330826" y="1650392"/>
                </a:cubicBezTo>
                <a:cubicBezTo>
                  <a:pt x="3329746" y="1670906"/>
                  <a:pt x="3329746" y="1691779"/>
                  <a:pt x="3324705" y="1711213"/>
                </a:cubicBezTo>
                <a:cubicBezTo>
                  <a:pt x="3321464" y="1723089"/>
                  <a:pt x="3309942" y="1733166"/>
                  <a:pt x="3300941" y="1742883"/>
                </a:cubicBezTo>
                <a:cubicBezTo>
                  <a:pt x="3295900" y="1748281"/>
                  <a:pt x="3283658" y="1741803"/>
                  <a:pt x="3278977" y="1732086"/>
                </a:cubicBezTo>
                <a:cubicBezTo>
                  <a:pt x="3262054" y="1696458"/>
                  <a:pt x="3243691" y="1660829"/>
                  <a:pt x="3229289" y="1624121"/>
                </a:cubicBezTo>
                <a:cubicBezTo>
                  <a:pt x="3220287" y="1600728"/>
                  <a:pt x="3216687" y="1575177"/>
                  <a:pt x="3210926" y="1550704"/>
                </a:cubicBezTo>
                <a:cubicBezTo>
                  <a:pt x="3209845" y="1546386"/>
                  <a:pt x="3209485" y="1541347"/>
                  <a:pt x="3208405" y="1533790"/>
                </a:cubicBezTo>
                <a:cubicBezTo>
                  <a:pt x="3203364" y="1539188"/>
                  <a:pt x="3200844" y="1543147"/>
                  <a:pt x="3197243" y="1544946"/>
                </a:cubicBezTo>
                <a:cubicBezTo>
                  <a:pt x="3191482" y="1547825"/>
                  <a:pt x="3183561" y="1552504"/>
                  <a:pt x="3179240" y="1550704"/>
                </a:cubicBezTo>
                <a:cubicBezTo>
                  <a:pt x="3173119" y="1547465"/>
                  <a:pt x="3166638" y="1539548"/>
                  <a:pt x="3165558" y="1533070"/>
                </a:cubicBezTo>
                <a:cubicBezTo>
                  <a:pt x="3164118" y="1525153"/>
                  <a:pt x="3161597" y="1520834"/>
                  <a:pt x="3155476" y="1516875"/>
                </a:cubicBezTo>
                <a:cubicBezTo>
                  <a:pt x="3143594" y="1508598"/>
                  <a:pt x="3132072" y="1500320"/>
                  <a:pt x="3121630" y="1490604"/>
                </a:cubicBezTo>
                <a:cubicBezTo>
                  <a:pt x="3114789" y="1484486"/>
                  <a:pt x="3108308" y="1482326"/>
                  <a:pt x="3099667" y="1482326"/>
                </a:cubicBezTo>
                <a:cubicBezTo>
                  <a:pt x="3067261" y="1481606"/>
                  <a:pt x="3034496" y="1480167"/>
                  <a:pt x="3001730" y="1478727"/>
                </a:cubicBezTo>
                <a:cubicBezTo>
                  <a:pt x="2989848" y="1478368"/>
                  <a:pt x="2979766" y="1473689"/>
                  <a:pt x="2972925" y="1463252"/>
                </a:cubicBezTo>
                <a:cubicBezTo>
                  <a:pt x="2968244" y="1456055"/>
                  <a:pt x="2962483" y="1455335"/>
                  <a:pt x="2954922" y="1457494"/>
                </a:cubicBezTo>
                <a:cubicBezTo>
                  <a:pt x="2923597" y="1464692"/>
                  <a:pt x="2900913" y="1449937"/>
                  <a:pt x="2880750" y="1427984"/>
                </a:cubicBezTo>
                <a:cubicBezTo>
                  <a:pt x="2877509" y="1424385"/>
                  <a:pt x="2874629" y="1419346"/>
                  <a:pt x="2871748" y="1415028"/>
                </a:cubicBezTo>
                <a:cubicBezTo>
                  <a:pt x="2864547" y="1405671"/>
                  <a:pt x="2858066" y="1404951"/>
                  <a:pt x="2847624" y="1412509"/>
                </a:cubicBezTo>
                <a:cubicBezTo>
                  <a:pt x="2838623" y="1418627"/>
                  <a:pt x="2844384" y="1425464"/>
                  <a:pt x="2847984" y="1431223"/>
                </a:cubicBezTo>
                <a:cubicBezTo>
                  <a:pt x="2857346" y="1445618"/>
                  <a:pt x="2865627" y="1461453"/>
                  <a:pt x="2877509" y="1472969"/>
                </a:cubicBezTo>
                <a:cubicBezTo>
                  <a:pt x="2885430" y="1480887"/>
                  <a:pt x="2893712" y="1487725"/>
                  <a:pt x="2901273" y="1497082"/>
                </a:cubicBezTo>
                <a:cubicBezTo>
                  <a:pt x="2908114" y="1504999"/>
                  <a:pt x="2930078" y="1501040"/>
                  <a:pt x="2938719" y="1493123"/>
                </a:cubicBezTo>
                <a:cubicBezTo>
                  <a:pt x="2939440" y="1492403"/>
                  <a:pt x="2940520" y="1491323"/>
                  <a:pt x="2941240" y="1490604"/>
                </a:cubicBezTo>
                <a:cubicBezTo>
                  <a:pt x="2959603" y="1472609"/>
                  <a:pt x="2959243" y="1472969"/>
                  <a:pt x="2972925" y="1493483"/>
                </a:cubicBezTo>
                <a:cubicBezTo>
                  <a:pt x="2976526" y="1498881"/>
                  <a:pt x="2984087" y="1502120"/>
                  <a:pt x="2990208" y="1505719"/>
                </a:cubicBezTo>
                <a:cubicBezTo>
                  <a:pt x="2995249" y="1508958"/>
                  <a:pt x="3001010" y="1511117"/>
                  <a:pt x="3006051" y="1515076"/>
                </a:cubicBezTo>
                <a:cubicBezTo>
                  <a:pt x="3015052" y="1521914"/>
                  <a:pt x="3015773" y="1530191"/>
                  <a:pt x="3010732" y="1541707"/>
                </a:cubicBezTo>
                <a:cubicBezTo>
                  <a:pt x="2994889" y="1579855"/>
                  <a:pt x="2967884" y="1606486"/>
                  <a:pt x="2928998" y="1620882"/>
                </a:cubicBezTo>
                <a:cubicBezTo>
                  <a:pt x="2926837" y="1621602"/>
                  <a:pt x="2923957" y="1622681"/>
                  <a:pt x="2922157" y="1624121"/>
                </a:cubicBezTo>
                <a:cubicBezTo>
                  <a:pt x="2892992" y="1652192"/>
                  <a:pt x="2854105" y="1659390"/>
                  <a:pt x="2818099" y="1672705"/>
                </a:cubicBezTo>
                <a:cubicBezTo>
                  <a:pt x="2805497" y="1677024"/>
                  <a:pt x="2793975" y="1679543"/>
                  <a:pt x="2785694" y="1666947"/>
                </a:cubicBezTo>
                <a:cubicBezTo>
                  <a:pt x="2782093" y="1661549"/>
                  <a:pt x="2781733" y="1653991"/>
                  <a:pt x="2778492" y="1647873"/>
                </a:cubicBezTo>
                <a:cubicBezTo>
                  <a:pt x="2766610" y="1623761"/>
                  <a:pt x="2754368" y="1600368"/>
                  <a:pt x="2741406" y="1576616"/>
                </a:cubicBezTo>
                <a:cubicBezTo>
                  <a:pt x="2736365" y="1567259"/>
                  <a:pt x="2729164" y="1559342"/>
                  <a:pt x="2723403" y="1550344"/>
                </a:cubicBezTo>
                <a:cubicBezTo>
                  <a:pt x="2699999" y="1513276"/>
                  <a:pt x="2676235" y="1476208"/>
                  <a:pt x="2652831" y="1438780"/>
                </a:cubicBezTo>
                <a:cubicBezTo>
                  <a:pt x="2651751" y="1437341"/>
                  <a:pt x="2650671" y="1436261"/>
                  <a:pt x="2649591" y="1435181"/>
                </a:cubicBezTo>
                <a:cubicBezTo>
                  <a:pt x="2643830" y="1437341"/>
                  <a:pt x="2638429" y="1439500"/>
                  <a:pt x="2630867" y="1442739"/>
                </a:cubicBezTo>
                <a:cubicBezTo>
                  <a:pt x="2636628" y="1453535"/>
                  <a:pt x="2642389" y="1465412"/>
                  <a:pt x="2648150" y="1476568"/>
                </a:cubicBezTo>
                <a:cubicBezTo>
                  <a:pt x="2658952" y="1496722"/>
                  <a:pt x="2667234" y="1518315"/>
                  <a:pt x="2682356" y="1537029"/>
                </a:cubicBezTo>
                <a:cubicBezTo>
                  <a:pt x="2691358" y="1548185"/>
                  <a:pt x="2692438" y="1565820"/>
                  <a:pt x="2699279" y="1579855"/>
                </a:cubicBezTo>
                <a:cubicBezTo>
                  <a:pt x="2708641" y="1598209"/>
                  <a:pt x="2719442" y="1615843"/>
                  <a:pt x="2729884" y="1633838"/>
                </a:cubicBezTo>
                <a:cubicBezTo>
                  <a:pt x="2732405" y="1637796"/>
                  <a:pt x="2737445" y="1639956"/>
                  <a:pt x="2741406" y="1643195"/>
                </a:cubicBezTo>
                <a:cubicBezTo>
                  <a:pt x="2753288" y="1653991"/>
                  <a:pt x="2765530" y="1664788"/>
                  <a:pt x="2777772" y="1675584"/>
                </a:cubicBezTo>
                <a:cubicBezTo>
                  <a:pt x="2780293" y="1678104"/>
                  <a:pt x="2782813" y="1681343"/>
                  <a:pt x="2783533" y="1684581"/>
                </a:cubicBezTo>
                <a:cubicBezTo>
                  <a:pt x="2789654" y="1705455"/>
                  <a:pt x="2804417" y="1714092"/>
                  <a:pt x="2825300" y="1709414"/>
                </a:cubicBezTo>
                <a:cubicBezTo>
                  <a:pt x="2844744" y="1705095"/>
                  <a:pt x="2864547" y="1701136"/>
                  <a:pt x="2883990" y="1697177"/>
                </a:cubicBezTo>
                <a:cubicBezTo>
                  <a:pt x="2899473" y="1693938"/>
                  <a:pt x="2905954" y="1698617"/>
                  <a:pt x="2901273" y="1713372"/>
                </a:cubicBezTo>
                <a:cubicBezTo>
                  <a:pt x="2893712" y="1735325"/>
                  <a:pt x="2883270" y="1756199"/>
                  <a:pt x="2872468" y="1776352"/>
                </a:cubicBezTo>
                <a:cubicBezTo>
                  <a:pt x="2849424" y="1818459"/>
                  <a:pt x="2811258" y="1846890"/>
                  <a:pt x="2777412" y="1879639"/>
                </a:cubicBezTo>
                <a:cubicBezTo>
                  <a:pt x="2764810" y="1891875"/>
                  <a:pt x="2752208" y="1904831"/>
                  <a:pt x="2740686" y="1918866"/>
                </a:cubicBezTo>
                <a:cubicBezTo>
                  <a:pt x="2722683" y="1940460"/>
                  <a:pt x="2720163" y="1964572"/>
                  <a:pt x="2729884" y="1991203"/>
                </a:cubicBezTo>
                <a:cubicBezTo>
                  <a:pt x="2741406" y="2021074"/>
                  <a:pt x="2745727" y="2052744"/>
                  <a:pt x="2741766" y="2085133"/>
                </a:cubicBezTo>
                <a:cubicBezTo>
                  <a:pt x="2741406" y="2089452"/>
                  <a:pt x="2740326" y="2095210"/>
                  <a:pt x="2737445" y="2098089"/>
                </a:cubicBezTo>
                <a:cubicBezTo>
                  <a:pt x="2723763" y="2110685"/>
                  <a:pt x="2709721" y="2122561"/>
                  <a:pt x="2696038" y="2134437"/>
                </a:cubicBezTo>
                <a:cubicBezTo>
                  <a:pt x="2692078" y="2137676"/>
                  <a:pt x="2688117" y="2140556"/>
                  <a:pt x="2684156" y="2143075"/>
                </a:cubicBezTo>
                <a:cubicBezTo>
                  <a:pt x="2660392" y="2157470"/>
                  <a:pt x="2650671" y="2176904"/>
                  <a:pt x="2657872" y="2205335"/>
                </a:cubicBezTo>
                <a:cubicBezTo>
                  <a:pt x="2663273" y="2226928"/>
                  <a:pt x="2655712" y="2237365"/>
                  <a:pt x="2636268" y="2246362"/>
                </a:cubicBezTo>
                <a:cubicBezTo>
                  <a:pt x="2625466" y="2251760"/>
                  <a:pt x="2619705" y="2258598"/>
                  <a:pt x="2616465" y="2270474"/>
                </a:cubicBezTo>
                <a:cubicBezTo>
                  <a:pt x="2610704" y="2292787"/>
                  <a:pt x="2601342" y="2313660"/>
                  <a:pt x="2584419" y="2330215"/>
                </a:cubicBezTo>
                <a:cubicBezTo>
                  <a:pt x="2565696" y="2348209"/>
                  <a:pt x="2551654" y="2371961"/>
                  <a:pt x="2526450" y="2381678"/>
                </a:cubicBezTo>
                <a:cubicBezTo>
                  <a:pt x="2511687" y="2387436"/>
                  <a:pt x="2496205" y="2390316"/>
                  <a:pt x="2480722" y="2393195"/>
                </a:cubicBezTo>
                <a:cubicBezTo>
                  <a:pt x="2465239" y="2396434"/>
                  <a:pt x="2449757" y="2396793"/>
                  <a:pt x="2434634" y="2400032"/>
                </a:cubicBezTo>
                <a:cubicBezTo>
                  <a:pt x="2417711" y="2403631"/>
                  <a:pt x="2404029" y="2394634"/>
                  <a:pt x="2401509" y="2377360"/>
                </a:cubicBezTo>
                <a:cubicBezTo>
                  <a:pt x="2396828" y="2343890"/>
                  <a:pt x="2383505" y="2315100"/>
                  <a:pt x="2368023" y="2286309"/>
                </a:cubicBezTo>
                <a:cubicBezTo>
                  <a:pt x="2360101" y="2271913"/>
                  <a:pt x="2357221" y="2254279"/>
                  <a:pt x="2354701" y="2238084"/>
                </a:cubicBezTo>
                <a:cubicBezTo>
                  <a:pt x="2351100" y="2210013"/>
                  <a:pt x="2342459" y="2183742"/>
                  <a:pt x="2328056" y="2159989"/>
                </a:cubicBezTo>
                <a:cubicBezTo>
                  <a:pt x="2310413" y="2130119"/>
                  <a:pt x="2314374" y="2100968"/>
                  <a:pt x="2329496" y="2072537"/>
                </a:cubicBezTo>
                <a:cubicBezTo>
                  <a:pt x="2343899" y="2046626"/>
                  <a:pt x="2342819" y="2020354"/>
                  <a:pt x="2337778" y="1992283"/>
                </a:cubicBezTo>
                <a:cubicBezTo>
                  <a:pt x="2332377" y="1959893"/>
                  <a:pt x="2314014" y="1935061"/>
                  <a:pt x="2293850" y="1911669"/>
                </a:cubicBezTo>
                <a:cubicBezTo>
                  <a:pt x="2281248" y="1896194"/>
                  <a:pt x="2280168" y="1881079"/>
                  <a:pt x="2284849" y="1862724"/>
                </a:cubicBezTo>
                <a:cubicBezTo>
                  <a:pt x="2288809" y="1846890"/>
                  <a:pt x="2296011" y="1830695"/>
                  <a:pt x="2285569" y="1814140"/>
                </a:cubicBezTo>
                <a:cubicBezTo>
                  <a:pt x="2280168" y="1805863"/>
                  <a:pt x="2274407" y="1800824"/>
                  <a:pt x="2264685" y="1803343"/>
                </a:cubicBezTo>
                <a:cubicBezTo>
                  <a:pt x="2246322" y="1809102"/>
                  <a:pt x="2232640" y="1800824"/>
                  <a:pt x="2221838" y="1788588"/>
                </a:cubicBezTo>
                <a:cubicBezTo>
                  <a:pt x="2208876" y="1773473"/>
                  <a:pt x="2193753" y="1774553"/>
                  <a:pt x="2177551" y="1778511"/>
                </a:cubicBezTo>
                <a:cubicBezTo>
                  <a:pt x="2167109" y="1781031"/>
                  <a:pt x="2157387" y="1785709"/>
                  <a:pt x="2147305" y="1788228"/>
                </a:cubicBezTo>
                <a:cubicBezTo>
                  <a:pt x="2137224" y="1791107"/>
                  <a:pt x="2126782" y="1792907"/>
                  <a:pt x="2116340" y="1793986"/>
                </a:cubicBezTo>
                <a:cubicBezTo>
                  <a:pt x="2093656" y="1796146"/>
                  <a:pt x="2070973" y="1798665"/>
                  <a:pt x="2048289" y="1800105"/>
                </a:cubicBezTo>
                <a:cubicBezTo>
                  <a:pt x="2040007" y="1800464"/>
                  <a:pt x="2030646" y="1799025"/>
                  <a:pt x="2023805" y="1795066"/>
                </a:cubicBezTo>
                <a:cubicBezTo>
                  <a:pt x="2007602" y="1785349"/>
                  <a:pt x="1992119" y="1773833"/>
                  <a:pt x="1976277" y="1762676"/>
                </a:cubicBezTo>
                <a:cubicBezTo>
                  <a:pt x="1973036" y="1760157"/>
                  <a:pt x="1970155" y="1757278"/>
                  <a:pt x="1968355" y="1753679"/>
                </a:cubicBezTo>
                <a:cubicBezTo>
                  <a:pt x="1957913" y="1729927"/>
                  <a:pt x="1939190" y="1712653"/>
                  <a:pt x="1922627" y="1693579"/>
                </a:cubicBezTo>
                <a:cubicBezTo>
                  <a:pt x="1905705" y="1673785"/>
                  <a:pt x="1897063" y="1650752"/>
                  <a:pt x="1907865" y="1624481"/>
                </a:cubicBezTo>
                <a:cubicBezTo>
                  <a:pt x="1917587" y="1601448"/>
                  <a:pt x="1915426" y="1578056"/>
                  <a:pt x="1908945" y="1555023"/>
                </a:cubicBezTo>
                <a:cubicBezTo>
                  <a:pt x="1906065" y="1545666"/>
                  <a:pt x="1907145" y="1537748"/>
                  <a:pt x="1911826" y="1529111"/>
                </a:cubicBezTo>
                <a:cubicBezTo>
                  <a:pt x="1927668" y="1499241"/>
                  <a:pt x="1942431" y="1466851"/>
                  <a:pt x="1971236" y="1448137"/>
                </a:cubicBezTo>
                <a:cubicBezTo>
                  <a:pt x="1997880" y="1430863"/>
                  <a:pt x="2013003" y="1408910"/>
                  <a:pt x="2019484" y="1378679"/>
                </a:cubicBezTo>
                <a:cubicBezTo>
                  <a:pt x="2021284" y="1370042"/>
                  <a:pt x="2032446" y="1362844"/>
                  <a:pt x="2039647" y="1355287"/>
                </a:cubicBezTo>
                <a:cubicBezTo>
                  <a:pt x="2046488" y="1348089"/>
                  <a:pt x="2053690" y="1341251"/>
                  <a:pt x="2061251" y="1334414"/>
                </a:cubicBezTo>
                <a:cubicBezTo>
                  <a:pt x="2068812" y="1327576"/>
                  <a:pt x="2077094" y="1321818"/>
                  <a:pt x="2088616" y="1324337"/>
                </a:cubicBezTo>
                <a:cubicBezTo>
                  <a:pt x="2107699" y="1328296"/>
                  <a:pt x="2125342" y="1324697"/>
                  <a:pt x="2143705" y="1317139"/>
                </a:cubicBezTo>
                <a:cubicBezTo>
                  <a:pt x="2161708" y="1309222"/>
                  <a:pt x="2181511" y="1304903"/>
                  <a:pt x="2200955" y="1301664"/>
                </a:cubicBezTo>
                <a:cubicBezTo>
                  <a:pt x="2223638" y="1298425"/>
                  <a:pt x="2246682" y="1297705"/>
                  <a:pt x="2269366" y="1296626"/>
                </a:cubicBezTo>
                <a:cubicBezTo>
                  <a:pt x="2293850" y="1295186"/>
                  <a:pt x="2302492" y="1305983"/>
                  <a:pt x="2298171" y="1330095"/>
                </a:cubicBezTo>
                <a:cubicBezTo>
                  <a:pt x="2295291" y="1346650"/>
                  <a:pt x="2300691" y="1355647"/>
                  <a:pt x="2317614" y="1360325"/>
                </a:cubicBezTo>
                <a:cubicBezTo>
                  <a:pt x="2329136" y="1363564"/>
                  <a:pt x="2340658" y="1366443"/>
                  <a:pt x="2351460" y="1370042"/>
                </a:cubicBezTo>
                <a:cubicBezTo>
                  <a:pt x="2355061" y="1370762"/>
                  <a:pt x="2358661" y="1372201"/>
                  <a:pt x="2361182" y="1375081"/>
                </a:cubicBezTo>
                <a:cubicBezTo>
                  <a:pt x="2373784" y="1389476"/>
                  <a:pt x="2391427" y="1395234"/>
                  <a:pt x="2408710" y="1401352"/>
                </a:cubicBezTo>
                <a:cubicBezTo>
                  <a:pt x="2422032" y="1406391"/>
                  <a:pt x="2426353" y="1403871"/>
                  <a:pt x="2430313" y="1389476"/>
                </a:cubicBezTo>
                <a:cubicBezTo>
                  <a:pt x="2436074" y="1367163"/>
                  <a:pt x="2447596" y="1361405"/>
                  <a:pt x="2469560" y="1367883"/>
                </a:cubicBezTo>
                <a:cubicBezTo>
                  <a:pt x="2496565" y="1375800"/>
                  <a:pt x="2523569" y="1383358"/>
                  <a:pt x="2550934" y="1390196"/>
                </a:cubicBezTo>
                <a:cubicBezTo>
                  <a:pt x="2557775" y="1391635"/>
                  <a:pt x="2565336" y="1390196"/>
                  <a:pt x="2572537" y="1389836"/>
                </a:cubicBezTo>
                <a:cubicBezTo>
                  <a:pt x="2585860" y="1389476"/>
                  <a:pt x="2599542" y="1387677"/>
                  <a:pt x="2612864" y="1388396"/>
                </a:cubicBezTo>
                <a:cubicBezTo>
                  <a:pt x="2625106" y="1389116"/>
                  <a:pt x="2633028" y="1385157"/>
                  <a:pt x="2638789" y="1374721"/>
                </a:cubicBezTo>
                <a:cubicBezTo>
                  <a:pt x="2649591" y="1355647"/>
                  <a:pt x="2653911" y="1335133"/>
                  <a:pt x="2653911" y="1313540"/>
                </a:cubicBezTo>
                <a:cubicBezTo>
                  <a:pt x="2653911" y="1302744"/>
                  <a:pt x="2647790" y="1300225"/>
                  <a:pt x="2637708" y="1301304"/>
                </a:cubicBezTo>
                <a:cubicBezTo>
                  <a:pt x="2613584" y="1303823"/>
                  <a:pt x="2589460" y="1305983"/>
                  <a:pt x="2564976" y="1307062"/>
                </a:cubicBezTo>
                <a:cubicBezTo>
                  <a:pt x="2549854" y="1307782"/>
                  <a:pt x="2529690" y="1291947"/>
                  <a:pt x="2525369" y="1277552"/>
                </a:cubicBezTo>
                <a:cubicBezTo>
                  <a:pt x="2522849" y="1267835"/>
                  <a:pt x="2518888" y="1259198"/>
                  <a:pt x="2517088" y="1249481"/>
                </a:cubicBezTo>
                <a:cubicBezTo>
                  <a:pt x="2516008" y="1245882"/>
                  <a:pt x="2518888" y="1237964"/>
                  <a:pt x="2520689" y="1237605"/>
                </a:cubicBezTo>
                <a:cubicBezTo>
                  <a:pt x="2535811" y="1235805"/>
                  <a:pt x="2548053" y="1231127"/>
                  <a:pt x="2560655" y="1221410"/>
                </a:cubicBezTo>
                <a:cubicBezTo>
                  <a:pt x="2571817" y="1212773"/>
                  <a:pt x="2588380" y="1209174"/>
                  <a:pt x="2603143" y="1207014"/>
                </a:cubicBezTo>
                <a:cubicBezTo>
                  <a:pt x="2615385" y="1204495"/>
                  <a:pt x="2628707" y="1206295"/>
                  <a:pt x="2641309" y="1208454"/>
                </a:cubicBezTo>
                <a:cubicBezTo>
                  <a:pt x="2649951" y="1209893"/>
                  <a:pt x="2657872" y="1216731"/>
                  <a:pt x="2666513" y="1217091"/>
                </a:cubicBezTo>
                <a:cubicBezTo>
                  <a:pt x="2681996" y="1217811"/>
                  <a:pt x="2698199" y="1217091"/>
                  <a:pt x="2713321" y="1214212"/>
                </a:cubicBezTo>
                <a:cubicBezTo>
                  <a:pt x="2721243" y="1212413"/>
                  <a:pt x="2722683" y="1203775"/>
                  <a:pt x="2716922" y="1197298"/>
                </a:cubicBezTo>
                <a:cubicBezTo>
                  <a:pt x="2708641" y="1188300"/>
                  <a:pt x="2699639" y="1180023"/>
                  <a:pt x="2690277" y="1172106"/>
                </a:cubicBezTo>
                <a:cubicBezTo>
                  <a:pt x="2680196" y="1163468"/>
                  <a:pt x="2664353" y="1157710"/>
                  <a:pt x="2660032" y="1146914"/>
                </a:cubicBezTo>
                <a:cubicBezTo>
                  <a:pt x="2656072" y="1137557"/>
                  <a:pt x="2665073" y="1123161"/>
                  <a:pt x="2668674" y="1108766"/>
                </a:cubicBezTo>
                <a:cubicBezTo>
                  <a:pt x="2662913" y="1109486"/>
                  <a:pt x="2656792" y="1110205"/>
                  <a:pt x="2651031" y="1111645"/>
                </a:cubicBezTo>
                <a:cubicBezTo>
                  <a:pt x="2634468" y="1116683"/>
                  <a:pt x="2617905" y="1123161"/>
                  <a:pt x="2600982" y="1127480"/>
                </a:cubicBezTo>
                <a:cubicBezTo>
                  <a:pt x="2595221" y="1128919"/>
                  <a:pt x="2587300" y="1126400"/>
                  <a:pt x="2581539" y="1123521"/>
                </a:cubicBezTo>
                <a:cubicBezTo>
                  <a:pt x="2574698" y="1119562"/>
                  <a:pt x="2570737" y="1121362"/>
                  <a:pt x="2566056" y="1126400"/>
                </a:cubicBezTo>
                <a:cubicBezTo>
                  <a:pt x="2549134" y="1144035"/>
                  <a:pt x="2538332" y="1165268"/>
                  <a:pt x="2532931" y="1188300"/>
                </a:cubicBezTo>
                <a:cubicBezTo>
                  <a:pt x="2531130" y="1194059"/>
                  <a:pt x="2534731" y="1201616"/>
                  <a:pt x="2537251" y="1207734"/>
                </a:cubicBezTo>
                <a:cubicBezTo>
                  <a:pt x="2542292" y="1219970"/>
                  <a:pt x="2540492" y="1224649"/>
                  <a:pt x="2527530" y="1227888"/>
                </a:cubicBezTo>
                <a:cubicBezTo>
                  <a:pt x="2521409" y="1228967"/>
                  <a:pt x="2514568" y="1228607"/>
                  <a:pt x="2508087" y="1229687"/>
                </a:cubicBezTo>
                <a:cubicBezTo>
                  <a:pt x="2496925" y="1231127"/>
                  <a:pt x="2485403" y="1232566"/>
                  <a:pt x="2474241" y="1234726"/>
                </a:cubicBezTo>
                <a:cubicBezTo>
                  <a:pt x="2464879" y="1236525"/>
                  <a:pt x="2461279" y="1242643"/>
                  <a:pt x="2465239" y="1252000"/>
                </a:cubicBezTo>
                <a:cubicBezTo>
                  <a:pt x="2466680" y="1255599"/>
                  <a:pt x="2467400" y="1260277"/>
                  <a:pt x="2469920" y="1263156"/>
                </a:cubicBezTo>
                <a:cubicBezTo>
                  <a:pt x="2477841" y="1272154"/>
                  <a:pt x="2475681" y="1280071"/>
                  <a:pt x="2469200" y="1288348"/>
                </a:cubicBezTo>
                <a:cubicBezTo>
                  <a:pt x="2466680" y="1291227"/>
                  <a:pt x="2461639" y="1296626"/>
                  <a:pt x="2460919" y="1295906"/>
                </a:cubicBezTo>
                <a:cubicBezTo>
                  <a:pt x="2456238" y="1293027"/>
                  <a:pt x="2449757" y="1289068"/>
                  <a:pt x="2449397" y="1284749"/>
                </a:cubicBezTo>
                <a:cubicBezTo>
                  <a:pt x="2449397" y="1277192"/>
                  <a:pt x="2444716" y="1273953"/>
                  <a:pt x="2440755" y="1268915"/>
                </a:cubicBezTo>
                <a:cubicBezTo>
                  <a:pt x="2431754" y="1255959"/>
                  <a:pt x="2422392" y="1243003"/>
                  <a:pt x="2415911" y="1228967"/>
                </a:cubicBezTo>
                <a:cubicBezTo>
                  <a:pt x="2409430" y="1213132"/>
                  <a:pt x="2401509" y="1199817"/>
                  <a:pt x="2386026" y="1190460"/>
                </a:cubicBezTo>
                <a:cubicBezTo>
                  <a:pt x="2373064" y="1182902"/>
                  <a:pt x="2362622" y="1171026"/>
                  <a:pt x="2351100" y="1161669"/>
                </a:cubicBezTo>
                <a:cubicBezTo>
                  <a:pt x="2344619" y="1156271"/>
                  <a:pt x="2337418" y="1151592"/>
                  <a:pt x="2329496" y="1147993"/>
                </a:cubicBezTo>
                <a:cubicBezTo>
                  <a:pt x="2326616" y="1146194"/>
                  <a:pt x="2320135" y="1147993"/>
                  <a:pt x="2318334" y="1150153"/>
                </a:cubicBezTo>
                <a:cubicBezTo>
                  <a:pt x="2316174" y="1153032"/>
                  <a:pt x="2316174" y="1159150"/>
                  <a:pt x="2317974" y="1162029"/>
                </a:cubicBezTo>
                <a:cubicBezTo>
                  <a:pt x="2329496" y="1184342"/>
                  <a:pt x="2347139" y="1201256"/>
                  <a:pt x="2368023" y="1214572"/>
                </a:cubicBezTo>
                <a:cubicBezTo>
                  <a:pt x="2377744" y="1220330"/>
                  <a:pt x="2386746" y="1227888"/>
                  <a:pt x="2399348" y="1236885"/>
                </a:cubicBezTo>
                <a:cubicBezTo>
                  <a:pt x="2382065" y="1239044"/>
                  <a:pt x="2379545" y="1246962"/>
                  <a:pt x="2379905" y="1258478"/>
                </a:cubicBezTo>
                <a:cubicBezTo>
                  <a:pt x="2380265" y="1263156"/>
                  <a:pt x="2376304" y="1267835"/>
                  <a:pt x="2371623" y="1272873"/>
                </a:cubicBezTo>
                <a:cubicBezTo>
                  <a:pt x="2370543" y="1244442"/>
                  <a:pt x="2348940" y="1236525"/>
                  <a:pt x="2331657" y="1223209"/>
                </a:cubicBezTo>
                <a:cubicBezTo>
                  <a:pt x="2315814" y="1211333"/>
                  <a:pt x="2301772" y="1196938"/>
                  <a:pt x="2287729" y="1182542"/>
                </a:cubicBezTo>
                <a:cubicBezTo>
                  <a:pt x="2275127" y="1169586"/>
                  <a:pt x="2266126" y="1166707"/>
                  <a:pt x="2250283" y="1175704"/>
                </a:cubicBezTo>
                <a:cubicBezTo>
                  <a:pt x="2237321" y="1183262"/>
                  <a:pt x="2223998" y="1185421"/>
                  <a:pt x="2209236" y="1183622"/>
                </a:cubicBezTo>
                <a:cubicBezTo>
                  <a:pt x="2204195" y="1183262"/>
                  <a:pt x="2196634" y="1187221"/>
                  <a:pt x="2193393" y="1191539"/>
                </a:cubicBezTo>
                <a:cubicBezTo>
                  <a:pt x="2183312" y="1207014"/>
                  <a:pt x="2174310" y="1222489"/>
                  <a:pt x="2160268" y="1235085"/>
                </a:cubicBezTo>
                <a:cubicBezTo>
                  <a:pt x="2153066" y="1241923"/>
                  <a:pt x="2150186" y="1254519"/>
                  <a:pt x="2147305" y="1264596"/>
                </a:cubicBezTo>
                <a:cubicBezTo>
                  <a:pt x="2141905" y="1281151"/>
                  <a:pt x="2132543" y="1291947"/>
                  <a:pt x="2116340" y="1296626"/>
                </a:cubicBezTo>
                <a:cubicBezTo>
                  <a:pt x="2100858" y="1300944"/>
                  <a:pt x="2085015" y="1309941"/>
                  <a:pt x="2068812" y="1303464"/>
                </a:cubicBezTo>
                <a:cubicBezTo>
                  <a:pt x="2055130" y="1298065"/>
                  <a:pt x="2041808" y="1290508"/>
                  <a:pt x="2029926" y="1282230"/>
                </a:cubicBezTo>
                <a:cubicBezTo>
                  <a:pt x="2025245" y="1278631"/>
                  <a:pt x="2023084" y="1269994"/>
                  <a:pt x="2023084" y="1263516"/>
                </a:cubicBezTo>
                <a:cubicBezTo>
                  <a:pt x="2023445" y="1242643"/>
                  <a:pt x="2024885" y="1222130"/>
                  <a:pt x="2026685" y="1201256"/>
                </a:cubicBezTo>
                <a:cubicBezTo>
                  <a:pt x="2028485" y="1182902"/>
                  <a:pt x="2037127" y="1176424"/>
                  <a:pt x="2055130" y="1177144"/>
                </a:cubicBezTo>
                <a:cubicBezTo>
                  <a:pt x="2073853" y="1178584"/>
                  <a:pt x="2092576" y="1179663"/>
                  <a:pt x="2111299" y="1181103"/>
                </a:cubicBezTo>
                <a:cubicBezTo>
                  <a:pt x="2120301" y="1181822"/>
                  <a:pt x="2124982" y="1177864"/>
                  <a:pt x="2128582" y="1169227"/>
                </a:cubicBezTo>
                <a:cubicBezTo>
                  <a:pt x="2140104" y="1141515"/>
                  <a:pt x="2134343" y="1133958"/>
                  <a:pt x="2112020" y="1112365"/>
                </a:cubicBezTo>
                <a:cubicBezTo>
                  <a:pt x="2106979" y="1107326"/>
                  <a:pt x="2101218" y="1103008"/>
                  <a:pt x="2096537" y="1098329"/>
                </a:cubicBezTo>
                <a:cubicBezTo>
                  <a:pt x="2091136" y="1092931"/>
                  <a:pt x="2091496" y="1087893"/>
                  <a:pt x="2099777" y="1086093"/>
                </a:cubicBezTo>
                <a:cubicBezTo>
                  <a:pt x="2137224" y="1079615"/>
                  <a:pt x="2164948" y="1056583"/>
                  <a:pt x="2191953" y="1032110"/>
                </a:cubicBezTo>
                <a:cubicBezTo>
                  <a:pt x="2193753" y="1030671"/>
                  <a:pt x="2195194" y="1028512"/>
                  <a:pt x="2195914" y="1026352"/>
                </a:cubicBezTo>
                <a:cubicBezTo>
                  <a:pt x="2202755" y="1002960"/>
                  <a:pt x="2221838" y="995762"/>
                  <a:pt x="2242722" y="991803"/>
                </a:cubicBezTo>
                <a:cubicBezTo>
                  <a:pt x="2262165" y="987845"/>
                  <a:pt x="2261445" y="988564"/>
                  <a:pt x="2256764" y="969131"/>
                </a:cubicBezTo>
                <a:cubicBezTo>
                  <a:pt x="2254244" y="959054"/>
                  <a:pt x="2254964" y="948257"/>
                  <a:pt x="2255324" y="937821"/>
                </a:cubicBezTo>
                <a:cubicBezTo>
                  <a:pt x="2255684" y="934222"/>
                  <a:pt x="2259284" y="929903"/>
                  <a:pt x="2262885" y="927384"/>
                </a:cubicBezTo>
                <a:cubicBezTo>
                  <a:pt x="2269366" y="922705"/>
                  <a:pt x="2275127" y="924145"/>
                  <a:pt x="2275487" y="933142"/>
                </a:cubicBezTo>
                <a:cubicBezTo>
                  <a:pt x="2275847" y="938900"/>
                  <a:pt x="2274407" y="945018"/>
                  <a:pt x="2272247" y="950417"/>
                </a:cubicBezTo>
                <a:cubicBezTo>
                  <a:pt x="2267566" y="963013"/>
                  <a:pt x="2273687" y="974529"/>
                  <a:pt x="2287009" y="977048"/>
                </a:cubicBezTo>
                <a:cubicBezTo>
                  <a:pt x="2300691" y="979207"/>
                  <a:pt x="2314734" y="981727"/>
                  <a:pt x="2328776" y="982806"/>
                </a:cubicBezTo>
                <a:cubicBezTo>
                  <a:pt x="2333457" y="983166"/>
                  <a:pt x="2338858" y="980287"/>
                  <a:pt x="2343179" y="977768"/>
                </a:cubicBezTo>
                <a:cubicBezTo>
                  <a:pt x="2356861" y="969131"/>
                  <a:pt x="2370543" y="963732"/>
                  <a:pt x="2387826" y="965532"/>
                </a:cubicBezTo>
                <a:cubicBezTo>
                  <a:pt x="2409430" y="968051"/>
                  <a:pt x="2414831" y="961573"/>
                  <a:pt x="2415911" y="939620"/>
                </a:cubicBezTo>
                <a:cubicBezTo>
                  <a:pt x="2415911" y="938180"/>
                  <a:pt x="2416271" y="936381"/>
                  <a:pt x="2416271" y="934942"/>
                </a:cubicBezTo>
                <a:cubicBezTo>
                  <a:pt x="2418791" y="906870"/>
                  <a:pt x="2420592" y="905431"/>
                  <a:pt x="2447236" y="911549"/>
                </a:cubicBezTo>
                <a:cubicBezTo>
                  <a:pt x="2455878" y="904711"/>
                  <a:pt x="2452277" y="896434"/>
                  <a:pt x="2449037" y="888516"/>
                </a:cubicBezTo>
                <a:cubicBezTo>
                  <a:pt x="2443636" y="875561"/>
                  <a:pt x="2450837" y="861165"/>
                  <a:pt x="2464879" y="859366"/>
                </a:cubicBezTo>
                <a:cubicBezTo>
                  <a:pt x="2472080" y="858646"/>
                  <a:pt x="2480002" y="859366"/>
                  <a:pt x="2487923" y="860805"/>
                </a:cubicBezTo>
                <a:cubicBezTo>
                  <a:pt x="2496205" y="862245"/>
                  <a:pt x="2510967" y="852888"/>
                  <a:pt x="2509887" y="844970"/>
                </a:cubicBezTo>
                <a:cubicBezTo>
                  <a:pt x="2509527" y="841731"/>
                  <a:pt x="2503766" y="837413"/>
                  <a:pt x="2500165" y="837053"/>
                </a:cubicBezTo>
                <a:cubicBezTo>
                  <a:pt x="2491884" y="835973"/>
                  <a:pt x="2483962" y="837413"/>
                  <a:pt x="2475681" y="838132"/>
                </a:cubicBezTo>
                <a:cubicBezTo>
                  <a:pt x="2464519" y="839932"/>
                  <a:pt x="2453357" y="842811"/>
                  <a:pt x="2441835" y="843531"/>
                </a:cubicBezTo>
                <a:cubicBezTo>
                  <a:pt x="2425273" y="844970"/>
                  <a:pt x="2409430" y="831295"/>
                  <a:pt x="2406909" y="812581"/>
                </a:cubicBezTo>
                <a:cubicBezTo>
                  <a:pt x="2404749" y="792787"/>
                  <a:pt x="2405109" y="773713"/>
                  <a:pt x="2419872" y="757518"/>
                </a:cubicBezTo>
                <a:cubicBezTo>
                  <a:pt x="2428153" y="748521"/>
                  <a:pt x="2434634" y="737725"/>
                  <a:pt x="2441475" y="728008"/>
                </a:cubicBezTo>
                <a:cubicBezTo>
                  <a:pt x="2446516" y="720810"/>
                  <a:pt x="2444356" y="716491"/>
                  <a:pt x="2436074" y="714692"/>
                </a:cubicBezTo>
                <a:cubicBezTo>
                  <a:pt x="2426713" y="712173"/>
                  <a:pt x="2417351" y="706415"/>
                  <a:pt x="2408710" y="715772"/>
                </a:cubicBezTo>
                <a:cubicBezTo>
                  <a:pt x="2405109" y="719371"/>
                  <a:pt x="2401509" y="724409"/>
                  <a:pt x="2401148" y="728728"/>
                </a:cubicBezTo>
                <a:cubicBezTo>
                  <a:pt x="2400068" y="744562"/>
                  <a:pt x="2394667" y="757518"/>
                  <a:pt x="2382785" y="767595"/>
                </a:cubicBezTo>
                <a:cubicBezTo>
                  <a:pt x="2382065" y="767955"/>
                  <a:pt x="2381705" y="768675"/>
                  <a:pt x="2380985" y="769395"/>
                </a:cubicBezTo>
                <a:cubicBezTo>
                  <a:pt x="2353260" y="790628"/>
                  <a:pt x="2353980" y="816899"/>
                  <a:pt x="2369463" y="844970"/>
                </a:cubicBezTo>
                <a:cubicBezTo>
                  <a:pt x="2371984" y="848929"/>
                  <a:pt x="2372704" y="852888"/>
                  <a:pt x="2374504" y="857566"/>
                </a:cubicBezTo>
                <a:cubicBezTo>
                  <a:pt x="2370903" y="860445"/>
                  <a:pt x="2367663" y="862605"/>
                  <a:pt x="2364422" y="865124"/>
                </a:cubicBezTo>
                <a:cubicBezTo>
                  <a:pt x="2365142" y="868363"/>
                  <a:pt x="2367663" y="873401"/>
                  <a:pt x="2366583" y="874841"/>
                </a:cubicBezTo>
                <a:cubicBezTo>
                  <a:pt x="2353260" y="887797"/>
                  <a:pt x="2357581" y="905431"/>
                  <a:pt x="2353620" y="920906"/>
                </a:cubicBezTo>
                <a:cubicBezTo>
                  <a:pt x="2351460" y="929543"/>
                  <a:pt x="2330216" y="948977"/>
                  <a:pt x="2321215" y="948617"/>
                </a:cubicBezTo>
                <a:cubicBezTo>
                  <a:pt x="2318694" y="948257"/>
                  <a:pt x="2315094" y="946098"/>
                  <a:pt x="2313654" y="943219"/>
                </a:cubicBezTo>
                <a:cubicBezTo>
                  <a:pt x="2306092" y="928464"/>
                  <a:pt x="2298531" y="912989"/>
                  <a:pt x="2290970" y="897513"/>
                </a:cubicBezTo>
                <a:cubicBezTo>
                  <a:pt x="2288809" y="892835"/>
                  <a:pt x="2288089" y="887437"/>
                  <a:pt x="2285929" y="882758"/>
                </a:cubicBezTo>
                <a:cubicBezTo>
                  <a:pt x="2278728" y="864404"/>
                  <a:pt x="2273687" y="862605"/>
                  <a:pt x="2261805" y="878799"/>
                </a:cubicBezTo>
                <a:cubicBezTo>
                  <a:pt x="2253163" y="890676"/>
                  <a:pt x="2242722" y="894275"/>
                  <a:pt x="2229399" y="892835"/>
                </a:cubicBezTo>
                <a:cubicBezTo>
                  <a:pt x="2220398" y="892115"/>
                  <a:pt x="2213197" y="889956"/>
                  <a:pt x="2216797" y="877720"/>
                </a:cubicBezTo>
                <a:cubicBezTo>
                  <a:pt x="2217877" y="875201"/>
                  <a:pt x="2215357" y="871962"/>
                  <a:pt x="2215357" y="869083"/>
                </a:cubicBezTo>
                <a:cubicBezTo>
                  <a:pt x="2214637" y="865124"/>
                  <a:pt x="2213557" y="860445"/>
                  <a:pt x="2215357" y="857566"/>
                </a:cubicBezTo>
                <a:cubicBezTo>
                  <a:pt x="2219318" y="851448"/>
                  <a:pt x="2220398" y="846410"/>
                  <a:pt x="2215717" y="839572"/>
                </a:cubicBezTo>
                <a:cubicBezTo>
                  <a:pt x="2214277" y="837773"/>
                  <a:pt x="2217517" y="832374"/>
                  <a:pt x="2218598" y="827336"/>
                </a:cubicBezTo>
                <a:cubicBezTo>
                  <a:pt x="2211756" y="818699"/>
                  <a:pt x="2211396" y="810781"/>
                  <a:pt x="2221478" y="802144"/>
                </a:cubicBezTo>
                <a:cubicBezTo>
                  <a:pt x="2236601" y="789908"/>
                  <a:pt x="2252443" y="779471"/>
                  <a:pt x="2268646" y="767955"/>
                </a:cubicBezTo>
                <a:cubicBezTo>
                  <a:pt x="2260365" y="759318"/>
                  <a:pt x="2268646" y="751400"/>
                  <a:pt x="2275847" y="744562"/>
                </a:cubicBezTo>
                <a:cubicBezTo>
                  <a:pt x="2287369" y="733406"/>
                  <a:pt x="2293130" y="720090"/>
                  <a:pt x="2297811" y="705335"/>
                </a:cubicBezTo>
                <a:cubicBezTo>
                  <a:pt x="2302132" y="692739"/>
                  <a:pt x="2310053" y="681583"/>
                  <a:pt x="2316534" y="670066"/>
                </a:cubicBezTo>
                <a:cubicBezTo>
                  <a:pt x="2324455" y="656391"/>
                  <a:pt x="2331297" y="642355"/>
                  <a:pt x="2341018" y="630839"/>
                </a:cubicBezTo>
                <a:cubicBezTo>
                  <a:pt x="2349300" y="620402"/>
                  <a:pt x="2361182" y="612485"/>
                  <a:pt x="2371623" y="603848"/>
                </a:cubicBezTo>
                <a:cubicBezTo>
                  <a:pt x="2373424" y="602048"/>
                  <a:pt x="2377384" y="602768"/>
                  <a:pt x="2378105" y="600968"/>
                </a:cubicBezTo>
                <a:cubicBezTo>
                  <a:pt x="2386026" y="584774"/>
                  <a:pt x="2405109" y="586933"/>
                  <a:pt x="2416271" y="576496"/>
                </a:cubicBezTo>
                <a:cubicBezTo>
                  <a:pt x="2418791" y="574337"/>
                  <a:pt x="2424552" y="575777"/>
                  <a:pt x="2428873" y="575057"/>
                </a:cubicBezTo>
                <a:cubicBezTo>
                  <a:pt x="2434274" y="573977"/>
                  <a:pt x="2440035" y="572897"/>
                  <a:pt x="2445436" y="570738"/>
                </a:cubicBezTo>
                <a:cubicBezTo>
                  <a:pt x="2448316" y="569658"/>
                  <a:pt x="2452637" y="565340"/>
                  <a:pt x="2452997" y="565340"/>
                </a:cubicBezTo>
                <a:cubicBezTo>
                  <a:pt x="2460559" y="573977"/>
                  <a:pt x="2471720" y="568219"/>
                  <a:pt x="2479642" y="572538"/>
                </a:cubicBezTo>
                <a:cubicBezTo>
                  <a:pt x="2483962" y="574697"/>
                  <a:pt x="2484683" y="583334"/>
                  <a:pt x="2487203" y="588732"/>
                </a:cubicBezTo>
                <a:cubicBezTo>
                  <a:pt x="2486123" y="589812"/>
                  <a:pt x="2485403" y="590532"/>
                  <a:pt x="2484323" y="591252"/>
                </a:cubicBezTo>
                <a:cubicBezTo>
                  <a:pt x="2501245" y="595930"/>
                  <a:pt x="2518168" y="603488"/>
                  <a:pt x="2535091" y="604927"/>
                </a:cubicBezTo>
                <a:cubicBezTo>
                  <a:pt x="2578659" y="608526"/>
                  <a:pt x="2606383" y="632638"/>
                  <a:pt x="2625106" y="668987"/>
                </a:cubicBezTo>
                <a:cubicBezTo>
                  <a:pt x="2629787" y="677984"/>
                  <a:pt x="2620066" y="683022"/>
                  <a:pt x="2613224" y="686981"/>
                </a:cubicBezTo>
                <a:cubicBezTo>
                  <a:pt x="2596301" y="695618"/>
                  <a:pt x="2579739" y="687701"/>
                  <a:pt x="2563176" y="684102"/>
                </a:cubicBezTo>
                <a:cubicBezTo>
                  <a:pt x="2554174" y="681943"/>
                  <a:pt x="2545893" y="678704"/>
                  <a:pt x="2537251" y="676184"/>
                </a:cubicBezTo>
                <a:cubicBezTo>
                  <a:pt x="2536891" y="677264"/>
                  <a:pt x="2536171" y="678344"/>
                  <a:pt x="2535451" y="679423"/>
                </a:cubicBezTo>
                <a:cubicBezTo>
                  <a:pt x="2538332" y="682302"/>
                  <a:pt x="2541932" y="684822"/>
                  <a:pt x="2544453" y="688061"/>
                </a:cubicBezTo>
                <a:cubicBezTo>
                  <a:pt x="2551294" y="698137"/>
                  <a:pt x="2559935" y="707494"/>
                  <a:pt x="2563536" y="718651"/>
                </a:cubicBezTo>
                <a:cubicBezTo>
                  <a:pt x="2568937" y="734486"/>
                  <a:pt x="2581539" y="738804"/>
                  <a:pt x="2593781" y="744922"/>
                </a:cubicBezTo>
                <a:cubicBezTo>
                  <a:pt x="2594501" y="745282"/>
                  <a:pt x="2596301" y="744922"/>
                  <a:pt x="2597382" y="744562"/>
                </a:cubicBezTo>
                <a:cubicBezTo>
                  <a:pt x="2598102" y="744562"/>
                  <a:pt x="2598462" y="743483"/>
                  <a:pt x="2600262" y="742043"/>
                </a:cubicBezTo>
                <a:cubicBezTo>
                  <a:pt x="2595581" y="735565"/>
                  <a:pt x="2590901" y="728728"/>
                  <a:pt x="2586580" y="722250"/>
                </a:cubicBezTo>
                <a:cubicBezTo>
                  <a:pt x="2586940" y="721170"/>
                  <a:pt x="2587660" y="720090"/>
                  <a:pt x="2588020" y="718651"/>
                </a:cubicBezTo>
                <a:cubicBezTo>
                  <a:pt x="2595221" y="720090"/>
                  <a:pt x="2602423" y="720450"/>
                  <a:pt x="2609624" y="722609"/>
                </a:cubicBezTo>
                <a:cubicBezTo>
                  <a:pt x="2623666" y="727288"/>
                  <a:pt x="2625466" y="726928"/>
                  <a:pt x="2626907" y="712893"/>
                </a:cubicBezTo>
                <a:cubicBezTo>
                  <a:pt x="2628707" y="695978"/>
                  <a:pt x="2634828" y="684462"/>
                  <a:pt x="2653551" y="680863"/>
                </a:cubicBezTo>
                <a:cubicBezTo>
                  <a:pt x="2667594" y="677984"/>
                  <a:pt x="2668674" y="671866"/>
                  <a:pt x="2665433" y="657830"/>
                </a:cubicBezTo>
                <a:cubicBezTo>
                  <a:pt x="2663273" y="648473"/>
                  <a:pt x="2661113" y="638756"/>
                  <a:pt x="2660752" y="629399"/>
                </a:cubicBezTo>
                <a:cubicBezTo>
                  <a:pt x="2660752" y="625441"/>
                  <a:pt x="2665433" y="621482"/>
                  <a:pt x="2667954" y="617523"/>
                </a:cubicBezTo>
                <a:cubicBezTo>
                  <a:pt x="2672995" y="621842"/>
                  <a:pt x="2678395" y="625800"/>
                  <a:pt x="2683076" y="630839"/>
                </a:cubicBezTo>
                <a:cubicBezTo>
                  <a:pt x="2684156" y="631919"/>
                  <a:pt x="2682356" y="636237"/>
                  <a:pt x="2681996" y="639116"/>
                </a:cubicBezTo>
                <a:cubicBezTo>
                  <a:pt x="2680196" y="645594"/>
                  <a:pt x="2680196" y="651352"/>
                  <a:pt x="2687397" y="655671"/>
                </a:cubicBezTo>
                <a:cubicBezTo>
                  <a:pt x="2695318" y="660349"/>
                  <a:pt x="2699999" y="655671"/>
                  <a:pt x="2704680" y="651352"/>
                </a:cubicBezTo>
                <a:cubicBezTo>
                  <a:pt x="2713681" y="641276"/>
                  <a:pt x="2721963" y="630479"/>
                  <a:pt x="2731684" y="621122"/>
                </a:cubicBezTo>
                <a:cubicBezTo>
                  <a:pt x="2743206" y="610685"/>
                  <a:pt x="2756889" y="605287"/>
                  <a:pt x="2773091" y="611405"/>
                </a:cubicBezTo>
                <a:cubicBezTo>
                  <a:pt x="2777772" y="613205"/>
                  <a:pt x="2784253" y="611045"/>
                  <a:pt x="2788934" y="608526"/>
                </a:cubicBezTo>
                <a:cubicBezTo>
                  <a:pt x="2804417" y="600968"/>
                  <a:pt x="2818459" y="593051"/>
                  <a:pt x="2836822" y="599529"/>
                </a:cubicBezTo>
                <a:cubicBezTo>
                  <a:pt x="2844023" y="602408"/>
                  <a:pt x="2850505" y="591252"/>
                  <a:pt x="2846904" y="582974"/>
                </a:cubicBezTo>
                <a:cubicBezTo>
                  <a:pt x="2840063" y="565340"/>
                  <a:pt x="2844023" y="560301"/>
                  <a:pt x="2863467" y="561381"/>
                </a:cubicBezTo>
                <a:cubicBezTo>
                  <a:pt x="2886511" y="562461"/>
                  <a:pt x="2906314" y="573257"/>
                  <a:pt x="2926477" y="583334"/>
                </a:cubicBezTo>
                <a:cubicBezTo>
                  <a:pt x="2931518" y="585853"/>
                  <a:pt x="2936559" y="588013"/>
                  <a:pt x="2941960" y="590892"/>
                </a:cubicBezTo>
                <a:cubicBezTo>
                  <a:pt x="2948441" y="581535"/>
                  <a:pt x="2942680" y="576856"/>
                  <a:pt x="2936919" y="573257"/>
                </a:cubicBezTo>
                <a:cubicBezTo>
                  <a:pt x="2921437" y="562821"/>
                  <a:pt x="2908474" y="550225"/>
                  <a:pt x="2905234" y="531511"/>
                </a:cubicBezTo>
                <a:cubicBezTo>
                  <a:pt x="2902353" y="516755"/>
                  <a:pt x="2903434" y="501640"/>
                  <a:pt x="2903434" y="486525"/>
                </a:cubicBezTo>
                <a:cubicBezTo>
                  <a:pt x="2903434" y="478608"/>
                  <a:pt x="2905954" y="470330"/>
                  <a:pt x="2905594" y="462053"/>
                </a:cubicBezTo>
                <a:cubicBezTo>
                  <a:pt x="2905234" y="450896"/>
                  <a:pt x="2911715" y="448017"/>
                  <a:pt x="2920356" y="446578"/>
                </a:cubicBezTo>
                <a:cubicBezTo>
                  <a:pt x="2928638" y="445138"/>
                  <a:pt x="2935839" y="445498"/>
                  <a:pt x="2940520" y="455575"/>
                </a:cubicBezTo>
                <a:cubicBezTo>
                  <a:pt x="2955642" y="490484"/>
                  <a:pt x="2972205" y="525033"/>
                  <a:pt x="2988408" y="560301"/>
                </a:cubicBezTo>
                <a:cubicBezTo>
                  <a:pt x="2989488" y="562461"/>
                  <a:pt x="2990568" y="565700"/>
                  <a:pt x="2992369" y="567499"/>
                </a:cubicBezTo>
                <a:cubicBezTo>
                  <a:pt x="3008211" y="585134"/>
                  <a:pt x="3003530" y="605647"/>
                  <a:pt x="2997769" y="624361"/>
                </a:cubicBezTo>
                <a:cubicBezTo>
                  <a:pt x="2995969" y="630479"/>
                  <a:pt x="2985887" y="634438"/>
                  <a:pt x="2980126" y="639116"/>
                </a:cubicBezTo>
                <a:cubicBezTo>
                  <a:pt x="2993809" y="650273"/>
                  <a:pt x="3007491" y="647034"/>
                  <a:pt x="3014692" y="627960"/>
                </a:cubicBezTo>
                <a:cubicBezTo>
                  <a:pt x="3019733" y="615364"/>
                  <a:pt x="3024414" y="603128"/>
                  <a:pt x="3018653" y="589092"/>
                </a:cubicBezTo>
                <a:cubicBezTo>
                  <a:pt x="3016853" y="584054"/>
                  <a:pt x="3017933" y="577576"/>
                  <a:pt x="3019013" y="571818"/>
                </a:cubicBezTo>
                <a:cubicBezTo>
                  <a:pt x="3021173" y="561741"/>
                  <a:pt x="3029815" y="559582"/>
                  <a:pt x="3037736" y="566779"/>
                </a:cubicBezTo>
                <a:cubicBezTo>
                  <a:pt x="3042417" y="571458"/>
                  <a:pt x="3047458" y="575777"/>
                  <a:pt x="3053219" y="579015"/>
                </a:cubicBezTo>
                <a:cubicBezTo>
                  <a:pt x="3051779" y="567499"/>
                  <a:pt x="3044217" y="560661"/>
                  <a:pt x="3033776" y="557782"/>
                </a:cubicBezTo>
                <a:cubicBezTo>
                  <a:pt x="3028375" y="556343"/>
                  <a:pt x="3022614" y="556343"/>
                  <a:pt x="3016853" y="556703"/>
                </a:cubicBezTo>
                <a:cubicBezTo>
                  <a:pt x="2999570" y="557782"/>
                  <a:pt x="2992008" y="554543"/>
                  <a:pt x="2989488" y="537989"/>
                </a:cubicBezTo>
                <a:cubicBezTo>
                  <a:pt x="2987328" y="522873"/>
                  <a:pt x="2982287" y="509558"/>
                  <a:pt x="2973285" y="497682"/>
                </a:cubicBezTo>
                <a:cubicBezTo>
                  <a:pt x="2965004" y="486885"/>
                  <a:pt x="2967164" y="477528"/>
                  <a:pt x="2978326" y="468171"/>
                </a:cubicBezTo>
                <a:cubicBezTo>
                  <a:pt x="2986608" y="478967"/>
                  <a:pt x="2995969" y="488324"/>
                  <a:pt x="3010012" y="489404"/>
                </a:cubicBezTo>
                <a:cubicBezTo>
                  <a:pt x="3010732" y="488324"/>
                  <a:pt x="3011092" y="487605"/>
                  <a:pt x="3011812" y="486525"/>
                </a:cubicBezTo>
                <a:cubicBezTo>
                  <a:pt x="3007131" y="484006"/>
                  <a:pt x="3002810" y="481487"/>
                  <a:pt x="2998850" y="478608"/>
                </a:cubicBezTo>
                <a:cubicBezTo>
                  <a:pt x="2996689" y="476808"/>
                  <a:pt x="2994529" y="473569"/>
                  <a:pt x="2994169" y="470690"/>
                </a:cubicBezTo>
                <a:cubicBezTo>
                  <a:pt x="2994169" y="469610"/>
                  <a:pt x="2998490" y="467811"/>
                  <a:pt x="3000290" y="466012"/>
                </a:cubicBezTo>
                <a:cubicBezTo>
                  <a:pt x="3003530" y="462773"/>
                  <a:pt x="3008571" y="459894"/>
                  <a:pt x="3009291" y="455935"/>
                </a:cubicBezTo>
                <a:cubicBezTo>
                  <a:pt x="3011092" y="446938"/>
                  <a:pt x="3016133" y="444778"/>
                  <a:pt x="3023334" y="447298"/>
                </a:cubicBezTo>
                <a:cubicBezTo>
                  <a:pt x="3037736" y="452336"/>
                  <a:pt x="3052499" y="457374"/>
                  <a:pt x="3066901" y="463492"/>
                </a:cubicBezTo>
                <a:cubicBezTo>
                  <a:pt x="3070502" y="465292"/>
                  <a:pt x="3074102" y="471770"/>
                  <a:pt x="3074102" y="476448"/>
                </a:cubicBezTo>
                <a:cubicBezTo>
                  <a:pt x="3074102" y="492643"/>
                  <a:pt x="3087065" y="499481"/>
                  <a:pt x="3097146" y="508118"/>
                </a:cubicBezTo>
                <a:cubicBezTo>
                  <a:pt x="3089225" y="486165"/>
                  <a:pt x="3082744" y="463852"/>
                  <a:pt x="3060780" y="450177"/>
                </a:cubicBezTo>
                <a:cubicBezTo>
                  <a:pt x="3051058" y="444419"/>
                  <a:pt x="3041337" y="437941"/>
                  <a:pt x="3033776" y="430023"/>
                </a:cubicBezTo>
                <a:cubicBezTo>
                  <a:pt x="3028015" y="423905"/>
                  <a:pt x="3025494" y="414908"/>
                  <a:pt x="3023334" y="406991"/>
                </a:cubicBezTo>
                <a:cubicBezTo>
                  <a:pt x="3022614" y="404831"/>
                  <a:pt x="3026574" y="399073"/>
                  <a:pt x="3029455" y="397993"/>
                </a:cubicBezTo>
                <a:cubicBezTo>
                  <a:pt x="3043137" y="393675"/>
                  <a:pt x="3057540" y="390796"/>
                  <a:pt x="3071222" y="386837"/>
                </a:cubicBezTo>
                <a:cubicBezTo>
                  <a:pt x="3075183" y="385757"/>
                  <a:pt x="3079143" y="383958"/>
                  <a:pt x="3082744" y="382158"/>
                </a:cubicBezTo>
                <a:cubicBezTo>
                  <a:pt x="3080944" y="378560"/>
                  <a:pt x="3079863" y="374241"/>
                  <a:pt x="3076983" y="371362"/>
                </a:cubicBezTo>
                <a:cubicBezTo>
                  <a:pt x="3062940" y="358766"/>
                  <a:pt x="3060420" y="342211"/>
                  <a:pt x="3071942" y="327456"/>
                </a:cubicBezTo>
                <a:cubicBezTo>
                  <a:pt x="3082024" y="314860"/>
                  <a:pt x="3093546" y="302984"/>
                  <a:pt x="3104347" y="291108"/>
                </a:cubicBezTo>
                <a:cubicBezTo>
                  <a:pt x="3105788" y="289308"/>
                  <a:pt x="3107228" y="287149"/>
                  <a:pt x="3108308" y="284990"/>
                </a:cubicBezTo>
                <a:cubicBezTo>
                  <a:pt x="3112269" y="274913"/>
                  <a:pt x="3119110" y="272034"/>
                  <a:pt x="3129912" y="274193"/>
                </a:cubicBezTo>
                <a:cubicBezTo>
                  <a:pt x="3134953" y="275273"/>
                  <a:pt x="3142154" y="274553"/>
                  <a:pt x="3146115" y="271674"/>
                </a:cubicBezTo>
                <a:cubicBezTo>
                  <a:pt x="3155836" y="264476"/>
                  <a:pt x="3170239" y="261957"/>
                  <a:pt x="3173119" y="247202"/>
                </a:cubicBezTo>
                <a:cubicBezTo>
                  <a:pt x="3174199" y="243243"/>
                  <a:pt x="3174199" y="238924"/>
                  <a:pt x="3172759" y="234966"/>
                </a:cubicBezTo>
                <a:cubicBezTo>
                  <a:pt x="3170959" y="229927"/>
                  <a:pt x="3166278" y="225609"/>
                  <a:pt x="3164838" y="220210"/>
                </a:cubicBezTo>
                <a:cubicBezTo>
                  <a:pt x="3159437" y="202576"/>
                  <a:pt x="3163397" y="195018"/>
                  <a:pt x="3184641" y="179903"/>
                </a:cubicBezTo>
                <a:close/>
                <a:moveTo>
                  <a:pt x="2594902" y="175142"/>
                </a:moveTo>
                <a:cubicBezTo>
                  <a:pt x="2596304" y="175495"/>
                  <a:pt x="2597706" y="176200"/>
                  <a:pt x="2599108" y="176553"/>
                </a:cubicBezTo>
                <a:cubicBezTo>
                  <a:pt x="2599459" y="180787"/>
                  <a:pt x="2601562" y="185726"/>
                  <a:pt x="2599809" y="188548"/>
                </a:cubicBezTo>
                <a:cubicBezTo>
                  <a:pt x="2596304" y="195251"/>
                  <a:pt x="2591748" y="202306"/>
                  <a:pt x="2585789" y="206539"/>
                </a:cubicBezTo>
                <a:cubicBezTo>
                  <a:pt x="2581233" y="209714"/>
                  <a:pt x="2574924" y="200189"/>
                  <a:pt x="2578780" y="193134"/>
                </a:cubicBezTo>
                <a:cubicBezTo>
                  <a:pt x="2582635" y="186431"/>
                  <a:pt x="2589294" y="181139"/>
                  <a:pt x="2594902" y="175142"/>
                </a:cubicBezTo>
                <a:close/>
                <a:moveTo>
                  <a:pt x="2690812" y="156091"/>
                </a:moveTo>
                <a:cubicBezTo>
                  <a:pt x="2694174" y="159001"/>
                  <a:pt x="2697536" y="162276"/>
                  <a:pt x="2703139" y="167005"/>
                </a:cubicBezTo>
                <a:cubicBezTo>
                  <a:pt x="2699030" y="169551"/>
                  <a:pt x="2695668" y="173189"/>
                  <a:pt x="2694174" y="172462"/>
                </a:cubicBezTo>
                <a:cubicBezTo>
                  <a:pt x="2690439" y="171007"/>
                  <a:pt x="2686330" y="167732"/>
                  <a:pt x="2685209" y="164822"/>
                </a:cubicBezTo>
                <a:cubicBezTo>
                  <a:pt x="2684462" y="162639"/>
                  <a:pt x="2688945" y="159001"/>
                  <a:pt x="2690812" y="156091"/>
                </a:cubicBezTo>
                <a:close/>
                <a:moveTo>
                  <a:pt x="1201560" y="153155"/>
                </a:moveTo>
                <a:cubicBezTo>
                  <a:pt x="1207910" y="154251"/>
                  <a:pt x="1214260" y="165940"/>
                  <a:pt x="1216377" y="174341"/>
                </a:cubicBezTo>
                <a:cubicBezTo>
                  <a:pt x="1218846" y="183473"/>
                  <a:pt x="1208968" y="192239"/>
                  <a:pt x="1200854" y="191508"/>
                </a:cubicBezTo>
                <a:cubicBezTo>
                  <a:pt x="1187449" y="190413"/>
                  <a:pt x="1190624" y="180185"/>
                  <a:pt x="1189566" y="173245"/>
                </a:cubicBezTo>
                <a:cubicBezTo>
                  <a:pt x="1190271" y="163018"/>
                  <a:pt x="1192035" y="151329"/>
                  <a:pt x="1201560" y="153155"/>
                </a:cubicBezTo>
                <a:close/>
                <a:moveTo>
                  <a:pt x="955302" y="139541"/>
                </a:moveTo>
                <a:cubicBezTo>
                  <a:pt x="961782" y="137041"/>
                  <a:pt x="971502" y="142042"/>
                  <a:pt x="979062" y="144185"/>
                </a:cubicBezTo>
                <a:cubicBezTo>
                  <a:pt x="980502" y="144542"/>
                  <a:pt x="982302" y="148828"/>
                  <a:pt x="981942" y="150971"/>
                </a:cubicBezTo>
                <a:cubicBezTo>
                  <a:pt x="979782" y="162044"/>
                  <a:pt x="953142" y="184547"/>
                  <a:pt x="939463" y="185976"/>
                </a:cubicBezTo>
                <a:lnTo>
                  <a:pt x="939463" y="171331"/>
                </a:lnTo>
                <a:cubicBezTo>
                  <a:pt x="930463" y="177403"/>
                  <a:pt x="923263" y="182761"/>
                  <a:pt x="915343" y="187405"/>
                </a:cubicBezTo>
                <a:cubicBezTo>
                  <a:pt x="904183" y="193834"/>
                  <a:pt x="893744" y="191334"/>
                  <a:pt x="887264" y="180618"/>
                </a:cubicBezTo>
                <a:cubicBezTo>
                  <a:pt x="885824" y="178475"/>
                  <a:pt x="887264" y="172760"/>
                  <a:pt x="889064" y="171688"/>
                </a:cubicBezTo>
                <a:cubicBezTo>
                  <a:pt x="910663" y="160616"/>
                  <a:pt x="932623" y="148828"/>
                  <a:pt x="955302" y="139541"/>
                </a:cubicBezTo>
                <a:close/>
                <a:moveTo>
                  <a:pt x="1034438" y="137748"/>
                </a:moveTo>
                <a:cubicBezTo>
                  <a:pt x="1042132" y="138453"/>
                  <a:pt x="1049458" y="140923"/>
                  <a:pt x="1060083" y="143745"/>
                </a:cubicBezTo>
                <a:cubicBezTo>
                  <a:pt x="1053488" y="152212"/>
                  <a:pt x="1049825" y="158914"/>
                  <a:pt x="1043963" y="162795"/>
                </a:cubicBezTo>
                <a:cubicBezTo>
                  <a:pt x="1039201" y="165264"/>
                  <a:pt x="1031508" y="164912"/>
                  <a:pt x="1025646" y="163500"/>
                </a:cubicBezTo>
                <a:cubicBezTo>
                  <a:pt x="1024181" y="163148"/>
                  <a:pt x="1022349" y="155739"/>
                  <a:pt x="1023082" y="151506"/>
                </a:cubicBezTo>
                <a:cubicBezTo>
                  <a:pt x="1024181" y="145156"/>
                  <a:pt x="1024913" y="137042"/>
                  <a:pt x="1034438" y="137748"/>
                </a:cubicBezTo>
                <a:close/>
                <a:moveTo>
                  <a:pt x="2710228" y="124341"/>
                </a:moveTo>
                <a:cubicBezTo>
                  <a:pt x="2712426" y="126199"/>
                  <a:pt x="2715724" y="127685"/>
                  <a:pt x="2716823" y="129914"/>
                </a:cubicBezTo>
                <a:cubicBezTo>
                  <a:pt x="2719021" y="137345"/>
                  <a:pt x="2715724" y="141060"/>
                  <a:pt x="2705099" y="141432"/>
                </a:cubicBezTo>
                <a:cubicBezTo>
                  <a:pt x="2706931" y="134744"/>
                  <a:pt x="2708396" y="129543"/>
                  <a:pt x="2710228" y="124341"/>
                </a:cubicBezTo>
                <a:close/>
                <a:moveTo>
                  <a:pt x="3123278" y="120403"/>
                </a:moveTo>
                <a:cubicBezTo>
                  <a:pt x="3132030" y="123676"/>
                  <a:pt x="3141148" y="127312"/>
                  <a:pt x="3149536" y="131675"/>
                </a:cubicBezTo>
                <a:cubicBezTo>
                  <a:pt x="3160477" y="137493"/>
                  <a:pt x="3161936" y="146220"/>
                  <a:pt x="3153548" y="155310"/>
                </a:cubicBezTo>
                <a:cubicBezTo>
                  <a:pt x="3146983" y="162583"/>
                  <a:pt x="3139689" y="169492"/>
                  <a:pt x="3132030" y="175310"/>
                </a:cubicBezTo>
                <a:cubicBezTo>
                  <a:pt x="3124372" y="181128"/>
                  <a:pt x="3117807" y="179309"/>
                  <a:pt x="3115254" y="169492"/>
                </a:cubicBezTo>
                <a:cubicBezTo>
                  <a:pt x="3112702" y="157129"/>
                  <a:pt x="3110513" y="144402"/>
                  <a:pt x="3109055" y="136766"/>
                </a:cubicBezTo>
                <a:cubicBezTo>
                  <a:pt x="3108325" y="119676"/>
                  <a:pt x="3112337" y="116403"/>
                  <a:pt x="3123278" y="120403"/>
                </a:cubicBezTo>
                <a:close/>
                <a:moveTo>
                  <a:pt x="3624818" y="112093"/>
                </a:moveTo>
                <a:cubicBezTo>
                  <a:pt x="3631317" y="111368"/>
                  <a:pt x="3639621" y="113906"/>
                  <a:pt x="3644315" y="118258"/>
                </a:cubicBezTo>
                <a:cubicBezTo>
                  <a:pt x="3648286" y="122247"/>
                  <a:pt x="3654063" y="130225"/>
                  <a:pt x="3646120" y="137477"/>
                </a:cubicBezTo>
                <a:cubicBezTo>
                  <a:pt x="3635288" y="146905"/>
                  <a:pt x="3625179" y="157059"/>
                  <a:pt x="3614708" y="166487"/>
                </a:cubicBezTo>
                <a:cubicBezTo>
                  <a:pt x="3600627" y="178454"/>
                  <a:pt x="3587990" y="179542"/>
                  <a:pt x="3575353" y="166124"/>
                </a:cubicBezTo>
                <a:cubicBezTo>
                  <a:pt x="3567049" y="157784"/>
                  <a:pt x="3561272" y="145455"/>
                  <a:pt x="3556218" y="134213"/>
                </a:cubicBezTo>
                <a:cubicBezTo>
                  <a:pt x="3554412" y="130225"/>
                  <a:pt x="3556579" y="122247"/>
                  <a:pt x="3560189" y="118983"/>
                </a:cubicBezTo>
                <a:cubicBezTo>
                  <a:pt x="3562355" y="116445"/>
                  <a:pt x="3569577" y="118258"/>
                  <a:pt x="3574631" y="119708"/>
                </a:cubicBezTo>
                <a:cubicBezTo>
                  <a:pt x="3578603" y="120434"/>
                  <a:pt x="3582574" y="122609"/>
                  <a:pt x="3586185" y="124785"/>
                </a:cubicBezTo>
                <a:cubicBezTo>
                  <a:pt x="3595211" y="108467"/>
                  <a:pt x="3599544" y="108467"/>
                  <a:pt x="3610737" y="122609"/>
                </a:cubicBezTo>
                <a:cubicBezTo>
                  <a:pt x="3613264" y="125873"/>
                  <a:pt x="3616153" y="129137"/>
                  <a:pt x="3620846" y="135301"/>
                </a:cubicBezTo>
                <a:cubicBezTo>
                  <a:pt x="3620485" y="130225"/>
                  <a:pt x="3620485" y="128411"/>
                  <a:pt x="3620124" y="126961"/>
                </a:cubicBezTo>
                <a:cubicBezTo>
                  <a:pt x="3618680" y="121159"/>
                  <a:pt x="3616153" y="113181"/>
                  <a:pt x="3624818" y="112093"/>
                </a:cubicBezTo>
                <a:close/>
                <a:moveTo>
                  <a:pt x="3699886" y="110054"/>
                </a:moveTo>
                <a:cubicBezTo>
                  <a:pt x="3703854" y="111105"/>
                  <a:pt x="3707823" y="111105"/>
                  <a:pt x="3710709" y="112856"/>
                </a:cubicBezTo>
                <a:cubicBezTo>
                  <a:pt x="3713596" y="114957"/>
                  <a:pt x="3717564" y="118459"/>
                  <a:pt x="3717564" y="121260"/>
                </a:cubicBezTo>
                <a:cubicBezTo>
                  <a:pt x="3717204" y="124062"/>
                  <a:pt x="3713235" y="128264"/>
                  <a:pt x="3709988" y="129315"/>
                </a:cubicBezTo>
                <a:cubicBezTo>
                  <a:pt x="3698803" y="133517"/>
                  <a:pt x="3688340" y="130015"/>
                  <a:pt x="3679321" y="122661"/>
                </a:cubicBezTo>
                <a:cubicBezTo>
                  <a:pt x="3678238" y="121961"/>
                  <a:pt x="3679321" y="115307"/>
                  <a:pt x="3681125" y="114607"/>
                </a:cubicBezTo>
                <a:cubicBezTo>
                  <a:pt x="3686897" y="112505"/>
                  <a:pt x="3693752" y="111455"/>
                  <a:pt x="3699886" y="110054"/>
                </a:cubicBezTo>
                <a:close/>
                <a:moveTo>
                  <a:pt x="1065547" y="109721"/>
                </a:moveTo>
                <a:cubicBezTo>
                  <a:pt x="1070237" y="109075"/>
                  <a:pt x="1074651" y="110091"/>
                  <a:pt x="1078513" y="114890"/>
                </a:cubicBezTo>
                <a:cubicBezTo>
                  <a:pt x="1080720" y="117474"/>
                  <a:pt x="1078513" y="127073"/>
                  <a:pt x="1075203" y="130765"/>
                </a:cubicBezTo>
                <a:cubicBezTo>
                  <a:pt x="1070421" y="136672"/>
                  <a:pt x="1059385" y="129288"/>
                  <a:pt x="1050925" y="114521"/>
                </a:cubicBezTo>
                <a:cubicBezTo>
                  <a:pt x="1055891" y="112675"/>
                  <a:pt x="1060857" y="110367"/>
                  <a:pt x="1065547" y="109721"/>
                </a:cubicBezTo>
                <a:close/>
                <a:moveTo>
                  <a:pt x="1148176" y="103704"/>
                </a:moveTo>
                <a:cubicBezTo>
                  <a:pt x="1164958" y="109503"/>
                  <a:pt x="1178092" y="119652"/>
                  <a:pt x="1182835" y="136324"/>
                </a:cubicBezTo>
                <a:cubicBezTo>
                  <a:pt x="1188672" y="158071"/>
                  <a:pt x="1174079" y="170031"/>
                  <a:pt x="1159850" y="182717"/>
                </a:cubicBezTo>
                <a:cubicBezTo>
                  <a:pt x="1150000" y="168581"/>
                  <a:pt x="1140879" y="155533"/>
                  <a:pt x="1130299" y="141036"/>
                </a:cubicBezTo>
                <a:cubicBezTo>
                  <a:pt x="1152189" y="136324"/>
                  <a:pt x="1141609" y="117115"/>
                  <a:pt x="1148176" y="103704"/>
                </a:cubicBezTo>
                <a:close/>
                <a:moveTo>
                  <a:pt x="3048952" y="99415"/>
                </a:moveTo>
                <a:cubicBezTo>
                  <a:pt x="3049676" y="99415"/>
                  <a:pt x="3050037" y="100133"/>
                  <a:pt x="3050399" y="99774"/>
                </a:cubicBezTo>
                <a:cubicBezTo>
                  <a:pt x="3082599" y="92592"/>
                  <a:pt x="3078258" y="123832"/>
                  <a:pt x="3089835" y="138195"/>
                </a:cubicBezTo>
                <a:cubicBezTo>
                  <a:pt x="3095262" y="144658"/>
                  <a:pt x="3088026" y="152558"/>
                  <a:pt x="3080067" y="151481"/>
                </a:cubicBezTo>
                <a:cubicBezTo>
                  <a:pt x="3062339" y="148249"/>
                  <a:pt x="3044610" y="143581"/>
                  <a:pt x="3027606" y="137477"/>
                </a:cubicBezTo>
                <a:cubicBezTo>
                  <a:pt x="3022902" y="135681"/>
                  <a:pt x="3021093" y="126345"/>
                  <a:pt x="3017837" y="120959"/>
                </a:cubicBezTo>
                <a:cubicBezTo>
                  <a:pt x="3020732" y="103005"/>
                  <a:pt x="3033033" y="94388"/>
                  <a:pt x="3048952" y="99415"/>
                </a:cubicBezTo>
                <a:close/>
                <a:moveTo>
                  <a:pt x="2994499" y="56323"/>
                </a:moveTo>
                <a:cubicBezTo>
                  <a:pt x="2998409" y="55822"/>
                  <a:pt x="3002496" y="57099"/>
                  <a:pt x="3006228" y="61294"/>
                </a:cubicBezTo>
                <a:cubicBezTo>
                  <a:pt x="3012270" y="67861"/>
                  <a:pt x="3018312" y="74428"/>
                  <a:pt x="3023287" y="81725"/>
                </a:cubicBezTo>
                <a:cubicBezTo>
                  <a:pt x="3025420" y="84279"/>
                  <a:pt x="3025420" y="89751"/>
                  <a:pt x="3024709" y="93400"/>
                </a:cubicBezTo>
                <a:cubicBezTo>
                  <a:pt x="3022221" y="101061"/>
                  <a:pt x="3001607" y="111276"/>
                  <a:pt x="2993788" y="108358"/>
                </a:cubicBezTo>
                <a:cubicBezTo>
                  <a:pt x="2982771" y="104709"/>
                  <a:pt x="2978506" y="95953"/>
                  <a:pt x="2979216" y="84279"/>
                </a:cubicBezTo>
                <a:cubicBezTo>
                  <a:pt x="2979216" y="83184"/>
                  <a:pt x="2979216" y="81725"/>
                  <a:pt x="2979216" y="80266"/>
                </a:cubicBezTo>
                <a:cubicBezTo>
                  <a:pt x="2978861" y="80266"/>
                  <a:pt x="2978506" y="80266"/>
                  <a:pt x="2978150" y="80266"/>
                </a:cubicBezTo>
                <a:cubicBezTo>
                  <a:pt x="2979927" y="74063"/>
                  <a:pt x="2979927" y="66037"/>
                  <a:pt x="2983837" y="62024"/>
                </a:cubicBezTo>
                <a:cubicBezTo>
                  <a:pt x="2986858" y="59105"/>
                  <a:pt x="2990590" y="56825"/>
                  <a:pt x="2994499" y="56323"/>
                </a:cubicBezTo>
                <a:close/>
                <a:moveTo>
                  <a:pt x="1305627" y="51164"/>
                </a:moveTo>
                <a:cubicBezTo>
                  <a:pt x="1307071" y="49728"/>
                  <a:pt x="1314294" y="50446"/>
                  <a:pt x="1315016" y="52240"/>
                </a:cubicBezTo>
                <a:cubicBezTo>
                  <a:pt x="1317544" y="56546"/>
                  <a:pt x="1318266" y="62288"/>
                  <a:pt x="1318988" y="67312"/>
                </a:cubicBezTo>
                <a:cubicBezTo>
                  <a:pt x="1321516" y="80230"/>
                  <a:pt x="1324043" y="93507"/>
                  <a:pt x="1325849" y="106426"/>
                </a:cubicBezTo>
                <a:cubicBezTo>
                  <a:pt x="1326932" y="112885"/>
                  <a:pt x="1326571" y="119344"/>
                  <a:pt x="1326932" y="125803"/>
                </a:cubicBezTo>
                <a:cubicBezTo>
                  <a:pt x="1327293" y="134416"/>
                  <a:pt x="1328377" y="143028"/>
                  <a:pt x="1328016" y="151640"/>
                </a:cubicBezTo>
                <a:cubicBezTo>
                  <a:pt x="1327293" y="156664"/>
                  <a:pt x="1325849" y="163123"/>
                  <a:pt x="1322238" y="165276"/>
                </a:cubicBezTo>
                <a:cubicBezTo>
                  <a:pt x="1314294" y="170659"/>
                  <a:pt x="1304544" y="173530"/>
                  <a:pt x="1295877" y="177118"/>
                </a:cubicBezTo>
                <a:cubicBezTo>
                  <a:pt x="1294072" y="177836"/>
                  <a:pt x="1291905" y="178195"/>
                  <a:pt x="1291183" y="179271"/>
                </a:cubicBezTo>
                <a:cubicBezTo>
                  <a:pt x="1284322" y="193984"/>
                  <a:pt x="1270600" y="195419"/>
                  <a:pt x="1256516" y="195061"/>
                </a:cubicBezTo>
                <a:cubicBezTo>
                  <a:pt x="1252905" y="195061"/>
                  <a:pt x="1246767" y="193266"/>
                  <a:pt x="1246405" y="191831"/>
                </a:cubicBezTo>
                <a:cubicBezTo>
                  <a:pt x="1245322" y="182142"/>
                  <a:pt x="1244600" y="172453"/>
                  <a:pt x="1245322" y="162764"/>
                </a:cubicBezTo>
                <a:cubicBezTo>
                  <a:pt x="1246044" y="153793"/>
                  <a:pt x="1253628" y="154152"/>
                  <a:pt x="1260127" y="154152"/>
                </a:cubicBezTo>
                <a:cubicBezTo>
                  <a:pt x="1262294" y="154152"/>
                  <a:pt x="1264461" y="152717"/>
                  <a:pt x="1264461" y="152717"/>
                </a:cubicBezTo>
                <a:cubicBezTo>
                  <a:pt x="1259044" y="144104"/>
                  <a:pt x="1248933" y="135133"/>
                  <a:pt x="1250016" y="127956"/>
                </a:cubicBezTo>
                <a:cubicBezTo>
                  <a:pt x="1251100" y="118268"/>
                  <a:pt x="1248572" y="98890"/>
                  <a:pt x="1271683" y="105708"/>
                </a:cubicBezTo>
                <a:cubicBezTo>
                  <a:pt x="1270238" y="100684"/>
                  <a:pt x="1268433" y="98172"/>
                  <a:pt x="1268433" y="95660"/>
                </a:cubicBezTo>
                <a:cubicBezTo>
                  <a:pt x="1269155" y="91713"/>
                  <a:pt x="1269155" y="85613"/>
                  <a:pt x="1271322" y="84536"/>
                </a:cubicBezTo>
                <a:cubicBezTo>
                  <a:pt x="1286849" y="77359"/>
                  <a:pt x="1294433" y="62288"/>
                  <a:pt x="1305627" y="51164"/>
                </a:cubicBezTo>
                <a:close/>
                <a:moveTo>
                  <a:pt x="1865257" y="42936"/>
                </a:moveTo>
                <a:cubicBezTo>
                  <a:pt x="1881802" y="46896"/>
                  <a:pt x="1897988" y="51575"/>
                  <a:pt x="1914533" y="56975"/>
                </a:cubicBezTo>
                <a:cubicBezTo>
                  <a:pt x="1917411" y="57695"/>
                  <a:pt x="1919209" y="63455"/>
                  <a:pt x="1921367" y="66694"/>
                </a:cubicBezTo>
                <a:cubicBezTo>
                  <a:pt x="1918130" y="68134"/>
                  <a:pt x="1914893" y="70654"/>
                  <a:pt x="1911296" y="70654"/>
                </a:cubicBezTo>
                <a:cubicBezTo>
                  <a:pt x="1898347" y="70654"/>
                  <a:pt x="1885399" y="69574"/>
                  <a:pt x="1872091" y="69934"/>
                </a:cubicBezTo>
                <a:cubicBezTo>
                  <a:pt x="1865257" y="70294"/>
                  <a:pt x="1858063" y="73174"/>
                  <a:pt x="1851229" y="74614"/>
                </a:cubicBezTo>
                <a:cubicBezTo>
                  <a:pt x="1851229" y="76054"/>
                  <a:pt x="1851589" y="77494"/>
                  <a:pt x="1851948" y="78574"/>
                </a:cubicBezTo>
                <a:cubicBezTo>
                  <a:pt x="1854466" y="78574"/>
                  <a:pt x="1856984" y="79294"/>
                  <a:pt x="1859502" y="79294"/>
                </a:cubicBezTo>
                <a:cubicBezTo>
                  <a:pt x="1881083" y="79294"/>
                  <a:pt x="1903383" y="79294"/>
                  <a:pt x="1925324" y="79294"/>
                </a:cubicBezTo>
                <a:cubicBezTo>
                  <a:pt x="1931079" y="79294"/>
                  <a:pt x="1935035" y="80733"/>
                  <a:pt x="1935754" y="88293"/>
                </a:cubicBezTo>
                <a:cubicBezTo>
                  <a:pt x="1936114" y="90813"/>
                  <a:pt x="1941509" y="94053"/>
                  <a:pt x="1944747" y="94773"/>
                </a:cubicBezTo>
                <a:cubicBezTo>
                  <a:pt x="1960213" y="96932"/>
                  <a:pt x="1956616" y="109172"/>
                  <a:pt x="1958055" y="118531"/>
                </a:cubicBezTo>
                <a:cubicBezTo>
                  <a:pt x="1959853" y="128970"/>
                  <a:pt x="1950861" y="127171"/>
                  <a:pt x="1944747" y="127531"/>
                </a:cubicBezTo>
                <a:cubicBezTo>
                  <a:pt x="1924964" y="128610"/>
                  <a:pt x="1904822" y="129330"/>
                  <a:pt x="1885039" y="131130"/>
                </a:cubicBezTo>
                <a:cubicBezTo>
                  <a:pt x="1875687" y="131850"/>
                  <a:pt x="1867055" y="135810"/>
                  <a:pt x="1858063" y="138330"/>
                </a:cubicBezTo>
                <a:cubicBezTo>
                  <a:pt x="1858063" y="139770"/>
                  <a:pt x="1858423" y="141570"/>
                  <a:pt x="1858782" y="143010"/>
                </a:cubicBezTo>
                <a:cubicBezTo>
                  <a:pt x="1863099" y="142290"/>
                  <a:pt x="1867415" y="141570"/>
                  <a:pt x="1871731" y="141210"/>
                </a:cubicBezTo>
                <a:cubicBezTo>
                  <a:pt x="1881442" y="139770"/>
                  <a:pt x="1891154" y="137610"/>
                  <a:pt x="1900506" y="137970"/>
                </a:cubicBezTo>
                <a:cubicBezTo>
                  <a:pt x="1914173" y="137970"/>
                  <a:pt x="1916332" y="141570"/>
                  <a:pt x="1914893" y="158849"/>
                </a:cubicBezTo>
                <a:cubicBezTo>
                  <a:pt x="1924245" y="155969"/>
                  <a:pt x="1932158" y="153089"/>
                  <a:pt x="1940071" y="150929"/>
                </a:cubicBezTo>
                <a:cubicBezTo>
                  <a:pt x="1944747" y="149849"/>
                  <a:pt x="1949422" y="150209"/>
                  <a:pt x="1953739" y="149849"/>
                </a:cubicBezTo>
                <a:cubicBezTo>
                  <a:pt x="1952660" y="154169"/>
                  <a:pt x="1952660" y="159209"/>
                  <a:pt x="1950142" y="163168"/>
                </a:cubicBezTo>
                <a:cubicBezTo>
                  <a:pt x="1945106" y="171808"/>
                  <a:pt x="1938632" y="179727"/>
                  <a:pt x="1930719" y="190167"/>
                </a:cubicBezTo>
                <a:cubicBezTo>
                  <a:pt x="1951940" y="180807"/>
                  <a:pt x="1970644" y="172888"/>
                  <a:pt x="1988628" y="163168"/>
                </a:cubicBezTo>
                <a:cubicBezTo>
                  <a:pt x="2007331" y="153449"/>
                  <a:pt x="2027833" y="161368"/>
                  <a:pt x="2032869" y="182607"/>
                </a:cubicBezTo>
                <a:cubicBezTo>
                  <a:pt x="2033228" y="184767"/>
                  <a:pt x="2031790" y="188727"/>
                  <a:pt x="2029991" y="189807"/>
                </a:cubicBezTo>
                <a:cubicBezTo>
                  <a:pt x="2017762" y="197006"/>
                  <a:pt x="2010568" y="212485"/>
                  <a:pt x="1994023" y="213925"/>
                </a:cubicBezTo>
                <a:cubicBezTo>
                  <a:pt x="1993304" y="213925"/>
                  <a:pt x="1991865" y="214285"/>
                  <a:pt x="1991865" y="214645"/>
                </a:cubicBezTo>
                <a:cubicBezTo>
                  <a:pt x="1989347" y="230844"/>
                  <a:pt x="1975679" y="227964"/>
                  <a:pt x="1965248" y="231204"/>
                </a:cubicBezTo>
                <a:cubicBezTo>
                  <a:pt x="1963450" y="231564"/>
                  <a:pt x="1962371" y="233724"/>
                  <a:pt x="1959134" y="237324"/>
                </a:cubicBezTo>
                <a:cubicBezTo>
                  <a:pt x="1966687" y="238044"/>
                  <a:pt x="1972442" y="238764"/>
                  <a:pt x="1979995" y="239484"/>
                </a:cubicBezTo>
                <a:cubicBezTo>
                  <a:pt x="1978197" y="244163"/>
                  <a:pt x="1977118" y="247763"/>
                  <a:pt x="1976039" y="251363"/>
                </a:cubicBezTo>
                <a:cubicBezTo>
                  <a:pt x="1969565" y="267202"/>
                  <a:pt x="1963090" y="283041"/>
                  <a:pt x="1956616" y="298880"/>
                </a:cubicBezTo>
                <a:cubicBezTo>
                  <a:pt x="1953739" y="304999"/>
                  <a:pt x="1950142" y="310759"/>
                  <a:pt x="1946545" y="316159"/>
                </a:cubicBezTo>
                <a:cubicBezTo>
                  <a:pt x="1939711" y="325878"/>
                  <a:pt x="1941869" y="334878"/>
                  <a:pt x="1947624" y="343517"/>
                </a:cubicBezTo>
                <a:cubicBezTo>
                  <a:pt x="1961652" y="365476"/>
                  <a:pt x="1961652" y="365476"/>
                  <a:pt x="1937193" y="368715"/>
                </a:cubicBezTo>
                <a:cubicBezTo>
                  <a:pt x="1922806" y="370515"/>
                  <a:pt x="1920288" y="376635"/>
                  <a:pt x="1928561" y="388154"/>
                </a:cubicBezTo>
                <a:cubicBezTo>
                  <a:pt x="1932158" y="393554"/>
                  <a:pt x="1934675" y="400033"/>
                  <a:pt x="1936833" y="405793"/>
                </a:cubicBezTo>
                <a:cubicBezTo>
                  <a:pt x="1942229" y="419832"/>
                  <a:pt x="1941509" y="420552"/>
                  <a:pt x="1923885" y="423792"/>
                </a:cubicBezTo>
                <a:cubicBezTo>
                  <a:pt x="1927482" y="432791"/>
                  <a:pt x="1931079" y="441071"/>
                  <a:pt x="1935395" y="451510"/>
                </a:cubicBezTo>
                <a:cubicBezTo>
                  <a:pt x="1928561" y="453310"/>
                  <a:pt x="1921367" y="455470"/>
                  <a:pt x="1911656" y="457990"/>
                </a:cubicBezTo>
                <a:cubicBezTo>
                  <a:pt x="1913094" y="460870"/>
                  <a:pt x="1915253" y="465909"/>
                  <a:pt x="1918490" y="469869"/>
                </a:cubicBezTo>
                <a:cubicBezTo>
                  <a:pt x="1923885" y="477069"/>
                  <a:pt x="1921727" y="481748"/>
                  <a:pt x="1913454" y="482828"/>
                </a:cubicBezTo>
                <a:cubicBezTo>
                  <a:pt x="1904822" y="483908"/>
                  <a:pt x="1895470" y="487868"/>
                  <a:pt x="1888276" y="477069"/>
                </a:cubicBezTo>
                <a:cubicBezTo>
                  <a:pt x="1886838" y="474909"/>
                  <a:pt x="1878205" y="475629"/>
                  <a:pt x="1873170" y="477069"/>
                </a:cubicBezTo>
                <a:cubicBezTo>
                  <a:pt x="1868134" y="478869"/>
                  <a:pt x="1863458" y="482828"/>
                  <a:pt x="1858063" y="486068"/>
                </a:cubicBezTo>
                <a:cubicBezTo>
                  <a:pt x="1859861" y="489668"/>
                  <a:pt x="1860940" y="494708"/>
                  <a:pt x="1863099" y="499387"/>
                </a:cubicBezTo>
                <a:cubicBezTo>
                  <a:pt x="1867055" y="505507"/>
                  <a:pt x="1870652" y="513786"/>
                  <a:pt x="1876407" y="517386"/>
                </a:cubicBezTo>
                <a:cubicBezTo>
                  <a:pt x="1892593" y="527465"/>
                  <a:pt x="1897268" y="542944"/>
                  <a:pt x="1899786" y="559863"/>
                </a:cubicBezTo>
                <a:cubicBezTo>
                  <a:pt x="1900146" y="563463"/>
                  <a:pt x="1898707" y="569943"/>
                  <a:pt x="1896549" y="571023"/>
                </a:cubicBezTo>
                <a:cubicBezTo>
                  <a:pt x="1892952" y="572823"/>
                  <a:pt x="1886478" y="572463"/>
                  <a:pt x="1883241" y="570303"/>
                </a:cubicBezTo>
                <a:cubicBezTo>
                  <a:pt x="1874249" y="564183"/>
                  <a:pt x="1866336" y="556624"/>
                  <a:pt x="1857344" y="549784"/>
                </a:cubicBezTo>
                <a:cubicBezTo>
                  <a:pt x="1850150" y="556264"/>
                  <a:pt x="1860221" y="572823"/>
                  <a:pt x="1844395" y="573543"/>
                </a:cubicBezTo>
                <a:cubicBezTo>
                  <a:pt x="1840439" y="573543"/>
                  <a:pt x="1836842" y="569583"/>
                  <a:pt x="1833245" y="567423"/>
                </a:cubicBezTo>
                <a:cubicBezTo>
                  <a:pt x="1833605" y="565983"/>
                  <a:pt x="1834324" y="564543"/>
                  <a:pt x="1835043" y="563103"/>
                </a:cubicBezTo>
                <a:cubicBezTo>
                  <a:pt x="1831446" y="565983"/>
                  <a:pt x="1828209" y="568503"/>
                  <a:pt x="1822454" y="573543"/>
                </a:cubicBezTo>
                <a:cubicBezTo>
                  <a:pt x="1829648" y="577142"/>
                  <a:pt x="1834684" y="580742"/>
                  <a:pt x="1840079" y="582182"/>
                </a:cubicBezTo>
                <a:cubicBezTo>
                  <a:pt x="1846553" y="583622"/>
                  <a:pt x="1853747" y="583262"/>
                  <a:pt x="1860581" y="584342"/>
                </a:cubicBezTo>
                <a:cubicBezTo>
                  <a:pt x="1866695" y="585782"/>
                  <a:pt x="1872091" y="588662"/>
                  <a:pt x="1877846" y="590821"/>
                </a:cubicBezTo>
                <a:cubicBezTo>
                  <a:pt x="1874608" y="595861"/>
                  <a:pt x="1872450" y="603421"/>
                  <a:pt x="1867415" y="605940"/>
                </a:cubicBezTo>
                <a:cubicBezTo>
                  <a:pt x="1850150" y="615660"/>
                  <a:pt x="1831806" y="625019"/>
                  <a:pt x="1812743" y="631499"/>
                </a:cubicBezTo>
                <a:cubicBezTo>
                  <a:pt x="1801952" y="635459"/>
                  <a:pt x="1789004" y="632939"/>
                  <a:pt x="1777134" y="634739"/>
                </a:cubicBezTo>
                <a:cubicBezTo>
                  <a:pt x="1773178" y="635099"/>
                  <a:pt x="1769221" y="639058"/>
                  <a:pt x="1765984" y="642658"/>
                </a:cubicBezTo>
                <a:cubicBezTo>
                  <a:pt x="1755194" y="654537"/>
                  <a:pt x="1744763" y="667497"/>
                  <a:pt x="1732893" y="678296"/>
                </a:cubicBezTo>
                <a:cubicBezTo>
                  <a:pt x="1723901" y="686935"/>
                  <a:pt x="1713111" y="695215"/>
                  <a:pt x="1699083" y="686215"/>
                </a:cubicBezTo>
                <a:cubicBezTo>
                  <a:pt x="1697645" y="685135"/>
                  <a:pt x="1694767" y="685135"/>
                  <a:pt x="1693328" y="686215"/>
                </a:cubicBezTo>
                <a:cubicBezTo>
                  <a:pt x="1681818" y="693775"/>
                  <a:pt x="1670309" y="700974"/>
                  <a:pt x="1659158" y="709614"/>
                </a:cubicBezTo>
                <a:cubicBezTo>
                  <a:pt x="1654483" y="713574"/>
                  <a:pt x="1651965" y="720053"/>
                  <a:pt x="1648368" y="725453"/>
                </a:cubicBezTo>
                <a:cubicBezTo>
                  <a:pt x="1642253" y="736252"/>
                  <a:pt x="1636139" y="747412"/>
                  <a:pt x="1630384" y="758211"/>
                </a:cubicBezTo>
                <a:cubicBezTo>
                  <a:pt x="1626427" y="765050"/>
                  <a:pt x="1623190" y="771890"/>
                  <a:pt x="1619953" y="778730"/>
                </a:cubicBezTo>
                <a:cubicBezTo>
                  <a:pt x="1612759" y="795289"/>
                  <a:pt x="1605925" y="811488"/>
                  <a:pt x="1596933" y="832006"/>
                </a:cubicBezTo>
                <a:cubicBezTo>
                  <a:pt x="1589020" y="823367"/>
                  <a:pt x="1583625" y="817607"/>
                  <a:pt x="1577870" y="812207"/>
                </a:cubicBezTo>
                <a:cubicBezTo>
                  <a:pt x="1574633" y="809328"/>
                  <a:pt x="1571396" y="806088"/>
                  <a:pt x="1567439" y="805368"/>
                </a:cubicBezTo>
                <a:cubicBezTo>
                  <a:pt x="1550534" y="803208"/>
                  <a:pt x="1537586" y="796728"/>
                  <a:pt x="1534349" y="777650"/>
                </a:cubicBezTo>
                <a:cubicBezTo>
                  <a:pt x="1532910" y="769010"/>
                  <a:pt x="1528953" y="760731"/>
                  <a:pt x="1526795" y="751731"/>
                </a:cubicBezTo>
                <a:cubicBezTo>
                  <a:pt x="1523918" y="739852"/>
                  <a:pt x="1519602" y="726893"/>
                  <a:pt x="1534708" y="715734"/>
                </a:cubicBezTo>
                <a:cubicBezTo>
                  <a:pt x="1509530" y="710694"/>
                  <a:pt x="1519242" y="691975"/>
                  <a:pt x="1517803" y="679376"/>
                </a:cubicBezTo>
                <a:cubicBezTo>
                  <a:pt x="1516364" y="664257"/>
                  <a:pt x="1519961" y="649138"/>
                  <a:pt x="1521040" y="632939"/>
                </a:cubicBezTo>
                <a:cubicBezTo>
                  <a:pt x="1542981" y="635459"/>
                  <a:pt x="1547297" y="619620"/>
                  <a:pt x="1552692" y="604141"/>
                </a:cubicBezTo>
                <a:cubicBezTo>
                  <a:pt x="1553412" y="601981"/>
                  <a:pt x="1554491" y="599461"/>
                  <a:pt x="1555210" y="597301"/>
                </a:cubicBezTo>
                <a:cubicBezTo>
                  <a:pt x="1565641" y="570663"/>
                  <a:pt x="1565281" y="569583"/>
                  <a:pt x="1540823" y="554824"/>
                </a:cubicBezTo>
                <a:cubicBezTo>
                  <a:pt x="1538305" y="553384"/>
                  <a:pt x="1535068" y="551944"/>
                  <a:pt x="1533989" y="549424"/>
                </a:cubicBezTo>
                <a:cubicBezTo>
                  <a:pt x="1532910" y="546184"/>
                  <a:pt x="1531831" y="541865"/>
                  <a:pt x="1533629" y="538985"/>
                </a:cubicBezTo>
                <a:cubicBezTo>
                  <a:pt x="1534349" y="537545"/>
                  <a:pt x="1539744" y="537905"/>
                  <a:pt x="1542981" y="538265"/>
                </a:cubicBezTo>
                <a:cubicBezTo>
                  <a:pt x="1544420" y="538265"/>
                  <a:pt x="1545858" y="539705"/>
                  <a:pt x="1547297" y="540425"/>
                </a:cubicBezTo>
                <a:cubicBezTo>
                  <a:pt x="1552333" y="541865"/>
                  <a:pt x="1557009" y="543664"/>
                  <a:pt x="1561684" y="545104"/>
                </a:cubicBezTo>
                <a:cubicBezTo>
                  <a:pt x="1562404" y="539345"/>
                  <a:pt x="1563483" y="533585"/>
                  <a:pt x="1563483" y="527465"/>
                </a:cubicBezTo>
                <a:cubicBezTo>
                  <a:pt x="1563483" y="523506"/>
                  <a:pt x="1562404" y="519546"/>
                  <a:pt x="1560965" y="515586"/>
                </a:cubicBezTo>
                <a:cubicBezTo>
                  <a:pt x="1557009" y="508027"/>
                  <a:pt x="1552692" y="499747"/>
                  <a:pt x="1541902" y="508387"/>
                </a:cubicBezTo>
                <a:cubicBezTo>
                  <a:pt x="1538305" y="510906"/>
                  <a:pt x="1533270" y="511266"/>
                  <a:pt x="1526795" y="513426"/>
                </a:cubicBezTo>
                <a:cubicBezTo>
                  <a:pt x="1531111" y="500467"/>
                  <a:pt x="1535068" y="489668"/>
                  <a:pt x="1538305" y="479228"/>
                </a:cubicBezTo>
                <a:cubicBezTo>
                  <a:pt x="1545499" y="453670"/>
                  <a:pt x="1541542" y="428112"/>
                  <a:pt x="1538305" y="402913"/>
                </a:cubicBezTo>
                <a:cubicBezTo>
                  <a:pt x="1537226" y="393914"/>
                  <a:pt x="1533270" y="385274"/>
                  <a:pt x="1533629" y="376275"/>
                </a:cubicBezTo>
                <a:cubicBezTo>
                  <a:pt x="1533629" y="361876"/>
                  <a:pt x="1525716" y="354316"/>
                  <a:pt x="1514566" y="349277"/>
                </a:cubicBezTo>
                <a:cubicBezTo>
                  <a:pt x="1496222" y="340637"/>
                  <a:pt x="1477519" y="332718"/>
                  <a:pt x="1456297" y="332358"/>
                </a:cubicBezTo>
                <a:cubicBezTo>
                  <a:pt x="1438313" y="331998"/>
                  <a:pt x="1438313" y="329118"/>
                  <a:pt x="1436875" y="310039"/>
                </a:cubicBezTo>
                <a:cubicBezTo>
                  <a:pt x="1436875" y="303200"/>
                  <a:pt x="1431120" y="296360"/>
                  <a:pt x="1427163" y="287721"/>
                </a:cubicBezTo>
                <a:cubicBezTo>
                  <a:pt x="1442270" y="285561"/>
                  <a:pt x="1456297" y="283401"/>
                  <a:pt x="1470325" y="280881"/>
                </a:cubicBezTo>
                <a:cubicBezTo>
                  <a:pt x="1470685" y="279801"/>
                  <a:pt x="1470685" y="278361"/>
                  <a:pt x="1471044" y="276921"/>
                </a:cubicBezTo>
                <a:cubicBezTo>
                  <a:pt x="1467448" y="275481"/>
                  <a:pt x="1464210" y="272961"/>
                  <a:pt x="1460614" y="272242"/>
                </a:cubicBezTo>
                <a:cubicBezTo>
                  <a:pt x="1450183" y="269722"/>
                  <a:pt x="1434357" y="253163"/>
                  <a:pt x="1432918" y="243083"/>
                </a:cubicBezTo>
                <a:cubicBezTo>
                  <a:pt x="1431839" y="235524"/>
                  <a:pt x="1434357" y="231204"/>
                  <a:pt x="1441191" y="227244"/>
                </a:cubicBezTo>
                <a:cubicBezTo>
                  <a:pt x="1459894" y="216805"/>
                  <a:pt x="1480396" y="213565"/>
                  <a:pt x="1501258" y="212125"/>
                </a:cubicBezTo>
                <a:cubicBezTo>
                  <a:pt x="1519602" y="210685"/>
                  <a:pt x="1533989" y="198086"/>
                  <a:pt x="1539744" y="178647"/>
                </a:cubicBezTo>
                <a:cubicBezTo>
                  <a:pt x="1534708" y="175408"/>
                  <a:pt x="1529673" y="172168"/>
                  <a:pt x="1523558" y="168208"/>
                </a:cubicBezTo>
                <a:cubicBezTo>
                  <a:pt x="1531471" y="155249"/>
                  <a:pt x="1539744" y="143730"/>
                  <a:pt x="1554491" y="138690"/>
                </a:cubicBezTo>
                <a:cubicBezTo>
                  <a:pt x="1562404" y="136170"/>
                  <a:pt x="1571396" y="135450"/>
                  <a:pt x="1579309" y="132570"/>
                </a:cubicBezTo>
                <a:cubicBezTo>
                  <a:pt x="1584344" y="130410"/>
                  <a:pt x="1589020" y="126091"/>
                  <a:pt x="1592977" y="121411"/>
                </a:cubicBezTo>
                <a:cubicBezTo>
                  <a:pt x="1597293" y="116011"/>
                  <a:pt x="1600530" y="109172"/>
                  <a:pt x="1605206" y="101972"/>
                </a:cubicBezTo>
                <a:cubicBezTo>
                  <a:pt x="1615637" y="115651"/>
                  <a:pt x="1622471" y="109172"/>
                  <a:pt x="1629664" y="100532"/>
                </a:cubicBezTo>
                <a:cubicBezTo>
                  <a:pt x="1641174" y="87213"/>
                  <a:pt x="1657360" y="91173"/>
                  <a:pt x="1671747" y="89373"/>
                </a:cubicBezTo>
                <a:cubicBezTo>
                  <a:pt x="1673186" y="89373"/>
                  <a:pt x="1677143" y="95853"/>
                  <a:pt x="1677143" y="99092"/>
                </a:cubicBezTo>
                <a:cubicBezTo>
                  <a:pt x="1676783" y="105212"/>
                  <a:pt x="1674625" y="110972"/>
                  <a:pt x="1672826" y="117811"/>
                </a:cubicBezTo>
                <a:cubicBezTo>
                  <a:pt x="1681099" y="119971"/>
                  <a:pt x="1688293" y="123931"/>
                  <a:pt x="1695486" y="123571"/>
                </a:cubicBezTo>
                <a:cubicBezTo>
                  <a:pt x="1699803" y="123211"/>
                  <a:pt x="1705198" y="117451"/>
                  <a:pt x="1707716" y="112771"/>
                </a:cubicBezTo>
                <a:cubicBezTo>
                  <a:pt x="1711312" y="106652"/>
                  <a:pt x="1706277" y="93693"/>
                  <a:pt x="1717787" y="94413"/>
                </a:cubicBezTo>
                <a:cubicBezTo>
                  <a:pt x="1722103" y="94773"/>
                  <a:pt x="1726059" y="106292"/>
                  <a:pt x="1729297" y="112771"/>
                </a:cubicBezTo>
                <a:cubicBezTo>
                  <a:pt x="1732534" y="119251"/>
                  <a:pt x="1733253" y="126811"/>
                  <a:pt x="1737210" y="131850"/>
                </a:cubicBezTo>
                <a:cubicBezTo>
                  <a:pt x="1740087" y="135810"/>
                  <a:pt x="1746561" y="136530"/>
                  <a:pt x="1751237" y="138690"/>
                </a:cubicBezTo>
                <a:cubicBezTo>
                  <a:pt x="1751957" y="134730"/>
                  <a:pt x="1753395" y="130770"/>
                  <a:pt x="1752676" y="127171"/>
                </a:cubicBezTo>
                <a:cubicBezTo>
                  <a:pt x="1751957" y="118891"/>
                  <a:pt x="1749799" y="110972"/>
                  <a:pt x="1748360" y="103052"/>
                </a:cubicBezTo>
                <a:cubicBezTo>
                  <a:pt x="1746561" y="91173"/>
                  <a:pt x="1751237" y="84333"/>
                  <a:pt x="1764186" y="84333"/>
                </a:cubicBezTo>
                <a:cubicBezTo>
                  <a:pt x="1769581" y="84333"/>
                  <a:pt x="1775336" y="83973"/>
                  <a:pt x="1782170" y="83613"/>
                </a:cubicBezTo>
                <a:cubicBezTo>
                  <a:pt x="1781091" y="80733"/>
                  <a:pt x="1779292" y="78214"/>
                  <a:pt x="1779292" y="75334"/>
                </a:cubicBezTo>
                <a:cubicBezTo>
                  <a:pt x="1778573" y="71014"/>
                  <a:pt x="1777854" y="64534"/>
                  <a:pt x="1780012" y="62735"/>
                </a:cubicBezTo>
                <a:cubicBezTo>
                  <a:pt x="1783609" y="59855"/>
                  <a:pt x="1789723" y="59495"/>
                  <a:pt x="1794759" y="59135"/>
                </a:cubicBezTo>
                <a:cubicBezTo>
                  <a:pt x="1797277" y="59135"/>
                  <a:pt x="1799794" y="61655"/>
                  <a:pt x="1802312" y="63455"/>
                </a:cubicBezTo>
                <a:cubicBezTo>
                  <a:pt x="1810945" y="69574"/>
                  <a:pt x="1817779" y="68134"/>
                  <a:pt x="1823893" y="59495"/>
                </a:cubicBezTo>
                <a:cubicBezTo>
                  <a:pt x="1833964" y="44736"/>
                  <a:pt x="1847992" y="38616"/>
                  <a:pt x="1865257" y="42936"/>
                </a:cubicBezTo>
                <a:close/>
                <a:moveTo>
                  <a:pt x="1521417" y="1810"/>
                </a:moveTo>
                <a:cubicBezTo>
                  <a:pt x="1529325" y="5413"/>
                  <a:pt x="1538311" y="6494"/>
                  <a:pt x="1546938" y="7575"/>
                </a:cubicBezTo>
                <a:cubicBezTo>
                  <a:pt x="1562755" y="9736"/>
                  <a:pt x="1575695" y="15861"/>
                  <a:pt x="1583603" y="30633"/>
                </a:cubicBezTo>
                <a:cubicBezTo>
                  <a:pt x="1585760" y="34596"/>
                  <a:pt x="1590793" y="39280"/>
                  <a:pt x="1594747" y="39280"/>
                </a:cubicBezTo>
                <a:cubicBezTo>
                  <a:pt x="1603733" y="40361"/>
                  <a:pt x="1608047" y="45405"/>
                  <a:pt x="1611282" y="52250"/>
                </a:cubicBezTo>
                <a:cubicBezTo>
                  <a:pt x="1612001" y="54412"/>
                  <a:pt x="1612360" y="56934"/>
                  <a:pt x="1613798" y="59096"/>
                </a:cubicBezTo>
                <a:cubicBezTo>
                  <a:pt x="1622066" y="73507"/>
                  <a:pt x="1619909" y="79992"/>
                  <a:pt x="1605890" y="90440"/>
                </a:cubicBezTo>
                <a:cubicBezTo>
                  <a:pt x="1592230" y="100528"/>
                  <a:pt x="1577133" y="99808"/>
                  <a:pt x="1561317" y="99808"/>
                </a:cubicBezTo>
                <a:cubicBezTo>
                  <a:pt x="1555206" y="99447"/>
                  <a:pt x="1548736" y="99447"/>
                  <a:pt x="1549095" y="108815"/>
                </a:cubicBezTo>
                <a:cubicBezTo>
                  <a:pt x="1550533" y="109535"/>
                  <a:pt x="1551611" y="109896"/>
                  <a:pt x="1552690" y="110256"/>
                </a:cubicBezTo>
                <a:cubicBezTo>
                  <a:pt x="1555925" y="111697"/>
                  <a:pt x="1558801" y="113138"/>
                  <a:pt x="1561676" y="114219"/>
                </a:cubicBezTo>
                <a:cubicBezTo>
                  <a:pt x="1559519" y="117101"/>
                  <a:pt x="1557722" y="120344"/>
                  <a:pt x="1554846" y="121785"/>
                </a:cubicBezTo>
                <a:cubicBezTo>
                  <a:pt x="1546219" y="127189"/>
                  <a:pt x="1537233" y="132233"/>
                  <a:pt x="1527887" y="136557"/>
                </a:cubicBezTo>
                <a:cubicBezTo>
                  <a:pt x="1516384" y="142321"/>
                  <a:pt x="1504162" y="147005"/>
                  <a:pt x="1492660" y="153130"/>
                </a:cubicBezTo>
                <a:cubicBezTo>
                  <a:pt x="1486549" y="156732"/>
                  <a:pt x="1481157" y="162137"/>
                  <a:pt x="1476484" y="167181"/>
                </a:cubicBezTo>
                <a:cubicBezTo>
                  <a:pt x="1471092" y="173666"/>
                  <a:pt x="1466060" y="177269"/>
                  <a:pt x="1457432" y="172945"/>
                </a:cubicBezTo>
                <a:cubicBezTo>
                  <a:pt x="1454197" y="171504"/>
                  <a:pt x="1449524" y="172945"/>
                  <a:pt x="1445570" y="173305"/>
                </a:cubicBezTo>
                <a:cubicBezTo>
                  <a:pt x="1437662" y="174386"/>
                  <a:pt x="1430113" y="174747"/>
                  <a:pt x="1422924" y="176548"/>
                </a:cubicBezTo>
                <a:cubicBezTo>
                  <a:pt x="1416454" y="178349"/>
                  <a:pt x="1410702" y="181592"/>
                  <a:pt x="1404951" y="184474"/>
                </a:cubicBezTo>
                <a:cubicBezTo>
                  <a:pt x="1407467" y="189158"/>
                  <a:pt x="1410343" y="193481"/>
                  <a:pt x="1412140" y="198525"/>
                </a:cubicBezTo>
                <a:cubicBezTo>
                  <a:pt x="1413578" y="203209"/>
                  <a:pt x="1416094" y="210054"/>
                  <a:pt x="1414297" y="212216"/>
                </a:cubicBezTo>
                <a:cubicBezTo>
                  <a:pt x="1407108" y="221223"/>
                  <a:pt x="1398481" y="229510"/>
                  <a:pt x="1389494" y="237076"/>
                </a:cubicBezTo>
                <a:cubicBezTo>
                  <a:pt x="1380867" y="243921"/>
                  <a:pt x="1371162" y="250046"/>
                  <a:pt x="1361456" y="255811"/>
                </a:cubicBezTo>
                <a:cubicBezTo>
                  <a:pt x="1355345" y="259774"/>
                  <a:pt x="1348156" y="261935"/>
                  <a:pt x="1340248" y="265178"/>
                </a:cubicBezTo>
                <a:cubicBezTo>
                  <a:pt x="1341686" y="268781"/>
                  <a:pt x="1342045" y="272384"/>
                  <a:pt x="1344202" y="274545"/>
                </a:cubicBezTo>
                <a:cubicBezTo>
                  <a:pt x="1349953" y="281391"/>
                  <a:pt x="1350672" y="287155"/>
                  <a:pt x="1342764" y="293280"/>
                </a:cubicBezTo>
                <a:cubicBezTo>
                  <a:pt x="1333059" y="300486"/>
                  <a:pt x="1319399" y="303368"/>
                  <a:pt x="1313648" y="296883"/>
                </a:cubicBezTo>
                <a:cubicBezTo>
                  <a:pt x="1302504" y="284633"/>
                  <a:pt x="1288845" y="282832"/>
                  <a:pt x="1273029" y="283913"/>
                </a:cubicBezTo>
                <a:cubicBezTo>
                  <a:pt x="1257212" y="284993"/>
                  <a:pt x="1245350" y="274185"/>
                  <a:pt x="1233488" y="265538"/>
                </a:cubicBezTo>
                <a:cubicBezTo>
                  <a:pt x="1237442" y="251127"/>
                  <a:pt x="1248585" y="248605"/>
                  <a:pt x="1259729" y="247884"/>
                </a:cubicBezTo>
                <a:cubicBezTo>
                  <a:pt x="1268356" y="246803"/>
                  <a:pt x="1273029" y="244281"/>
                  <a:pt x="1272310" y="234554"/>
                </a:cubicBezTo>
                <a:cubicBezTo>
                  <a:pt x="1271950" y="229870"/>
                  <a:pt x="1274466" y="224826"/>
                  <a:pt x="1276264" y="218341"/>
                </a:cubicBezTo>
                <a:cubicBezTo>
                  <a:pt x="1285969" y="227348"/>
                  <a:pt x="1293518" y="234554"/>
                  <a:pt x="1302504" y="242840"/>
                </a:cubicBezTo>
                <a:cubicBezTo>
                  <a:pt x="1303583" y="232032"/>
                  <a:pt x="1306099" y="224466"/>
                  <a:pt x="1304661" y="216900"/>
                </a:cubicBezTo>
                <a:cubicBezTo>
                  <a:pt x="1303583" y="212576"/>
                  <a:pt x="1296753" y="210054"/>
                  <a:pt x="1291721" y="205731"/>
                </a:cubicBezTo>
                <a:cubicBezTo>
                  <a:pt x="1293518" y="193481"/>
                  <a:pt x="1301785" y="181232"/>
                  <a:pt x="1311491" y="181952"/>
                </a:cubicBezTo>
                <a:cubicBezTo>
                  <a:pt x="1322275" y="183033"/>
                  <a:pt x="1333418" y="186276"/>
                  <a:pt x="1345640" y="188437"/>
                </a:cubicBezTo>
                <a:cubicBezTo>
                  <a:pt x="1326948" y="178349"/>
                  <a:pt x="1335575" y="162857"/>
                  <a:pt x="1337372" y="148806"/>
                </a:cubicBezTo>
                <a:cubicBezTo>
                  <a:pt x="1338091" y="141240"/>
                  <a:pt x="1338810" y="133314"/>
                  <a:pt x="1340607" y="125748"/>
                </a:cubicBezTo>
                <a:cubicBezTo>
                  <a:pt x="1343483" y="114219"/>
                  <a:pt x="1349953" y="112778"/>
                  <a:pt x="1358580" y="121064"/>
                </a:cubicBezTo>
                <a:cubicBezTo>
                  <a:pt x="1361456" y="123586"/>
                  <a:pt x="1364691" y="126829"/>
                  <a:pt x="1367207" y="129351"/>
                </a:cubicBezTo>
                <a:cubicBezTo>
                  <a:pt x="1373318" y="135836"/>
                  <a:pt x="1378351" y="137637"/>
                  <a:pt x="1383024" y="127910"/>
                </a:cubicBezTo>
                <a:cubicBezTo>
                  <a:pt x="1384462" y="125027"/>
                  <a:pt x="1389135" y="123226"/>
                  <a:pt x="1392729" y="122866"/>
                </a:cubicBezTo>
                <a:cubicBezTo>
                  <a:pt x="1408186" y="121064"/>
                  <a:pt x="1424362" y="119623"/>
                  <a:pt x="1442335" y="118182"/>
                </a:cubicBezTo>
                <a:cubicBezTo>
                  <a:pt x="1440538" y="111337"/>
                  <a:pt x="1439459" y="107734"/>
                  <a:pt x="1438381" y="104491"/>
                </a:cubicBezTo>
                <a:cubicBezTo>
                  <a:pt x="1434786" y="105572"/>
                  <a:pt x="1431192" y="105932"/>
                  <a:pt x="1428676" y="107734"/>
                </a:cubicBezTo>
                <a:cubicBezTo>
                  <a:pt x="1416813" y="116381"/>
                  <a:pt x="1406029" y="118903"/>
                  <a:pt x="1393089" y="108454"/>
                </a:cubicBezTo>
                <a:cubicBezTo>
                  <a:pt x="1388775" y="104852"/>
                  <a:pt x="1380148" y="107013"/>
                  <a:pt x="1373678" y="105572"/>
                </a:cubicBezTo>
                <a:cubicBezTo>
                  <a:pt x="1369005" y="104491"/>
                  <a:pt x="1364691" y="101249"/>
                  <a:pt x="1360378" y="99087"/>
                </a:cubicBezTo>
                <a:cubicBezTo>
                  <a:pt x="1363613" y="94764"/>
                  <a:pt x="1366848" y="90440"/>
                  <a:pt x="1369724" y="85756"/>
                </a:cubicBezTo>
                <a:cubicBezTo>
                  <a:pt x="1370083" y="85756"/>
                  <a:pt x="1370802" y="85756"/>
                  <a:pt x="1370802" y="85396"/>
                </a:cubicBezTo>
                <a:cubicBezTo>
                  <a:pt x="1372959" y="83235"/>
                  <a:pt x="1375116" y="81433"/>
                  <a:pt x="1377272" y="78911"/>
                </a:cubicBezTo>
                <a:cubicBezTo>
                  <a:pt x="1377272" y="78551"/>
                  <a:pt x="1375116" y="75669"/>
                  <a:pt x="1374397" y="75669"/>
                </a:cubicBezTo>
                <a:cubicBezTo>
                  <a:pt x="1370802" y="76389"/>
                  <a:pt x="1366848" y="77110"/>
                  <a:pt x="1364691" y="78911"/>
                </a:cubicBezTo>
                <a:cubicBezTo>
                  <a:pt x="1360018" y="82874"/>
                  <a:pt x="1356424" y="87918"/>
                  <a:pt x="1352470" y="92602"/>
                </a:cubicBezTo>
                <a:cubicBezTo>
                  <a:pt x="1338091" y="81793"/>
                  <a:pt x="1343842" y="70264"/>
                  <a:pt x="1349234" y="60176"/>
                </a:cubicBezTo>
                <a:cubicBezTo>
                  <a:pt x="1352110" y="54052"/>
                  <a:pt x="1353188" y="50449"/>
                  <a:pt x="1348515" y="45044"/>
                </a:cubicBezTo>
                <a:cubicBezTo>
                  <a:pt x="1340967" y="35317"/>
                  <a:pt x="1343124" y="29192"/>
                  <a:pt x="1354986" y="28471"/>
                </a:cubicBezTo>
                <a:cubicBezTo>
                  <a:pt x="1366129" y="28111"/>
                  <a:pt x="1377272" y="29192"/>
                  <a:pt x="1387337" y="32434"/>
                </a:cubicBezTo>
                <a:cubicBezTo>
                  <a:pt x="1397043" y="35317"/>
                  <a:pt x="1400997" y="33875"/>
                  <a:pt x="1404232" y="24868"/>
                </a:cubicBezTo>
                <a:cubicBezTo>
                  <a:pt x="1409624" y="10097"/>
                  <a:pt x="1412500" y="9736"/>
                  <a:pt x="1425081" y="19824"/>
                </a:cubicBezTo>
                <a:cubicBezTo>
                  <a:pt x="1427957" y="21986"/>
                  <a:pt x="1433708" y="21986"/>
                  <a:pt x="1437303" y="20545"/>
                </a:cubicBezTo>
                <a:cubicBezTo>
                  <a:pt x="1444492" y="18023"/>
                  <a:pt x="1450962" y="13700"/>
                  <a:pt x="1457432" y="10817"/>
                </a:cubicBezTo>
                <a:cubicBezTo>
                  <a:pt x="1459589" y="9736"/>
                  <a:pt x="1463184" y="10097"/>
                  <a:pt x="1464622" y="8656"/>
                </a:cubicBezTo>
                <a:cubicBezTo>
                  <a:pt x="1474327" y="369"/>
                  <a:pt x="1483314" y="369"/>
                  <a:pt x="1493019" y="8656"/>
                </a:cubicBezTo>
                <a:cubicBezTo>
                  <a:pt x="1494457" y="10097"/>
                  <a:pt x="1500927" y="6854"/>
                  <a:pt x="1504162" y="4332"/>
                </a:cubicBezTo>
                <a:cubicBezTo>
                  <a:pt x="1509554" y="-712"/>
                  <a:pt x="1514227" y="-1072"/>
                  <a:pt x="1521417" y="1810"/>
                </a:cubicBezTo>
                <a:close/>
              </a:path>
            </a:pathLst>
          </a:custGeom>
          <a:solidFill>
            <a:schemeClr val="tx2">
              <a:lumMod val="20000"/>
              <a:lumOff val="80000"/>
              <a:alpha val="25000"/>
            </a:schemeClr>
          </a:solidFill>
          <a:ln>
            <a:noFill/>
          </a:ln>
          <a:effectLst/>
        </p:spPr>
        <p:txBody>
          <a:bodyPr wrap="square" anchor="ctr">
            <a:noAutofit/>
          </a:bodyPr>
          <a:lstStyle/>
          <a:p>
            <a:endParaRPr lang="en-US" dirty="0">
              <a:latin typeface="Lato Light" panose="020F0302020204030203" pitchFamily="34" charset="0"/>
            </a:endParaRPr>
          </a:p>
        </p:txBody>
      </p:sp>
      <p:sp>
        <p:nvSpPr>
          <p:cNvPr id="3" name="TextBox 2">
            <a:extLst>
              <a:ext uri="{FF2B5EF4-FFF2-40B4-BE49-F238E27FC236}">
                <a16:creationId xmlns:a16="http://schemas.microsoft.com/office/drawing/2014/main" id="{8126C19A-32BF-4558-B1E3-57D9EAFC954E}"/>
              </a:ext>
            </a:extLst>
          </p:cNvPr>
          <p:cNvSpPr txBox="1"/>
          <p:nvPr/>
        </p:nvSpPr>
        <p:spPr>
          <a:xfrm>
            <a:off x="3036747" y="114076"/>
            <a:ext cx="610776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BUSINESS INFOGRAPHIC</a:t>
            </a:r>
          </a:p>
        </p:txBody>
      </p:sp>
      <p:sp>
        <p:nvSpPr>
          <p:cNvPr id="4" name="TextBox 3">
            <a:extLst>
              <a:ext uri="{FF2B5EF4-FFF2-40B4-BE49-F238E27FC236}">
                <a16:creationId xmlns:a16="http://schemas.microsoft.com/office/drawing/2014/main" id="{09161353-CFDF-2136-5CC4-E76D23E7AB79}"/>
              </a:ext>
            </a:extLst>
          </p:cNvPr>
          <p:cNvSpPr txBox="1"/>
          <p:nvPr/>
        </p:nvSpPr>
        <p:spPr>
          <a:xfrm>
            <a:off x="5248332" y="743888"/>
            <a:ext cx="1695336" cy="353943"/>
          </a:xfrm>
          <a:prstGeom prst="rect">
            <a:avLst/>
          </a:prstGeom>
          <a:noFill/>
        </p:spPr>
        <p:txBody>
          <a:bodyPr wrap="none" rtlCol="0">
            <a:spAutoFit/>
          </a:bodyPr>
          <a:lstStyle/>
          <a:p>
            <a:pPr algn="ctr"/>
            <a:r>
              <a:rPr lang="en-US" sz="1700" spc="-65" dirty="0">
                <a:latin typeface="Lato Light" panose="020F0302020204030203" pitchFamily="34" charset="0"/>
              </a:rPr>
              <a:t>Subtitle goes here</a:t>
            </a:r>
          </a:p>
        </p:txBody>
      </p:sp>
      <p:grpSp>
        <p:nvGrpSpPr>
          <p:cNvPr id="134" name="Group 133">
            <a:extLst>
              <a:ext uri="{FF2B5EF4-FFF2-40B4-BE49-F238E27FC236}">
                <a16:creationId xmlns:a16="http://schemas.microsoft.com/office/drawing/2014/main" id="{BAFCD420-EEC9-742B-4A42-09188693F1A6}"/>
              </a:ext>
            </a:extLst>
          </p:cNvPr>
          <p:cNvGrpSpPr/>
          <p:nvPr/>
        </p:nvGrpSpPr>
        <p:grpSpPr>
          <a:xfrm rot="3600000">
            <a:off x="4885402" y="4308376"/>
            <a:ext cx="1348669" cy="1641921"/>
            <a:chOff x="3453813" y="5258221"/>
            <a:chExt cx="1348669" cy="1641921"/>
          </a:xfrm>
        </p:grpSpPr>
        <p:sp>
          <p:nvSpPr>
            <p:cNvPr id="122" name="Freeform: Shape 121">
              <a:extLst>
                <a:ext uri="{FF2B5EF4-FFF2-40B4-BE49-F238E27FC236}">
                  <a16:creationId xmlns:a16="http://schemas.microsoft.com/office/drawing/2014/main" id="{B49BE60E-3A9E-378B-A6A5-85C2E530466F}"/>
                </a:ext>
              </a:extLst>
            </p:cNvPr>
            <p:cNvSpPr/>
            <p:nvPr/>
          </p:nvSpPr>
          <p:spPr>
            <a:xfrm rot="18010844">
              <a:off x="3509694" y="5607355"/>
              <a:ext cx="1641921" cy="943654"/>
            </a:xfrm>
            <a:custGeom>
              <a:avLst/>
              <a:gdLst>
                <a:gd name="connsiteX0" fmla="*/ 1641921 w 1641921"/>
                <a:gd name="connsiteY0" fmla="*/ 563771 h 943654"/>
                <a:gd name="connsiteX1" fmla="*/ 1426217 w 1641921"/>
                <a:gd name="connsiteY1" fmla="*/ 940118 h 943654"/>
                <a:gd name="connsiteX2" fmla="*/ 1369931 w 1641921"/>
                <a:gd name="connsiteY2" fmla="*/ 909505 h 943654"/>
                <a:gd name="connsiteX3" fmla="*/ 311525 w 1641921"/>
                <a:gd name="connsiteY3" fmla="*/ 895527 h 943654"/>
                <a:gd name="connsiteX4" fmla="*/ 218242 w 1641921"/>
                <a:gd name="connsiteY4" fmla="*/ 943654 h 943654"/>
                <a:gd name="connsiteX5" fmla="*/ 0 w 1641921"/>
                <a:gd name="connsiteY5" fmla="*/ 568387 h 943654"/>
                <a:gd name="connsiteX6" fmla="*/ 132779 w 1641921"/>
                <a:gd name="connsiteY6" fmla="*/ 499884 h 943654"/>
                <a:gd name="connsiteX7" fmla="*/ 490731 w 1641921"/>
                <a:gd name="connsiteY7" fmla="*/ 383956 h 943654"/>
                <a:gd name="connsiteX8" fmla="*/ 647057 w 1641921"/>
                <a:gd name="connsiteY8" fmla="*/ 361103 h 943654"/>
                <a:gd name="connsiteX9" fmla="*/ 856497 w 1641921"/>
                <a:gd name="connsiteY9" fmla="*/ 0 h 943654"/>
                <a:gd name="connsiteX10" fmla="*/ 1071184 w 1641921"/>
                <a:gd name="connsiteY10" fmla="*/ 370150 h 943654"/>
                <a:gd name="connsiteX11" fmla="*/ 1217059 w 1641921"/>
                <a:gd name="connsiteY11" fmla="*/ 396860 h 943654"/>
                <a:gd name="connsiteX12" fmla="*/ 1559087 w 1641921"/>
                <a:gd name="connsiteY12" fmla="*/ 518721 h 94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921" h="943654">
                  <a:moveTo>
                    <a:pt x="1641921" y="563771"/>
                  </a:moveTo>
                  <a:lnTo>
                    <a:pt x="1426217" y="940118"/>
                  </a:lnTo>
                  <a:lnTo>
                    <a:pt x="1369931" y="909505"/>
                  </a:lnTo>
                  <a:cubicBezTo>
                    <a:pt x="1045012" y="752595"/>
                    <a:pt x="657451" y="738739"/>
                    <a:pt x="311525" y="895527"/>
                  </a:cubicBezTo>
                  <a:lnTo>
                    <a:pt x="218242" y="943654"/>
                  </a:lnTo>
                  <a:lnTo>
                    <a:pt x="0" y="568387"/>
                  </a:lnTo>
                  <a:lnTo>
                    <a:pt x="132779" y="499884"/>
                  </a:lnTo>
                  <a:cubicBezTo>
                    <a:pt x="249321" y="447063"/>
                    <a:pt x="369371" y="408613"/>
                    <a:pt x="490731" y="383956"/>
                  </a:cubicBezTo>
                  <a:lnTo>
                    <a:pt x="647057" y="361103"/>
                  </a:lnTo>
                  <a:lnTo>
                    <a:pt x="856497" y="0"/>
                  </a:lnTo>
                  <a:lnTo>
                    <a:pt x="1071184" y="370150"/>
                  </a:lnTo>
                  <a:lnTo>
                    <a:pt x="1217059" y="396860"/>
                  </a:lnTo>
                  <a:cubicBezTo>
                    <a:pt x="1334880" y="425044"/>
                    <a:pt x="1449622" y="465858"/>
                    <a:pt x="1559087" y="51872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8" name="Oval 127">
              <a:extLst>
                <a:ext uri="{FF2B5EF4-FFF2-40B4-BE49-F238E27FC236}">
                  <a16:creationId xmlns:a16="http://schemas.microsoft.com/office/drawing/2014/main" id="{0AE5123D-0411-B3CE-B859-8B38271C25CC}"/>
                </a:ext>
              </a:extLst>
            </p:cNvPr>
            <p:cNvSpPr/>
            <p:nvPr/>
          </p:nvSpPr>
          <p:spPr>
            <a:xfrm>
              <a:off x="3453813" y="5448300"/>
              <a:ext cx="318087" cy="31808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5" name="Group 134">
            <a:extLst>
              <a:ext uri="{FF2B5EF4-FFF2-40B4-BE49-F238E27FC236}">
                <a16:creationId xmlns:a16="http://schemas.microsoft.com/office/drawing/2014/main" id="{5BABA7F8-E59F-AF83-023F-3D1E9C0B422B}"/>
              </a:ext>
            </a:extLst>
          </p:cNvPr>
          <p:cNvGrpSpPr/>
          <p:nvPr/>
        </p:nvGrpSpPr>
        <p:grpSpPr>
          <a:xfrm rot="3600000">
            <a:off x="6397491" y="5260799"/>
            <a:ext cx="1642624" cy="1412706"/>
            <a:chOff x="4861938" y="4354943"/>
            <a:chExt cx="1642624" cy="1412706"/>
          </a:xfrm>
        </p:grpSpPr>
        <p:sp>
          <p:nvSpPr>
            <p:cNvPr id="121" name="Freeform: Shape 120">
              <a:extLst>
                <a:ext uri="{FF2B5EF4-FFF2-40B4-BE49-F238E27FC236}">
                  <a16:creationId xmlns:a16="http://schemas.microsoft.com/office/drawing/2014/main" id="{CDF6C8BD-C279-A538-4C22-5AAC63E3DFF2}"/>
                </a:ext>
              </a:extLst>
            </p:cNvPr>
            <p:cNvSpPr/>
            <p:nvPr/>
          </p:nvSpPr>
          <p:spPr>
            <a:xfrm>
              <a:off x="4861938" y="4808195"/>
              <a:ext cx="1642624" cy="959454"/>
            </a:xfrm>
            <a:custGeom>
              <a:avLst/>
              <a:gdLst>
                <a:gd name="connsiteX0" fmla="*/ 754200 w 1642624"/>
                <a:gd name="connsiteY0" fmla="*/ 0 h 959454"/>
                <a:gd name="connsiteX1" fmla="*/ 973836 w 1642624"/>
                <a:gd name="connsiteY1" fmla="*/ 378684 h 959454"/>
                <a:gd name="connsiteX2" fmla="*/ 1035665 w 1642624"/>
                <a:gd name="connsiteY2" fmla="*/ 382584 h 959454"/>
                <a:gd name="connsiteX3" fmla="*/ 1623530 w 1642624"/>
                <a:gd name="connsiteY3" fmla="*/ 572192 h 959454"/>
                <a:gd name="connsiteX4" fmla="*/ 1642624 w 1642624"/>
                <a:gd name="connsiteY4" fmla="*/ 583790 h 959454"/>
                <a:gd name="connsiteX5" fmla="*/ 1425735 w 1642624"/>
                <a:gd name="connsiteY5" fmla="*/ 959454 h 959454"/>
                <a:gd name="connsiteX6" fmla="*/ 1416606 w 1642624"/>
                <a:gd name="connsiteY6" fmla="*/ 953909 h 959454"/>
                <a:gd name="connsiteX7" fmla="*/ 821312 w 1642624"/>
                <a:gd name="connsiteY7" fmla="*/ 803176 h 959454"/>
                <a:gd name="connsiteX8" fmla="*/ 226018 w 1642624"/>
                <a:gd name="connsiteY8" fmla="*/ 953909 h 959454"/>
                <a:gd name="connsiteX9" fmla="*/ 216891 w 1642624"/>
                <a:gd name="connsiteY9" fmla="*/ 959454 h 959454"/>
                <a:gd name="connsiteX10" fmla="*/ 0 w 1642624"/>
                <a:gd name="connsiteY10" fmla="*/ 583791 h 959454"/>
                <a:gd name="connsiteX11" fmla="*/ 19094 w 1642624"/>
                <a:gd name="connsiteY11" fmla="*/ 572192 h 959454"/>
                <a:gd name="connsiteX12" fmla="*/ 400704 w 1642624"/>
                <a:gd name="connsiteY12" fmla="*/ 422047 h 959454"/>
                <a:gd name="connsiteX13" fmla="*/ 522982 w 1642624"/>
                <a:gd name="connsiteY13" fmla="*/ 398652 h 9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2624" h="959454">
                  <a:moveTo>
                    <a:pt x="754200" y="0"/>
                  </a:moveTo>
                  <a:lnTo>
                    <a:pt x="973836" y="378684"/>
                  </a:lnTo>
                  <a:lnTo>
                    <a:pt x="1035665" y="382584"/>
                  </a:lnTo>
                  <a:cubicBezTo>
                    <a:pt x="1246245" y="409352"/>
                    <a:pt x="1444678" y="475033"/>
                    <a:pt x="1623530" y="572192"/>
                  </a:cubicBezTo>
                  <a:lnTo>
                    <a:pt x="1642624" y="583790"/>
                  </a:lnTo>
                  <a:lnTo>
                    <a:pt x="1425735" y="959454"/>
                  </a:lnTo>
                  <a:lnTo>
                    <a:pt x="1416606" y="953909"/>
                  </a:lnTo>
                  <a:cubicBezTo>
                    <a:pt x="1239647" y="857779"/>
                    <a:pt x="1036856" y="803175"/>
                    <a:pt x="821312" y="803176"/>
                  </a:cubicBezTo>
                  <a:cubicBezTo>
                    <a:pt x="605768" y="803176"/>
                    <a:pt x="402977" y="857779"/>
                    <a:pt x="226018" y="953909"/>
                  </a:cubicBezTo>
                  <a:lnTo>
                    <a:pt x="216891" y="959454"/>
                  </a:lnTo>
                  <a:lnTo>
                    <a:pt x="0" y="583791"/>
                  </a:lnTo>
                  <a:lnTo>
                    <a:pt x="19094" y="572192"/>
                  </a:lnTo>
                  <a:cubicBezTo>
                    <a:pt x="138329" y="507419"/>
                    <a:pt x="266266" y="456637"/>
                    <a:pt x="400704" y="422047"/>
                  </a:cubicBezTo>
                  <a:lnTo>
                    <a:pt x="522982" y="398652"/>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9" name="Oval 128">
              <a:extLst>
                <a:ext uri="{FF2B5EF4-FFF2-40B4-BE49-F238E27FC236}">
                  <a16:creationId xmlns:a16="http://schemas.microsoft.com/office/drawing/2014/main" id="{938C1373-DA64-06F4-5DE4-924E51665663}"/>
                </a:ext>
              </a:extLst>
            </p:cNvPr>
            <p:cNvSpPr/>
            <p:nvPr/>
          </p:nvSpPr>
          <p:spPr>
            <a:xfrm>
              <a:off x="5455052" y="4354943"/>
              <a:ext cx="318087" cy="31808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6" name="Group 135">
            <a:extLst>
              <a:ext uri="{FF2B5EF4-FFF2-40B4-BE49-F238E27FC236}">
                <a16:creationId xmlns:a16="http://schemas.microsoft.com/office/drawing/2014/main" id="{B1278865-F216-5186-489B-767F33271316}"/>
              </a:ext>
            </a:extLst>
          </p:cNvPr>
          <p:cNvGrpSpPr/>
          <p:nvPr/>
        </p:nvGrpSpPr>
        <p:grpSpPr>
          <a:xfrm rot="3600000">
            <a:off x="6410261" y="6973295"/>
            <a:ext cx="1360227" cy="1636806"/>
            <a:chOff x="6519026" y="5266389"/>
            <a:chExt cx="1360227" cy="1636806"/>
          </a:xfrm>
        </p:grpSpPr>
        <p:sp>
          <p:nvSpPr>
            <p:cNvPr id="123" name="Freeform: Shape 122">
              <a:extLst>
                <a:ext uri="{FF2B5EF4-FFF2-40B4-BE49-F238E27FC236}">
                  <a16:creationId xmlns:a16="http://schemas.microsoft.com/office/drawing/2014/main" id="{69B618EC-BE63-FC9E-A70E-04874D06CE56}"/>
                </a:ext>
              </a:extLst>
            </p:cNvPr>
            <p:cNvSpPr/>
            <p:nvPr/>
          </p:nvSpPr>
          <p:spPr>
            <a:xfrm rot="3327249">
              <a:off x="6196640" y="5588775"/>
              <a:ext cx="1636806" cy="992033"/>
            </a:xfrm>
            <a:custGeom>
              <a:avLst/>
              <a:gdLst>
                <a:gd name="connsiteX0" fmla="*/ 0 w 1636806"/>
                <a:gd name="connsiteY0" fmla="*/ 504894 h 992033"/>
                <a:gd name="connsiteX1" fmla="*/ 86023 w 1636806"/>
                <a:gd name="connsiteY1" fmla="*/ 466279 h 992033"/>
                <a:gd name="connsiteX2" fmla="*/ 436334 w 1636806"/>
                <a:gd name="connsiteY2" fmla="*/ 370803 h 992033"/>
                <a:gd name="connsiteX3" fmla="*/ 602769 w 1636806"/>
                <a:gd name="connsiteY3" fmla="*/ 353279 h 992033"/>
                <a:gd name="connsiteX4" fmla="*/ 807671 w 1636806"/>
                <a:gd name="connsiteY4" fmla="*/ 0 h 992033"/>
                <a:gd name="connsiteX5" fmla="*/ 1030195 w 1636806"/>
                <a:gd name="connsiteY5" fmla="*/ 383663 h 992033"/>
                <a:gd name="connsiteX6" fmla="*/ 1161537 w 1636806"/>
                <a:gd name="connsiteY6" fmla="*/ 413219 h 992033"/>
                <a:gd name="connsiteX7" fmla="*/ 1509627 w 1636806"/>
                <a:gd name="connsiteY7" fmla="*/ 556055 h 992033"/>
                <a:gd name="connsiteX8" fmla="*/ 1636806 w 1636806"/>
                <a:gd name="connsiteY8" fmla="*/ 634466 h 992033"/>
                <a:gd name="connsiteX9" fmla="*/ 1390636 w 1636806"/>
                <a:gd name="connsiteY9" fmla="*/ 992033 h 992033"/>
                <a:gd name="connsiteX10" fmla="*/ 1301286 w 1636806"/>
                <a:gd name="connsiteY10" fmla="*/ 936946 h 992033"/>
                <a:gd name="connsiteX11" fmla="*/ 244886 w 1636806"/>
                <a:gd name="connsiteY11" fmla="*/ 870326 h 992033"/>
                <a:gd name="connsiteX12" fmla="*/ 186434 w 1636806"/>
                <a:gd name="connsiteY12" fmla="*/ 896565 h 99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806" h="992033">
                  <a:moveTo>
                    <a:pt x="0" y="504894"/>
                  </a:moveTo>
                  <a:lnTo>
                    <a:pt x="86023" y="466279"/>
                  </a:lnTo>
                  <a:cubicBezTo>
                    <a:pt x="199194" y="421901"/>
                    <a:pt x="316709" y="389938"/>
                    <a:pt x="436334" y="370803"/>
                  </a:cubicBezTo>
                  <a:lnTo>
                    <a:pt x="602769" y="353279"/>
                  </a:lnTo>
                  <a:lnTo>
                    <a:pt x="807671" y="0"/>
                  </a:lnTo>
                  <a:lnTo>
                    <a:pt x="1030195" y="383663"/>
                  </a:lnTo>
                  <a:lnTo>
                    <a:pt x="1161537" y="413219"/>
                  </a:lnTo>
                  <a:cubicBezTo>
                    <a:pt x="1280669" y="447042"/>
                    <a:pt x="1397443" y="494517"/>
                    <a:pt x="1509627" y="556055"/>
                  </a:cubicBezTo>
                  <a:lnTo>
                    <a:pt x="1636806" y="634466"/>
                  </a:lnTo>
                  <a:lnTo>
                    <a:pt x="1390636" y="992033"/>
                  </a:lnTo>
                  <a:lnTo>
                    <a:pt x="1301286" y="936946"/>
                  </a:lnTo>
                  <a:cubicBezTo>
                    <a:pt x="968297" y="754284"/>
                    <a:pt x="580806" y="738602"/>
                    <a:pt x="244886" y="870326"/>
                  </a:cubicBezTo>
                  <a:lnTo>
                    <a:pt x="186434" y="89656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0" name="Oval 129">
              <a:extLst>
                <a:ext uri="{FF2B5EF4-FFF2-40B4-BE49-F238E27FC236}">
                  <a16:creationId xmlns:a16="http://schemas.microsoft.com/office/drawing/2014/main" id="{2E238696-5FAD-1952-A60D-2790EC53A64B}"/>
                </a:ext>
              </a:extLst>
            </p:cNvPr>
            <p:cNvSpPr/>
            <p:nvPr/>
          </p:nvSpPr>
          <p:spPr>
            <a:xfrm>
              <a:off x="7561166" y="5450770"/>
              <a:ext cx="318087" cy="3180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8" name="Group 137">
            <a:extLst>
              <a:ext uri="{FF2B5EF4-FFF2-40B4-BE49-F238E27FC236}">
                <a16:creationId xmlns:a16="http://schemas.microsoft.com/office/drawing/2014/main" id="{C9E9951E-C9EC-10BF-1E1E-8CF243C57557}"/>
              </a:ext>
            </a:extLst>
          </p:cNvPr>
          <p:cNvGrpSpPr/>
          <p:nvPr/>
        </p:nvGrpSpPr>
        <p:grpSpPr>
          <a:xfrm rot="3600000">
            <a:off x="3523887" y="6904378"/>
            <a:ext cx="1422552" cy="1625790"/>
            <a:chOff x="4995804" y="7707370"/>
            <a:chExt cx="1422552" cy="1625790"/>
          </a:xfrm>
        </p:grpSpPr>
        <p:sp>
          <p:nvSpPr>
            <p:cNvPr id="126" name="Freeform: Shape 125">
              <a:extLst>
                <a:ext uri="{FF2B5EF4-FFF2-40B4-BE49-F238E27FC236}">
                  <a16:creationId xmlns:a16="http://schemas.microsoft.com/office/drawing/2014/main" id="{9978ED93-BE1C-EE28-717C-8B55360926C7}"/>
                </a:ext>
              </a:extLst>
            </p:cNvPr>
            <p:cNvSpPr/>
            <p:nvPr/>
          </p:nvSpPr>
          <p:spPr>
            <a:xfrm rot="18000000">
              <a:off x="5127195" y="7575979"/>
              <a:ext cx="1159770" cy="1422552"/>
            </a:xfrm>
            <a:custGeom>
              <a:avLst/>
              <a:gdLst>
                <a:gd name="connsiteX0" fmla="*/ 1159770 w 1159770"/>
                <a:gd name="connsiteY0" fmla="*/ 1046889 h 1422552"/>
                <a:gd name="connsiteX1" fmla="*/ 942881 w 1159770"/>
                <a:gd name="connsiteY1" fmla="*/ 1422552 h 1422552"/>
                <a:gd name="connsiteX2" fmla="*/ 923289 w 1159770"/>
                <a:gd name="connsiteY2" fmla="*/ 1411817 h 1422552"/>
                <a:gd name="connsiteX3" fmla="*/ 465151 w 1159770"/>
                <a:gd name="connsiteY3" fmla="*/ 997514 h 1422552"/>
                <a:gd name="connsiteX4" fmla="*/ 438197 w 1159770"/>
                <a:gd name="connsiteY4" fmla="*/ 956959 h 1422552"/>
                <a:gd name="connsiteX5" fmla="*/ 0 w 1159770"/>
                <a:gd name="connsiteY5" fmla="*/ 956089 h 1422552"/>
                <a:gd name="connsiteX6" fmla="*/ 227720 w 1159770"/>
                <a:gd name="connsiteY6" fmla="*/ 559852 h 1422552"/>
                <a:gd name="connsiteX7" fmla="*/ 181848 w 1159770"/>
                <a:gd name="connsiteY7" fmla="*/ 427890 h 1422552"/>
                <a:gd name="connsiteX8" fmla="*/ 121071 w 1159770"/>
                <a:gd name="connsiteY8" fmla="*/ 22335 h 1422552"/>
                <a:gd name="connsiteX9" fmla="*/ 121570 w 1159770"/>
                <a:gd name="connsiteY9" fmla="*/ 0 h 1422552"/>
                <a:gd name="connsiteX10" fmla="*/ 555348 w 1159770"/>
                <a:gd name="connsiteY10" fmla="*/ 0 h 1422552"/>
                <a:gd name="connsiteX11" fmla="*/ 555110 w 1159770"/>
                <a:gd name="connsiteY11" fmla="*/ 10677 h 1422552"/>
                <a:gd name="connsiteX12" fmla="*/ 722218 w 1159770"/>
                <a:gd name="connsiteY12" fmla="*/ 601584 h 1422552"/>
                <a:gd name="connsiteX13" fmla="*/ 1150404 w 1159770"/>
                <a:gd name="connsiteY13" fmla="*/ 1041756 h 14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770" h="1422552">
                  <a:moveTo>
                    <a:pt x="1159770" y="1046889"/>
                  </a:moveTo>
                  <a:lnTo>
                    <a:pt x="942881" y="1422552"/>
                  </a:lnTo>
                  <a:lnTo>
                    <a:pt x="923289" y="1411817"/>
                  </a:lnTo>
                  <a:cubicBezTo>
                    <a:pt x="749721" y="1305506"/>
                    <a:pt x="593622" y="1166497"/>
                    <a:pt x="465151" y="997514"/>
                  </a:cubicBezTo>
                  <a:lnTo>
                    <a:pt x="438197" y="956959"/>
                  </a:lnTo>
                  <a:lnTo>
                    <a:pt x="0" y="956089"/>
                  </a:lnTo>
                  <a:lnTo>
                    <a:pt x="227720" y="559852"/>
                  </a:lnTo>
                  <a:lnTo>
                    <a:pt x="181848" y="427890"/>
                  </a:lnTo>
                  <a:cubicBezTo>
                    <a:pt x="144584" y="294170"/>
                    <a:pt x="124594" y="157982"/>
                    <a:pt x="121071" y="22335"/>
                  </a:cubicBezTo>
                  <a:lnTo>
                    <a:pt x="121570" y="0"/>
                  </a:lnTo>
                  <a:lnTo>
                    <a:pt x="555348" y="0"/>
                  </a:lnTo>
                  <a:lnTo>
                    <a:pt x="555110" y="10677"/>
                  </a:lnTo>
                  <a:cubicBezTo>
                    <a:pt x="560339" y="211993"/>
                    <a:pt x="614446" y="414917"/>
                    <a:pt x="722218" y="601584"/>
                  </a:cubicBezTo>
                  <a:cubicBezTo>
                    <a:pt x="829990" y="788250"/>
                    <a:pt x="978673" y="936570"/>
                    <a:pt x="1150404" y="1041756"/>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1" name="Oval 130">
              <a:extLst>
                <a:ext uri="{FF2B5EF4-FFF2-40B4-BE49-F238E27FC236}">
                  <a16:creationId xmlns:a16="http://schemas.microsoft.com/office/drawing/2014/main" id="{D8F0C395-97E9-D1AC-9E87-41F592FBA4BE}"/>
                </a:ext>
              </a:extLst>
            </p:cNvPr>
            <p:cNvSpPr/>
            <p:nvPr/>
          </p:nvSpPr>
          <p:spPr>
            <a:xfrm>
              <a:off x="5455053" y="9015073"/>
              <a:ext cx="318087" cy="31808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9" name="Group 138">
            <a:extLst>
              <a:ext uri="{FF2B5EF4-FFF2-40B4-BE49-F238E27FC236}">
                <a16:creationId xmlns:a16="http://schemas.microsoft.com/office/drawing/2014/main" id="{A63DFA24-AE1A-5B8E-D35D-37C12BE2A6E7}"/>
              </a:ext>
            </a:extLst>
          </p:cNvPr>
          <p:cNvGrpSpPr/>
          <p:nvPr/>
        </p:nvGrpSpPr>
        <p:grpSpPr>
          <a:xfrm rot="3600000">
            <a:off x="3561212" y="5483352"/>
            <a:ext cx="1723697" cy="1037532"/>
            <a:chOff x="3453812" y="6981197"/>
            <a:chExt cx="1723697" cy="1037532"/>
          </a:xfrm>
          <a:solidFill>
            <a:schemeClr val="accent1"/>
          </a:solidFill>
        </p:grpSpPr>
        <p:sp>
          <p:nvSpPr>
            <p:cNvPr id="125" name="Freeform: Shape 124">
              <a:extLst>
                <a:ext uri="{FF2B5EF4-FFF2-40B4-BE49-F238E27FC236}">
                  <a16:creationId xmlns:a16="http://schemas.microsoft.com/office/drawing/2014/main" id="{60C723A2-CF85-E0AB-FE48-91AA0DDC7D58}"/>
                </a:ext>
              </a:extLst>
            </p:cNvPr>
            <p:cNvSpPr/>
            <p:nvPr/>
          </p:nvSpPr>
          <p:spPr>
            <a:xfrm rot="18000000">
              <a:off x="3947627" y="6788847"/>
              <a:ext cx="1037532" cy="1422232"/>
            </a:xfrm>
            <a:custGeom>
              <a:avLst/>
              <a:gdLst>
                <a:gd name="connsiteX0" fmla="*/ 1037532 w 1037532"/>
                <a:gd name="connsiteY0" fmla="*/ 375953 h 1422232"/>
                <a:gd name="connsiteX1" fmla="*/ 949392 w 1037532"/>
                <a:gd name="connsiteY1" fmla="*/ 432953 h 1422232"/>
                <a:gd name="connsiteX2" fmla="*/ 435210 w 1037532"/>
                <a:gd name="connsiteY2" fmla="*/ 1358175 h 1422232"/>
                <a:gd name="connsiteX3" fmla="*/ 433779 w 1037532"/>
                <a:gd name="connsiteY3" fmla="*/ 1422232 h 1422232"/>
                <a:gd name="connsiteX4" fmla="*/ 0 w 1037532"/>
                <a:gd name="connsiteY4" fmla="*/ 1422232 h 1422232"/>
                <a:gd name="connsiteX5" fmla="*/ 2106 w 1037532"/>
                <a:gd name="connsiteY5" fmla="*/ 1327963 h 1422232"/>
                <a:gd name="connsiteX6" fmla="*/ 205745 w 1037532"/>
                <a:gd name="connsiteY6" fmla="*/ 634930 h 1422232"/>
                <a:gd name="connsiteX7" fmla="*/ 231170 w 1037532"/>
                <a:gd name="connsiteY7" fmla="*/ 593989 h 1422232"/>
                <a:gd name="connsiteX8" fmla="*/ 89502 w 1037532"/>
                <a:gd name="connsiteY8" fmla="*/ 259013 h 1422232"/>
                <a:gd name="connsiteX9" fmla="*/ 447892 w 1037532"/>
                <a:gd name="connsiteY9" fmla="*/ 302053 h 1422232"/>
                <a:gd name="connsiteX10" fmla="*/ 547464 w 1037532"/>
                <a:gd name="connsiteY10" fmla="*/ 200770 h 1422232"/>
                <a:gd name="connsiteX11" fmla="*/ 695017 w 1037532"/>
                <a:gd name="connsiteY11" fmla="*/ 81134 h 1422232"/>
                <a:gd name="connsiteX12" fmla="*/ 820475 w 1037532"/>
                <a:gd name="connsiteY12" fmla="*/ 0 h 14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32" h="1422232">
                  <a:moveTo>
                    <a:pt x="1037532" y="375953"/>
                  </a:moveTo>
                  <a:lnTo>
                    <a:pt x="949392" y="432953"/>
                  </a:lnTo>
                  <a:cubicBezTo>
                    <a:pt x="641346" y="655113"/>
                    <a:pt x="460646" y="998250"/>
                    <a:pt x="435210" y="1358175"/>
                  </a:cubicBezTo>
                  <a:lnTo>
                    <a:pt x="433779" y="1422232"/>
                  </a:lnTo>
                  <a:lnTo>
                    <a:pt x="0" y="1422232"/>
                  </a:lnTo>
                  <a:lnTo>
                    <a:pt x="2106" y="1327963"/>
                  </a:lnTo>
                  <a:cubicBezTo>
                    <a:pt x="19245" y="1085446"/>
                    <a:pt x="88692" y="848585"/>
                    <a:pt x="205745" y="634930"/>
                  </a:cubicBezTo>
                  <a:lnTo>
                    <a:pt x="231170" y="593989"/>
                  </a:lnTo>
                  <a:lnTo>
                    <a:pt x="89502" y="259013"/>
                  </a:lnTo>
                  <a:lnTo>
                    <a:pt x="447892" y="302053"/>
                  </a:lnTo>
                  <a:lnTo>
                    <a:pt x="547464" y="200770"/>
                  </a:lnTo>
                  <a:cubicBezTo>
                    <a:pt x="593918" y="158527"/>
                    <a:pt x="643127" y="118557"/>
                    <a:pt x="695017" y="81134"/>
                  </a:cubicBezTo>
                  <a:lnTo>
                    <a:pt x="8204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2" name="Oval 131">
              <a:extLst>
                <a:ext uri="{FF2B5EF4-FFF2-40B4-BE49-F238E27FC236}">
                  <a16:creationId xmlns:a16="http://schemas.microsoft.com/office/drawing/2014/main" id="{B18AE1B0-8106-2678-9F5A-D916444DDD94}"/>
                </a:ext>
              </a:extLst>
            </p:cNvPr>
            <p:cNvSpPr/>
            <p:nvPr/>
          </p:nvSpPr>
          <p:spPr>
            <a:xfrm>
              <a:off x="3453812" y="7664689"/>
              <a:ext cx="318087" cy="31808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7" name="Group 136">
            <a:extLst>
              <a:ext uri="{FF2B5EF4-FFF2-40B4-BE49-F238E27FC236}">
                <a16:creationId xmlns:a16="http://schemas.microsoft.com/office/drawing/2014/main" id="{F52FEB8C-84B7-6FA9-D7F3-2B3B477E6C5C}"/>
              </a:ext>
            </a:extLst>
          </p:cNvPr>
          <p:cNvGrpSpPr/>
          <p:nvPr/>
        </p:nvGrpSpPr>
        <p:grpSpPr>
          <a:xfrm rot="3600000">
            <a:off x="5079638" y="7753474"/>
            <a:ext cx="1344860" cy="1639536"/>
            <a:chOff x="6534393" y="6814803"/>
            <a:chExt cx="1344860" cy="1639536"/>
          </a:xfrm>
        </p:grpSpPr>
        <p:sp>
          <p:nvSpPr>
            <p:cNvPr id="127" name="Freeform: Shape 126">
              <a:extLst>
                <a:ext uri="{FF2B5EF4-FFF2-40B4-BE49-F238E27FC236}">
                  <a16:creationId xmlns:a16="http://schemas.microsoft.com/office/drawing/2014/main" id="{BAA06D1E-8697-EC58-2DC8-250E3F6DFD8D}"/>
                </a:ext>
              </a:extLst>
            </p:cNvPr>
            <p:cNvSpPr/>
            <p:nvPr/>
          </p:nvSpPr>
          <p:spPr>
            <a:xfrm rot="7386718">
              <a:off x="6196885" y="7152311"/>
              <a:ext cx="1639536" cy="964520"/>
            </a:xfrm>
            <a:custGeom>
              <a:avLst/>
              <a:gdLst>
                <a:gd name="connsiteX0" fmla="*/ 237146 w 1639536"/>
                <a:gd name="connsiteY0" fmla="*/ 964520 h 964520"/>
                <a:gd name="connsiteX1" fmla="*/ 0 w 1639536"/>
                <a:gd name="connsiteY1" fmla="*/ 600905 h 964520"/>
                <a:gd name="connsiteX2" fmla="*/ 129100 w 1639536"/>
                <a:gd name="connsiteY2" fmla="*/ 525702 h 964520"/>
                <a:gd name="connsiteX3" fmla="*/ 661800 w 1639536"/>
                <a:gd name="connsiteY3" fmla="*/ 355594 h 964520"/>
                <a:gd name="connsiteX4" fmla="*/ 707189 w 1639536"/>
                <a:gd name="connsiteY4" fmla="*/ 351660 h 964520"/>
                <a:gd name="connsiteX5" fmla="*/ 911153 w 1639536"/>
                <a:gd name="connsiteY5" fmla="*/ 0 h 964520"/>
                <a:gd name="connsiteX6" fmla="*/ 1117462 w 1639536"/>
                <a:gd name="connsiteY6" fmla="*/ 355705 h 964520"/>
                <a:gd name="connsiteX7" fmla="*/ 1206693 w 1639536"/>
                <a:gd name="connsiteY7" fmla="*/ 367365 h 964520"/>
                <a:gd name="connsiteX8" fmla="*/ 1554505 w 1639536"/>
                <a:gd name="connsiteY8" fmla="*/ 471576 h 964520"/>
                <a:gd name="connsiteX9" fmla="*/ 1639536 w 1639536"/>
                <a:gd name="connsiteY9" fmla="*/ 512332 h 964520"/>
                <a:gd name="connsiteX10" fmla="*/ 1443360 w 1639536"/>
                <a:gd name="connsiteY10" fmla="*/ 899216 h 964520"/>
                <a:gd name="connsiteX11" fmla="*/ 1385581 w 1639536"/>
                <a:gd name="connsiteY11" fmla="*/ 871522 h 964520"/>
                <a:gd name="connsiteX12" fmla="*/ 327845 w 1639536"/>
                <a:gd name="connsiteY12" fmla="*/ 911687 h 9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536" h="964520">
                  <a:moveTo>
                    <a:pt x="237146" y="964520"/>
                  </a:moveTo>
                  <a:lnTo>
                    <a:pt x="0" y="600905"/>
                  </a:lnTo>
                  <a:lnTo>
                    <a:pt x="129100" y="525702"/>
                  </a:lnTo>
                  <a:cubicBezTo>
                    <a:pt x="299634" y="437633"/>
                    <a:pt x="479700" y="381457"/>
                    <a:pt x="661800" y="355594"/>
                  </a:cubicBezTo>
                  <a:lnTo>
                    <a:pt x="707189" y="351660"/>
                  </a:lnTo>
                  <a:lnTo>
                    <a:pt x="911153" y="0"/>
                  </a:lnTo>
                  <a:lnTo>
                    <a:pt x="1117462" y="355705"/>
                  </a:lnTo>
                  <a:lnTo>
                    <a:pt x="1206693" y="367365"/>
                  </a:lnTo>
                  <a:cubicBezTo>
                    <a:pt x="1325802" y="389487"/>
                    <a:pt x="1442480" y="424381"/>
                    <a:pt x="1554505" y="471576"/>
                  </a:cubicBezTo>
                  <a:lnTo>
                    <a:pt x="1639536" y="512332"/>
                  </a:lnTo>
                  <a:lnTo>
                    <a:pt x="1443360" y="899216"/>
                  </a:lnTo>
                  <a:lnTo>
                    <a:pt x="1385581" y="871522"/>
                  </a:lnTo>
                  <a:cubicBezTo>
                    <a:pt x="1053064" y="731433"/>
                    <a:pt x="665300" y="737415"/>
                    <a:pt x="327845" y="91168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3" name="Oval 132">
              <a:extLst>
                <a:ext uri="{FF2B5EF4-FFF2-40B4-BE49-F238E27FC236}">
                  <a16:creationId xmlns:a16="http://schemas.microsoft.com/office/drawing/2014/main" id="{60EA3ADD-B620-5319-44B1-08EB00DE9780}"/>
                </a:ext>
              </a:extLst>
            </p:cNvPr>
            <p:cNvSpPr/>
            <p:nvPr/>
          </p:nvSpPr>
          <p:spPr>
            <a:xfrm>
              <a:off x="7561166" y="7969168"/>
              <a:ext cx="318087" cy="3180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0" name="Round Diagonal Corner Rectangle 5">
            <a:extLst>
              <a:ext uri="{FF2B5EF4-FFF2-40B4-BE49-F238E27FC236}">
                <a16:creationId xmlns:a16="http://schemas.microsoft.com/office/drawing/2014/main" id="{B9B1D851-F8FC-1966-A164-5CEAFE02AF94}"/>
              </a:ext>
            </a:extLst>
          </p:cNvPr>
          <p:cNvSpPr/>
          <p:nvPr/>
        </p:nvSpPr>
        <p:spPr>
          <a:xfrm>
            <a:off x="3748197" y="1717231"/>
            <a:ext cx="4424400" cy="2235600"/>
          </a:xfrm>
          <a:prstGeom prst="round2DiagRect">
            <a:avLst>
              <a:gd name="adj1" fmla="val 28359"/>
              <a:gd name="adj2" fmla="val 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1" name="Round Diagonal Corner Rectangle 5">
            <a:extLst>
              <a:ext uri="{FF2B5EF4-FFF2-40B4-BE49-F238E27FC236}">
                <a16:creationId xmlns:a16="http://schemas.microsoft.com/office/drawing/2014/main" id="{6174ECDF-91D2-535F-1AF7-6DBE6BBE7639}"/>
              </a:ext>
            </a:extLst>
          </p:cNvPr>
          <p:cNvSpPr/>
          <p:nvPr/>
        </p:nvSpPr>
        <p:spPr>
          <a:xfrm>
            <a:off x="7795547" y="4153002"/>
            <a:ext cx="1746000" cy="882000"/>
          </a:xfrm>
          <a:prstGeom prst="round2DiagRect">
            <a:avLst>
              <a:gd name="adj1" fmla="val 28359"/>
              <a:gd name="adj2" fmla="val 13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2" name="Round Diagonal Corner Rectangle 5">
            <a:extLst>
              <a:ext uri="{FF2B5EF4-FFF2-40B4-BE49-F238E27FC236}">
                <a16:creationId xmlns:a16="http://schemas.microsoft.com/office/drawing/2014/main" id="{5B1C5E1D-1ABF-A58A-F780-50DE822917B5}"/>
              </a:ext>
            </a:extLst>
          </p:cNvPr>
          <p:cNvSpPr/>
          <p:nvPr/>
        </p:nvSpPr>
        <p:spPr>
          <a:xfrm>
            <a:off x="7858718" y="8499682"/>
            <a:ext cx="1746000" cy="882000"/>
          </a:xfrm>
          <a:prstGeom prst="round2DiagRect">
            <a:avLst>
              <a:gd name="adj1" fmla="val 28359"/>
              <a:gd name="adj2" fmla="val 13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3" name="Round Diagonal Corner Rectangle 5">
            <a:extLst>
              <a:ext uri="{FF2B5EF4-FFF2-40B4-BE49-F238E27FC236}">
                <a16:creationId xmlns:a16="http://schemas.microsoft.com/office/drawing/2014/main" id="{E9F7327E-BB8E-3B50-04C5-831722698A07}"/>
              </a:ext>
            </a:extLst>
          </p:cNvPr>
          <p:cNvSpPr/>
          <p:nvPr/>
        </p:nvSpPr>
        <p:spPr>
          <a:xfrm>
            <a:off x="1873679" y="4169226"/>
            <a:ext cx="1746000" cy="882000"/>
          </a:xfrm>
          <a:prstGeom prst="round2DiagRect">
            <a:avLst>
              <a:gd name="adj1" fmla="val 28359"/>
              <a:gd name="adj2" fmla="val 1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4" name="Round Diagonal Corner Rectangle 5">
            <a:extLst>
              <a:ext uri="{FF2B5EF4-FFF2-40B4-BE49-F238E27FC236}">
                <a16:creationId xmlns:a16="http://schemas.microsoft.com/office/drawing/2014/main" id="{301808D5-FE9F-1D6C-77B6-94ECE4C78384}"/>
              </a:ext>
            </a:extLst>
          </p:cNvPr>
          <p:cNvSpPr/>
          <p:nvPr/>
        </p:nvSpPr>
        <p:spPr>
          <a:xfrm>
            <a:off x="4737435" y="9706533"/>
            <a:ext cx="1746000" cy="882000"/>
          </a:xfrm>
          <a:prstGeom prst="round2DiagRect">
            <a:avLst>
              <a:gd name="adj1" fmla="val 28359"/>
              <a:gd name="adj2" fmla="val 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5" name="Round Diagonal Corner Rectangle 5">
            <a:extLst>
              <a:ext uri="{FF2B5EF4-FFF2-40B4-BE49-F238E27FC236}">
                <a16:creationId xmlns:a16="http://schemas.microsoft.com/office/drawing/2014/main" id="{FA187B7D-D5B5-1094-7013-C9CBAD944432}"/>
              </a:ext>
            </a:extLst>
          </p:cNvPr>
          <p:cNvSpPr/>
          <p:nvPr/>
        </p:nvSpPr>
        <p:spPr>
          <a:xfrm>
            <a:off x="1897014" y="8330131"/>
            <a:ext cx="1746000" cy="882000"/>
          </a:xfrm>
          <a:prstGeom prst="round2DiagRect">
            <a:avLst>
              <a:gd name="adj1" fmla="val 28359"/>
              <a:gd name="adj2" fmla="val 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6" name="TextBox 145">
            <a:extLst>
              <a:ext uri="{FF2B5EF4-FFF2-40B4-BE49-F238E27FC236}">
                <a16:creationId xmlns:a16="http://schemas.microsoft.com/office/drawing/2014/main" id="{962D438A-62B1-CCA6-BE04-36CC9F56E54B}"/>
              </a:ext>
            </a:extLst>
          </p:cNvPr>
          <p:cNvSpPr txBox="1"/>
          <p:nvPr/>
        </p:nvSpPr>
        <p:spPr>
          <a:xfrm>
            <a:off x="3959878" y="2062020"/>
            <a:ext cx="3164653" cy="1200329"/>
          </a:xfrm>
          <a:prstGeom prst="rect">
            <a:avLst/>
          </a:prstGeom>
          <a:noFill/>
        </p:spPr>
        <p:txBody>
          <a:bodyPr wrap="square" rtlCol="0" anchor="t">
            <a:spAutoFit/>
          </a:bodyPr>
          <a:lstStyle/>
          <a:p>
            <a:r>
              <a:rPr lang="en-US" spc="-10" dirty="0">
                <a:solidFill>
                  <a:schemeClr val="bg1"/>
                </a:solidFill>
                <a:latin typeface="Lato Light" panose="020F0302020204030203" pitchFamily="34" charset="0"/>
                <a:cs typeface="Poppins" pitchFamily="2" charset="77"/>
              </a:rPr>
              <a:t>Lorem ipsum dolor sit </a:t>
            </a:r>
            <a:r>
              <a:rPr lang="en-US" spc="-10" dirty="0" err="1">
                <a:solidFill>
                  <a:schemeClr val="bg1"/>
                </a:solidFill>
                <a:latin typeface="Lato Light" panose="020F0302020204030203" pitchFamily="34" charset="0"/>
                <a:cs typeface="Poppins" pitchFamily="2" charset="77"/>
              </a:rPr>
              <a:t>amet</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consectetur</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adipiscing</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elit</a:t>
            </a:r>
            <a:r>
              <a:rPr lang="en-US" spc="-10" dirty="0">
                <a:solidFill>
                  <a:schemeClr val="bg1"/>
                </a:solidFill>
                <a:latin typeface="Lato Light" panose="020F0302020204030203" pitchFamily="34" charset="0"/>
                <a:cs typeface="Poppins" pitchFamily="2" charset="77"/>
              </a:rPr>
              <a:t>. Integer ac </a:t>
            </a:r>
            <a:r>
              <a:rPr lang="en-US" spc="-10" dirty="0" err="1">
                <a:solidFill>
                  <a:schemeClr val="bg1"/>
                </a:solidFill>
                <a:latin typeface="Lato Light" panose="020F0302020204030203" pitchFamily="34" charset="0"/>
                <a:cs typeface="Poppins" pitchFamily="2" charset="77"/>
              </a:rPr>
              <a:t>ac</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lobortis</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nisl</a:t>
            </a:r>
            <a:r>
              <a:rPr lang="en-US" spc="-10" dirty="0">
                <a:solidFill>
                  <a:schemeClr val="bg1"/>
                </a:solidFill>
                <a:latin typeface="Lato Light" panose="020F0302020204030203" pitchFamily="34" charset="0"/>
                <a:cs typeface="Poppins" pitchFamily="2" charset="77"/>
              </a:rPr>
              <a:t>, id </a:t>
            </a:r>
            <a:r>
              <a:rPr lang="en-US" spc="-10" dirty="0" err="1">
                <a:solidFill>
                  <a:schemeClr val="bg1"/>
                </a:solidFill>
                <a:latin typeface="Lato Light" panose="020F0302020204030203" pitchFamily="34" charset="0"/>
                <a:cs typeface="Poppins" pitchFamily="2" charset="77"/>
              </a:rPr>
              <a:t>finibus</a:t>
            </a:r>
            <a:r>
              <a:rPr lang="en-US" spc="-10" dirty="0">
                <a:solidFill>
                  <a:schemeClr val="bg1"/>
                </a:solidFill>
                <a:latin typeface="Lato Light" panose="020F0302020204030203" pitchFamily="34" charset="0"/>
                <a:cs typeface="Poppins" pitchFamily="2" charset="77"/>
              </a:rPr>
              <a:t> libero. </a:t>
            </a:r>
          </a:p>
        </p:txBody>
      </p:sp>
      <p:sp>
        <p:nvSpPr>
          <p:cNvPr id="147" name="TextBox 146">
            <a:extLst>
              <a:ext uri="{FF2B5EF4-FFF2-40B4-BE49-F238E27FC236}">
                <a16:creationId xmlns:a16="http://schemas.microsoft.com/office/drawing/2014/main" id="{2B05D28B-0A0B-AE12-9BB8-0DCEA7551947}"/>
              </a:ext>
            </a:extLst>
          </p:cNvPr>
          <p:cNvSpPr txBox="1"/>
          <p:nvPr/>
        </p:nvSpPr>
        <p:spPr>
          <a:xfrm>
            <a:off x="7829845" y="4111033"/>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1</a:t>
            </a:r>
          </a:p>
        </p:txBody>
      </p:sp>
      <p:sp>
        <p:nvSpPr>
          <p:cNvPr id="149" name="TextBox 148">
            <a:extLst>
              <a:ext uri="{FF2B5EF4-FFF2-40B4-BE49-F238E27FC236}">
                <a16:creationId xmlns:a16="http://schemas.microsoft.com/office/drawing/2014/main" id="{FC289BCA-0C1A-6ECA-DBBC-60B1F0B642DF}"/>
              </a:ext>
            </a:extLst>
          </p:cNvPr>
          <p:cNvSpPr txBox="1"/>
          <p:nvPr/>
        </p:nvSpPr>
        <p:spPr>
          <a:xfrm>
            <a:off x="5493457" y="1997572"/>
            <a:ext cx="2435986" cy="1446550"/>
          </a:xfrm>
          <a:prstGeom prst="rect">
            <a:avLst/>
          </a:prstGeom>
          <a:noFill/>
        </p:spPr>
        <p:txBody>
          <a:bodyPr wrap="square" rtlCol="0" anchor="b">
            <a:spAutoFit/>
          </a:bodyPr>
          <a:lstStyle/>
          <a:p>
            <a:pPr algn="r"/>
            <a:r>
              <a:rPr lang="en-US" sz="8800" b="1" spc="-145" dirty="0">
                <a:solidFill>
                  <a:schemeClr val="bg1"/>
                </a:solidFill>
                <a:latin typeface="Lato Light" panose="020F0302020204030203" pitchFamily="34" charset="0"/>
                <a:cs typeface="Poppins" pitchFamily="2" charset="77"/>
              </a:rPr>
              <a:t>2</a:t>
            </a:r>
          </a:p>
        </p:txBody>
      </p:sp>
      <p:sp>
        <p:nvSpPr>
          <p:cNvPr id="150" name="TextBox 149">
            <a:extLst>
              <a:ext uri="{FF2B5EF4-FFF2-40B4-BE49-F238E27FC236}">
                <a16:creationId xmlns:a16="http://schemas.microsoft.com/office/drawing/2014/main" id="{0D89C411-7309-2365-3DAF-E5389A069CC2}"/>
              </a:ext>
            </a:extLst>
          </p:cNvPr>
          <p:cNvSpPr txBox="1"/>
          <p:nvPr/>
        </p:nvSpPr>
        <p:spPr>
          <a:xfrm>
            <a:off x="1950057" y="4148561"/>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3</a:t>
            </a:r>
          </a:p>
        </p:txBody>
      </p:sp>
      <p:sp>
        <p:nvSpPr>
          <p:cNvPr id="151" name="TextBox 150">
            <a:extLst>
              <a:ext uri="{FF2B5EF4-FFF2-40B4-BE49-F238E27FC236}">
                <a16:creationId xmlns:a16="http://schemas.microsoft.com/office/drawing/2014/main" id="{CDD2C664-7943-07EF-27C5-DD6F1E813CB2}"/>
              </a:ext>
            </a:extLst>
          </p:cNvPr>
          <p:cNvSpPr txBox="1"/>
          <p:nvPr/>
        </p:nvSpPr>
        <p:spPr>
          <a:xfrm>
            <a:off x="2129539" y="8341338"/>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4</a:t>
            </a:r>
          </a:p>
        </p:txBody>
      </p:sp>
      <p:sp>
        <p:nvSpPr>
          <p:cNvPr id="152" name="TextBox 151">
            <a:extLst>
              <a:ext uri="{FF2B5EF4-FFF2-40B4-BE49-F238E27FC236}">
                <a16:creationId xmlns:a16="http://schemas.microsoft.com/office/drawing/2014/main" id="{38BBF995-EB09-4104-0F3D-CBC8BD001E6C}"/>
              </a:ext>
            </a:extLst>
          </p:cNvPr>
          <p:cNvSpPr txBox="1"/>
          <p:nvPr/>
        </p:nvSpPr>
        <p:spPr>
          <a:xfrm>
            <a:off x="4974767" y="9706533"/>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5</a:t>
            </a:r>
          </a:p>
        </p:txBody>
      </p:sp>
      <p:sp>
        <p:nvSpPr>
          <p:cNvPr id="153" name="TextBox 152">
            <a:extLst>
              <a:ext uri="{FF2B5EF4-FFF2-40B4-BE49-F238E27FC236}">
                <a16:creationId xmlns:a16="http://schemas.microsoft.com/office/drawing/2014/main" id="{092522B2-B2FA-4ABA-FF68-5150A7FBC2E1}"/>
              </a:ext>
            </a:extLst>
          </p:cNvPr>
          <p:cNvSpPr txBox="1"/>
          <p:nvPr/>
        </p:nvSpPr>
        <p:spPr>
          <a:xfrm>
            <a:off x="8059123" y="8472937"/>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6</a:t>
            </a:r>
          </a:p>
        </p:txBody>
      </p:sp>
    </p:spTree>
    <p:extLst>
      <p:ext uri="{BB962C8B-B14F-4D97-AF65-F5344CB8AC3E}">
        <p14:creationId xmlns:p14="http://schemas.microsoft.com/office/powerpoint/2010/main" val="2396780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DB0D-4F1D-0B01-C181-A141E82BF864}"/>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186A35A0-6130-533E-20C3-72D754FA58A2}"/>
              </a:ext>
            </a:extLst>
          </p:cNvPr>
          <p:cNvSpPr>
            <a:spLocks noChangeArrowheads="1"/>
          </p:cNvSpPr>
          <p:nvPr/>
        </p:nvSpPr>
        <p:spPr bwMode="auto">
          <a:xfrm>
            <a:off x="2036636" y="1667589"/>
            <a:ext cx="8116754" cy="4820419"/>
          </a:xfrm>
          <a:custGeom>
            <a:avLst/>
            <a:gdLst>
              <a:gd name="connsiteX0" fmla="*/ 4583546 w 4691512"/>
              <a:gd name="connsiteY0" fmla="*/ 2645494 h 2786219"/>
              <a:gd name="connsiteX1" fmla="*/ 4595415 w 4691512"/>
              <a:gd name="connsiteY1" fmla="*/ 2647917 h 2786219"/>
              <a:gd name="connsiteX2" fmla="*/ 4600091 w 4691512"/>
              <a:gd name="connsiteY2" fmla="*/ 2675917 h 2786219"/>
              <a:gd name="connsiteX3" fmla="*/ 4559808 w 4691512"/>
              <a:gd name="connsiteY3" fmla="*/ 2718277 h 2786219"/>
              <a:gd name="connsiteX4" fmla="*/ 4530675 w 4691512"/>
              <a:gd name="connsiteY4" fmla="*/ 2749509 h 2786219"/>
              <a:gd name="connsiteX5" fmla="*/ 4504779 w 4691512"/>
              <a:gd name="connsiteY5" fmla="*/ 2774997 h 2786219"/>
              <a:gd name="connsiteX6" fmla="*/ 4491112 w 4691512"/>
              <a:gd name="connsiteY6" fmla="*/ 2781458 h 2786219"/>
              <a:gd name="connsiteX7" fmla="*/ 4470970 w 4691512"/>
              <a:gd name="connsiteY7" fmla="*/ 2767099 h 2786219"/>
              <a:gd name="connsiteX8" fmla="*/ 4475646 w 4691512"/>
              <a:gd name="connsiteY8" fmla="*/ 2750227 h 2786219"/>
              <a:gd name="connsiteX9" fmla="*/ 4515929 w 4691512"/>
              <a:gd name="connsiteY9" fmla="*/ 2708944 h 2786219"/>
              <a:gd name="connsiteX10" fmla="*/ 4575993 w 4691512"/>
              <a:gd name="connsiteY10" fmla="*/ 2654378 h 2786219"/>
              <a:gd name="connsiteX11" fmla="*/ 4583546 w 4691512"/>
              <a:gd name="connsiteY11" fmla="*/ 2645494 h 2786219"/>
              <a:gd name="connsiteX12" fmla="*/ 4193946 w 4691512"/>
              <a:gd name="connsiteY12" fmla="*/ 2606519 h 2786219"/>
              <a:gd name="connsiteX13" fmla="*/ 4213203 w 4691512"/>
              <a:gd name="connsiteY13" fmla="*/ 2607690 h 2786219"/>
              <a:gd name="connsiteX14" fmla="*/ 4225357 w 4691512"/>
              <a:gd name="connsiteY14" fmla="*/ 2646974 h 2786219"/>
              <a:gd name="connsiteX15" fmla="*/ 4216063 w 4691512"/>
              <a:gd name="connsiteY15" fmla="*/ 2656345 h 2786219"/>
              <a:gd name="connsiteX16" fmla="*/ 4191041 w 4691512"/>
              <a:gd name="connsiteY16" fmla="*/ 2647335 h 2786219"/>
              <a:gd name="connsiteX17" fmla="*/ 4187824 w 4691512"/>
              <a:gd name="connsiteY17" fmla="*/ 2625350 h 2786219"/>
              <a:gd name="connsiteX18" fmla="*/ 4193946 w 4691512"/>
              <a:gd name="connsiteY18" fmla="*/ 2606519 h 2786219"/>
              <a:gd name="connsiteX19" fmla="*/ 4640279 w 4691512"/>
              <a:gd name="connsiteY19" fmla="*/ 2507178 h 2786219"/>
              <a:gd name="connsiteX20" fmla="*/ 4652150 w 4691512"/>
              <a:gd name="connsiteY20" fmla="*/ 2518283 h 2786219"/>
              <a:gd name="connsiteX21" fmla="*/ 4652869 w 4691512"/>
              <a:gd name="connsiteY21" fmla="*/ 2524731 h 2786219"/>
              <a:gd name="connsiteX22" fmla="*/ 4652150 w 4691512"/>
              <a:gd name="connsiteY22" fmla="*/ 2530463 h 2786219"/>
              <a:gd name="connsiteX23" fmla="*/ 4684885 w 4691512"/>
              <a:gd name="connsiteY23" fmla="*/ 2576674 h 2786219"/>
              <a:gd name="connsiteX24" fmla="*/ 4688842 w 4691512"/>
              <a:gd name="connsiteY24" fmla="*/ 2591720 h 2786219"/>
              <a:gd name="connsiteX25" fmla="*/ 4639200 w 4691512"/>
              <a:gd name="connsiteY25" fmla="*/ 2649752 h 2786219"/>
              <a:gd name="connsiteX26" fmla="*/ 4630926 w 4691512"/>
              <a:gd name="connsiteY26" fmla="*/ 2656558 h 2786219"/>
              <a:gd name="connsiteX27" fmla="*/ 4623012 w 4691512"/>
              <a:gd name="connsiteY27" fmla="*/ 2656200 h 2786219"/>
              <a:gd name="connsiteX28" fmla="*/ 4621213 w 4691512"/>
              <a:gd name="connsiteY28" fmla="*/ 2649036 h 2786219"/>
              <a:gd name="connsiteX29" fmla="*/ 4621933 w 4691512"/>
              <a:gd name="connsiteY29" fmla="*/ 2615721 h 2786219"/>
              <a:gd name="connsiteX30" fmla="*/ 4625530 w 4691512"/>
              <a:gd name="connsiteY30" fmla="*/ 2600675 h 2786219"/>
              <a:gd name="connsiteX31" fmla="*/ 4639559 w 4691512"/>
              <a:gd name="connsiteY31" fmla="*/ 2535120 h 2786219"/>
              <a:gd name="connsiteX32" fmla="*/ 4637761 w 4691512"/>
              <a:gd name="connsiteY32" fmla="*/ 2520791 h 2786219"/>
              <a:gd name="connsiteX33" fmla="*/ 4640279 w 4691512"/>
              <a:gd name="connsiteY33" fmla="*/ 2507178 h 2786219"/>
              <a:gd name="connsiteX34" fmla="*/ 4568613 w 4691512"/>
              <a:gd name="connsiteY34" fmla="*/ 2207141 h 2786219"/>
              <a:gd name="connsiteX35" fmla="*/ 4587504 w 4691512"/>
              <a:gd name="connsiteY35" fmla="*/ 2229002 h 2786219"/>
              <a:gd name="connsiteX36" fmla="*/ 4565649 w 4691512"/>
              <a:gd name="connsiteY36" fmla="*/ 2209327 h 2786219"/>
              <a:gd name="connsiteX37" fmla="*/ 4568613 w 4691512"/>
              <a:gd name="connsiteY37" fmla="*/ 2207141 h 2786219"/>
              <a:gd name="connsiteX38" fmla="*/ 2871958 w 4691512"/>
              <a:gd name="connsiteY38" fmla="*/ 2061091 h 2786219"/>
              <a:gd name="connsiteX39" fmla="*/ 2880908 w 4691512"/>
              <a:gd name="connsiteY39" fmla="*/ 2076984 h 2786219"/>
              <a:gd name="connsiteX40" fmla="*/ 2881981 w 4691512"/>
              <a:gd name="connsiteY40" fmla="*/ 2086736 h 2786219"/>
              <a:gd name="connsiteX41" fmla="*/ 2884129 w 4691512"/>
              <a:gd name="connsiteY41" fmla="*/ 2087458 h 2786219"/>
              <a:gd name="connsiteX42" fmla="*/ 2873748 w 4691512"/>
              <a:gd name="connsiteY42" fmla="*/ 2117437 h 2786219"/>
              <a:gd name="connsiteX43" fmla="*/ 2854418 w 4691512"/>
              <a:gd name="connsiteY43" fmla="*/ 2179924 h 2786219"/>
              <a:gd name="connsiteX44" fmla="*/ 2819337 w 4691512"/>
              <a:gd name="connsiteY44" fmla="*/ 2243855 h 2786219"/>
              <a:gd name="connsiteX45" fmla="*/ 2783898 w 4691512"/>
              <a:gd name="connsiteY45" fmla="*/ 2241688 h 2786219"/>
              <a:gd name="connsiteX46" fmla="*/ 2778887 w 4691512"/>
              <a:gd name="connsiteY46" fmla="*/ 2197983 h 2786219"/>
              <a:gd name="connsiteX47" fmla="*/ 2789626 w 4691512"/>
              <a:gd name="connsiteY47" fmla="*/ 2135497 h 2786219"/>
              <a:gd name="connsiteX48" fmla="*/ 2809672 w 4691512"/>
              <a:gd name="connsiteY48" fmla="*/ 2108407 h 2786219"/>
              <a:gd name="connsiteX49" fmla="*/ 2858714 w 4691512"/>
              <a:gd name="connsiteY49" fmla="*/ 2070843 h 2786219"/>
              <a:gd name="connsiteX50" fmla="*/ 2871958 w 4691512"/>
              <a:gd name="connsiteY50" fmla="*/ 2061091 h 2786219"/>
              <a:gd name="connsiteX51" fmla="*/ 4254901 w 4691512"/>
              <a:gd name="connsiteY51" fmla="*/ 2046803 h 2786219"/>
              <a:gd name="connsiteX52" fmla="*/ 4264273 w 4691512"/>
              <a:gd name="connsiteY52" fmla="*/ 2069100 h 2786219"/>
              <a:gd name="connsiteX53" fmla="*/ 4283379 w 4691512"/>
              <a:gd name="connsiteY53" fmla="*/ 2099308 h 2786219"/>
              <a:gd name="connsiteX54" fmla="*/ 4291670 w 4691512"/>
              <a:gd name="connsiteY54" fmla="*/ 2123044 h 2786219"/>
              <a:gd name="connsiteX55" fmla="*/ 4298159 w 4691512"/>
              <a:gd name="connsiteY55" fmla="*/ 2153971 h 2786219"/>
              <a:gd name="connsiteX56" fmla="*/ 4320870 w 4691512"/>
              <a:gd name="connsiteY56" fmla="*/ 2189215 h 2786219"/>
              <a:gd name="connsiteX57" fmla="*/ 4330963 w 4691512"/>
              <a:gd name="connsiteY57" fmla="*/ 2200003 h 2786219"/>
              <a:gd name="connsiteX58" fmla="*/ 4374221 w 4691512"/>
              <a:gd name="connsiteY58" fmla="*/ 2279121 h 2786219"/>
              <a:gd name="connsiteX59" fmla="*/ 4381791 w 4691512"/>
              <a:gd name="connsiteY59" fmla="*/ 2331626 h 2786219"/>
              <a:gd name="connsiteX60" fmla="*/ 4342499 w 4691512"/>
              <a:gd name="connsiteY60" fmla="*/ 2434119 h 2786219"/>
              <a:gd name="connsiteX61" fmla="*/ 4290589 w 4691512"/>
              <a:gd name="connsiteY61" fmla="*/ 2523665 h 2786219"/>
              <a:gd name="connsiteX62" fmla="*/ 4279414 w 4691512"/>
              <a:gd name="connsiteY62" fmla="*/ 2535533 h 2786219"/>
              <a:gd name="connsiteX63" fmla="*/ 4233632 w 4691512"/>
              <a:gd name="connsiteY63" fmla="*/ 2553155 h 2786219"/>
              <a:gd name="connsiteX64" fmla="*/ 4217050 w 4691512"/>
              <a:gd name="connsiteY64" fmla="*/ 2548479 h 2786219"/>
              <a:gd name="connsiteX65" fmla="*/ 4201910 w 4691512"/>
              <a:gd name="connsiteY65" fmla="*/ 2545602 h 2786219"/>
              <a:gd name="connsiteX66" fmla="*/ 4170908 w 4691512"/>
              <a:gd name="connsiteY66" fmla="*/ 2544883 h 2786219"/>
              <a:gd name="connsiteX67" fmla="*/ 4142069 w 4691512"/>
              <a:gd name="connsiteY67" fmla="*/ 2500649 h 2786219"/>
              <a:gd name="connsiteX68" fmla="*/ 4132336 w 4691512"/>
              <a:gd name="connsiteY68" fmla="*/ 2462170 h 2786219"/>
              <a:gd name="connsiteX69" fmla="*/ 4117196 w 4691512"/>
              <a:gd name="connsiteY69" fmla="*/ 2466485 h 2786219"/>
              <a:gd name="connsiteX70" fmla="*/ 4130173 w 4691512"/>
              <a:gd name="connsiteY70" fmla="*/ 2433400 h 2786219"/>
              <a:gd name="connsiteX71" fmla="*/ 4127289 w 4691512"/>
              <a:gd name="connsiteY71" fmla="*/ 2431961 h 2786219"/>
              <a:gd name="connsiteX72" fmla="*/ 4095567 w 4691512"/>
              <a:gd name="connsiteY72" fmla="*/ 2457494 h 2786219"/>
              <a:gd name="connsiteX73" fmla="*/ 4086555 w 4691512"/>
              <a:gd name="connsiteY73" fmla="*/ 2434119 h 2786219"/>
              <a:gd name="connsiteX74" fmla="*/ 4025272 w 4691512"/>
              <a:gd name="connsiteY74" fmla="*/ 2395999 h 2786219"/>
              <a:gd name="connsiteX75" fmla="*/ 3964711 w 4691512"/>
              <a:gd name="connsiteY75" fmla="*/ 2405349 h 2786219"/>
              <a:gd name="connsiteX76" fmla="*/ 3927942 w 4691512"/>
              <a:gd name="connsiteY76" fmla="*/ 2424049 h 2786219"/>
              <a:gd name="connsiteX77" fmla="*/ 3905592 w 4691512"/>
              <a:gd name="connsiteY77" fmla="*/ 2431961 h 2786219"/>
              <a:gd name="connsiteX78" fmla="*/ 3848996 w 4691512"/>
              <a:gd name="connsiteY78" fmla="*/ 2444908 h 2786219"/>
              <a:gd name="connsiteX79" fmla="*/ 3802493 w 4691512"/>
              <a:gd name="connsiteY79" fmla="*/ 2436636 h 2786219"/>
              <a:gd name="connsiteX80" fmla="*/ 3800330 w 4691512"/>
              <a:gd name="connsiteY80" fmla="*/ 2425488 h 2786219"/>
              <a:gd name="connsiteX81" fmla="*/ 3805016 w 4691512"/>
              <a:gd name="connsiteY81" fmla="*/ 2325872 h 2786219"/>
              <a:gd name="connsiteX82" fmla="*/ 3804296 w 4691512"/>
              <a:gd name="connsiteY82" fmla="*/ 2290988 h 2786219"/>
              <a:gd name="connsiteX83" fmla="*/ 3803935 w 4691512"/>
              <a:gd name="connsiteY83" fmla="*/ 2258262 h 2786219"/>
              <a:gd name="connsiteX84" fmla="*/ 3860892 w 4691512"/>
              <a:gd name="connsiteY84" fmla="*/ 2196767 h 2786219"/>
              <a:gd name="connsiteX85" fmla="*/ 3912080 w 4691512"/>
              <a:gd name="connsiteY85" fmla="*/ 2179864 h 2786219"/>
              <a:gd name="connsiteX86" fmla="*/ 3944884 w 4691512"/>
              <a:gd name="connsiteY86" fmla="*/ 2146419 h 2786219"/>
              <a:gd name="connsiteX87" fmla="*/ 3953896 w 4691512"/>
              <a:gd name="connsiteY87" fmla="*/ 2138508 h 2786219"/>
              <a:gd name="connsiteX88" fmla="*/ 3978409 w 4691512"/>
              <a:gd name="connsiteY88" fmla="*/ 2124482 h 2786219"/>
              <a:gd name="connsiteX89" fmla="*/ 3983096 w 4691512"/>
              <a:gd name="connsiteY89" fmla="*/ 2117290 h 2786219"/>
              <a:gd name="connsiteX90" fmla="*/ 4035726 w 4691512"/>
              <a:gd name="connsiteY90" fmla="*/ 2102905 h 2786219"/>
              <a:gd name="connsiteX91" fmla="*/ 4056274 w 4691512"/>
              <a:gd name="connsiteY91" fmla="*/ 2098589 h 2786219"/>
              <a:gd name="connsiteX92" fmla="*/ 4095927 w 4691512"/>
              <a:gd name="connsiteY92" fmla="*/ 2059030 h 2786219"/>
              <a:gd name="connsiteX93" fmla="*/ 4142790 w 4691512"/>
              <a:gd name="connsiteY93" fmla="*/ 2059390 h 2786219"/>
              <a:gd name="connsiteX94" fmla="*/ 4154686 w 4691512"/>
              <a:gd name="connsiteY94" fmla="*/ 2085283 h 2786219"/>
              <a:gd name="connsiteX95" fmla="*/ 4160814 w 4691512"/>
              <a:gd name="connsiteY95" fmla="*/ 2116570 h 2786219"/>
              <a:gd name="connsiteX96" fmla="*/ 4204073 w 4691512"/>
              <a:gd name="connsiteY96" fmla="*/ 2146060 h 2786219"/>
              <a:gd name="connsiteX97" fmla="*/ 4219573 w 4691512"/>
              <a:gd name="connsiteY97" fmla="*/ 2142463 h 2786219"/>
              <a:gd name="connsiteX98" fmla="*/ 4239761 w 4691512"/>
              <a:gd name="connsiteY98" fmla="*/ 2081687 h 2786219"/>
              <a:gd name="connsiteX99" fmla="*/ 4245168 w 4691512"/>
              <a:gd name="connsiteY99" fmla="*/ 2060109 h 2786219"/>
              <a:gd name="connsiteX100" fmla="*/ 4254901 w 4691512"/>
              <a:gd name="connsiteY100" fmla="*/ 2046803 h 2786219"/>
              <a:gd name="connsiteX101" fmla="*/ 3993533 w 4691512"/>
              <a:gd name="connsiteY101" fmla="*/ 2011483 h 2786219"/>
              <a:gd name="connsiteX102" fmla="*/ 4014429 w 4691512"/>
              <a:gd name="connsiteY102" fmla="*/ 2013223 h 2786219"/>
              <a:gd name="connsiteX103" fmla="*/ 3978274 w 4691512"/>
              <a:gd name="connsiteY103" fmla="*/ 2028976 h 2786219"/>
              <a:gd name="connsiteX104" fmla="*/ 3993533 w 4691512"/>
              <a:gd name="connsiteY104" fmla="*/ 2011483 h 2786219"/>
              <a:gd name="connsiteX105" fmla="*/ 3733628 w 4691512"/>
              <a:gd name="connsiteY105" fmla="*/ 1964607 h 2786219"/>
              <a:gd name="connsiteX106" fmla="*/ 3741861 w 4691512"/>
              <a:gd name="connsiteY106" fmla="*/ 1966018 h 2786219"/>
              <a:gd name="connsiteX107" fmla="*/ 3794125 w 4691512"/>
              <a:gd name="connsiteY107" fmla="*/ 1974132 h 2786219"/>
              <a:gd name="connsiteX108" fmla="*/ 3830279 w 4691512"/>
              <a:gd name="connsiteY108" fmla="*/ 1993535 h 2786219"/>
              <a:gd name="connsiteX109" fmla="*/ 3829205 w 4691512"/>
              <a:gd name="connsiteY109" fmla="*/ 1998826 h 2786219"/>
              <a:gd name="connsiteX110" fmla="*/ 3789829 w 4691512"/>
              <a:gd name="connsiteY110" fmla="*/ 1996710 h 2786219"/>
              <a:gd name="connsiteX111" fmla="*/ 3737208 w 4691512"/>
              <a:gd name="connsiteY111" fmla="*/ 1986479 h 2786219"/>
              <a:gd name="connsiteX112" fmla="*/ 3727543 w 4691512"/>
              <a:gd name="connsiteY112" fmla="*/ 1982599 h 2786219"/>
              <a:gd name="connsiteX113" fmla="*/ 3721099 w 4691512"/>
              <a:gd name="connsiteY113" fmla="*/ 1968135 h 2786219"/>
              <a:gd name="connsiteX114" fmla="*/ 3733628 w 4691512"/>
              <a:gd name="connsiteY114" fmla="*/ 1964607 h 2786219"/>
              <a:gd name="connsiteX115" fmla="*/ 4398658 w 4691512"/>
              <a:gd name="connsiteY115" fmla="*/ 1940441 h 2786219"/>
              <a:gd name="connsiteX116" fmla="*/ 4403362 w 4691512"/>
              <a:gd name="connsiteY116" fmla="*/ 1942596 h 2786219"/>
              <a:gd name="connsiteX117" fmla="*/ 4361387 w 4691512"/>
              <a:gd name="connsiteY117" fmla="*/ 1965935 h 2786219"/>
              <a:gd name="connsiteX118" fmla="*/ 4354512 w 4691512"/>
              <a:gd name="connsiteY118" fmla="*/ 1961626 h 2786219"/>
              <a:gd name="connsiteX119" fmla="*/ 4359578 w 4691512"/>
              <a:gd name="connsiteY119" fmla="*/ 1956240 h 2786219"/>
              <a:gd name="connsiteX120" fmla="*/ 4395040 w 4691512"/>
              <a:gd name="connsiteY120" fmla="*/ 1941159 h 2786219"/>
              <a:gd name="connsiteX121" fmla="*/ 4398658 w 4691512"/>
              <a:gd name="connsiteY121" fmla="*/ 1940441 h 2786219"/>
              <a:gd name="connsiteX122" fmla="*/ 4181284 w 4691512"/>
              <a:gd name="connsiteY122" fmla="*/ 1902194 h 2786219"/>
              <a:gd name="connsiteX123" fmla="*/ 4196128 w 4691512"/>
              <a:gd name="connsiteY123" fmla="*/ 1902914 h 2786219"/>
              <a:gd name="connsiteX124" fmla="*/ 4323520 w 4691512"/>
              <a:gd name="connsiteY124" fmla="*/ 1961236 h 2786219"/>
              <a:gd name="connsiteX125" fmla="*/ 4330717 w 4691512"/>
              <a:gd name="connsiteY125" fmla="*/ 1973476 h 2786219"/>
              <a:gd name="connsiteX126" fmla="*/ 4339354 w 4691512"/>
              <a:gd name="connsiteY126" fmla="*/ 1995436 h 2786219"/>
              <a:gd name="connsiteX127" fmla="*/ 4365264 w 4691512"/>
              <a:gd name="connsiteY127" fmla="*/ 2027837 h 2786219"/>
              <a:gd name="connsiteX128" fmla="*/ 4362026 w 4691512"/>
              <a:gd name="connsiteY128" fmla="*/ 2032157 h 2786219"/>
              <a:gd name="connsiteX129" fmla="*/ 4325679 w 4691512"/>
              <a:gd name="connsiteY129" fmla="*/ 2019197 h 2786219"/>
              <a:gd name="connsiteX130" fmla="*/ 4309486 w 4691512"/>
              <a:gd name="connsiteY130" fmla="*/ 2002637 h 2786219"/>
              <a:gd name="connsiteX131" fmla="*/ 4275658 w 4691512"/>
              <a:gd name="connsiteY131" fmla="*/ 1994716 h 2786219"/>
              <a:gd name="connsiteX132" fmla="*/ 4265942 w 4691512"/>
              <a:gd name="connsiteY132" fmla="*/ 2002997 h 2786219"/>
              <a:gd name="connsiteX133" fmla="*/ 4249028 w 4691512"/>
              <a:gd name="connsiteY133" fmla="*/ 2012357 h 2786219"/>
              <a:gd name="connsiteX134" fmla="*/ 4201886 w 4691512"/>
              <a:gd name="connsiteY134" fmla="*/ 1980316 h 2786219"/>
              <a:gd name="connsiteX135" fmla="*/ 4162301 w 4691512"/>
              <a:gd name="connsiteY135" fmla="*/ 1943595 h 2786219"/>
              <a:gd name="connsiteX136" fmla="*/ 4120557 w 4691512"/>
              <a:gd name="connsiteY136" fmla="*/ 1927755 h 2786219"/>
              <a:gd name="connsiteX137" fmla="*/ 4115159 w 4691512"/>
              <a:gd name="connsiteY137" fmla="*/ 1922355 h 2786219"/>
              <a:gd name="connsiteX138" fmla="*/ 4118758 w 4691512"/>
              <a:gd name="connsiteY138" fmla="*/ 1915875 h 2786219"/>
              <a:gd name="connsiteX139" fmla="*/ 4136031 w 4691512"/>
              <a:gd name="connsiteY139" fmla="*/ 1914795 h 2786219"/>
              <a:gd name="connsiteX140" fmla="*/ 4169139 w 4691512"/>
              <a:gd name="connsiteY140" fmla="*/ 1909034 h 2786219"/>
              <a:gd name="connsiteX141" fmla="*/ 4181284 w 4691512"/>
              <a:gd name="connsiteY141" fmla="*/ 1902194 h 2786219"/>
              <a:gd name="connsiteX142" fmla="*/ 4111417 w 4691512"/>
              <a:gd name="connsiteY142" fmla="*/ 1880736 h 2786219"/>
              <a:gd name="connsiteX143" fmla="*/ 4132781 w 4691512"/>
              <a:gd name="connsiteY143" fmla="*/ 1895818 h 2786219"/>
              <a:gd name="connsiteX144" fmla="*/ 4119606 w 4691512"/>
              <a:gd name="connsiteY144" fmla="*/ 1908324 h 2786219"/>
              <a:gd name="connsiteX145" fmla="*/ 4097886 w 4691512"/>
              <a:gd name="connsiteY145" fmla="*/ 1893611 h 2786219"/>
              <a:gd name="connsiteX146" fmla="*/ 4111417 w 4691512"/>
              <a:gd name="connsiteY146" fmla="*/ 1880736 h 2786219"/>
              <a:gd name="connsiteX147" fmla="*/ 3995375 w 4691512"/>
              <a:gd name="connsiteY147" fmla="*/ 1855438 h 2786219"/>
              <a:gd name="connsiteX148" fmla="*/ 3980897 w 4691512"/>
              <a:gd name="connsiteY148" fmla="*/ 1867714 h 2786219"/>
              <a:gd name="connsiteX149" fmla="*/ 3941444 w 4691512"/>
              <a:gd name="connsiteY149" fmla="*/ 1868797 h 2786219"/>
              <a:gd name="connsiteX150" fmla="*/ 3930224 w 4691512"/>
              <a:gd name="connsiteY150" fmla="*/ 1877463 h 2786219"/>
              <a:gd name="connsiteX151" fmla="*/ 3945064 w 4691512"/>
              <a:gd name="connsiteY151" fmla="*/ 1888655 h 2786219"/>
              <a:gd name="connsiteX152" fmla="*/ 3966781 w 4691512"/>
              <a:gd name="connsiteY152" fmla="*/ 1883240 h 2786219"/>
              <a:gd name="connsiteX153" fmla="*/ 3967867 w 4691512"/>
              <a:gd name="connsiteY153" fmla="*/ 1886850 h 2786219"/>
              <a:gd name="connsiteX154" fmla="*/ 3958818 w 4691512"/>
              <a:gd name="connsiteY154" fmla="*/ 1926205 h 2786219"/>
              <a:gd name="connsiteX155" fmla="*/ 3954113 w 4691512"/>
              <a:gd name="connsiteY155" fmla="*/ 1942091 h 2786219"/>
              <a:gd name="connsiteX156" fmla="*/ 3942168 w 4691512"/>
              <a:gd name="connsiteY156" fmla="*/ 1932343 h 2786219"/>
              <a:gd name="connsiteX157" fmla="*/ 3935653 w 4691512"/>
              <a:gd name="connsiteY157" fmla="*/ 1925483 h 2786219"/>
              <a:gd name="connsiteX158" fmla="*/ 3930224 w 4691512"/>
              <a:gd name="connsiteY158" fmla="*/ 1932704 h 2786219"/>
              <a:gd name="connsiteX159" fmla="*/ 3919003 w 4691512"/>
              <a:gd name="connsiteY159" fmla="*/ 1954367 h 2786219"/>
              <a:gd name="connsiteX160" fmla="*/ 3913574 w 4691512"/>
              <a:gd name="connsiteY160" fmla="*/ 1893710 h 2786219"/>
              <a:gd name="connsiteX161" fmla="*/ 3962076 w 4691512"/>
              <a:gd name="connsiteY161" fmla="*/ 1856883 h 2786219"/>
              <a:gd name="connsiteX162" fmla="*/ 3995375 w 4691512"/>
              <a:gd name="connsiteY162" fmla="*/ 1855438 h 2786219"/>
              <a:gd name="connsiteX163" fmla="*/ 3579949 w 4691512"/>
              <a:gd name="connsiteY163" fmla="*/ 1791068 h 2786219"/>
              <a:gd name="connsiteX164" fmla="*/ 3604111 w 4691512"/>
              <a:gd name="connsiteY164" fmla="*/ 1803669 h 2786219"/>
              <a:gd name="connsiteX165" fmla="*/ 3676598 w 4691512"/>
              <a:gd name="connsiteY165" fmla="*/ 1865952 h 2786219"/>
              <a:gd name="connsiteX166" fmla="*/ 3717709 w 4691512"/>
              <a:gd name="connsiteY166" fmla="*/ 1919955 h 2786219"/>
              <a:gd name="connsiteX167" fmla="*/ 3719152 w 4691512"/>
              <a:gd name="connsiteY167" fmla="*/ 1926435 h 2786219"/>
              <a:gd name="connsiteX168" fmla="*/ 3717709 w 4691512"/>
              <a:gd name="connsiteY168" fmla="*/ 1940475 h 2786219"/>
              <a:gd name="connsiteX169" fmla="*/ 3709775 w 4691512"/>
              <a:gd name="connsiteY169" fmla="*/ 1954516 h 2786219"/>
              <a:gd name="connsiteX170" fmla="*/ 3688498 w 4691512"/>
              <a:gd name="connsiteY170" fmla="*/ 1951636 h 2786219"/>
              <a:gd name="connsiteX171" fmla="*/ 3636207 w 4691512"/>
              <a:gd name="connsiteY171" fmla="*/ 1892953 h 2786219"/>
              <a:gd name="connsiteX172" fmla="*/ 3571294 w 4691512"/>
              <a:gd name="connsiteY172" fmla="*/ 1804389 h 2786219"/>
              <a:gd name="connsiteX173" fmla="*/ 3565524 w 4691512"/>
              <a:gd name="connsiteY173" fmla="*/ 1793228 h 2786219"/>
              <a:gd name="connsiteX174" fmla="*/ 3579949 w 4691512"/>
              <a:gd name="connsiteY174" fmla="*/ 1791068 h 2786219"/>
              <a:gd name="connsiteX175" fmla="*/ 3878633 w 4691512"/>
              <a:gd name="connsiteY175" fmla="*/ 1773466 h 2786219"/>
              <a:gd name="connsiteX176" fmla="*/ 3889835 w 4691512"/>
              <a:gd name="connsiteY176" fmla="*/ 1778880 h 2786219"/>
              <a:gd name="connsiteX177" fmla="*/ 3898080 w 4691512"/>
              <a:gd name="connsiteY177" fmla="*/ 1801620 h 2786219"/>
              <a:gd name="connsiteX178" fmla="*/ 3895212 w 4691512"/>
              <a:gd name="connsiteY178" fmla="*/ 1846740 h 2786219"/>
              <a:gd name="connsiteX179" fmla="*/ 3894854 w 4691512"/>
              <a:gd name="connsiteY179" fmla="*/ 1862261 h 2786219"/>
              <a:gd name="connsiteX180" fmla="*/ 3866893 w 4691512"/>
              <a:gd name="connsiteY180" fmla="*/ 1918209 h 2786219"/>
              <a:gd name="connsiteX181" fmla="*/ 3853630 w 4691512"/>
              <a:gd name="connsiteY181" fmla="*/ 1933730 h 2786219"/>
              <a:gd name="connsiteX182" fmla="*/ 3794842 w 4691512"/>
              <a:gd name="connsiteY182" fmla="*/ 1920736 h 2786219"/>
              <a:gd name="connsiteX183" fmla="*/ 3784446 w 4691512"/>
              <a:gd name="connsiteY183" fmla="*/ 1910990 h 2786219"/>
              <a:gd name="connsiteX184" fmla="*/ 3764372 w 4691512"/>
              <a:gd name="connsiteY184" fmla="*/ 1870563 h 2786219"/>
              <a:gd name="connsiteX185" fmla="*/ 3777277 w 4691512"/>
              <a:gd name="connsiteY185" fmla="*/ 1848906 h 2786219"/>
              <a:gd name="connsiteX186" fmla="*/ 3803086 w 4691512"/>
              <a:gd name="connsiteY186" fmla="*/ 1836633 h 2786219"/>
              <a:gd name="connsiteX187" fmla="*/ 3866893 w 4691512"/>
              <a:gd name="connsiteY187" fmla="*/ 1777797 h 2786219"/>
              <a:gd name="connsiteX188" fmla="*/ 3878633 w 4691512"/>
              <a:gd name="connsiteY188" fmla="*/ 1773466 h 2786219"/>
              <a:gd name="connsiteX189" fmla="*/ 3337246 w 4691512"/>
              <a:gd name="connsiteY189" fmla="*/ 1735653 h 2786219"/>
              <a:gd name="connsiteX190" fmla="*/ 3354481 w 4691512"/>
              <a:gd name="connsiteY190" fmla="*/ 1768963 h 2786219"/>
              <a:gd name="connsiteX191" fmla="*/ 3341555 w 4691512"/>
              <a:gd name="connsiteY191" fmla="*/ 1776204 h 2786219"/>
              <a:gd name="connsiteX192" fmla="*/ 3334373 w 4691512"/>
              <a:gd name="connsiteY192" fmla="*/ 1770049 h 2786219"/>
              <a:gd name="connsiteX193" fmla="*/ 3337246 w 4691512"/>
              <a:gd name="connsiteY193" fmla="*/ 1735653 h 2786219"/>
              <a:gd name="connsiteX194" fmla="*/ 4003857 w 4691512"/>
              <a:gd name="connsiteY194" fmla="*/ 1730820 h 2786219"/>
              <a:gd name="connsiteX195" fmla="*/ 4012866 w 4691512"/>
              <a:gd name="connsiteY195" fmla="*/ 1734553 h 2786219"/>
              <a:gd name="connsiteX196" fmla="*/ 4016870 w 4691512"/>
              <a:gd name="connsiteY196" fmla="*/ 1759022 h 2786219"/>
              <a:gd name="connsiteX197" fmla="*/ 4008498 w 4691512"/>
              <a:gd name="connsiteY197" fmla="*/ 1773415 h 2786219"/>
              <a:gd name="connsiteX198" fmla="*/ 3989205 w 4691512"/>
              <a:gd name="connsiteY198" fmla="*/ 1775214 h 2786219"/>
              <a:gd name="connsiteX199" fmla="*/ 3960812 w 4691512"/>
              <a:gd name="connsiteY199" fmla="*/ 1748946 h 2786219"/>
              <a:gd name="connsiteX200" fmla="*/ 3975009 w 4691512"/>
              <a:gd name="connsiteY200" fmla="*/ 1743189 h 2786219"/>
              <a:gd name="connsiteX201" fmla="*/ 3993209 w 4691512"/>
              <a:gd name="connsiteY201" fmla="*/ 1735992 h 2786219"/>
              <a:gd name="connsiteX202" fmla="*/ 4003857 w 4691512"/>
              <a:gd name="connsiteY202" fmla="*/ 1730820 h 2786219"/>
              <a:gd name="connsiteX203" fmla="*/ 3929559 w 4691512"/>
              <a:gd name="connsiteY203" fmla="*/ 1583253 h 2786219"/>
              <a:gd name="connsiteX204" fmla="*/ 3942656 w 4691512"/>
              <a:gd name="connsiteY204" fmla="*/ 1589312 h 2786219"/>
              <a:gd name="connsiteX205" fmla="*/ 3947386 w 4691512"/>
              <a:gd name="connsiteY205" fmla="*/ 1610694 h 2786219"/>
              <a:gd name="connsiteX206" fmla="*/ 3939746 w 4691512"/>
              <a:gd name="connsiteY206" fmla="*/ 1646332 h 2786219"/>
              <a:gd name="connsiteX207" fmla="*/ 3935016 w 4691512"/>
              <a:gd name="connsiteY207" fmla="*/ 1652390 h 2786219"/>
              <a:gd name="connsiteX208" fmla="*/ 3929196 w 4691512"/>
              <a:gd name="connsiteY208" fmla="*/ 1649183 h 2786219"/>
              <a:gd name="connsiteX209" fmla="*/ 3913188 w 4691512"/>
              <a:gd name="connsiteY209" fmla="*/ 1617109 h 2786219"/>
              <a:gd name="connsiteX210" fmla="*/ 3919737 w 4691512"/>
              <a:gd name="connsiteY210" fmla="*/ 1591806 h 2786219"/>
              <a:gd name="connsiteX211" fmla="*/ 3929559 w 4691512"/>
              <a:gd name="connsiteY211" fmla="*/ 1583253 h 2786219"/>
              <a:gd name="connsiteX212" fmla="*/ 1102025 w 4691512"/>
              <a:gd name="connsiteY212" fmla="*/ 1568319 h 2786219"/>
              <a:gd name="connsiteX213" fmla="*/ 1150376 w 4691512"/>
              <a:gd name="connsiteY213" fmla="*/ 1582931 h 2786219"/>
              <a:gd name="connsiteX214" fmla="*/ 1152167 w 4691512"/>
              <a:gd name="connsiteY214" fmla="*/ 1588989 h 2786219"/>
              <a:gd name="connsiteX215" fmla="*/ 1116351 w 4691512"/>
              <a:gd name="connsiteY215" fmla="*/ 1595760 h 2786219"/>
              <a:gd name="connsiteX216" fmla="*/ 1097728 w 4691512"/>
              <a:gd name="connsiteY216" fmla="*/ 1572239 h 2786219"/>
              <a:gd name="connsiteX217" fmla="*/ 1102025 w 4691512"/>
              <a:gd name="connsiteY217" fmla="*/ 1568319 h 2786219"/>
              <a:gd name="connsiteX218" fmla="*/ 3765075 w 4691512"/>
              <a:gd name="connsiteY218" fmla="*/ 1559808 h 2786219"/>
              <a:gd name="connsiteX219" fmla="*/ 3771735 w 4691512"/>
              <a:gd name="connsiteY219" fmla="*/ 1568966 h 2786219"/>
              <a:gd name="connsiteX220" fmla="*/ 3752107 w 4691512"/>
              <a:gd name="connsiteY220" fmla="*/ 1582521 h 2786219"/>
              <a:gd name="connsiteX221" fmla="*/ 3747551 w 4691512"/>
              <a:gd name="connsiteY221" fmla="*/ 1572263 h 2786219"/>
              <a:gd name="connsiteX222" fmla="*/ 3765075 w 4691512"/>
              <a:gd name="connsiteY222" fmla="*/ 1559808 h 2786219"/>
              <a:gd name="connsiteX223" fmla="*/ 962799 w 4691512"/>
              <a:gd name="connsiteY223" fmla="*/ 1514480 h 2786219"/>
              <a:gd name="connsiteX224" fmla="*/ 1063018 w 4691512"/>
              <a:gd name="connsiteY224" fmla="*/ 1552836 h 2786219"/>
              <a:gd name="connsiteX225" fmla="*/ 1067313 w 4691512"/>
              <a:gd name="connsiteY225" fmla="*/ 1559289 h 2786219"/>
              <a:gd name="connsiteX226" fmla="*/ 1060513 w 4691512"/>
              <a:gd name="connsiteY226" fmla="*/ 1565024 h 2786219"/>
              <a:gd name="connsiteX227" fmla="*/ 1024362 w 4691512"/>
              <a:gd name="connsiteY227" fmla="*/ 1556421 h 2786219"/>
              <a:gd name="connsiteX228" fmla="*/ 945976 w 4691512"/>
              <a:gd name="connsiteY228" fmla="*/ 1527385 h 2786219"/>
              <a:gd name="connsiteX229" fmla="*/ 936312 w 4691512"/>
              <a:gd name="connsiteY229" fmla="*/ 1527385 h 2786219"/>
              <a:gd name="connsiteX230" fmla="*/ 933449 w 4691512"/>
              <a:gd name="connsiteY230" fmla="*/ 1524517 h 2786219"/>
              <a:gd name="connsiteX231" fmla="*/ 962799 w 4691512"/>
              <a:gd name="connsiteY231" fmla="*/ 1514480 h 2786219"/>
              <a:gd name="connsiteX232" fmla="*/ 3919324 w 4691512"/>
              <a:gd name="connsiteY232" fmla="*/ 1470238 h 2786219"/>
              <a:gd name="connsiteX233" fmla="*/ 3923233 w 4691512"/>
              <a:gd name="connsiteY233" fmla="*/ 1474976 h 2786219"/>
              <a:gd name="connsiteX234" fmla="*/ 3920390 w 4691512"/>
              <a:gd name="connsiteY234" fmla="*/ 1502961 h 2786219"/>
              <a:gd name="connsiteX235" fmla="*/ 3909372 w 4691512"/>
              <a:gd name="connsiteY235" fmla="*/ 1511463 h 2786219"/>
              <a:gd name="connsiteX236" fmla="*/ 3912216 w 4691512"/>
              <a:gd name="connsiteY236" fmla="*/ 1473205 h 2786219"/>
              <a:gd name="connsiteX237" fmla="*/ 3919324 w 4691512"/>
              <a:gd name="connsiteY237" fmla="*/ 1470238 h 2786219"/>
              <a:gd name="connsiteX238" fmla="*/ 4021137 w 4691512"/>
              <a:gd name="connsiteY238" fmla="*/ 1307028 h 2786219"/>
              <a:gd name="connsiteX239" fmla="*/ 4042367 w 4691512"/>
              <a:gd name="connsiteY239" fmla="*/ 1337978 h 2786219"/>
              <a:gd name="connsiteX240" fmla="*/ 4033731 w 4691512"/>
              <a:gd name="connsiteY240" fmla="*/ 1345988 h 2786219"/>
              <a:gd name="connsiteX241" fmla="*/ 4025455 w 4691512"/>
              <a:gd name="connsiteY241" fmla="*/ 1337978 h 2786219"/>
              <a:gd name="connsiteX242" fmla="*/ 4021137 w 4691512"/>
              <a:gd name="connsiteY242" fmla="*/ 1307028 h 2786219"/>
              <a:gd name="connsiteX243" fmla="*/ 4074848 w 4691512"/>
              <a:gd name="connsiteY243" fmla="*/ 1294328 h 2786219"/>
              <a:gd name="connsiteX244" fmla="*/ 4074848 w 4691512"/>
              <a:gd name="connsiteY244" fmla="*/ 1302641 h 2786219"/>
              <a:gd name="connsiteX245" fmla="*/ 4058920 w 4691512"/>
              <a:gd name="connsiteY245" fmla="*/ 1313032 h 2786219"/>
              <a:gd name="connsiteX246" fmla="*/ 4055586 w 4691512"/>
              <a:gd name="connsiteY246" fmla="*/ 1311646 h 2786219"/>
              <a:gd name="connsiteX247" fmla="*/ 4056698 w 4691512"/>
              <a:gd name="connsiteY247" fmla="*/ 1300216 h 2786219"/>
              <a:gd name="connsiteX248" fmla="*/ 4074848 w 4691512"/>
              <a:gd name="connsiteY248" fmla="*/ 1294328 h 2786219"/>
              <a:gd name="connsiteX249" fmla="*/ 2347024 w 4691512"/>
              <a:gd name="connsiteY249" fmla="*/ 1278097 h 2786219"/>
              <a:gd name="connsiteX250" fmla="*/ 2357185 w 4691512"/>
              <a:gd name="connsiteY250" fmla="*/ 1282672 h 2786219"/>
              <a:gd name="connsiteX251" fmla="*/ 2355346 w 4691512"/>
              <a:gd name="connsiteY251" fmla="*/ 1295981 h 2786219"/>
              <a:gd name="connsiteX252" fmla="*/ 2328862 w 4691512"/>
              <a:gd name="connsiteY252" fmla="*/ 1286000 h 2786219"/>
              <a:gd name="connsiteX253" fmla="*/ 2347024 w 4691512"/>
              <a:gd name="connsiteY253" fmla="*/ 1278097 h 2786219"/>
              <a:gd name="connsiteX254" fmla="*/ 2271193 w 4691512"/>
              <a:gd name="connsiteY254" fmla="*/ 1229242 h 2786219"/>
              <a:gd name="connsiteX255" fmla="*/ 2280891 w 4691512"/>
              <a:gd name="connsiteY255" fmla="*/ 1243349 h 2786219"/>
              <a:gd name="connsiteX256" fmla="*/ 2269461 w 4691512"/>
              <a:gd name="connsiteY256" fmla="*/ 1257456 h 2786219"/>
              <a:gd name="connsiteX257" fmla="*/ 2262880 w 4691512"/>
              <a:gd name="connsiteY257" fmla="*/ 1243711 h 2786219"/>
              <a:gd name="connsiteX258" fmla="*/ 2271193 w 4691512"/>
              <a:gd name="connsiteY258" fmla="*/ 1229242 h 2786219"/>
              <a:gd name="connsiteX259" fmla="*/ 4131456 w 4691512"/>
              <a:gd name="connsiteY259" fmla="*/ 1147053 h 2786219"/>
              <a:gd name="connsiteX260" fmla="*/ 4146505 w 4691512"/>
              <a:gd name="connsiteY260" fmla="*/ 1151395 h 2786219"/>
              <a:gd name="connsiteX261" fmla="*/ 4156538 w 4691512"/>
              <a:gd name="connsiteY261" fmla="*/ 1188660 h 2786219"/>
              <a:gd name="connsiteX262" fmla="*/ 4159763 w 4691512"/>
              <a:gd name="connsiteY262" fmla="*/ 1247272 h 2786219"/>
              <a:gd name="connsiteX263" fmla="*/ 4148297 w 4691512"/>
              <a:gd name="connsiteY263" fmla="*/ 1263553 h 2786219"/>
              <a:gd name="connsiteX264" fmla="*/ 4111031 w 4691512"/>
              <a:gd name="connsiteY264" fmla="*/ 1279834 h 2786219"/>
              <a:gd name="connsiteX265" fmla="*/ 4104582 w 4691512"/>
              <a:gd name="connsiteY265" fmla="*/ 1291050 h 2786219"/>
              <a:gd name="connsiteX266" fmla="*/ 4088815 w 4691512"/>
              <a:gd name="connsiteY266" fmla="*/ 1294668 h 2786219"/>
              <a:gd name="connsiteX267" fmla="*/ 4059433 w 4691512"/>
              <a:gd name="connsiteY267" fmla="*/ 1289603 h 2786219"/>
              <a:gd name="connsiteX268" fmla="*/ 4035425 w 4691512"/>
              <a:gd name="connsiteY268" fmla="*/ 1284538 h 2786219"/>
              <a:gd name="connsiteX269" fmla="*/ 4066241 w 4691512"/>
              <a:gd name="connsiteY269" fmla="*/ 1262830 h 2786219"/>
              <a:gd name="connsiteX270" fmla="*/ 4094190 w 4691512"/>
              <a:gd name="connsiteY270" fmla="*/ 1244378 h 2786219"/>
              <a:gd name="connsiteX271" fmla="*/ 4103148 w 4691512"/>
              <a:gd name="connsiteY271" fmla="*/ 1233162 h 2786219"/>
              <a:gd name="connsiteX272" fmla="*/ 4124289 w 4691512"/>
              <a:gd name="connsiteY272" fmla="*/ 1182871 h 2786219"/>
              <a:gd name="connsiteX273" fmla="*/ 4125723 w 4691512"/>
              <a:gd name="connsiteY273" fmla="*/ 1158269 h 2786219"/>
              <a:gd name="connsiteX274" fmla="*/ 4131456 w 4691512"/>
              <a:gd name="connsiteY274" fmla="*/ 1147053 h 2786219"/>
              <a:gd name="connsiteX275" fmla="*/ 2608806 w 4691512"/>
              <a:gd name="connsiteY275" fmla="*/ 1134354 h 2786219"/>
              <a:gd name="connsiteX276" fmla="*/ 2626949 w 4691512"/>
              <a:gd name="connsiteY276" fmla="*/ 1142682 h 2786219"/>
              <a:gd name="connsiteX277" fmla="*/ 2614249 w 4691512"/>
              <a:gd name="connsiteY277" fmla="*/ 1154267 h 2786219"/>
              <a:gd name="connsiteX278" fmla="*/ 2601912 w 4691512"/>
              <a:gd name="connsiteY278" fmla="*/ 1140509 h 2786219"/>
              <a:gd name="connsiteX279" fmla="*/ 2608806 w 4691512"/>
              <a:gd name="connsiteY279" fmla="*/ 1134354 h 2786219"/>
              <a:gd name="connsiteX280" fmla="*/ 4122188 w 4691512"/>
              <a:gd name="connsiteY280" fmla="*/ 1048538 h 2786219"/>
              <a:gd name="connsiteX281" fmla="*/ 4133756 w 4691512"/>
              <a:gd name="connsiteY281" fmla="*/ 1051257 h 2786219"/>
              <a:gd name="connsiteX282" fmla="*/ 4171353 w 4691512"/>
              <a:gd name="connsiteY282" fmla="*/ 1071566 h 2786219"/>
              <a:gd name="connsiteX283" fmla="*/ 4175330 w 4691512"/>
              <a:gd name="connsiteY283" fmla="*/ 1088249 h 2786219"/>
              <a:gd name="connsiteX284" fmla="*/ 4157254 w 4691512"/>
              <a:gd name="connsiteY284" fmla="*/ 1107107 h 2786219"/>
              <a:gd name="connsiteX285" fmla="*/ 4148578 w 4691512"/>
              <a:gd name="connsiteY285" fmla="*/ 1109283 h 2786219"/>
              <a:gd name="connsiteX286" fmla="*/ 4121103 w 4691512"/>
              <a:gd name="connsiteY286" fmla="*/ 1128867 h 2786219"/>
              <a:gd name="connsiteX287" fmla="*/ 4113511 w 4691512"/>
              <a:gd name="connsiteY287" fmla="*/ 1099129 h 2786219"/>
              <a:gd name="connsiteX288" fmla="*/ 4119296 w 4691512"/>
              <a:gd name="connsiteY288" fmla="*/ 1061049 h 2786219"/>
              <a:gd name="connsiteX289" fmla="*/ 4122188 w 4691512"/>
              <a:gd name="connsiteY289" fmla="*/ 1048538 h 2786219"/>
              <a:gd name="connsiteX290" fmla="*/ 1294321 w 4691512"/>
              <a:gd name="connsiteY290" fmla="*/ 1040328 h 2786219"/>
              <a:gd name="connsiteX291" fmla="*/ 1309339 w 4691512"/>
              <a:gd name="connsiteY291" fmla="*/ 1047472 h 2786219"/>
              <a:gd name="connsiteX292" fmla="*/ 1307942 w 4691512"/>
              <a:gd name="connsiteY292" fmla="*/ 1051984 h 2786219"/>
              <a:gd name="connsiteX293" fmla="*/ 1292225 w 4691512"/>
              <a:gd name="connsiteY293" fmla="*/ 1044840 h 2786219"/>
              <a:gd name="connsiteX294" fmla="*/ 1294321 w 4691512"/>
              <a:gd name="connsiteY294" fmla="*/ 1040328 h 2786219"/>
              <a:gd name="connsiteX295" fmla="*/ 1396726 w 4691512"/>
              <a:gd name="connsiteY295" fmla="*/ 1018103 h 2786219"/>
              <a:gd name="connsiteX296" fmla="*/ 1394215 w 4691512"/>
              <a:gd name="connsiteY296" fmla="*/ 1031132 h 2786219"/>
              <a:gd name="connsiteX297" fmla="*/ 1401030 w 4691512"/>
              <a:gd name="connsiteY297" fmla="*/ 1049590 h 2786219"/>
              <a:gd name="connsiteX298" fmla="*/ 1407846 w 4691512"/>
              <a:gd name="connsiteY298" fmla="*/ 1051762 h 2786219"/>
              <a:gd name="connsiteX299" fmla="*/ 1422553 w 4691512"/>
              <a:gd name="connsiteY299" fmla="*/ 1064429 h 2786219"/>
              <a:gd name="connsiteX300" fmla="*/ 1404617 w 4691512"/>
              <a:gd name="connsiteY300" fmla="*/ 1087591 h 2786219"/>
              <a:gd name="connsiteX301" fmla="*/ 1354038 w 4691512"/>
              <a:gd name="connsiteY301" fmla="*/ 1083610 h 2786219"/>
              <a:gd name="connsiteX302" fmla="*/ 1350451 w 4691512"/>
              <a:gd name="connsiteY302" fmla="*/ 1074924 h 2786219"/>
              <a:gd name="connsiteX303" fmla="*/ 1381301 w 4691512"/>
              <a:gd name="connsiteY303" fmla="*/ 1027875 h 2786219"/>
              <a:gd name="connsiteX304" fmla="*/ 1396726 w 4691512"/>
              <a:gd name="connsiteY304" fmla="*/ 1018103 h 2786219"/>
              <a:gd name="connsiteX305" fmla="*/ 2050688 w 4691512"/>
              <a:gd name="connsiteY305" fmla="*/ 960092 h 2786219"/>
              <a:gd name="connsiteX306" fmla="*/ 2058292 w 4691512"/>
              <a:gd name="connsiteY306" fmla="*/ 960092 h 2786219"/>
              <a:gd name="connsiteX307" fmla="*/ 2070240 w 4691512"/>
              <a:gd name="connsiteY307" fmla="*/ 979312 h 2786219"/>
              <a:gd name="connsiteX308" fmla="*/ 2065171 w 4691512"/>
              <a:gd name="connsiteY308" fmla="*/ 1007234 h 2786219"/>
              <a:gd name="connsiteX309" fmla="*/ 2025706 w 4691512"/>
              <a:gd name="connsiteY309" fmla="*/ 1027541 h 2786219"/>
              <a:gd name="connsiteX310" fmla="*/ 2020999 w 4691512"/>
              <a:gd name="connsiteY310" fmla="*/ 1022827 h 2786219"/>
              <a:gd name="connsiteX311" fmla="*/ 2050688 w 4691512"/>
              <a:gd name="connsiteY311" fmla="*/ 960092 h 2786219"/>
              <a:gd name="connsiteX312" fmla="*/ 427089 w 4691512"/>
              <a:gd name="connsiteY312" fmla="*/ 945435 h 2786219"/>
              <a:gd name="connsiteX313" fmla="*/ 447857 w 4691512"/>
              <a:gd name="connsiteY313" fmla="*/ 962909 h 2786219"/>
              <a:gd name="connsiteX314" fmla="*/ 457330 w 4691512"/>
              <a:gd name="connsiteY314" fmla="*/ 981096 h 2786219"/>
              <a:gd name="connsiteX315" fmla="*/ 454415 w 4691512"/>
              <a:gd name="connsiteY315" fmla="*/ 993935 h 2786219"/>
              <a:gd name="connsiteX316" fmla="*/ 443484 w 4691512"/>
              <a:gd name="connsiteY316" fmla="*/ 990725 h 2786219"/>
              <a:gd name="connsiteX317" fmla="*/ 418709 w 4691512"/>
              <a:gd name="connsiteY317" fmla="*/ 958986 h 2786219"/>
              <a:gd name="connsiteX318" fmla="*/ 427089 w 4691512"/>
              <a:gd name="connsiteY318" fmla="*/ 945435 h 2786219"/>
              <a:gd name="connsiteX319" fmla="*/ 2091908 w 4691512"/>
              <a:gd name="connsiteY319" fmla="*/ 888774 h 2786219"/>
              <a:gd name="connsiteX320" fmla="*/ 2099615 w 4691512"/>
              <a:gd name="connsiteY320" fmla="*/ 895347 h 2786219"/>
              <a:gd name="connsiteX321" fmla="*/ 2103604 w 4691512"/>
              <a:gd name="connsiteY321" fmla="*/ 901470 h 2786219"/>
              <a:gd name="connsiteX322" fmla="*/ 2114122 w 4691512"/>
              <a:gd name="connsiteY322" fmla="*/ 931366 h 2786219"/>
              <a:gd name="connsiteX323" fmla="*/ 2119925 w 4691512"/>
              <a:gd name="connsiteY323" fmla="*/ 948655 h 2786219"/>
              <a:gd name="connsiteX324" fmla="*/ 2143137 w 4691512"/>
              <a:gd name="connsiteY324" fmla="*/ 980352 h 2786219"/>
              <a:gd name="connsiteX325" fmla="*/ 2162722 w 4691512"/>
              <a:gd name="connsiteY325" fmla="*/ 1004484 h 2786219"/>
              <a:gd name="connsiteX326" fmla="*/ 2167437 w 4691512"/>
              <a:gd name="connsiteY326" fmla="*/ 1017811 h 2786219"/>
              <a:gd name="connsiteX327" fmla="*/ 2136246 w 4691512"/>
              <a:gd name="connsiteY327" fmla="*/ 1048788 h 2786219"/>
              <a:gd name="connsiteX328" fmla="*/ 2085833 w 4691512"/>
              <a:gd name="connsiteY328" fmla="*/ 1057432 h 2786219"/>
              <a:gd name="connsiteX329" fmla="*/ 2081118 w 4691512"/>
              <a:gd name="connsiteY329" fmla="*/ 1052029 h 2786219"/>
              <a:gd name="connsiteX330" fmla="*/ 2105781 w 4691512"/>
              <a:gd name="connsiteY330" fmla="*/ 1039062 h 2786219"/>
              <a:gd name="connsiteX331" fmla="*/ 2094537 w 4691512"/>
              <a:gd name="connsiteY331" fmla="*/ 1005925 h 2786219"/>
              <a:gd name="connsiteX332" fmla="*/ 2100703 w 4691512"/>
              <a:gd name="connsiteY332" fmla="*/ 995480 h 2786219"/>
              <a:gd name="connsiteX333" fmla="*/ 2094537 w 4691512"/>
              <a:gd name="connsiteY333" fmla="*/ 965944 h 2786219"/>
              <a:gd name="connsiteX334" fmla="*/ 2084382 w 4691512"/>
              <a:gd name="connsiteY334" fmla="*/ 952257 h 2786219"/>
              <a:gd name="connsiteX335" fmla="*/ 2077491 w 4691512"/>
              <a:gd name="connsiteY335" fmla="*/ 933887 h 2786219"/>
              <a:gd name="connsiteX336" fmla="*/ 2083657 w 4691512"/>
              <a:gd name="connsiteY336" fmla="*/ 893546 h 2786219"/>
              <a:gd name="connsiteX337" fmla="*/ 2091908 w 4691512"/>
              <a:gd name="connsiteY337" fmla="*/ 888774 h 2786219"/>
              <a:gd name="connsiteX338" fmla="*/ 385419 w 4691512"/>
              <a:gd name="connsiteY338" fmla="*/ 853003 h 2786219"/>
              <a:gd name="connsiteX339" fmla="*/ 383016 w 4691512"/>
              <a:gd name="connsiteY339" fmla="*/ 874858 h 2786219"/>
              <a:gd name="connsiteX340" fmla="*/ 377868 w 4691512"/>
              <a:gd name="connsiteY340" fmla="*/ 873747 h 2786219"/>
              <a:gd name="connsiteX341" fmla="*/ 385419 w 4691512"/>
              <a:gd name="connsiteY341" fmla="*/ 853003 h 2786219"/>
              <a:gd name="connsiteX342" fmla="*/ 4053754 w 4691512"/>
              <a:gd name="connsiteY342" fmla="*/ 839436 h 2786219"/>
              <a:gd name="connsiteX343" fmla="*/ 4061692 w 4691512"/>
              <a:gd name="connsiteY343" fmla="*/ 842675 h 2786219"/>
              <a:gd name="connsiteX344" fmla="*/ 4068547 w 4691512"/>
              <a:gd name="connsiteY344" fmla="*/ 851313 h 2786219"/>
              <a:gd name="connsiteX345" fmla="*/ 4108234 w 4691512"/>
              <a:gd name="connsiteY345" fmla="*/ 927256 h 2786219"/>
              <a:gd name="connsiteX346" fmla="*/ 4109677 w 4691512"/>
              <a:gd name="connsiteY346" fmla="*/ 945252 h 2786219"/>
              <a:gd name="connsiteX347" fmla="*/ 4115089 w 4691512"/>
              <a:gd name="connsiteY347" fmla="*/ 989882 h 2786219"/>
              <a:gd name="connsiteX348" fmla="*/ 4121944 w 4691512"/>
              <a:gd name="connsiteY348" fmla="*/ 999960 h 2786219"/>
              <a:gd name="connsiteX349" fmla="*/ 4115450 w 4691512"/>
              <a:gd name="connsiteY349" fmla="*/ 1015796 h 2786219"/>
              <a:gd name="connsiteX350" fmla="*/ 4105709 w 4691512"/>
              <a:gd name="connsiteY350" fmla="*/ 1007158 h 2786219"/>
              <a:gd name="connsiteX351" fmla="*/ 4076845 w 4691512"/>
              <a:gd name="connsiteY351" fmla="*/ 917539 h 2786219"/>
              <a:gd name="connsiteX352" fmla="*/ 4060609 w 4691512"/>
              <a:gd name="connsiteY352" fmla="*/ 885866 h 2786219"/>
              <a:gd name="connsiteX353" fmla="*/ 4046538 w 4691512"/>
              <a:gd name="connsiteY353" fmla="*/ 848074 h 2786219"/>
              <a:gd name="connsiteX354" fmla="*/ 4053754 w 4691512"/>
              <a:gd name="connsiteY354" fmla="*/ 839436 h 2786219"/>
              <a:gd name="connsiteX355" fmla="*/ 1950729 w 4691512"/>
              <a:gd name="connsiteY355" fmla="*/ 697643 h 2786219"/>
              <a:gd name="connsiteX356" fmla="*/ 1974197 w 4691512"/>
              <a:gd name="connsiteY356" fmla="*/ 713845 h 2786219"/>
              <a:gd name="connsiteX357" fmla="*/ 1969864 w 4691512"/>
              <a:gd name="connsiteY357" fmla="*/ 740489 h 2786219"/>
              <a:gd name="connsiteX358" fmla="*/ 1914264 w 4691512"/>
              <a:gd name="connsiteY358" fmla="*/ 765332 h 2786219"/>
              <a:gd name="connsiteX359" fmla="*/ 1881410 w 4691512"/>
              <a:gd name="connsiteY359" fmla="*/ 758131 h 2786219"/>
              <a:gd name="connsiteX360" fmla="*/ 1877800 w 4691512"/>
              <a:gd name="connsiteY360" fmla="*/ 722846 h 2786219"/>
              <a:gd name="connsiteX361" fmla="*/ 1950729 w 4691512"/>
              <a:gd name="connsiteY361" fmla="*/ 697643 h 2786219"/>
              <a:gd name="connsiteX362" fmla="*/ 1880902 w 4691512"/>
              <a:gd name="connsiteY362" fmla="*/ 695842 h 2786219"/>
              <a:gd name="connsiteX363" fmla="*/ 1887189 w 4691512"/>
              <a:gd name="connsiteY363" fmla="*/ 704158 h 2786219"/>
              <a:gd name="connsiteX364" fmla="*/ 1875314 w 4691512"/>
              <a:gd name="connsiteY364" fmla="*/ 710961 h 2786219"/>
              <a:gd name="connsiteX365" fmla="*/ 1870075 w 4691512"/>
              <a:gd name="connsiteY365" fmla="*/ 706048 h 2786219"/>
              <a:gd name="connsiteX366" fmla="*/ 1880902 w 4691512"/>
              <a:gd name="connsiteY366" fmla="*/ 695842 h 2786219"/>
              <a:gd name="connsiteX367" fmla="*/ 158898 w 4691512"/>
              <a:gd name="connsiteY367" fmla="*/ 695842 h 2786219"/>
              <a:gd name="connsiteX368" fmla="*/ 159978 w 4691512"/>
              <a:gd name="connsiteY368" fmla="*/ 700172 h 2786219"/>
              <a:gd name="connsiteX369" fmla="*/ 143425 w 4691512"/>
              <a:gd name="connsiteY369" fmla="*/ 710635 h 2786219"/>
              <a:gd name="connsiteX370" fmla="*/ 133349 w 4691512"/>
              <a:gd name="connsiteY370" fmla="*/ 706666 h 2786219"/>
              <a:gd name="connsiteX371" fmla="*/ 138747 w 4691512"/>
              <a:gd name="connsiteY371" fmla="*/ 697646 h 2786219"/>
              <a:gd name="connsiteX372" fmla="*/ 158898 w 4691512"/>
              <a:gd name="connsiteY372" fmla="*/ 695842 h 2786219"/>
              <a:gd name="connsiteX373" fmla="*/ 1109991 w 4691512"/>
              <a:gd name="connsiteY373" fmla="*/ 633928 h 2786219"/>
              <a:gd name="connsiteX374" fmla="*/ 1150576 w 4691512"/>
              <a:gd name="connsiteY374" fmla="*/ 696527 h 2786219"/>
              <a:gd name="connsiteX375" fmla="*/ 1131370 w 4691512"/>
              <a:gd name="connsiteY375" fmla="*/ 688702 h 2786219"/>
              <a:gd name="connsiteX376" fmla="*/ 1115426 w 4691512"/>
              <a:gd name="connsiteY376" fmla="*/ 689057 h 2786219"/>
              <a:gd name="connsiteX377" fmla="*/ 1110716 w 4691512"/>
              <a:gd name="connsiteY377" fmla="*/ 692970 h 2786219"/>
              <a:gd name="connsiteX378" fmla="*/ 1092960 w 4691512"/>
              <a:gd name="connsiteY378" fmla="*/ 697238 h 2786219"/>
              <a:gd name="connsiteX379" fmla="*/ 1086437 w 4691512"/>
              <a:gd name="connsiteY379" fmla="*/ 675542 h 2786219"/>
              <a:gd name="connsiteX380" fmla="*/ 1109991 w 4691512"/>
              <a:gd name="connsiteY380" fmla="*/ 633928 h 2786219"/>
              <a:gd name="connsiteX381" fmla="*/ 1253505 w 4691512"/>
              <a:gd name="connsiteY381" fmla="*/ 578366 h 2786219"/>
              <a:gd name="connsiteX382" fmla="*/ 1260947 w 4691512"/>
              <a:gd name="connsiteY382" fmla="*/ 586896 h 2786219"/>
              <a:gd name="connsiteX383" fmla="*/ 1246436 w 4691512"/>
              <a:gd name="connsiteY383" fmla="*/ 601823 h 2786219"/>
              <a:gd name="connsiteX384" fmla="*/ 1238250 w 4691512"/>
              <a:gd name="connsiteY384" fmla="*/ 592938 h 2786219"/>
              <a:gd name="connsiteX385" fmla="*/ 1253505 w 4691512"/>
              <a:gd name="connsiteY385" fmla="*/ 578366 h 2786219"/>
              <a:gd name="connsiteX386" fmla="*/ 1529942 w 4691512"/>
              <a:gd name="connsiteY386" fmla="*/ 554554 h 2786219"/>
              <a:gd name="connsiteX387" fmla="*/ 1547447 w 4691512"/>
              <a:gd name="connsiteY387" fmla="*/ 570883 h 2786219"/>
              <a:gd name="connsiteX388" fmla="*/ 1535777 w 4691512"/>
              <a:gd name="connsiteY388" fmla="*/ 578866 h 2786219"/>
              <a:gd name="connsiteX389" fmla="*/ 1521554 w 4691512"/>
              <a:gd name="connsiteY389" fmla="*/ 565803 h 2786219"/>
              <a:gd name="connsiteX390" fmla="*/ 1529942 w 4691512"/>
              <a:gd name="connsiteY390" fmla="*/ 554554 h 2786219"/>
              <a:gd name="connsiteX391" fmla="*/ 2817148 w 4691512"/>
              <a:gd name="connsiteY391" fmla="*/ 545028 h 2786219"/>
              <a:gd name="connsiteX392" fmla="*/ 2836505 w 4691512"/>
              <a:gd name="connsiteY392" fmla="*/ 560198 h 2786219"/>
              <a:gd name="connsiteX393" fmla="*/ 2817148 w 4691512"/>
              <a:gd name="connsiteY393" fmla="*/ 545028 h 2786219"/>
              <a:gd name="connsiteX394" fmla="*/ 1891531 w 4691512"/>
              <a:gd name="connsiteY394" fmla="*/ 498992 h 2786219"/>
              <a:gd name="connsiteX395" fmla="*/ 1895116 w 4691512"/>
              <a:gd name="connsiteY395" fmla="*/ 501215 h 2786219"/>
              <a:gd name="connsiteX396" fmla="*/ 1895116 w 4691512"/>
              <a:gd name="connsiteY396" fmla="*/ 520847 h 2786219"/>
              <a:gd name="connsiteX397" fmla="*/ 1884362 w 4691512"/>
              <a:gd name="connsiteY397" fmla="*/ 511586 h 2786219"/>
              <a:gd name="connsiteX398" fmla="*/ 1891531 w 4691512"/>
              <a:gd name="connsiteY398" fmla="*/ 498992 h 2786219"/>
              <a:gd name="connsiteX399" fmla="*/ 885177 w 4691512"/>
              <a:gd name="connsiteY399" fmla="*/ 493414 h 2786219"/>
              <a:gd name="connsiteX400" fmla="*/ 902930 w 4691512"/>
              <a:gd name="connsiteY400" fmla="*/ 497268 h 2786219"/>
              <a:gd name="connsiteX401" fmla="*/ 877888 w 4691512"/>
              <a:gd name="connsiteY401" fmla="*/ 506557 h 2786219"/>
              <a:gd name="connsiteX402" fmla="*/ 885177 w 4691512"/>
              <a:gd name="connsiteY402" fmla="*/ 493414 h 2786219"/>
              <a:gd name="connsiteX403" fmla="*/ 1021580 w 4691512"/>
              <a:gd name="connsiteY403" fmla="*/ 492562 h 2786219"/>
              <a:gd name="connsiteX404" fmla="*/ 1029925 w 4691512"/>
              <a:gd name="connsiteY404" fmla="*/ 512372 h 2786219"/>
              <a:gd name="connsiteX405" fmla="*/ 1020491 w 4691512"/>
              <a:gd name="connsiteY405" fmla="*/ 527140 h 2786219"/>
              <a:gd name="connsiteX406" fmla="*/ 992188 w 4691512"/>
              <a:gd name="connsiteY406" fmla="*/ 507330 h 2786219"/>
              <a:gd name="connsiteX407" fmla="*/ 1021580 w 4691512"/>
              <a:gd name="connsiteY407" fmla="*/ 492562 h 2786219"/>
              <a:gd name="connsiteX408" fmla="*/ 25186 w 4691512"/>
              <a:gd name="connsiteY408" fmla="*/ 454908 h 2786219"/>
              <a:gd name="connsiteX409" fmla="*/ 40926 w 4691512"/>
              <a:gd name="connsiteY409" fmla="*/ 467363 h 2786219"/>
              <a:gd name="connsiteX410" fmla="*/ 32881 w 4691512"/>
              <a:gd name="connsiteY410" fmla="*/ 472492 h 2786219"/>
              <a:gd name="connsiteX411" fmla="*/ 20638 w 4691512"/>
              <a:gd name="connsiteY411" fmla="*/ 460036 h 2786219"/>
              <a:gd name="connsiteX412" fmla="*/ 25186 w 4691512"/>
              <a:gd name="connsiteY412" fmla="*/ 454908 h 2786219"/>
              <a:gd name="connsiteX413" fmla="*/ 1274094 w 4691512"/>
              <a:gd name="connsiteY413" fmla="*/ 396333 h 2786219"/>
              <a:gd name="connsiteX414" fmla="*/ 1289326 w 4691512"/>
              <a:gd name="connsiteY414" fmla="*/ 401625 h 2786219"/>
              <a:gd name="connsiteX415" fmla="*/ 1294993 w 4691512"/>
              <a:gd name="connsiteY415" fmla="*/ 405858 h 2786219"/>
              <a:gd name="connsiteX416" fmla="*/ 1303141 w 4691512"/>
              <a:gd name="connsiteY416" fmla="*/ 424555 h 2786219"/>
              <a:gd name="connsiteX417" fmla="*/ 1287200 w 4691512"/>
              <a:gd name="connsiteY417" fmla="*/ 431963 h 2786219"/>
              <a:gd name="connsiteX418" fmla="*/ 1266655 w 4691512"/>
              <a:gd name="connsiteY418" fmla="*/ 412561 h 2786219"/>
              <a:gd name="connsiteX419" fmla="*/ 1274094 w 4691512"/>
              <a:gd name="connsiteY419" fmla="*/ 396333 h 2786219"/>
              <a:gd name="connsiteX420" fmla="*/ 1193064 w 4691512"/>
              <a:gd name="connsiteY420" fmla="*/ 375527 h 2786219"/>
              <a:gd name="connsiteX421" fmla="*/ 1213916 w 4691512"/>
              <a:gd name="connsiteY421" fmla="*/ 376607 h 2786219"/>
              <a:gd name="connsiteX422" fmla="*/ 1206007 w 4691512"/>
              <a:gd name="connsiteY422" fmla="*/ 395701 h 2786219"/>
              <a:gd name="connsiteX423" fmla="*/ 1182279 w 4691512"/>
              <a:gd name="connsiteY423" fmla="*/ 438931 h 2786219"/>
              <a:gd name="connsiteX424" fmla="*/ 1185155 w 4691512"/>
              <a:gd name="connsiteY424" fmla="*/ 460546 h 2786219"/>
              <a:gd name="connsiteX425" fmla="*/ 1188391 w 4691512"/>
              <a:gd name="connsiteY425" fmla="*/ 460546 h 2786219"/>
              <a:gd name="connsiteX426" fmla="*/ 1189829 w 4691512"/>
              <a:gd name="connsiteY426" fmla="*/ 456223 h 2786219"/>
              <a:gd name="connsiteX427" fmla="*/ 1218590 w 4691512"/>
              <a:gd name="connsiteY427" fmla="*/ 401104 h 2786219"/>
              <a:gd name="connsiteX428" fmla="*/ 1253462 w 4691512"/>
              <a:gd name="connsiteY428" fmla="*/ 390297 h 2786219"/>
              <a:gd name="connsiteX429" fmla="*/ 1259574 w 4691512"/>
              <a:gd name="connsiteY429" fmla="*/ 407949 h 2786219"/>
              <a:gd name="connsiteX430" fmla="*/ 1248789 w 4691512"/>
              <a:gd name="connsiteY430" fmla="*/ 441813 h 2786219"/>
              <a:gd name="connsiteX431" fmla="*/ 1265326 w 4691512"/>
              <a:gd name="connsiteY431" fmla="*/ 447217 h 2786219"/>
              <a:gd name="connsiteX432" fmla="*/ 1282223 w 4691512"/>
              <a:gd name="connsiteY432" fmla="*/ 441453 h 2786219"/>
              <a:gd name="connsiteX433" fmla="*/ 1305591 w 4691512"/>
              <a:gd name="connsiteY433" fmla="*/ 447937 h 2786219"/>
              <a:gd name="connsiteX434" fmla="*/ 1308467 w 4691512"/>
              <a:gd name="connsiteY434" fmla="*/ 470633 h 2786219"/>
              <a:gd name="connsiteX435" fmla="*/ 1315298 w 4691512"/>
              <a:gd name="connsiteY435" fmla="*/ 486844 h 2786219"/>
              <a:gd name="connsiteX436" fmla="*/ 1329678 w 4691512"/>
              <a:gd name="connsiteY436" fmla="*/ 485763 h 2786219"/>
              <a:gd name="connsiteX437" fmla="*/ 1337947 w 4691512"/>
              <a:gd name="connsiteY437" fmla="*/ 486484 h 2786219"/>
              <a:gd name="connsiteX438" fmla="*/ 1338307 w 4691512"/>
              <a:gd name="connsiteY438" fmla="*/ 495490 h 2786219"/>
              <a:gd name="connsiteX439" fmla="*/ 1333633 w 4691512"/>
              <a:gd name="connsiteY439" fmla="*/ 504857 h 2786219"/>
              <a:gd name="connsiteX440" fmla="*/ 1335430 w 4691512"/>
              <a:gd name="connsiteY440" fmla="*/ 516385 h 2786219"/>
              <a:gd name="connsiteX441" fmla="*/ 1345497 w 4691512"/>
              <a:gd name="connsiteY441" fmla="*/ 516745 h 2786219"/>
              <a:gd name="connsiteX442" fmla="*/ 1363113 w 4691512"/>
              <a:gd name="connsiteY442" fmla="*/ 515664 h 2786219"/>
              <a:gd name="connsiteX443" fmla="*/ 1357720 w 4691512"/>
              <a:gd name="connsiteY443" fmla="*/ 527192 h 2786219"/>
              <a:gd name="connsiteX444" fmla="*/ 1351249 w 4691512"/>
              <a:gd name="connsiteY444" fmla="*/ 536919 h 2786219"/>
              <a:gd name="connsiteX445" fmla="*/ 1361675 w 4691512"/>
              <a:gd name="connsiteY445" fmla="*/ 536919 h 2786219"/>
              <a:gd name="connsiteX446" fmla="*/ 1369224 w 4691512"/>
              <a:gd name="connsiteY446" fmla="*/ 536919 h 2786219"/>
              <a:gd name="connsiteX447" fmla="*/ 1364551 w 4691512"/>
              <a:gd name="connsiteY447" fmla="*/ 560335 h 2786219"/>
              <a:gd name="connsiteX448" fmla="*/ 1367786 w 4691512"/>
              <a:gd name="connsiteY448" fmla="*/ 562137 h 2786219"/>
              <a:gd name="connsiteX449" fmla="*/ 1359158 w 4691512"/>
              <a:gd name="connsiteY449" fmla="*/ 565019 h 2786219"/>
              <a:gd name="connsiteX450" fmla="*/ 1354125 w 4691512"/>
              <a:gd name="connsiteY450" fmla="*/ 586994 h 2786219"/>
              <a:gd name="connsiteX451" fmla="*/ 1391874 w 4691512"/>
              <a:gd name="connsiteY451" fmla="*/ 631665 h 2786219"/>
              <a:gd name="connsiteX452" fmla="*/ 1396547 w 4691512"/>
              <a:gd name="connsiteY452" fmla="*/ 635628 h 2786219"/>
              <a:gd name="connsiteX453" fmla="*/ 1398345 w 4691512"/>
              <a:gd name="connsiteY453" fmla="*/ 657964 h 2786219"/>
              <a:gd name="connsiteX454" fmla="*/ 1380729 w 4691512"/>
              <a:gd name="connsiteY454" fmla="*/ 676336 h 2786219"/>
              <a:gd name="connsiteX455" fmla="*/ 1369584 w 4691512"/>
              <a:gd name="connsiteY455" fmla="*/ 680659 h 2786219"/>
              <a:gd name="connsiteX456" fmla="*/ 1362753 w 4691512"/>
              <a:gd name="connsiteY456" fmla="*/ 670933 h 2786219"/>
              <a:gd name="connsiteX457" fmla="*/ 1350889 w 4691512"/>
              <a:gd name="connsiteY457" fmla="*/ 651479 h 2786219"/>
              <a:gd name="connsiteX458" fmla="*/ 1333273 w 4691512"/>
              <a:gd name="connsiteY458" fmla="*/ 652560 h 2786219"/>
              <a:gd name="connsiteX459" fmla="*/ 1331116 w 4691512"/>
              <a:gd name="connsiteY459" fmla="*/ 665889 h 2786219"/>
              <a:gd name="connsiteX460" fmla="*/ 1345497 w 4691512"/>
              <a:gd name="connsiteY460" fmla="*/ 698312 h 2786219"/>
              <a:gd name="connsiteX461" fmla="*/ 1348013 w 4691512"/>
              <a:gd name="connsiteY461" fmla="*/ 703716 h 2786219"/>
              <a:gd name="connsiteX462" fmla="*/ 1345856 w 4691512"/>
              <a:gd name="connsiteY462" fmla="*/ 727132 h 2786219"/>
              <a:gd name="connsiteX463" fmla="*/ 1320691 w 4691512"/>
              <a:gd name="connsiteY463" fmla="*/ 727132 h 2786219"/>
              <a:gd name="connsiteX464" fmla="*/ 1305232 w 4691512"/>
              <a:gd name="connsiteY464" fmla="*/ 717405 h 2786219"/>
              <a:gd name="connsiteX465" fmla="*/ 1319612 w 4691512"/>
              <a:gd name="connsiteY465" fmla="*/ 757393 h 2786219"/>
              <a:gd name="connsiteX466" fmla="*/ 1272516 w 4691512"/>
              <a:gd name="connsiteY466" fmla="*/ 730014 h 2786219"/>
              <a:gd name="connsiteX467" fmla="*/ 1257776 w 4691512"/>
              <a:gd name="connsiteY467" fmla="*/ 702275 h 2786219"/>
              <a:gd name="connsiteX468" fmla="*/ 1231173 w 4691512"/>
              <a:gd name="connsiteY468" fmla="*/ 686423 h 2786219"/>
              <a:gd name="connsiteX469" fmla="*/ 1196300 w 4691512"/>
              <a:gd name="connsiteY469" fmla="*/ 675256 h 2786219"/>
              <a:gd name="connsiteX470" fmla="*/ 1216073 w 4691512"/>
              <a:gd name="connsiteY470" fmla="*/ 661566 h 2786219"/>
              <a:gd name="connsiteX471" fmla="*/ 1234408 w 4691512"/>
              <a:gd name="connsiteY471" fmla="*/ 661926 h 2786219"/>
              <a:gd name="connsiteX472" fmla="*/ 1257776 w 4691512"/>
              <a:gd name="connsiteY472" fmla="*/ 646436 h 2786219"/>
              <a:gd name="connsiteX473" fmla="*/ 1271438 w 4691512"/>
              <a:gd name="connsiteY473" fmla="*/ 626982 h 2786219"/>
              <a:gd name="connsiteX474" fmla="*/ 1287975 w 4691512"/>
              <a:gd name="connsiteY474" fmla="*/ 603205 h 2786219"/>
              <a:gd name="connsiteX475" fmla="*/ 1285099 w 4691512"/>
              <a:gd name="connsiteY475" fmla="*/ 576907 h 2786219"/>
              <a:gd name="connsiteX476" fmla="*/ 1253462 w 4691512"/>
              <a:gd name="connsiteY476" fmla="*/ 515664 h 2786219"/>
              <a:gd name="connsiteX477" fmla="*/ 1244834 w 4691512"/>
              <a:gd name="connsiteY477" fmla="*/ 504136 h 2786219"/>
              <a:gd name="connsiteX478" fmla="*/ 1220747 w 4691512"/>
              <a:gd name="connsiteY478" fmla="*/ 518546 h 2786219"/>
              <a:gd name="connsiteX479" fmla="*/ 1150283 w 4691512"/>
              <a:gd name="connsiteY479" fmla="*/ 494049 h 2786219"/>
              <a:gd name="connsiteX480" fmla="*/ 1142374 w 4691512"/>
              <a:gd name="connsiteY480" fmla="*/ 488645 h 2786219"/>
              <a:gd name="connsiteX481" fmla="*/ 1147047 w 4691512"/>
              <a:gd name="connsiteY481" fmla="*/ 466670 h 2786219"/>
              <a:gd name="connsiteX482" fmla="*/ 1143093 w 4691512"/>
              <a:gd name="connsiteY482" fmla="*/ 459465 h 2786219"/>
              <a:gd name="connsiteX483" fmla="*/ 1139857 w 4691512"/>
              <a:gd name="connsiteY483" fmla="*/ 429924 h 2786219"/>
              <a:gd name="connsiteX484" fmla="*/ 1188750 w 4691512"/>
              <a:gd name="connsiteY484" fmla="*/ 377688 h 2786219"/>
              <a:gd name="connsiteX485" fmla="*/ 1193064 w 4691512"/>
              <a:gd name="connsiteY485" fmla="*/ 375527 h 2786219"/>
              <a:gd name="connsiteX486" fmla="*/ 1136940 w 4691512"/>
              <a:gd name="connsiteY486" fmla="*/ 344665 h 2786219"/>
              <a:gd name="connsiteX487" fmla="*/ 1156840 w 4691512"/>
              <a:gd name="connsiteY487" fmla="*/ 355770 h 2786219"/>
              <a:gd name="connsiteX488" fmla="*/ 1156840 w 4691512"/>
              <a:gd name="connsiteY488" fmla="*/ 373827 h 2786219"/>
              <a:gd name="connsiteX489" fmla="*/ 1117130 w 4691512"/>
              <a:gd name="connsiteY489" fmla="*/ 397662 h 2786219"/>
              <a:gd name="connsiteX490" fmla="*/ 1104966 w 4691512"/>
              <a:gd name="connsiteY490" fmla="*/ 405968 h 2786219"/>
              <a:gd name="connsiteX491" fmla="*/ 1089941 w 4691512"/>
              <a:gd name="connsiteY491" fmla="*/ 416080 h 2786219"/>
              <a:gd name="connsiteX492" fmla="*/ 1115699 w 4691512"/>
              <a:gd name="connsiteY492" fmla="*/ 351437 h 2786219"/>
              <a:gd name="connsiteX493" fmla="*/ 1136940 w 4691512"/>
              <a:gd name="connsiteY493" fmla="*/ 344665 h 2786219"/>
              <a:gd name="connsiteX494" fmla="*/ 1058144 w 4691512"/>
              <a:gd name="connsiteY494" fmla="*/ 340960 h 2786219"/>
              <a:gd name="connsiteX495" fmla="*/ 1088662 w 4691512"/>
              <a:gd name="connsiteY495" fmla="*/ 346709 h 2786219"/>
              <a:gd name="connsiteX496" fmla="*/ 1085755 w 4691512"/>
              <a:gd name="connsiteY496" fmla="*/ 357129 h 2786219"/>
              <a:gd name="connsiteX497" fmla="*/ 1079216 w 4691512"/>
              <a:gd name="connsiteY497" fmla="*/ 387311 h 2786219"/>
              <a:gd name="connsiteX498" fmla="*/ 1058870 w 4691512"/>
              <a:gd name="connsiteY498" fmla="*/ 420726 h 2786219"/>
              <a:gd name="connsiteX499" fmla="*/ 1040705 w 4691512"/>
              <a:gd name="connsiteY499" fmla="*/ 426475 h 2786219"/>
              <a:gd name="connsiteX500" fmla="*/ 1032349 w 4691512"/>
              <a:gd name="connsiteY500" fmla="*/ 423242 h 2786219"/>
              <a:gd name="connsiteX501" fmla="*/ 1017090 w 4691512"/>
              <a:gd name="connsiteY501" fmla="*/ 380843 h 2786219"/>
              <a:gd name="connsiteX502" fmla="*/ 1019996 w 4691512"/>
              <a:gd name="connsiteY502" fmla="*/ 365752 h 2786219"/>
              <a:gd name="connsiteX503" fmla="*/ 1034165 w 4691512"/>
              <a:gd name="connsiteY503" fmla="*/ 370423 h 2786219"/>
              <a:gd name="connsiteX504" fmla="*/ 1041431 w 4691512"/>
              <a:gd name="connsiteY504" fmla="*/ 375094 h 2786219"/>
              <a:gd name="connsiteX505" fmla="*/ 1048334 w 4691512"/>
              <a:gd name="connsiteY505" fmla="*/ 358925 h 2786219"/>
              <a:gd name="connsiteX506" fmla="*/ 1058144 w 4691512"/>
              <a:gd name="connsiteY506" fmla="*/ 340960 h 2786219"/>
              <a:gd name="connsiteX507" fmla="*/ 991190 w 4691512"/>
              <a:gd name="connsiteY507" fmla="*/ 325953 h 2786219"/>
              <a:gd name="connsiteX508" fmla="*/ 1007434 w 4691512"/>
              <a:gd name="connsiteY508" fmla="*/ 336997 h 2786219"/>
              <a:gd name="connsiteX509" fmla="*/ 993036 w 4691512"/>
              <a:gd name="connsiteY509" fmla="*/ 350985 h 2786219"/>
              <a:gd name="connsiteX510" fmla="*/ 977899 w 4691512"/>
              <a:gd name="connsiteY510" fmla="*/ 334420 h 2786219"/>
              <a:gd name="connsiteX511" fmla="*/ 991190 w 4691512"/>
              <a:gd name="connsiteY511" fmla="*/ 325953 h 2786219"/>
              <a:gd name="connsiteX512" fmla="*/ 2360573 w 4691512"/>
              <a:gd name="connsiteY512" fmla="*/ 316515 h 2786219"/>
              <a:gd name="connsiteX513" fmla="*/ 2377004 w 4691512"/>
              <a:gd name="connsiteY513" fmla="*/ 334633 h 2786219"/>
              <a:gd name="connsiteX514" fmla="*/ 2366288 w 4691512"/>
              <a:gd name="connsiteY514" fmla="*/ 346229 h 2786219"/>
              <a:gd name="connsiteX515" fmla="*/ 2350572 w 4691512"/>
              <a:gd name="connsiteY515" fmla="*/ 329560 h 2786219"/>
              <a:gd name="connsiteX516" fmla="*/ 2360573 w 4691512"/>
              <a:gd name="connsiteY516" fmla="*/ 316515 h 2786219"/>
              <a:gd name="connsiteX517" fmla="*/ 2826952 w 4691512"/>
              <a:gd name="connsiteY517" fmla="*/ 308348 h 2786219"/>
              <a:gd name="connsiteX518" fmla="*/ 2838404 w 4691512"/>
              <a:gd name="connsiteY518" fmla="*/ 310514 h 2786219"/>
              <a:gd name="connsiteX519" fmla="*/ 2839478 w 4691512"/>
              <a:gd name="connsiteY519" fmla="*/ 321706 h 2786219"/>
              <a:gd name="connsiteX520" fmla="*/ 2820868 w 4691512"/>
              <a:gd name="connsiteY520" fmla="*/ 350226 h 2786219"/>
              <a:gd name="connsiteX521" fmla="*/ 2778639 w 4691512"/>
              <a:gd name="connsiteY521" fmla="*/ 400768 h 2786219"/>
              <a:gd name="connsiteX522" fmla="*/ 2766471 w 4691512"/>
              <a:gd name="connsiteY522" fmla="*/ 429649 h 2786219"/>
              <a:gd name="connsiteX523" fmla="*/ 2762535 w 4691512"/>
              <a:gd name="connsiteY523" fmla="*/ 442284 h 2786219"/>
              <a:gd name="connsiteX524" fmla="*/ 2758240 w 4691512"/>
              <a:gd name="connsiteY524" fmla="*/ 478747 h 2786219"/>
              <a:gd name="connsiteX525" fmla="*/ 2782934 w 4691512"/>
              <a:gd name="connsiteY525" fmla="*/ 528206 h 2786219"/>
              <a:gd name="connsiteX526" fmla="*/ 2789018 w 4691512"/>
              <a:gd name="connsiteY526" fmla="*/ 539036 h 2786219"/>
              <a:gd name="connsiteX527" fmla="*/ 2749293 w 4691512"/>
              <a:gd name="connsiteY527" fmla="*/ 532538 h 2786219"/>
              <a:gd name="connsiteX528" fmla="*/ 2733189 w 4691512"/>
              <a:gd name="connsiteY528" fmla="*/ 523151 h 2786219"/>
              <a:gd name="connsiteX529" fmla="*/ 2721379 w 4691512"/>
              <a:gd name="connsiteY529" fmla="*/ 500046 h 2786219"/>
              <a:gd name="connsiteX530" fmla="*/ 2723884 w 4691512"/>
              <a:gd name="connsiteY530" fmla="*/ 479469 h 2786219"/>
              <a:gd name="connsiteX531" fmla="*/ 2726747 w 4691512"/>
              <a:gd name="connsiteY531" fmla="*/ 466833 h 2786219"/>
              <a:gd name="connsiteX532" fmla="*/ 2728894 w 4691512"/>
              <a:gd name="connsiteY532" fmla="*/ 444450 h 2786219"/>
              <a:gd name="connsiteX533" fmla="*/ 2729252 w 4691512"/>
              <a:gd name="connsiteY533" fmla="*/ 439757 h 2786219"/>
              <a:gd name="connsiteX534" fmla="*/ 2736052 w 4691512"/>
              <a:gd name="connsiteY534" fmla="*/ 402573 h 2786219"/>
              <a:gd name="connsiteX535" fmla="*/ 2787228 w 4691512"/>
              <a:gd name="connsiteY535" fmla="*/ 335785 h 2786219"/>
              <a:gd name="connsiteX536" fmla="*/ 2802975 w 4691512"/>
              <a:gd name="connsiteY536" fmla="*/ 324594 h 2786219"/>
              <a:gd name="connsiteX537" fmla="*/ 2826952 w 4691512"/>
              <a:gd name="connsiteY537" fmla="*/ 308348 h 2786219"/>
              <a:gd name="connsiteX538" fmla="*/ 1148770 w 4691512"/>
              <a:gd name="connsiteY538" fmla="*/ 291029 h 2786219"/>
              <a:gd name="connsiteX539" fmla="*/ 1145488 w 4691512"/>
              <a:gd name="connsiteY539" fmla="*/ 319397 h 2786219"/>
              <a:gd name="connsiteX540" fmla="*/ 1128712 w 4691512"/>
              <a:gd name="connsiteY540" fmla="*/ 305752 h 2786219"/>
              <a:gd name="connsiteX541" fmla="*/ 1148770 w 4691512"/>
              <a:gd name="connsiteY541" fmla="*/ 291029 h 2786219"/>
              <a:gd name="connsiteX542" fmla="*/ 831157 w 4691512"/>
              <a:gd name="connsiteY542" fmla="*/ 251775 h 2786219"/>
              <a:gd name="connsiteX543" fmla="*/ 849466 w 4691512"/>
              <a:gd name="connsiteY543" fmla="*/ 254784 h 2786219"/>
              <a:gd name="connsiteX544" fmla="*/ 876752 w 4691512"/>
              <a:gd name="connsiteY544" fmla="*/ 275626 h 2786219"/>
              <a:gd name="connsiteX545" fmla="*/ 873880 w 4691512"/>
              <a:gd name="connsiteY545" fmla="*/ 314795 h 2786219"/>
              <a:gd name="connsiteX546" fmla="*/ 887882 w 4691512"/>
              <a:gd name="connsiteY546" fmla="*/ 330607 h 2786219"/>
              <a:gd name="connsiteX547" fmla="*/ 897934 w 4691512"/>
              <a:gd name="connsiteY547" fmla="*/ 335637 h 2786219"/>
              <a:gd name="connsiteX548" fmla="*/ 911577 w 4691512"/>
              <a:gd name="connsiteY548" fmla="*/ 344621 h 2786219"/>
              <a:gd name="connsiteX549" fmla="*/ 933836 w 4691512"/>
              <a:gd name="connsiteY549" fmla="*/ 351449 h 2786219"/>
              <a:gd name="connsiteX550" fmla="*/ 933836 w 4691512"/>
              <a:gd name="connsiteY550" fmla="*/ 389899 h 2786219"/>
              <a:gd name="connsiteX551" fmla="*/ 937786 w 4691512"/>
              <a:gd name="connsiteY551" fmla="*/ 390618 h 2786219"/>
              <a:gd name="connsiteX552" fmla="*/ 953583 w 4691512"/>
              <a:gd name="connsiteY552" fmla="*/ 354324 h 2786219"/>
              <a:gd name="connsiteX553" fmla="*/ 970097 w 4691512"/>
              <a:gd name="connsiteY553" fmla="*/ 340668 h 2786219"/>
              <a:gd name="connsiteX554" fmla="*/ 979432 w 4691512"/>
              <a:gd name="connsiteY554" fmla="*/ 364385 h 2786219"/>
              <a:gd name="connsiteX555" fmla="*/ 966148 w 4691512"/>
              <a:gd name="connsiteY555" fmla="*/ 412538 h 2786219"/>
              <a:gd name="connsiteX556" fmla="*/ 967225 w 4691512"/>
              <a:gd name="connsiteY556" fmla="*/ 433021 h 2786219"/>
              <a:gd name="connsiteX557" fmla="*/ 979432 w 4691512"/>
              <a:gd name="connsiteY557" fmla="*/ 462487 h 2786219"/>
              <a:gd name="connsiteX558" fmla="*/ 970456 w 4691512"/>
              <a:gd name="connsiteY558" fmla="*/ 473986 h 2786219"/>
              <a:gd name="connsiteX559" fmla="*/ 958609 w 4691512"/>
              <a:gd name="connsiteY559" fmla="*/ 475065 h 2786219"/>
              <a:gd name="connsiteX560" fmla="*/ 952864 w 4691512"/>
              <a:gd name="connsiteY560" fmla="*/ 485126 h 2786219"/>
              <a:gd name="connsiteX561" fmla="*/ 942812 w 4691512"/>
              <a:gd name="connsiteY561" fmla="*/ 499141 h 2786219"/>
              <a:gd name="connsiteX562" fmla="*/ 914449 w 4691512"/>
              <a:gd name="connsiteY562" fmla="*/ 482970 h 2786219"/>
              <a:gd name="connsiteX563" fmla="*/ 901166 w 4691512"/>
              <a:gd name="connsiteY563" fmla="*/ 477939 h 2786219"/>
              <a:gd name="connsiteX564" fmla="*/ 848748 w 4691512"/>
              <a:gd name="connsiteY564" fmla="*/ 489079 h 2786219"/>
              <a:gd name="connsiteX565" fmla="*/ 814282 w 4691512"/>
              <a:gd name="connsiteY565" fmla="*/ 468596 h 2786219"/>
              <a:gd name="connsiteX566" fmla="*/ 798486 w 4691512"/>
              <a:gd name="connsiteY566" fmla="*/ 442723 h 2786219"/>
              <a:gd name="connsiteX567" fmla="*/ 797409 w 4691512"/>
              <a:gd name="connsiteY567" fmla="*/ 425115 h 2786219"/>
              <a:gd name="connsiteX568" fmla="*/ 815360 w 4691512"/>
              <a:gd name="connsiteY568" fmla="*/ 419725 h 2786219"/>
              <a:gd name="connsiteX569" fmla="*/ 848748 w 4691512"/>
              <a:gd name="connsiteY569" fmla="*/ 426553 h 2786219"/>
              <a:gd name="connsiteX570" fmla="*/ 859878 w 4691512"/>
              <a:gd name="connsiteY570" fmla="*/ 424037 h 2786219"/>
              <a:gd name="connsiteX571" fmla="*/ 849825 w 4691512"/>
              <a:gd name="connsiteY571" fmla="*/ 415772 h 2786219"/>
              <a:gd name="connsiteX572" fmla="*/ 813205 w 4691512"/>
              <a:gd name="connsiteY572" fmla="*/ 396367 h 2786219"/>
              <a:gd name="connsiteX573" fmla="*/ 805307 w 4691512"/>
              <a:gd name="connsiteY573" fmla="*/ 388462 h 2786219"/>
              <a:gd name="connsiteX574" fmla="*/ 816437 w 4691512"/>
              <a:gd name="connsiteY574" fmla="*/ 380197 h 2786219"/>
              <a:gd name="connsiteX575" fmla="*/ 833670 w 4691512"/>
              <a:gd name="connsiteY575" fmla="*/ 377322 h 2786219"/>
              <a:gd name="connsiteX576" fmla="*/ 824335 w 4691512"/>
              <a:gd name="connsiteY576" fmla="*/ 369776 h 2786219"/>
              <a:gd name="connsiteX577" fmla="*/ 821822 w 4691512"/>
              <a:gd name="connsiteY577" fmla="*/ 344262 h 2786219"/>
              <a:gd name="connsiteX578" fmla="*/ 864186 w 4691512"/>
              <a:gd name="connsiteY578" fmla="*/ 315873 h 2786219"/>
              <a:gd name="connsiteX579" fmla="*/ 828643 w 4691512"/>
              <a:gd name="connsiteY579" fmla="*/ 328810 h 2786219"/>
              <a:gd name="connsiteX580" fmla="*/ 793459 w 4691512"/>
              <a:gd name="connsiteY580" fmla="*/ 354683 h 2786219"/>
              <a:gd name="connsiteX581" fmla="*/ 757198 w 4691512"/>
              <a:gd name="connsiteY581" fmla="*/ 358636 h 2786219"/>
              <a:gd name="connsiteX582" fmla="*/ 754685 w 4691512"/>
              <a:gd name="connsiteY582" fmla="*/ 324138 h 2786219"/>
              <a:gd name="connsiteX583" fmla="*/ 813923 w 4691512"/>
              <a:gd name="connsiteY583" fmla="*/ 257659 h 2786219"/>
              <a:gd name="connsiteX584" fmla="*/ 831157 w 4691512"/>
              <a:gd name="connsiteY584" fmla="*/ 251775 h 2786219"/>
              <a:gd name="connsiteX585" fmla="*/ 2297242 w 4691512"/>
              <a:gd name="connsiteY585" fmla="*/ 247736 h 2786219"/>
              <a:gd name="connsiteX586" fmla="*/ 2305345 w 4691512"/>
              <a:gd name="connsiteY586" fmla="*/ 250030 h 2786219"/>
              <a:gd name="connsiteX587" fmla="*/ 2335043 w 4691512"/>
              <a:gd name="connsiteY587" fmla="*/ 281695 h 2786219"/>
              <a:gd name="connsiteX588" fmla="*/ 2336130 w 4691512"/>
              <a:gd name="connsiteY588" fmla="*/ 300766 h 2786219"/>
              <a:gd name="connsiteX589" fmla="*/ 2325627 w 4691512"/>
              <a:gd name="connsiteY589" fmla="*/ 332791 h 2786219"/>
              <a:gd name="connsiteX590" fmla="*/ 2316210 w 4691512"/>
              <a:gd name="connsiteY590" fmla="*/ 369494 h 2786219"/>
              <a:gd name="connsiteX591" fmla="*/ 2303535 w 4691512"/>
              <a:gd name="connsiteY591" fmla="*/ 372733 h 2786219"/>
              <a:gd name="connsiteX592" fmla="*/ 2285064 w 4691512"/>
              <a:gd name="connsiteY592" fmla="*/ 346825 h 2786219"/>
              <a:gd name="connsiteX593" fmla="*/ 2295929 w 4691512"/>
              <a:gd name="connsiteY593" fmla="*/ 336749 h 2786219"/>
              <a:gd name="connsiteX594" fmla="*/ 2290497 w 4691512"/>
              <a:gd name="connsiteY594" fmla="*/ 332791 h 2786219"/>
              <a:gd name="connsiteX595" fmla="*/ 2289048 w 4691512"/>
              <a:gd name="connsiteY595" fmla="*/ 317678 h 2786219"/>
              <a:gd name="connsiteX596" fmla="*/ 2296291 w 4691512"/>
              <a:gd name="connsiteY596" fmla="*/ 303285 h 2786219"/>
              <a:gd name="connsiteX597" fmla="*/ 2279994 w 4691512"/>
              <a:gd name="connsiteY597" fmla="*/ 310122 h 2786219"/>
              <a:gd name="connsiteX598" fmla="*/ 2266956 w 4691512"/>
              <a:gd name="connsiteY598" fmla="*/ 310122 h 2786219"/>
              <a:gd name="connsiteX599" fmla="*/ 2246674 w 4691512"/>
              <a:gd name="connsiteY599" fmla="*/ 264783 h 2786219"/>
              <a:gd name="connsiteX600" fmla="*/ 2254642 w 4691512"/>
              <a:gd name="connsiteY600" fmla="*/ 255787 h 2786219"/>
              <a:gd name="connsiteX601" fmla="*/ 2265145 w 4691512"/>
              <a:gd name="connsiteY601" fmla="*/ 256507 h 2786219"/>
              <a:gd name="connsiteX602" fmla="*/ 2277459 w 4691512"/>
              <a:gd name="connsiteY602" fmla="*/ 262264 h 2786219"/>
              <a:gd name="connsiteX603" fmla="*/ 2290134 w 4691512"/>
              <a:gd name="connsiteY603" fmla="*/ 268021 h 2786219"/>
              <a:gd name="connsiteX604" fmla="*/ 2291583 w 4691512"/>
              <a:gd name="connsiteY604" fmla="*/ 254348 h 2786219"/>
              <a:gd name="connsiteX605" fmla="*/ 2297242 w 4691512"/>
              <a:gd name="connsiteY605" fmla="*/ 247736 h 2786219"/>
              <a:gd name="connsiteX606" fmla="*/ 377060 w 4691512"/>
              <a:gd name="connsiteY606" fmla="*/ 237414 h 2786219"/>
              <a:gd name="connsiteX607" fmla="*/ 380662 w 4691512"/>
              <a:gd name="connsiteY607" fmla="*/ 238134 h 2786219"/>
              <a:gd name="connsiteX608" fmla="*/ 384263 w 4691512"/>
              <a:gd name="connsiteY608" fmla="*/ 240654 h 2786219"/>
              <a:gd name="connsiteX609" fmla="*/ 379581 w 4691512"/>
              <a:gd name="connsiteY609" fmla="*/ 252532 h 2786219"/>
              <a:gd name="connsiteX610" fmla="*/ 415594 w 4691512"/>
              <a:gd name="connsiteY610" fmla="*/ 284928 h 2786219"/>
              <a:gd name="connsiteX611" fmla="*/ 418836 w 4691512"/>
              <a:gd name="connsiteY611" fmla="*/ 289607 h 2786219"/>
              <a:gd name="connsiteX612" fmla="*/ 470695 w 4691512"/>
              <a:gd name="connsiteY612" fmla="*/ 319843 h 2786219"/>
              <a:gd name="connsiteX613" fmla="*/ 534799 w 4691512"/>
              <a:gd name="connsiteY613" fmla="*/ 371675 h 2786219"/>
              <a:gd name="connsiteX614" fmla="*/ 563969 w 4691512"/>
              <a:gd name="connsiteY614" fmla="*/ 407311 h 2786219"/>
              <a:gd name="connsiteX615" fmla="*/ 572253 w 4691512"/>
              <a:gd name="connsiteY615" fmla="*/ 414510 h 2786219"/>
              <a:gd name="connsiteX616" fmla="*/ 581976 w 4691512"/>
              <a:gd name="connsiteY616" fmla="*/ 390753 h 2786219"/>
              <a:gd name="connsiteX617" fmla="*/ 607906 w 4691512"/>
              <a:gd name="connsiteY617" fmla="*/ 386793 h 2786219"/>
              <a:gd name="connsiteX618" fmla="*/ 645720 w 4691512"/>
              <a:gd name="connsiteY618" fmla="*/ 378155 h 2786219"/>
              <a:gd name="connsiteX619" fmla="*/ 685695 w 4691512"/>
              <a:gd name="connsiteY619" fmla="*/ 381034 h 2786219"/>
              <a:gd name="connsiteX620" fmla="*/ 685695 w 4691512"/>
              <a:gd name="connsiteY620" fmla="*/ 401911 h 2786219"/>
              <a:gd name="connsiteX621" fmla="*/ 696139 w 4691512"/>
              <a:gd name="connsiteY621" fmla="*/ 413430 h 2786219"/>
              <a:gd name="connsiteX622" fmla="*/ 699740 w 4691512"/>
              <a:gd name="connsiteY622" fmla="*/ 413790 h 2786219"/>
              <a:gd name="connsiteX623" fmla="*/ 730711 w 4691512"/>
              <a:gd name="connsiteY623" fmla="*/ 418109 h 2786219"/>
              <a:gd name="connsiteX624" fmla="*/ 740435 w 4691512"/>
              <a:gd name="connsiteY624" fmla="*/ 424228 h 2786219"/>
              <a:gd name="connsiteX625" fmla="*/ 794455 w 4691512"/>
              <a:gd name="connsiteY625" fmla="*/ 467782 h 2786219"/>
              <a:gd name="connsiteX626" fmla="*/ 796976 w 4691512"/>
              <a:gd name="connsiteY626" fmla="*/ 490819 h 2786219"/>
              <a:gd name="connsiteX627" fmla="*/ 790854 w 4691512"/>
              <a:gd name="connsiteY627" fmla="*/ 503057 h 2786219"/>
              <a:gd name="connsiteX628" fmla="*/ 802378 w 4691512"/>
              <a:gd name="connsiteY628" fmla="*/ 508456 h 2786219"/>
              <a:gd name="connsiteX629" fmla="*/ 834790 w 4691512"/>
              <a:gd name="connsiteY629" fmla="*/ 513856 h 2786219"/>
              <a:gd name="connsiteX630" fmla="*/ 846675 w 4691512"/>
              <a:gd name="connsiteY630" fmla="*/ 526454 h 2786219"/>
              <a:gd name="connsiteX631" fmla="*/ 855678 w 4691512"/>
              <a:gd name="connsiteY631" fmla="*/ 550931 h 2786219"/>
              <a:gd name="connsiteX632" fmla="*/ 876205 w 4691512"/>
              <a:gd name="connsiteY632" fmla="*/ 522854 h 2786219"/>
              <a:gd name="connsiteX633" fmla="*/ 914020 w 4691512"/>
              <a:gd name="connsiteY633" fmla="*/ 518895 h 2786219"/>
              <a:gd name="connsiteX634" fmla="*/ 978844 w 4691512"/>
              <a:gd name="connsiteY634" fmla="*/ 545531 h 2786219"/>
              <a:gd name="connsiteX635" fmla="*/ 990368 w 4691512"/>
              <a:gd name="connsiteY635" fmla="*/ 539412 h 2786219"/>
              <a:gd name="connsiteX636" fmla="*/ 1003693 w 4691512"/>
              <a:gd name="connsiteY636" fmla="*/ 533653 h 2786219"/>
              <a:gd name="connsiteX637" fmla="*/ 1010896 w 4691512"/>
              <a:gd name="connsiteY637" fmla="*/ 552370 h 2786219"/>
              <a:gd name="connsiteX638" fmla="*/ 1004053 w 4691512"/>
              <a:gd name="connsiteY638" fmla="*/ 571088 h 2786219"/>
              <a:gd name="connsiteX639" fmla="*/ 1007295 w 4691512"/>
              <a:gd name="connsiteY639" fmla="*/ 572887 h 2786219"/>
              <a:gd name="connsiteX640" fmla="*/ 1013057 w 4691512"/>
              <a:gd name="connsiteY640" fmla="*/ 566408 h 2786219"/>
              <a:gd name="connsiteX641" fmla="*/ 1038986 w 4691512"/>
              <a:gd name="connsiteY641" fmla="*/ 537252 h 2786219"/>
              <a:gd name="connsiteX642" fmla="*/ 1049430 w 4691512"/>
              <a:gd name="connsiteY642" fmla="*/ 518535 h 2786219"/>
              <a:gd name="connsiteX643" fmla="*/ 1064556 w 4691512"/>
              <a:gd name="connsiteY643" fmla="*/ 506657 h 2786219"/>
              <a:gd name="connsiteX644" fmla="*/ 1047990 w 4691512"/>
              <a:gd name="connsiteY644" fmla="*/ 489739 h 2786219"/>
              <a:gd name="connsiteX645" fmla="*/ 1043668 w 4691512"/>
              <a:gd name="connsiteY645" fmla="*/ 465262 h 2786219"/>
              <a:gd name="connsiteX646" fmla="*/ 1076800 w 4691512"/>
              <a:gd name="connsiteY646" fmla="*/ 427108 h 2786219"/>
              <a:gd name="connsiteX647" fmla="*/ 1092646 w 4691512"/>
              <a:gd name="connsiteY647" fmla="*/ 435387 h 2786219"/>
              <a:gd name="connsiteX648" fmla="*/ 1082563 w 4691512"/>
              <a:gd name="connsiteY648" fmla="*/ 495858 h 2786219"/>
              <a:gd name="connsiteX649" fmla="*/ 1080402 w 4691512"/>
              <a:gd name="connsiteY649" fmla="*/ 504137 h 2786219"/>
              <a:gd name="connsiteX650" fmla="*/ 1092646 w 4691512"/>
              <a:gd name="connsiteY650" fmla="*/ 537252 h 2786219"/>
              <a:gd name="connsiteX651" fmla="*/ 1105971 w 4691512"/>
              <a:gd name="connsiteY651" fmla="*/ 529334 h 2786219"/>
              <a:gd name="connsiteX652" fmla="*/ 1112093 w 4691512"/>
              <a:gd name="connsiteY652" fmla="*/ 549851 h 2786219"/>
              <a:gd name="connsiteX653" fmla="*/ 1109212 w 4691512"/>
              <a:gd name="connsiteY653" fmla="*/ 572528 h 2786219"/>
              <a:gd name="connsiteX654" fmla="*/ 1113174 w 4691512"/>
              <a:gd name="connsiteY654" fmla="*/ 580086 h 2786219"/>
              <a:gd name="connsiteX655" fmla="*/ 1120016 w 4691512"/>
              <a:gd name="connsiteY655" fmla="*/ 576127 h 2786219"/>
              <a:gd name="connsiteX656" fmla="*/ 1155670 w 4691512"/>
              <a:gd name="connsiteY656" fmla="*/ 532573 h 2786219"/>
              <a:gd name="connsiteX657" fmla="*/ 1192043 w 4691512"/>
              <a:gd name="connsiteY657" fmla="*/ 530773 h 2786219"/>
              <a:gd name="connsiteX658" fmla="*/ 1192763 w 4691512"/>
              <a:gd name="connsiteY658" fmla="*/ 554170 h 2786219"/>
              <a:gd name="connsiteX659" fmla="*/ 1180519 w 4691512"/>
              <a:gd name="connsiteY659" fmla="*/ 586926 h 2786219"/>
              <a:gd name="connsiteX660" fmla="*/ 1145946 w 4691512"/>
              <a:gd name="connsiteY660" fmla="*/ 614282 h 2786219"/>
              <a:gd name="connsiteX661" fmla="*/ 1116055 w 4691512"/>
              <a:gd name="connsiteY661" fmla="*/ 613922 h 2786219"/>
              <a:gd name="connsiteX662" fmla="*/ 1110293 w 4691512"/>
              <a:gd name="connsiteY662" fmla="*/ 620401 h 2786219"/>
              <a:gd name="connsiteX663" fmla="*/ 1102370 w 4691512"/>
              <a:gd name="connsiteY663" fmla="*/ 631199 h 2786219"/>
              <a:gd name="connsiteX664" fmla="*/ 1071038 w 4691512"/>
              <a:gd name="connsiteY664" fmla="*/ 630839 h 2786219"/>
              <a:gd name="connsiteX665" fmla="*/ 1064556 w 4691512"/>
              <a:gd name="connsiteY665" fmla="*/ 630839 h 2786219"/>
              <a:gd name="connsiteX666" fmla="*/ 1082202 w 4691512"/>
              <a:gd name="connsiteY666" fmla="*/ 649197 h 2786219"/>
              <a:gd name="connsiteX667" fmla="*/ 1029623 w 4691512"/>
              <a:gd name="connsiteY667" fmla="*/ 676913 h 2786219"/>
              <a:gd name="connsiteX668" fmla="*/ 1014497 w 4691512"/>
              <a:gd name="connsiteY668" fmla="*/ 677633 h 2786219"/>
              <a:gd name="connsiteX669" fmla="*/ 1013417 w 4691512"/>
              <a:gd name="connsiteY669" fmla="*/ 680872 h 2786219"/>
              <a:gd name="connsiteX670" fmla="*/ 1018819 w 4691512"/>
              <a:gd name="connsiteY670" fmla="*/ 697430 h 2786219"/>
              <a:gd name="connsiteX671" fmla="*/ 1002253 w 4691512"/>
              <a:gd name="connsiteY671" fmla="*/ 701750 h 2786219"/>
              <a:gd name="connsiteX672" fmla="*/ 995050 w 4691512"/>
              <a:gd name="connsiteY672" fmla="*/ 706429 h 2786219"/>
              <a:gd name="connsiteX673" fmla="*/ 938149 w 4691512"/>
              <a:gd name="connsiteY673" fmla="*/ 788137 h 2786219"/>
              <a:gd name="connsiteX674" fmla="*/ 939229 w 4691512"/>
              <a:gd name="connsiteY674" fmla="*/ 812254 h 2786219"/>
              <a:gd name="connsiteX675" fmla="*/ 952914 w 4691512"/>
              <a:gd name="connsiteY675" fmla="*/ 846089 h 2786219"/>
              <a:gd name="connsiteX676" fmla="*/ 949313 w 4691512"/>
              <a:gd name="connsiteY676" fmla="*/ 848249 h 2786219"/>
              <a:gd name="connsiteX677" fmla="*/ 956156 w 4691512"/>
              <a:gd name="connsiteY677" fmla="*/ 849329 h 2786219"/>
              <a:gd name="connsiteX678" fmla="*/ 987487 w 4691512"/>
              <a:gd name="connsiteY678" fmla="*/ 860487 h 2786219"/>
              <a:gd name="connsiteX679" fmla="*/ 1054472 w 4691512"/>
              <a:gd name="connsiteY679" fmla="*/ 909081 h 2786219"/>
              <a:gd name="connsiteX680" fmla="*/ 1062755 w 4691512"/>
              <a:gd name="connsiteY680" fmla="*/ 929958 h 2786219"/>
              <a:gd name="connsiteX681" fmla="*/ 1068877 w 4691512"/>
              <a:gd name="connsiteY681" fmla="*/ 983230 h 2786219"/>
              <a:gd name="connsiteX682" fmla="*/ 1079681 w 4691512"/>
              <a:gd name="connsiteY682" fmla="*/ 992589 h 2786219"/>
              <a:gd name="connsiteX683" fmla="*/ 1094447 w 4691512"/>
              <a:gd name="connsiteY683" fmla="*/ 985030 h 2786219"/>
              <a:gd name="connsiteX684" fmla="*/ 1098048 w 4691512"/>
              <a:gd name="connsiteY684" fmla="*/ 954794 h 2786219"/>
              <a:gd name="connsiteX685" fmla="*/ 1129020 w 4691512"/>
              <a:gd name="connsiteY685" fmla="*/ 906201 h 2786219"/>
              <a:gd name="connsiteX686" fmla="*/ 1149547 w 4691512"/>
              <a:gd name="connsiteY686" fmla="*/ 856168 h 2786219"/>
              <a:gd name="connsiteX687" fmla="*/ 1152068 w 4691512"/>
              <a:gd name="connsiteY687" fmla="*/ 815854 h 2786219"/>
              <a:gd name="connsiteX688" fmla="*/ 1170795 w 4691512"/>
              <a:gd name="connsiteY688" fmla="*/ 755382 h 2786219"/>
              <a:gd name="connsiteX689" fmla="*/ 1199246 w 4691512"/>
              <a:gd name="connsiteY689" fmla="*/ 737025 h 2786219"/>
              <a:gd name="connsiteX690" fmla="*/ 1264430 w 4691512"/>
              <a:gd name="connsiteY690" fmla="*/ 791017 h 2786219"/>
              <a:gd name="connsiteX691" fmla="*/ 1263710 w 4691512"/>
              <a:gd name="connsiteY691" fmla="*/ 802535 h 2786219"/>
              <a:gd name="connsiteX692" fmla="*/ 1269112 w 4691512"/>
              <a:gd name="connsiteY692" fmla="*/ 841410 h 2786219"/>
              <a:gd name="connsiteX693" fmla="*/ 1286758 w 4691512"/>
              <a:gd name="connsiteY693" fmla="*/ 848249 h 2786219"/>
              <a:gd name="connsiteX694" fmla="*/ 1311608 w 4691512"/>
              <a:gd name="connsiteY694" fmla="*/ 827732 h 2786219"/>
              <a:gd name="connsiteX695" fmla="*/ 1327093 w 4691512"/>
              <a:gd name="connsiteY695" fmla="*/ 808655 h 2786219"/>
              <a:gd name="connsiteX696" fmla="*/ 1337897 w 4691512"/>
              <a:gd name="connsiteY696" fmla="*/ 846449 h 2786219"/>
              <a:gd name="connsiteX697" fmla="*/ 1342219 w 4691512"/>
              <a:gd name="connsiteY697" fmla="*/ 866607 h 2786219"/>
              <a:gd name="connsiteX698" fmla="*/ 1347981 w 4691512"/>
              <a:gd name="connsiteY698" fmla="*/ 890723 h 2786219"/>
              <a:gd name="connsiteX699" fmla="*/ 1372830 w 4691512"/>
              <a:gd name="connsiteY699" fmla="*/ 937157 h 2786219"/>
              <a:gd name="connsiteX700" fmla="*/ 1372830 w 4691512"/>
              <a:gd name="connsiteY700" fmla="*/ 955154 h 2786219"/>
              <a:gd name="connsiteX701" fmla="*/ 1360946 w 4691512"/>
              <a:gd name="connsiteY701" fmla="*/ 963793 h 2786219"/>
              <a:gd name="connsiteX702" fmla="*/ 1367068 w 4691512"/>
              <a:gd name="connsiteY702" fmla="*/ 963073 h 2786219"/>
              <a:gd name="connsiteX703" fmla="*/ 1401641 w 4691512"/>
              <a:gd name="connsiteY703" fmla="*/ 967393 h 2786219"/>
              <a:gd name="connsiteX704" fmla="*/ 1396239 w 4691512"/>
              <a:gd name="connsiteY704" fmla="*/ 1006987 h 2786219"/>
              <a:gd name="connsiteX705" fmla="*/ 1347981 w 4691512"/>
              <a:gd name="connsiteY705" fmla="*/ 1030024 h 2786219"/>
              <a:gd name="connsiteX706" fmla="*/ 1337177 w 4691512"/>
              <a:gd name="connsiteY706" fmla="*/ 1032184 h 2786219"/>
              <a:gd name="connsiteX707" fmla="*/ 1288199 w 4691512"/>
              <a:gd name="connsiteY707" fmla="*/ 1030024 h 2786219"/>
              <a:gd name="connsiteX708" fmla="*/ 1245703 w 4691512"/>
              <a:gd name="connsiteY708" fmla="*/ 1040462 h 2786219"/>
              <a:gd name="connsiteX709" fmla="*/ 1209330 w 4691512"/>
              <a:gd name="connsiteY709" fmla="*/ 1066379 h 2786219"/>
              <a:gd name="connsiteX710" fmla="*/ 1211490 w 4691512"/>
              <a:gd name="connsiteY710" fmla="*/ 1069978 h 2786219"/>
              <a:gd name="connsiteX711" fmla="*/ 1226616 w 4691512"/>
              <a:gd name="connsiteY711" fmla="*/ 1062779 h 2786219"/>
              <a:gd name="connsiteX712" fmla="*/ 1265511 w 4691512"/>
              <a:gd name="connsiteY712" fmla="*/ 1057020 h 2786219"/>
              <a:gd name="connsiteX713" fmla="*/ 1272713 w 4691512"/>
              <a:gd name="connsiteY713" fmla="*/ 1061699 h 2786219"/>
              <a:gd name="connsiteX714" fmla="*/ 1270913 w 4691512"/>
              <a:gd name="connsiteY714" fmla="*/ 1070698 h 2786219"/>
              <a:gd name="connsiteX715" fmla="*/ 1263350 w 4691512"/>
              <a:gd name="connsiteY715" fmla="*/ 1080777 h 2786219"/>
              <a:gd name="connsiteX716" fmla="*/ 1278115 w 4691512"/>
              <a:gd name="connsiteY716" fmla="*/ 1109213 h 2786219"/>
              <a:gd name="connsiteX717" fmla="*/ 1305125 w 4691512"/>
              <a:gd name="connsiteY717" fmla="*/ 1127570 h 2786219"/>
              <a:gd name="connsiteX718" fmla="*/ 1248944 w 4691512"/>
              <a:gd name="connsiteY718" fmla="*/ 1154207 h 2786219"/>
              <a:gd name="connsiteX719" fmla="*/ 1242102 w 4691512"/>
              <a:gd name="connsiteY719" fmla="*/ 1151687 h 2786219"/>
              <a:gd name="connsiteX720" fmla="*/ 1243902 w 4691512"/>
              <a:gd name="connsiteY720" fmla="*/ 1144488 h 2786219"/>
              <a:gd name="connsiteX721" fmla="*/ 1256507 w 4691512"/>
              <a:gd name="connsiteY721" fmla="*/ 1134769 h 2786219"/>
              <a:gd name="connsiteX722" fmla="*/ 1267311 w 4691512"/>
              <a:gd name="connsiteY722" fmla="*/ 1130090 h 2786219"/>
              <a:gd name="connsiteX723" fmla="*/ 1262629 w 4691512"/>
              <a:gd name="connsiteY723" fmla="*/ 1124331 h 2786219"/>
              <a:gd name="connsiteX724" fmla="*/ 1243182 w 4691512"/>
              <a:gd name="connsiteY724" fmla="*/ 1129730 h 2786219"/>
              <a:gd name="connsiteX725" fmla="*/ 1204288 w 4691512"/>
              <a:gd name="connsiteY725" fmla="*/ 1144848 h 2786219"/>
              <a:gd name="connsiteX726" fmla="*/ 1170795 w 4691512"/>
              <a:gd name="connsiteY726" fmla="*/ 1181923 h 2786219"/>
              <a:gd name="connsiteX727" fmla="*/ 1151708 w 4691512"/>
              <a:gd name="connsiteY727" fmla="*/ 1199200 h 2786219"/>
              <a:gd name="connsiteX728" fmla="*/ 1128300 w 4691512"/>
              <a:gd name="connsiteY728" fmla="*/ 1208919 h 2786219"/>
              <a:gd name="connsiteX729" fmla="*/ 1116415 w 4691512"/>
              <a:gd name="connsiteY729" fmla="*/ 1220437 h 2786219"/>
              <a:gd name="connsiteX730" fmla="*/ 1099489 w 4691512"/>
              <a:gd name="connsiteY730" fmla="*/ 1238435 h 2786219"/>
              <a:gd name="connsiteX731" fmla="*/ 1087604 w 4691512"/>
              <a:gd name="connsiteY731" fmla="*/ 1256792 h 2786219"/>
              <a:gd name="connsiteX732" fmla="*/ 1075360 w 4691512"/>
              <a:gd name="connsiteY732" fmla="*/ 1246714 h 2786219"/>
              <a:gd name="connsiteX733" fmla="*/ 1072839 w 4691512"/>
              <a:gd name="connsiteY733" fmla="*/ 1260392 h 2786219"/>
              <a:gd name="connsiteX734" fmla="*/ 1074640 w 4691512"/>
              <a:gd name="connsiteY734" fmla="*/ 1273710 h 2786219"/>
              <a:gd name="connsiteX735" fmla="*/ 1052311 w 4691512"/>
              <a:gd name="connsiteY735" fmla="*/ 1326263 h 2786219"/>
              <a:gd name="connsiteX736" fmla="*/ 1005134 w 4691512"/>
              <a:gd name="connsiteY736" fmla="*/ 1363337 h 2786219"/>
              <a:gd name="connsiteX737" fmla="*/ 990368 w 4691512"/>
              <a:gd name="connsiteY737" fmla="*/ 1415170 h 2786219"/>
              <a:gd name="connsiteX738" fmla="*/ 995770 w 4691512"/>
              <a:gd name="connsiteY738" fmla="*/ 1459804 h 2786219"/>
              <a:gd name="connsiteX739" fmla="*/ 987847 w 4691512"/>
              <a:gd name="connsiteY739" fmla="*/ 1474562 h 2786219"/>
              <a:gd name="connsiteX740" fmla="*/ 977043 w 4691512"/>
              <a:gd name="connsiteY740" fmla="*/ 1466643 h 2786219"/>
              <a:gd name="connsiteX741" fmla="*/ 963358 w 4691512"/>
              <a:gd name="connsiteY741" fmla="*/ 1437127 h 2786219"/>
              <a:gd name="connsiteX742" fmla="*/ 960117 w 4691512"/>
              <a:gd name="connsiteY742" fmla="*/ 1421289 h 2786219"/>
              <a:gd name="connsiteX743" fmla="*/ 937429 w 4691512"/>
              <a:gd name="connsiteY743" fmla="*/ 1401132 h 2786219"/>
              <a:gd name="connsiteX744" fmla="*/ 912939 w 4691512"/>
              <a:gd name="connsiteY744" fmla="*/ 1396453 h 2786219"/>
              <a:gd name="connsiteX745" fmla="*/ 858559 w 4691512"/>
              <a:gd name="connsiteY745" fmla="*/ 1406531 h 2786219"/>
              <a:gd name="connsiteX746" fmla="*/ 839832 w 4691512"/>
              <a:gd name="connsiteY746" fmla="*/ 1410131 h 2786219"/>
              <a:gd name="connsiteX747" fmla="*/ 797336 w 4691512"/>
              <a:gd name="connsiteY747" fmla="*/ 1407251 h 2786219"/>
              <a:gd name="connsiteX748" fmla="*/ 765644 w 4691512"/>
              <a:gd name="connsiteY748" fmla="*/ 1428128 h 2786219"/>
              <a:gd name="connsiteX749" fmla="*/ 737914 w 4691512"/>
              <a:gd name="connsiteY749" fmla="*/ 1506237 h 2786219"/>
              <a:gd name="connsiteX750" fmla="*/ 742236 w 4691512"/>
              <a:gd name="connsiteY750" fmla="*/ 1554111 h 2786219"/>
              <a:gd name="connsiteX751" fmla="*/ 798056 w 4691512"/>
              <a:gd name="connsiteY751" fmla="*/ 1589746 h 2786219"/>
              <a:gd name="connsiteX752" fmla="*/ 834790 w 4691512"/>
              <a:gd name="connsiteY752" fmla="*/ 1564549 h 2786219"/>
              <a:gd name="connsiteX753" fmla="*/ 890971 w 4691512"/>
              <a:gd name="connsiteY753" fmla="*/ 1548712 h 2786219"/>
              <a:gd name="connsiteX754" fmla="*/ 876205 w 4691512"/>
              <a:gd name="connsiteY754" fmla="*/ 1582907 h 2786219"/>
              <a:gd name="connsiteX755" fmla="*/ 863961 w 4691512"/>
              <a:gd name="connsiteY755" fmla="*/ 1618542 h 2786219"/>
              <a:gd name="connsiteX756" fmla="*/ 871524 w 4691512"/>
              <a:gd name="connsiteY756" fmla="*/ 1628980 h 2786219"/>
              <a:gd name="connsiteX757" fmla="*/ 917981 w 4691512"/>
              <a:gd name="connsiteY757" fmla="*/ 1634020 h 2786219"/>
              <a:gd name="connsiteX758" fmla="*/ 935628 w 4691512"/>
              <a:gd name="connsiteY758" fmla="*/ 1654537 h 2786219"/>
              <a:gd name="connsiteX759" fmla="*/ 933467 w 4691512"/>
              <a:gd name="connsiteY759" fmla="*/ 1676494 h 2786219"/>
              <a:gd name="connsiteX760" fmla="*/ 949313 w 4691512"/>
              <a:gd name="connsiteY760" fmla="*/ 1725807 h 2786219"/>
              <a:gd name="connsiteX761" fmla="*/ 971281 w 4691512"/>
              <a:gd name="connsiteY761" fmla="*/ 1731926 h 2786219"/>
              <a:gd name="connsiteX762" fmla="*/ 1023861 w 4691512"/>
              <a:gd name="connsiteY762" fmla="*/ 1740565 h 2786219"/>
              <a:gd name="connsiteX763" fmla="*/ 1028542 w 4691512"/>
              <a:gd name="connsiteY763" fmla="*/ 1742365 h 2786219"/>
              <a:gd name="connsiteX764" fmla="*/ 1032504 w 4691512"/>
              <a:gd name="connsiteY764" fmla="*/ 1737685 h 2786219"/>
              <a:gd name="connsiteX765" fmla="*/ 1095167 w 4691512"/>
              <a:gd name="connsiteY765" fmla="*/ 1689452 h 2786219"/>
              <a:gd name="connsiteX766" fmla="*/ 1107412 w 4691512"/>
              <a:gd name="connsiteY766" fmla="*/ 1698451 h 2786219"/>
              <a:gd name="connsiteX767" fmla="*/ 1103810 w 4691512"/>
              <a:gd name="connsiteY767" fmla="*/ 1719688 h 2786219"/>
              <a:gd name="connsiteX768" fmla="*/ 1108132 w 4691512"/>
              <a:gd name="connsiteY768" fmla="*/ 1723287 h 2786219"/>
              <a:gd name="connsiteX769" fmla="*/ 1111733 w 4691512"/>
              <a:gd name="connsiteY769" fmla="*/ 1715008 h 2786219"/>
              <a:gd name="connsiteX770" fmla="*/ 1149908 w 4691512"/>
              <a:gd name="connsiteY770" fmla="*/ 1702410 h 2786219"/>
              <a:gd name="connsiteX771" fmla="*/ 1217973 w 4691512"/>
              <a:gd name="connsiteY771" fmla="*/ 1710329 h 2786219"/>
              <a:gd name="connsiteX772" fmla="*/ 1251825 w 4691512"/>
              <a:gd name="connsiteY772" fmla="*/ 1724007 h 2786219"/>
              <a:gd name="connsiteX773" fmla="*/ 1311968 w 4691512"/>
              <a:gd name="connsiteY773" fmla="*/ 1771161 h 2786219"/>
              <a:gd name="connsiteX774" fmla="*/ 1335737 w 4691512"/>
              <a:gd name="connsiteY774" fmla="*/ 1778000 h 2786219"/>
              <a:gd name="connsiteX775" fmla="*/ 1421088 w 4691512"/>
              <a:gd name="connsiteY775" fmla="*/ 1844590 h 2786219"/>
              <a:gd name="connsiteX776" fmla="*/ 1418207 w 4691512"/>
              <a:gd name="connsiteY776" fmla="*/ 1858268 h 2786219"/>
              <a:gd name="connsiteX777" fmla="*/ 1404882 w 4691512"/>
              <a:gd name="connsiteY777" fmla="*/ 1880225 h 2786219"/>
              <a:gd name="connsiteX778" fmla="*/ 1427211 w 4691512"/>
              <a:gd name="connsiteY778" fmla="*/ 1874106 h 2786219"/>
              <a:gd name="connsiteX779" fmla="*/ 1441976 w 4691512"/>
              <a:gd name="connsiteY779" fmla="*/ 1879505 h 2786219"/>
              <a:gd name="connsiteX780" fmla="*/ 1435854 w 4691512"/>
              <a:gd name="connsiteY780" fmla="*/ 1893544 h 2786219"/>
              <a:gd name="connsiteX781" fmla="*/ 1431172 w 4691512"/>
              <a:gd name="connsiteY781" fmla="*/ 1899663 h 2786219"/>
              <a:gd name="connsiteX782" fmla="*/ 1432973 w 4691512"/>
              <a:gd name="connsiteY782" fmla="*/ 1901822 h 2786219"/>
              <a:gd name="connsiteX783" fmla="*/ 1449899 w 4691512"/>
              <a:gd name="connsiteY783" fmla="*/ 1888864 h 2786219"/>
              <a:gd name="connsiteX784" fmla="*/ 1471147 w 4691512"/>
              <a:gd name="connsiteY784" fmla="*/ 1884905 h 2786219"/>
              <a:gd name="connsiteX785" fmla="*/ 1506440 w 4691512"/>
              <a:gd name="connsiteY785" fmla="*/ 1906142 h 2786219"/>
              <a:gd name="connsiteX786" fmla="*/ 1516164 w 4691512"/>
              <a:gd name="connsiteY786" fmla="*/ 1908661 h 2786219"/>
              <a:gd name="connsiteX787" fmla="*/ 1546775 w 4691512"/>
              <a:gd name="connsiteY787" fmla="*/ 1909021 h 2786219"/>
              <a:gd name="connsiteX788" fmla="*/ 1637169 w 4691512"/>
              <a:gd name="connsiteY788" fmla="*/ 1952935 h 2786219"/>
              <a:gd name="connsiteX789" fmla="*/ 1644371 w 4691512"/>
              <a:gd name="connsiteY789" fmla="*/ 1990370 h 2786219"/>
              <a:gd name="connsiteX790" fmla="*/ 1604757 w 4691512"/>
              <a:gd name="connsiteY790" fmla="*/ 2053361 h 2786219"/>
              <a:gd name="connsiteX791" fmla="*/ 1589271 w 4691512"/>
              <a:gd name="connsiteY791" fmla="*/ 2104834 h 2786219"/>
              <a:gd name="connsiteX792" fmla="*/ 1577026 w 4691512"/>
              <a:gd name="connsiteY792" fmla="*/ 2169625 h 2786219"/>
              <a:gd name="connsiteX793" fmla="*/ 1523006 w 4691512"/>
              <a:gd name="connsiteY793" fmla="*/ 2220378 h 2786219"/>
              <a:gd name="connsiteX794" fmla="*/ 1458182 w 4691512"/>
              <a:gd name="connsiteY794" fmla="*/ 2295608 h 2786219"/>
              <a:gd name="connsiteX795" fmla="*/ 1430092 w 4691512"/>
              <a:gd name="connsiteY795" fmla="*/ 2339881 h 2786219"/>
              <a:gd name="connsiteX796" fmla="*/ 1423609 w 4691512"/>
              <a:gd name="connsiteY796" fmla="*/ 2346360 h 2786219"/>
              <a:gd name="connsiteX797" fmla="*/ 1401641 w 4691512"/>
              <a:gd name="connsiteY797" fmla="*/ 2393154 h 2786219"/>
              <a:gd name="connsiteX798" fmla="*/ 1368869 w 4691512"/>
              <a:gd name="connsiteY798" fmla="*/ 2417271 h 2786219"/>
              <a:gd name="connsiteX799" fmla="*/ 1338258 w 4691512"/>
              <a:gd name="connsiteY799" fmla="*/ 2411871 h 2786219"/>
              <a:gd name="connsiteX800" fmla="*/ 1351943 w 4691512"/>
              <a:gd name="connsiteY800" fmla="*/ 2442467 h 2786219"/>
              <a:gd name="connsiteX801" fmla="*/ 1327814 w 4691512"/>
              <a:gd name="connsiteY801" fmla="*/ 2484581 h 2786219"/>
              <a:gd name="connsiteX802" fmla="*/ 1296842 w 4691512"/>
              <a:gd name="connsiteY802" fmla="*/ 2490340 h 2786219"/>
              <a:gd name="connsiteX803" fmla="*/ 1286758 w 4691512"/>
              <a:gd name="connsiteY803" fmla="*/ 2501499 h 2786219"/>
              <a:gd name="connsiteX804" fmla="*/ 1286758 w 4691512"/>
              <a:gd name="connsiteY804" fmla="*/ 2504018 h 2786219"/>
              <a:gd name="connsiteX805" fmla="*/ 1261909 w 4691512"/>
              <a:gd name="connsiteY805" fmla="*/ 2529575 h 2786219"/>
              <a:gd name="connsiteX806" fmla="*/ 1252906 w 4691512"/>
              <a:gd name="connsiteY806" fmla="*/ 2541813 h 2786219"/>
              <a:gd name="connsiteX807" fmla="*/ 1235980 w 4691512"/>
              <a:gd name="connsiteY807" fmla="*/ 2619562 h 2786219"/>
              <a:gd name="connsiteX808" fmla="*/ 1237420 w 4691512"/>
              <a:gd name="connsiteY808" fmla="*/ 2635400 h 2786219"/>
              <a:gd name="connsiteX809" fmla="*/ 1246063 w 4691512"/>
              <a:gd name="connsiteY809" fmla="*/ 2689033 h 2786219"/>
              <a:gd name="connsiteX810" fmla="*/ 1238861 w 4691512"/>
              <a:gd name="connsiteY810" fmla="*/ 2702351 h 2786219"/>
              <a:gd name="connsiteX811" fmla="*/ 1233459 w 4691512"/>
              <a:gd name="connsiteY811" fmla="*/ 2740146 h 2786219"/>
              <a:gd name="connsiteX812" fmla="*/ 1228777 w 4691512"/>
              <a:gd name="connsiteY812" fmla="*/ 2760663 h 2786219"/>
              <a:gd name="connsiteX813" fmla="*/ 1208249 w 4691512"/>
              <a:gd name="connsiteY813" fmla="*/ 2786219 h 2786219"/>
              <a:gd name="connsiteX814" fmla="*/ 1179439 w 4691512"/>
              <a:gd name="connsiteY814" fmla="*/ 2767862 h 2786219"/>
              <a:gd name="connsiteX815" fmla="*/ 1168274 w 4691512"/>
              <a:gd name="connsiteY815" fmla="*/ 2739786 h 2786219"/>
              <a:gd name="connsiteX816" fmla="*/ 1147747 w 4691512"/>
              <a:gd name="connsiteY816" fmla="*/ 2703431 h 2786219"/>
              <a:gd name="connsiteX817" fmla="*/ 1140544 w 4691512"/>
              <a:gd name="connsiteY817" fmla="*/ 2701991 h 2786219"/>
              <a:gd name="connsiteX818" fmla="*/ 1143065 w 4691512"/>
              <a:gd name="connsiteY818" fmla="*/ 2692272 h 2786219"/>
              <a:gd name="connsiteX819" fmla="*/ 1134422 w 4691512"/>
              <a:gd name="connsiteY819" fmla="*/ 2649078 h 2786219"/>
              <a:gd name="connsiteX820" fmla="*/ 1126499 w 4691512"/>
              <a:gd name="connsiteY820" fmla="*/ 2635040 h 2786219"/>
              <a:gd name="connsiteX821" fmla="*/ 1150268 w 4691512"/>
              <a:gd name="connsiteY821" fmla="*/ 2600485 h 2786219"/>
              <a:gd name="connsiteX822" fmla="*/ 1145226 w 4691512"/>
              <a:gd name="connsiteY822" fmla="*/ 2559091 h 2786219"/>
              <a:gd name="connsiteX823" fmla="*/ 1136583 w 4691512"/>
              <a:gd name="connsiteY823" fmla="*/ 2547572 h 2786219"/>
              <a:gd name="connsiteX824" fmla="*/ 1126139 w 4691512"/>
              <a:gd name="connsiteY824" fmla="*/ 2529935 h 2786219"/>
              <a:gd name="connsiteX825" fmla="*/ 1119296 w 4691512"/>
              <a:gd name="connsiteY825" fmla="*/ 2476662 h 2786219"/>
              <a:gd name="connsiteX826" fmla="*/ 1120016 w 4691512"/>
              <a:gd name="connsiteY826" fmla="*/ 2465864 h 2786219"/>
              <a:gd name="connsiteX827" fmla="*/ 1130820 w 4691512"/>
              <a:gd name="connsiteY827" fmla="*/ 2420870 h 2786219"/>
              <a:gd name="connsiteX828" fmla="*/ 1133341 w 4691512"/>
              <a:gd name="connsiteY828" fmla="*/ 2387035 h 2786219"/>
              <a:gd name="connsiteX829" fmla="*/ 1134782 w 4691512"/>
              <a:gd name="connsiteY829" fmla="*/ 2272211 h 2786219"/>
              <a:gd name="connsiteX830" fmla="*/ 1130820 w 4691512"/>
              <a:gd name="connsiteY830" fmla="*/ 2164586 h 2786219"/>
              <a:gd name="connsiteX831" fmla="*/ 1100929 w 4691512"/>
              <a:gd name="connsiteY831" fmla="*/ 2128951 h 2786219"/>
              <a:gd name="connsiteX832" fmla="*/ 1088685 w 4691512"/>
              <a:gd name="connsiteY832" fmla="*/ 2121392 h 2786219"/>
              <a:gd name="connsiteX833" fmla="*/ 1008015 w 4691512"/>
              <a:gd name="connsiteY833" fmla="*/ 2020246 h 2786219"/>
              <a:gd name="connsiteX834" fmla="*/ 972001 w 4691512"/>
              <a:gd name="connsiteY834" fmla="*/ 1969853 h 2786219"/>
              <a:gd name="connsiteX835" fmla="*/ 966960 w 4691512"/>
              <a:gd name="connsiteY835" fmla="*/ 1936018 h 2786219"/>
              <a:gd name="connsiteX836" fmla="*/ 970921 w 4691512"/>
              <a:gd name="connsiteY836" fmla="*/ 1903262 h 2786219"/>
              <a:gd name="connsiteX837" fmla="*/ 981725 w 4691512"/>
              <a:gd name="connsiteY837" fmla="*/ 1863668 h 2786219"/>
              <a:gd name="connsiteX838" fmla="*/ 1007295 w 4691512"/>
              <a:gd name="connsiteY838" fmla="*/ 1832352 h 2786219"/>
              <a:gd name="connsiteX839" fmla="*/ 1017378 w 4691512"/>
              <a:gd name="connsiteY839" fmla="*/ 1772960 h 2786219"/>
              <a:gd name="connsiteX840" fmla="*/ 1006574 w 4691512"/>
              <a:gd name="connsiteY840" fmla="*/ 1747044 h 2786219"/>
              <a:gd name="connsiteX841" fmla="*/ 983886 w 4691512"/>
              <a:gd name="connsiteY841" fmla="*/ 1744884 h 2786219"/>
              <a:gd name="connsiteX842" fmla="*/ 959037 w 4691512"/>
              <a:gd name="connsiteY842" fmla="*/ 1751723 h 2786219"/>
              <a:gd name="connsiteX843" fmla="*/ 902856 w 4691512"/>
              <a:gd name="connsiteY843" fmla="*/ 1716088 h 2786219"/>
              <a:gd name="connsiteX844" fmla="*/ 882688 w 4691512"/>
              <a:gd name="connsiteY844" fmla="*/ 1685852 h 2786219"/>
              <a:gd name="connsiteX845" fmla="*/ 858559 w 4691512"/>
              <a:gd name="connsiteY845" fmla="*/ 1670735 h 2786219"/>
              <a:gd name="connsiteX846" fmla="*/ 786172 w 4691512"/>
              <a:gd name="connsiteY846" fmla="*/ 1636179 h 2786219"/>
              <a:gd name="connsiteX847" fmla="*/ 764564 w 4691512"/>
              <a:gd name="connsiteY847" fmla="*/ 1628980 h 2786219"/>
              <a:gd name="connsiteX848" fmla="*/ 707663 w 4691512"/>
              <a:gd name="connsiteY848" fmla="*/ 1621061 h 2786219"/>
              <a:gd name="connsiteX849" fmla="*/ 638877 w 4691512"/>
              <a:gd name="connsiteY849" fmla="*/ 1586506 h 2786219"/>
              <a:gd name="connsiteX850" fmla="*/ 617990 w 4691512"/>
              <a:gd name="connsiteY850" fmla="*/ 1548712 h 2786219"/>
              <a:gd name="connsiteX851" fmla="*/ 607906 w 4691512"/>
              <a:gd name="connsiteY851" fmla="*/ 1516676 h 2786219"/>
              <a:gd name="connsiteX852" fmla="*/ 578375 w 4691512"/>
              <a:gd name="connsiteY852" fmla="*/ 1473482 h 2786219"/>
              <a:gd name="connsiteX853" fmla="*/ 531557 w 4691512"/>
              <a:gd name="connsiteY853" fmla="*/ 1392493 h 2786219"/>
              <a:gd name="connsiteX854" fmla="*/ 522555 w 4691512"/>
              <a:gd name="connsiteY854" fmla="*/ 1374856 h 2786219"/>
              <a:gd name="connsiteX855" fmla="*/ 512831 w 4691512"/>
              <a:gd name="connsiteY855" fmla="*/ 1368017 h 2786219"/>
              <a:gd name="connsiteX856" fmla="*/ 508149 w 4691512"/>
              <a:gd name="connsiteY856" fmla="*/ 1381695 h 2786219"/>
              <a:gd name="connsiteX857" fmla="*/ 522555 w 4691512"/>
              <a:gd name="connsiteY857" fmla="*/ 1418050 h 2786219"/>
              <a:gd name="connsiteX858" fmla="*/ 546683 w 4691512"/>
              <a:gd name="connsiteY858" fmla="*/ 1477801 h 2786219"/>
              <a:gd name="connsiteX859" fmla="*/ 557848 w 4691512"/>
              <a:gd name="connsiteY859" fmla="*/ 1501918 h 2786219"/>
              <a:gd name="connsiteX860" fmla="*/ 555687 w 4691512"/>
              <a:gd name="connsiteY860" fmla="*/ 1504798 h 2786219"/>
              <a:gd name="connsiteX861" fmla="*/ 542002 w 4691512"/>
              <a:gd name="connsiteY861" fmla="*/ 1495439 h 2786219"/>
              <a:gd name="connsiteX862" fmla="*/ 526156 w 4691512"/>
              <a:gd name="connsiteY862" fmla="*/ 1465563 h 2786219"/>
              <a:gd name="connsiteX863" fmla="*/ 521114 w 4691512"/>
              <a:gd name="connsiteY863" fmla="*/ 1457284 h 2786219"/>
              <a:gd name="connsiteX864" fmla="*/ 500226 w 4691512"/>
              <a:gd name="connsiteY864" fmla="*/ 1422009 h 2786219"/>
              <a:gd name="connsiteX865" fmla="*/ 470695 w 4691512"/>
              <a:gd name="connsiteY865" fmla="*/ 1334181 h 2786219"/>
              <a:gd name="connsiteX866" fmla="*/ 453769 w 4691512"/>
              <a:gd name="connsiteY866" fmla="*/ 1315824 h 2786219"/>
              <a:gd name="connsiteX867" fmla="*/ 422077 w 4691512"/>
              <a:gd name="connsiteY867" fmla="*/ 1274070 h 2786219"/>
              <a:gd name="connsiteX868" fmla="*/ 420637 w 4691512"/>
              <a:gd name="connsiteY868" fmla="*/ 1269390 h 2786219"/>
              <a:gd name="connsiteX869" fmla="*/ 406231 w 4691512"/>
              <a:gd name="connsiteY869" fmla="*/ 1202080 h 2786219"/>
              <a:gd name="connsiteX870" fmla="*/ 405511 w 4691512"/>
              <a:gd name="connsiteY870" fmla="*/ 1170404 h 2786219"/>
              <a:gd name="connsiteX871" fmla="*/ 435042 w 4691512"/>
              <a:gd name="connsiteY871" fmla="*/ 1071778 h 2786219"/>
              <a:gd name="connsiteX872" fmla="*/ 443325 w 4691512"/>
              <a:gd name="connsiteY872" fmla="*/ 1025704 h 2786219"/>
              <a:gd name="connsiteX873" fmla="*/ 449447 w 4691512"/>
              <a:gd name="connsiteY873" fmla="*/ 1010946 h 2786219"/>
              <a:gd name="connsiteX874" fmla="*/ 464573 w 4691512"/>
              <a:gd name="connsiteY874" fmla="*/ 1017786 h 2786219"/>
              <a:gd name="connsiteX875" fmla="*/ 470695 w 4691512"/>
              <a:gd name="connsiteY875" fmla="*/ 1021385 h 2786219"/>
              <a:gd name="connsiteX876" fmla="*/ 465653 w 4691512"/>
              <a:gd name="connsiteY876" fmla="*/ 975311 h 2786219"/>
              <a:gd name="connsiteX877" fmla="*/ 442244 w 4691512"/>
              <a:gd name="connsiteY877" fmla="*/ 939316 h 2786219"/>
              <a:gd name="connsiteX878" fmla="*/ 444765 w 4691512"/>
              <a:gd name="connsiteY878" fmla="*/ 904401 h 2786219"/>
              <a:gd name="connsiteX879" fmla="*/ 431080 w 4691512"/>
              <a:gd name="connsiteY879" fmla="*/ 874525 h 2786219"/>
              <a:gd name="connsiteX880" fmla="*/ 429280 w 4691512"/>
              <a:gd name="connsiteY880" fmla="*/ 869126 h 2786219"/>
              <a:gd name="connsiteX881" fmla="*/ 428199 w 4691512"/>
              <a:gd name="connsiteY881" fmla="*/ 831331 h 2786219"/>
              <a:gd name="connsiteX882" fmla="*/ 429640 w 4691512"/>
              <a:gd name="connsiteY882" fmla="*/ 828092 h 2786219"/>
              <a:gd name="connsiteX883" fmla="*/ 426038 w 4691512"/>
              <a:gd name="connsiteY883" fmla="*/ 828452 h 2786219"/>
              <a:gd name="connsiteX884" fmla="*/ 420997 w 4691512"/>
              <a:gd name="connsiteY884" fmla="*/ 804695 h 2786219"/>
              <a:gd name="connsiteX885" fmla="*/ 418115 w 4691512"/>
              <a:gd name="connsiteY885" fmla="*/ 791737 h 2786219"/>
              <a:gd name="connsiteX886" fmla="*/ 413074 w 4691512"/>
              <a:gd name="connsiteY886" fmla="*/ 752143 h 2786219"/>
              <a:gd name="connsiteX887" fmla="*/ 405151 w 4691512"/>
              <a:gd name="connsiteY887" fmla="*/ 724786 h 2786219"/>
              <a:gd name="connsiteX888" fmla="*/ 370218 w 4691512"/>
              <a:gd name="connsiteY888" fmla="*/ 716507 h 2786219"/>
              <a:gd name="connsiteX889" fmla="*/ 356533 w 4691512"/>
              <a:gd name="connsiteY889" fmla="*/ 690591 h 2786219"/>
              <a:gd name="connsiteX890" fmla="*/ 338886 w 4691512"/>
              <a:gd name="connsiteY890" fmla="*/ 671514 h 2786219"/>
              <a:gd name="connsiteX891" fmla="*/ 295310 w 4691512"/>
              <a:gd name="connsiteY891" fmla="*/ 642718 h 2786219"/>
              <a:gd name="connsiteX892" fmla="*/ 286306 w 4691512"/>
              <a:gd name="connsiteY892" fmla="*/ 628320 h 2786219"/>
              <a:gd name="connsiteX893" fmla="*/ 270821 w 4691512"/>
              <a:gd name="connsiteY893" fmla="*/ 618241 h 2786219"/>
              <a:gd name="connsiteX894" fmla="*/ 256055 w 4691512"/>
              <a:gd name="connsiteY894" fmla="*/ 627600 h 2786219"/>
              <a:gd name="connsiteX895" fmla="*/ 233727 w 4691512"/>
              <a:gd name="connsiteY895" fmla="*/ 647397 h 2786219"/>
              <a:gd name="connsiteX896" fmla="*/ 200955 w 4691512"/>
              <a:gd name="connsiteY896" fmla="*/ 658915 h 2786219"/>
              <a:gd name="connsiteX897" fmla="*/ 198074 w 4691512"/>
              <a:gd name="connsiteY897" fmla="*/ 655676 h 2786219"/>
              <a:gd name="connsiteX898" fmla="*/ 216441 w 4691512"/>
              <a:gd name="connsiteY898" fmla="*/ 624360 h 2786219"/>
              <a:gd name="connsiteX899" fmla="*/ 245972 w 4691512"/>
              <a:gd name="connsiteY899" fmla="*/ 605643 h 2786219"/>
              <a:gd name="connsiteX900" fmla="*/ 242370 w 4691512"/>
              <a:gd name="connsiteY900" fmla="*/ 599524 h 2786219"/>
              <a:gd name="connsiteX901" fmla="*/ 202035 w 4691512"/>
              <a:gd name="connsiteY901" fmla="*/ 622201 h 2786219"/>
              <a:gd name="connsiteX902" fmla="*/ 171784 w 4691512"/>
              <a:gd name="connsiteY902" fmla="*/ 643078 h 2786219"/>
              <a:gd name="connsiteX903" fmla="*/ 164941 w 4691512"/>
              <a:gd name="connsiteY903" fmla="*/ 653516 h 2786219"/>
              <a:gd name="connsiteX904" fmla="*/ 153777 w 4691512"/>
              <a:gd name="connsiteY904" fmla="*/ 671874 h 2786219"/>
              <a:gd name="connsiteX905" fmla="*/ 48978 w 4691512"/>
              <a:gd name="connsiteY905" fmla="*/ 732345 h 2786219"/>
              <a:gd name="connsiteX906" fmla="*/ 2161 w 4691512"/>
              <a:gd name="connsiteY906" fmla="*/ 744224 h 2786219"/>
              <a:gd name="connsiteX907" fmla="*/ 0 w 4691512"/>
              <a:gd name="connsiteY907" fmla="*/ 738824 h 2786219"/>
              <a:gd name="connsiteX908" fmla="*/ 10804 w 4691512"/>
              <a:gd name="connsiteY908" fmla="*/ 731985 h 2786219"/>
              <a:gd name="connsiteX909" fmla="*/ 106600 w 4691512"/>
              <a:gd name="connsiteY909" fmla="*/ 662515 h 2786219"/>
              <a:gd name="connsiteX910" fmla="*/ 100478 w 4691512"/>
              <a:gd name="connsiteY910" fmla="*/ 647757 h 2786219"/>
              <a:gd name="connsiteX911" fmla="*/ 78149 w 4691512"/>
              <a:gd name="connsiteY911" fmla="*/ 641278 h 2786219"/>
              <a:gd name="connsiteX912" fmla="*/ 66625 w 4691512"/>
              <a:gd name="connsiteY912" fmla="*/ 615362 h 2786219"/>
              <a:gd name="connsiteX913" fmla="*/ 72387 w 4691512"/>
              <a:gd name="connsiteY913" fmla="*/ 595924 h 2786219"/>
              <a:gd name="connsiteX914" fmla="*/ 45737 w 4691512"/>
              <a:gd name="connsiteY914" fmla="*/ 591605 h 2786219"/>
              <a:gd name="connsiteX915" fmla="*/ 55101 w 4691512"/>
              <a:gd name="connsiteY915" fmla="*/ 566768 h 2786219"/>
              <a:gd name="connsiteX916" fmla="*/ 67345 w 4691512"/>
              <a:gd name="connsiteY916" fmla="*/ 521415 h 2786219"/>
              <a:gd name="connsiteX917" fmla="*/ 130369 w 4691512"/>
              <a:gd name="connsiteY917" fmla="*/ 491899 h 2786219"/>
              <a:gd name="connsiteX918" fmla="*/ 164582 w 4691512"/>
              <a:gd name="connsiteY918" fmla="*/ 464543 h 2786219"/>
              <a:gd name="connsiteX919" fmla="*/ 155938 w 4691512"/>
              <a:gd name="connsiteY919" fmla="*/ 451584 h 2786219"/>
              <a:gd name="connsiteX920" fmla="*/ 131809 w 4691512"/>
              <a:gd name="connsiteY920" fmla="*/ 451584 h 2786219"/>
              <a:gd name="connsiteX921" fmla="*/ 110201 w 4691512"/>
              <a:gd name="connsiteY921" fmla="*/ 436107 h 2786219"/>
              <a:gd name="connsiteX922" fmla="*/ 109481 w 4691512"/>
              <a:gd name="connsiteY922" fmla="*/ 397592 h 2786219"/>
              <a:gd name="connsiteX923" fmla="*/ 118124 w 4691512"/>
              <a:gd name="connsiteY923" fmla="*/ 389313 h 2786219"/>
              <a:gd name="connsiteX924" fmla="*/ 159539 w 4691512"/>
              <a:gd name="connsiteY924" fmla="*/ 378515 h 2786219"/>
              <a:gd name="connsiteX925" fmla="*/ 170704 w 4691512"/>
              <a:gd name="connsiteY925" fmla="*/ 385714 h 2786219"/>
              <a:gd name="connsiteX926" fmla="*/ 210679 w 4691512"/>
              <a:gd name="connsiteY926" fmla="*/ 397232 h 2786219"/>
              <a:gd name="connsiteX927" fmla="*/ 211759 w 4691512"/>
              <a:gd name="connsiteY927" fmla="*/ 387513 h 2786219"/>
              <a:gd name="connsiteX928" fmla="*/ 203476 w 4691512"/>
              <a:gd name="connsiteY928" fmla="*/ 371675 h 2786219"/>
              <a:gd name="connsiteX929" fmla="*/ 194112 w 4691512"/>
              <a:gd name="connsiteY929" fmla="*/ 336400 h 2786219"/>
              <a:gd name="connsiteX930" fmla="*/ 192672 w 4691512"/>
              <a:gd name="connsiteY930" fmla="*/ 309404 h 2786219"/>
              <a:gd name="connsiteX931" fmla="*/ 214640 w 4691512"/>
              <a:gd name="connsiteY931" fmla="*/ 287807 h 2786219"/>
              <a:gd name="connsiteX932" fmla="*/ 262538 w 4691512"/>
              <a:gd name="connsiteY932" fmla="*/ 272689 h 2786219"/>
              <a:gd name="connsiteX933" fmla="*/ 313677 w 4691512"/>
              <a:gd name="connsiteY933" fmla="*/ 256132 h 2786219"/>
              <a:gd name="connsiteX934" fmla="*/ 319439 w 4691512"/>
              <a:gd name="connsiteY934" fmla="*/ 253972 h 2786219"/>
              <a:gd name="connsiteX935" fmla="*/ 377060 w 4691512"/>
              <a:gd name="connsiteY935" fmla="*/ 237414 h 2786219"/>
              <a:gd name="connsiteX936" fmla="*/ 1121871 w 4691512"/>
              <a:gd name="connsiteY936" fmla="*/ 232336 h 2786219"/>
              <a:gd name="connsiteX937" fmla="*/ 1135917 w 4691512"/>
              <a:gd name="connsiteY937" fmla="*/ 238415 h 2786219"/>
              <a:gd name="connsiteX938" fmla="*/ 1139891 w 4691512"/>
              <a:gd name="connsiteY938" fmla="*/ 254866 h 2786219"/>
              <a:gd name="connsiteX939" fmla="*/ 1108097 w 4691512"/>
              <a:gd name="connsiteY939" fmla="*/ 291701 h 2786219"/>
              <a:gd name="connsiteX940" fmla="*/ 1092922 w 4691512"/>
              <a:gd name="connsiteY940" fmla="*/ 290628 h 2786219"/>
              <a:gd name="connsiteX941" fmla="*/ 1094368 w 4691512"/>
              <a:gd name="connsiteY941" fmla="*/ 278469 h 2786219"/>
              <a:gd name="connsiteX942" fmla="*/ 1095813 w 4691512"/>
              <a:gd name="connsiteY942" fmla="*/ 263449 h 2786219"/>
              <a:gd name="connsiteX943" fmla="*/ 1096897 w 4691512"/>
              <a:gd name="connsiteY943" fmla="*/ 246998 h 2786219"/>
              <a:gd name="connsiteX944" fmla="*/ 1111349 w 4691512"/>
              <a:gd name="connsiteY944" fmla="*/ 244495 h 2786219"/>
              <a:gd name="connsiteX945" fmla="*/ 1121871 w 4691512"/>
              <a:gd name="connsiteY945" fmla="*/ 232336 h 2786219"/>
              <a:gd name="connsiteX946" fmla="*/ 1175567 w 4691512"/>
              <a:gd name="connsiteY946" fmla="*/ 231790 h 2786219"/>
              <a:gd name="connsiteX947" fmla="*/ 1189183 w 4691512"/>
              <a:gd name="connsiteY947" fmla="*/ 243012 h 2786219"/>
              <a:gd name="connsiteX948" fmla="*/ 1203158 w 4691512"/>
              <a:gd name="connsiteY948" fmla="*/ 256405 h 2786219"/>
              <a:gd name="connsiteX949" fmla="*/ 1215342 w 4691512"/>
              <a:gd name="connsiteY949" fmla="*/ 269799 h 2786219"/>
              <a:gd name="connsiteX950" fmla="*/ 1206025 w 4691512"/>
              <a:gd name="connsiteY950" fmla="*/ 283554 h 2786219"/>
              <a:gd name="connsiteX951" fmla="*/ 1247592 w 4691512"/>
              <a:gd name="connsiteY951" fmla="*/ 312151 h 2786219"/>
              <a:gd name="connsiteX952" fmla="*/ 1283783 w 4691512"/>
              <a:gd name="connsiteY952" fmla="*/ 314685 h 2786219"/>
              <a:gd name="connsiteX953" fmla="*/ 1302417 w 4691512"/>
              <a:gd name="connsiteY953" fmla="*/ 327355 h 2786219"/>
              <a:gd name="connsiteX954" fmla="*/ 1298117 w 4691512"/>
              <a:gd name="connsiteY954" fmla="*/ 345816 h 2786219"/>
              <a:gd name="connsiteX955" fmla="*/ 1260133 w 4691512"/>
              <a:gd name="connsiteY955" fmla="*/ 355228 h 2786219"/>
              <a:gd name="connsiteX956" fmla="*/ 1227883 w 4691512"/>
              <a:gd name="connsiteY956" fmla="*/ 351608 h 2786219"/>
              <a:gd name="connsiteX957" fmla="*/ 1201008 w 4691512"/>
              <a:gd name="connsiteY957" fmla="*/ 339662 h 2786219"/>
              <a:gd name="connsiteX958" fmla="*/ 1190258 w 4691512"/>
              <a:gd name="connsiteY958" fmla="*/ 335318 h 2786219"/>
              <a:gd name="connsiteX959" fmla="*/ 1176642 w 4691512"/>
              <a:gd name="connsiteY959" fmla="*/ 305635 h 2786219"/>
              <a:gd name="connsiteX960" fmla="*/ 1188108 w 4691512"/>
              <a:gd name="connsiteY960" fmla="*/ 272333 h 2786219"/>
              <a:gd name="connsiteX961" fmla="*/ 1183092 w 4691512"/>
              <a:gd name="connsiteY961" fmla="*/ 262197 h 2786219"/>
              <a:gd name="connsiteX962" fmla="*/ 1171267 w 4691512"/>
              <a:gd name="connsiteY962" fmla="*/ 250613 h 2786219"/>
              <a:gd name="connsiteX963" fmla="*/ 1168400 w 4691512"/>
              <a:gd name="connsiteY963" fmla="*/ 235048 h 2786219"/>
              <a:gd name="connsiteX964" fmla="*/ 1175567 w 4691512"/>
              <a:gd name="connsiteY964" fmla="*/ 231790 h 2786219"/>
              <a:gd name="connsiteX965" fmla="*/ 2332325 w 4691512"/>
              <a:gd name="connsiteY965" fmla="*/ 227894 h 2786219"/>
              <a:gd name="connsiteX966" fmla="*/ 2355671 w 4691512"/>
              <a:gd name="connsiteY966" fmla="*/ 228259 h 2786219"/>
              <a:gd name="connsiteX967" fmla="*/ 2381172 w 4691512"/>
              <a:gd name="connsiteY967" fmla="*/ 229721 h 2786219"/>
              <a:gd name="connsiteX968" fmla="*/ 2391587 w 4691512"/>
              <a:gd name="connsiteY968" fmla="*/ 250182 h 2786219"/>
              <a:gd name="connsiteX969" fmla="*/ 2359981 w 4691512"/>
              <a:gd name="connsiteY969" fmla="*/ 273201 h 2786219"/>
              <a:gd name="connsiteX970" fmla="*/ 2339509 w 4691512"/>
              <a:gd name="connsiteY970" fmla="*/ 266624 h 2786219"/>
              <a:gd name="connsiteX971" fmla="*/ 2317241 w 4691512"/>
              <a:gd name="connsiteY971" fmla="*/ 246893 h 2786219"/>
              <a:gd name="connsiteX972" fmla="*/ 2321551 w 4691512"/>
              <a:gd name="connsiteY972" fmla="*/ 231547 h 2786219"/>
              <a:gd name="connsiteX973" fmla="*/ 2332325 w 4691512"/>
              <a:gd name="connsiteY973" fmla="*/ 227894 h 2786219"/>
              <a:gd name="connsiteX974" fmla="*/ 1203966 w 4691512"/>
              <a:gd name="connsiteY974" fmla="*/ 205883 h 2786219"/>
              <a:gd name="connsiteX975" fmla="*/ 1212477 w 4691512"/>
              <a:gd name="connsiteY975" fmla="*/ 216782 h 2786219"/>
              <a:gd name="connsiteX976" fmla="*/ 1210617 w 4691512"/>
              <a:gd name="connsiteY976" fmla="*/ 220812 h 2786219"/>
              <a:gd name="connsiteX977" fmla="*/ 1189037 w 4691512"/>
              <a:gd name="connsiteY977" fmla="*/ 212020 h 2786219"/>
              <a:gd name="connsiteX978" fmla="*/ 1203966 w 4691512"/>
              <a:gd name="connsiteY978" fmla="*/ 205883 h 2786219"/>
              <a:gd name="connsiteX979" fmla="*/ 3679477 w 4691512"/>
              <a:gd name="connsiteY979" fmla="*/ 199991 h 2786219"/>
              <a:gd name="connsiteX980" fmla="*/ 3690581 w 4691512"/>
              <a:gd name="connsiteY980" fmla="*/ 209959 h 2786219"/>
              <a:gd name="connsiteX981" fmla="*/ 3668819 w 4691512"/>
              <a:gd name="connsiteY981" fmla="*/ 217305 h 2786219"/>
              <a:gd name="connsiteX982" fmla="*/ 3659187 w 4691512"/>
              <a:gd name="connsiteY982" fmla="*/ 211009 h 2786219"/>
              <a:gd name="connsiteX983" fmla="*/ 3667036 w 4691512"/>
              <a:gd name="connsiteY983" fmla="*/ 200515 h 2786219"/>
              <a:gd name="connsiteX984" fmla="*/ 3679477 w 4691512"/>
              <a:gd name="connsiteY984" fmla="*/ 199991 h 2786219"/>
              <a:gd name="connsiteX985" fmla="*/ 964057 w 4691512"/>
              <a:gd name="connsiteY985" fmla="*/ 194552 h 2786219"/>
              <a:gd name="connsiteX986" fmla="*/ 979530 w 4691512"/>
              <a:gd name="connsiteY986" fmla="*/ 210761 h 2786219"/>
              <a:gd name="connsiteX987" fmla="*/ 991045 w 4691512"/>
              <a:gd name="connsiteY987" fmla="*/ 233453 h 2786219"/>
              <a:gd name="connsiteX988" fmla="*/ 1006158 w 4691512"/>
              <a:gd name="connsiteY988" fmla="*/ 232732 h 2786219"/>
              <a:gd name="connsiteX989" fmla="*/ 1014074 w 4691512"/>
              <a:gd name="connsiteY989" fmla="*/ 213282 h 2786219"/>
              <a:gd name="connsiteX990" fmla="*/ 1027028 w 4691512"/>
              <a:gd name="connsiteY990" fmla="*/ 198515 h 2786219"/>
              <a:gd name="connsiteX991" fmla="*/ 1032066 w 4691512"/>
              <a:gd name="connsiteY991" fmla="*/ 201396 h 2786219"/>
              <a:gd name="connsiteX992" fmla="*/ 1028467 w 4691512"/>
              <a:gd name="connsiteY992" fmla="*/ 225169 h 2786219"/>
              <a:gd name="connsiteX993" fmla="*/ 1037823 w 4691512"/>
              <a:gd name="connsiteY993" fmla="*/ 239216 h 2786219"/>
              <a:gd name="connsiteX994" fmla="*/ 1048258 w 4691512"/>
              <a:gd name="connsiteY994" fmla="*/ 244979 h 2786219"/>
              <a:gd name="connsiteX995" fmla="*/ 1043940 w 4691512"/>
              <a:gd name="connsiteY995" fmla="*/ 256505 h 2786219"/>
              <a:gd name="connsiteX996" fmla="*/ 1012995 w 4691512"/>
              <a:gd name="connsiteY996" fmla="*/ 273074 h 2786219"/>
              <a:gd name="connsiteX997" fmla="*/ 955061 w 4691512"/>
              <a:gd name="connsiteY997" fmla="*/ 278116 h 2786219"/>
              <a:gd name="connsiteX998" fmla="*/ 930952 w 4691512"/>
              <a:gd name="connsiteY998" fmla="*/ 263709 h 2786219"/>
              <a:gd name="connsiteX999" fmla="*/ 953622 w 4691512"/>
              <a:gd name="connsiteY999" fmla="*/ 256865 h 2786219"/>
              <a:gd name="connsiteX1000" fmla="*/ 954342 w 4691512"/>
              <a:gd name="connsiteY1000" fmla="*/ 253623 h 2786219"/>
              <a:gd name="connsiteX1001" fmla="*/ 937429 w 4691512"/>
              <a:gd name="connsiteY1001" fmla="*/ 248941 h 2786219"/>
              <a:gd name="connsiteX1002" fmla="*/ 920517 w 4691512"/>
              <a:gd name="connsiteY1002" fmla="*/ 241737 h 2786219"/>
              <a:gd name="connsiteX1003" fmla="*/ 923396 w 4691512"/>
              <a:gd name="connsiteY1003" fmla="*/ 227330 h 2786219"/>
              <a:gd name="connsiteX1004" fmla="*/ 942107 w 4691512"/>
              <a:gd name="connsiteY1004" fmla="*/ 206439 h 2786219"/>
              <a:gd name="connsiteX1005" fmla="*/ 964057 w 4691512"/>
              <a:gd name="connsiteY1005" fmla="*/ 194552 h 2786219"/>
              <a:gd name="connsiteX1006" fmla="*/ 3184641 w 4691512"/>
              <a:gd name="connsiteY1006" fmla="*/ 179903 h 2786219"/>
              <a:gd name="connsiteX1007" fmla="*/ 3188242 w 4691512"/>
              <a:gd name="connsiteY1007" fmla="*/ 187101 h 2786219"/>
              <a:gd name="connsiteX1008" fmla="*/ 3213086 w 4691512"/>
              <a:gd name="connsiteY1008" fmla="*/ 201136 h 2786219"/>
              <a:gd name="connsiteX1009" fmla="*/ 3227488 w 4691512"/>
              <a:gd name="connsiteY1009" fmla="*/ 211933 h 2786219"/>
              <a:gd name="connsiteX1010" fmla="*/ 3231449 w 4691512"/>
              <a:gd name="connsiteY1010" fmla="*/ 224529 h 2786219"/>
              <a:gd name="connsiteX1011" fmla="*/ 3239010 w 4691512"/>
              <a:gd name="connsiteY1011" fmla="*/ 214452 h 2786219"/>
              <a:gd name="connsiteX1012" fmla="*/ 3277177 w 4691512"/>
              <a:gd name="connsiteY1012" fmla="*/ 201496 h 2786219"/>
              <a:gd name="connsiteX1013" fmla="*/ 3308502 w 4691512"/>
              <a:gd name="connsiteY1013" fmla="*/ 218051 h 2786219"/>
              <a:gd name="connsiteX1014" fmla="*/ 3316063 w 4691512"/>
              <a:gd name="connsiteY1014" fmla="*/ 228128 h 2786219"/>
              <a:gd name="connsiteX1015" fmla="*/ 3320744 w 4691512"/>
              <a:gd name="connsiteY1015" fmla="*/ 236045 h 2786219"/>
              <a:gd name="connsiteX1016" fmla="*/ 3327945 w 4691512"/>
              <a:gd name="connsiteY1016" fmla="*/ 265916 h 2786219"/>
              <a:gd name="connsiteX1017" fmla="*/ 3306702 w 4691512"/>
              <a:gd name="connsiteY1017" fmla="*/ 337533 h 2786219"/>
              <a:gd name="connsiteX1018" fmla="*/ 3308142 w 4691512"/>
              <a:gd name="connsiteY1018" fmla="*/ 354087 h 2786219"/>
              <a:gd name="connsiteX1019" fmla="*/ 3330106 w 4691512"/>
              <a:gd name="connsiteY1019" fmla="*/ 328896 h 2786219"/>
              <a:gd name="connsiteX1020" fmla="*/ 3331546 w 4691512"/>
              <a:gd name="connsiteY1020" fmla="*/ 317019 h 2786219"/>
              <a:gd name="connsiteX1021" fmla="*/ 3331186 w 4691512"/>
              <a:gd name="connsiteY1021" fmla="*/ 309822 h 2786219"/>
              <a:gd name="connsiteX1022" fmla="*/ 3339107 w 4691512"/>
              <a:gd name="connsiteY1022" fmla="*/ 308022 h 2786219"/>
              <a:gd name="connsiteX1023" fmla="*/ 3359271 w 4691512"/>
              <a:gd name="connsiteY1023" fmla="*/ 312341 h 2786219"/>
              <a:gd name="connsiteX1024" fmla="*/ 3400678 w 4691512"/>
              <a:gd name="connsiteY1024" fmla="*/ 300105 h 2786219"/>
              <a:gd name="connsiteX1025" fmla="*/ 3432363 w 4691512"/>
              <a:gd name="connsiteY1025" fmla="*/ 302984 h 2786219"/>
              <a:gd name="connsiteX1026" fmla="*/ 3477371 w 4691512"/>
              <a:gd name="connsiteY1026" fmla="*/ 306583 h 2786219"/>
              <a:gd name="connsiteX1027" fmla="*/ 3488172 w 4691512"/>
              <a:gd name="connsiteY1027" fmla="*/ 290748 h 2786219"/>
              <a:gd name="connsiteX1028" fmla="*/ 3499334 w 4691512"/>
              <a:gd name="connsiteY1028" fmla="*/ 276712 h 2786219"/>
              <a:gd name="connsiteX1029" fmla="*/ 3528139 w 4691512"/>
              <a:gd name="connsiteY1029" fmla="*/ 274913 h 2786219"/>
              <a:gd name="connsiteX1030" fmla="*/ 3560905 w 4691512"/>
              <a:gd name="connsiteY1030" fmla="*/ 294706 h 2786219"/>
              <a:gd name="connsiteX1031" fmla="*/ 3574587 w 4691512"/>
              <a:gd name="connsiteY1031" fmla="*/ 317379 h 2786219"/>
              <a:gd name="connsiteX1032" fmla="*/ 3580708 w 4691512"/>
              <a:gd name="connsiteY1032" fmla="*/ 326016 h 2786219"/>
              <a:gd name="connsiteX1033" fmla="*/ 3621035 w 4691512"/>
              <a:gd name="connsiteY1033" fmla="*/ 350489 h 2786219"/>
              <a:gd name="connsiteX1034" fmla="*/ 3624996 w 4691512"/>
              <a:gd name="connsiteY1034" fmla="*/ 348689 h 2786219"/>
              <a:gd name="connsiteX1035" fmla="*/ 3625356 w 4691512"/>
              <a:gd name="connsiteY1035" fmla="*/ 330335 h 2786219"/>
              <a:gd name="connsiteX1036" fmla="*/ 3632917 w 4691512"/>
              <a:gd name="connsiteY1036" fmla="*/ 318819 h 2786219"/>
              <a:gd name="connsiteX1037" fmla="*/ 3670723 w 4691512"/>
              <a:gd name="connsiteY1037" fmla="*/ 311261 h 2786219"/>
              <a:gd name="connsiteX1038" fmla="*/ 3701689 w 4691512"/>
              <a:gd name="connsiteY1038" fmla="*/ 292547 h 2786219"/>
              <a:gd name="connsiteX1039" fmla="*/ 3688006 w 4691512"/>
              <a:gd name="connsiteY1039" fmla="*/ 267355 h 2786219"/>
              <a:gd name="connsiteX1040" fmla="*/ 3740215 w 4691512"/>
              <a:gd name="connsiteY1040" fmla="*/ 245762 h 2786219"/>
              <a:gd name="connsiteX1041" fmla="*/ 3758938 w 4691512"/>
              <a:gd name="connsiteY1041" fmla="*/ 254759 h 2786219"/>
              <a:gd name="connsiteX1042" fmla="*/ 3767220 w 4691512"/>
              <a:gd name="connsiteY1042" fmla="*/ 252600 h 2786219"/>
              <a:gd name="connsiteX1043" fmla="*/ 3774421 w 4691512"/>
              <a:gd name="connsiteY1043" fmla="*/ 242883 h 2786219"/>
              <a:gd name="connsiteX1044" fmla="*/ 3809707 w 4691512"/>
              <a:gd name="connsiteY1044" fmla="*/ 246122 h 2786219"/>
              <a:gd name="connsiteX1045" fmla="*/ 3832751 w 4691512"/>
              <a:gd name="connsiteY1045" fmla="*/ 259078 h 2786219"/>
              <a:gd name="connsiteX1046" fmla="*/ 3860836 w 4691512"/>
              <a:gd name="connsiteY1046" fmla="*/ 266635 h 2786219"/>
              <a:gd name="connsiteX1047" fmla="*/ 3872357 w 4691512"/>
              <a:gd name="connsiteY1047" fmla="*/ 265916 h 2786219"/>
              <a:gd name="connsiteX1048" fmla="*/ 3905483 w 4691512"/>
              <a:gd name="connsiteY1048" fmla="*/ 250081 h 2786219"/>
              <a:gd name="connsiteX1049" fmla="*/ 3970294 w 4691512"/>
              <a:gd name="connsiteY1049" fmla="*/ 273113 h 2786219"/>
              <a:gd name="connsiteX1050" fmla="*/ 3983616 w 4691512"/>
              <a:gd name="connsiteY1050" fmla="*/ 283550 h 2786219"/>
              <a:gd name="connsiteX1051" fmla="*/ 4008460 w 4691512"/>
              <a:gd name="connsiteY1051" fmla="*/ 292547 h 2786219"/>
              <a:gd name="connsiteX1052" fmla="*/ 4039066 w 4691512"/>
              <a:gd name="connsiteY1052" fmla="*/ 263037 h 2786219"/>
              <a:gd name="connsiteX1053" fmla="*/ 4067870 w 4691512"/>
              <a:gd name="connsiteY1053" fmla="*/ 253680 h 2786219"/>
              <a:gd name="connsiteX1054" fmla="*/ 4081193 w 4691512"/>
              <a:gd name="connsiteY1054" fmla="*/ 253680 h 2786219"/>
              <a:gd name="connsiteX1055" fmla="*/ 4107117 w 4691512"/>
              <a:gd name="connsiteY1055" fmla="*/ 267355 h 2786219"/>
              <a:gd name="connsiteX1056" fmla="*/ 4119719 w 4691512"/>
              <a:gd name="connsiteY1056" fmla="*/ 266635 h 2786219"/>
              <a:gd name="connsiteX1057" fmla="*/ 4117199 w 4691512"/>
              <a:gd name="connsiteY1057" fmla="*/ 253320 h 2786219"/>
              <a:gd name="connsiteX1058" fmla="*/ 4102436 w 4691512"/>
              <a:gd name="connsiteY1058" fmla="*/ 235326 h 2786219"/>
              <a:gd name="connsiteX1059" fmla="*/ 4108197 w 4691512"/>
              <a:gd name="connsiteY1059" fmla="*/ 219131 h 2786219"/>
              <a:gd name="connsiteX1060" fmla="*/ 4219456 w 4691512"/>
              <a:gd name="connsiteY1060" fmla="*/ 216611 h 2786219"/>
              <a:gd name="connsiteX1061" fmla="*/ 4238539 w 4691512"/>
              <a:gd name="connsiteY1061" fmla="*/ 219131 h 2786219"/>
              <a:gd name="connsiteX1062" fmla="*/ 4301910 w 4691512"/>
              <a:gd name="connsiteY1062" fmla="*/ 226328 h 2786219"/>
              <a:gd name="connsiteX1063" fmla="*/ 4317753 w 4691512"/>
              <a:gd name="connsiteY1063" fmla="*/ 236405 h 2786219"/>
              <a:gd name="connsiteX1064" fmla="*/ 4338276 w 4691512"/>
              <a:gd name="connsiteY1064" fmla="*/ 254040 h 2786219"/>
              <a:gd name="connsiteX1065" fmla="*/ 4341157 w 4691512"/>
              <a:gd name="connsiteY1065" fmla="*/ 251880 h 2786219"/>
              <a:gd name="connsiteX1066" fmla="*/ 4338996 w 4691512"/>
              <a:gd name="connsiteY1066" fmla="*/ 245402 h 2786219"/>
              <a:gd name="connsiteX1067" fmla="*/ 4336836 w 4691512"/>
              <a:gd name="connsiteY1067" fmla="*/ 229207 h 2786219"/>
              <a:gd name="connsiteX1068" fmla="*/ 4357720 w 4691512"/>
              <a:gd name="connsiteY1068" fmla="*/ 219491 h 2786219"/>
              <a:gd name="connsiteX1069" fmla="*/ 4386164 w 4691512"/>
              <a:gd name="connsiteY1069" fmla="*/ 234246 h 2786219"/>
              <a:gd name="connsiteX1070" fmla="*/ 4388325 w 4691512"/>
              <a:gd name="connsiteY1070" fmla="*/ 260517 h 2786219"/>
              <a:gd name="connsiteX1071" fmla="*/ 4390125 w 4691512"/>
              <a:gd name="connsiteY1071" fmla="*/ 278152 h 2786219"/>
              <a:gd name="connsiteX1072" fmla="*/ 4402007 w 4691512"/>
              <a:gd name="connsiteY1072" fmla="*/ 297945 h 2786219"/>
              <a:gd name="connsiteX1073" fmla="*/ 4392285 w 4691512"/>
              <a:gd name="connsiteY1073" fmla="*/ 317019 h 2786219"/>
              <a:gd name="connsiteX1074" fmla="*/ 4363120 w 4691512"/>
              <a:gd name="connsiteY1074" fmla="*/ 314500 h 2786219"/>
              <a:gd name="connsiteX1075" fmla="*/ 4347998 w 4691512"/>
              <a:gd name="connsiteY1075" fmla="*/ 316659 h 2786219"/>
              <a:gd name="connsiteX1076" fmla="*/ 4326394 w 4691512"/>
              <a:gd name="connsiteY1076" fmla="*/ 319539 h 2786219"/>
              <a:gd name="connsiteX1077" fmla="*/ 4317393 w 4691512"/>
              <a:gd name="connsiteY1077" fmla="*/ 318819 h 2786219"/>
              <a:gd name="connsiteX1078" fmla="*/ 4319553 w 4691512"/>
              <a:gd name="connsiteY1078" fmla="*/ 328536 h 2786219"/>
              <a:gd name="connsiteX1079" fmla="*/ 4336116 w 4691512"/>
              <a:gd name="connsiteY1079" fmla="*/ 354447 h 2786219"/>
              <a:gd name="connsiteX1080" fmla="*/ 4312352 w 4691512"/>
              <a:gd name="connsiteY1080" fmla="*/ 384678 h 2786219"/>
              <a:gd name="connsiteX1081" fmla="*/ 4301550 w 4691512"/>
              <a:gd name="connsiteY1081" fmla="*/ 390076 h 2786219"/>
              <a:gd name="connsiteX1082" fmla="*/ 4312352 w 4691512"/>
              <a:gd name="connsiteY1082" fmla="*/ 396914 h 2786219"/>
              <a:gd name="connsiteX1083" fmla="*/ 4351959 w 4691512"/>
              <a:gd name="connsiteY1083" fmla="*/ 418867 h 2786219"/>
              <a:gd name="connsiteX1084" fmla="*/ 4368521 w 4691512"/>
              <a:gd name="connsiteY1084" fmla="*/ 433262 h 2786219"/>
              <a:gd name="connsiteX1085" fmla="*/ 4380043 w 4691512"/>
              <a:gd name="connsiteY1085" fmla="*/ 442259 h 2786219"/>
              <a:gd name="connsiteX1086" fmla="*/ 4376443 w 4691512"/>
              <a:gd name="connsiteY1086" fmla="*/ 465652 h 2786219"/>
              <a:gd name="connsiteX1087" fmla="*/ 4330715 w 4691512"/>
              <a:gd name="connsiteY1087" fmla="*/ 539068 h 2786219"/>
              <a:gd name="connsiteX1088" fmla="*/ 4329995 w 4691512"/>
              <a:gd name="connsiteY1088" fmla="*/ 547705 h 2786219"/>
              <a:gd name="connsiteX1089" fmla="*/ 4304070 w 4691512"/>
              <a:gd name="connsiteY1089" fmla="*/ 567139 h 2786219"/>
              <a:gd name="connsiteX1090" fmla="*/ 4293269 w 4691512"/>
              <a:gd name="connsiteY1090" fmla="*/ 567499 h 2786219"/>
              <a:gd name="connsiteX1091" fmla="*/ 4253662 w 4691512"/>
              <a:gd name="connsiteY1091" fmla="*/ 593051 h 2786219"/>
              <a:gd name="connsiteX1092" fmla="*/ 4245020 w 4691512"/>
              <a:gd name="connsiteY1092" fmla="*/ 612845 h 2786219"/>
              <a:gd name="connsiteX1093" fmla="*/ 4253662 w 4691512"/>
              <a:gd name="connsiteY1093" fmla="*/ 657470 h 2786219"/>
              <a:gd name="connsiteX1094" fmla="*/ 4261223 w 4691512"/>
              <a:gd name="connsiteY1094" fmla="*/ 667907 h 2786219"/>
              <a:gd name="connsiteX1095" fmla="*/ 4286788 w 4691512"/>
              <a:gd name="connsiteY1095" fmla="*/ 717211 h 2786219"/>
              <a:gd name="connsiteX1096" fmla="*/ 4295069 w 4691512"/>
              <a:gd name="connsiteY1096" fmla="*/ 749601 h 2786219"/>
              <a:gd name="connsiteX1097" fmla="*/ 4297589 w 4691512"/>
              <a:gd name="connsiteY1097" fmla="*/ 761837 h 2786219"/>
              <a:gd name="connsiteX1098" fmla="*/ 4282107 w 4691512"/>
              <a:gd name="connsiteY1098" fmla="*/ 846770 h 2786219"/>
              <a:gd name="connsiteX1099" fmla="*/ 4282107 w 4691512"/>
              <a:gd name="connsiteY1099" fmla="*/ 850369 h 2786219"/>
              <a:gd name="connsiteX1100" fmla="*/ 4273825 w 4691512"/>
              <a:gd name="connsiteY1100" fmla="*/ 863684 h 2786219"/>
              <a:gd name="connsiteX1101" fmla="*/ 4261223 w 4691512"/>
              <a:gd name="connsiteY1101" fmla="*/ 856847 h 2786219"/>
              <a:gd name="connsiteX1102" fmla="*/ 4214775 w 4691512"/>
              <a:gd name="connsiteY1102" fmla="*/ 775153 h 2786219"/>
              <a:gd name="connsiteX1103" fmla="*/ 4210095 w 4691512"/>
              <a:gd name="connsiteY1103" fmla="*/ 763996 h 2786219"/>
              <a:gd name="connsiteX1104" fmla="*/ 4201453 w 4691512"/>
              <a:gd name="connsiteY1104" fmla="*/ 670066 h 2786219"/>
              <a:gd name="connsiteX1105" fmla="*/ 4210815 w 4691512"/>
              <a:gd name="connsiteY1105" fmla="*/ 611045 h 2786219"/>
              <a:gd name="connsiteX1106" fmla="*/ 4220176 w 4691512"/>
              <a:gd name="connsiteY1106" fmla="*/ 576136 h 2786219"/>
              <a:gd name="connsiteX1107" fmla="*/ 4218736 w 4691512"/>
              <a:gd name="connsiteY1107" fmla="*/ 554903 h 2786219"/>
              <a:gd name="connsiteX1108" fmla="*/ 4210095 w 4691512"/>
              <a:gd name="connsiteY1108" fmla="*/ 523233 h 2786219"/>
              <a:gd name="connsiteX1109" fmla="*/ 4202533 w 4691512"/>
              <a:gd name="connsiteY1109" fmla="*/ 514236 h 2786219"/>
              <a:gd name="connsiteX1110" fmla="*/ 4195692 w 4691512"/>
              <a:gd name="connsiteY1110" fmla="*/ 525033 h 2786219"/>
              <a:gd name="connsiteX1111" fmla="*/ 4196052 w 4691512"/>
              <a:gd name="connsiteY1111" fmla="*/ 557782 h 2786219"/>
              <a:gd name="connsiteX1112" fmla="*/ 4191731 w 4691512"/>
              <a:gd name="connsiteY1112" fmla="*/ 568939 h 2786219"/>
              <a:gd name="connsiteX1113" fmla="*/ 4173728 w 4691512"/>
              <a:gd name="connsiteY1113" fmla="*/ 569299 h 2786219"/>
              <a:gd name="connsiteX1114" fmla="*/ 4138802 w 4691512"/>
              <a:gd name="connsiteY1114" fmla="*/ 569658 h 2786219"/>
              <a:gd name="connsiteX1115" fmla="*/ 4125120 w 4691512"/>
              <a:gd name="connsiteY1115" fmla="*/ 629399 h 2786219"/>
              <a:gd name="connsiteX1116" fmla="*/ 4128001 w 4691512"/>
              <a:gd name="connsiteY1116" fmla="*/ 637317 h 2786219"/>
              <a:gd name="connsiteX1117" fmla="*/ 4124400 w 4691512"/>
              <a:gd name="connsiteY1117" fmla="*/ 654951 h 2786219"/>
              <a:gd name="connsiteX1118" fmla="*/ 4095595 w 4691512"/>
              <a:gd name="connsiteY1118" fmla="*/ 656031 h 2786219"/>
              <a:gd name="connsiteX1119" fmla="*/ 4061029 w 4691512"/>
              <a:gd name="connsiteY1119" fmla="*/ 655311 h 2786219"/>
              <a:gd name="connsiteX1120" fmla="*/ 4003780 w 4691512"/>
              <a:gd name="connsiteY1120" fmla="*/ 676904 h 2786219"/>
              <a:gd name="connsiteX1121" fmla="*/ 3975695 w 4691512"/>
              <a:gd name="connsiteY1121" fmla="*/ 705335 h 2786219"/>
              <a:gd name="connsiteX1122" fmla="*/ 3944370 w 4691512"/>
              <a:gd name="connsiteY1122" fmla="*/ 810781 h 2786219"/>
              <a:gd name="connsiteX1123" fmla="*/ 3949410 w 4691512"/>
              <a:gd name="connsiteY1123" fmla="*/ 823737 h 2786219"/>
              <a:gd name="connsiteX1124" fmla="*/ 3971374 w 4691512"/>
              <a:gd name="connsiteY1124" fmla="*/ 838852 h 2786219"/>
              <a:gd name="connsiteX1125" fmla="*/ 3990097 w 4691512"/>
              <a:gd name="connsiteY1125" fmla="*/ 839572 h 2786219"/>
              <a:gd name="connsiteX1126" fmla="*/ 4008820 w 4691512"/>
              <a:gd name="connsiteY1126" fmla="*/ 832374 h 2786219"/>
              <a:gd name="connsiteX1127" fmla="*/ 4038345 w 4691512"/>
              <a:gd name="connsiteY1127" fmla="*/ 853248 h 2786219"/>
              <a:gd name="connsiteX1128" fmla="*/ 4050588 w 4691512"/>
              <a:gd name="connsiteY1128" fmla="*/ 896794 h 2786219"/>
              <a:gd name="connsiteX1129" fmla="*/ 4057789 w 4691512"/>
              <a:gd name="connsiteY1129" fmla="*/ 926304 h 2786219"/>
              <a:gd name="connsiteX1130" fmla="*/ 4059229 w 4691512"/>
              <a:gd name="connsiteY1130" fmla="*/ 1018795 h 2786219"/>
              <a:gd name="connsiteX1131" fmla="*/ 4032224 w 4691512"/>
              <a:gd name="connsiteY1131" fmla="*/ 1090772 h 2786219"/>
              <a:gd name="connsiteX1132" fmla="*/ 4006300 w 4691512"/>
              <a:gd name="connsiteY1132" fmla="*/ 1106966 h 2786219"/>
              <a:gd name="connsiteX1133" fmla="*/ 3973895 w 4691512"/>
              <a:gd name="connsiteY1133" fmla="*/ 1132878 h 2786219"/>
              <a:gd name="connsiteX1134" fmla="*/ 3957332 w 4691512"/>
              <a:gd name="connsiteY1134" fmla="*/ 1180743 h 2786219"/>
              <a:gd name="connsiteX1135" fmla="*/ 3960212 w 4691512"/>
              <a:gd name="connsiteY1135" fmla="*/ 1199097 h 2786219"/>
              <a:gd name="connsiteX1136" fmla="*/ 3987577 w 4691512"/>
              <a:gd name="connsiteY1136" fmla="*/ 1236165 h 2786219"/>
              <a:gd name="connsiteX1137" fmla="*/ 3994058 w 4691512"/>
              <a:gd name="connsiteY1137" fmla="*/ 1267475 h 2786219"/>
              <a:gd name="connsiteX1138" fmla="*/ 3983616 w 4691512"/>
              <a:gd name="connsiteY1138" fmla="*/ 1281870 h 2786219"/>
              <a:gd name="connsiteX1139" fmla="*/ 3955171 w 4691512"/>
              <a:gd name="connsiteY1139" fmla="*/ 1265316 h 2786219"/>
              <a:gd name="connsiteX1140" fmla="*/ 3952651 w 4691512"/>
              <a:gd name="connsiteY1140" fmla="*/ 1249481 h 2786219"/>
              <a:gd name="connsiteX1141" fmla="*/ 3935008 w 4691512"/>
              <a:gd name="connsiteY1141" fmla="*/ 1227168 h 2786219"/>
              <a:gd name="connsiteX1142" fmla="*/ 3921686 w 4691512"/>
              <a:gd name="connsiteY1142" fmla="*/ 1208094 h 2786219"/>
              <a:gd name="connsiteX1143" fmla="*/ 3895761 w 4691512"/>
              <a:gd name="connsiteY1143" fmla="*/ 1191179 h 2786219"/>
              <a:gd name="connsiteX1144" fmla="*/ 3885320 w 4691512"/>
              <a:gd name="connsiteY1144" fmla="*/ 1194778 h 2786219"/>
              <a:gd name="connsiteX1145" fmla="*/ 3868037 w 4691512"/>
              <a:gd name="connsiteY1145" fmla="*/ 1180743 h 2786219"/>
              <a:gd name="connsiteX1146" fmla="*/ 3863716 w 4691512"/>
              <a:gd name="connsiteY1146" fmla="*/ 1171026 h 2786219"/>
              <a:gd name="connsiteX1147" fmla="*/ 3852914 w 4691512"/>
              <a:gd name="connsiteY1147" fmla="*/ 1173185 h 2786219"/>
              <a:gd name="connsiteX1148" fmla="*/ 3819789 w 4691512"/>
              <a:gd name="connsiteY1148" fmla="*/ 1210973 h 2786219"/>
              <a:gd name="connsiteX1149" fmla="*/ 3819429 w 4691512"/>
              <a:gd name="connsiteY1149" fmla="*/ 1220690 h 2786219"/>
              <a:gd name="connsiteX1150" fmla="*/ 3855435 w 4691512"/>
              <a:gd name="connsiteY1150" fmla="*/ 1235445 h 2786219"/>
              <a:gd name="connsiteX1151" fmla="*/ 3889640 w 4691512"/>
              <a:gd name="connsiteY1151" fmla="*/ 1242643 h 2786219"/>
              <a:gd name="connsiteX1152" fmla="*/ 3873798 w 4691512"/>
              <a:gd name="connsiteY1152" fmla="*/ 1255959 h 2786219"/>
              <a:gd name="connsiteX1153" fmla="*/ 3869117 w 4691512"/>
              <a:gd name="connsiteY1153" fmla="*/ 1301664 h 2786219"/>
              <a:gd name="connsiteX1154" fmla="*/ 3891441 w 4691512"/>
              <a:gd name="connsiteY1154" fmla="*/ 1333334 h 2786219"/>
              <a:gd name="connsiteX1155" fmla="*/ 3896842 w 4691512"/>
              <a:gd name="connsiteY1155" fmla="*/ 1370762 h 2786219"/>
              <a:gd name="connsiteX1156" fmla="*/ 3897562 w 4691512"/>
              <a:gd name="connsiteY1156" fmla="*/ 1376160 h 2786219"/>
              <a:gd name="connsiteX1157" fmla="*/ 3901882 w 4691512"/>
              <a:gd name="connsiteY1157" fmla="*/ 1416467 h 2786219"/>
              <a:gd name="connsiteX1158" fmla="*/ 3872718 w 4691512"/>
              <a:gd name="connsiteY1158" fmla="*/ 1479087 h 2786219"/>
              <a:gd name="connsiteX1159" fmla="*/ 3821229 w 4691512"/>
              <a:gd name="connsiteY1159" fmla="*/ 1515076 h 2786219"/>
              <a:gd name="connsiteX1160" fmla="*/ 3766139 w 4691512"/>
              <a:gd name="connsiteY1160" fmla="*/ 1540987 h 2786219"/>
              <a:gd name="connsiteX1161" fmla="*/ 3750657 w 4691512"/>
              <a:gd name="connsiteY1161" fmla="*/ 1541347 h 2786219"/>
              <a:gd name="connsiteX1162" fmla="*/ 3726893 w 4691512"/>
              <a:gd name="connsiteY1162" fmla="*/ 1538828 h 2786219"/>
              <a:gd name="connsiteX1163" fmla="*/ 3707089 w 4691512"/>
              <a:gd name="connsiteY1163" fmla="*/ 1565820 h 2786219"/>
              <a:gd name="connsiteX1164" fmla="*/ 3724372 w 4691512"/>
              <a:gd name="connsiteY1164" fmla="*/ 1605047 h 2786219"/>
              <a:gd name="connsiteX1165" fmla="*/ 3750657 w 4691512"/>
              <a:gd name="connsiteY1165" fmla="*/ 1648953 h 2786219"/>
              <a:gd name="connsiteX1166" fmla="*/ 3735174 w 4691512"/>
              <a:gd name="connsiteY1166" fmla="*/ 1709773 h 2786219"/>
              <a:gd name="connsiteX1167" fmla="*/ 3704209 w 4691512"/>
              <a:gd name="connsiteY1167" fmla="*/ 1734605 h 2786219"/>
              <a:gd name="connsiteX1168" fmla="*/ 3637958 w 4691512"/>
              <a:gd name="connsiteY1168" fmla="*/ 1673785 h 2786219"/>
              <a:gd name="connsiteX1169" fmla="*/ 3623915 w 4691512"/>
              <a:gd name="connsiteY1169" fmla="*/ 1678463 h 2786219"/>
              <a:gd name="connsiteX1170" fmla="*/ 3618154 w 4691512"/>
              <a:gd name="connsiteY1170" fmla="*/ 1719490 h 2786219"/>
              <a:gd name="connsiteX1171" fmla="*/ 3635797 w 4691512"/>
              <a:gd name="connsiteY1171" fmla="*/ 1753679 h 2786219"/>
              <a:gd name="connsiteX1172" fmla="*/ 3653080 w 4691512"/>
              <a:gd name="connsiteY1172" fmla="*/ 1772393 h 2786219"/>
              <a:gd name="connsiteX1173" fmla="*/ 3685126 w 4691512"/>
              <a:gd name="connsiteY1173" fmla="*/ 1828535 h 2786219"/>
              <a:gd name="connsiteX1174" fmla="*/ 3684766 w 4691512"/>
              <a:gd name="connsiteY1174" fmla="*/ 1846890 h 2786219"/>
              <a:gd name="connsiteX1175" fmla="*/ 3664962 w 4691512"/>
              <a:gd name="connsiteY1175" fmla="*/ 1839332 h 2786219"/>
              <a:gd name="connsiteX1176" fmla="*/ 3636878 w 4691512"/>
              <a:gd name="connsiteY1176" fmla="*/ 1799025 h 2786219"/>
              <a:gd name="connsiteX1177" fmla="*/ 3611313 w 4691512"/>
              <a:gd name="connsiteY1177" fmla="*/ 1752240 h 2786219"/>
              <a:gd name="connsiteX1178" fmla="*/ 3603752 w 4691512"/>
              <a:gd name="connsiteY1178" fmla="*/ 1727408 h 2786219"/>
              <a:gd name="connsiteX1179" fmla="*/ 3580348 w 4691512"/>
              <a:gd name="connsiteY1179" fmla="*/ 1621602 h 2786219"/>
              <a:gd name="connsiteX1180" fmla="*/ 3575307 w 4691512"/>
              <a:gd name="connsiteY1180" fmla="*/ 1612964 h 2786219"/>
              <a:gd name="connsiteX1181" fmla="*/ 3547582 w 4691512"/>
              <a:gd name="connsiteY1181" fmla="*/ 1623041 h 2786219"/>
              <a:gd name="connsiteX1182" fmla="*/ 3534980 w 4691512"/>
              <a:gd name="connsiteY1182" fmla="*/ 1613324 h 2786219"/>
              <a:gd name="connsiteX1183" fmla="*/ 3507616 w 4691512"/>
              <a:gd name="connsiteY1183" fmla="*/ 1556103 h 2786219"/>
              <a:gd name="connsiteX1184" fmla="*/ 3487092 w 4691512"/>
              <a:gd name="connsiteY1184" fmla="*/ 1528751 h 2786219"/>
              <a:gd name="connsiteX1185" fmla="*/ 3467649 w 4691512"/>
              <a:gd name="connsiteY1185" fmla="*/ 1524073 h 2786219"/>
              <a:gd name="connsiteX1186" fmla="*/ 3443165 w 4691512"/>
              <a:gd name="connsiteY1186" fmla="*/ 1533790 h 2786219"/>
              <a:gd name="connsiteX1187" fmla="*/ 3421201 w 4691512"/>
              <a:gd name="connsiteY1187" fmla="*/ 1547465 h 2786219"/>
              <a:gd name="connsiteX1188" fmla="*/ 3341268 w 4691512"/>
              <a:gd name="connsiteY1188" fmla="*/ 1628439 h 2786219"/>
              <a:gd name="connsiteX1189" fmla="*/ 3330826 w 4691512"/>
              <a:gd name="connsiteY1189" fmla="*/ 1650392 h 2786219"/>
              <a:gd name="connsiteX1190" fmla="*/ 3324705 w 4691512"/>
              <a:gd name="connsiteY1190" fmla="*/ 1711213 h 2786219"/>
              <a:gd name="connsiteX1191" fmla="*/ 3300941 w 4691512"/>
              <a:gd name="connsiteY1191" fmla="*/ 1742883 h 2786219"/>
              <a:gd name="connsiteX1192" fmla="*/ 3278977 w 4691512"/>
              <a:gd name="connsiteY1192" fmla="*/ 1732086 h 2786219"/>
              <a:gd name="connsiteX1193" fmla="*/ 3229289 w 4691512"/>
              <a:gd name="connsiteY1193" fmla="*/ 1624121 h 2786219"/>
              <a:gd name="connsiteX1194" fmla="*/ 3210926 w 4691512"/>
              <a:gd name="connsiteY1194" fmla="*/ 1550704 h 2786219"/>
              <a:gd name="connsiteX1195" fmla="*/ 3208405 w 4691512"/>
              <a:gd name="connsiteY1195" fmla="*/ 1533790 h 2786219"/>
              <a:gd name="connsiteX1196" fmla="*/ 3197243 w 4691512"/>
              <a:gd name="connsiteY1196" fmla="*/ 1544946 h 2786219"/>
              <a:gd name="connsiteX1197" fmla="*/ 3179240 w 4691512"/>
              <a:gd name="connsiteY1197" fmla="*/ 1550704 h 2786219"/>
              <a:gd name="connsiteX1198" fmla="*/ 3165558 w 4691512"/>
              <a:gd name="connsiteY1198" fmla="*/ 1533070 h 2786219"/>
              <a:gd name="connsiteX1199" fmla="*/ 3155476 w 4691512"/>
              <a:gd name="connsiteY1199" fmla="*/ 1516875 h 2786219"/>
              <a:gd name="connsiteX1200" fmla="*/ 3121630 w 4691512"/>
              <a:gd name="connsiteY1200" fmla="*/ 1490604 h 2786219"/>
              <a:gd name="connsiteX1201" fmla="*/ 3099667 w 4691512"/>
              <a:gd name="connsiteY1201" fmla="*/ 1482326 h 2786219"/>
              <a:gd name="connsiteX1202" fmla="*/ 3001730 w 4691512"/>
              <a:gd name="connsiteY1202" fmla="*/ 1478727 h 2786219"/>
              <a:gd name="connsiteX1203" fmla="*/ 2972925 w 4691512"/>
              <a:gd name="connsiteY1203" fmla="*/ 1463252 h 2786219"/>
              <a:gd name="connsiteX1204" fmla="*/ 2954922 w 4691512"/>
              <a:gd name="connsiteY1204" fmla="*/ 1457494 h 2786219"/>
              <a:gd name="connsiteX1205" fmla="*/ 2880750 w 4691512"/>
              <a:gd name="connsiteY1205" fmla="*/ 1427984 h 2786219"/>
              <a:gd name="connsiteX1206" fmla="*/ 2871748 w 4691512"/>
              <a:gd name="connsiteY1206" fmla="*/ 1415028 h 2786219"/>
              <a:gd name="connsiteX1207" fmla="*/ 2847624 w 4691512"/>
              <a:gd name="connsiteY1207" fmla="*/ 1412509 h 2786219"/>
              <a:gd name="connsiteX1208" fmla="*/ 2847984 w 4691512"/>
              <a:gd name="connsiteY1208" fmla="*/ 1431223 h 2786219"/>
              <a:gd name="connsiteX1209" fmla="*/ 2877509 w 4691512"/>
              <a:gd name="connsiteY1209" fmla="*/ 1472969 h 2786219"/>
              <a:gd name="connsiteX1210" fmla="*/ 2901273 w 4691512"/>
              <a:gd name="connsiteY1210" fmla="*/ 1497082 h 2786219"/>
              <a:gd name="connsiteX1211" fmla="*/ 2938719 w 4691512"/>
              <a:gd name="connsiteY1211" fmla="*/ 1493123 h 2786219"/>
              <a:gd name="connsiteX1212" fmla="*/ 2941240 w 4691512"/>
              <a:gd name="connsiteY1212" fmla="*/ 1490604 h 2786219"/>
              <a:gd name="connsiteX1213" fmla="*/ 2972925 w 4691512"/>
              <a:gd name="connsiteY1213" fmla="*/ 1493483 h 2786219"/>
              <a:gd name="connsiteX1214" fmla="*/ 2990208 w 4691512"/>
              <a:gd name="connsiteY1214" fmla="*/ 1505719 h 2786219"/>
              <a:gd name="connsiteX1215" fmla="*/ 3006051 w 4691512"/>
              <a:gd name="connsiteY1215" fmla="*/ 1515076 h 2786219"/>
              <a:gd name="connsiteX1216" fmla="*/ 3010732 w 4691512"/>
              <a:gd name="connsiteY1216" fmla="*/ 1541707 h 2786219"/>
              <a:gd name="connsiteX1217" fmla="*/ 2928998 w 4691512"/>
              <a:gd name="connsiteY1217" fmla="*/ 1620882 h 2786219"/>
              <a:gd name="connsiteX1218" fmla="*/ 2922157 w 4691512"/>
              <a:gd name="connsiteY1218" fmla="*/ 1624121 h 2786219"/>
              <a:gd name="connsiteX1219" fmla="*/ 2818099 w 4691512"/>
              <a:gd name="connsiteY1219" fmla="*/ 1672705 h 2786219"/>
              <a:gd name="connsiteX1220" fmla="*/ 2785694 w 4691512"/>
              <a:gd name="connsiteY1220" fmla="*/ 1666947 h 2786219"/>
              <a:gd name="connsiteX1221" fmla="*/ 2778492 w 4691512"/>
              <a:gd name="connsiteY1221" fmla="*/ 1647873 h 2786219"/>
              <a:gd name="connsiteX1222" fmla="*/ 2741406 w 4691512"/>
              <a:gd name="connsiteY1222" fmla="*/ 1576616 h 2786219"/>
              <a:gd name="connsiteX1223" fmla="*/ 2723403 w 4691512"/>
              <a:gd name="connsiteY1223" fmla="*/ 1550344 h 2786219"/>
              <a:gd name="connsiteX1224" fmla="*/ 2652831 w 4691512"/>
              <a:gd name="connsiteY1224" fmla="*/ 1438780 h 2786219"/>
              <a:gd name="connsiteX1225" fmla="*/ 2649591 w 4691512"/>
              <a:gd name="connsiteY1225" fmla="*/ 1435181 h 2786219"/>
              <a:gd name="connsiteX1226" fmla="*/ 2630867 w 4691512"/>
              <a:gd name="connsiteY1226" fmla="*/ 1442739 h 2786219"/>
              <a:gd name="connsiteX1227" fmla="*/ 2648150 w 4691512"/>
              <a:gd name="connsiteY1227" fmla="*/ 1476568 h 2786219"/>
              <a:gd name="connsiteX1228" fmla="*/ 2682356 w 4691512"/>
              <a:gd name="connsiteY1228" fmla="*/ 1537029 h 2786219"/>
              <a:gd name="connsiteX1229" fmla="*/ 2699279 w 4691512"/>
              <a:gd name="connsiteY1229" fmla="*/ 1579855 h 2786219"/>
              <a:gd name="connsiteX1230" fmla="*/ 2729884 w 4691512"/>
              <a:gd name="connsiteY1230" fmla="*/ 1633838 h 2786219"/>
              <a:gd name="connsiteX1231" fmla="*/ 2741406 w 4691512"/>
              <a:gd name="connsiteY1231" fmla="*/ 1643195 h 2786219"/>
              <a:gd name="connsiteX1232" fmla="*/ 2777772 w 4691512"/>
              <a:gd name="connsiteY1232" fmla="*/ 1675584 h 2786219"/>
              <a:gd name="connsiteX1233" fmla="*/ 2783533 w 4691512"/>
              <a:gd name="connsiteY1233" fmla="*/ 1684581 h 2786219"/>
              <a:gd name="connsiteX1234" fmla="*/ 2825300 w 4691512"/>
              <a:gd name="connsiteY1234" fmla="*/ 1709414 h 2786219"/>
              <a:gd name="connsiteX1235" fmla="*/ 2883990 w 4691512"/>
              <a:gd name="connsiteY1235" fmla="*/ 1697177 h 2786219"/>
              <a:gd name="connsiteX1236" fmla="*/ 2901273 w 4691512"/>
              <a:gd name="connsiteY1236" fmla="*/ 1713372 h 2786219"/>
              <a:gd name="connsiteX1237" fmla="*/ 2872468 w 4691512"/>
              <a:gd name="connsiteY1237" fmla="*/ 1776352 h 2786219"/>
              <a:gd name="connsiteX1238" fmla="*/ 2777412 w 4691512"/>
              <a:gd name="connsiteY1238" fmla="*/ 1879639 h 2786219"/>
              <a:gd name="connsiteX1239" fmla="*/ 2740686 w 4691512"/>
              <a:gd name="connsiteY1239" fmla="*/ 1918866 h 2786219"/>
              <a:gd name="connsiteX1240" fmla="*/ 2729884 w 4691512"/>
              <a:gd name="connsiteY1240" fmla="*/ 1991203 h 2786219"/>
              <a:gd name="connsiteX1241" fmla="*/ 2741766 w 4691512"/>
              <a:gd name="connsiteY1241" fmla="*/ 2085133 h 2786219"/>
              <a:gd name="connsiteX1242" fmla="*/ 2737445 w 4691512"/>
              <a:gd name="connsiteY1242" fmla="*/ 2098089 h 2786219"/>
              <a:gd name="connsiteX1243" fmla="*/ 2696038 w 4691512"/>
              <a:gd name="connsiteY1243" fmla="*/ 2134437 h 2786219"/>
              <a:gd name="connsiteX1244" fmla="*/ 2684156 w 4691512"/>
              <a:gd name="connsiteY1244" fmla="*/ 2143075 h 2786219"/>
              <a:gd name="connsiteX1245" fmla="*/ 2657872 w 4691512"/>
              <a:gd name="connsiteY1245" fmla="*/ 2205335 h 2786219"/>
              <a:gd name="connsiteX1246" fmla="*/ 2636268 w 4691512"/>
              <a:gd name="connsiteY1246" fmla="*/ 2246362 h 2786219"/>
              <a:gd name="connsiteX1247" fmla="*/ 2616465 w 4691512"/>
              <a:gd name="connsiteY1247" fmla="*/ 2270474 h 2786219"/>
              <a:gd name="connsiteX1248" fmla="*/ 2584419 w 4691512"/>
              <a:gd name="connsiteY1248" fmla="*/ 2330215 h 2786219"/>
              <a:gd name="connsiteX1249" fmla="*/ 2526450 w 4691512"/>
              <a:gd name="connsiteY1249" fmla="*/ 2381678 h 2786219"/>
              <a:gd name="connsiteX1250" fmla="*/ 2480722 w 4691512"/>
              <a:gd name="connsiteY1250" fmla="*/ 2393195 h 2786219"/>
              <a:gd name="connsiteX1251" fmla="*/ 2434634 w 4691512"/>
              <a:gd name="connsiteY1251" fmla="*/ 2400032 h 2786219"/>
              <a:gd name="connsiteX1252" fmla="*/ 2401509 w 4691512"/>
              <a:gd name="connsiteY1252" fmla="*/ 2377360 h 2786219"/>
              <a:gd name="connsiteX1253" fmla="*/ 2368023 w 4691512"/>
              <a:gd name="connsiteY1253" fmla="*/ 2286309 h 2786219"/>
              <a:gd name="connsiteX1254" fmla="*/ 2354701 w 4691512"/>
              <a:gd name="connsiteY1254" fmla="*/ 2238084 h 2786219"/>
              <a:gd name="connsiteX1255" fmla="*/ 2328056 w 4691512"/>
              <a:gd name="connsiteY1255" fmla="*/ 2159989 h 2786219"/>
              <a:gd name="connsiteX1256" fmla="*/ 2329496 w 4691512"/>
              <a:gd name="connsiteY1256" fmla="*/ 2072537 h 2786219"/>
              <a:gd name="connsiteX1257" fmla="*/ 2337778 w 4691512"/>
              <a:gd name="connsiteY1257" fmla="*/ 1992283 h 2786219"/>
              <a:gd name="connsiteX1258" fmla="*/ 2293850 w 4691512"/>
              <a:gd name="connsiteY1258" fmla="*/ 1911669 h 2786219"/>
              <a:gd name="connsiteX1259" fmla="*/ 2284849 w 4691512"/>
              <a:gd name="connsiteY1259" fmla="*/ 1862724 h 2786219"/>
              <a:gd name="connsiteX1260" fmla="*/ 2285569 w 4691512"/>
              <a:gd name="connsiteY1260" fmla="*/ 1814140 h 2786219"/>
              <a:gd name="connsiteX1261" fmla="*/ 2264685 w 4691512"/>
              <a:gd name="connsiteY1261" fmla="*/ 1803343 h 2786219"/>
              <a:gd name="connsiteX1262" fmla="*/ 2221838 w 4691512"/>
              <a:gd name="connsiteY1262" fmla="*/ 1788588 h 2786219"/>
              <a:gd name="connsiteX1263" fmla="*/ 2177551 w 4691512"/>
              <a:gd name="connsiteY1263" fmla="*/ 1778511 h 2786219"/>
              <a:gd name="connsiteX1264" fmla="*/ 2147305 w 4691512"/>
              <a:gd name="connsiteY1264" fmla="*/ 1788228 h 2786219"/>
              <a:gd name="connsiteX1265" fmla="*/ 2116340 w 4691512"/>
              <a:gd name="connsiteY1265" fmla="*/ 1793986 h 2786219"/>
              <a:gd name="connsiteX1266" fmla="*/ 2048289 w 4691512"/>
              <a:gd name="connsiteY1266" fmla="*/ 1800105 h 2786219"/>
              <a:gd name="connsiteX1267" fmla="*/ 2023805 w 4691512"/>
              <a:gd name="connsiteY1267" fmla="*/ 1795066 h 2786219"/>
              <a:gd name="connsiteX1268" fmla="*/ 1976277 w 4691512"/>
              <a:gd name="connsiteY1268" fmla="*/ 1762676 h 2786219"/>
              <a:gd name="connsiteX1269" fmla="*/ 1968355 w 4691512"/>
              <a:gd name="connsiteY1269" fmla="*/ 1753679 h 2786219"/>
              <a:gd name="connsiteX1270" fmla="*/ 1922627 w 4691512"/>
              <a:gd name="connsiteY1270" fmla="*/ 1693579 h 2786219"/>
              <a:gd name="connsiteX1271" fmla="*/ 1907865 w 4691512"/>
              <a:gd name="connsiteY1271" fmla="*/ 1624481 h 2786219"/>
              <a:gd name="connsiteX1272" fmla="*/ 1908945 w 4691512"/>
              <a:gd name="connsiteY1272" fmla="*/ 1555023 h 2786219"/>
              <a:gd name="connsiteX1273" fmla="*/ 1911826 w 4691512"/>
              <a:gd name="connsiteY1273" fmla="*/ 1529111 h 2786219"/>
              <a:gd name="connsiteX1274" fmla="*/ 1971236 w 4691512"/>
              <a:gd name="connsiteY1274" fmla="*/ 1448137 h 2786219"/>
              <a:gd name="connsiteX1275" fmla="*/ 2019484 w 4691512"/>
              <a:gd name="connsiteY1275" fmla="*/ 1378679 h 2786219"/>
              <a:gd name="connsiteX1276" fmla="*/ 2039647 w 4691512"/>
              <a:gd name="connsiteY1276" fmla="*/ 1355287 h 2786219"/>
              <a:gd name="connsiteX1277" fmla="*/ 2061251 w 4691512"/>
              <a:gd name="connsiteY1277" fmla="*/ 1334414 h 2786219"/>
              <a:gd name="connsiteX1278" fmla="*/ 2088616 w 4691512"/>
              <a:gd name="connsiteY1278" fmla="*/ 1324337 h 2786219"/>
              <a:gd name="connsiteX1279" fmla="*/ 2143705 w 4691512"/>
              <a:gd name="connsiteY1279" fmla="*/ 1317139 h 2786219"/>
              <a:gd name="connsiteX1280" fmla="*/ 2200955 w 4691512"/>
              <a:gd name="connsiteY1280" fmla="*/ 1301664 h 2786219"/>
              <a:gd name="connsiteX1281" fmla="*/ 2269366 w 4691512"/>
              <a:gd name="connsiteY1281" fmla="*/ 1296626 h 2786219"/>
              <a:gd name="connsiteX1282" fmla="*/ 2298171 w 4691512"/>
              <a:gd name="connsiteY1282" fmla="*/ 1330095 h 2786219"/>
              <a:gd name="connsiteX1283" fmla="*/ 2317614 w 4691512"/>
              <a:gd name="connsiteY1283" fmla="*/ 1360325 h 2786219"/>
              <a:gd name="connsiteX1284" fmla="*/ 2351460 w 4691512"/>
              <a:gd name="connsiteY1284" fmla="*/ 1370042 h 2786219"/>
              <a:gd name="connsiteX1285" fmla="*/ 2361182 w 4691512"/>
              <a:gd name="connsiteY1285" fmla="*/ 1375081 h 2786219"/>
              <a:gd name="connsiteX1286" fmla="*/ 2408710 w 4691512"/>
              <a:gd name="connsiteY1286" fmla="*/ 1401352 h 2786219"/>
              <a:gd name="connsiteX1287" fmla="*/ 2430313 w 4691512"/>
              <a:gd name="connsiteY1287" fmla="*/ 1389476 h 2786219"/>
              <a:gd name="connsiteX1288" fmla="*/ 2469560 w 4691512"/>
              <a:gd name="connsiteY1288" fmla="*/ 1367883 h 2786219"/>
              <a:gd name="connsiteX1289" fmla="*/ 2550934 w 4691512"/>
              <a:gd name="connsiteY1289" fmla="*/ 1390196 h 2786219"/>
              <a:gd name="connsiteX1290" fmla="*/ 2572537 w 4691512"/>
              <a:gd name="connsiteY1290" fmla="*/ 1389836 h 2786219"/>
              <a:gd name="connsiteX1291" fmla="*/ 2612864 w 4691512"/>
              <a:gd name="connsiteY1291" fmla="*/ 1388396 h 2786219"/>
              <a:gd name="connsiteX1292" fmla="*/ 2638789 w 4691512"/>
              <a:gd name="connsiteY1292" fmla="*/ 1374721 h 2786219"/>
              <a:gd name="connsiteX1293" fmla="*/ 2653911 w 4691512"/>
              <a:gd name="connsiteY1293" fmla="*/ 1313540 h 2786219"/>
              <a:gd name="connsiteX1294" fmla="*/ 2637708 w 4691512"/>
              <a:gd name="connsiteY1294" fmla="*/ 1301304 h 2786219"/>
              <a:gd name="connsiteX1295" fmla="*/ 2564976 w 4691512"/>
              <a:gd name="connsiteY1295" fmla="*/ 1307062 h 2786219"/>
              <a:gd name="connsiteX1296" fmla="*/ 2525369 w 4691512"/>
              <a:gd name="connsiteY1296" fmla="*/ 1277552 h 2786219"/>
              <a:gd name="connsiteX1297" fmla="*/ 2517088 w 4691512"/>
              <a:gd name="connsiteY1297" fmla="*/ 1249481 h 2786219"/>
              <a:gd name="connsiteX1298" fmla="*/ 2520689 w 4691512"/>
              <a:gd name="connsiteY1298" fmla="*/ 1237605 h 2786219"/>
              <a:gd name="connsiteX1299" fmla="*/ 2560655 w 4691512"/>
              <a:gd name="connsiteY1299" fmla="*/ 1221410 h 2786219"/>
              <a:gd name="connsiteX1300" fmla="*/ 2603143 w 4691512"/>
              <a:gd name="connsiteY1300" fmla="*/ 1207014 h 2786219"/>
              <a:gd name="connsiteX1301" fmla="*/ 2641309 w 4691512"/>
              <a:gd name="connsiteY1301" fmla="*/ 1208454 h 2786219"/>
              <a:gd name="connsiteX1302" fmla="*/ 2666513 w 4691512"/>
              <a:gd name="connsiteY1302" fmla="*/ 1217091 h 2786219"/>
              <a:gd name="connsiteX1303" fmla="*/ 2713321 w 4691512"/>
              <a:gd name="connsiteY1303" fmla="*/ 1214212 h 2786219"/>
              <a:gd name="connsiteX1304" fmla="*/ 2716922 w 4691512"/>
              <a:gd name="connsiteY1304" fmla="*/ 1197298 h 2786219"/>
              <a:gd name="connsiteX1305" fmla="*/ 2690277 w 4691512"/>
              <a:gd name="connsiteY1305" fmla="*/ 1172106 h 2786219"/>
              <a:gd name="connsiteX1306" fmla="*/ 2660032 w 4691512"/>
              <a:gd name="connsiteY1306" fmla="*/ 1146914 h 2786219"/>
              <a:gd name="connsiteX1307" fmla="*/ 2668674 w 4691512"/>
              <a:gd name="connsiteY1307" fmla="*/ 1108766 h 2786219"/>
              <a:gd name="connsiteX1308" fmla="*/ 2651031 w 4691512"/>
              <a:gd name="connsiteY1308" fmla="*/ 1111645 h 2786219"/>
              <a:gd name="connsiteX1309" fmla="*/ 2600982 w 4691512"/>
              <a:gd name="connsiteY1309" fmla="*/ 1127480 h 2786219"/>
              <a:gd name="connsiteX1310" fmla="*/ 2581539 w 4691512"/>
              <a:gd name="connsiteY1310" fmla="*/ 1123521 h 2786219"/>
              <a:gd name="connsiteX1311" fmla="*/ 2566056 w 4691512"/>
              <a:gd name="connsiteY1311" fmla="*/ 1126400 h 2786219"/>
              <a:gd name="connsiteX1312" fmla="*/ 2532931 w 4691512"/>
              <a:gd name="connsiteY1312" fmla="*/ 1188300 h 2786219"/>
              <a:gd name="connsiteX1313" fmla="*/ 2537251 w 4691512"/>
              <a:gd name="connsiteY1313" fmla="*/ 1207734 h 2786219"/>
              <a:gd name="connsiteX1314" fmla="*/ 2527530 w 4691512"/>
              <a:gd name="connsiteY1314" fmla="*/ 1227888 h 2786219"/>
              <a:gd name="connsiteX1315" fmla="*/ 2508087 w 4691512"/>
              <a:gd name="connsiteY1315" fmla="*/ 1229687 h 2786219"/>
              <a:gd name="connsiteX1316" fmla="*/ 2474241 w 4691512"/>
              <a:gd name="connsiteY1316" fmla="*/ 1234726 h 2786219"/>
              <a:gd name="connsiteX1317" fmla="*/ 2465239 w 4691512"/>
              <a:gd name="connsiteY1317" fmla="*/ 1252000 h 2786219"/>
              <a:gd name="connsiteX1318" fmla="*/ 2469920 w 4691512"/>
              <a:gd name="connsiteY1318" fmla="*/ 1263156 h 2786219"/>
              <a:gd name="connsiteX1319" fmla="*/ 2469200 w 4691512"/>
              <a:gd name="connsiteY1319" fmla="*/ 1288348 h 2786219"/>
              <a:gd name="connsiteX1320" fmla="*/ 2460919 w 4691512"/>
              <a:gd name="connsiteY1320" fmla="*/ 1295906 h 2786219"/>
              <a:gd name="connsiteX1321" fmla="*/ 2449397 w 4691512"/>
              <a:gd name="connsiteY1321" fmla="*/ 1284749 h 2786219"/>
              <a:gd name="connsiteX1322" fmla="*/ 2440755 w 4691512"/>
              <a:gd name="connsiteY1322" fmla="*/ 1268915 h 2786219"/>
              <a:gd name="connsiteX1323" fmla="*/ 2415911 w 4691512"/>
              <a:gd name="connsiteY1323" fmla="*/ 1228967 h 2786219"/>
              <a:gd name="connsiteX1324" fmla="*/ 2386026 w 4691512"/>
              <a:gd name="connsiteY1324" fmla="*/ 1190460 h 2786219"/>
              <a:gd name="connsiteX1325" fmla="*/ 2351100 w 4691512"/>
              <a:gd name="connsiteY1325" fmla="*/ 1161669 h 2786219"/>
              <a:gd name="connsiteX1326" fmla="*/ 2329496 w 4691512"/>
              <a:gd name="connsiteY1326" fmla="*/ 1147993 h 2786219"/>
              <a:gd name="connsiteX1327" fmla="*/ 2318334 w 4691512"/>
              <a:gd name="connsiteY1327" fmla="*/ 1150153 h 2786219"/>
              <a:gd name="connsiteX1328" fmla="*/ 2317974 w 4691512"/>
              <a:gd name="connsiteY1328" fmla="*/ 1162029 h 2786219"/>
              <a:gd name="connsiteX1329" fmla="*/ 2368023 w 4691512"/>
              <a:gd name="connsiteY1329" fmla="*/ 1214572 h 2786219"/>
              <a:gd name="connsiteX1330" fmla="*/ 2399348 w 4691512"/>
              <a:gd name="connsiteY1330" fmla="*/ 1236885 h 2786219"/>
              <a:gd name="connsiteX1331" fmla="*/ 2379905 w 4691512"/>
              <a:gd name="connsiteY1331" fmla="*/ 1258478 h 2786219"/>
              <a:gd name="connsiteX1332" fmla="*/ 2371623 w 4691512"/>
              <a:gd name="connsiteY1332" fmla="*/ 1272873 h 2786219"/>
              <a:gd name="connsiteX1333" fmla="*/ 2331657 w 4691512"/>
              <a:gd name="connsiteY1333" fmla="*/ 1223209 h 2786219"/>
              <a:gd name="connsiteX1334" fmla="*/ 2287729 w 4691512"/>
              <a:gd name="connsiteY1334" fmla="*/ 1182542 h 2786219"/>
              <a:gd name="connsiteX1335" fmla="*/ 2250283 w 4691512"/>
              <a:gd name="connsiteY1335" fmla="*/ 1175704 h 2786219"/>
              <a:gd name="connsiteX1336" fmla="*/ 2209236 w 4691512"/>
              <a:gd name="connsiteY1336" fmla="*/ 1183622 h 2786219"/>
              <a:gd name="connsiteX1337" fmla="*/ 2193393 w 4691512"/>
              <a:gd name="connsiteY1337" fmla="*/ 1191539 h 2786219"/>
              <a:gd name="connsiteX1338" fmla="*/ 2160268 w 4691512"/>
              <a:gd name="connsiteY1338" fmla="*/ 1235085 h 2786219"/>
              <a:gd name="connsiteX1339" fmla="*/ 2147305 w 4691512"/>
              <a:gd name="connsiteY1339" fmla="*/ 1264596 h 2786219"/>
              <a:gd name="connsiteX1340" fmla="*/ 2116340 w 4691512"/>
              <a:gd name="connsiteY1340" fmla="*/ 1296626 h 2786219"/>
              <a:gd name="connsiteX1341" fmla="*/ 2068812 w 4691512"/>
              <a:gd name="connsiteY1341" fmla="*/ 1303464 h 2786219"/>
              <a:gd name="connsiteX1342" fmla="*/ 2029926 w 4691512"/>
              <a:gd name="connsiteY1342" fmla="*/ 1282230 h 2786219"/>
              <a:gd name="connsiteX1343" fmla="*/ 2023084 w 4691512"/>
              <a:gd name="connsiteY1343" fmla="*/ 1263516 h 2786219"/>
              <a:gd name="connsiteX1344" fmla="*/ 2026685 w 4691512"/>
              <a:gd name="connsiteY1344" fmla="*/ 1201256 h 2786219"/>
              <a:gd name="connsiteX1345" fmla="*/ 2055130 w 4691512"/>
              <a:gd name="connsiteY1345" fmla="*/ 1177144 h 2786219"/>
              <a:gd name="connsiteX1346" fmla="*/ 2111299 w 4691512"/>
              <a:gd name="connsiteY1346" fmla="*/ 1181103 h 2786219"/>
              <a:gd name="connsiteX1347" fmla="*/ 2128582 w 4691512"/>
              <a:gd name="connsiteY1347" fmla="*/ 1169227 h 2786219"/>
              <a:gd name="connsiteX1348" fmla="*/ 2112020 w 4691512"/>
              <a:gd name="connsiteY1348" fmla="*/ 1112365 h 2786219"/>
              <a:gd name="connsiteX1349" fmla="*/ 2096537 w 4691512"/>
              <a:gd name="connsiteY1349" fmla="*/ 1098329 h 2786219"/>
              <a:gd name="connsiteX1350" fmla="*/ 2099777 w 4691512"/>
              <a:gd name="connsiteY1350" fmla="*/ 1086093 h 2786219"/>
              <a:gd name="connsiteX1351" fmla="*/ 2191953 w 4691512"/>
              <a:gd name="connsiteY1351" fmla="*/ 1032110 h 2786219"/>
              <a:gd name="connsiteX1352" fmla="*/ 2195914 w 4691512"/>
              <a:gd name="connsiteY1352" fmla="*/ 1026352 h 2786219"/>
              <a:gd name="connsiteX1353" fmla="*/ 2242722 w 4691512"/>
              <a:gd name="connsiteY1353" fmla="*/ 991803 h 2786219"/>
              <a:gd name="connsiteX1354" fmla="*/ 2256764 w 4691512"/>
              <a:gd name="connsiteY1354" fmla="*/ 969131 h 2786219"/>
              <a:gd name="connsiteX1355" fmla="*/ 2255324 w 4691512"/>
              <a:gd name="connsiteY1355" fmla="*/ 937821 h 2786219"/>
              <a:gd name="connsiteX1356" fmla="*/ 2262885 w 4691512"/>
              <a:gd name="connsiteY1356" fmla="*/ 927384 h 2786219"/>
              <a:gd name="connsiteX1357" fmla="*/ 2275487 w 4691512"/>
              <a:gd name="connsiteY1357" fmla="*/ 933142 h 2786219"/>
              <a:gd name="connsiteX1358" fmla="*/ 2272247 w 4691512"/>
              <a:gd name="connsiteY1358" fmla="*/ 950417 h 2786219"/>
              <a:gd name="connsiteX1359" fmla="*/ 2287009 w 4691512"/>
              <a:gd name="connsiteY1359" fmla="*/ 977048 h 2786219"/>
              <a:gd name="connsiteX1360" fmla="*/ 2328776 w 4691512"/>
              <a:gd name="connsiteY1360" fmla="*/ 982806 h 2786219"/>
              <a:gd name="connsiteX1361" fmla="*/ 2343179 w 4691512"/>
              <a:gd name="connsiteY1361" fmla="*/ 977768 h 2786219"/>
              <a:gd name="connsiteX1362" fmla="*/ 2387826 w 4691512"/>
              <a:gd name="connsiteY1362" fmla="*/ 965532 h 2786219"/>
              <a:gd name="connsiteX1363" fmla="*/ 2415911 w 4691512"/>
              <a:gd name="connsiteY1363" fmla="*/ 939620 h 2786219"/>
              <a:gd name="connsiteX1364" fmla="*/ 2416271 w 4691512"/>
              <a:gd name="connsiteY1364" fmla="*/ 934942 h 2786219"/>
              <a:gd name="connsiteX1365" fmla="*/ 2447236 w 4691512"/>
              <a:gd name="connsiteY1365" fmla="*/ 911549 h 2786219"/>
              <a:gd name="connsiteX1366" fmla="*/ 2449037 w 4691512"/>
              <a:gd name="connsiteY1366" fmla="*/ 888516 h 2786219"/>
              <a:gd name="connsiteX1367" fmla="*/ 2464879 w 4691512"/>
              <a:gd name="connsiteY1367" fmla="*/ 859366 h 2786219"/>
              <a:gd name="connsiteX1368" fmla="*/ 2487923 w 4691512"/>
              <a:gd name="connsiteY1368" fmla="*/ 860805 h 2786219"/>
              <a:gd name="connsiteX1369" fmla="*/ 2509887 w 4691512"/>
              <a:gd name="connsiteY1369" fmla="*/ 844970 h 2786219"/>
              <a:gd name="connsiteX1370" fmla="*/ 2500165 w 4691512"/>
              <a:gd name="connsiteY1370" fmla="*/ 837053 h 2786219"/>
              <a:gd name="connsiteX1371" fmla="*/ 2475681 w 4691512"/>
              <a:gd name="connsiteY1371" fmla="*/ 838132 h 2786219"/>
              <a:gd name="connsiteX1372" fmla="*/ 2441835 w 4691512"/>
              <a:gd name="connsiteY1372" fmla="*/ 843531 h 2786219"/>
              <a:gd name="connsiteX1373" fmla="*/ 2406909 w 4691512"/>
              <a:gd name="connsiteY1373" fmla="*/ 812581 h 2786219"/>
              <a:gd name="connsiteX1374" fmla="*/ 2419872 w 4691512"/>
              <a:gd name="connsiteY1374" fmla="*/ 757518 h 2786219"/>
              <a:gd name="connsiteX1375" fmla="*/ 2441475 w 4691512"/>
              <a:gd name="connsiteY1375" fmla="*/ 728008 h 2786219"/>
              <a:gd name="connsiteX1376" fmla="*/ 2436074 w 4691512"/>
              <a:gd name="connsiteY1376" fmla="*/ 714692 h 2786219"/>
              <a:gd name="connsiteX1377" fmla="*/ 2408710 w 4691512"/>
              <a:gd name="connsiteY1377" fmla="*/ 715772 h 2786219"/>
              <a:gd name="connsiteX1378" fmla="*/ 2401148 w 4691512"/>
              <a:gd name="connsiteY1378" fmla="*/ 728728 h 2786219"/>
              <a:gd name="connsiteX1379" fmla="*/ 2382785 w 4691512"/>
              <a:gd name="connsiteY1379" fmla="*/ 767595 h 2786219"/>
              <a:gd name="connsiteX1380" fmla="*/ 2380985 w 4691512"/>
              <a:gd name="connsiteY1380" fmla="*/ 769395 h 2786219"/>
              <a:gd name="connsiteX1381" fmla="*/ 2369463 w 4691512"/>
              <a:gd name="connsiteY1381" fmla="*/ 844970 h 2786219"/>
              <a:gd name="connsiteX1382" fmla="*/ 2374504 w 4691512"/>
              <a:gd name="connsiteY1382" fmla="*/ 857566 h 2786219"/>
              <a:gd name="connsiteX1383" fmla="*/ 2364422 w 4691512"/>
              <a:gd name="connsiteY1383" fmla="*/ 865124 h 2786219"/>
              <a:gd name="connsiteX1384" fmla="*/ 2366583 w 4691512"/>
              <a:gd name="connsiteY1384" fmla="*/ 874841 h 2786219"/>
              <a:gd name="connsiteX1385" fmla="*/ 2353620 w 4691512"/>
              <a:gd name="connsiteY1385" fmla="*/ 920906 h 2786219"/>
              <a:gd name="connsiteX1386" fmla="*/ 2321215 w 4691512"/>
              <a:gd name="connsiteY1386" fmla="*/ 948617 h 2786219"/>
              <a:gd name="connsiteX1387" fmla="*/ 2313654 w 4691512"/>
              <a:gd name="connsiteY1387" fmla="*/ 943219 h 2786219"/>
              <a:gd name="connsiteX1388" fmla="*/ 2290970 w 4691512"/>
              <a:gd name="connsiteY1388" fmla="*/ 897513 h 2786219"/>
              <a:gd name="connsiteX1389" fmla="*/ 2285929 w 4691512"/>
              <a:gd name="connsiteY1389" fmla="*/ 882758 h 2786219"/>
              <a:gd name="connsiteX1390" fmla="*/ 2261805 w 4691512"/>
              <a:gd name="connsiteY1390" fmla="*/ 878799 h 2786219"/>
              <a:gd name="connsiteX1391" fmla="*/ 2229399 w 4691512"/>
              <a:gd name="connsiteY1391" fmla="*/ 892835 h 2786219"/>
              <a:gd name="connsiteX1392" fmla="*/ 2216797 w 4691512"/>
              <a:gd name="connsiteY1392" fmla="*/ 877720 h 2786219"/>
              <a:gd name="connsiteX1393" fmla="*/ 2215357 w 4691512"/>
              <a:gd name="connsiteY1393" fmla="*/ 869083 h 2786219"/>
              <a:gd name="connsiteX1394" fmla="*/ 2215357 w 4691512"/>
              <a:gd name="connsiteY1394" fmla="*/ 857566 h 2786219"/>
              <a:gd name="connsiteX1395" fmla="*/ 2215717 w 4691512"/>
              <a:gd name="connsiteY1395" fmla="*/ 839572 h 2786219"/>
              <a:gd name="connsiteX1396" fmla="*/ 2218598 w 4691512"/>
              <a:gd name="connsiteY1396" fmla="*/ 827336 h 2786219"/>
              <a:gd name="connsiteX1397" fmla="*/ 2221478 w 4691512"/>
              <a:gd name="connsiteY1397" fmla="*/ 802144 h 2786219"/>
              <a:gd name="connsiteX1398" fmla="*/ 2268646 w 4691512"/>
              <a:gd name="connsiteY1398" fmla="*/ 767955 h 2786219"/>
              <a:gd name="connsiteX1399" fmla="*/ 2275847 w 4691512"/>
              <a:gd name="connsiteY1399" fmla="*/ 744562 h 2786219"/>
              <a:gd name="connsiteX1400" fmla="*/ 2297811 w 4691512"/>
              <a:gd name="connsiteY1400" fmla="*/ 705335 h 2786219"/>
              <a:gd name="connsiteX1401" fmla="*/ 2316534 w 4691512"/>
              <a:gd name="connsiteY1401" fmla="*/ 670066 h 2786219"/>
              <a:gd name="connsiteX1402" fmla="*/ 2341018 w 4691512"/>
              <a:gd name="connsiteY1402" fmla="*/ 630839 h 2786219"/>
              <a:gd name="connsiteX1403" fmla="*/ 2371623 w 4691512"/>
              <a:gd name="connsiteY1403" fmla="*/ 603848 h 2786219"/>
              <a:gd name="connsiteX1404" fmla="*/ 2378105 w 4691512"/>
              <a:gd name="connsiteY1404" fmla="*/ 600968 h 2786219"/>
              <a:gd name="connsiteX1405" fmla="*/ 2416271 w 4691512"/>
              <a:gd name="connsiteY1405" fmla="*/ 576496 h 2786219"/>
              <a:gd name="connsiteX1406" fmla="*/ 2428873 w 4691512"/>
              <a:gd name="connsiteY1406" fmla="*/ 575057 h 2786219"/>
              <a:gd name="connsiteX1407" fmla="*/ 2445436 w 4691512"/>
              <a:gd name="connsiteY1407" fmla="*/ 570738 h 2786219"/>
              <a:gd name="connsiteX1408" fmla="*/ 2452997 w 4691512"/>
              <a:gd name="connsiteY1408" fmla="*/ 565340 h 2786219"/>
              <a:gd name="connsiteX1409" fmla="*/ 2479642 w 4691512"/>
              <a:gd name="connsiteY1409" fmla="*/ 572538 h 2786219"/>
              <a:gd name="connsiteX1410" fmla="*/ 2487203 w 4691512"/>
              <a:gd name="connsiteY1410" fmla="*/ 588732 h 2786219"/>
              <a:gd name="connsiteX1411" fmla="*/ 2484323 w 4691512"/>
              <a:gd name="connsiteY1411" fmla="*/ 591252 h 2786219"/>
              <a:gd name="connsiteX1412" fmla="*/ 2535091 w 4691512"/>
              <a:gd name="connsiteY1412" fmla="*/ 604927 h 2786219"/>
              <a:gd name="connsiteX1413" fmla="*/ 2625106 w 4691512"/>
              <a:gd name="connsiteY1413" fmla="*/ 668987 h 2786219"/>
              <a:gd name="connsiteX1414" fmla="*/ 2613224 w 4691512"/>
              <a:gd name="connsiteY1414" fmla="*/ 686981 h 2786219"/>
              <a:gd name="connsiteX1415" fmla="*/ 2563176 w 4691512"/>
              <a:gd name="connsiteY1415" fmla="*/ 684102 h 2786219"/>
              <a:gd name="connsiteX1416" fmla="*/ 2537251 w 4691512"/>
              <a:gd name="connsiteY1416" fmla="*/ 676184 h 2786219"/>
              <a:gd name="connsiteX1417" fmla="*/ 2535451 w 4691512"/>
              <a:gd name="connsiteY1417" fmla="*/ 679423 h 2786219"/>
              <a:gd name="connsiteX1418" fmla="*/ 2544453 w 4691512"/>
              <a:gd name="connsiteY1418" fmla="*/ 688061 h 2786219"/>
              <a:gd name="connsiteX1419" fmla="*/ 2563536 w 4691512"/>
              <a:gd name="connsiteY1419" fmla="*/ 718651 h 2786219"/>
              <a:gd name="connsiteX1420" fmla="*/ 2593781 w 4691512"/>
              <a:gd name="connsiteY1420" fmla="*/ 744922 h 2786219"/>
              <a:gd name="connsiteX1421" fmla="*/ 2597382 w 4691512"/>
              <a:gd name="connsiteY1421" fmla="*/ 744562 h 2786219"/>
              <a:gd name="connsiteX1422" fmla="*/ 2600262 w 4691512"/>
              <a:gd name="connsiteY1422" fmla="*/ 742043 h 2786219"/>
              <a:gd name="connsiteX1423" fmla="*/ 2586580 w 4691512"/>
              <a:gd name="connsiteY1423" fmla="*/ 722250 h 2786219"/>
              <a:gd name="connsiteX1424" fmla="*/ 2588020 w 4691512"/>
              <a:gd name="connsiteY1424" fmla="*/ 718651 h 2786219"/>
              <a:gd name="connsiteX1425" fmla="*/ 2609624 w 4691512"/>
              <a:gd name="connsiteY1425" fmla="*/ 722609 h 2786219"/>
              <a:gd name="connsiteX1426" fmla="*/ 2626907 w 4691512"/>
              <a:gd name="connsiteY1426" fmla="*/ 712893 h 2786219"/>
              <a:gd name="connsiteX1427" fmla="*/ 2653551 w 4691512"/>
              <a:gd name="connsiteY1427" fmla="*/ 680863 h 2786219"/>
              <a:gd name="connsiteX1428" fmla="*/ 2665433 w 4691512"/>
              <a:gd name="connsiteY1428" fmla="*/ 657830 h 2786219"/>
              <a:gd name="connsiteX1429" fmla="*/ 2660752 w 4691512"/>
              <a:gd name="connsiteY1429" fmla="*/ 629399 h 2786219"/>
              <a:gd name="connsiteX1430" fmla="*/ 2667954 w 4691512"/>
              <a:gd name="connsiteY1430" fmla="*/ 617523 h 2786219"/>
              <a:gd name="connsiteX1431" fmla="*/ 2683076 w 4691512"/>
              <a:gd name="connsiteY1431" fmla="*/ 630839 h 2786219"/>
              <a:gd name="connsiteX1432" fmla="*/ 2681996 w 4691512"/>
              <a:gd name="connsiteY1432" fmla="*/ 639116 h 2786219"/>
              <a:gd name="connsiteX1433" fmla="*/ 2687397 w 4691512"/>
              <a:gd name="connsiteY1433" fmla="*/ 655671 h 2786219"/>
              <a:gd name="connsiteX1434" fmla="*/ 2704680 w 4691512"/>
              <a:gd name="connsiteY1434" fmla="*/ 651352 h 2786219"/>
              <a:gd name="connsiteX1435" fmla="*/ 2731684 w 4691512"/>
              <a:gd name="connsiteY1435" fmla="*/ 621122 h 2786219"/>
              <a:gd name="connsiteX1436" fmla="*/ 2773091 w 4691512"/>
              <a:gd name="connsiteY1436" fmla="*/ 611405 h 2786219"/>
              <a:gd name="connsiteX1437" fmla="*/ 2788934 w 4691512"/>
              <a:gd name="connsiteY1437" fmla="*/ 608526 h 2786219"/>
              <a:gd name="connsiteX1438" fmla="*/ 2836822 w 4691512"/>
              <a:gd name="connsiteY1438" fmla="*/ 599529 h 2786219"/>
              <a:gd name="connsiteX1439" fmla="*/ 2846904 w 4691512"/>
              <a:gd name="connsiteY1439" fmla="*/ 582974 h 2786219"/>
              <a:gd name="connsiteX1440" fmla="*/ 2863467 w 4691512"/>
              <a:gd name="connsiteY1440" fmla="*/ 561381 h 2786219"/>
              <a:gd name="connsiteX1441" fmla="*/ 2926477 w 4691512"/>
              <a:gd name="connsiteY1441" fmla="*/ 583334 h 2786219"/>
              <a:gd name="connsiteX1442" fmla="*/ 2941960 w 4691512"/>
              <a:gd name="connsiteY1442" fmla="*/ 590892 h 2786219"/>
              <a:gd name="connsiteX1443" fmla="*/ 2936919 w 4691512"/>
              <a:gd name="connsiteY1443" fmla="*/ 573257 h 2786219"/>
              <a:gd name="connsiteX1444" fmla="*/ 2905234 w 4691512"/>
              <a:gd name="connsiteY1444" fmla="*/ 531511 h 2786219"/>
              <a:gd name="connsiteX1445" fmla="*/ 2903434 w 4691512"/>
              <a:gd name="connsiteY1445" fmla="*/ 486525 h 2786219"/>
              <a:gd name="connsiteX1446" fmla="*/ 2905594 w 4691512"/>
              <a:gd name="connsiteY1446" fmla="*/ 462053 h 2786219"/>
              <a:gd name="connsiteX1447" fmla="*/ 2920356 w 4691512"/>
              <a:gd name="connsiteY1447" fmla="*/ 446578 h 2786219"/>
              <a:gd name="connsiteX1448" fmla="*/ 2940520 w 4691512"/>
              <a:gd name="connsiteY1448" fmla="*/ 455575 h 2786219"/>
              <a:gd name="connsiteX1449" fmla="*/ 2988408 w 4691512"/>
              <a:gd name="connsiteY1449" fmla="*/ 560301 h 2786219"/>
              <a:gd name="connsiteX1450" fmla="*/ 2992369 w 4691512"/>
              <a:gd name="connsiteY1450" fmla="*/ 567499 h 2786219"/>
              <a:gd name="connsiteX1451" fmla="*/ 2997769 w 4691512"/>
              <a:gd name="connsiteY1451" fmla="*/ 624361 h 2786219"/>
              <a:gd name="connsiteX1452" fmla="*/ 2980126 w 4691512"/>
              <a:gd name="connsiteY1452" fmla="*/ 639116 h 2786219"/>
              <a:gd name="connsiteX1453" fmla="*/ 3014692 w 4691512"/>
              <a:gd name="connsiteY1453" fmla="*/ 627960 h 2786219"/>
              <a:gd name="connsiteX1454" fmla="*/ 3018653 w 4691512"/>
              <a:gd name="connsiteY1454" fmla="*/ 589092 h 2786219"/>
              <a:gd name="connsiteX1455" fmla="*/ 3019013 w 4691512"/>
              <a:gd name="connsiteY1455" fmla="*/ 571818 h 2786219"/>
              <a:gd name="connsiteX1456" fmla="*/ 3037736 w 4691512"/>
              <a:gd name="connsiteY1456" fmla="*/ 566779 h 2786219"/>
              <a:gd name="connsiteX1457" fmla="*/ 3053219 w 4691512"/>
              <a:gd name="connsiteY1457" fmla="*/ 579015 h 2786219"/>
              <a:gd name="connsiteX1458" fmla="*/ 3033776 w 4691512"/>
              <a:gd name="connsiteY1458" fmla="*/ 557782 h 2786219"/>
              <a:gd name="connsiteX1459" fmla="*/ 3016853 w 4691512"/>
              <a:gd name="connsiteY1459" fmla="*/ 556703 h 2786219"/>
              <a:gd name="connsiteX1460" fmla="*/ 2989488 w 4691512"/>
              <a:gd name="connsiteY1460" fmla="*/ 537989 h 2786219"/>
              <a:gd name="connsiteX1461" fmla="*/ 2973285 w 4691512"/>
              <a:gd name="connsiteY1461" fmla="*/ 497682 h 2786219"/>
              <a:gd name="connsiteX1462" fmla="*/ 2978326 w 4691512"/>
              <a:gd name="connsiteY1462" fmla="*/ 468171 h 2786219"/>
              <a:gd name="connsiteX1463" fmla="*/ 3010012 w 4691512"/>
              <a:gd name="connsiteY1463" fmla="*/ 489404 h 2786219"/>
              <a:gd name="connsiteX1464" fmla="*/ 3011812 w 4691512"/>
              <a:gd name="connsiteY1464" fmla="*/ 486525 h 2786219"/>
              <a:gd name="connsiteX1465" fmla="*/ 2998850 w 4691512"/>
              <a:gd name="connsiteY1465" fmla="*/ 478608 h 2786219"/>
              <a:gd name="connsiteX1466" fmla="*/ 2994169 w 4691512"/>
              <a:gd name="connsiteY1466" fmla="*/ 470690 h 2786219"/>
              <a:gd name="connsiteX1467" fmla="*/ 3000290 w 4691512"/>
              <a:gd name="connsiteY1467" fmla="*/ 466012 h 2786219"/>
              <a:gd name="connsiteX1468" fmla="*/ 3009291 w 4691512"/>
              <a:gd name="connsiteY1468" fmla="*/ 455935 h 2786219"/>
              <a:gd name="connsiteX1469" fmla="*/ 3023334 w 4691512"/>
              <a:gd name="connsiteY1469" fmla="*/ 447298 h 2786219"/>
              <a:gd name="connsiteX1470" fmla="*/ 3066901 w 4691512"/>
              <a:gd name="connsiteY1470" fmla="*/ 463492 h 2786219"/>
              <a:gd name="connsiteX1471" fmla="*/ 3074102 w 4691512"/>
              <a:gd name="connsiteY1471" fmla="*/ 476448 h 2786219"/>
              <a:gd name="connsiteX1472" fmla="*/ 3097146 w 4691512"/>
              <a:gd name="connsiteY1472" fmla="*/ 508118 h 2786219"/>
              <a:gd name="connsiteX1473" fmla="*/ 3060780 w 4691512"/>
              <a:gd name="connsiteY1473" fmla="*/ 450177 h 2786219"/>
              <a:gd name="connsiteX1474" fmla="*/ 3033776 w 4691512"/>
              <a:gd name="connsiteY1474" fmla="*/ 430023 h 2786219"/>
              <a:gd name="connsiteX1475" fmla="*/ 3023334 w 4691512"/>
              <a:gd name="connsiteY1475" fmla="*/ 406991 h 2786219"/>
              <a:gd name="connsiteX1476" fmla="*/ 3029455 w 4691512"/>
              <a:gd name="connsiteY1476" fmla="*/ 397993 h 2786219"/>
              <a:gd name="connsiteX1477" fmla="*/ 3071222 w 4691512"/>
              <a:gd name="connsiteY1477" fmla="*/ 386837 h 2786219"/>
              <a:gd name="connsiteX1478" fmla="*/ 3082744 w 4691512"/>
              <a:gd name="connsiteY1478" fmla="*/ 382158 h 2786219"/>
              <a:gd name="connsiteX1479" fmla="*/ 3076983 w 4691512"/>
              <a:gd name="connsiteY1479" fmla="*/ 371362 h 2786219"/>
              <a:gd name="connsiteX1480" fmla="*/ 3071942 w 4691512"/>
              <a:gd name="connsiteY1480" fmla="*/ 327456 h 2786219"/>
              <a:gd name="connsiteX1481" fmla="*/ 3104347 w 4691512"/>
              <a:gd name="connsiteY1481" fmla="*/ 291108 h 2786219"/>
              <a:gd name="connsiteX1482" fmla="*/ 3108308 w 4691512"/>
              <a:gd name="connsiteY1482" fmla="*/ 284990 h 2786219"/>
              <a:gd name="connsiteX1483" fmla="*/ 3129912 w 4691512"/>
              <a:gd name="connsiteY1483" fmla="*/ 274193 h 2786219"/>
              <a:gd name="connsiteX1484" fmla="*/ 3146115 w 4691512"/>
              <a:gd name="connsiteY1484" fmla="*/ 271674 h 2786219"/>
              <a:gd name="connsiteX1485" fmla="*/ 3173119 w 4691512"/>
              <a:gd name="connsiteY1485" fmla="*/ 247202 h 2786219"/>
              <a:gd name="connsiteX1486" fmla="*/ 3172759 w 4691512"/>
              <a:gd name="connsiteY1486" fmla="*/ 234966 h 2786219"/>
              <a:gd name="connsiteX1487" fmla="*/ 3164838 w 4691512"/>
              <a:gd name="connsiteY1487" fmla="*/ 220210 h 2786219"/>
              <a:gd name="connsiteX1488" fmla="*/ 3184641 w 4691512"/>
              <a:gd name="connsiteY1488" fmla="*/ 179903 h 2786219"/>
              <a:gd name="connsiteX1489" fmla="*/ 2594902 w 4691512"/>
              <a:gd name="connsiteY1489" fmla="*/ 175142 h 2786219"/>
              <a:gd name="connsiteX1490" fmla="*/ 2599108 w 4691512"/>
              <a:gd name="connsiteY1490" fmla="*/ 176553 h 2786219"/>
              <a:gd name="connsiteX1491" fmla="*/ 2599809 w 4691512"/>
              <a:gd name="connsiteY1491" fmla="*/ 188548 h 2786219"/>
              <a:gd name="connsiteX1492" fmla="*/ 2585789 w 4691512"/>
              <a:gd name="connsiteY1492" fmla="*/ 206539 h 2786219"/>
              <a:gd name="connsiteX1493" fmla="*/ 2578780 w 4691512"/>
              <a:gd name="connsiteY1493" fmla="*/ 193134 h 2786219"/>
              <a:gd name="connsiteX1494" fmla="*/ 2594902 w 4691512"/>
              <a:gd name="connsiteY1494" fmla="*/ 175142 h 2786219"/>
              <a:gd name="connsiteX1495" fmla="*/ 2690812 w 4691512"/>
              <a:gd name="connsiteY1495" fmla="*/ 156091 h 2786219"/>
              <a:gd name="connsiteX1496" fmla="*/ 2703139 w 4691512"/>
              <a:gd name="connsiteY1496" fmla="*/ 167005 h 2786219"/>
              <a:gd name="connsiteX1497" fmla="*/ 2694174 w 4691512"/>
              <a:gd name="connsiteY1497" fmla="*/ 172462 h 2786219"/>
              <a:gd name="connsiteX1498" fmla="*/ 2685209 w 4691512"/>
              <a:gd name="connsiteY1498" fmla="*/ 164822 h 2786219"/>
              <a:gd name="connsiteX1499" fmla="*/ 2690812 w 4691512"/>
              <a:gd name="connsiteY1499" fmla="*/ 156091 h 2786219"/>
              <a:gd name="connsiteX1500" fmla="*/ 1201560 w 4691512"/>
              <a:gd name="connsiteY1500" fmla="*/ 153155 h 2786219"/>
              <a:gd name="connsiteX1501" fmla="*/ 1216377 w 4691512"/>
              <a:gd name="connsiteY1501" fmla="*/ 174341 h 2786219"/>
              <a:gd name="connsiteX1502" fmla="*/ 1200854 w 4691512"/>
              <a:gd name="connsiteY1502" fmla="*/ 191508 h 2786219"/>
              <a:gd name="connsiteX1503" fmla="*/ 1189566 w 4691512"/>
              <a:gd name="connsiteY1503" fmla="*/ 173245 h 2786219"/>
              <a:gd name="connsiteX1504" fmla="*/ 1201560 w 4691512"/>
              <a:gd name="connsiteY1504" fmla="*/ 153155 h 2786219"/>
              <a:gd name="connsiteX1505" fmla="*/ 955302 w 4691512"/>
              <a:gd name="connsiteY1505" fmla="*/ 139541 h 2786219"/>
              <a:gd name="connsiteX1506" fmla="*/ 979062 w 4691512"/>
              <a:gd name="connsiteY1506" fmla="*/ 144185 h 2786219"/>
              <a:gd name="connsiteX1507" fmla="*/ 981942 w 4691512"/>
              <a:gd name="connsiteY1507" fmla="*/ 150971 h 2786219"/>
              <a:gd name="connsiteX1508" fmla="*/ 939463 w 4691512"/>
              <a:gd name="connsiteY1508" fmla="*/ 185976 h 2786219"/>
              <a:gd name="connsiteX1509" fmla="*/ 939463 w 4691512"/>
              <a:gd name="connsiteY1509" fmla="*/ 171331 h 2786219"/>
              <a:gd name="connsiteX1510" fmla="*/ 915343 w 4691512"/>
              <a:gd name="connsiteY1510" fmla="*/ 187405 h 2786219"/>
              <a:gd name="connsiteX1511" fmla="*/ 887264 w 4691512"/>
              <a:gd name="connsiteY1511" fmla="*/ 180618 h 2786219"/>
              <a:gd name="connsiteX1512" fmla="*/ 889064 w 4691512"/>
              <a:gd name="connsiteY1512" fmla="*/ 171688 h 2786219"/>
              <a:gd name="connsiteX1513" fmla="*/ 955302 w 4691512"/>
              <a:gd name="connsiteY1513" fmla="*/ 139541 h 2786219"/>
              <a:gd name="connsiteX1514" fmla="*/ 1034438 w 4691512"/>
              <a:gd name="connsiteY1514" fmla="*/ 137748 h 2786219"/>
              <a:gd name="connsiteX1515" fmla="*/ 1060083 w 4691512"/>
              <a:gd name="connsiteY1515" fmla="*/ 143745 h 2786219"/>
              <a:gd name="connsiteX1516" fmla="*/ 1043963 w 4691512"/>
              <a:gd name="connsiteY1516" fmla="*/ 162795 h 2786219"/>
              <a:gd name="connsiteX1517" fmla="*/ 1025646 w 4691512"/>
              <a:gd name="connsiteY1517" fmla="*/ 163500 h 2786219"/>
              <a:gd name="connsiteX1518" fmla="*/ 1023082 w 4691512"/>
              <a:gd name="connsiteY1518" fmla="*/ 151506 h 2786219"/>
              <a:gd name="connsiteX1519" fmla="*/ 1034438 w 4691512"/>
              <a:gd name="connsiteY1519" fmla="*/ 137748 h 2786219"/>
              <a:gd name="connsiteX1520" fmla="*/ 2710228 w 4691512"/>
              <a:gd name="connsiteY1520" fmla="*/ 124341 h 2786219"/>
              <a:gd name="connsiteX1521" fmla="*/ 2716823 w 4691512"/>
              <a:gd name="connsiteY1521" fmla="*/ 129914 h 2786219"/>
              <a:gd name="connsiteX1522" fmla="*/ 2705099 w 4691512"/>
              <a:gd name="connsiteY1522" fmla="*/ 141432 h 2786219"/>
              <a:gd name="connsiteX1523" fmla="*/ 2710228 w 4691512"/>
              <a:gd name="connsiteY1523" fmla="*/ 124341 h 2786219"/>
              <a:gd name="connsiteX1524" fmla="*/ 3123278 w 4691512"/>
              <a:gd name="connsiteY1524" fmla="*/ 120403 h 2786219"/>
              <a:gd name="connsiteX1525" fmla="*/ 3149536 w 4691512"/>
              <a:gd name="connsiteY1525" fmla="*/ 131675 h 2786219"/>
              <a:gd name="connsiteX1526" fmla="*/ 3153548 w 4691512"/>
              <a:gd name="connsiteY1526" fmla="*/ 155310 h 2786219"/>
              <a:gd name="connsiteX1527" fmla="*/ 3132030 w 4691512"/>
              <a:gd name="connsiteY1527" fmla="*/ 175310 h 2786219"/>
              <a:gd name="connsiteX1528" fmla="*/ 3115254 w 4691512"/>
              <a:gd name="connsiteY1528" fmla="*/ 169492 h 2786219"/>
              <a:gd name="connsiteX1529" fmla="*/ 3109055 w 4691512"/>
              <a:gd name="connsiteY1529" fmla="*/ 136766 h 2786219"/>
              <a:gd name="connsiteX1530" fmla="*/ 3123278 w 4691512"/>
              <a:gd name="connsiteY1530" fmla="*/ 120403 h 2786219"/>
              <a:gd name="connsiteX1531" fmla="*/ 3624818 w 4691512"/>
              <a:gd name="connsiteY1531" fmla="*/ 112093 h 2786219"/>
              <a:gd name="connsiteX1532" fmla="*/ 3644315 w 4691512"/>
              <a:gd name="connsiteY1532" fmla="*/ 118258 h 2786219"/>
              <a:gd name="connsiteX1533" fmla="*/ 3646120 w 4691512"/>
              <a:gd name="connsiteY1533" fmla="*/ 137477 h 2786219"/>
              <a:gd name="connsiteX1534" fmla="*/ 3614708 w 4691512"/>
              <a:gd name="connsiteY1534" fmla="*/ 166487 h 2786219"/>
              <a:gd name="connsiteX1535" fmla="*/ 3575353 w 4691512"/>
              <a:gd name="connsiteY1535" fmla="*/ 166124 h 2786219"/>
              <a:gd name="connsiteX1536" fmla="*/ 3556218 w 4691512"/>
              <a:gd name="connsiteY1536" fmla="*/ 134213 h 2786219"/>
              <a:gd name="connsiteX1537" fmla="*/ 3560189 w 4691512"/>
              <a:gd name="connsiteY1537" fmla="*/ 118983 h 2786219"/>
              <a:gd name="connsiteX1538" fmla="*/ 3574631 w 4691512"/>
              <a:gd name="connsiteY1538" fmla="*/ 119708 h 2786219"/>
              <a:gd name="connsiteX1539" fmla="*/ 3586185 w 4691512"/>
              <a:gd name="connsiteY1539" fmla="*/ 124785 h 2786219"/>
              <a:gd name="connsiteX1540" fmla="*/ 3610737 w 4691512"/>
              <a:gd name="connsiteY1540" fmla="*/ 122609 h 2786219"/>
              <a:gd name="connsiteX1541" fmla="*/ 3620846 w 4691512"/>
              <a:gd name="connsiteY1541" fmla="*/ 135301 h 2786219"/>
              <a:gd name="connsiteX1542" fmla="*/ 3620124 w 4691512"/>
              <a:gd name="connsiteY1542" fmla="*/ 126961 h 2786219"/>
              <a:gd name="connsiteX1543" fmla="*/ 3624818 w 4691512"/>
              <a:gd name="connsiteY1543" fmla="*/ 112093 h 2786219"/>
              <a:gd name="connsiteX1544" fmla="*/ 3699886 w 4691512"/>
              <a:gd name="connsiteY1544" fmla="*/ 110054 h 2786219"/>
              <a:gd name="connsiteX1545" fmla="*/ 3710709 w 4691512"/>
              <a:gd name="connsiteY1545" fmla="*/ 112856 h 2786219"/>
              <a:gd name="connsiteX1546" fmla="*/ 3717564 w 4691512"/>
              <a:gd name="connsiteY1546" fmla="*/ 121260 h 2786219"/>
              <a:gd name="connsiteX1547" fmla="*/ 3709988 w 4691512"/>
              <a:gd name="connsiteY1547" fmla="*/ 129315 h 2786219"/>
              <a:gd name="connsiteX1548" fmla="*/ 3679321 w 4691512"/>
              <a:gd name="connsiteY1548" fmla="*/ 122661 h 2786219"/>
              <a:gd name="connsiteX1549" fmla="*/ 3681125 w 4691512"/>
              <a:gd name="connsiteY1549" fmla="*/ 114607 h 2786219"/>
              <a:gd name="connsiteX1550" fmla="*/ 3699886 w 4691512"/>
              <a:gd name="connsiteY1550" fmla="*/ 110054 h 2786219"/>
              <a:gd name="connsiteX1551" fmla="*/ 1065547 w 4691512"/>
              <a:gd name="connsiteY1551" fmla="*/ 109721 h 2786219"/>
              <a:gd name="connsiteX1552" fmla="*/ 1078513 w 4691512"/>
              <a:gd name="connsiteY1552" fmla="*/ 114890 h 2786219"/>
              <a:gd name="connsiteX1553" fmla="*/ 1075203 w 4691512"/>
              <a:gd name="connsiteY1553" fmla="*/ 130765 h 2786219"/>
              <a:gd name="connsiteX1554" fmla="*/ 1050925 w 4691512"/>
              <a:gd name="connsiteY1554" fmla="*/ 114521 h 2786219"/>
              <a:gd name="connsiteX1555" fmla="*/ 1065547 w 4691512"/>
              <a:gd name="connsiteY1555" fmla="*/ 109721 h 2786219"/>
              <a:gd name="connsiteX1556" fmla="*/ 1148176 w 4691512"/>
              <a:gd name="connsiteY1556" fmla="*/ 103704 h 2786219"/>
              <a:gd name="connsiteX1557" fmla="*/ 1182835 w 4691512"/>
              <a:gd name="connsiteY1557" fmla="*/ 136324 h 2786219"/>
              <a:gd name="connsiteX1558" fmla="*/ 1159850 w 4691512"/>
              <a:gd name="connsiteY1558" fmla="*/ 182717 h 2786219"/>
              <a:gd name="connsiteX1559" fmla="*/ 1130299 w 4691512"/>
              <a:gd name="connsiteY1559" fmla="*/ 141036 h 2786219"/>
              <a:gd name="connsiteX1560" fmla="*/ 1148176 w 4691512"/>
              <a:gd name="connsiteY1560" fmla="*/ 103704 h 2786219"/>
              <a:gd name="connsiteX1561" fmla="*/ 3048952 w 4691512"/>
              <a:gd name="connsiteY1561" fmla="*/ 99415 h 2786219"/>
              <a:gd name="connsiteX1562" fmla="*/ 3050399 w 4691512"/>
              <a:gd name="connsiteY1562" fmla="*/ 99774 h 2786219"/>
              <a:gd name="connsiteX1563" fmla="*/ 3089835 w 4691512"/>
              <a:gd name="connsiteY1563" fmla="*/ 138195 h 2786219"/>
              <a:gd name="connsiteX1564" fmla="*/ 3080067 w 4691512"/>
              <a:gd name="connsiteY1564" fmla="*/ 151481 h 2786219"/>
              <a:gd name="connsiteX1565" fmla="*/ 3027606 w 4691512"/>
              <a:gd name="connsiteY1565" fmla="*/ 137477 h 2786219"/>
              <a:gd name="connsiteX1566" fmla="*/ 3017837 w 4691512"/>
              <a:gd name="connsiteY1566" fmla="*/ 120959 h 2786219"/>
              <a:gd name="connsiteX1567" fmla="*/ 3048952 w 4691512"/>
              <a:gd name="connsiteY1567" fmla="*/ 99415 h 2786219"/>
              <a:gd name="connsiteX1568" fmla="*/ 2994499 w 4691512"/>
              <a:gd name="connsiteY1568" fmla="*/ 56323 h 2786219"/>
              <a:gd name="connsiteX1569" fmla="*/ 3006228 w 4691512"/>
              <a:gd name="connsiteY1569" fmla="*/ 61294 h 2786219"/>
              <a:gd name="connsiteX1570" fmla="*/ 3023287 w 4691512"/>
              <a:gd name="connsiteY1570" fmla="*/ 81725 h 2786219"/>
              <a:gd name="connsiteX1571" fmla="*/ 3024709 w 4691512"/>
              <a:gd name="connsiteY1571" fmla="*/ 93400 h 2786219"/>
              <a:gd name="connsiteX1572" fmla="*/ 2993788 w 4691512"/>
              <a:gd name="connsiteY1572" fmla="*/ 108358 h 2786219"/>
              <a:gd name="connsiteX1573" fmla="*/ 2979216 w 4691512"/>
              <a:gd name="connsiteY1573" fmla="*/ 84279 h 2786219"/>
              <a:gd name="connsiteX1574" fmla="*/ 2979216 w 4691512"/>
              <a:gd name="connsiteY1574" fmla="*/ 80266 h 2786219"/>
              <a:gd name="connsiteX1575" fmla="*/ 2978150 w 4691512"/>
              <a:gd name="connsiteY1575" fmla="*/ 80266 h 2786219"/>
              <a:gd name="connsiteX1576" fmla="*/ 2983837 w 4691512"/>
              <a:gd name="connsiteY1576" fmla="*/ 62024 h 2786219"/>
              <a:gd name="connsiteX1577" fmla="*/ 2994499 w 4691512"/>
              <a:gd name="connsiteY1577" fmla="*/ 56323 h 2786219"/>
              <a:gd name="connsiteX1578" fmla="*/ 1305627 w 4691512"/>
              <a:gd name="connsiteY1578" fmla="*/ 51164 h 2786219"/>
              <a:gd name="connsiteX1579" fmla="*/ 1315016 w 4691512"/>
              <a:gd name="connsiteY1579" fmla="*/ 52240 h 2786219"/>
              <a:gd name="connsiteX1580" fmla="*/ 1318988 w 4691512"/>
              <a:gd name="connsiteY1580" fmla="*/ 67312 h 2786219"/>
              <a:gd name="connsiteX1581" fmla="*/ 1325849 w 4691512"/>
              <a:gd name="connsiteY1581" fmla="*/ 106426 h 2786219"/>
              <a:gd name="connsiteX1582" fmla="*/ 1326932 w 4691512"/>
              <a:gd name="connsiteY1582" fmla="*/ 125803 h 2786219"/>
              <a:gd name="connsiteX1583" fmla="*/ 1328016 w 4691512"/>
              <a:gd name="connsiteY1583" fmla="*/ 151640 h 2786219"/>
              <a:gd name="connsiteX1584" fmla="*/ 1322238 w 4691512"/>
              <a:gd name="connsiteY1584" fmla="*/ 165276 h 2786219"/>
              <a:gd name="connsiteX1585" fmla="*/ 1295877 w 4691512"/>
              <a:gd name="connsiteY1585" fmla="*/ 177118 h 2786219"/>
              <a:gd name="connsiteX1586" fmla="*/ 1291183 w 4691512"/>
              <a:gd name="connsiteY1586" fmla="*/ 179271 h 2786219"/>
              <a:gd name="connsiteX1587" fmla="*/ 1256516 w 4691512"/>
              <a:gd name="connsiteY1587" fmla="*/ 195061 h 2786219"/>
              <a:gd name="connsiteX1588" fmla="*/ 1246405 w 4691512"/>
              <a:gd name="connsiteY1588" fmla="*/ 191831 h 2786219"/>
              <a:gd name="connsiteX1589" fmla="*/ 1245322 w 4691512"/>
              <a:gd name="connsiteY1589" fmla="*/ 162764 h 2786219"/>
              <a:gd name="connsiteX1590" fmla="*/ 1260127 w 4691512"/>
              <a:gd name="connsiteY1590" fmla="*/ 154152 h 2786219"/>
              <a:gd name="connsiteX1591" fmla="*/ 1264461 w 4691512"/>
              <a:gd name="connsiteY1591" fmla="*/ 152717 h 2786219"/>
              <a:gd name="connsiteX1592" fmla="*/ 1250016 w 4691512"/>
              <a:gd name="connsiteY1592" fmla="*/ 127956 h 2786219"/>
              <a:gd name="connsiteX1593" fmla="*/ 1271683 w 4691512"/>
              <a:gd name="connsiteY1593" fmla="*/ 105708 h 2786219"/>
              <a:gd name="connsiteX1594" fmla="*/ 1268433 w 4691512"/>
              <a:gd name="connsiteY1594" fmla="*/ 95660 h 2786219"/>
              <a:gd name="connsiteX1595" fmla="*/ 1271322 w 4691512"/>
              <a:gd name="connsiteY1595" fmla="*/ 84536 h 2786219"/>
              <a:gd name="connsiteX1596" fmla="*/ 1305627 w 4691512"/>
              <a:gd name="connsiteY1596" fmla="*/ 51164 h 2786219"/>
              <a:gd name="connsiteX1597" fmla="*/ 1865257 w 4691512"/>
              <a:gd name="connsiteY1597" fmla="*/ 42936 h 2786219"/>
              <a:gd name="connsiteX1598" fmla="*/ 1914533 w 4691512"/>
              <a:gd name="connsiteY1598" fmla="*/ 56975 h 2786219"/>
              <a:gd name="connsiteX1599" fmla="*/ 1921367 w 4691512"/>
              <a:gd name="connsiteY1599" fmla="*/ 66694 h 2786219"/>
              <a:gd name="connsiteX1600" fmla="*/ 1911296 w 4691512"/>
              <a:gd name="connsiteY1600" fmla="*/ 70654 h 2786219"/>
              <a:gd name="connsiteX1601" fmla="*/ 1872091 w 4691512"/>
              <a:gd name="connsiteY1601" fmla="*/ 69934 h 2786219"/>
              <a:gd name="connsiteX1602" fmla="*/ 1851229 w 4691512"/>
              <a:gd name="connsiteY1602" fmla="*/ 74614 h 2786219"/>
              <a:gd name="connsiteX1603" fmla="*/ 1851948 w 4691512"/>
              <a:gd name="connsiteY1603" fmla="*/ 78574 h 2786219"/>
              <a:gd name="connsiteX1604" fmla="*/ 1859502 w 4691512"/>
              <a:gd name="connsiteY1604" fmla="*/ 79294 h 2786219"/>
              <a:gd name="connsiteX1605" fmla="*/ 1925324 w 4691512"/>
              <a:gd name="connsiteY1605" fmla="*/ 79294 h 2786219"/>
              <a:gd name="connsiteX1606" fmla="*/ 1935754 w 4691512"/>
              <a:gd name="connsiteY1606" fmla="*/ 88293 h 2786219"/>
              <a:gd name="connsiteX1607" fmla="*/ 1944747 w 4691512"/>
              <a:gd name="connsiteY1607" fmla="*/ 94773 h 2786219"/>
              <a:gd name="connsiteX1608" fmla="*/ 1958055 w 4691512"/>
              <a:gd name="connsiteY1608" fmla="*/ 118531 h 2786219"/>
              <a:gd name="connsiteX1609" fmla="*/ 1944747 w 4691512"/>
              <a:gd name="connsiteY1609" fmla="*/ 127531 h 2786219"/>
              <a:gd name="connsiteX1610" fmla="*/ 1885039 w 4691512"/>
              <a:gd name="connsiteY1610" fmla="*/ 131130 h 2786219"/>
              <a:gd name="connsiteX1611" fmla="*/ 1858063 w 4691512"/>
              <a:gd name="connsiteY1611" fmla="*/ 138330 h 2786219"/>
              <a:gd name="connsiteX1612" fmla="*/ 1858782 w 4691512"/>
              <a:gd name="connsiteY1612" fmla="*/ 143010 h 2786219"/>
              <a:gd name="connsiteX1613" fmla="*/ 1871731 w 4691512"/>
              <a:gd name="connsiteY1613" fmla="*/ 141210 h 2786219"/>
              <a:gd name="connsiteX1614" fmla="*/ 1900506 w 4691512"/>
              <a:gd name="connsiteY1614" fmla="*/ 137970 h 2786219"/>
              <a:gd name="connsiteX1615" fmla="*/ 1914893 w 4691512"/>
              <a:gd name="connsiteY1615" fmla="*/ 158849 h 2786219"/>
              <a:gd name="connsiteX1616" fmla="*/ 1940071 w 4691512"/>
              <a:gd name="connsiteY1616" fmla="*/ 150929 h 2786219"/>
              <a:gd name="connsiteX1617" fmla="*/ 1953739 w 4691512"/>
              <a:gd name="connsiteY1617" fmla="*/ 149849 h 2786219"/>
              <a:gd name="connsiteX1618" fmla="*/ 1950142 w 4691512"/>
              <a:gd name="connsiteY1618" fmla="*/ 163168 h 2786219"/>
              <a:gd name="connsiteX1619" fmla="*/ 1930719 w 4691512"/>
              <a:gd name="connsiteY1619" fmla="*/ 190167 h 2786219"/>
              <a:gd name="connsiteX1620" fmla="*/ 1988628 w 4691512"/>
              <a:gd name="connsiteY1620" fmla="*/ 163168 h 2786219"/>
              <a:gd name="connsiteX1621" fmla="*/ 2032869 w 4691512"/>
              <a:gd name="connsiteY1621" fmla="*/ 182607 h 2786219"/>
              <a:gd name="connsiteX1622" fmla="*/ 2029991 w 4691512"/>
              <a:gd name="connsiteY1622" fmla="*/ 189807 h 2786219"/>
              <a:gd name="connsiteX1623" fmla="*/ 1994023 w 4691512"/>
              <a:gd name="connsiteY1623" fmla="*/ 213925 h 2786219"/>
              <a:gd name="connsiteX1624" fmla="*/ 1991865 w 4691512"/>
              <a:gd name="connsiteY1624" fmla="*/ 214645 h 2786219"/>
              <a:gd name="connsiteX1625" fmla="*/ 1965248 w 4691512"/>
              <a:gd name="connsiteY1625" fmla="*/ 231204 h 2786219"/>
              <a:gd name="connsiteX1626" fmla="*/ 1959134 w 4691512"/>
              <a:gd name="connsiteY1626" fmla="*/ 237324 h 2786219"/>
              <a:gd name="connsiteX1627" fmla="*/ 1979995 w 4691512"/>
              <a:gd name="connsiteY1627" fmla="*/ 239484 h 2786219"/>
              <a:gd name="connsiteX1628" fmla="*/ 1976039 w 4691512"/>
              <a:gd name="connsiteY1628" fmla="*/ 251363 h 2786219"/>
              <a:gd name="connsiteX1629" fmla="*/ 1956616 w 4691512"/>
              <a:gd name="connsiteY1629" fmla="*/ 298880 h 2786219"/>
              <a:gd name="connsiteX1630" fmla="*/ 1946545 w 4691512"/>
              <a:gd name="connsiteY1630" fmla="*/ 316159 h 2786219"/>
              <a:gd name="connsiteX1631" fmla="*/ 1947624 w 4691512"/>
              <a:gd name="connsiteY1631" fmla="*/ 343517 h 2786219"/>
              <a:gd name="connsiteX1632" fmla="*/ 1937193 w 4691512"/>
              <a:gd name="connsiteY1632" fmla="*/ 368715 h 2786219"/>
              <a:gd name="connsiteX1633" fmla="*/ 1928561 w 4691512"/>
              <a:gd name="connsiteY1633" fmla="*/ 388154 h 2786219"/>
              <a:gd name="connsiteX1634" fmla="*/ 1936833 w 4691512"/>
              <a:gd name="connsiteY1634" fmla="*/ 405793 h 2786219"/>
              <a:gd name="connsiteX1635" fmla="*/ 1923885 w 4691512"/>
              <a:gd name="connsiteY1635" fmla="*/ 423792 h 2786219"/>
              <a:gd name="connsiteX1636" fmla="*/ 1935395 w 4691512"/>
              <a:gd name="connsiteY1636" fmla="*/ 451510 h 2786219"/>
              <a:gd name="connsiteX1637" fmla="*/ 1911656 w 4691512"/>
              <a:gd name="connsiteY1637" fmla="*/ 457990 h 2786219"/>
              <a:gd name="connsiteX1638" fmla="*/ 1918490 w 4691512"/>
              <a:gd name="connsiteY1638" fmla="*/ 469869 h 2786219"/>
              <a:gd name="connsiteX1639" fmla="*/ 1913454 w 4691512"/>
              <a:gd name="connsiteY1639" fmla="*/ 482828 h 2786219"/>
              <a:gd name="connsiteX1640" fmla="*/ 1888276 w 4691512"/>
              <a:gd name="connsiteY1640" fmla="*/ 477069 h 2786219"/>
              <a:gd name="connsiteX1641" fmla="*/ 1873170 w 4691512"/>
              <a:gd name="connsiteY1641" fmla="*/ 477069 h 2786219"/>
              <a:gd name="connsiteX1642" fmla="*/ 1858063 w 4691512"/>
              <a:gd name="connsiteY1642" fmla="*/ 486068 h 2786219"/>
              <a:gd name="connsiteX1643" fmla="*/ 1863099 w 4691512"/>
              <a:gd name="connsiteY1643" fmla="*/ 499387 h 2786219"/>
              <a:gd name="connsiteX1644" fmla="*/ 1876407 w 4691512"/>
              <a:gd name="connsiteY1644" fmla="*/ 517386 h 2786219"/>
              <a:gd name="connsiteX1645" fmla="*/ 1899786 w 4691512"/>
              <a:gd name="connsiteY1645" fmla="*/ 559863 h 2786219"/>
              <a:gd name="connsiteX1646" fmla="*/ 1896549 w 4691512"/>
              <a:gd name="connsiteY1646" fmla="*/ 571023 h 2786219"/>
              <a:gd name="connsiteX1647" fmla="*/ 1883241 w 4691512"/>
              <a:gd name="connsiteY1647" fmla="*/ 570303 h 2786219"/>
              <a:gd name="connsiteX1648" fmla="*/ 1857344 w 4691512"/>
              <a:gd name="connsiteY1648" fmla="*/ 549784 h 2786219"/>
              <a:gd name="connsiteX1649" fmla="*/ 1844395 w 4691512"/>
              <a:gd name="connsiteY1649" fmla="*/ 573543 h 2786219"/>
              <a:gd name="connsiteX1650" fmla="*/ 1833245 w 4691512"/>
              <a:gd name="connsiteY1650" fmla="*/ 567423 h 2786219"/>
              <a:gd name="connsiteX1651" fmla="*/ 1835043 w 4691512"/>
              <a:gd name="connsiteY1651" fmla="*/ 563103 h 2786219"/>
              <a:gd name="connsiteX1652" fmla="*/ 1822454 w 4691512"/>
              <a:gd name="connsiteY1652" fmla="*/ 573543 h 2786219"/>
              <a:gd name="connsiteX1653" fmla="*/ 1840079 w 4691512"/>
              <a:gd name="connsiteY1653" fmla="*/ 582182 h 2786219"/>
              <a:gd name="connsiteX1654" fmla="*/ 1860581 w 4691512"/>
              <a:gd name="connsiteY1654" fmla="*/ 584342 h 2786219"/>
              <a:gd name="connsiteX1655" fmla="*/ 1877846 w 4691512"/>
              <a:gd name="connsiteY1655" fmla="*/ 590821 h 2786219"/>
              <a:gd name="connsiteX1656" fmla="*/ 1867415 w 4691512"/>
              <a:gd name="connsiteY1656" fmla="*/ 605940 h 2786219"/>
              <a:gd name="connsiteX1657" fmla="*/ 1812743 w 4691512"/>
              <a:gd name="connsiteY1657" fmla="*/ 631499 h 2786219"/>
              <a:gd name="connsiteX1658" fmla="*/ 1777134 w 4691512"/>
              <a:gd name="connsiteY1658" fmla="*/ 634739 h 2786219"/>
              <a:gd name="connsiteX1659" fmla="*/ 1765984 w 4691512"/>
              <a:gd name="connsiteY1659" fmla="*/ 642658 h 2786219"/>
              <a:gd name="connsiteX1660" fmla="*/ 1732893 w 4691512"/>
              <a:gd name="connsiteY1660" fmla="*/ 678296 h 2786219"/>
              <a:gd name="connsiteX1661" fmla="*/ 1699083 w 4691512"/>
              <a:gd name="connsiteY1661" fmla="*/ 686215 h 2786219"/>
              <a:gd name="connsiteX1662" fmla="*/ 1693328 w 4691512"/>
              <a:gd name="connsiteY1662" fmla="*/ 686215 h 2786219"/>
              <a:gd name="connsiteX1663" fmla="*/ 1659158 w 4691512"/>
              <a:gd name="connsiteY1663" fmla="*/ 709614 h 2786219"/>
              <a:gd name="connsiteX1664" fmla="*/ 1648368 w 4691512"/>
              <a:gd name="connsiteY1664" fmla="*/ 725453 h 2786219"/>
              <a:gd name="connsiteX1665" fmla="*/ 1630384 w 4691512"/>
              <a:gd name="connsiteY1665" fmla="*/ 758211 h 2786219"/>
              <a:gd name="connsiteX1666" fmla="*/ 1619953 w 4691512"/>
              <a:gd name="connsiteY1666" fmla="*/ 778730 h 2786219"/>
              <a:gd name="connsiteX1667" fmla="*/ 1596933 w 4691512"/>
              <a:gd name="connsiteY1667" fmla="*/ 832006 h 2786219"/>
              <a:gd name="connsiteX1668" fmla="*/ 1577870 w 4691512"/>
              <a:gd name="connsiteY1668" fmla="*/ 812207 h 2786219"/>
              <a:gd name="connsiteX1669" fmla="*/ 1567439 w 4691512"/>
              <a:gd name="connsiteY1669" fmla="*/ 805368 h 2786219"/>
              <a:gd name="connsiteX1670" fmla="*/ 1534349 w 4691512"/>
              <a:gd name="connsiteY1670" fmla="*/ 777650 h 2786219"/>
              <a:gd name="connsiteX1671" fmla="*/ 1526795 w 4691512"/>
              <a:gd name="connsiteY1671" fmla="*/ 751731 h 2786219"/>
              <a:gd name="connsiteX1672" fmla="*/ 1534708 w 4691512"/>
              <a:gd name="connsiteY1672" fmla="*/ 715734 h 2786219"/>
              <a:gd name="connsiteX1673" fmla="*/ 1517803 w 4691512"/>
              <a:gd name="connsiteY1673" fmla="*/ 679376 h 2786219"/>
              <a:gd name="connsiteX1674" fmla="*/ 1521040 w 4691512"/>
              <a:gd name="connsiteY1674" fmla="*/ 632939 h 2786219"/>
              <a:gd name="connsiteX1675" fmla="*/ 1552692 w 4691512"/>
              <a:gd name="connsiteY1675" fmla="*/ 604141 h 2786219"/>
              <a:gd name="connsiteX1676" fmla="*/ 1555210 w 4691512"/>
              <a:gd name="connsiteY1676" fmla="*/ 597301 h 2786219"/>
              <a:gd name="connsiteX1677" fmla="*/ 1540823 w 4691512"/>
              <a:gd name="connsiteY1677" fmla="*/ 554824 h 2786219"/>
              <a:gd name="connsiteX1678" fmla="*/ 1533989 w 4691512"/>
              <a:gd name="connsiteY1678" fmla="*/ 549424 h 2786219"/>
              <a:gd name="connsiteX1679" fmla="*/ 1533629 w 4691512"/>
              <a:gd name="connsiteY1679" fmla="*/ 538985 h 2786219"/>
              <a:gd name="connsiteX1680" fmla="*/ 1542981 w 4691512"/>
              <a:gd name="connsiteY1680" fmla="*/ 538265 h 2786219"/>
              <a:gd name="connsiteX1681" fmla="*/ 1547297 w 4691512"/>
              <a:gd name="connsiteY1681" fmla="*/ 540425 h 2786219"/>
              <a:gd name="connsiteX1682" fmla="*/ 1561684 w 4691512"/>
              <a:gd name="connsiteY1682" fmla="*/ 545104 h 2786219"/>
              <a:gd name="connsiteX1683" fmla="*/ 1563483 w 4691512"/>
              <a:gd name="connsiteY1683" fmla="*/ 527465 h 2786219"/>
              <a:gd name="connsiteX1684" fmla="*/ 1560965 w 4691512"/>
              <a:gd name="connsiteY1684" fmla="*/ 515586 h 2786219"/>
              <a:gd name="connsiteX1685" fmla="*/ 1541902 w 4691512"/>
              <a:gd name="connsiteY1685" fmla="*/ 508387 h 2786219"/>
              <a:gd name="connsiteX1686" fmla="*/ 1526795 w 4691512"/>
              <a:gd name="connsiteY1686" fmla="*/ 513426 h 2786219"/>
              <a:gd name="connsiteX1687" fmla="*/ 1538305 w 4691512"/>
              <a:gd name="connsiteY1687" fmla="*/ 479228 h 2786219"/>
              <a:gd name="connsiteX1688" fmla="*/ 1538305 w 4691512"/>
              <a:gd name="connsiteY1688" fmla="*/ 402913 h 2786219"/>
              <a:gd name="connsiteX1689" fmla="*/ 1533629 w 4691512"/>
              <a:gd name="connsiteY1689" fmla="*/ 376275 h 2786219"/>
              <a:gd name="connsiteX1690" fmla="*/ 1514566 w 4691512"/>
              <a:gd name="connsiteY1690" fmla="*/ 349277 h 2786219"/>
              <a:gd name="connsiteX1691" fmla="*/ 1456297 w 4691512"/>
              <a:gd name="connsiteY1691" fmla="*/ 332358 h 2786219"/>
              <a:gd name="connsiteX1692" fmla="*/ 1436875 w 4691512"/>
              <a:gd name="connsiteY1692" fmla="*/ 310039 h 2786219"/>
              <a:gd name="connsiteX1693" fmla="*/ 1427163 w 4691512"/>
              <a:gd name="connsiteY1693" fmla="*/ 287721 h 2786219"/>
              <a:gd name="connsiteX1694" fmla="*/ 1470325 w 4691512"/>
              <a:gd name="connsiteY1694" fmla="*/ 280881 h 2786219"/>
              <a:gd name="connsiteX1695" fmla="*/ 1471044 w 4691512"/>
              <a:gd name="connsiteY1695" fmla="*/ 276921 h 2786219"/>
              <a:gd name="connsiteX1696" fmla="*/ 1460614 w 4691512"/>
              <a:gd name="connsiteY1696" fmla="*/ 272242 h 2786219"/>
              <a:gd name="connsiteX1697" fmla="*/ 1432918 w 4691512"/>
              <a:gd name="connsiteY1697" fmla="*/ 243083 h 2786219"/>
              <a:gd name="connsiteX1698" fmla="*/ 1441191 w 4691512"/>
              <a:gd name="connsiteY1698" fmla="*/ 227244 h 2786219"/>
              <a:gd name="connsiteX1699" fmla="*/ 1501258 w 4691512"/>
              <a:gd name="connsiteY1699" fmla="*/ 212125 h 2786219"/>
              <a:gd name="connsiteX1700" fmla="*/ 1539744 w 4691512"/>
              <a:gd name="connsiteY1700" fmla="*/ 178647 h 2786219"/>
              <a:gd name="connsiteX1701" fmla="*/ 1523558 w 4691512"/>
              <a:gd name="connsiteY1701" fmla="*/ 168208 h 2786219"/>
              <a:gd name="connsiteX1702" fmla="*/ 1554491 w 4691512"/>
              <a:gd name="connsiteY1702" fmla="*/ 138690 h 2786219"/>
              <a:gd name="connsiteX1703" fmla="*/ 1579309 w 4691512"/>
              <a:gd name="connsiteY1703" fmla="*/ 132570 h 2786219"/>
              <a:gd name="connsiteX1704" fmla="*/ 1592977 w 4691512"/>
              <a:gd name="connsiteY1704" fmla="*/ 121411 h 2786219"/>
              <a:gd name="connsiteX1705" fmla="*/ 1605206 w 4691512"/>
              <a:gd name="connsiteY1705" fmla="*/ 101972 h 2786219"/>
              <a:gd name="connsiteX1706" fmla="*/ 1629664 w 4691512"/>
              <a:gd name="connsiteY1706" fmla="*/ 100532 h 2786219"/>
              <a:gd name="connsiteX1707" fmla="*/ 1671747 w 4691512"/>
              <a:gd name="connsiteY1707" fmla="*/ 89373 h 2786219"/>
              <a:gd name="connsiteX1708" fmla="*/ 1677143 w 4691512"/>
              <a:gd name="connsiteY1708" fmla="*/ 99092 h 2786219"/>
              <a:gd name="connsiteX1709" fmla="*/ 1672826 w 4691512"/>
              <a:gd name="connsiteY1709" fmla="*/ 117811 h 2786219"/>
              <a:gd name="connsiteX1710" fmla="*/ 1695486 w 4691512"/>
              <a:gd name="connsiteY1710" fmla="*/ 123571 h 2786219"/>
              <a:gd name="connsiteX1711" fmla="*/ 1707716 w 4691512"/>
              <a:gd name="connsiteY1711" fmla="*/ 112771 h 2786219"/>
              <a:gd name="connsiteX1712" fmla="*/ 1717787 w 4691512"/>
              <a:gd name="connsiteY1712" fmla="*/ 94413 h 2786219"/>
              <a:gd name="connsiteX1713" fmla="*/ 1729297 w 4691512"/>
              <a:gd name="connsiteY1713" fmla="*/ 112771 h 2786219"/>
              <a:gd name="connsiteX1714" fmla="*/ 1737210 w 4691512"/>
              <a:gd name="connsiteY1714" fmla="*/ 131850 h 2786219"/>
              <a:gd name="connsiteX1715" fmla="*/ 1751237 w 4691512"/>
              <a:gd name="connsiteY1715" fmla="*/ 138690 h 2786219"/>
              <a:gd name="connsiteX1716" fmla="*/ 1752676 w 4691512"/>
              <a:gd name="connsiteY1716" fmla="*/ 127171 h 2786219"/>
              <a:gd name="connsiteX1717" fmla="*/ 1748360 w 4691512"/>
              <a:gd name="connsiteY1717" fmla="*/ 103052 h 2786219"/>
              <a:gd name="connsiteX1718" fmla="*/ 1764186 w 4691512"/>
              <a:gd name="connsiteY1718" fmla="*/ 84333 h 2786219"/>
              <a:gd name="connsiteX1719" fmla="*/ 1782170 w 4691512"/>
              <a:gd name="connsiteY1719" fmla="*/ 83613 h 2786219"/>
              <a:gd name="connsiteX1720" fmla="*/ 1779292 w 4691512"/>
              <a:gd name="connsiteY1720" fmla="*/ 75334 h 2786219"/>
              <a:gd name="connsiteX1721" fmla="*/ 1780012 w 4691512"/>
              <a:gd name="connsiteY1721" fmla="*/ 62735 h 2786219"/>
              <a:gd name="connsiteX1722" fmla="*/ 1794759 w 4691512"/>
              <a:gd name="connsiteY1722" fmla="*/ 59135 h 2786219"/>
              <a:gd name="connsiteX1723" fmla="*/ 1802312 w 4691512"/>
              <a:gd name="connsiteY1723" fmla="*/ 63455 h 2786219"/>
              <a:gd name="connsiteX1724" fmla="*/ 1823893 w 4691512"/>
              <a:gd name="connsiteY1724" fmla="*/ 59495 h 2786219"/>
              <a:gd name="connsiteX1725" fmla="*/ 1865257 w 4691512"/>
              <a:gd name="connsiteY1725" fmla="*/ 42936 h 2786219"/>
              <a:gd name="connsiteX1726" fmla="*/ 1521417 w 4691512"/>
              <a:gd name="connsiteY1726" fmla="*/ 1810 h 2786219"/>
              <a:gd name="connsiteX1727" fmla="*/ 1546938 w 4691512"/>
              <a:gd name="connsiteY1727" fmla="*/ 7575 h 2786219"/>
              <a:gd name="connsiteX1728" fmla="*/ 1583603 w 4691512"/>
              <a:gd name="connsiteY1728" fmla="*/ 30633 h 2786219"/>
              <a:gd name="connsiteX1729" fmla="*/ 1594747 w 4691512"/>
              <a:gd name="connsiteY1729" fmla="*/ 39280 h 2786219"/>
              <a:gd name="connsiteX1730" fmla="*/ 1611282 w 4691512"/>
              <a:gd name="connsiteY1730" fmla="*/ 52250 h 2786219"/>
              <a:gd name="connsiteX1731" fmla="*/ 1613798 w 4691512"/>
              <a:gd name="connsiteY1731" fmla="*/ 59096 h 2786219"/>
              <a:gd name="connsiteX1732" fmla="*/ 1605890 w 4691512"/>
              <a:gd name="connsiteY1732" fmla="*/ 90440 h 2786219"/>
              <a:gd name="connsiteX1733" fmla="*/ 1561317 w 4691512"/>
              <a:gd name="connsiteY1733" fmla="*/ 99808 h 2786219"/>
              <a:gd name="connsiteX1734" fmla="*/ 1549095 w 4691512"/>
              <a:gd name="connsiteY1734" fmla="*/ 108815 h 2786219"/>
              <a:gd name="connsiteX1735" fmla="*/ 1552690 w 4691512"/>
              <a:gd name="connsiteY1735" fmla="*/ 110256 h 2786219"/>
              <a:gd name="connsiteX1736" fmla="*/ 1561676 w 4691512"/>
              <a:gd name="connsiteY1736" fmla="*/ 114219 h 2786219"/>
              <a:gd name="connsiteX1737" fmla="*/ 1554846 w 4691512"/>
              <a:gd name="connsiteY1737" fmla="*/ 121785 h 2786219"/>
              <a:gd name="connsiteX1738" fmla="*/ 1527887 w 4691512"/>
              <a:gd name="connsiteY1738" fmla="*/ 136557 h 2786219"/>
              <a:gd name="connsiteX1739" fmla="*/ 1492660 w 4691512"/>
              <a:gd name="connsiteY1739" fmla="*/ 153130 h 2786219"/>
              <a:gd name="connsiteX1740" fmla="*/ 1476484 w 4691512"/>
              <a:gd name="connsiteY1740" fmla="*/ 167181 h 2786219"/>
              <a:gd name="connsiteX1741" fmla="*/ 1457432 w 4691512"/>
              <a:gd name="connsiteY1741" fmla="*/ 172945 h 2786219"/>
              <a:gd name="connsiteX1742" fmla="*/ 1445570 w 4691512"/>
              <a:gd name="connsiteY1742" fmla="*/ 173305 h 2786219"/>
              <a:gd name="connsiteX1743" fmla="*/ 1422924 w 4691512"/>
              <a:gd name="connsiteY1743" fmla="*/ 176548 h 2786219"/>
              <a:gd name="connsiteX1744" fmla="*/ 1404951 w 4691512"/>
              <a:gd name="connsiteY1744" fmla="*/ 184474 h 2786219"/>
              <a:gd name="connsiteX1745" fmla="*/ 1412140 w 4691512"/>
              <a:gd name="connsiteY1745" fmla="*/ 198525 h 2786219"/>
              <a:gd name="connsiteX1746" fmla="*/ 1414297 w 4691512"/>
              <a:gd name="connsiteY1746" fmla="*/ 212216 h 2786219"/>
              <a:gd name="connsiteX1747" fmla="*/ 1389494 w 4691512"/>
              <a:gd name="connsiteY1747" fmla="*/ 237076 h 2786219"/>
              <a:gd name="connsiteX1748" fmla="*/ 1361456 w 4691512"/>
              <a:gd name="connsiteY1748" fmla="*/ 255811 h 2786219"/>
              <a:gd name="connsiteX1749" fmla="*/ 1340248 w 4691512"/>
              <a:gd name="connsiteY1749" fmla="*/ 265178 h 2786219"/>
              <a:gd name="connsiteX1750" fmla="*/ 1344202 w 4691512"/>
              <a:gd name="connsiteY1750" fmla="*/ 274545 h 2786219"/>
              <a:gd name="connsiteX1751" fmla="*/ 1342764 w 4691512"/>
              <a:gd name="connsiteY1751" fmla="*/ 293280 h 2786219"/>
              <a:gd name="connsiteX1752" fmla="*/ 1313648 w 4691512"/>
              <a:gd name="connsiteY1752" fmla="*/ 296883 h 2786219"/>
              <a:gd name="connsiteX1753" fmla="*/ 1273029 w 4691512"/>
              <a:gd name="connsiteY1753" fmla="*/ 283913 h 2786219"/>
              <a:gd name="connsiteX1754" fmla="*/ 1233488 w 4691512"/>
              <a:gd name="connsiteY1754" fmla="*/ 265538 h 2786219"/>
              <a:gd name="connsiteX1755" fmla="*/ 1259729 w 4691512"/>
              <a:gd name="connsiteY1755" fmla="*/ 247884 h 2786219"/>
              <a:gd name="connsiteX1756" fmla="*/ 1272310 w 4691512"/>
              <a:gd name="connsiteY1756" fmla="*/ 234554 h 2786219"/>
              <a:gd name="connsiteX1757" fmla="*/ 1276264 w 4691512"/>
              <a:gd name="connsiteY1757" fmla="*/ 218341 h 2786219"/>
              <a:gd name="connsiteX1758" fmla="*/ 1302504 w 4691512"/>
              <a:gd name="connsiteY1758" fmla="*/ 242840 h 2786219"/>
              <a:gd name="connsiteX1759" fmla="*/ 1304661 w 4691512"/>
              <a:gd name="connsiteY1759" fmla="*/ 216900 h 2786219"/>
              <a:gd name="connsiteX1760" fmla="*/ 1291721 w 4691512"/>
              <a:gd name="connsiteY1760" fmla="*/ 205731 h 2786219"/>
              <a:gd name="connsiteX1761" fmla="*/ 1311491 w 4691512"/>
              <a:gd name="connsiteY1761" fmla="*/ 181952 h 2786219"/>
              <a:gd name="connsiteX1762" fmla="*/ 1345640 w 4691512"/>
              <a:gd name="connsiteY1762" fmla="*/ 188437 h 2786219"/>
              <a:gd name="connsiteX1763" fmla="*/ 1337372 w 4691512"/>
              <a:gd name="connsiteY1763" fmla="*/ 148806 h 2786219"/>
              <a:gd name="connsiteX1764" fmla="*/ 1340607 w 4691512"/>
              <a:gd name="connsiteY1764" fmla="*/ 125748 h 2786219"/>
              <a:gd name="connsiteX1765" fmla="*/ 1358580 w 4691512"/>
              <a:gd name="connsiteY1765" fmla="*/ 121064 h 2786219"/>
              <a:gd name="connsiteX1766" fmla="*/ 1367207 w 4691512"/>
              <a:gd name="connsiteY1766" fmla="*/ 129351 h 2786219"/>
              <a:gd name="connsiteX1767" fmla="*/ 1383024 w 4691512"/>
              <a:gd name="connsiteY1767" fmla="*/ 127910 h 2786219"/>
              <a:gd name="connsiteX1768" fmla="*/ 1392729 w 4691512"/>
              <a:gd name="connsiteY1768" fmla="*/ 122866 h 2786219"/>
              <a:gd name="connsiteX1769" fmla="*/ 1442335 w 4691512"/>
              <a:gd name="connsiteY1769" fmla="*/ 118182 h 2786219"/>
              <a:gd name="connsiteX1770" fmla="*/ 1438381 w 4691512"/>
              <a:gd name="connsiteY1770" fmla="*/ 104491 h 2786219"/>
              <a:gd name="connsiteX1771" fmla="*/ 1428676 w 4691512"/>
              <a:gd name="connsiteY1771" fmla="*/ 107734 h 2786219"/>
              <a:gd name="connsiteX1772" fmla="*/ 1393089 w 4691512"/>
              <a:gd name="connsiteY1772" fmla="*/ 108454 h 2786219"/>
              <a:gd name="connsiteX1773" fmla="*/ 1373678 w 4691512"/>
              <a:gd name="connsiteY1773" fmla="*/ 105572 h 2786219"/>
              <a:gd name="connsiteX1774" fmla="*/ 1360378 w 4691512"/>
              <a:gd name="connsiteY1774" fmla="*/ 99087 h 2786219"/>
              <a:gd name="connsiteX1775" fmla="*/ 1369724 w 4691512"/>
              <a:gd name="connsiteY1775" fmla="*/ 85756 h 2786219"/>
              <a:gd name="connsiteX1776" fmla="*/ 1370802 w 4691512"/>
              <a:gd name="connsiteY1776" fmla="*/ 85396 h 2786219"/>
              <a:gd name="connsiteX1777" fmla="*/ 1377272 w 4691512"/>
              <a:gd name="connsiteY1777" fmla="*/ 78911 h 2786219"/>
              <a:gd name="connsiteX1778" fmla="*/ 1374397 w 4691512"/>
              <a:gd name="connsiteY1778" fmla="*/ 75669 h 2786219"/>
              <a:gd name="connsiteX1779" fmla="*/ 1364691 w 4691512"/>
              <a:gd name="connsiteY1779" fmla="*/ 78911 h 2786219"/>
              <a:gd name="connsiteX1780" fmla="*/ 1352470 w 4691512"/>
              <a:gd name="connsiteY1780" fmla="*/ 92602 h 2786219"/>
              <a:gd name="connsiteX1781" fmla="*/ 1349234 w 4691512"/>
              <a:gd name="connsiteY1781" fmla="*/ 60176 h 2786219"/>
              <a:gd name="connsiteX1782" fmla="*/ 1348515 w 4691512"/>
              <a:gd name="connsiteY1782" fmla="*/ 45044 h 2786219"/>
              <a:gd name="connsiteX1783" fmla="*/ 1354986 w 4691512"/>
              <a:gd name="connsiteY1783" fmla="*/ 28471 h 2786219"/>
              <a:gd name="connsiteX1784" fmla="*/ 1387337 w 4691512"/>
              <a:gd name="connsiteY1784" fmla="*/ 32434 h 2786219"/>
              <a:gd name="connsiteX1785" fmla="*/ 1404232 w 4691512"/>
              <a:gd name="connsiteY1785" fmla="*/ 24868 h 2786219"/>
              <a:gd name="connsiteX1786" fmla="*/ 1425081 w 4691512"/>
              <a:gd name="connsiteY1786" fmla="*/ 19824 h 2786219"/>
              <a:gd name="connsiteX1787" fmla="*/ 1437303 w 4691512"/>
              <a:gd name="connsiteY1787" fmla="*/ 20545 h 2786219"/>
              <a:gd name="connsiteX1788" fmla="*/ 1457432 w 4691512"/>
              <a:gd name="connsiteY1788" fmla="*/ 10817 h 2786219"/>
              <a:gd name="connsiteX1789" fmla="*/ 1464622 w 4691512"/>
              <a:gd name="connsiteY1789" fmla="*/ 8656 h 2786219"/>
              <a:gd name="connsiteX1790" fmla="*/ 1493019 w 4691512"/>
              <a:gd name="connsiteY1790" fmla="*/ 8656 h 2786219"/>
              <a:gd name="connsiteX1791" fmla="*/ 1504162 w 4691512"/>
              <a:gd name="connsiteY1791" fmla="*/ 4332 h 2786219"/>
              <a:gd name="connsiteX1792" fmla="*/ 1521417 w 4691512"/>
              <a:gd name="connsiteY1792" fmla="*/ 1810 h 278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Lst>
            <a:rect l="l" t="t" r="r" b="b"/>
            <a:pathLst>
              <a:path w="4691512" h="2786219">
                <a:moveTo>
                  <a:pt x="4583546" y="2645494"/>
                </a:moveTo>
                <a:cubicBezTo>
                  <a:pt x="4586513" y="2643519"/>
                  <a:pt x="4590200" y="2643429"/>
                  <a:pt x="4595415" y="2647917"/>
                </a:cubicBezTo>
                <a:cubicBezTo>
                  <a:pt x="4603328" y="2654378"/>
                  <a:pt x="4606565" y="2668738"/>
                  <a:pt x="4600091" y="2675917"/>
                </a:cubicBezTo>
                <a:cubicBezTo>
                  <a:pt x="4586783" y="2690277"/>
                  <a:pt x="4573116" y="2704277"/>
                  <a:pt x="4559808" y="2718277"/>
                </a:cubicBezTo>
                <a:cubicBezTo>
                  <a:pt x="4550097" y="2728688"/>
                  <a:pt x="4540746" y="2739457"/>
                  <a:pt x="4530675" y="2749509"/>
                </a:cubicBezTo>
                <a:cubicBezTo>
                  <a:pt x="4522403" y="2758483"/>
                  <a:pt x="4513771" y="2767099"/>
                  <a:pt x="4504779" y="2774997"/>
                </a:cubicBezTo>
                <a:cubicBezTo>
                  <a:pt x="4501542" y="2777868"/>
                  <a:pt x="4496866" y="2778945"/>
                  <a:pt x="4491112" y="2781458"/>
                </a:cubicBezTo>
                <a:cubicBezTo>
                  <a:pt x="4483918" y="2776791"/>
                  <a:pt x="4475646" y="2773561"/>
                  <a:pt x="4470970" y="2767099"/>
                </a:cubicBezTo>
                <a:cubicBezTo>
                  <a:pt x="4468812" y="2764227"/>
                  <a:pt x="4473128" y="2755612"/>
                  <a:pt x="4475646" y="2750227"/>
                </a:cubicBezTo>
                <a:cubicBezTo>
                  <a:pt x="4483918" y="2731919"/>
                  <a:pt x="4497586" y="2718277"/>
                  <a:pt x="4515929" y="2708944"/>
                </a:cubicBezTo>
                <a:cubicBezTo>
                  <a:pt x="4540746" y="2696379"/>
                  <a:pt x="4558369" y="2675558"/>
                  <a:pt x="4575993" y="2654378"/>
                </a:cubicBezTo>
                <a:cubicBezTo>
                  <a:pt x="4578331" y="2651327"/>
                  <a:pt x="4580579" y="2647468"/>
                  <a:pt x="4583546" y="2645494"/>
                </a:cubicBezTo>
                <a:close/>
                <a:moveTo>
                  <a:pt x="4193946" y="2606519"/>
                </a:moveTo>
                <a:cubicBezTo>
                  <a:pt x="4197833" y="2603726"/>
                  <a:pt x="4203910" y="2604266"/>
                  <a:pt x="4213203" y="2607690"/>
                </a:cubicBezTo>
                <a:cubicBezTo>
                  <a:pt x="4241442" y="2617781"/>
                  <a:pt x="4240369" y="2621385"/>
                  <a:pt x="4225357" y="2646974"/>
                </a:cubicBezTo>
                <a:cubicBezTo>
                  <a:pt x="4223212" y="2650578"/>
                  <a:pt x="4219637" y="2653822"/>
                  <a:pt x="4216063" y="2656345"/>
                </a:cubicBezTo>
                <a:cubicBezTo>
                  <a:pt x="4202122" y="2667157"/>
                  <a:pt x="4193901" y="2663913"/>
                  <a:pt x="4191041" y="2647335"/>
                </a:cubicBezTo>
                <a:cubicBezTo>
                  <a:pt x="4189969" y="2639766"/>
                  <a:pt x="4188897" y="2632558"/>
                  <a:pt x="4187824" y="2625350"/>
                </a:cubicBezTo>
                <a:cubicBezTo>
                  <a:pt x="4188360" y="2615439"/>
                  <a:pt x="4190058" y="2609312"/>
                  <a:pt x="4193946" y="2606519"/>
                </a:cubicBezTo>
                <a:close/>
                <a:moveTo>
                  <a:pt x="4640279" y="2507178"/>
                </a:moveTo>
                <a:cubicBezTo>
                  <a:pt x="4644236" y="2510761"/>
                  <a:pt x="4648553" y="2514343"/>
                  <a:pt x="4652150" y="2518283"/>
                </a:cubicBezTo>
                <a:cubicBezTo>
                  <a:pt x="4653589" y="2520074"/>
                  <a:pt x="4652869" y="2523298"/>
                  <a:pt x="4652869" y="2524731"/>
                </a:cubicBezTo>
                <a:cubicBezTo>
                  <a:pt x="4652510" y="2527239"/>
                  <a:pt x="4652150" y="2528672"/>
                  <a:pt x="4652150" y="2530463"/>
                </a:cubicBezTo>
                <a:cubicBezTo>
                  <a:pt x="4649272" y="2553389"/>
                  <a:pt x="4661863" y="2571301"/>
                  <a:pt x="4684885" y="2576674"/>
                </a:cubicBezTo>
                <a:cubicBezTo>
                  <a:pt x="4691360" y="2578465"/>
                  <a:pt x="4693879" y="2586346"/>
                  <a:pt x="4688842" y="2591720"/>
                </a:cubicBezTo>
                <a:cubicBezTo>
                  <a:pt x="4672655" y="2611422"/>
                  <a:pt x="4655747" y="2630408"/>
                  <a:pt x="4639200" y="2649752"/>
                </a:cubicBezTo>
                <a:cubicBezTo>
                  <a:pt x="4637041" y="2652618"/>
                  <a:pt x="4634163" y="2655125"/>
                  <a:pt x="4630926" y="2656558"/>
                </a:cubicBezTo>
                <a:cubicBezTo>
                  <a:pt x="4628408" y="2657633"/>
                  <a:pt x="4624811" y="2657633"/>
                  <a:pt x="4623012" y="2656200"/>
                </a:cubicBezTo>
                <a:cubicBezTo>
                  <a:pt x="4621213" y="2655125"/>
                  <a:pt x="4621213" y="2651543"/>
                  <a:pt x="4621213" y="2649036"/>
                </a:cubicBezTo>
                <a:cubicBezTo>
                  <a:pt x="4621213" y="2637931"/>
                  <a:pt x="4621213" y="2626826"/>
                  <a:pt x="4621933" y="2615721"/>
                </a:cubicBezTo>
                <a:cubicBezTo>
                  <a:pt x="4622292" y="2610705"/>
                  <a:pt x="4622652" y="2604257"/>
                  <a:pt x="4625530" y="2600675"/>
                </a:cubicBezTo>
                <a:cubicBezTo>
                  <a:pt x="4643876" y="2581689"/>
                  <a:pt x="4640998" y="2558405"/>
                  <a:pt x="4639559" y="2535120"/>
                </a:cubicBezTo>
                <a:cubicBezTo>
                  <a:pt x="4638840" y="2530463"/>
                  <a:pt x="4637401" y="2525806"/>
                  <a:pt x="4637761" y="2520791"/>
                </a:cubicBezTo>
                <a:cubicBezTo>
                  <a:pt x="4637761" y="2516134"/>
                  <a:pt x="4639559" y="2511835"/>
                  <a:pt x="4640279" y="2507178"/>
                </a:cubicBezTo>
                <a:close/>
                <a:moveTo>
                  <a:pt x="4568613" y="2207141"/>
                </a:moveTo>
                <a:cubicBezTo>
                  <a:pt x="4574169" y="2213699"/>
                  <a:pt x="4580095" y="2220622"/>
                  <a:pt x="4587504" y="2229002"/>
                </a:cubicBezTo>
                <a:cubicBezTo>
                  <a:pt x="4574169" y="2227909"/>
                  <a:pt x="4568242" y="2221351"/>
                  <a:pt x="4565649" y="2209327"/>
                </a:cubicBezTo>
                <a:cubicBezTo>
                  <a:pt x="4566760" y="2208599"/>
                  <a:pt x="4567501" y="2207870"/>
                  <a:pt x="4568613" y="2207141"/>
                </a:cubicBezTo>
                <a:close/>
                <a:moveTo>
                  <a:pt x="2871958" y="2061091"/>
                </a:moveTo>
                <a:cubicBezTo>
                  <a:pt x="2875180" y="2066509"/>
                  <a:pt x="2878402" y="2071566"/>
                  <a:pt x="2880908" y="2076984"/>
                </a:cubicBezTo>
                <a:cubicBezTo>
                  <a:pt x="2882339" y="2079512"/>
                  <a:pt x="2881624" y="2083485"/>
                  <a:pt x="2881981" y="2086736"/>
                </a:cubicBezTo>
                <a:cubicBezTo>
                  <a:pt x="2882697" y="2086736"/>
                  <a:pt x="2883413" y="2087097"/>
                  <a:pt x="2884129" y="2087458"/>
                </a:cubicBezTo>
                <a:cubicBezTo>
                  <a:pt x="2880550" y="2097572"/>
                  <a:pt x="2876612" y="2107324"/>
                  <a:pt x="2873748" y="2117437"/>
                </a:cubicBezTo>
                <a:cubicBezTo>
                  <a:pt x="2866947" y="2138386"/>
                  <a:pt x="2860145" y="2158974"/>
                  <a:pt x="2854418" y="2179924"/>
                </a:cubicBezTo>
                <a:cubicBezTo>
                  <a:pt x="2847975" y="2204485"/>
                  <a:pt x="2833298" y="2223628"/>
                  <a:pt x="2819337" y="2243855"/>
                </a:cubicBezTo>
                <a:cubicBezTo>
                  <a:pt x="2809314" y="2257580"/>
                  <a:pt x="2792490" y="2255774"/>
                  <a:pt x="2783898" y="2241688"/>
                </a:cubicBezTo>
                <a:cubicBezTo>
                  <a:pt x="2775307" y="2227601"/>
                  <a:pt x="2774949" y="2213515"/>
                  <a:pt x="2778887" y="2197983"/>
                </a:cubicBezTo>
                <a:cubicBezTo>
                  <a:pt x="2783898" y="2177395"/>
                  <a:pt x="2792490" y="2157891"/>
                  <a:pt x="2789626" y="2135497"/>
                </a:cubicBezTo>
                <a:cubicBezTo>
                  <a:pt x="2787836" y="2122855"/>
                  <a:pt x="2796427" y="2112019"/>
                  <a:pt x="2809672" y="2108407"/>
                </a:cubicBezTo>
                <a:cubicBezTo>
                  <a:pt x="2831508" y="2102990"/>
                  <a:pt x="2846185" y="2088903"/>
                  <a:pt x="2858714" y="2070843"/>
                </a:cubicBezTo>
                <a:cubicBezTo>
                  <a:pt x="2861577" y="2066509"/>
                  <a:pt x="2867305" y="2064342"/>
                  <a:pt x="2871958" y="2061091"/>
                </a:cubicBezTo>
                <a:close/>
                <a:moveTo>
                  <a:pt x="4254901" y="2046803"/>
                </a:moveTo>
                <a:cubicBezTo>
                  <a:pt x="4258866" y="2056513"/>
                  <a:pt x="4260669" y="2063346"/>
                  <a:pt x="4264273" y="2069100"/>
                </a:cubicBezTo>
                <a:cubicBezTo>
                  <a:pt x="4270041" y="2079169"/>
                  <a:pt x="4277611" y="2088879"/>
                  <a:pt x="4283379" y="2099308"/>
                </a:cubicBezTo>
                <a:cubicBezTo>
                  <a:pt x="4287344" y="2106501"/>
                  <a:pt x="4289507" y="2115132"/>
                  <a:pt x="4291670" y="2123044"/>
                </a:cubicBezTo>
                <a:cubicBezTo>
                  <a:pt x="4294194" y="2133113"/>
                  <a:pt x="4294915" y="2144262"/>
                  <a:pt x="4298159" y="2153971"/>
                </a:cubicBezTo>
                <a:cubicBezTo>
                  <a:pt x="4302845" y="2167277"/>
                  <a:pt x="4307532" y="2181303"/>
                  <a:pt x="4320870" y="2189215"/>
                </a:cubicBezTo>
                <a:cubicBezTo>
                  <a:pt x="4324835" y="2191732"/>
                  <a:pt x="4328440" y="2196047"/>
                  <a:pt x="4330963" y="2200003"/>
                </a:cubicBezTo>
                <a:cubicBezTo>
                  <a:pt x="4345382" y="2226256"/>
                  <a:pt x="4359441" y="2252868"/>
                  <a:pt x="4374221" y="2279121"/>
                </a:cubicBezTo>
                <a:cubicBezTo>
                  <a:pt x="4383594" y="2295663"/>
                  <a:pt x="4384315" y="2314004"/>
                  <a:pt x="4381791" y="2331626"/>
                </a:cubicBezTo>
                <a:cubicBezTo>
                  <a:pt x="4377105" y="2368667"/>
                  <a:pt x="4367011" y="2403910"/>
                  <a:pt x="4342499" y="2434119"/>
                </a:cubicBezTo>
                <a:cubicBezTo>
                  <a:pt x="4320509" y="2461091"/>
                  <a:pt x="4302485" y="2490580"/>
                  <a:pt x="4290589" y="2523665"/>
                </a:cubicBezTo>
                <a:cubicBezTo>
                  <a:pt x="4289147" y="2528341"/>
                  <a:pt x="4284100" y="2533375"/>
                  <a:pt x="4279414" y="2535533"/>
                </a:cubicBezTo>
                <a:cubicBezTo>
                  <a:pt x="4264634" y="2542006"/>
                  <a:pt x="4248773" y="2547041"/>
                  <a:pt x="4233632" y="2553155"/>
                </a:cubicBezTo>
                <a:cubicBezTo>
                  <a:pt x="4226783" y="2556032"/>
                  <a:pt x="4221015" y="2555312"/>
                  <a:pt x="4217050" y="2548479"/>
                </a:cubicBezTo>
                <a:cubicBezTo>
                  <a:pt x="4212724" y="2542006"/>
                  <a:pt x="4208038" y="2540927"/>
                  <a:pt x="4201910" y="2545602"/>
                </a:cubicBezTo>
                <a:cubicBezTo>
                  <a:pt x="4191456" y="2553514"/>
                  <a:pt x="4181362" y="2550997"/>
                  <a:pt x="4170908" y="2544883"/>
                </a:cubicBezTo>
                <a:cubicBezTo>
                  <a:pt x="4153605" y="2535173"/>
                  <a:pt x="4142430" y="2522587"/>
                  <a:pt x="4142069" y="2500649"/>
                </a:cubicBezTo>
                <a:cubicBezTo>
                  <a:pt x="4142069" y="2488063"/>
                  <a:pt x="4135941" y="2475835"/>
                  <a:pt x="4132336" y="2462170"/>
                </a:cubicBezTo>
                <a:cubicBezTo>
                  <a:pt x="4126568" y="2463608"/>
                  <a:pt x="4123324" y="2464687"/>
                  <a:pt x="4117196" y="2466485"/>
                </a:cubicBezTo>
                <a:cubicBezTo>
                  <a:pt x="4122243" y="2454258"/>
                  <a:pt x="4126208" y="2443469"/>
                  <a:pt x="4130173" y="2433400"/>
                </a:cubicBezTo>
                <a:lnTo>
                  <a:pt x="4127289" y="2431961"/>
                </a:lnTo>
                <a:cubicBezTo>
                  <a:pt x="4117196" y="2439873"/>
                  <a:pt x="4107463" y="2448144"/>
                  <a:pt x="4095567" y="2457494"/>
                </a:cubicBezTo>
                <a:cubicBezTo>
                  <a:pt x="4091601" y="2448144"/>
                  <a:pt x="4088718" y="2440952"/>
                  <a:pt x="4086555" y="2434119"/>
                </a:cubicBezTo>
                <a:cubicBezTo>
                  <a:pt x="4078264" y="2411103"/>
                  <a:pt x="4049425" y="2392402"/>
                  <a:pt x="4025272" y="2395999"/>
                </a:cubicBezTo>
                <a:cubicBezTo>
                  <a:pt x="4004725" y="2398516"/>
                  <a:pt x="3984538" y="2400314"/>
                  <a:pt x="3964711" y="2405349"/>
                </a:cubicBezTo>
                <a:cubicBezTo>
                  <a:pt x="3951734" y="2408945"/>
                  <a:pt x="3940198" y="2418295"/>
                  <a:pt x="3927942" y="2424049"/>
                </a:cubicBezTo>
                <a:cubicBezTo>
                  <a:pt x="3920732" y="2427646"/>
                  <a:pt x="3913162" y="2430163"/>
                  <a:pt x="3905592" y="2431961"/>
                </a:cubicBezTo>
                <a:cubicBezTo>
                  <a:pt x="3886846" y="2436277"/>
                  <a:pt x="3866299" y="2436996"/>
                  <a:pt x="3848996" y="2444908"/>
                </a:cubicBezTo>
                <a:cubicBezTo>
                  <a:pt x="3829890" y="2453179"/>
                  <a:pt x="3816912" y="2444188"/>
                  <a:pt x="3802493" y="2436636"/>
                </a:cubicBezTo>
                <a:cubicBezTo>
                  <a:pt x="3800330" y="2435557"/>
                  <a:pt x="3798888" y="2428005"/>
                  <a:pt x="3800330" y="2425488"/>
                </a:cubicBezTo>
                <a:cubicBezTo>
                  <a:pt x="3818715" y="2392762"/>
                  <a:pt x="3808621" y="2359317"/>
                  <a:pt x="3805016" y="2325872"/>
                </a:cubicBezTo>
                <a:cubicBezTo>
                  <a:pt x="3803935" y="2314364"/>
                  <a:pt x="3804656" y="2302496"/>
                  <a:pt x="3804296" y="2290988"/>
                </a:cubicBezTo>
                <a:cubicBezTo>
                  <a:pt x="3804296" y="2279840"/>
                  <a:pt x="3803214" y="2269051"/>
                  <a:pt x="3803935" y="2258262"/>
                </a:cubicBezTo>
                <a:cubicBezTo>
                  <a:pt x="3805737" y="2221940"/>
                  <a:pt x="3830611" y="2206477"/>
                  <a:pt x="3860892" y="2196767"/>
                </a:cubicBezTo>
                <a:cubicBezTo>
                  <a:pt x="3878195" y="2190653"/>
                  <a:pt x="3895859" y="2186338"/>
                  <a:pt x="3912080" y="2179864"/>
                </a:cubicBezTo>
                <a:cubicBezTo>
                  <a:pt x="3927221" y="2173391"/>
                  <a:pt x="3938035" y="2161883"/>
                  <a:pt x="3944884" y="2146419"/>
                </a:cubicBezTo>
                <a:cubicBezTo>
                  <a:pt x="3945966" y="2142823"/>
                  <a:pt x="3950652" y="2138508"/>
                  <a:pt x="3953896" y="2138508"/>
                </a:cubicBezTo>
                <a:cubicBezTo>
                  <a:pt x="3965432" y="2138867"/>
                  <a:pt x="3971921" y="2132034"/>
                  <a:pt x="3978409" y="2124482"/>
                </a:cubicBezTo>
                <a:cubicBezTo>
                  <a:pt x="3980212" y="2122324"/>
                  <a:pt x="3981654" y="2119807"/>
                  <a:pt x="3983096" y="2117290"/>
                </a:cubicBezTo>
                <a:cubicBezTo>
                  <a:pt x="3998957" y="2093554"/>
                  <a:pt x="4008690" y="2090677"/>
                  <a:pt x="4035726" y="2102905"/>
                </a:cubicBezTo>
                <a:cubicBezTo>
                  <a:pt x="4043297" y="2106501"/>
                  <a:pt x="4053390" y="2108659"/>
                  <a:pt x="4056274" y="2098589"/>
                </a:cubicBezTo>
                <a:cubicBezTo>
                  <a:pt x="4063123" y="2078091"/>
                  <a:pt x="4078624" y="2068021"/>
                  <a:pt x="4095927" y="2059030"/>
                </a:cubicBezTo>
                <a:cubicBezTo>
                  <a:pt x="4111068" y="2051119"/>
                  <a:pt x="4127289" y="2056513"/>
                  <a:pt x="4142790" y="2059390"/>
                </a:cubicBezTo>
                <a:cubicBezTo>
                  <a:pt x="4165501" y="2063346"/>
                  <a:pt x="4165140" y="2064065"/>
                  <a:pt x="4154686" y="2085283"/>
                </a:cubicBezTo>
                <a:cubicBezTo>
                  <a:pt x="4150000" y="2095353"/>
                  <a:pt x="4151802" y="2109738"/>
                  <a:pt x="4160814" y="2116570"/>
                </a:cubicBezTo>
                <a:cubicBezTo>
                  <a:pt x="4174873" y="2127000"/>
                  <a:pt x="4189653" y="2136350"/>
                  <a:pt x="4204073" y="2146060"/>
                </a:cubicBezTo>
                <a:cubicBezTo>
                  <a:pt x="4210561" y="2150735"/>
                  <a:pt x="4214527" y="2147858"/>
                  <a:pt x="4219573" y="2142463"/>
                </a:cubicBezTo>
                <a:cubicBezTo>
                  <a:pt x="4234714" y="2124482"/>
                  <a:pt x="4233632" y="2101826"/>
                  <a:pt x="4239761" y="2081687"/>
                </a:cubicBezTo>
                <a:cubicBezTo>
                  <a:pt x="4241923" y="2074494"/>
                  <a:pt x="4242644" y="2066942"/>
                  <a:pt x="4245168" y="2060109"/>
                </a:cubicBezTo>
                <a:cubicBezTo>
                  <a:pt x="4246249" y="2056153"/>
                  <a:pt x="4250215" y="2052917"/>
                  <a:pt x="4254901" y="2046803"/>
                </a:cubicBezTo>
                <a:close/>
                <a:moveTo>
                  <a:pt x="3993533" y="2011483"/>
                </a:moveTo>
                <a:cubicBezTo>
                  <a:pt x="3999574" y="2008827"/>
                  <a:pt x="4006554" y="2009376"/>
                  <a:pt x="4014429" y="2013223"/>
                </a:cubicBezTo>
                <a:cubicBezTo>
                  <a:pt x="4001900" y="2018718"/>
                  <a:pt x="3991519" y="2023481"/>
                  <a:pt x="3978274" y="2028976"/>
                </a:cubicBezTo>
                <a:cubicBezTo>
                  <a:pt x="3982391" y="2020000"/>
                  <a:pt x="3987492" y="2014139"/>
                  <a:pt x="3993533" y="2011483"/>
                </a:cubicBezTo>
                <a:close/>
                <a:moveTo>
                  <a:pt x="3733628" y="1964607"/>
                </a:moveTo>
                <a:cubicBezTo>
                  <a:pt x="3736134" y="1964254"/>
                  <a:pt x="3739356" y="1965313"/>
                  <a:pt x="3741861" y="1966018"/>
                </a:cubicBezTo>
                <a:cubicBezTo>
                  <a:pt x="3758686" y="1972368"/>
                  <a:pt x="3775510" y="1975543"/>
                  <a:pt x="3794125" y="1974132"/>
                </a:cubicBezTo>
                <a:cubicBezTo>
                  <a:pt x="3809875" y="1973426"/>
                  <a:pt x="3819898" y="1984363"/>
                  <a:pt x="3830279" y="1993535"/>
                </a:cubicBezTo>
                <a:lnTo>
                  <a:pt x="3829205" y="1998826"/>
                </a:lnTo>
                <a:cubicBezTo>
                  <a:pt x="3815961" y="1998121"/>
                  <a:pt x="3802716" y="1998474"/>
                  <a:pt x="3789829" y="1996710"/>
                </a:cubicBezTo>
                <a:cubicBezTo>
                  <a:pt x="3771931" y="1994240"/>
                  <a:pt x="3754748" y="1990007"/>
                  <a:pt x="3737208" y="1986479"/>
                </a:cubicBezTo>
                <a:cubicBezTo>
                  <a:pt x="3733628" y="1985774"/>
                  <a:pt x="3728975" y="1985068"/>
                  <a:pt x="3727543" y="1982599"/>
                </a:cubicBezTo>
                <a:cubicBezTo>
                  <a:pt x="3724321" y="1978718"/>
                  <a:pt x="3722889" y="1973074"/>
                  <a:pt x="3721099" y="1968135"/>
                </a:cubicBezTo>
                <a:cubicBezTo>
                  <a:pt x="3725037" y="1967076"/>
                  <a:pt x="3728975" y="1965313"/>
                  <a:pt x="3733628" y="1964607"/>
                </a:cubicBezTo>
                <a:close/>
                <a:moveTo>
                  <a:pt x="4398658" y="1940441"/>
                </a:moveTo>
                <a:cubicBezTo>
                  <a:pt x="4399744" y="1940800"/>
                  <a:pt x="4400468" y="1941518"/>
                  <a:pt x="4403362" y="1942596"/>
                </a:cubicBezTo>
                <a:cubicBezTo>
                  <a:pt x="4391783" y="1956599"/>
                  <a:pt x="4381651" y="1970244"/>
                  <a:pt x="4361387" y="1965935"/>
                </a:cubicBezTo>
                <a:cubicBezTo>
                  <a:pt x="4358854" y="1965217"/>
                  <a:pt x="4356683" y="1963063"/>
                  <a:pt x="4354512" y="1961626"/>
                </a:cubicBezTo>
                <a:cubicBezTo>
                  <a:pt x="4356322" y="1960190"/>
                  <a:pt x="4357769" y="1956599"/>
                  <a:pt x="4359578" y="1956240"/>
                </a:cubicBezTo>
                <a:cubicBezTo>
                  <a:pt x="4372605" y="1954086"/>
                  <a:pt x="4385632" y="1951572"/>
                  <a:pt x="4395040" y="1941159"/>
                </a:cubicBezTo>
                <a:cubicBezTo>
                  <a:pt x="4395763" y="1940441"/>
                  <a:pt x="4397211" y="1940441"/>
                  <a:pt x="4398658" y="1940441"/>
                </a:cubicBezTo>
                <a:close/>
                <a:moveTo>
                  <a:pt x="4181284" y="1902194"/>
                </a:moveTo>
                <a:cubicBezTo>
                  <a:pt x="4185692" y="1901384"/>
                  <a:pt x="4190551" y="1901834"/>
                  <a:pt x="4196128" y="1902914"/>
                </a:cubicBezTo>
                <a:cubicBezTo>
                  <a:pt x="4242911" y="1912995"/>
                  <a:pt x="4286454" y="1929555"/>
                  <a:pt x="4323520" y="1961236"/>
                </a:cubicBezTo>
                <a:cubicBezTo>
                  <a:pt x="4326759" y="1964116"/>
                  <a:pt x="4328918" y="1969156"/>
                  <a:pt x="4330717" y="1973476"/>
                </a:cubicBezTo>
                <a:cubicBezTo>
                  <a:pt x="4333596" y="1981036"/>
                  <a:pt x="4335036" y="1989316"/>
                  <a:pt x="4339354" y="1995436"/>
                </a:cubicBezTo>
                <a:cubicBezTo>
                  <a:pt x="4346911" y="2006597"/>
                  <a:pt x="4356268" y="2017037"/>
                  <a:pt x="4365264" y="2027837"/>
                </a:cubicBezTo>
                <a:cubicBezTo>
                  <a:pt x="4364185" y="2029277"/>
                  <a:pt x="4363105" y="2030717"/>
                  <a:pt x="4362026" y="2032157"/>
                </a:cubicBezTo>
                <a:cubicBezTo>
                  <a:pt x="4349430" y="2029637"/>
                  <a:pt x="4336115" y="2029637"/>
                  <a:pt x="4325679" y="2019197"/>
                </a:cubicBezTo>
                <a:cubicBezTo>
                  <a:pt x="4320281" y="2013797"/>
                  <a:pt x="4314883" y="2008397"/>
                  <a:pt x="4309486" y="2002637"/>
                </a:cubicBezTo>
                <a:cubicBezTo>
                  <a:pt x="4300129" y="1991836"/>
                  <a:pt x="4287534" y="1992916"/>
                  <a:pt x="4275658" y="1994716"/>
                </a:cubicBezTo>
                <a:cubicBezTo>
                  <a:pt x="4272060" y="1995436"/>
                  <a:pt x="4266662" y="1999757"/>
                  <a:pt x="4265942" y="2002997"/>
                </a:cubicBezTo>
                <a:cubicBezTo>
                  <a:pt x="4263423" y="2012717"/>
                  <a:pt x="4256586" y="2013437"/>
                  <a:pt x="4249028" y="2012357"/>
                </a:cubicBezTo>
                <a:cubicBezTo>
                  <a:pt x="4227796" y="2009837"/>
                  <a:pt x="4210523" y="2000117"/>
                  <a:pt x="4201886" y="1980316"/>
                </a:cubicBezTo>
                <a:cubicBezTo>
                  <a:pt x="4193609" y="1961956"/>
                  <a:pt x="4181374" y="1949715"/>
                  <a:pt x="4162301" y="1943595"/>
                </a:cubicBezTo>
                <a:cubicBezTo>
                  <a:pt x="4148267" y="1938915"/>
                  <a:pt x="4134232" y="1933155"/>
                  <a:pt x="4120557" y="1927755"/>
                </a:cubicBezTo>
                <a:cubicBezTo>
                  <a:pt x="4118398" y="1926675"/>
                  <a:pt x="4115159" y="1924515"/>
                  <a:pt x="4115159" y="1922355"/>
                </a:cubicBezTo>
                <a:cubicBezTo>
                  <a:pt x="4114799" y="1920555"/>
                  <a:pt x="4116958" y="1916235"/>
                  <a:pt x="4118758" y="1915875"/>
                </a:cubicBezTo>
                <a:cubicBezTo>
                  <a:pt x="4124516" y="1914795"/>
                  <a:pt x="4131713" y="1912635"/>
                  <a:pt x="4136031" y="1914795"/>
                </a:cubicBezTo>
                <a:cubicBezTo>
                  <a:pt x="4149346" y="1922355"/>
                  <a:pt x="4159782" y="1919475"/>
                  <a:pt x="4169139" y="1909034"/>
                </a:cubicBezTo>
                <a:cubicBezTo>
                  <a:pt x="4172917" y="1905074"/>
                  <a:pt x="4176876" y="1903004"/>
                  <a:pt x="4181284" y="1902194"/>
                </a:cubicBezTo>
                <a:close/>
                <a:moveTo>
                  <a:pt x="4111417" y="1880736"/>
                </a:moveTo>
                <a:cubicBezTo>
                  <a:pt x="4119250" y="1878529"/>
                  <a:pt x="4133493" y="1889564"/>
                  <a:pt x="4132781" y="1895818"/>
                </a:cubicBezTo>
                <a:cubicBezTo>
                  <a:pt x="4132425" y="1906117"/>
                  <a:pt x="4126016" y="1908324"/>
                  <a:pt x="4119606" y="1908324"/>
                </a:cubicBezTo>
                <a:cubicBezTo>
                  <a:pt x="4108924" y="1908324"/>
                  <a:pt x="4095749" y="1899496"/>
                  <a:pt x="4097886" y="1893611"/>
                </a:cubicBezTo>
                <a:cubicBezTo>
                  <a:pt x="4100022" y="1888461"/>
                  <a:pt x="4105719" y="1882576"/>
                  <a:pt x="4111417" y="1880736"/>
                </a:cubicBezTo>
                <a:close/>
                <a:moveTo>
                  <a:pt x="3995375" y="1855438"/>
                </a:moveTo>
                <a:cubicBezTo>
                  <a:pt x="3994651" y="1866270"/>
                  <a:pt x="3987412" y="1867353"/>
                  <a:pt x="3980897" y="1867714"/>
                </a:cubicBezTo>
                <a:cubicBezTo>
                  <a:pt x="3967867" y="1868436"/>
                  <a:pt x="3954475" y="1868436"/>
                  <a:pt x="3941444" y="1868797"/>
                </a:cubicBezTo>
                <a:cubicBezTo>
                  <a:pt x="3935653" y="1868797"/>
                  <a:pt x="3928414" y="1868436"/>
                  <a:pt x="3930224" y="1877463"/>
                </a:cubicBezTo>
                <a:cubicBezTo>
                  <a:pt x="3931672" y="1884684"/>
                  <a:pt x="3934205" y="1891905"/>
                  <a:pt x="3945064" y="1888655"/>
                </a:cubicBezTo>
                <a:cubicBezTo>
                  <a:pt x="3952303" y="1886489"/>
                  <a:pt x="3959542" y="1885045"/>
                  <a:pt x="3966781" y="1883240"/>
                </a:cubicBezTo>
                <a:cubicBezTo>
                  <a:pt x="3967505" y="1885406"/>
                  <a:pt x="3968229" y="1886489"/>
                  <a:pt x="3967867" y="1886850"/>
                </a:cubicBezTo>
                <a:cubicBezTo>
                  <a:pt x="3955923" y="1898043"/>
                  <a:pt x="3951579" y="1910319"/>
                  <a:pt x="3958818" y="1926205"/>
                </a:cubicBezTo>
                <a:cubicBezTo>
                  <a:pt x="3960266" y="1930177"/>
                  <a:pt x="3955923" y="1936676"/>
                  <a:pt x="3954113" y="1942091"/>
                </a:cubicBezTo>
                <a:cubicBezTo>
                  <a:pt x="3949769" y="1938842"/>
                  <a:pt x="3945788" y="1935592"/>
                  <a:pt x="3942168" y="1932343"/>
                </a:cubicBezTo>
                <a:cubicBezTo>
                  <a:pt x="3939635" y="1930177"/>
                  <a:pt x="3937825" y="1927649"/>
                  <a:pt x="3935653" y="1925483"/>
                </a:cubicBezTo>
                <a:cubicBezTo>
                  <a:pt x="3934205" y="1927649"/>
                  <a:pt x="3931310" y="1929816"/>
                  <a:pt x="3930224" y="1932704"/>
                </a:cubicBezTo>
                <a:cubicBezTo>
                  <a:pt x="3926604" y="1939925"/>
                  <a:pt x="3924071" y="1947507"/>
                  <a:pt x="3919003" y="1954367"/>
                </a:cubicBezTo>
                <a:cubicBezTo>
                  <a:pt x="3915384" y="1934148"/>
                  <a:pt x="3905249" y="1915012"/>
                  <a:pt x="3913574" y="1893710"/>
                </a:cubicBezTo>
                <a:cubicBezTo>
                  <a:pt x="3928776" y="1854716"/>
                  <a:pt x="3921537" y="1860493"/>
                  <a:pt x="3962076" y="1856883"/>
                </a:cubicBezTo>
                <a:cubicBezTo>
                  <a:pt x="3972934" y="1855799"/>
                  <a:pt x="3984155" y="1855799"/>
                  <a:pt x="3995375" y="1855438"/>
                </a:cubicBezTo>
                <a:close/>
                <a:moveTo>
                  <a:pt x="3579949" y="1791068"/>
                </a:moveTo>
                <a:cubicBezTo>
                  <a:pt x="3588604" y="1793948"/>
                  <a:pt x="3597259" y="1798269"/>
                  <a:pt x="3604111" y="1803669"/>
                </a:cubicBezTo>
                <a:cubicBezTo>
                  <a:pt x="3628995" y="1823830"/>
                  <a:pt x="3654239" y="1843631"/>
                  <a:pt x="3676598" y="1865952"/>
                </a:cubicBezTo>
                <a:cubicBezTo>
                  <a:pt x="3692465" y="1881793"/>
                  <a:pt x="3704366" y="1901954"/>
                  <a:pt x="3717709" y="1919955"/>
                </a:cubicBezTo>
                <a:cubicBezTo>
                  <a:pt x="3719152" y="1922115"/>
                  <a:pt x="3718791" y="1925355"/>
                  <a:pt x="3719152" y="1926435"/>
                </a:cubicBezTo>
                <a:cubicBezTo>
                  <a:pt x="3718430" y="1932555"/>
                  <a:pt x="3718791" y="1936875"/>
                  <a:pt x="3717709" y="1940475"/>
                </a:cubicBezTo>
                <a:cubicBezTo>
                  <a:pt x="3715545" y="1945516"/>
                  <a:pt x="3713021" y="1953796"/>
                  <a:pt x="3709775" y="1954516"/>
                </a:cubicBezTo>
                <a:cubicBezTo>
                  <a:pt x="3702923" y="1955956"/>
                  <a:pt x="3693908" y="1955236"/>
                  <a:pt x="3688498" y="1951636"/>
                </a:cubicBezTo>
                <a:cubicBezTo>
                  <a:pt x="3665418" y="1937595"/>
                  <a:pt x="3648829" y="1916354"/>
                  <a:pt x="3636207" y="1892953"/>
                </a:cubicBezTo>
                <a:cubicBezTo>
                  <a:pt x="3618176" y="1860552"/>
                  <a:pt x="3597259" y="1830670"/>
                  <a:pt x="3571294" y="1804389"/>
                </a:cubicBezTo>
                <a:cubicBezTo>
                  <a:pt x="3568409" y="1801869"/>
                  <a:pt x="3567327" y="1796829"/>
                  <a:pt x="3565524" y="1793228"/>
                </a:cubicBezTo>
                <a:cubicBezTo>
                  <a:pt x="3570573" y="1792508"/>
                  <a:pt x="3575982" y="1789628"/>
                  <a:pt x="3579949" y="1791068"/>
                </a:cubicBezTo>
                <a:close/>
                <a:moveTo>
                  <a:pt x="3878633" y="1773466"/>
                </a:moveTo>
                <a:cubicBezTo>
                  <a:pt x="3882487" y="1773917"/>
                  <a:pt x="3886250" y="1775993"/>
                  <a:pt x="3889835" y="1778880"/>
                </a:cubicBezTo>
                <a:cubicBezTo>
                  <a:pt x="3897005" y="1784656"/>
                  <a:pt x="3904891" y="1791153"/>
                  <a:pt x="3898080" y="1801620"/>
                </a:cubicBezTo>
                <a:cubicBezTo>
                  <a:pt x="3887684" y="1816420"/>
                  <a:pt x="3888401" y="1830858"/>
                  <a:pt x="3895212" y="1846740"/>
                </a:cubicBezTo>
                <a:cubicBezTo>
                  <a:pt x="3897005" y="1851071"/>
                  <a:pt x="3897005" y="1857930"/>
                  <a:pt x="3894854" y="1862261"/>
                </a:cubicBezTo>
                <a:cubicBezTo>
                  <a:pt x="3886251" y="1881392"/>
                  <a:pt x="3876930" y="1899800"/>
                  <a:pt x="3866893" y="1918209"/>
                </a:cubicBezTo>
                <a:cubicBezTo>
                  <a:pt x="3863309" y="1924345"/>
                  <a:pt x="3857215" y="1929760"/>
                  <a:pt x="3853630" y="1933730"/>
                </a:cubicBezTo>
                <a:cubicBezTo>
                  <a:pt x="3831405" y="1928677"/>
                  <a:pt x="3812765" y="1925428"/>
                  <a:pt x="3794842" y="1920736"/>
                </a:cubicBezTo>
                <a:cubicBezTo>
                  <a:pt x="3790898" y="1919653"/>
                  <a:pt x="3786597" y="1914961"/>
                  <a:pt x="3784446" y="1910990"/>
                </a:cubicBezTo>
                <a:cubicBezTo>
                  <a:pt x="3777277" y="1897635"/>
                  <a:pt x="3770466" y="1884640"/>
                  <a:pt x="3764372" y="1870563"/>
                </a:cubicBezTo>
                <a:cubicBezTo>
                  <a:pt x="3760787" y="1861900"/>
                  <a:pt x="3768315" y="1851793"/>
                  <a:pt x="3777277" y="1848906"/>
                </a:cubicBezTo>
                <a:cubicBezTo>
                  <a:pt x="3786238" y="1846018"/>
                  <a:pt x="3795917" y="1842408"/>
                  <a:pt x="3803086" y="1836633"/>
                </a:cubicBezTo>
                <a:cubicBezTo>
                  <a:pt x="3824953" y="1817863"/>
                  <a:pt x="3845744" y="1797289"/>
                  <a:pt x="3866893" y="1777797"/>
                </a:cubicBezTo>
                <a:cubicBezTo>
                  <a:pt x="3870836" y="1774188"/>
                  <a:pt x="3874780" y="1773015"/>
                  <a:pt x="3878633" y="1773466"/>
                </a:cubicBezTo>
                <a:close/>
                <a:moveTo>
                  <a:pt x="3337246" y="1735653"/>
                </a:moveTo>
                <a:cubicBezTo>
                  <a:pt x="3349813" y="1740360"/>
                  <a:pt x="3358790" y="1757377"/>
                  <a:pt x="3354481" y="1768963"/>
                </a:cubicBezTo>
                <a:cubicBezTo>
                  <a:pt x="3352686" y="1772584"/>
                  <a:pt x="3346223" y="1774756"/>
                  <a:pt x="3341555" y="1776204"/>
                </a:cubicBezTo>
                <a:cubicBezTo>
                  <a:pt x="3339759" y="1776566"/>
                  <a:pt x="3335810" y="1772584"/>
                  <a:pt x="3334373" y="1770049"/>
                </a:cubicBezTo>
                <a:cubicBezTo>
                  <a:pt x="3329705" y="1758463"/>
                  <a:pt x="3328987" y="1747239"/>
                  <a:pt x="3337246" y="1735653"/>
                </a:cubicBezTo>
                <a:close/>
                <a:moveTo>
                  <a:pt x="4003857" y="1730820"/>
                </a:moveTo>
                <a:cubicBezTo>
                  <a:pt x="4007315" y="1730235"/>
                  <a:pt x="4010500" y="1731135"/>
                  <a:pt x="4012866" y="1734553"/>
                </a:cubicBezTo>
                <a:cubicBezTo>
                  <a:pt x="4016870" y="1741030"/>
                  <a:pt x="4017598" y="1750746"/>
                  <a:pt x="4016870" y="1759022"/>
                </a:cubicBezTo>
                <a:cubicBezTo>
                  <a:pt x="4016870" y="1764059"/>
                  <a:pt x="4011410" y="1768737"/>
                  <a:pt x="4008498" y="1773415"/>
                </a:cubicBezTo>
                <a:cubicBezTo>
                  <a:pt x="4003766" y="1780972"/>
                  <a:pt x="3995393" y="1781331"/>
                  <a:pt x="3989205" y="1775214"/>
                </a:cubicBezTo>
                <a:cubicBezTo>
                  <a:pt x="3980833" y="1766938"/>
                  <a:pt x="3971733" y="1759382"/>
                  <a:pt x="3960812" y="1748946"/>
                </a:cubicBezTo>
                <a:cubicBezTo>
                  <a:pt x="3964452" y="1747507"/>
                  <a:pt x="3969913" y="1744988"/>
                  <a:pt x="3975009" y="1743189"/>
                </a:cubicBezTo>
                <a:cubicBezTo>
                  <a:pt x="3981197" y="1740670"/>
                  <a:pt x="3988113" y="1739231"/>
                  <a:pt x="3993209" y="1735992"/>
                </a:cubicBezTo>
                <a:cubicBezTo>
                  <a:pt x="3996667" y="1733473"/>
                  <a:pt x="4000399" y="1731404"/>
                  <a:pt x="4003857" y="1730820"/>
                </a:cubicBezTo>
                <a:close/>
                <a:moveTo>
                  <a:pt x="3929559" y="1583253"/>
                </a:moveTo>
                <a:cubicBezTo>
                  <a:pt x="3933925" y="1583253"/>
                  <a:pt x="3941201" y="1585748"/>
                  <a:pt x="3942656" y="1589312"/>
                </a:cubicBezTo>
                <a:cubicBezTo>
                  <a:pt x="3945930" y="1595726"/>
                  <a:pt x="3947749" y="1603567"/>
                  <a:pt x="3947386" y="1610694"/>
                </a:cubicBezTo>
                <a:cubicBezTo>
                  <a:pt x="3945930" y="1622455"/>
                  <a:pt x="3942656" y="1634215"/>
                  <a:pt x="3939746" y="1646332"/>
                </a:cubicBezTo>
                <a:cubicBezTo>
                  <a:pt x="3939382" y="1648470"/>
                  <a:pt x="3937563" y="1650965"/>
                  <a:pt x="3935016" y="1652390"/>
                </a:cubicBezTo>
                <a:cubicBezTo>
                  <a:pt x="3933925" y="1652747"/>
                  <a:pt x="3930287" y="1650965"/>
                  <a:pt x="3929196" y="1649183"/>
                </a:cubicBezTo>
                <a:cubicBezTo>
                  <a:pt x="3923375" y="1638492"/>
                  <a:pt x="3918281" y="1627088"/>
                  <a:pt x="3913188" y="1617109"/>
                </a:cubicBezTo>
                <a:cubicBezTo>
                  <a:pt x="3915735" y="1607487"/>
                  <a:pt x="3916826" y="1599290"/>
                  <a:pt x="3919737" y="1591806"/>
                </a:cubicBezTo>
                <a:cubicBezTo>
                  <a:pt x="3921192" y="1588243"/>
                  <a:pt x="3925921" y="1583610"/>
                  <a:pt x="3929559" y="1583253"/>
                </a:cubicBezTo>
                <a:close/>
                <a:moveTo>
                  <a:pt x="1102025" y="1568319"/>
                </a:moveTo>
                <a:cubicBezTo>
                  <a:pt x="1114561" y="1562617"/>
                  <a:pt x="1142855" y="1571170"/>
                  <a:pt x="1150376" y="1582931"/>
                </a:cubicBezTo>
                <a:cubicBezTo>
                  <a:pt x="1151092" y="1584000"/>
                  <a:pt x="1151092" y="1585782"/>
                  <a:pt x="1152167" y="1588989"/>
                </a:cubicBezTo>
                <a:cubicBezTo>
                  <a:pt x="1139273" y="1591484"/>
                  <a:pt x="1127812" y="1594335"/>
                  <a:pt x="1116351" y="1595760"/>
                </a:cubicBezTo>
                <a:cubicBezTo>
                  <a:pt x="1104891" y="1597186"/>
                  <a:pt x="1093788" y="1582931"/>
                  <a:pt x="1097728" y="1572239"/>
                </a:cubicBezTo>
                <a:cubicBezTo>
                  <a:pt x="1098444" y="1570814"/>
                  <a:pt x="1100235" y="1569032"/>
                  <a:pt x="1102025" y="1568319"/>
                </a:cubicBezTo>
                <a:close/>
                <a:moveTo>
                  <a:pt x="3765075" y="1559808"/>
                </a:moveTo>
                <a:cubicBezTo>
                  <a:pt x="3765776" y="1559441"/>
                  <a:pt x="3771384" y="1565669"/>
                  <a:pt x="3771735" y="1568966"/>
                </a:cubicBezTo>
                <a:cubicBezTo>
                  <a:pt x="3773137" y="1577025"/>
                  <a:pt x="3765075" y="1582887"/>
                  <a:pt x="3752107" y="1582521"/>
                </a:cubicBezTo>
                <a:cubicBezTo>
                  <a:pt x="3751056" y="1579956"/>
                  <a:pt x="3746499" y="1572996"/>
                  <a:pt x="3747551" y="1572263"/>
                </a:cubicBezTo>
                <a:cubicBezTo>
                  <a:pt x="3752458" y="1567134"/>
                  <a:pt x="3758767" y="1563105"/>
                  <a:pt x="3765075" y="1559808"/>
                </a:cubicBezTo>
                <a:close/>
                <a:moveTo>
                  <a:pt x="962799" y="1514480"/>
                </a:moveTo>
                <a:cubicBezTo>
                  <a:pt x="1000023" y="1517347"/>
                  <a:pt x="1030805" y="1537780"/>
                  <a:pt x="1063018" y="1552836"/>
                </a:cubicBezTo>
                <a:cubicBezTo>
                  <a:pt x="1065166" y="1554270"/>
                  <a:pt x="1068029" y="1558213"/>
                  <a:pt x="1067313" y="1559289"/>
                </a:cubicBezTo>
                <a:cubicBezTo>
                  <a:pt x="1066239" y="1561798"/>
                  <a:pt x="1063376" y="1564666"/>
                  <a:pt x="1060513" y="1565024"/>
                </a:cubicBezTo>
                <a:cubicBezTo>
                  <a:pt x="1047627" y="1566816"/>
                  <a:pt x="1035816" y="1568609"/>
                  <a:pt x="1024362" y="1556421"/>
                </a:cubicBezTo>
                <a:cubicBezTo>
                  <a:pt x="1003602" y="1534196"/>
                  <a:pt x="976042" y="1526309"/>
                  <a:pt x="945976" y="1527385"/>
                </a:cubicBezTo>
                <a:cubicBezTo>
                  <a:pt x="942755" y="1527385"/>
                  <a:pt x="939534" y="1527385"/>
                  <a:pt x="936312" y="1527385"/>
                </a:cubicBezTo>
                <a:cubicBezTo>
                  <a:pt x="935596" y="1527385"/>
                  <a:pt x="935239" y="1526309"/>
                  <a:pt x="933449" y="1524517"/>
                </a:cubicBezTo>
                <a:cubicBezTo>
                  <a:pt x="942039" y="1517347"/>
                  <a:pt x="951703" y="1513404"/>
                  <a:pt x="962799" y="1514480"/>
                </a:cubicBezTo>
                <a:close/>
                <a:moveTo>
                  <a:pt x="3919324" y="1470238"/>
                </a:moveTo>
                <a:cubicBezTo>
                  <a:pt x="3921367" y="1470460"/>
                  <a:pt x="3922878" y="1471965"/>
                  <a:pt x="3923233" y="1474976"/>
                </a:cubicBezTo>
                <a:cubicBezTo>
                  <a:pt x="3923944" y="1484187"/>
                  <a:pt x="3922878" y="1494105"/>
                  <a:pt x="3920390" y="1502961"/>
                </a:cubicBezTo>
                <a:cubicBezTo>
                  <a:pt x="3919679" y="1506504"/>
                  <a:pt x="3913282" y="1508629"/>
                  <a:pt x="3909372" y="1511463"/>
                </a:cubicBezTo>
                <a:cubicBezTo>
                  <a:pt x="3900487" y="1497648"/>
                  <a:pt x="3901909" y="1482415"/>
                  <a:pt x="3912216" y="1473205"/>
                </a:cubicBezTo>
                <a:cubicBezTo>
                  <a:pt x="3914704" y="1471080"/>
                  <a:pt x="3917280" y="1470017"/>
                  <a:pt x="3919324" y="1470238"/>
                </a:cubicBezTo>
                <a:close/>
                <a:moveTo>
                  <a:pt x="4021137" y="1307028"/>
                </a:moveTo>
                <a:cubicBezTo>
                  <a:pt x="4046325" y="1318316"/>
                  <a:pt x="4047764" y="1320500"/>
                  <a:pt x="4042367" y="1337978"/>
                </a:cubicBezTo>
                <a:cubicBezTo>
                  <a:pt x="4041288" y="1341255"/>
                  <a:pt x="4036970" y="1345624"/>
                  <a:pt x="4033731" y="1345988"/>
                </a:cubicBezTo>
                <a:cubicBezTo>
                  <a:pt x="4031212" y="1346352"/>
                  <a:pt x="4026175" y="1341255"/>
                  <a:pt x="4025455" y="1337978"/>
                </a:cubicBezTo>
                <a:cubicBezTo>
                  <a:pt x="4023296" y="1328511"/>
                  <a:pt x="4022936" y="1319044"/>
                  <a:pt x="4021137" y="1307028"/>
                </a:cubicBezTo>
                <a:close/>
                <a:moveTo>
                  <a:pt x="4074848" y="1294328"/>
                </a:moveTo>
                <a:cubicBezTo>
                  <a:pt x="4074848" y="1297099"/>
                  <a:pt x="4076330" y="1301256"/>
                  <a:pt x="4074848" y="1302641"/>
                </a:cubicBezTo>
                <a:cubicBezTo>
                  <a:pt x="4070033" y="1306797"/>
                  <a:pt x="4064476" y="1309568"/>
                  <a:pt x="4058920" y="1313032"/>
                </a:cubicBezTo>
                <a:cubicBezTo>
                  <a:pt x="4058179" y="1312686"/>
                  <a:pt x="4056698" y="1311993"/>
                  <a:pt x="4055586" y="1311646"/>
                </a:cubicBezTo>
                <a:cubicBezTo>
                  <a:pt x="4055586" y="1307490"/>
                  <a:pt x="4054475" y="1301256"/>
                  <a:pt x="4056698" y="1300216"/>
                </a:cubicBezTo>
                <a:cubicBezTo>
                  <a:pt x="4061884" y="1297099"/>
                  <a:pt x="4068551" y="1296060"/>
                  <a:pt x="4074848" y="1294328"/>
                </a:cubicBezTo>
                <a:close/>
                <a:moveTo>
                  <a:pt x="2347024" y="1278097"/>
                </a:moveTo>
                <a:cubicBezTo>
                  <a:pt x="2351851" y="1277497"/>
                  <a:pt x="2355346" y="1278975"/>
                  <a:pt x="2357185" y="1282672"/>
                </a:cubicBezTo>
                <a:cubicBezTo>
                  <a:pt x="2358656" y="1286369"/>
                  <a:pt x="2357921" y="1293393"/>
                  <a:pt x="2355346" y="1295981"/>
                </a:cubicBezTo>
                <a:cubicBezTo>
                  <a:pt x="2350196" y="1301897"/>
                  <a:pt x="2337322" y="1296721"/>
                  <a:pt x="2328862" y="1286000"/>
                </a:cubicBezTo>
                <a:cubicBezTo>
                  <a:pt x="2336035" y="1281379"/>
                  <a:pt x="2342196" y="1278698"/>
                  <a:pt x="2347024" y="1278097"/>
                </a:cubicBezTo>
                <a:close/>
                <a:moveTo>
                  <a:pt x="2271193" y="1229242"/>
                </a:moveTo>
                <a:cubicBezTo>
                  <a:pt x="2273963" y="1233221"/>
                  <a:pt x="2277081" y="1237200"/>
                  <a:pt x="2280891" y="1243349"/>
                </a:cubicBezTo>
                <a:cubicBezTo>
                  <a:pt x="2276388" y="1248775"/>
                  <a:pt x="2272924" y="1253115"/>
                  <a:pt x="2269461" y="1257456"/>
                </a:cubicBezTo>
                <a:cubicBezTo>
                  <a:pt x="2267036" y="1252753"/>
                  <a:pt x="2262187" y="1248051"/>
                  <a:pt x="2262880" y="1243711"/>
                </a:cubicBezTo>
                <a:cubicBezTo>
                  <a:pt x="2263226" y="1238647"/>
                  <a:pt x="2268075" y="1233944"/>
                  <a:pt x="2271193" y="1229242"/>
                </a:cubicBezTo>
                <a:close/>
                <a:moveTo>
                  <a:pt x="4131456" y="1147053"/>
                </a:moveTo>
                <a:cubicBezTo>
                  <a:pt x="4136472" y="1146691"/>
                  <a:pt x="4145430" y="1148138"/>
                  <a:pt x="4146505" y="1151395"/>
                </a:cubicBezTo>
                <a:cubicBezTo>
                  <a:pt x="4151522" y="1162972"/>
                  <a:pt x="4155463" y="1175997"/>
                  <a:pt x="4156538" y="1188660"/>
                </a:cubicBezTo>
                <a:cubicBezTo>
                  <a:pt x="4159047" y="1207836"/>
                  <a:pt x="4158330" y="1227373"/>
                  <a:pt x="4159763" y="1247272"/>
                </a:cubicBezTo>
                <a:cubicBezTo>
                  <a:pt x="4160480" y="1256317"/>
                  <a:pt x="4160122" y="1261383"/>
                  <a:pt x="4148297" y="1263553"/>
                </a:cubicBezTo>
                <a:cubicBezTo>
                  <a:pt x="4135397" y="1266086"/>
                  <a:pt x="4122856" y="1273322"/>
                  <a:pt x="4111031" y="1279834"/>
                </a:cubicBezTo>
                <a:cubicBezTo>
                  <a:pt x="4107806" y="1281282"/>
                  <a:pt x="4106373" y="1287071"/>
                  <a:pt x="4104582" y="1291050"/>
                </a:cubicBezTo>
                <a:cubicBezTo>
                  <a:pt x="4100998" y="1299734"/>
                  <a:pt x="4095265" y="1301904"/>
                  <a:pt x="4088815" y="1294668"/>
                </a:cubicBezTo>
                <a:cubicBezTo>
                  <a:pt x="4080216" y="1284538"/>
                  <a:pt x="4070899" y="1284176"/>
                  <a:pt x="4059433" y="1289603"/>
                </a:cubicBezTo>
                <a:cubicBezTo>
                  <a:pt x="4050833" y="1293583"/>
                  <a:pt x="4041875" y="1296839"/>
                  <a:pt x="4035425" y="1284538"/>
                </a:cubicBezTo>
                <a:cubicBezTo>
                  <a:pt x="4043308" y="1273684"/>
                  <a:pt x="4051908" y="1264639"/>
                  <a:pt x="4066241" y="1262830"/>
                </a:cubicBezTo>
                <a:cubicBezTo>
                  <a:pt x="4078066" y="1261383"/>
                  <a:pt x="4088815" y="1258126"/>
                  <a:pt x="4094190" y="1244378"/>
                </a:cubicBezTo>
                <a:cubicBezTo>
                  <a:pt x="4095623" y="1240398"/>
                  <a:pt x="4099207" y="1236056"/>
                  <a:pt x="4103148" y="1233162"/>
                </a:cubicBezTo>
                <a:cubicBezTo>
                  <a:pt x="4120706" y="1220499"/>
                  <a:pt x="4125006" y="1202771"/>
                  <a:pt x="4124289" y="1182871"/>
                </a:cubicBezTo>
                <a:cubicBezTo>
                  <a:pt x="4123931" y="1174550"/>
                  <a:pt x="4124648" y="1166229"/>
                  <a:pt x="4125723" y="1158269"/>
                </a:cubicBezTo>
                <a:cubicBezTo>
                  <a:pt x="4126439" y="1153927"/>
                  <a:pt x="4128948" y="1147053"/>
                  <a:pt x="4131456" y="1147053"/>
                </a:cubicBezTo>
                <a:close/>
                <a:moveTo>
                  <a:pt x="2608806" y="1134354"/>
                </a:moveTo>
                <a:cubicBezTo>
                  <a:pt x="2613886" y="1135440"/>
                  <a:pt x="2618966" y="1138699"/>
                  <a:pt x="2626949" y="1142682"/>
                </a:cubicBezTo>
                <a:cubicBezTo>
                  <a:pt x="2620781" y="1148112"/>
                  <a:pt x="2617515" y="1151371"/>
                  <a:pt x="2614249" y="1154267"/>
                </a:cubicBezTo>
                <a:cubicBezTo>
                  <a:pt x="2610258" y="1149923"/>
                  <a:pt x="2605541" y="1145578"/>
                  <a:pt x="2601912" y="1140509"/>
                </a:cubicBezTo>
                <a:cubicBezTo>
                  <a:pt x="2601912" y="1140147"/>
                  <a:pt x="2606992" y="1133992"/>
                  <a:pt x="2608806" y="1134354"/>
                </a:cubicBezTo>
                <a:close/>
                <a:moveTo>
                  <a:pt x="4122188" y="1048538"/>
                </a:moveTo>
                <a:cubicBezTo>
                  <a:pt x="4124176" y="1047087"/>
                  <a:pt x="4127610" y="1048175"/>
                  <a:pt x="4133756" y="1051257"/>
                </a:cubicBezTo>
                <a:cubicBezTo>
                  <a:pt x="4146047" y="1058148"/>
                  <a:pt x="4158700" y="1065039"/>
                  <a:pt x="4171353" y="1071566"/>
                </a:cubicBezTo>
                <a:cubicBezTo>
                  <a:pt x="4179668" y="1075556"/>
                  <a:pt x="4181114" y="1081358"/>
                  <a:pt x="4175330" y="1088249"/>
                </a:cubicBezTo>
                <a:cubicBezTo>
                  <a:pt x="4169907" y="1095139"/>
                  <a:pt x="4163761" y="1101304"/>
                  <a:pt x="4157254" y="1107107"/>
                </a:cubicBezTo>
                <a:cubicBezTo>
                  <a:pt x="4155447" y="1108920"/>
                  <a:pt x="4151470" y="1109646"/>
                  <a:pt x="4148578" y="1109283"/>
                </a:cubicBezTo>
                <a:cubicBezTo>
                  <a:pt x="4127610" y="1108558"/>
                  <a:pt x="4127610" y="1108195"/>
                  <a:pt x="4121103" y="1128867"/>
                </a:cubicBezTo>
                <a:cubicBezTo>
                  <a:pt x="4113150" y="1118712"/>
                  <a:pt x="4108450" y="1111459"/>
                  <a:pt x="4113511" y="1099129"/>
                </a:cubicBezTo>
                <a:cubicBezTo>
                  <a:pt x="4118211" y="1087523"/>
                  <a:pt x="4118934" y="1073742"/>
                  <a:pt x="4119296" y="1061049"/>
                </a:cubicBezTo>
                <a:cubicBezTo>
                  <a:pt x="4119657" y="1053978"/>
                  <a:pt x="4120199" y="1049988"/>
                  <a:pt x="4122188" y="1048538"/>
                </a:cubicBezTo>
                <a:close/>
                <a:moveTo>
                  <a:pt x="1294321" y="1040328"/>
                </a:moveTo>
                <a:cubicBezTo>
                  <a:pt x="1299210" y="1042584"/>
                  <a:pt x="1304449" y="1045216"/>
                  <a:pt x="1309339" y="1047472"/>
                </a:cubicBezTo>
                <a:cubicBezTo>
                  <a:pt x="1308990" y="1048976"/>
                  <a:pt x="1308291" y="1050480"/>
                  <a:pt x="1307942" y="1051984"/>
                </a:cubicBezTo>
                <a:cubicBezTo>
                  <a:pt x="1301306" y="1054240"/>
                  <a:pt x="1296067" y="1052736"/>
                  <a:pt x="1292225" y="1044840"/>
                </a:cubicBezTo>
                <a:cubicBezTo>
                  <a:pt x="1292924" y="1043336"/>
                  <a:pt x="1293622" y="1041832"/>
                  <a:pt x="1294321" y="1040328"/>
                </a:cubicBezTo>
                <a:close/>
                <a:moveTo>
                  <a:pt x="1396726" y="1018103"/>
                </a:moveTo>
                <a:cubicBezTo>
                  <a:pt x="1395291" y="1024256"/>
                  <a:pt x="1396008" y="1028599"/>
                  <a:pt x="1394215" y="1031132"/>
                </a:cubicBezTo>
                <a:cubicBezTo>
                  <a:pt x="1387040" y="1041266"/>
                  <a:pt x="1392421" y="1045971"/>
                  <a:pt x="1401030" y="1049590"/>
                </a:cubicBezTo>
                <a:cubicBezTo>
                  <a:pt x="1403541" y="1050314"/>
                  <a:pt x="1405694" y="1051038"/>
                  <a:pt x="1407846" y="1051762"/>
                </a:cubicBezTo>
                <a:cubicBezTo>
                  <a:pt x="1414662" y="1053933"/>
                  <a:pt x="1423629" y="1053209"/>
                  <a:pt x="1422553" y="1064429"/>
                </a:cubicBezTo>
                <a:cubicBezTo>
                  <a:pt x="1422195" y="1075286"/>
                  <a:pt x="1413944" y="1087591"/>
                  <a:pt x="1404617" y="1087591"/>
                </a:cubicBezTo>
                <a:cubicBezTo>
                  <a:pt x="1387758" y="1087591"/>
                  <a:pt x="1370898" y="1085782"/>
                  <a:pt x="1354038" y="1083610"/>
                </a:cubicBezTo>
                <a:cubicBezTo>
                  <a:pt x="1352245" y="1083610"/>
                  <a:pt x="1349375" y="1076734"/>
                  <a:pt x="1350451" y="1074924"/>
                </a:cubicBezTo>
                <a:cubicBezTo>
                  <a:pt x="1360137" y="1059000"/>
                  <a:pt x="1370539" y="1043076"/>
                  <a:pt x="1381301" y="1027875"/>
                </a:cubicBezTo>
                <a:cubicBezTo>
                  <a:pt x="1384171" y="1023894"/>
                  <a:pt x="1389551" y="1022084"/>
                  <a:pt x="1396726" y="1018103"/>
                </a:cubicBezTo>
                <a:close/>
                <a:moveTo>
                  <a:pt x="2050688" y="960092"/>
                </a:moveTo>
                <a:cubicBezTo>
                  <a:pt x="2053223" y="959730"/>
                  <a:pt x="2055757" y="959367"/>
                  <a:pt x="2058292" y="960092"/>
                </a:cubicBezTo>
                <a:cubicBezTo>
                  <a:pt x="2068792" y="961906"/>
                  <a:pt x="2071326" y="964444"/>
                  <a:pt x="2070240" y="979312"/>
                </a:cubicBezTo>
                <a:cubicBezTo>
                  <a:pt x="2069154" y="986201"/>
                  <a:pt x="2067705" y="996718"/>
                  <a:pt x="2065171" y="1007234"/>
                </a:cubicBezTo>
                <a:cubicBezTo>
                  <a:pt x="2062999" y="1016662"/>
                  <a:pt x="2035120" y="1030442"/>
                  <a:pt x="2025706" y="1027541"/>
                </a:cubicBezTo>
                <a:cubicBezTo>
                  <a:pt x="2023896" y="1027178"/>
                  <a:pt x="2022085" y="1024640"/>
                  <a:pt x="2020999" y="1022827"/>
                </a:cubicBezTo>
                <a:cubicBezTo>
                  <a:pt x="2009775" y="999981"/>
                  <a:pt x="2025706" y="966257"/>
                  <a:pt x="2050688" y="960092"/>
                </a:cubicBezTo>
                <a:close/>
                <a:moveTo>
                  <a:pt x="427089" y="945435"/>
                </a:moveTo>
                <a:cubicBezTo>
                  <a:pt x="432918" y="950071"/>
                  <a:pt x="441298" y="955777"/>
                  <a:pt x="447857" y="962909"/>
                </a:cubicBezTo>
                <a:cubicBezTo>
                  <a:pt x="452593" y="967545"/>
                  <a:pt x="455508" y="974321"/>
                  <a:pt x="457330" y="981096"/>
                </a:cubicBezTo>
                <a:cubicBezTo>
                  <a:pt x="458423" y="985019"/>
                  <a:pt x="455508" y="989655"/>
                  <a:pt x="454415" y="993935"/>
                </a:cubicBezTo>
                <a:cubicBezTo>
                  <a:pt x="450407" y="992865"/>
                  <a:pt x="445671" y="992865"/>
                  <a:pt x="443484" y="990725"/>
                </a:cubicBezTo>
                <a:cubicBezTo>
                  <a:pt x="434741" y="980383"/>
                  <a:pt x="426360" y="970041"/>
                  <a:pt x="418709" y="958986"/>
                </a:cubicBezTo>
                <a:cubicBezTo>
                  <a:pt x="414337" y="952567"/>
                  <a:pt x="417616" y="945078"/>
                  <a:pt x="427089" y="945435"/>
                </a:cubicBezTo>
                <a:close/>
                <a:moveTo>
                  <a:pt x="2091908" y="888774"/>
                </a:moveTo>
                <a:cubicBezTo>
                  <a:pt x="2094809" y="889134"/>
                  <a:pt x="2097620" y="891385"/>
                  <a:pt x="2099615" y="895347"/>
                </a:cubicBezTo>
                <a:cubicBezTo>
                  <a:pt x="2101066" y="897508"/>
                  <a:pt x="2101791" y="900390"/>
                  <a:pt x="2103604" y="901470"/>
                </a:cubicBezTo>
                <a:cubicBezTo>
                  <a:pt x="2117386" y="907954"/>
                  <a:pt x="2115573" y="919119"/>
                  <a:pt x="2114122" y="931366"/>
                </a:cubicBezTo>
                <a:cubicBezTo>
                  <a:pt x="2113397" y="936769"/>
                  <a:pt x="2116661" y="943612"/>
                  <a:pt x="2119925" y="948655"/>
                </a:cubicBezTo>
                <a:cubicBezTo>
                  <a:pt x="2126816" y="959821"/>
                  <a:pt x="2135158" y="969906"/>
                  <a:pt x="2143137" y="980352"/>
                </a:cubicBezTo>
                <a:cubicBezTo>
                  <a:pt x="2149303" y="988636"/>
                  <a:pt x="2156557" y="996200"/>
                  <a:pt x="2162722" y="1004484"/>
                </a:cubicBezTo>
                <a:cubicBezTo>
                  <a:pt x="2165261" y="1008086"/>
                  <a:pt x="2168162" y="1013849"/>
                  <a:pt x="2167437" y="1017811"/>
                </a:cubicBezTo>
                <a:cubicBezTo>
                  <a:pt x="2163448" y="1041944"/>
                  <a:pt x="2160546" y="1044465"/>
                  <a:pt x="2136246" y="1048788"/>
                </a:cubicBezTo>
                <a:cubicBezTo>
                  <a:pt x="2119200" y="1051309"/>
                  <a:pt x="2102516" y="1054551"/>
                  <a:pt x="2085833" y="1057432"/>
                </a:cubicBezTo>
                <a:lnTo>
                  <a:pt x="2081118" y="1052029"/>
                </a:lnTo>
                <a:cubicBezTo>
                  <a:pt x="2088734" y="1047707"/>
                  <a:pt x="2096713" y="1043745"/>
                  <a:pt x="2105781" y="1039062"/>
                </a:cubicBezTo>
                <a:cubicBezTo>
                  <a:pt x="2085107" y="1024295"/>
                  <a:pt x="2085107" y="1022854"/>
                  <a:pt x="2094537" y="1005925"/>
                </a:cubicBezTo>
                <a:cubicBezTo>
                  <a:pt x="2096351" y="1002683"/>
                  <a:pt x="2098527" y="999081"/>
                  <a:pt x="2100703" y="995480"/>
                </a:cubicBezTo>
                <a:cubicBezTo>
                  <a:pt x="2107957" y="984314"/>
                  <a:pt x="2105418" y="974589"/>
                  <a:pt x="2094537" y="965944"/>
                </a:cubicBezTo>
                <a:cubicBezTo>
                  <a:pt x="2090185" y="962702"/>
                  <a:pt x="2086921" y="957299"/>
                  <a:pt x="2084382" y="952257"/>
                </a:cubicBezTo>
                <a:cubicBezTo>
                  <a:pt x="2081481" y="946494"/>
                  <a:pt x="2079667" y="940010"/>
                  <a:pt x="2077491" y="933887"/>
                </a:cubicBezTo>
                <a:cubicBezTo>
                  <a:pt x="2071688" y="919119"/>
                  <a:pt x="2075678" y="905792"/>
                  <a:pt x="2083657" y="893546"/>
                </a:cubicBezTo>
                <a:cubicBezTo>
                  <a:pt x="2086014" y="889944"/>
                  <a:pt x="2089006" y="888413"/>
                  <a:pt x="2091908" y="888774"/>
                </a:cubicBezTo>
                <a:close/>
                <a:moveTo>
                  <a:pt x="385419" y="853003"/>
                </a:moveTo>
                <a:cubicBezTo>
                  <a:pt x="384389" y="862264"/>
                  <a:pt x="384046" y="868561"/>
                  <a:pt x="383016" y="874858"/>
                </a:cubicBezTo>
                <a:cubicBezTo>
                  <a:pt x="381300" y="874487"/>
                  <a:pt x="379584" y="874117"/>
                  <a:pt x="377868" y="873747"/>
                </a:cubicBezTo>
                <a:cubicBezTo>
                  <a:pt x="377181" y="867079"/>
                  <a:pt x="373062" y="859671"/>
                  <a:pt x="385419" y="853003"/>
                </a:cubicBezTo>
                <a:close/>
                <a:moveTo>
                  <a:pt x="4053754" y="839436"/>
                </a:moveTo>
                <a:cubicBezTo>
                  <a:pt x="4055919" y="838716"/>
                  <a:pt x="4059527" y="840876"/>
                  <a:pt x="4061692" y="842675"/>
                </a:cubicBezTo>
                <a:cubicBezTo>
                  <a:pt x="4064578" y="844835"/>
                  <a:pt x="4067104" y="848074"/>
                  <a:pt x="4068547" y="851313"/>
                </a:cubicBezTo>
                <a:cubicBezTo>
                  <a:pt x="4082257" y="876508"/>
                  <a:pt x="4095606" y="901702"/>
                  <a:pt x="4108234" y="927256"/>
                </a:cubicBezTo>
                <a:cubicBezTo>
                  <a:pt x="4110760" y="932295"/>
                  <a:pt x="4111121" y="939853"/>
                  <a:pt x="4109677" y="945252"/>
                </a:cubicBezTo>
                <a:cubicBezTo>
                  <a:pt x="4104987" y="961449"/>
                  <a:pt x="4108956" y="975485"/>
                  <a:pt x="4115089" y="989882"/>
                </a:cubicBezTo>
                <a:cubicBezTo>
                  <a:pt x="4116893" y="993481"/>
                  <a:pt x="4120141" y="996361"/>
                  <a:pt x="4121944" y="999960"/>
                </a:cubicBezTo>
                <a:cubicBezTo>
                  <a:pt x="4125552" y="1007158"/>
                  <a:pt x="4122666" y="1013637"/>
                  <a:pt x="4115450" y="1015796"/>
                </a:cubicBezTo>
                <a:cubicBezTo>
                  <a:pt x="4112925" y="1016156"/>
                  <a:pt x="4107152" y="1010758"/>
                  <a:pt x="4105709" y="1007158"/>
                </a:cubicBezTo>
                <a:cubicBezTo>
                  <a:pt x="4095967" y="976925"/>
                  <a:pt x="4087308" y="947052"/>
                  <a:pt x="4076845" y="917539"/>
                </a:cubicBezTo>
                <a:cubicBezTo>
                  <a:pt x="4073237" y="906381"/>
                  <a:pt x="4065300" y="896663"/>
                  <a:pt x="4060609" y="885866"/>
                </a:cubicBezTo>
                <a:cubicBezTo>
                  <a:pt x="4055558" y="873988"/>
                  <a:pt x="4051589" y="861031"/>
                  <a:pt x="4046538" y="848074"/>
                </a:cubicBezTo>
                <a:cubicBezTo>
                  <a:pt x="4049425" y="844475"/>
                  <a:pt x="4051229" y="840516"/>
                  <a:pt x="4053754" y="839436"/>
                </a:cubicBezTo>
                <a:close/>
                <a:moveTo>
                  <a:pt x="1950729" y="697643"/>
                </a:moveTo>
                <a:cubicBezTo>
                  <a:pt x="1963365" y="695842"/>
                  <a:pt x="1969503" y="704844"/>
                  <a:pt x="1974197" y="713845"/>
                </a:cubicBezTo>
                <a:cubicBezTo>
                  <a:pt x="1979251" y="723206"/>
                  <a:pt x="1978529" y="732928"/>
                  <a:pt x="1969864" y="740489"/>
                </a:cubicBezTo>
                <a:cubicBezTo>
                  <a:pt x="1954340" y="754171"/>
                  <a:pt x="1936288" y="763532"/>
                  <a:pt x="1914264" y="765332"/>
                </a:cubicBezTo>
                <a:cubicBezTo>
                  <a:pt x="1903433" y="763172"/>
                  <a:pt x="1892241" y="761012"/>
                  <a:pt x="1881410" y="758131"/>
                </a:cubicBezTo>
                <a:cubicBezTo>
                  <a:pt x="1873828" y="755971"/>
                  <a:pt x="1871662" y="727167"/>
                  <a:pt x="1877800" y="722846"/>
                </a:cubicBezTo>
                <a:cubicBezTo>
                  <a:pt x="1900184" y="708444"/>
                  <a:pt x="1925096" y="701603"/>
                  <a:pt x="1950729" y="697643"/>
                </a:cubicBezTo>
                <a:close/>
                <a:moveTo>
                  <a:pt x="1880902" y="695842"/>
                </a:moveTo>
                <a:cubicBezTo>
                  <a:pt x="1883696" y="699622"/>
                  <a:pt x="1885443" y="701890"/>
                  <a:pt x="1887189" y="704158"/>
                </a:cubicBezTo>
                <a:cubicBezTo>
                  <a:pt x="1883347" y="706426"/>
                  <a:pt x="1879505" y="709827"/>
                  <a:pt x="1875314" y="710961"/>
                </a:cubicBezTo>
                <a:cubicBezTo>
                  <a:pt x="1874266" y="711339"/>
                  <a:pt x="1871821" y="707560"/>
                  <a:pt x="1870075" y="706048"/>
                </a:cubicBezTo>
                <a:cubicBezTo>
                  <a:pt x="1873218" y="703024"/>
                  <a:pt x="1876711" y="700000"/>
                  <a:pt x="1880902" y="695842"/>
                </a:cubicBezTo>
                <a:close/>
                <a:moveTo>
                  <a:pt x="158898" y="695842"/>
                </a:moveTo>
                <a:cubicBezTo>
                  <a:pt x="159258" y="697285"/>
                  <a:pt x="159618" y="698729"/>
                  <a:pt x="159978" y="700172"/>
                </a:cubicBezTo>
                <a:cubicBezTo>
                  <a:pt x="154580" y="703780"/>
                  <a:pt x="149182" y="708109"/>
                  <a:pt x="143425" y="710635"/>
                </a:cubicBezTo>
                <a:cubicBezTo>
                  <a:pt x="140906" y="711356"/>
                  <a:pt x="136948" y="708109"/>
                  <a:pt x="133349" y="706666"/>
                </a:cubicBezTo>
                <a:cubicBezTo>
                  <a:pt x="135149" y="703780"/>
                  <a:pt x="136228" y="698368"/>
                  <a:pt x="138747" y="697646"/>
                </a:cubicBezTo>
                <a:cubicBezTo>
                  <a:pt x="145224" y="696203"/>
                  <a:pt x="152061" y="696203"/>
                  <a:pt x="158898" y="695842"/>
                </a:cubicBezTo>
                <a:close/>
                <a:moveTo>
                  <a:pt x="1109991" y="633928"/>
                </a:moveTo>
                <a:cubicBezTo>
                  <a:pt x="1139705" y="660604"/>
                  <a:pt x="1144778" y="668073"/>
                  <a:pt x="1150576" y="696527"/>
                </a:cubicBezTo>
                <a:cubicBezTo>
                  <a:pt x="1142966" y="693681"/>
                  <a:pt x="1136081" y="692614"/>
                  <a:pt x="1131370" y="688702"/>
                </a:cubicBezTo>
                <a:cubicBezTo>
                  <a:pt x="1125210" y="683722"/>
                  <a:pt x="1120862" y="684078"/>
                  <a:pt x="1115426" y="689057"/>
                </a:cubicBezTo>
                <a:cubicBezTo>
                  <a:pt x="1113977" y="690836"/>
                  <a:pt x="1112528" y="692614"/>
                  <a:pt x="1110716" y="692970"/>
                </a:cubicBezTo>
                <a:cubicBezTo>
                  <a:pt x="1104556" y="694748"/>
                  <a:pt x="1094047" y="698661"/>
                  <a:pt x="1092960" y="697238"/>
                </a:cubicBezTo>
                <a:cubicBezTo>
                  <a:pt x="1088611" y="690836"/>
                  <a:pt x="1084263" y="681588"/>
                  <a:pt x="1086437" y="675542"/>
                </a:cubicBezTo>
                <a:cubicBezTo>
                  <a:pt x="1092235" y="661315"/>
                  <a:pt x="1101294" y="648155"/>
                  <a:pt x="1109991" y="633928"/>
                </a:cubicBezTo>
                <a:close/>
                <a:moveTo>
                  <a:pt x="1253505" y="578366"/>
                </a:moveTo>
                <a:cubicBezTo>
                  <a:pt x="1256110" y="581209"/>
                  <a:pt x="1261691" y="586185"/>
                  <a:pt x="1260947" y="586896"/>
                </a:cubicBezTo>
                <a:cubicBezTo>
                  <a:pt x="1256854" y="592227"/>
                  <a:pt x="1251273" y="596847"/>
                  <a:pt x="1246436" y="601823"/>
                </a:cubicBezTo>
                <a:cubicBezTo>
                  <a:pt x="1244575" y="599690"/>
                  <a:pt x="1242343" y="597203"/>
                  <a:pt x="1238250" y="592938"/>
                </a:cubicBezTo>
                <a:cubicBezTo>
                  <a:pt x="1243831" y="587251"/>
                  <a:pt x="1248668" y="582986"/>
                  <a:pt x="1253505" y="578366"/>
                </a:cubicBezTo>
                <a:close/>
                <a:moveTo>
                  <a:pt x="1529942" y="554554"/>
                </a:moveTo>
                <a:cubicBezTo>
                  <a:pt x="1535412" y="559634"/>
                  <a:pt x="1540518" y="564351"/>
                  <a:pt x="1547447" y="570883"/>
                </a:cubicBezTo>
                <a:cubicBezTo>
                  <a:pt x="1542342" y="574511"/>
                  <a:pt x="1537236" y="579591"/>
                  <a:pt x="1535777" y="578866"/>
                </a:cubicBezTo>
                <a:cubicBezTo>
                  <a:pt x="1530306" y="575600"/>
                  <a:pt x="1524836" y="570883"/>
                  <a:pt x="1521554" y="565803"/>
                </a:cubicBezTo>
                <a:cubicBezTo>
                  <a:pt x="1520824" y="563989"/>
                  <a:pt x="1527389" y="558183"/>
                  <a:pt x="1529942" y="554554"/>
                </a:cubicBezTo>
                <a:close/>
                <a:moveTo>
                  <a:pt x="2817148" y="545028"/>
                </a:moveTo>
                <a:cubicBezTo>
                  <a:pt x="2823600" y="550320"/>
                  <a:pt x="2829335" y="554553"/>
                  <a:pt x="2836505" y="560198"/>
                </a:cubicBezTo>
                <a:cubicBezTo>
                  <a:pt x="2820732" y="563725"/>
                  <a:pt x="2814638" y="558787"/>
                  <a:pt x="2817148" y="545028"/>
                </a:cubicBezTo>
                <a:close/>
                <a:moveTo>
                  <a:pt x="1891531" y="498992"/>
                </a:moveTo>
                <a:cubicBezTo>
                  <a:pt x="1892607" y="499733"/>
                  <a:pt x="1893682" y="500474"/>
                  <a:pt x="1895116" y="501215"/>
                </a:cubicBezTo>
                <a:lnTo>
                  <a:pt x="1895116" y="520847"/>
                </a:lnTo>
                <a:cubicBezTo>
                  <a:pt x="1890456" y="516772"/>
                  <a:pt x="1884362" y="513809"/>
                  <a:pt x="1884362" y="511586"/>
                </a:cubicBezTo>
                <a:cubicBezTo>
                  <a:pt x="1885079" y="507141"/>
                  <a:pt x="1889022" y="503437"/>
                  <a:pt x="1891531" y="498992"/>
                </a:cubicBezTo>
                <a:close/>
                <a:moveTo>
                  <a:pt x="885177" y="493414"/>
                </a:moveTo>
                <a:cubicBezTo>
                  <a:pt x="889068" y="491974"/>
                  <a:pt x="894702" y="493367"/>
                  <a:pt x="902930" y="497268"/>
                </a:cubicBezTo>
                <a:cubicBezTo>
                  <a:pt x="892913" y="500612"/>
                  <a:pt x="886116" y="503213"/>
                  <a:pt x="877888" y="506557"/>
                </a:cubicBezTo>
                <a:cubicBezTo>
                  <a:pt x="879140" y="499126"/>
                  <a:pt x="881287" y="494853"/>
                  <a:pt x="885177" y="493414"/>
                </a:cubicBezTo>
                <a:close/>
                <a:moveTo>
                  <a:pt x="1021580" y="492562"/>
                </a:moveTo>
                <a:cubicBezTo>
                  <a:pt x="1026297" y="494363"/>
                  <a:pt x="1029562" y="505529"/>
                  <a:pt x="1029925" y="512372"/>
                </a:cubicBezTo>
                <a:cubicBezTo>
                  <a:pt x="1029925" y="517415"/>
                  <a:pt x="1024845" y="526060"/>
                  <a:pt x="1020491" y="527140"/>
                </a:cubicBezTo>
                <a:cubicBezTo>
                  <a:pt x="1005251" y="530382"/>
                  <a:pt x="1001260" y="515614"/>
                  <a:pt x="992188" y="507330"/>
                </a:cubicBezTo>
                <a:cubicBezTo>
                  <a:pt x="1001260" y="498685"/>
                  <a:pt x="1009242" y="487879"/>
                  <a:pt x="1021580" y="492562"/>
                </a:cubicBezTo>
                <a:close/>
                <a:moveTo>
                  <a:pt x="25186" y="454908"/>
                </a:moveTo>
                <a:cubicBezTo>
                  <a:pt x="30432" y="458205"/>
                  <a:pt x="34630" y="462235"/>
                  <a:pt x="40926" y="467363"/>
                </a:cubicBezTo>
                <a:cubicBezTo>
                  <a:pt x="36728" y="470294"/>
                  <a:pt x="33580" y="473225"/>
                  <a:pt x="32881" y="472492"/>
                </a:cubicBezTo>
                <a:cubicBezTo>
                  <a:pt x="28683" y="468829"/>
                  <a:pt x="24486" y="464433"/>
                  <a:pt x="20638" y="460036"/>
                </a:cubicBezTo>
                <a:cubicBezTo>
                  <a:pt x="20638" y="459670"/>
                  <a:pt x="25186" y="454541"/>
                  <a:pt x="25186" y="454908"/>
                </a:cubicBezTo>
                <a:close/>
                <a:moveTo>
                  <a:pt x="1274094" y="396333"/>
                </a:moveTo>
                <a:cubicBezTo>
                  <a:pt x="1276219" y="394216"/>
                  <a:pt x="1284012" y="399508"/>
                  <a:pt x="1289326" y="401625"/>
                </a:cubicBezTo>
                <a:cubicBezTo>
                  <a:pt x="1291451" y="402683"/>
                  <a:pt x="1292868" y="404447"/>
                  <a:pt x="1294993" y="405858"/>
                </a:cubicBezTo>
                <a:cubicBezTo>
                  <a:pt x="1301369" y="410444"/>
                  <a:pt x="1307746" y="416794"/>
                  <a:pt x="1303141" y="424555"/>
                </a:cubicBezTo>
                <a:cubicBezTo>
                  <a:pt x="1300661" y="428788"/>
                  <a:pt x="1292868" y="429494"/>
                  <a:pt x="1287200" y="431963"/>
                </a:cubicBezTo>
                <a:cubicBezTo>
                  <a:pt x="1271614" y="429494"/>
                  <a:pt x="1265238" y="424908"/>
                  <a:pt x="1266655" y="412561"/>
                </a:cubicBezTo>
                <a:cubicBezTo>
                  <a:pt x="1267363" y="406916"/>
                  <a:pt x="1269489" y="399508"/>
                  <a:pt x="1274094" y="396333"/>
                </a:cubicBezTo>
                <a:close/>
                <a:moveTo>
                  <a:pt x="1193064" y="375527"/>
                </a:moveTo>
                <a:cubicBezTo>
                  <a:pt x="1199895" y="375887"/>
                  <a:pt x="1206726" y="376247"/>
                  <a:pt x="1213916" y="376607"/>
                </a:cubicBezTo>
                <a:cubicBezTo>
                  <a:pt x="1211040" y="383092"/>
                  <a:pt x="1210321" y="391378"/>
                  <a:pt x="1206007" y="395701"/>
                </a:cubicBezTo>
                <a:cubicBezTo>
                  <a:pt x="1193064" y="407589"/>
                  <a:pt x="1185515" y="421999"/>
                  <a:pt x="1182279" y="438931"/>
                </a:cubicBezTo>
                <a:cubicBezTo>
                  <a:pt x="1180841" y="445776"/>
                  <a:pt x="1183717" y="453341"/>
                  <a:pt x="1185155" y="460546"/>
                </a:cubicBezTo>
                <a:cubicBezTo>
                  <a:pt x="1185874" y="460546"/>
                  <a:pt x="1187312" y="460546"/>
                  <a:pt x="1188391" y="460546"/>
                </a:cubicBezTo>
                <a:cubicBezTo>
                  <a:pt x="1188750" y="459105"/>
                  <a:pt x="1189829" y="458024"/>
                  <a:pt x="1189829" y="456223"/>
                </a:cubicBezTo>
                <a:cubicBezTo>
                  <a:pt x="1191626" y="433887"/>
                  <a:pt x="1203131" y="415514"/>
                  <a:pt x="1218590" y="401104"/>
                </a:cubicBezTo>
                <a:cubicBezTo>
                  <a:pt x="1226858" y="393539"/>
                  <a:pt x="1241239" y="390657"/>
                  <a:pt x="1253462" y="390297"/>
                </a:cubicBezTo>
                <a:cubicBezTo>
                  <a:pt x="1261371" y="389937"/>
                  <a:pt x="1262090" y="400384"/>
                  <a:pt x="1259574" y="407949"/>
                </a:cubicBezTo>
                <a:cubicBezTo>
                  <a:pt x="1256338" y="419477"/>
                  <a:pt x="1252384" y="430645"/>
                  <a:pt x="1248789" y="441813"/>
                </a:cubicBezTo>
                <a:cubicBezTo>
                  <a:pt x="1255619" y="444335"/>
                  <a:pt x="1260652" y="447217"/>
                  <a:pt x="1265326" y="447217"/>
                </a:cubicBezTo>
                <a:cubicBezTo>
                  <a:pt x="1271078" y="446496"/>
                  <a:pt x="1277909" y="444695"/>
                  <a:pt x="1282223" y="441453"/>
                </a:cubicBezTo>
                <a:cubicBezTo>
                  <a:pt x="1292649" y="433527"/>
                  <a:pt x="1302356" y="435688"/>
                  <a:pt x="1305591" y="447937"/>
                </a:cubicBezTo>
                <a:cubicBezTo>
                  <a:pt x="1307748" y="455142"/>
                  <a:pt x="1307029" y="463068"/>
                  <a:pt x="1308467" y="470633"/>
                </a:cubicBezTo>
                <a:cubicBezTo>
                  <a:pt x="1309905" y="476037"/>
                  <a:pt x="1312062" y="482161"/>
                  <a:pt x="1315298" y="486844"/>
                </a:cubicBezTo>
                <a:cubicBezTo>
                  <a:pt x="1320331" y="495130"/>
                  <a:pt x="1325005" y="487565"/>
                  <a:pt x="1329678" y="485763"/>
                </a:cubicBezTo>
                <a:cubicBezTo>
                  <a:pt x="1332195" y="485403"/>
                  <a:pt x="1336869" y="485043"/>
                  <a:pt x="1337947" y="486484"/>
                </a:cubicBezTo>
                <a:cubicBezTo>
                  <a:pt x="1339385" y="488285"/>
                  <a:pt x="1339385" y="492608"/>
                  <a:pt x="1338307" y="495490"/>
                </a:cubicBezTo>
                <a:cubicBezTo>
                  <a:pt x="1337228" y="498732"/>
                  <a:pt x="1334352" y="501614"/>
                  <a:pt x="1333633" y="504857"/>
                </a:cubicBezTo>
                <a:cubicBezTo>
                  <a:pt x="1333273" y="508820"/>
                  <a:pt x="1333273" y="513503"/>
                  <a:pt x="1335430" y="516385"/>
                </a:cubicBezTo>
                <a:cubicBezTo>
                  <a:pt x="1336509" y="518186"/>
                  <a:pt x="1341902" y="516745"/>
                  <a:pt x="1345497" y="516745"/>
                </a:cubicBezTo>
                <a:cubicBezTo>
                  <a:pt x="1350530" y="516385"/>
                  <a:pt x="1355563" y="516025"/>
                  <a:pt x="1363113" y="515664"/>
                </a:cubicBezTo>
                <a:cubicBezTo>
                  <a:pt x="1360237" y="521428"/>
                  <a:pt x="1359158" y="524310"/>
                  <a:pt x="1357720" y="527192"/>
                </a:cubicBezTo>
                <a:cubicBezTo>
                  <a:pt x="1355923" y="529714"/>
                  <a:pt x="1354125" y="532236"/>
                  <a:pt x="1351249" y="536919"/>
                </a:cubicBezTo>
                <a:lnTo>
                  <a:pt x="1361675" y="536919"/>
                </a:lnTo>
                <a:lnTo>
                  <a:pt x="1369224" y="536919"/>
                </a:lnTo>
                <a:cubicBezTo>
                  <a:pt x="1367786" y="545565"/>
                  <a:pt x="1366348" y="552770"/>
                  <a:pt x="1364551" y="560335"/>
                </a:cubicBezTo>
                <a:lnTo>
                  <a:pt x="1367786" y="562137"/>
                </a:lnTo>
                <a:cubicBezTo>
                  <a:pt x="1364910" y="563217"/>
                  <a:pt x="1362034" y="563578"/>
                  <a:pt x="1359158" y="565019"/>
                </a:cubicBezTo>
                <a:cubicBezTo>
                  <a:pt x="1350530" y="568982"/>
                  <a:pt x="1348013" y="579429"/>
                  <a:pt x="1354125" y="586994"/>
                </a:cubicBezTo>
                <a:cubicBezTo>
                  <a:pt x="1366708" y="602125"/>
                  <a:pt x="1379291" y="616535"/>
                  <a:pt x="1391874" y="631665"/>
                </a:cubicBezTo>
                <a:cubicBezTo>
                  <a:pt x="1393312" y="633106"/>
                  <a:pt x="1395109" y="634547"/>
                  <a:pt x="1396547" y="635628"/>
                </a:cubicBezTo>
                <a:cubicBezTo>
                  <a:pt x="1410928" y="644995"/>
                  <a:pt x="1410928" y="644995"/>
                  <a:pt x="1398345" y="657964"/>
                </a:cubicBezTo>
                <a:cubicBezTo>
                  <a:pt x="1392233" y="663728"/>
                  <a:pt x="1387200" y="670572"/>
                  <a:pt x="1380729" y="676336"/>
                </a:cubicBezTo>
                <a:cubicBezTo>
                  <a:pt x="1377853" y="679218"/>
                  <a:pt x="1372460" y="682100"/>
                  <a:pt x="1369584" y="680659"/>
                </a:cubicBezTo>
                <a:cubicBezTo>
                  <a:pt x="1366708" y="679939"/>
                  <a:pt x="1362753" y="674535"/>
                  <a:pt x="1362753" y="670933"/>
                </a:cubicBezTo>
                <a:cubicBezTo>
                  <a:pt x="1363113" y="661206"/>
                  <a:pt x="1358439" y="654721"/>
                  <a:pt x="1350889" y="651479"/>
                </a:cubicBezTo>
                <a:cubicBezTo>
                  <a:pt x="1345856" y="649318"/>
                  <a:pt x="1338307" y="650038"/>
                  <a:pt x="1333273" y="652560"/>
                </a:cubicBezTo>
                <a:cubicBezTo>
                  <a:pt x="1331116" y="653641"/>
                  <a:pt x="1329678" y="661926"/>
                  <a:pt x="1331116" y="665889"/>
                </a:cubicBezTo>
                <a:cubicBezTo>
                  <a:pt x="1335071" y="676697"/>
                  <a:pt x="1340464" y="687504"/>
                  <a:pt x="1345497" y="698312"/>
                </a:cubicBezTo>
                <a:cubicBezTo>
                  <a:pt x="1346216" y="700113"/>
                  <a:pt x="1348013" y="701914"/>
                  <a:pt x="1348013" y="703716"/>
                </a:cubicBezTo>
                <a:cubicBezTo>
                  <a:pt x="1348013" y="712001"/>
                  <a:pt x="1349811" y="724610"/>
                  <a:pt x="1345856" y="727132"/>
                </a:cubicBezTo>
                <a:cubicBezTo>
                  <a:pt x="1339745" y="730734"/>
                  <a:pt x="1329319" y="728213"/>
                  <a:pt x="1320691" y="727132"/>
                </a:cubicBezTo>
                <a:cubicBezTo>
                  <a:pt x="1316376" y="726051"/>
                  <a:pt x="1312422" y="721728"/>
                  <a:pt x="1305232" y="717405"/>
                </a:cubicBezTo>
                <a:cubicBezTo>
                  <a:pt x="1310624" y="732175"/>
                  <a:pt x="1314938" y="743703"/>
                  <a:pt x="1319612" y="757393"/>
                </a:cubicBezTo>
                <a:cubicBezTo>
                  <a:pt x="1297322" y="755592"/>
                  <a:pt x="1283661" y="744424"/>
                  <a:pt x="1272516" y="730014"/>
                </a:cubicBezTo>
                <a:cubicBezTo>
                  <a:pt x="1266405" y="721728"/>
                  <a:pt x="1262090" y="712001"/>
                  <a:pt x="1257776" y="702275"/>
                </a:cubicBezTo>
                <a:cubicBezTo>
                  <a:pt x="1252384" y="690386"/>
                  <a:pt x="1244834" y="684262"/>
                  <a:pt x="1231173" y="686423"/>
                </a:cubicBezTo>
                <a:cubicBezTo>
                  <a:pt x="1217871" y="688225"/>
                  <a:pt x="1206366" y="683181"/>
                  <a:pt x="1196300" y="675256"/>
                </a:cubicBezTo>
                <a:cubicBezTo>
                  <a:pt x="1199536" y="665169"/>
                  <a:pt x="1206366" y="661206"/>
                  <a:pt x="1216073" y="661566"/>
                </a:cubicBezTo>
                <a:cubicBezTo>
                  <a:pt x="1222185" y="661926"/>
                  <a:pt x="1228296" y="661926"/>
                  <a:pt x="1234408" y="661926"/>
                </a:cubicBezTo>
                <a:cubicBezTo>
                  <a:pt x="1245553" y="661926"/>
                  <a:pt x="1253462" y="658684"/>
                  <a:pt x="1257776" y="646436"/>
                </a:cubicBezTo>
                <a:cubicBezTo>
                  <a:pt x="1260293" y="639231"/>
                  <a:pt x="1267124" y="633467"/>
                  <a:pt x="1271438" y="626982"/>
                </a:cubicBezTo>
                <a:cubicBezTo>
                  <a:pt x="1277190" y="619056"/>
                  <a:pt x="1282582" y="611491"/>
                  <a:pt x="1287975" y="603205"/>
                </a:cubicBezTo>
                <a:cubicBezTo>
                  <a:pt x="1293368" y="594199"/>
                  <a:pt x="1291211" y="585193"/>
                  <a:pt x="1285099" y="576907"/>
                </a:cubicBezTo>
                <a:cubicBezTo>
                  <a:pt x="1271438" y="558174"/>
                  <a:pt x="1257417" y="539441"/>
                  <a:pt x="1253462" y="515664"/>
                </a:cubicBezTo>
                <a:cubicBezTo>
                  <a:pt x="1253103" y="511702"/>
                  <a:pt x="1248429" y="508459"/>
                  <a:pt x="1244834" y="504136"/>
                </a:cubicBezTo>
                <a:cubicBezTo>
                  <a:pt x="1239082" y="521428"/>
                  <a:pt x="1238722" y="520348"/>
                  <a:pt x="1220747" y="518546"/>
                </a:cubicBezTo>
                <a:cubicBezTo>
                  <a:pt x="1195222" y="516025"/>
                  <a:pt x="1171134" y="508820"/>
                  <a:pt x="1150283" y="494049"/>
                </a:cubicBezTo>
                <a:cubicBezTo>
                  <a:pt x="1147766" y="492248"/>
                  <a:pt x="1144531" y="490807"/>
                  <a:pt x="1142374" y="488645"/>
                </a:cubicBezTo>
                <a:cubicBezTo>
                  <a:pt x="1128712" y="476037"/>
                  <a:pt x="1129431" y="472434"/>
                  <a:pt x="1147047" y="466670"/>
                </a:cubicBezTo>
                <a:cubicBezTo>
                  <a:pt x="1145969" y="464148"/>
                  <a:pt x="1144890" y="461266"/>
                  <a:pt x="1143093" y="459465"/>
                </a:cubicBezTo>
                <a:cubicBezTo>
                  <a:pt x="1131948" y="450459"/>
                  <a:pt x="1133745" y="441453"/>
                  <a:pt x="1139857" y="429924"/>
                </a:cubicBezTo>
                <a:cubicBezTo>
                  <a:pt x="1151361" y="407229"/>
                  <a:pt x="1168977" y="391738"/>
                  <a:pt x="1188750" y="377688"/>
                </a:cubicBezTo>
                <a:cubicBezTo>
                  <a:pt x="1189829" y="376607"/>
                  <a:pt x="1191626" y="375166"/>
                  <a:pt x="1193064" y="375527"/>
                </a:cubicBezTo>
                <a:close/>
                <a:moveTo>
                  <a:pt x="1136940" y="344665"/>
                </a:moveTo>
                <a:cubicBezTo>
                  <a:pt x="1144408" y="345568"/>
                  <a:pt x="1151652" y="349450"/>
                  <a:pt x="1156840" y="355770"/>
                </a:cubicBezTo>
                <a:cubicBezTo>
                  <a:pt x="1162206" y="361909"/>
                  <a:pt x="1163279" y="367327"/>
                  <a:pt x="1156840" y="373827"/>
                </a:cubicBezTo>
                <a:cubicBezTo>
                  <a:pt x="1145750" y="385383"/>
                  <a:pt x="1136806" y="399829"/>
                  <a:pt x="1117130" y="397662"/>
                </a:cubicBezTo>
                <a:cubicBezTo>
                  <a:pt x="1113552" y="396940"/>
                  <a:pt x="1109259" y="403079"/>
                  <a:pt x="1104966" y="405968"/>
                </a:cubicBezTo>
                <a:cubicBezTo>
                  <a:pt x="1100673" y="408857"/>
                  <a:pt x="1096738" y="411746"/>
                  <a:pt x="1089941" y="416080"/>
                </a:cubicBezTo>
                <a:cubicBezTo>
                  <a:pt x="1087437" y="386467"/>
                  <a:pt x="1098527" y="366965"/>
                  <a:pt x="1115699" y="351437"/>
                </a:cubicBezTo>
                <a:cubicBezTo>
                  <a:pt x="1121781" y="345839"/>
                  <a:pt x="1129472" y="343762"/>
                  <a:pt x="1136940" y="344665"/>
                </a:cubicBezTo>
                <a:close/>
                <a:moveTo>
                  <a:pt x="1058144" y="340960"/>
                </a:moveTo>
                <a:cubicBezTo>
                  <a:pt x="1067953" y="340241"/>
                  <a:pt x="1078126" y="344553"/>
                  <a:pt x="1088662" y="346709"/>
                </a:cubicBezTo>
                <a:cubicBezTo>
                  <a:pt x="1087572" y="350302"/>
                  <a:pt x="1087935" y="354973"/>
                  <a:pt x="1085755" y="357129"/>
                </a:cubicBezTo>
                <a:cubicBezTo>
                  <a:pt x="1076672" y="366111"/>
                  <a:pt x="1073766" y="374735"/>
                  <a:pt x="1079216" y="387311"/>
                </a:cubicBezTo>
                <a:cubicBezTo>
                  <a:pt x="1083575" y="397731"/>
                  <a:pt x="1070496" y="417133"/>
                  <a:pt x="1058870" y="420726"/>
                </a:cubicBezTo>
                <a:cubicBezTo>
                  <a:pt x="1052694" y="422523"/>
                  <a:pt x="1046881" y="425757"/>
                  <a:pt x="1040705" y="426475"/>
                </a:cubicBezTo>
                <a:cubicBezTo>
                  <a:pt x="1038162" y="427194"/>
                  <a:pt x="1033075" y="425038"/>
                  <a:pt x="1032349" y="423242"/>
                </a:cubicBezTo>
                <a:cubicBezTo>
                  <a:pt x="1026536" y="409229"/>
                  <a:pt x="1021450" y="395215"/>
                  <a:pt x="1017090" y="380843"/>
                </a:cubicBezTo>
                <a:cubicBezTo>
                  <a:pt x="1016000" y="376531"/>
                  <a:pt x="1018543" y="370782"/>
                  <a:pt x="1019996" y="365752"/>
                </a:cubicBezTo>
                <a:cubicBezTo>
                  <a:pt x="1024356" y="367189"/>
                  <a:pt x="1029442" y="368627"/>
                  <a:pt x="1034165" y="370423"/>
                </a:cubicBezTo>
                <a:cubicBezTo>
                  <a:pt x="1035982" y="371142"/>
                  <a:pt x="1037435" y="372579"/>
                  <a:pt x="1041431" y="375094"/>
                </a:cubicBezTo>
                <a:cubicBezTo>
                  <a:pt x="1043975" y="368986"/>
                  <a:pt x="1045791" y="363956"/>
                  <a:pt x="1048334" y="358925"/>
                </a:cubicBezTo>
                <a:cubicBezTo>
                  <a:pt x="1051241" y="352458"/>
                  <a:pt x="1054511" y="341319"/>
                  <a:pt x="1058144" y="340960"/>
                </a:cubicBezTo>
                <a:close/>
                <a:moveTo>
                  <a:pt x="991190" y="325953"/>
                </a:moveTo>
                <a:cubicBezTo>
                  <a:pt x="998204" y="326689"/>
                  <a:pt x="1009280" y="326321"/>
                  <a:pt x="1007434" y="336997"/>
                </a:cubicBezTo>
                <a:cubicBezTo>
                  <a:pt x="1006326" y="342150"/>
                  <a:pt x="998204" y="346200"/>
                  <a:pt x="993036" y="350985"/>
                </a:cubicBezTo>
                <a:cubicBezTo>
                  <a:pt x="988606" y="346200"/>
                  <a:pt x="984544" y="341782"/>
                  <a:pt x="977899" y="334420"/>
                </a:cubicBezTo>
                <a:cubicBezTo>
                  <a:pt x="984544" y="330003"/>
                  <a:pt x="987867" y="325953"/>
                  <a:pt x="991190" y="325953"/>
                </a:cubicBezTo>
                <a:close/>
                <a:moveTo>
                  <a:pt x="2360573" y="316515"/>
                </a:moveTo>
                <a:cubicBezTo>
                  <a:pt x="2367360" y="319051"/>
                  <a:pt x="2372360" y="327748"/>
                  <a:pt x="2377004" y="334633"/>
                </a:cubicBezTo>
                <a:cubicBezTo>
                  <a:pt x="2377718" y="335720"/>
                  <a:pt x="2369860" y="342243"/>
                  <a:pt x="2366288" y="346229"/>
                </a:cubicBezTo>
                <a:cubicBezTo>
                  <a:pt x="2353429" y="344779"/>
                  <a:pt x="2349500" y="338619"/>
                  <a:pt x="2350572" y="329560"/>
                </a:cubicBezTo>
                <a:cubicBezTo>
                  <a:pt x="2351286" y="323400"/>
                  <a:pt x="2351643" y="313253"/>
                  <a:pt x="2360573" y="316515"/>
                </a:cubicBezTo>
                <a:close/>
                <a:moveTo>
                  <a:pt x="2826952" y="308348"/>
                </a:moveTo>
                <a:cubicBezTo>
                  <a:pt x="2829815" y="306904"/>
                  <a:pt x="2836257" y="307987"/>
                  <a:pt x="2838404" y="310514"/>
                </a:cubicBezTo>
                <a:cubicBezTo>
                  <a:pt x="2840552" y="312680"/>
                  <a:pt x="2841267" y="318818"/>
                  <a:pt x="2839478" y="321706"/>
                </a:cubicBezTo>
                <a:cubicBezTo>
                  <a:pt x="2834110" y="331814"/>
                  <a:pt x="2827668" y="341562"/>
                  <a:pt x="2820868" y="350226"/>
                </a:cubicBezTo>
                <a:cubicBezTo>
                  <a:pt x="2806911" y="367194"/>
                  <a:pt x="2791523" y="383078"/>
                  <a:pt x="2778639" y="400768"/>
                </a:cubicBezTo>
                <a:cubicBezTo>
                  <a:pt x="2772555" y="409071"/>
                  <a:pt x="2770050" y="419901"/>
                  <a:pt x="2766471" y="429649"/>
                </a:cubicBezTo>
                <a:cubicBezTo>
                  <a:pt x="2764682" y="433981"/>
                  <a:pt x="2765040" y="439396"/>
                  <a:pt x="2762535" y="442284"/>
                </a:cubicBezTo>
                <a:cubicBezTo>
                  <a:pt x="2752156" y="453837"/>
                  <a:pt x="2755019" y="465389"/>
                  <a:pt x="2758240" y="478747"/>
                </a:cubicBezTo>
                <a:cubicBezTo>
                  <a:pt x="2762535" y="497158"/>
                  <a:pt x="2768261" y="514848"/>
                  <a:pt x="2782934" y="528206"/>
                </a:cubicBezTo>
                <a:cubicBezTo>
                  <a:pt x="2785797" y="530733"/>
                  <a:pt x="2787228" y="535065"/>
                  <a:pt x="2789018" y="539036"/>
                </a:cubicBezTo>
                <a:cubicBezTo>
                  <a:pt x="2770766" y="546256"/>
                  <a:pt x="2760745" y="544090"/>
                  <a:pt x="2749293" y="532538"/>
                </a:cubicBezTo>
                <a:cubicBezTo>
                  <a:pt x="2744999" y="528567"/>
                  <a:pt x="2738915" y="525317"/>
                  <a:pt x="2733189" y="523151"/>
                </a:cubicBezTo>
                <a:cubicBezTo>
                  <a:pt x="2722095" y="519541"/>
                  <a:pt x="2717800" y="511599"/>
                  <a:pt x="2721379" y="500046"/>
                </a:cubicBezTo>
                <a:cubicBezTo>
                  <a:pt x="2722811" y="493909"/>
                  <a:pt x="2722811" y="486689"/>
                  <a:pt x="2723884" y="479469"/>
                </a:cubicBezTo>
                <a:cubicBezTo>
                  <a:pt x="2724600" y="475498"/>
                  <a:pt x="2724600" y="470443"/>
                  <a:pt x="2726747" y="466833"/>
                </a:cubicBezTo>
                <a:cubicBezTo>
                  <a:pt x="2731042" y="459613"/>
                  <a:pt x="2737841" y="453115"/>
                  <a:pt x="2728894" y="444450"/>
                </a:cubicBezTo>
                <a:cubicBezTo>
                  <a:pt x="2728537" y="443367"/>
                  <a:pt x="2728537" y="440840"/>
                  <a:pt x="2729252" y="439757"/>
                </a:cubicBezTo>
                <a:cubicBezTo>
                  <a:pt x="2737483" y="428205"/>
                  <a:pt x="2732831" y="414486"/>
                  <a:pt x="2736052" y="402573"/>
                </a:cubicBezTo>
                <a:cubicBezTo>
                  <a:pt x="2742852" y="373692"/>
                  <a:pt x="2756093" y="347338"/>
                  <a:pt x="2787228" y="335785"/>
                </a:cubicBezTo>
                <a:cubicBezTo>
                  <a:pt x="2792954" y="333619"/>
                  <a:pt x="2797607" y="328204"/>
                  <a:pt x="2802975" y="324594"/>
                </a:cubicBezTo>
                <a:cubicBezTo>
                  <a:pt x="2810848" y="318818"/>
                  <a:pt x="2818721" y="313041"/>
                  <a:pt x="2826952" y="308348"/>
                </a:cubicBezTo>
                <a:close/>
                <a:moveTo>
                  <a:pt x="1148770" y="291029"/>
                </a:moveTo>
                <a:cubicBezTo>
                  <a:pt x="1155334" y="307906"/>
                  <a:pt x="1154240" y="316165"/>
                  <a:pt x="1145488" y="319397"/>
                </a:cubicBezTo>
                <a:cubicBezTo>
                  <a:pt x="1139653" y="320833"/>
                  <a:pt x="1129077" y="313651"/>
                  <a:pt x="1128712" y="305752"/>
                </a:cubicBezTo>
                <a:cubicBezTo>
                  <a:pt x="1128712" y="292825"/>
                  <a:pt x="1141476" y="295338"/>
                  <a:pt x="1148770" y="291029"/>
                </a:cubicBezTo>
                <a:close/>
                <a:moveTo>
                  <a:pt x="831157" y="251775"/>
                </a:moveTo>
                <a:cubicBezTo>
                  <a:pt x="838427" y="251281"/>
                  <a:pt x="845876" y="252269"/>
                  <a:pt x="849466" y="254784"/>
                </a:cubicBezTo>
                <a:cubicBezTo>
                  <a:pt x="858442" y="261612"/>
                  <a:pt x="866699" y="269517"/>
                  <a:pt x="876752" y="275626"/>
                </a:cubicBezTo>
                <a:cubicBezTo>
                  <a:pt x="891113" y="284610"/>
                  <a:pt x="888600" y="306890"/>
                  <a:pt x="873880" y="314795"/>
                </a:cubicBezTo>
                <a:cubicBezTo>
                  <a:pt x="883932" y="316592"/>
                  <a:pt x="888959" y="320904"/>
                  <a:pt x="887882" y="330607"/>
                </a:cubicBezTo>
                <a:cubicBezTo>
                  <a:pt x="887523" y="331685"/>
                  <a:pt x="894703" y="333481"/>
                  <a:pt x="897934" y="335637"/>
                </a:cubicBezTo>
                <a:cubicBezTo>
                  <a:pt x="902961" y="338512"/>
                  <a:pt x="909782" y="340668"/>
                  <a:pt x="911577" y="344621"/>
                </a:cubicBezTo>
                <a:cubicBezTo>
                  <a:pt x="917321" y="360432"/>
                  <a:pt x="916603" y="360432"/>
                  <a:pt x="933836" y="351449"/>
                </a:cubicBezTo>
                <a:lnTo>
                  <a:pt x="933836" y="389899"/>
                </a:lnTo>
                <a:cubicBezTo>
                  <a:pt x="935272" y="389899"/>
                  <a:pt x="936350" y="390258"/>
                  <a:pt x="937786" y="390618"/>
                </a:cubicBezTo>
                <a:cubicBezTo>
                  <a:pt x="943171" y="378400"/>
                  <a:pt x="948556" y="366182"/>
                  <a:pt x="953583" y="354324"/>
                </a:cubicBezTo>
                <a:cubicBezTo>
                  <a:pt x="956814" y="347137"/>
                  <a:pt x="958609" y="337794"/>
                  <a:pt x="970097" y="340668"/>
                </a:cubicBezTo>
                <a:cubicBezTo>
                  <a:pt x="977278" y="342465"/>
                  <a:pt x="982304" y="354324"/>
                  <a:pt x="979432" y="364385"/>
                </a:cubicBezTo>
                <a:cubicBezTo>
                  <a:pt x="975483" y="380556"/>
                  <a:pt x="969738" y="396367"/>
                  <a:pt x="966148" y="412538"/>
                </a:cubicBezTo>
                <a:cubicBezTo>
                  <a:pt x="964712" y="419006"/>
                  <a:pt x="965430" y="426553"/>
                  <a:pt x="967225" y="433021"/>
                </a:cubicBezTo>
                <a:cubicBezTo>
                  <a:pt x="970456" y="443083"/>
                  <a:pt x="975483" y="452785"/>
                  <a:pt x="979432" y="462487"/>
                </a:cubicBezTo>
                <a:cubicBezTo>
                  <a:pt x="982304" y="470393"/>
                  <a:pt x="978714" y="473986"/>
                  <a:pt x="970456" y="473986"/>
                </a:cubicBezTo>
                <a:cubicBezTo>
                  <a:pt x="966507" y="474346"/>
                  <a:pt x="962558" y="474346"/>
                  <a:pt x="958609" y="475065"/>
                </a:cubicBezTo>
                <a:cubicBezTo>
                  <a:pt x="952864" y="476143"/>
                  <a:pt x="949992" y="478299"/>
                  <a:pt x="952864" y="485126"/>
                </a:cubicBezTo>
                <a:cubicBezTo>
                  <a:pt x="956814" y="495547"/>
                  <a:pt x="954301" y="498422"/>
                  <a:pt x="942812" y="499141"/>
                </a:cubicBezTo>
                <a:cubicBezTo>
                  <a:pt x="929528" y="500219"/>
                  <a:pt x="919476" y="496266"/>
                  <a:pt x="914449" y="482970"/>
                </a:cubicBezTo>
                <a:cubicBezTo>
                  <a:pt x="911936" y="475783"/>
                  <a:pt x="907628" y="476502"/>
                  <a:pt x="901166" y="477939"/>
                </a:cubicBezTo>
                <a:cubicBezTo>
                  <a:pt x="883932" y="482611"/>
                  <a:pt x="866340" y="486564"/>
                  <a:pt x="848748" y="489079"/>
                </a:cubicBezTo>
                <a:cubicBezTo>
                  <a:pt x="829720" y="491235"/>
                  <a:pt x="823258" y="486204"/>
                  <a:pt x="814282" y="468596"/>
                </a:cubicBezTo>
                <a:cubicBezTo>
                  <a:pt x="809974" y="459613"/>
                  <a:pt x="802435" y="451707"/>
                  <a:pt x="798486" y="442723"/>
                </a:cubicBezTo>
                <a:cubicBezTo>
                  <a:pt x="795972" y="437333"/>
                  <a:pt x="794536" y="428349"/>
                  <a:pt x="797409" y="425115"/>
                </a:cubicBezTo>
                <a:cubicBezTo>
                  <a:pt x="800999" y="421162"/>
                  <a:pt x="809256" y="419006"/>
                  <a:pt x="815360" y="419725"/>
                </a:cubicBezTo>
                <a:cubicBezTo>
                  <a:pt x="826848" y="420803"/>
                  <a:pt x="837619" y="424396"/>
                  <a:pt x="848748" y="426553"/>
                </a:cubicBezTo>
                <a:cubicBezTo>
                  <a:pt x="851621" y="427271"/>
                  <a:pt x="855211" y="426912"/>
                  <a:pt x="859878" y="424037"/>
                </a:cubicBezTo>
                <a:cubicBezTo>
                  <a:pt x="856288" y="421162"/>
                  <a:pt x="853416" y="417928"/>
                  <a:pt x="849825" y="415772"/>
                </a:cubicBezTo>
                <a:cubicBezTo>
                  <a:pt x="837619" y="409304"/>
                  <a:pt x="825053" y="403195"/>
                  <a:pt x="813205" y="396367"/>
                </a:cubicBezTo>
                <a:cubicBezTo>
                  <a:pt x="809974" y="394571"/>
                  <a:pt x="807820" y="390977"/>
                  <a:pt x="805307" y="388462"/>
                </a:cubicBezTo>
                <a:cubicBezTo>
                  <a:pt x="808897" y="385227"/>
                  <a:pt x="812128" y="381634"/>
                  <a:pt x="816437" y="380197"/>
                </a:cubicBezTo>
                <a:cubicBezTo>
                  <a:pt x="821104" y="378400"/>
                  <a:pt x="826489" y="378400"/>
                  <a:pt x="833670" y="377322"/>
                </a:cubicBezTo>
                <a:cubicBezTo>
                  <a:pt x="829002" y="373728"/>
                  <a:pt x="826848" y="371213"/>
                  <a:pt x="824335" y="369776"/>
                </a:cubicBezTo>
                <a:cubicBezTo>
                  <a:pt x="809256" y="360432"/>
                  <a:pt x="808179" y="355761"/>
                  <a:pt x="821822" y="344262"/>
                </a:cubicBezTo>
                <a:cubicBezTo>
                  <a:pt x="834747" y="333841"/>
                  <a:pt x="849825" y="326294"/>
                  <a:pt x="864186" y="315873"/>
                </a:cubicBezTo>
                <a:cubicBezTo>
                  <a:pt x="851980" y="319826"/>
                  <a:pt x="839414" y="322701"/>
                  <a:pt x="828643" y="328810"/>
                </a:cubicBezTo>
                <a:cubicBezTo>
                  <a:pt x="815719" y="335637"/>
                  <a:pt x="804589" y="345699"/>
                  <a:pt x="793459" y="354683"/>
                </a:cubicBezTo>
                <a:cubicBezTo>
                  <a:pt x="787715" y="358636"/>
                  <a:pt x="762225" y="362229"/>
                  <a:pt x="757198" y="358636"/>
                </a:cubicBezTo>
                <a:cubicBezTo>
                  <a:pt x="751813" y="355042"/>
                  <a:pt x="749300" y="330247"/>
                  <a:pt x="754685" y="324138"/>
                </a:cubicBezTo>
                <a:cubicBezTo>
                  <a:pt x="774072" y="301859"/>
                  <a:pt x="793818" y="279579"/>
                  <a:pt x="813923" y="257659"/>
                </a:cubicBezTo>
                <a:cubicBezTo>
                  <a:pt x="816796" y="254245"/>
                  <a:pt x="823886" y="252269"/>
                  <a:pt x="831157" y="251775"/>
                </a:cubicBezTo>
                <a:close/>
                <a:moveTo>
                  <a:pt x="2297242" y="247736"/>
                </a:moveTo>
                <a:cubicBezTo>
                  <a:pt x="2300003" y="246881"/>
                  <a:pt x="2303172" y="247511"/>
                  <a:pt x="2305345" y="250030"/>
                </a:cubicBezTo>
                <a:cubicBezTo>
                  <a:pt x="2315486" y="260465"/>
                  <a:pt x="2324902" y="271260"/>
                  <a:pt x="2335043" y="281695"/>
                </a:cubicBezTo>
                <a:cubicBezTo>
                  <a:pt x="2341200" y="288172"/>
                  <a:pt x="2341200" y="292490"/>
                  <a:pt x="2336130" y="300766"/>
                </a:cubicBezTo>
                <a:cubicBezTo>
                  <a:pt x="2330697" y="310122"/>
                  <a:pt x="2328524" y="321636"/>
                  <a:pt x="2325627" y="332791"/>
                </a:cubicBezTo>
                <a:cubicBezTo>
                  <a:pt x="2322367" y="344666"/>
                  <a:pt x="2319832" y="357260"/>
                  <a:pt x="2316210" y="369494"/>
                </a:cubicBezTo>
                <a:cubicBezTo>
                  <a:pt x="2314037" y="377770"/>
                  <a:pt x="2309329" y="379569"/>
                  <a:pt x="2303535" y="372733"/>
                </a:cubicBezTo>
                <a:cubicBezTo>
                  <a:pt x="2297016" y="364456"/>
                  <a:pt x="2291221" y="355461"/>
                  <a:pt x="2285064" y="346825"/>
                </a:cubicBezTo>
                <a:cubicBezTo>
                  <a:pt x="2289410" y="343226"/>
                  <a:pt x="2292307" y="340348"/>
                  <a:pt x="2295929" y="336749"/>
                </a:cubicBezTo>
                <a:cubicBezTo>
                  <a:pt x="2294118" y="335310"/>
                  <a:pt x="2292307" y="333871"/>
                  <a:pt x="2290497" y="332791"/>
                </a:cubicBezTo>
                <a:cubicBezTo>
                  <a:pt x="2282529" y="328473"/>
                  <a:pt x="2282529" y="323795"/>
                  <a:pt x="2289048" y="317678"/>
                </a:cubicBezTo>
                <a:cubicBezTo>
                  <a:pt x="2293032" y="314080"/>
                  <a:pt x="2303897" y="310482"/>
                  <a:pt x="2296291" y="303285"/>
                </a:cubicBezTo>
                <a:cubicBezTo>
                  <a:pt x="2288686" y="296088"/>
                  <a:pt x="2283978" y="305084"/>
                  <a:pt x="2279994" y="310122"/>
                </a:cubicBezTo>
                <a:cubicBezTo>
                  <a:pt x="2275286" y="315879"/>
                  <a:pt x="2269853" y="315879"/>
                  <a:pt x="2266956" y="310122"/>
                </a:cubicBezTo>
                <a:cubicBezTo>
                  <a:pt x="2259350" y="295369"/>
                  <a:pt x="2252831" y="280256"/>
                  <a:pt x="2246674" y="264783"/>
                </a:cubicBezTo>
                <a:cubicBezTo>
                  <a:pt x="2246312" y="262984"/>
                  <a:pt x="2251020" y="257586"/>
                  <a:pt x="2254642" y="255787"/>
                </a:cubicBezTo>
                <a:cubicBezTo>
                  <a:pt x="2257539" y="254708"/>
                  <a:pt x="2264420" y="254708"/>
                  <a:pt x="2265145" y="256507"/>
                </a:cubicBezTo>
                <a:cubicBezTo>
                  <a:pt x="2267680" y="262984"/>
                  <a:pt x="2271302" y="262984"/>
                  <a:pt x="2277459" y="262264"/>
                </a:cubicBezTo>
                <a:cubicBezTo>
                  <a:pt x="2281080" y="261545"/>
                  <a:pt x="2285064" y="265503"/>
                  <a:pt x="2290134" y="268021"/>
                </a:cubicBezTo>
                <a:cubicBezTo>
                  <a:pt x="2290497" y="262624"/>
                  <a:pt x="2290497" y="258666"/>
                  <a:pt x="2291583" y="254348"/>
                </a:cubicBezTo>
                <a:cubicBezTo>
                  <a:pt x="2292126" y="250930"/>
                  <a:pt x="2294480" y="248591"/>
                  <a:pt x="2297242" y="247736"/>
                </a:cubicBezTo>
                <a:close/>
                <a:moveTo>
                  <a:pt x="377060" y="237414"/>
                </a:moveTo>
                <a:cubicBezTo>
                  <a:pt x="378501" y="237054"/>
                  <a:pt x="379581" y="237414"/>
                  <a:pt x="380662" y="238134"/>
                </a:cubicBezTo>
                <a:cubicBezTo>
                  <a:pt x="381742" y="238494"/>
                  <a:pt x="382822" y="239574"/>
                  <a:pt x="384263" y="240654"/>
                </a:cubicBezTo>
                <a:cubicBezTo>
                  <a:pt x="382822" y="244253"/>
                  <a:pt x="381022" y="247853"/>
                  <a:pt x="379581" y="252532"/>
                </a:cubicBezTo>
                <a:cubicBezTo>
                  <a:pt x="399749" y="254332"/>
                  <a:pt x="410913" y="266210"/>
                  <a:pt x="415594" y="284928"/>
                </a:cubicBezTo>
                <a:cubicBezTo>
                  <a:pt x="415955" y="286727"/>
                  <a:pt x="417395" y="289607"/>
                  <a:pt x="418836" y="289607"/>
                </a:cubicBezTo>
                <a:cubicBezTo>
                  <a:pt x="440444" y="292846"/>
                  <a:pt x="451608" y="313364"/>
                  <a:pt x="470695" y="319843"/>
                </a:cubicBezTo>
                <a:cubicBezTo>
                  <a:pt x="498425" y="329201"/>
                  <a:pt x="516432" y="350798"/>
                  <a:pt x="534799" y="371675"/>
                </a:cubicBezTo>
                <a:cubicBezTo>
                  <a:pt x="544882" y="383194"/>
                  <a:pt x="554246" y="395432"/>
                  <a:pt x="563969" y="407311"/>
                </a:cubicBezTo>
                <a:cubicBezTo>
                  <a:pt x="565770" y="409470"/>
                  <a:pt x="568291" y="410910"/>
                  <a:pt x="572253" y="414510"/>
                </a:cubicBezTo>
                <a:cubicBezTo>
                  <a:pt x="576214" y="404791"/>
                  <a:pt x="579455" y="396872"/>
                  <a:pt x="581976" y="390753"/>
                </a:cubicBezTo>
                <a:cubicBezTo>
                  <a:pt x="591700" y="389313"/>
                  <a:pt x="599983" y="388233"/>
                  <a:pt x="607906" y="386793"/>
                </a:cubicBezTo>
                <a:cubicBezTo>
                  <a:pt x="621231" y="383914"/>
                  <a:pt x="634196" y="380674"/>
                  <a:pt x="645720" y="378155"/>
                </a:cubicBezTo>
                <a:cubicBezTo>
                  <a:pt x="659045" y="404431"/>
                  <a:pt x="670569" y="378155"/>
                  <a:pt x="685695" y="381034"/>
                </a:cubicBezTo>
                <a:cubicBezTo>
                  <a:pt x="685695" y="387513"/>
                  <a:pt x="686055" y="394712"/>
                  <a:pt x="685695" y="401911"/>
                </a:cubicBezTo>
                <a:cubicBezTo>
                  <a:pt x="684974" y="409830"/>
                  <a:pt x="688576" y="413430"/>
                  <a:pt x="696139" y="413430"/>
                </a:cubicBezTo>
                <a:cubicBezTo>
                  <a:pt x="697579" y="413430"/>
                  <a:pt x="699380" y="413070"/>
                  <a:pt x="699740" y="413790"/>
                </a:cubicBezTo>
                <a:cubicBezTo>
                  <a:pt x="709464" y="421709"/>
                  <a:pt x="719547" y="421709"/>
                  <a:pt x="730711" y="418109"/>
                </a:cubicBezTo>
                <a:cubicBezTo>
                  <a:pt x="733232" y="417029"/>
                  <a:pt x="737914" y="421349"/>
                  <a:pt x="740435" y="424228"/>
                </a:cubicBezTo>
                <a:cubicBezTo>
                  <a:pt x="757001" y="440786"/>
                  <a:pt x="773567" y="456624"/>
                  <a:pt x="794455" y="467782"/>
                </a:cubicBezTo>
                <a:cubicBezTo>
                  <a:pt x="806700" y="473901"/>
                  <a:pt x="806340" y="481100"/>
                  <a:pt x="796976" y="490819"/>
                </a:cubicBezTo>
                <a:cubicBezTo>
                  <a:pt x="794095" y="494058"/>
                  <a:pt x="792654" y="499098"/>
                  <a:pt x="790854" y="503057"/>
                </a:cubicBezTo>
                <a:cubicBezTo>
                  <a:pt x="794455" y="504857"/>
                  <a:pt x="798417" y="507737"/>
                  <a:pt x="802378" y="508456"/>
                </a:cubicBezTo>
                <a:cubicBezTo>
                  <a:pt x="813182" y="510616"/>
                  <a:pt x="824706" y="510616"/>
                  <a:pt x="834790" y="513856"/>
                </a:cubicBezTo>
                <a:cubicBezTo>
                  <a:pt x="839832" y="515295"/>
                  <a:pt x="844154" y="521415"/>
                  <a:pt x="846675" y="526454"/>
                </a:cubicBezTo>
                <a:cubicBezTo>
                  <a:pt x="850636" y="533293"/>
                  <a:pt x="852437" y="541212"/>
                  <a:pt x="855678" y="550931"/>
                </a:cubicBezTo>
                <a:cubicBezTo>
                  <a:pt x="863961" y="539772"/>
                  <a:pt x="870443" y="531493"/>
                  <a:pt x="876205" y="522854"/>
                </a:cubicBezTo>
                <a:cubicBezTo>
                  <a:pt x="887010" y="505217"/>
                  <a:pt x="902496" y="506657"/>
                  <a:pt x="914020" y="518895"/>
                </a:cubicBezTo>
                <a:cubicBezTo>
                  <a:pt x="932387" y="538332"/>
                  <a:pt x="954715" y="543372"/>
                  <a:pt x="978844" y="545531"/>
                </a:cubicBezTo>
                <a:cubicBezTo>
                  <a:pt x="982445" y="545891"/>
                  <a:pt x="986767" y="542292"/>
                  <a:pt x="990368" y="539412"/>
                </a:cubicBezTo>
                <a:cubicBezTo>
                  <a:pt x="994690" y="536533"/>
                  <a:pt x="996490" y="528254"/>
                  <a:pt x="1003693" y="533653"/>
                </a:cubicBezTo>
                <a:cubicBezTo>
                  <a:pt x="1009815" y="538332"/>
                  <a:pt x="1015217" y="543372"/>
                  <a:pt x="1010896" y="552370"/>
                </a:cubicBezTo>
                <a:cubicBezTo>
                  <a:pt x="1008015" y="558489"/>
                  <a:pt x="1006214" y="564969"/>
                  <a:pt x="1004053" y="571088"/>
                </a:cubicBezTo>
                <a:cubicBezTo>
                  <a:pt x="1005134" y="571808"/>
                  <a:pt x="1006214" y="572528"/>
                  <a:pt x="1007295" y="572887"/>
                </a:cubicBezTo>
                <a:cubicBezTo>
                  <a:pt x="1009095" y="570728"/>
                  <a:pt x="1011256" y="568568"/>
                  <a:pt x="1013057" y="566408"/>
                </a:cubicBezTo>
                <a:cubicBezTo>
                  <a:pt x="1021340" y="556690"/>
                  <a:pt x="1029983" y="546611"/>
                  <a:pt x="1038986" y="537252"/>
                </a:cubicBezTo>
                <a:cubicBezTo>
                  <a:pt x="1044028" y="531853"/>
                  <a:pt x="1051591" y="528614"/>
                  <a:pt x="1049430" y="518535"/>
                </a:cubicBezTo>
                <a:cubicBezTo>
                  <a:pt x="1049070" y="516015"/>
                  <a:pt x="1057713" y="512056"/>
                  <a:pt x="1064556" y="506657"/>
                </a:cubicBezTo>
                <a:cubicBezTo>
                  <a:pt x="1059874" y="501617"/>
                  <a:pt x="1054472" y="494778"/>
                  <a:pt x="1047990" y="489739"/>
                </a:cubicBezTo>
                <a:cubicBezTo>
                  <a:pt x="1039346" y="482180"/>
                  <a:pt x="1038266" y="475341"/>
                  <a:pt x="1043668" y="465262"/>
                </a:cubicBezTo>
                <a:cubicBezTo>
                  <a:pt x="1051231" y="449065"/>
                  <a:pt x="1060594" y="435027"/>
                  <a:pt x="1076800" y="427108"/>
                </a:cubicBezTo>
                <a:cubicBezTo>
                  <a:pt x="1086524" y="422428"/>
                  <a:pt x="1092286" y="424948"/>
                  <a:pt x="1092646" y="435387"/>
                </a:cubicBezTo>
                <a:cubicBezTo>
                  <a:pt x="1094087" y="455904"/>
                  <a:pt x="1096608" y="477141"/>
                  <a:pt x="1082563" y="495858"/>
                </a:cubicBezTo>
                <a:cubicBezTo>
                  <a:pt x="1081122" y="498018"/>
                  <a:pt x="1079681" y="501977"/>
                  <a:pt x="1080402" y="504137"/>
                </a:cubicBezTo>
                <a:cubicBezTo>
                  <a:pt x="1083643" y="514936"/>
                  <a:pt x="1087965" y="525374"/>
                  <a:pt x="1092646" y="537252"/>
                </a:cubicBezTo>
                <a:cubicBezTo>
                  <a:pt x="1096608" y="535093"/>
                  <a:pt x="1101289" y="531853"/>
                  <a:pt x="1105971" y="529334"/>
                </a:cubicBezTo>
                <a:cubicBezTo>
                  <a:pt x="1114254" y="534733"/>
                  <a:pt x="1114614" y="541212"/>
                  <a:pt x="1112093" y="549851"/>
                </a:cubicBezTo>
                <a:cubicBezTo>
                  <a:pt x="1109933" y="556690"/>
                  <a:pt x="1109212" y="564609"/>
                  <a:pt x="1109212" y="572528"/>
                </a:cubicBezTo>
                <a:cubicBezTo>
                  <a:pt x="1108852" y="575047"/>
                  <a:pt x="1111373" y="577567"/>
                  <a:pt x="1113174" y="580086"/>
                </a:cubicBezTo>
                <a:cubicBezTo>
                  <a:pt x="1115335" y="579007"/>
                  <a:pt x="1118216" y="577927"/>
                  <a:pt x="1120016" y="576127"/>
                </a:cubicBezTo>
                <a:cubicBezTo>
                  <a:pt x="1131901" y="561729"/>
                  <a:pt x="1144506" y="548051"/>
                  <a:pt x="1155670" y="532573"/>
                </a:cubicBezTo>
                <a:cubicBezTo>
                  <a:pt x="1170435" y="512416"/>
                  <a:pt x="1174757" y="511696"/>
                  <a:pt x="1192043" y="530773"/>
                </a:cubicBezTo>
                <a:cubicBezTo>
                  <a:pt x="1199246" y="539052"/>
                  <a:pt x="1200686" y="546251"/>
                  <a:pt x="1192763" y="554170"/>
                </a:cubicBezTo>
                <a:cubicBezTo>
                  <a:pt x="1183400" y="563169"/>
                  <a:pt x="1179439" y="573247"/>
                  <a:pt x="1180519" y="586926"/>
                </a:cubicBezTo>
                <a:cubicBezTo>
                  <a:pt x="1182320" y="602043"/>
                  <a:pt x="1160712" y="616801"/>
                  <a:pt x="1145946" y="614282"/>
                </a:cubicBezTo>
                <a:cubicBezTo>
                  <a:pt x="1136583" y="612482"/>
                  <a:pt x="1126139" y="613202"/>
                  <a:pt x="1116055" y="613922"/>
                </a:cubicBezTo>
                <a:cubicBezTo>
                  <a:pt x="1113894" y="613922"/>
                  <a:pt x="1112093" y="618241"/>
                  <a:pt x="1110293" y="620401"/>
                </a:cubicBezTo>
                <a:cubicBezTo>
                  <a:pt x="1107772" y="624360"/>
                  <a:pt x="1105971" y="628680"/>
                  <a:pt x="1102370" y="631199"/>
                </a:cubicBezTo>
                <a:cubicBezTo>
                  <a:pt x="1088685" y="641998"/>
                  <a:pt x="1085804" y="641998"/>
                  <a:pt x="1071038" y="630839"/>
                </a:cubicBezTo>
                <a:cubicBezTo>
                  <a:pt x="1069598" y="630120"/>
                  <a:pt x="1067797" y="629400"/>
                  <a:pt x="1064556" y="630839"/>
                </a:cubicBezTo>
                <a:cubicBezTo>
                  <a:pt x="1070678" y="636959"/>
                  <a:pt x="1076800" y="643438"/>
                  <a:pt x="1082202" y="649197"/>
                </a:cubicBezTo>
                <a:cubicBezTo>
                  <a:pt x="1072839" y="676193"/>
                  <a:pt x="1050150" y="674393"/>
                  <a:pt x="1029623" y="676913"/>
                </a:cubicBezTo>
                <a:cubicBezTo>
                  <a:pt x="1024581" y="677633"/>
                  <a:pt x="1019179" y="677273"/>
                  <a:pt x="1014497" y="677633"/>
                </a:cubicBezTo>
                <a:cubicBezTo>
                  <a:pt x="1013777" y="679433"/>
                  <a:pt x="1013417" y="680512"/>
                  <a:pt x="1013417" y="680872"/>
                </a:cubicBezTo>
                <a:cubicBezTo>
                  <a:pt x="1015217" y="686632"/>
                  <a:pt x="1017018" y="692031"/>
                  <a:pt x="1018819" y="697430"/>
                </a:cubicBezTo>
                <a:cubicBezTo>
                  <a:pt x="1013417" y="698870"/>
                  <a:pt x="1007655" y="699950"/>
                  <a:pt x="1002253" y="701750"/>
                </a:cubicBezTo>
                <a:cubicBezTo>
                  <a:pt x="999732" y="702829"/>
                  <a:pt x="996851" y="704269"/>
                  <a:pt x="995050" y="706429"/>
                </a:cubicBezTo>
                <a:cubicBezTo>
                  <a:pt x="973082" y="731625"/>
                  <a:pt x="948953" y="755022"/>
                  <a:pt x="938149" y="788137"/>
                </a:cubicBezTo>
                <a:cubicBezTo>
                  <a:pt x="934908" y="797136"/>
                  <a:pt x="934547" y="803615"/>
                  <a:pt x="939229" y="812254"/>
                </a:cubicBezTo>
                <a:cubicBezTo>
                  <a:pt x="944991" y="822693"/>
                  <a:pt x="948233" y="834571"/>
                  <a:pt x="952914" y="846089"/>
                </a:cubicBezTo>
                <a:cubicBezTo>
                  <a:pt x="951474" y="846449"/>
                  <a:pt x="950393" y="847169"/>
                  <a:pt x="949313" y="848249"/>
                </a:cubicBezTo>
                <a:cubicBezTo>
                  <a:pt x="951474" y="848609"/>
                  <a:pt x="953995" y="849689"/>
                  <a:pt x="956156" y="849329"/>
                </a:cubicBezTo>
                <a:cubicBezTo>
                  <a:pt x="968400" y="848249"/>
                  <a:pt x="978484" y="852569"/>
                  <a:pt x="987487" y="860487"/>
                </a:cubicBezTo>
                <a:cubicBezTo>
                  <a:pt x="1008375" y="879205"/>
                  <a:pt x="1028182" y="898642"/>
                  <a:pt x="1054472" y="909081"/>
                </a:cubicBezTo>
                <a:cubicBezTo>
                  <a:pt x="1064556" y="913040"/>
                  <a:pt x="1066356" y="920599"/>
                  <a:pt x="1062755" y="929958"/>
                </a:cubicBezTo>
                <a:cubicBezTo>
                  <a:pt x="1055552" y="949035"/>
                  <a:pt x="1056633" y="966673"/>
                  <a:pt x="1068877" y="983230"/>
                </a:cubicBezTo>
                <a:cubicBezTo>
                  <a:pt x="1071759" y="986830"/>
                  <a:pt x="1075720" y="991149"/>
                  <a:pt x="1079681" y="992589"/>
                </a:cubicBezTo>
                <a:cubicBezTo>
                  <a:pt x="1087244" y="996189"/>
                  <a:pt x="1093727" y="995469"/>
                  <a:pt x="1094447" y="985030"/>
                </a:cubicBezTo>
                <a:cubicBezTo>
                  <a:pt x="1095527" y="974951"/>
                  <a:pt x="1098048" y="964873"/>
                  <a:pt x="1098048" y="954794"/>
                </a:cubicBezTo>
                <a:cubicBezTo>
                  <a:pt x="1098408" y="931757"/>
                  <a:pt x="1109573" y="916640"/>
                  <a:pt x="1129020" y="906201"/>
                </a:cubicBezTo>
                <a:cubicBezTo>
                  <a:pt x="1149908" y="894683"/>
                  <a:pt x="1156750" y="881005"/>
                  <a:pt x="1149547" y="856168"/>
                </a:cubicBezTo>
                <a:cubicBezTo>
                  <a:pt x="1145586" y="841410"/>
                  <a:pt x="1148467" y="829172"/>
                  <a:pt x="1152068" y="815854"/>
                </a:cubicBezTo>
                <a:cubicBezTo>
                  <a:pt x="1158191" y="795696"/>
                  <a:pt x="1164673" y="775539"/>
                  <a:pt x="1170795" y="755382"/>
                </a:cubicBezTo>
                <a:cubicBezTo>
                  <a:pt x="1176557" y="734865"/>
                  <a:pt x="1177998" y="735585"/>
                  <a:pt x="1199246" y="737025"/>
                </a:cubicBezTo>
                <a:cubicBezTo>
                  <a:pt x="1234179" y="740264"/>
                  <a:pt x="1246423" y="768700"/>
                  <a:pt x="1264430" y="791017"/>
                </a:cubicBezTo>
                <a:cubicBezTo>
                  <a:pt x="1266231" y="793177"/>
                  <a:pt x="1265150" y="798936"/>
                  <a:pt x="1263710" y="802535"/>
                </a:cubicBezTo>
                <a:cubicBezTo>
                  <a:pt x="1259748" y="816574"/>
                  <a:pt x="1262990" y="829172"/>
                  <a:pt x="1269112" y="841410"/>
                </a:cubicBezTo>
                <a:cubicBezTo>
                  <a:pt x="1273073" y="849329"/>
                  <a:pt x="1278835" y="853288"/>
                  <a:pt x="1286758" y="848249"/>
                </a:cubicBezTo>
                <a:cubicBezTo>
                  <a:pt x="1295762" y="842130"/>
                  <a:pt x="1303685" y="835291"/>
                  <a:pt x="1311608" y="827732"/>
                </a:cubicBezTo>
                <a:cubicBezTo>
                  <a:pt x="1317010" y="822693"/>
                  <a:pt x="1320971" y="816214"/>
                  <a:pt x="1327093" y="808655"/>
                </a:cubicBezTo>
                <a:cubicBezTo>
                  <a:pt x="1335376" y="821973"/>
                  <a:pt x="1336817" y="833851"/>
                  <a:pt x="1337897" y="846449"/>
                </a:cubicBezTo>
                <a:cubicBezTo>
                  <a:pt x="1338258" y="853288"/>
                  <a:pt x="1340778" y="859768"/>
                  <a:pt x="1342219" y="866607"/>
                </a:cubicBezTo>
                <a:cubicBezTo>
                  <a:pt x="1344380" y="874525"/>
                  <a:pt x="1347621" y="882804"/>
                  <a:pt x="1347981" y="890723"/>
                </a:cubicBezTo>
                <a:cubicBezTo>
                  <a:pt x="1348341" y="910520"/>
                  <a:pt x="1352663" y="927438"/>
                  <a:pt x="1372830" y="937157"/>
                </a:cubicBezTo>
                <a:cubicBezTo>
                  <a:pt x="1385795" y="943276"/>
                  <a:pt x="1385075" y="947955"/>
                  <a:pt x="1372830" y="955154"/>
                </a:cubicBezTo>
                <a:cubicBezTo>
                  <a:pt x="1368869" y="957674"/>
                  <a:pt x="1364547" y="959834"/>
                  <a:pt x="1360946" y="963793"/>
                </a:cubicBezTo>
                <a:cubicBezTo>
                  <a:pt x="1363107" y="963433"/>
                  <a:pt x="1365628" y="963793"/>
                  <a:pt x="1367068" y="963073"/>
                </a:cubicBezTo>
                <a:cubicBezTo>
                  <a:pt x="1380033" y="954074"/>
                  <a:pt x="1391197" y="959834"/>
                  <a:pt x="1401641" y="967393"/>
                </a:cubicBezTo>
                <a:cubicBezTo>
                  <a:pt x="1411725" y="974592"/>
                  <a:pt x="1407763" y="1001228"/>
                  <a:pt x="1396239" y="1006987"/>
                </a:cubicBezTo>
                <a:cubicBezTo>
                  <a:pt x="1380033" y="1014906"/>
                  <a:pt x="1363827" y="1022465"/>
                  <a:pt x="1347981" y="1030024"/>
                </a:cubicBezTo>
                <a:cubicBezTo>
                  <a:pt x="1344380" y="1031464"/>
                  <a:pt x="1340778" y="1032543"/>
                  <a:pt x="1337177" y="1032184"/>
                </a:cubicBezTo>
                <a:cubicBezTo>
                  <a:pt x="1320971" y="1031824"/>
                  <a:pt x="1304405" y="1032543"/>
                  <a:pt x="1288199" y="1030024"/>
                </a:cubicBezTo>
                <a:cubicBezTo>
                  <a:pt x="1272353" y="1027864"/>
                  <a:pt x="1258308" y="1030384"/>
                  <a:pt x="1245703" y="1040462"/>
                </a:cubicBezTo>
                <a:cubicBezTo>
                  <a:pt x="1233819" y="1049461"/>
                  <a:pt x="1221574" y="1057740"/>
                  <a:pt x="1209330" y="1066379"/>
                </a:cubicBezTo>
                <a:cubicBezTo>
                  <a:pt x="1210050" y="1067459"/>
                  <a:pt x="1210770" y="1068538"/>
                  <a:pt x="1211490" y="1069978"/>
                </a:cubicBezTo>
                <a:cubicBezTo>
                  <a:pt x="1216172" y="1067459"/>
                  <a:pt x="1221934" y="1066019"/>
                  <a:pt x="1226616" y="1062779"/>
                </a:cubicBezTo>
                <a:cubicBezTo>
                  <a:pt x="1238500" y="1054860"/>
                  <a:pt x="1252186" y="1055220"/>
                  <a:pt x="1265511" y="1057020"/>
                </a:cubicBezTo>
                <a:cubicBezTo>
                  <a:pt x="1268031" y="1057380"/>
                  <a:pt x="1271993" y="1059540"/>
                  <a:pt x="1272713" y="1061699"/>
                </a:cubicBezTo>
                <a:cubicBezTo>
                  <a:pt x="1273794" y="1064219"/>
                  <a:pt x="1272353" y="1067819"/>
                  <a:pt x="1270913" y="1070698"/>
                </a:cubicBezTo>
                <a:cubicBezTo>
                  <a:pt x="1268752" y="1074298"/>
                  <a:pt x="1262629" y="1078617"/>
                  <a:pt x="1263350" y="1080777"/>
                </a:cubicBezTo>
                <a:cubicBezTo>
                  <a:pt x="1267311" y="1090855"/>
                  <a:pt x="1271273" y="1101294"/>
                  <a:pt x="1278115" y="1109213"/>
                </a:cubicBezTo>
                <a:cubicBezTo>
                  <a:pt x="1284237" y="1116052"/>
                  <a:pt x="1293961" y="1120011"/>
                  <a:pt x="1305125" y="1127570"/>
                </a:cubicBezTo>
                <a:cubicBezTo>
                  <a:pt x="1284598" y="1137289"/>
                  <a:pt x="1266951" y="1145928"/>
                  <a:pt x="1248944" y="1154207"/>
                </a:cubicBezTo>
                <a:cubicBezTo>
                  <a:pt x="1247144" y="1155286"/>
                  <a:pt x="1242822" y="1153487"/>
                  <a:pt x="1242102" y="1151687"/>
                </a:cubicBezTo>
                <a:cubicBezTo>
                  <a:pt x="1241021" y="1149887"/>
                  <a:pt x="1242462" y="1145928"/>
                  <a:pt x="1243902" y="1144488"/>
                </a:cubicBezTo>
                <a:cubicBezTo>
                  <a:pt x="1247504" y="1140888"/>
                  <a:pt x="1252186" y="1137649"/>
                  <a:pt x="1256507" y="1134769"/>
                </a:cubicBezTo>
                <a:cubicBezTo>
                  <a:pt x="1259748" y="1132969"/>
                  <a:pt x="1263350" y="1131530"/>
                  <a:pt x="1267311" y="1130090"/>
                </a:cubicBezTo>
                <a:cubicBezTo>
                  <a:pt x="1265511" y="1127930"/>
                  <a:pt x="1264070" y="1126130"/>
                  <a:pt x="1262629" y="1124331"/>
                </a:cubicBezTo>
                <a:cubicBezTo>
                  <a:pt x="1256147" y="1126130"/>
                  <a:pt x="1249304" y="1127570"/>
                  <a:pt x="1243182" y="1129730"/>
                </a:cubicBezTo>
                <a:cubicBezTo>
                  <a:pt x="1230217" y="1134769"/>
                  <a:pt x="1217613" y="1140528"/>
                  <a:pt x="1204288" y="1144848"/>
                </a:cubicBezTo>
                <a:cubicBezTo>
                  <a:pt x="1185561" y="1150607"/>
                  <a:pt x="1178718" y="1167165"/>
                  <a:pt x="1170795" y="1181923"/>
                </a:cubicBezTo>
                <a:cubicBezTo>
                  <a:pt x="1166474" y="1190921"/>
                  <a:pt x="1160712" y="1195961"/>
                  <a:pt x="1151708" y="1199200"/>
                </a:cubicBezTo>
                <a:cubicBezTo>
                  <a:pt x="1143785" y="1202080"/>
                  <a:pt x="1135862" y="1204959"/>
                  <a:pt x="1128300" y="1208919"/>
                </a:cubicBezTo>
                <a:cubicBezTo>
                  <a:pt x="1123618" y="1211798"/>
                  <a:pt x="1120377" y="1216478"/>
                  <a:pt x="1116415" y="1220437"/>
                </a:cubicBezTo>
                <a:cubicBezTo>
                  <a:pt x="1110653" y="1226556"/>
                  <a:pt x="1104531" y="1231956"/>
                  <a:pt x="1099489" y="1238435"/>
                </a:cubicBezTo>
                <a:cubicBezTo>
                  <a:pt x="1095167" y="1243834"/>
                  <a:pt x="1091566" y="1250313"/>
                  <a:pt x="1087604" y="1256792"/>
                </a:cubicBezTo>
                <a:cubicBezTo>
                  <a:pt x="1084003" y="1253913"/>
                  <a:pt x="1080762" y="1251033"/>
                  <a:pt x="1075360" y="1246714"/>
                </a:cubicBezTo>
                <a:cubicBezTo>
                  <a:pt x="1074279" y="1252473"/>
                  <a:pt x="1072839" y="1256432"/>
                  <a:pt x="1072839" y="1260392"/>
                </a:cubicBezTo>
                <a:cubicBezTo>
                  <a:pt x="1072839" y="1264711"/>
                  <a:pt x="1073919" y="1269031"/>
                  <a:pt x="1074640" y="1273710"/>
                </a:cubicBezTo>
                <a:cubicBezTo>
                  <a:pt x="1076800" y="1295307"/>
                  <a:pt x="1072839" y="1313304"/>
                  <a:pt x="1052311" y="1326263"/>
                </a:cubicBezTo>
                <a:cubicBezTo>
                  <a:pt x="1035385" y="1336701"/>
                  <a:pt x="1021340" y="1351459"/>
                  <a:pt x="1005134" y="1363337"/>
                </a:cubicBezTo>
                <a:cubicBezTo>
                  <a:pt x="986047" y="1377015"/>
                  <a:pt x="988207" y="1395733"/>
                  <a:pt x="990368" y="1415170"/>
                </a:cubicBezTo>
                <a:cubicBezTo>
                  <a:pt x="992169" y="1429928"/>
                  <a:pt x="995050" y="1445046"/>
                  <a:pt x="995770" y="1459804"/>
                </a:cubicBezTo>
                <a:cubicBezTo>
                  <a:pt x="996130" y="1464483"/>
                  <a:pt x="990728" y="1469523"/>
                  <a:pt x="987847" y="1474562"/>
                </a:cubicBezTo>
                <a:cubicBezTo>
                  <a:pt x="983886" y="1472042"/>
                  <a:pt x="978844" y="1470242"/>
                  <a:pt x="977043" y="1466643"/>
                </a:cubicBezTo>
                <a:cubicBezTo>
                  <a:pt x="971641" y="1457284"/>
                  <a:pt x="967680" y="1446846"/>
                  <a:pt x="963358" y="1437127"/>
                </a:cubicBezTo>
                <a:cubicBezTo>
                  <a:pt x="961918" y="1432088"/>
                  <a:pt x="961918" y="1426689"/>
                  <a:pt x="960117" y="1421289"/>
                </a:cubicBezTo>
                <a:cubicBezTo>
                  <a:pt x="956156" y="1410851"/>
                  <a:pt x="950393" y="1402212"/>
                  <a:pt x="937429" y="1401132"/>
                </a:cubicBezTo>
                <a:cubicBezTo>
                  <a:pt x="929145" y="1400412"/>
                  <a:pt x="920862" y="1398612"/>
                  <a:pt x="912939" y="1396453"/>
                </a:cubicBezTo>
                <a:cubicBezTo>
                  <a:pt x="893132" y="1391054"/>
                  <a:pt x="875125" y="1389974"/>
                  <a:pt x="858559" y="1406531"/>
                </a:cubicBezTo>
                <a:cubicBezTo>
                  <a:pt x="854958" y="1410491"/>
                  <a:pt x="845954" y="1410491"/>
                  <a:pt x="839832" y="1410131"/>
                </a:cubicBezTo>
                <a:cubicBezTo>
                  <a:pt x="825427" y="1409771"/>
                  <a:pt x="811021" y="1404372"/>
                  <a:pt x="797336" y="1407251"/>
                </a:cubicBezTo>
                <a:cubicBezTo>
                  <a:pt x="785812" y="1409771"/>
                  <a:pt x="773927" y="1418770"/>
                  <a:pt x="765644" y="1428128"/>
                </a:cubicBezTo>
                <a:cubicBezTo>
                  <a:pt x="746197" y="1449725"/>
                  <a:pt x="739715" y="1477082"/>
                  <a:pt x="737914" y="1506237"/>
                </a:cubicBezTo>
                <a:cubicBezTo>
                  <a:pt x="736834" y="1522435"/>
                  <a:pt x="736113" y="1538273"/>
                  <a:pt x="742236" y="1554111"/>
                </a:cubicBezTo>
                <a:cubicBezTo>
                  <a:pt x="751959" y="1578947"/>
                  <a:pt x="772487" y="1590106"/>
                  <a:pt x="798056" y="1589746"/>
                </a:cubicBezTo>
                <a:cubicBezTo>
                  <a:pt x="817864" y="1589746"/>
                  <a:pt x="826507" y="1579667"/>
                  <a:pt x="834790" y="1564549"/>
                </a:cubicBezTo>
                <a:cubicBezTo>
                  <a:pt x="848475" y="1540433"/>
                  <a:pt x="866842" y="1535393"/>
                  <a:pt x="890971" y="1548712"/>
                </a:cubicBezTo>
                <a:cubicBezTo>
                  <a:pt x="885929" y="1560230"/>
                  <a:pt x="880527" y="1571388"/>
                  <a:pt x="876205" y="1582907"/>
                </a:cubicBezTo>
                <a:cubicBezTo>
                  <a:pt x="871524" y="1594785"/>
                  <a:pt x="867922" y="1606663"/>
                  <a:pt x="863961" y="1618542"/>
                </a:cubicBezTo>
                <a:cubicBezTo>
                  <a:pt x="861800" y="1625381"/>
                  <a:pt x="864681" y="1628260"/>
                  <a:pt x="871524" y="1628980"/>
                </a:cubicBezTo>
                <a:cubicBezTo>
                  <a:pt x="887370" y="1630060"/>
                  <a:pt x="902856" y="1631860"/>
                  <a:pt x="917981" y="1634020"/>
                </a:cubicBezTo>
                <a:cubicBezTo>
                  <a:pt x="933107" y="1635819"/>
                  <a:pt x="936348" y="1639779"/>
                  <a:pt x="935628" y="1654537"/>
                </a:cubicBezTo>
                <a:cubicBezTo>
                  <a:pt x="935268" y="1661736"/>
                  <a:pt x="935628" y="1669655"/>
                  <a:pt x="933467" y="1676494"/>
                </a:cubicBezTo>
                <a:cubicBezTo>
                  <a:pt x="926264" y="1697371"/>
                  <a:pt x="933107" y="1713569"/>
                  <a:pt x="949313" y="1725807"/>
                </a:cubicBezTo>
                <a:cubicBezTo>
                  <a:pt x="955075" y="1730486"/>
                  <a:pt x="965519" y="1734446"/>
                  <a:pt x="971281" y="1731926"/>
                </a:cubicBezTo>
                <a:cubicBezTo>
                  <a:pt x="991088" y="1724007"/>
                  <a:pt x="1007655" y="1728327"/>
                  <a:pt x="1023861" y="1740565"/>
                </a:cubicBezTo>
                <a:cubicBezTo>
                  <a:pt x="1025301" y="1741285"/>
                  <a:pt x="1027102" y="1741645"/>
                  <a:pt x="1028542" y="1742365"/>
                </a:cubicBezTo>
                <a:cubicBezTo>
                  <a:pt x="1029983" y="1740925"/>
                  <a:pt x="1032144" y="1739485"/>
                  <a:pt x="1032504" y="1737685"/>
                </a:cubicBezTo>
                <a:cubicBezTo>
                  <a:pt x="1045109" y="1710689"/>
                  <a:pt x="1069958" y="1699890"/>
                  <a:pt x="1095167" y="1689452"/>
                </a:cubicBezTo>
                <a:cubicBezTo>
                  <a:pt x="1104171" y="1685852"/>
                  <a:pt x="1108132" y="1688372"/>
                  <a:pt x="1107412" y="1698451"/>
                </a:cubicBezTo>
                <a:cubicBezTo>
                  <a:pt x="1106331" y="1705650"/>
                  <a:pt x="1104531" y="1712489"/>
                  <a:pt x="1103810" y="1719688"/>
                </a:cubicBezTo>
                <a:cubicBezTo>
                  <a:pt x="1105251" y="1720768"/>
                  <a:pt x="1106691" y="1722207"/>
                  <a:pt x="1108132" y="1723287"/>
                </a:cubicBezTo>
                <a:cubicBezTo>
                  <a:pt x="1109212" y="1720408"/>
                  <a:pt x="1110293" y="1717528"/>
                  <a:pt x="1111733" y="1715008"/>
                </a:cubicBezTo>
                <a:cubicBezTo>
                  <a:pt x="1121097" y="1698811"/>
                  <a:pt x="1133702" y="1693771"/>
                  <a:pt x="1149908" y="1702410"/>
                </a:cubicBezTo>
                <a:cubicBezTo>
                  <a:pt x="1171876" y="1713209"/>
                  <a:pt x="1194924" y="1716448"/>
                  <a:pt x="1217973" y="1710329"/>
                </a:cubicBezTo>
                <a:cubicBezTo>
                  <a:pt x="1233819" y="1706370"/>
                  <a:pt x="1242102" y="1715728"/>
                  <a:pt x="1251825" y="1724007"/>
                </a:cubicBezTo>
                <a:cubicBezTo>
                  <a:pt x="1271273" y="1740205"/>
                  <a:pt x="1291080" y="1756043"/>
                  <a:pt x="1311968" y="1771161"/>
                </a:cubicBezTo>
                <a:cubicBezTo>
                  <a:pt x="1318450" y="1775840"/>
                  <a:pt x="1327454" y="1778000"/>
                  <a:pt x="1335737" y="1778000"/>
                </a:cubicBezTo>
                <a:cubicBezTo>
                  <a:pt x="1385435" y="1779799"/>
                  <a:pt x="1404882" y="1805716"/>
                  <a:pt x="1421088" y="1844590"/>
                </a:cubicBezTo>
                <a:cubicBezTo>
                  <a:pt x="1422169" y="1848190"/>
                  <a:pt x="1420008" y="1854309"/>
                  <a:pt x="1418207" y="1858268"/>
                </a:cubicBezTo>
                <a:cubicBezTo>
                  <a:pt x="1414966" y="1865107"/>
                  <a:pt x="1410644" y="1871227"/>
                  <a:pt x="1404882" y="1880225"/>
                </a:cubicBezTo>
                <a:cubicBezTo>
                  <a:pt x="1414606" y="1877706"/>
                  <a:pt x="1421088" y="1874106"/>
                  <a:pt x="1427211" y="1874106"/>
                </a:cubicBezTo>
                <a:cubicBezTo>
                  <a:pt x="1432252" y="1873746"/>
                  <a:pt x="1436934" y="1877346"/>
                  <a:pt x="1441976" y="1879505"/>
                </a:cubicBezTo>
                <a:cubicBezTo>
                  <a:pt x="1439815" y="1884185"/>
                  <a:pt x="1438015" y="1888864"/>
                  <a:pt x="1435854" y="1893544"/>
                </a:cubicBezTo>
                <a:cubicBezTo>
                  <a:pt x="1434773" y="1895703"/>
                  <a:pt x="1432613" y="1897503"/>
                  <a:pt x="1431172" y="1899663"/>
                </a:cubicBezTo>
                <a:cubicBezTo>
                  <a:pt x="1431892" y="1900383"/>
                  <a:pt x="1432613" y="1900743"/>
                  <a:pt x="1432973" y="1901822"/>
                </a:cubicBezTo>
                <a:cubicBezTo>
                  <a:pt x="1438735" y="1897503"/>
                  <a:pt x="1444857" y="1893544"/>
                  <a:pt x="1449899" y="1888864"/>
                </a:cubicBezTo>
                <a:cubicBezTo>
                  <a:pt x="1456381" y="1882745"/>
                  <a:pt x="1463224" y="1882025"/>
                  <a:pt x="1471147" y="1884905"/>
                </a:cubicBezTo>
                <a:cubicBezTo>
                  <a:pt x="1484472" y="1889584"/>
                  <a:pt x="1499958" y="1890304"/>
                  <a:pt x="1506440" y="1906142"/>
                </a:cubicBezTo>
                <a:cubicBezTo>
                  <a:pt x="1507160" y="1907942"/>
                  <a:pt x="1512922" y="1908661"/>
                  <a:pt x="1516164" y="1908661"/>
                </a:cubicBezTo>
                <a:cubicBezTo>
                  <a:pt x="1526247" y="1909021"/>
                  <a:pt x="1536691" y="1909021"/>
                  <a:pt x="1546775" y="1909021"/>
                </a:cubicBezTo>
                <a:cubicBezTo>
                  <a:pt x="1583509" y="1910461"/>
                  <a:pt x="1608718" y="1935298"/>
                  <a:pt x="1637169" y="1952935"/>
                </a:cubicBezTo>
                <a:cubicBezTo>
                  <a:pt x="1646172" y="1958694"/>
                  <a:pt x="1649053" y="1980291"/>
                  <a:pt x="1644371" y="1990370"/>
                </a:cubicBezTo>
                <a:cubicBezTo>
                  <a:pt x="1633927" y="2013047"/>
                  <a:pt x="1618802" y="2032844"/>
                  <a:pt x="1604757" y="2053361"/>
                </a:cubicBezTo>
                <a:cubicBezTo>
                  <a:pt x="1595033" y="2067399"/>
                  <a:pt x="1593232" y="2087197"/>
                  <a:pt x="1589271" y="2104834"/>
                </a:cubicBezTo>
                <a:cubicBezTo>
                  <a:pt x="1584229" y="2126431"/>
                  <a:pt x="1581708" y="2148388"/>
                  <a:pt x="1577026" y="2169625"/>
                </a:cubicBezTo>
                <a:cubicBezTo>
                  <a:pt x="1570544" y="2198421"/>
                  <a:pt x="1550737" y="2210659"/>
                  <a:pt x="1523006" y="2220378"/>
                </a:cubicBezTo>
                <a:cubicBezTo>
                  <a:pt x="1481231" y="2234776"/>
                  <a:pt x="1461423" y="2250974"/>
                  <a:pt x="1458182" y="2295608"/>
                </a:cubicBezTo>
                <a:cubicBezTo>
                  <a:pt x="1456742" y="2312525"/>
                  <a:pt x="1449539" y="2331603"/>
                  <a:pt x="1430092" y="2339881"/>
                </a:cubicBezTo>
                <a:cubicBezTo>
                  <a:pt x="1427211" y="2340961"/>
                  <a:pt x="1425050" y="2343841"/>
                  <a:pt x="1423609" y="2346360"/>
                </a:cubicBezTo>
                <a:cubicBezTo>
                  <a:pt x="1416046" y="2361478"/>
                  <a:pt x="1403802" y="2373717"/>
                  <a:pt x="1401641" y="2393154"/>
                </a:cubicBezTo>
                <a:cubicBezTo>
                  <a:pt x="1400201" y="2408632"/>
                  <a:pt x="1387596" y="2419430"/>
                  <a:pt x="1368869" y="2417271"/>
                </a:cubicBezTo>
                <a:cubicBezTo>
                  <a:pt x="1358065" y="2415831"/>
                  <a:pt x="1347621" y="2413671"/>
                  <a:pt x="1338258" y="2411871"/>
                </a:cubicBezTo>
                <a:cubicBezTo>
                  <a:pt x="1342939" y="2421950"/>
                  <a:pt x="1347981" y="2432028"/>
                  <a:pt x="1351943" y="2442467"/>
                </a:cubicBezTo>
                <a:cubicBezTo>
                  <a:pt x="1359505" y="2462624"/>
                  <a:pt x="1349422" y="2479902"/>
                  <a:pt x="1327814" y="2484581"/>
                </a:cubicBezTo>
                <a:cubicBezTo>
                  <a:pt x="1317730" y="2486741"/>
                  <a:pt x="1306926" y="2489261"/>
                  <a:pt x="1296842" y="2490340"/>
                </a:cubicBezTo>
                <a:cubicBezTo>
                  <a:pt x="1289639" y="2491420"/>
                  <a:pt x="1286398" y="2494660"/>
                  <a:pt x="1286758" y="2501499"/>
                </a:cubicBezTo>
                <a:cubicBezTo>
                  <a:pt x="1286758" y="2502219"/>
                  <a:pt x="1286758" y="2503299"/>
                  <a:pt x="1286758" y="2504018"/>
                </a:cubicBezTo>
                <a:cubicBezTo>
                  <a:pt x="1284598" y="2530295"/>
                  <a:pt x="1288919" y="2526695"/>
                  <a:pt x="1261909" y="2529575"/>
                </a:cubicBezTo>
                <a:cubicBezTo>
                  <a:pt x="1252906" y="2530655"/>
                  <a:pt x="1250385" y="2534254"/>
                  <a:pt x="1252906" y="2541813"/>
                </a:cubicBezTo>
                <a:cubicBezTo>
                  <a:pt x="1262629" y="2571329"/>
                  <a:pt x="1254346" y="2596886"/>
                  <a:pt x="1235980" y="2619562"/>
                </a:cubicBezTo>
                <a:cubicBezTo>
                  <a:pt x="1230938" y="2625682"/>
                  <a:pt x="1232378" y="2630361"/>
                  <a:pt x="1237420" y="2635400"/>
                </a:cubicBezTo>
                <a:cubicBezTo>
                  <a:pt x="1260829" y="2659517"/>
                  <a:pt x="1260829" y="2659517"/>
                  <a:pt x="1246063" y="2689033"/>
                </a:cubicBezTo>
                <a:cubicBezTo>
                  <a:pt x="1243902" y="2693712"/>
                  <a:pt x="1242102" y="2698391"/>
                  <a:pt x="1238861" y="2702351"/>
                </a:cubicBezTo>
                <a:cubicBezTo>
                  <a:pt x="1230217" y="2713869"/>
                  <a:pt x="1229497" y="2726827"/>
                  <a:pt x="1233459" y="2740146"/>
                </a:cubicBezTo>
                <a:cubicBezTo>
                  <a:pt x="1235619" y="2748424"/>
                  <a:pt x="1233819" y="2754184"/>
                  <a:pt x="1228777" y="2760663"/>
                </a:cubicBezTo>
                <a:cubicBezTo>
                  <a:pt x="1221934" y="2768582"/>
                  <a:pt x="1216172" y="2776860"/>
                  <a:pt x="1208249" y="2786219"/>
                </a:cubicBezTo>
                <a:cubicBezTo>
                  <a:pt x="1205368" y="2767142"/>
                  <a:pt x="1192403" y="2767142"/>
                  <a:pt x="1179439" y="2767862"/>
                </a:cubicBezTo>
                <a:cubicBezTo>
                  <a:pt x="1180159" y="2751304"/>
                  <a:pt x="1178718" y="2752384"/>
                  <a:pt x="1168274" y="2739786"/>
                </a:cubicBezTo>
                <a:cubicBezTo>
                  <a:pt x="1159991" y="2729707"/>
                  <a:pt x="1155310" y="2716749"/>
                  <a:pt x="1147747" y="2703431"/>
                </a:cubicBezTo>
                <a:cubicBezTo>
                  <a:pt x="1147387" y="2703431"/>
                  <a:pt x="1143785" y="2702711"/>
                  <a:pt x="1140544" y="2701991"/>
                </a:cubicBezTo>
                <a:cubicBezTo>
                  <a:pt x="1141624" y="2698751"/>
                  <a:pt x="1141624" y="2695152"/>
                  <a:pt x="1143065" y="2692272"/>
                </a:cubicBezTo>
                <a:cubicBezTo>
                  <a:pt x="1150628" y="2679314"/>
                  <a:pt x="1147747" y="2664916"/>
                  <a:pt x="1134422" y="2649078"/>
                </a:cubicBezTo>
                <a:cubicBezTo>
                  <a:pt x="1131181" y="2645479"/>
                  <a:pt x="1129380" y="2640439"/>
                  <a:pt x="1126499" y="2635040"/>
                </a:cubicBezTo>
                <a:cubicBezTo>
                  <a:pt x="1142705" y="2632881"/>
                  <a:pt x="1151708" y="2618123"/>
                  <a:pt x="1150268" y="2600485"/>
                </a:cubicBezTo>
                <a:cubicBezTo>
                  <a:pt x="1148827" y="2586807"/>
                  <a:pt x="1147747" y="2572769"/>
                  <a:pt x="1145226" y="2559091"/>
                </a:cubicBezTo>
                <a:cubicBezTo>
                  <a:pt x="1144506" y="2554771"/>
                  <a:pt x="1140544" y="2549732"/>
                  <a:pt x="1136583" y="2547572"/>
                </a:cubicBezTo>
                <a:cubicBezTo>
                  <a:pt x="1129020" y="2543253"/>
                  <a:pt x="1125418" y="2538214"/>
                  <a:pt x="1126139" y="2529935"/>
                </a:cubicBezTo>
                <a:cubicBezTo>
                  <a:pt x="1126859" y="2511937"/>
                  <a:pt x="1126499" y="2493940"/>
                  <a:pt x="1119296" y="2476662"/>
                </a:cubicBezTo>
                <a:cubicBezTo>
                  <a:pt x="1118216" y="2473783"/>
                  <a:pt x="1119296" y="2469463"/>
                  <a:pt x="1120016" y="2465864"/>
                </a:cubicBezTo>
                <a:cubicBezTo>
                  <a:pt x="1123618" y="2451106"/>
                  <a:pt x="1128300" y="2435988"/>
                  <a:pt x="1130820" y="2420870"/>
                </a:cubicBezTo>
                <a:cubicBezTo>
                  <a:pt x="1132981" y="2409712"/>
                  <a:pt x="1133341" y="2398553"/>
                  <a:pt x="1133341" y="2387035"/>
                </a:cubicBezTo>
                <a:cubicBezTo>
                  <a:pt x="1134062" y="2348520"/>
                  <a:pt x="1135142" y="2310365"/>
                  <a:pt x="1134782" y="2272211"/>
                </a:cubicBezTo>
                <a:cubicBezTo>
                  <a:pt x="1134422" y="2236216"/>
                  <a:pt x="1133341" y="2200221"/>
                  <a:pt x="1130820" y="2164586"/>
                </a:cubicBezTo>
                <a:cubicBezTo>
                  <a:pt x="1129380" y="2146948"/>
                  <a:pt x="1112814" y="2139389"/>
                  <a:pt x="1100929" y="2128951"/>
                </a:cubicBezTo>
                <a:cubicBezTo>
                  <a:pt x="1097328" y="2125711"/>
                  <a:pt x="1093006" y="2123192"/>
                  <a:pt x="1088685" y="2121392"/>
                </a:cubicBezTo>
                <a:cubicBezTo>
                  <a:pt x="1044388" y="2101235"/>
                  <a:pt x="1028182" y="2058761"/>
                  <a:pt x="1008015" y="2020246"/>
                </a:cubicBezTo>
                <a:cubicBezTo>
                  <a:pt x="998291" y="2001528"/>
                  <a:pt x="988568" y="1983531"/>
                  <a:pt x="972001" y="1969853"/>
                </a:cubicBezTo>
                <a:cubicBezTo>
                  <a:pt x="963358" y="1962654"/>
                  <a:pt x="961197" y="1945736"/>
                  <a:pt x="966960" y="1936018"/>
                </a:cubicBezTo>
                <a:cubicBezTo>
                  <a:pt x="973082" y="1925219"/>
                  <a:pt x="974162" y="1916580"/>
                  <a:pt x="970921" y="1903262"/>
                </a:cubicBezTo>
                <a:cubicBezTo>
                  <a:pt x="967680" y="1891744"/>
                  <a:pt x="975603" y="1875906"/>
                  <a:pt x="981725" y="1863668"/>
                </a:cubicBezTo>
                <a:cubicBezTo>
                  <a:pt x="987847" y="1852149"/>
                  <a:pt x="997931" y="1842071"/>
                  <a:pt x="1007295" y="1832352"/>
                </a:cubicBezTo>
                <a:cubicBezTo>
                  <a:pt x="1024581" y="1814715"/>
                  <a:pt x="1022780" y="1794197"/>
                  <a:pt x="1017378" y="1772960"/>
                </a:cubicBezTo>
                <a:cubicBezTo>
                  <a:pt x="1015217" y="1763962"/>
                  <a:pt x="1010536" y="1755683"/>
                  <a:pt x="1006574" y="1747044"/>
                </a:cubicBezTo>
                <a:cubicBezTo>
                  <a:pt x="1000812" y="1734806"/>
                  <a:pt x="990368" y="1733366"/>
                  <a:pt x="983886" y="1744884"/>
                </a:cubicBezTo>
                <a:cubicBezTo>
                  <a:pt x="977043" y="1757123"/>
                  <a:pt x="970201" y="1755323"/>
                  <a:pt x="959037" y="1751723"/>
                </a:cubicBezTo>
                <a:cubicBezTo>
                  <a:pt x="936348" y="1745244"/>
                  <a:pt x="919782" y="1730126"/>
                  <a:pt x="902856" y="1716088"/>
                </a:cubicBezTo>
                <a:cubicBezTo>
                  <a:pt x="893852" y="1708529"/>
                  <a:pt x="888810" y="1696291"/>
                  <a:pt x="882688" y="1685852"/>
                </a:cubicBezTo>
                <a:cubicBezTo>
                  <a:pt x="876926" y="1676854"/>
                  <a:pt x="869363" y="1672534"/>
                  <a:pt x="858559" y="1670735"/>
                </a:cubicBezTo>
                <a:cubicBezTo>
                  <a:pt x="831189" y="1666415"/>
                  <a:pt x="805619" y="1657776"/>
                  <a:pt x="786172" y="1636179"/>
                </a:cubicBezTo>
                <a:cubicBezTo>
                  <a:pt x="780410" y="1629700"/>
                  <a:pt x="772847" y="1625381"/>
                  <a:pt x="764564" y="1628980"/>
                </a:cubicBezTo>
                <a:cubicBezTo>
                  <a:pt x="744036" y="1636899"/>
                  <a:pt x="725309" y="1628260"/>
                  <a:pt x="707663" y="1621061"/>
                </a:cubicBezTo>
                <a:cubicBezTo>
                  <a:pt x="684254" y="1610983"/>
                  <a:pt x="661566" y="1598745"/>
                  <a:pt x="638877" y="1586506"/>
                </a:cubicBezTo>
                <a:cubicBezTo>
                  <a:pt x="624112" y="1578587"/>
                  <a:pt x="619070" y="1563469"/>
                  <a:pt x="617990" y="1548712"/>
                </a:cubicBezTo>
                <a:cubicBezTo>
                  <a:pt x="616909" y="1536473"/>
                  <a:pt x="614748" y="1526035"/>
                  <a:pt x="607906" y="1516676"/>
                </a:cubicBezTo>
                <a:cubicBezTo>
                  <a:pt x="598182" y="1502278"/>
                  <a:pt x="587378" y="1488240"/>
                  <a:pt x="578375" y="1473482"/>
                </a:cubicBezTo>
                <a:cubicBezTo>
                  <a:pt x="562169" y="1446486"/>
                  <a:pt x="547043" y="1419490"/>
                  <a:pt x="531557" y="1392493"/>
                </a:cubicBezTo>
                <a:cubicBezTo>
                  <a:pt x="528316" y="1386734"/>
                  <a:pt x="526156" y="1380255"/>
                  <a:pt x="522555" y="1374856"/>
                </a:cubicBezTo>
                <a:cubicBezTo>
                  <a:pt x="520033" y="1371976"/>
                  <a:pt x="516072" y="1370536"/>
                  <a:pt x="512831" y="1368017"/>
                </a:cubicBezTo>
                <a:cubicBezTo>
                  <a:pt x="511030" y="1372696"/>
                  <a:pt x="507069" y="1377735"/>
                  <a:pt x="508149" y="1381695"/>
                </a:cubicBezTo>
                <a:cubicBezTo>
                  <a:pt x="511750" y="1393933"/>
                  <a:pt x="517512" y="1405811"/>
                  <a:pt x="522555" y="1418050"/>
                </a:cubicBezTo>
                <a:cubicBezTo>
                  <a:pt x="530477" y="1437847"/>
                  <a:pt x="538401" y="1458004"/>
                  <a:pt x="546683" y="1477801"/>
                </a:cubicBezTo>
                <a:cubicBezTo>
                  <a:pt x="550284" y="1486080"/>
                  <a:pt x="554246" y="1493999"/>
                  <a:pt x="557848" y="1501918"/>
                </a:cubicBezTo>
                <a:lnTo>
                  <a:pt x="555687" y="1504798"/>
                </a:lnTo>
                <a:cubicBezTo>
                  <a:pt x="551005" y="1501918"/>
                  <a:pt x="545243" y="1499758"/>
                  <a:pt x="542002" y="1495439"/>
                </a:cubicBezTo>
                <a:cubicBezTo>
                  <a:pt x="535880" y="1486080"/>
                  <a:pt x="531557" y="1475642"/>
                  <a:pt x="526156" y="1465563"/>
                </a:cubicBezTo>
                <a:cubicBezTo>
                  <a:pt x="524715" y="1462684"/>
                  <a:pt x="523275" y="1459444"/>
                  <a:pt x="521114" y="1457284"/>
                </a:cubicBezTo>
                <a:cubicBezTo>
                  <a:pt x="509230" y="1448645"/>
                  <a:pt x="504908" y="1435327"/>
                  <a:pt x="500226" y="1422009"/>
                </a:cubicBezTo>
                <a:cubicBezTo>
                  <a:pt x="490862" y="1392493"/>
                  <a:pt x="481499" y="1362977"/>
                  <a:pt x="470695" y="1334181"/>
                </a:cubicBezTo>
                <a:cubicBezTo>
                  <a:pt x="468174" y="1326982"/>
                  <a:pt x="460611" y="1320503"/>
                  <a:pt x="453769" y="1315824"/>
                </a:cubicBezTo>
                <a:cubicBezTo>
                  <a:pt x="439003" y="1305025"/>
                  <a:pt x="426038" y="1293147"/>
                  <a:pt x="422077" y="1274070"/>
                </a:cubicBezTo>
                <a:cubicBezTo>
                  <a:pt x="421717" y="1272630"/>
                  <a:pt x="420637" y="1270830"/>
                  <a:pt x="420637" y="1269390"/>
                </a:cubicBezTo>
                <a:cubicBezTo>
                  <a:pt x="422077" y="1245634"/>
                  <a:pt x="412353" y="1224037"/>
                  <a:pt x="406231" y="1202080"/>
                </a:cubicBezTo>
                <a:cubicBezTo>
                  <a:pt x="403710" y="1192361"/>
                  <a:pt x="405151" y="1180843"/>
                  <a:pt x="405511" y="1170404"/>
                </a:cubicBezTo>
                <a:cubicBezTo>
                  <a:pt x="406231" y="1135129"/>
                  <a:pt x="418476" y="1102734"/>
                  <a:pt x="435042" y="1071778"/>
                </a:cubicBezTo>
                <a:cubicBezTo>
                  <a:pt x="442965" y="1057020"/>
                  <a:pt x="444765" y="1042262"/>
                  <a:pt x="443325" y="1025704"/>
                </a:cubicBezTo>
                <a:cubicBezTo>
                  <a:pt x="442965" y="1019945"/>
                  <a:pt x="440804" y="1013826"/>
                  <a:pt x="449447" y="1010946"/>
                </a:cubicBezTo>
                <a:cubicBezTo>
                  <a:pt x="457010" y="1008427"/>
                  <a:pt x="460971" y="1012026"/>
                  <a:pt x="464573" y="1017786"/>
                </a:cubicBezTo>
                <a:cubicBezTo>
                  <a:pt x="465293" y="1018865"/>
                  <a:pt x="467454" y="1019585"/>
                  <a:pt x="470695" y="1021385"/>
                </a:cubicBezTo>
                <a:cubicBezTo>
                  <a:pt x="474657" y="1004827"/>
                  <a:pt x="474657" y="990069"/>
                  <a:pt x="465653" y="975311"/>
                </a:cubicBezTo>
                <a:cubicBezTo>
                  <a:pt x="457730" y="963073"/>
                  <a:pt x="452328" y="949755"/>
                  <a:pt x="442244" y="939316"/>
                </a:cubicBezTo>
                <a:cubicBezTo>
                  <a:pt x="431801" y="928158"/>
                  <a:pt x="430360" y="915920"/>
                  <a:pt x="444765" y="904401"/>
                </a:cubicBezTo>
                <a:cubicBezTo>
                  <a:pt x="432521" y="897202"/>
                  <a:pt x="428560" y="887124"/>
                  <a:pt x="431080" y="874525"/>
                </a:cubicBezTo>
                <a:cubicBezTo>
                  <a:pt x="431080" y="872726"/>
                  <a:pt x="430360" y="870206"/>
                  <a:pt x="429280" y="869126"/>
                </a:cubicBezTo>
                <a:cubicBezTo>
                  <a:pt x="413794" y="856528"/>
                  <a:pt x="420276" y="844290"/>
                  <a:pt x="428199" y="831331"/>
                </a:cubicBezTo>
                <a:cubicBezTo>
                  <a:pt x="428919" y="830612"/>
                  <a:pt x="429280" y="829172"/>
                  <a:pt x="429640" y="828092"/>
                </a:cubicBezTo>
                <a:cubicBezTo>
                  <a:pt x="428199" y="828452"/>
                  <a:pt x="427119" y="828452"/>
                  <a:pt x="426038" y="828452"/>
                </a:cubicBezTo>
                <a:cubicBezTo>
                  <a:pt x="424238" y="820533"/>
                  <a:pt x="422437" y="812614"/>
                  <a:pt x="420997" y="804695"/>
                </a:cubicBezTo>
                <a:cubicBezTo>
                  <a:pt x="419916" y="800376"/>
                  <a:pt x="418476" y="796056"/>
                  <a:pt x="418115" y="791737"/>
                </a:cubicBezTo>
                <a:cubicBezTo>
                  <a:pt x="416315" y="778419"/>
                  <a:pt x="415235" y="765101"/>
                  <a:pt x="413074" y="752143"/>
                </a:cubicBezTo>
                <a:cubicBezTo>
                  <a:pt x="410913" y="742424"/>
                  <a:pt x="407312" y="732705"/>
                  <a:pt x="405151" y="724786"/>
                </a:cubicBezTo>
                <a:cubicBezTo>
                  <a:pt x="393266" y="721907"/>
                  <a:pt x="383903" y="719747"/>
                  <a:pt x="370218" y="716507"/>
                </a:cubicBezTo>
                <a:cubicBezTo>
                  <a:pt x="366977" y="710388"/>
                  <a:pt x="362655" y="699590"/>
                  <a:pt x="356533" y="690591"/>
                </a:cubicBezTo>
                <a:cubicBezTo>
                  <a:pt x="351851" y="683392"/>
                  <a:pt x="345368" y="676553"/>
                  <a:pt x="338886" y="671514"/>
                </a:cubicBezTo>
                <a:cubicBezTo>
                  <a:pt x="324481" y="661435"/>
                  <a:pt x="309355" y="652796"/>
                  <a:pt x="295310" y="642718"/>
                </a:cubicBezTo>
                <a:cubicBezTo>
                  <a:pt x="290988" y="639478"/>
                  <a:pt x="287747" y="633719"/>
                  <a:pt x="286306" y="628320"/>
                </a:cubicBezTo>
                <a:cubicBezTo>
                  <a:pt x="284146" y="619681"/>
                  <a:pt x="278024" y="618601"/>
                  <a:pt x="270821" y="618241"/>
                </a:cubicBezTo>
                <a:cubicBezTo>
                  <a:pt x="263618" y="617881"/>
                  <a:pt x="257856" y="619321"/>
                  <a:pt x="256055" y="627600"/>
                </a:cubicBezTo>
                <a:cubicBezTo>
                  <a:pt x="252814" y="639118"/>
                  <a:pt x="244891" y="644517"/>
                  <a:pt x="233727" y="647397"/>
                </a:cubicBezTo>
                <a:cubicBezTo>
                  <a:pt x="222563" y="650277"/>
                  <a:pt x="211759" y="654956"/>
                  <a:pt x="200955" y="658915"/>
                </a:cubicBezTo>
                <a:cubicBezTo>
                  <a:pt x="199875" y="657836"/>
                  <a:pt x="199154" y="656756"/>
                  <a:pt x="198074" y="655676"/>
                </a:cubicBezTo>
                <a:cubicBezTo>
                  <a:pt x="204196" y="645237"/>
                  <a:pt x="208157" y="632999"/>
                  <a:pt x="216441" y="624360"/>
                </a:cubicBezTo>
                <a:cubicBezTo>
                  <a:pt x="224004" y="616081"/>
                  <a:pt x="235888" y="611762"/>
                  <a:pt x="245972" y="605643"/>
                </a:cubicBezTo>
                <a:cubicBezTo>
                  <a:pt x="244531" y="603483"/>
                  <a:pt x="243451" y="601683"/>
                  <a:pt x="242370" y="599524"/>
                </a:cubicBezTo>
                <a:cubicBezTo>
                  <a:pt x="228685" y="607083"/>
                  <a:pt x="215000" y="614282"/>
                  <a:pt x="202035" y="622201"/>
                </a:cubicBezTo>
                <a:cubicBezTo>
                  <a:pt x="191591" y="628320"/>
                  <a:pt x="181508" y="635519"/>
                  <a:pt x="171784" y="643078"/>
                </a:cubicBezTo>
                <a:cubicBezTo>
                  <a:pt x="168543" y="645597"/>
                  <a:pt x="164582" y="649917"/>
                  <a:pt x="164941" y="653516"/>
                </a:cubicBezTo>
                <a:cubicBezTo>
                  <a:pt x="165302" y="662155"/>
                  <a:pt x="161340" y="667914"/>
                  <a:pt x="153777" y="671874"/>
                </a:cubicBezTo>
                <a:cubicBezTo>
                  <a:pt x="118844" y="692391"/>
                  <a:pt x="84632" y="713628"/>
                  <a:pt x="48978" y="732345"/>
                </a:cubicBezTo>
                <a:cubicBezTo>
                  <a:pt x="34933" y="739544"/>
                  <a:pt x="17647" y="740264"/>
                  <a:pt x="2161" y="744224"/>
                </a:cubicBezTo>
                <a:cubicBezTo>
                  <a:pt x="1441" y="742424"/>
                  <a:pt x="721" y="740624"/>
                  <a:pt x="0" y="738824"/>
                </a:cubicBezTo>
                <a:cubicBezTo>
                  <a:pt x="3601" y="736665"/>
                  <a:pt x="6843" y="733425"/>
                  <a:pt x="10804" y="731985"/>
                </a:cubicBezTo>
                <a:cubicBezTo>
                  <a:pt x="50419" y="719387"/>
                  <a:pt x="82471" y="695990"/>
                  <a:pt x="106600" y="662515"/>
                </a:cubicBezTo>
                <a:cubicBezTo>
                  <a:pt x="113082" y="653516"/>
                  <a:pt x="111642" y="650277"/>
                  <a:pt x="100478" y="647757"/>
                </a:cubicBezTo>
                <a:cubicBezTo>
                  <a:pt x="92915" y="645957"/>
                  <a:pt x="84992" y="644517"/>
                  <a:pt x="78149" y="641278"/>
                </a:cubicBezTo>
                <a:cubicBezTo>
                  <a:pt x="65905" y="635879"/>
                  <a:pt x="63023" y="628320"/>
                  <a:pt x="66625" y="615362"/>
                </a:cubicBezTo>
                <a:cubicBezTo>
                  <a:pt x="68426" y="609242"/>
                  <a:pt x="70587" y="603483"/>
                  <a:pt x="72387" y="595924"/>
                </a:cubicBezTo>
                <a:cubicBezTo>
                  <a:pt x="62303" y="595564"/>
                  <a:pt x="51139" y="607443"/>
                  <a:pt x="45737" y="591605"/>
                </a:cubicBezTo>
                <a:cubicBezTo>
                  <a:pt x="42136" y="580446"/>
                  <a:pt x="42856" y="571088"/>
                  <a:pt x="55101" y="566768"/>
                </a:cubicBezTo>
                <a:cubicBezTo>
                  <a:pt x="44657" y="546251"/>
                  <a:pt x="47898" y="531853"/>
                  <a:pt x="67345" y="521415"/>
                </a:cubicBezTo>
                <a:cubicBezTo>
                  <a:pt x="87513" y="510256"/>
                  <a:pt x="109120" y="501257"/>
                  <a:pt x="130369" y="491899"/>
                </a:cubicBezTo>
                <a:cubicBezTo>
                  <a:pt x="144414" y="485780"/>
                  <a:pt x="158099" y="480020"/>
                  <a:pt x="164582" y="464543"/>
                </a:cubicBezTo>
                <a:cubicBezTo>
                  <a:pt x="168183" y="455544"/>
                  <a:pt x="165662" y="451584"/>
                  <a:pt x="155938" y="451584"/>
                </a:cubicBezTo>
                <a:cubicBezTo>
                  <a:pt x="148015" y="451944"/>
                  <a:pt x="140092" y="450864"/>
                  <a:pt x="131809" y="451584"/>
                </a:cubicBezTo>
                <a:cubicBezTo>
                  <a:pt x="119925" y="452664"/>
                  <a:pt x="112002" y="446185"/>
                  <a:pt x="110201" y="436107"/>
                </a:cubicBezTo>
                <a:cubicBezTo>
                  <a:pt x="107680" y="423508"/>
                  <a:pt x="108761" y="410190"/>
                  <a:pt x="109481" y="397592"/>
                </a:cubicBezTo>
                <a:cubicBezTo>
                  <a:pt x="109841" y="394712"/>
                  <a:pt x="114523" y="390393"/>
                  <a:pt x="118124" y="389313"/>
                </a:cubicBezTo>
                <a:cubicBezTo>
                  <a:pt x="131809" y="384994"/>
                  <a:pt x="145494" y="381034"/>
                  <a:pt x="159539" y="378515"/>
                </a:cubicBezTo>
                <a:cubicBezTo>
                  <a:pt x="162781" y="378155"/>
                  <a:pt x="169263" y="382474"/>
                  <a:pt x="170704" y="385714"/>
                </a:cubicBezTo>
                <a:cubicBezTo>
                  <a:pt x="177546" y="402991"/>
                  <a:pt x="196633" y="408750"/>
                  <a:pt x="210679" y="397232"/>
                </a:cubicBezTo>
                <a:cubicBezTo>
                  <a:pt x="212119" y="395432"/>
                  <a:pt x="212839" y="390393"/>
                  <a:pt x="211759" y="387513"/>
                </a:cubicBezTo>
                <a:cubicBezTo>
                  <a:pt x="209958" y="381754"/>
                  <a:pt x="207798" y="375635"/>
                  <a:pt x="203476" y="371675"/>
                </a:cubicBezTo>
                <a:cubicBezTo>
                  <a:pt x="192672" y="361597"/>
                  <a:pt x="194832" y="348639"/>
                  <a:pt x="194112" y="336400"/>
                </a:cubicBezTo>
                <a:cubicBezTo>
                  <a:pt x="193392" y="327402"/>
                  <a:pt x="192672" y="318403"/>
                  <a:pt x="192672" y="309404"/>
                </a:cubicBezTo>
                <a:cubicBezTo>
                  <a:pt x="192312" y="295726"/>
                  <a:pt x="201315" y="286007"/>
                  <a:pt x="214640" y="287807"/>
                </a:cubicBezTo>
                <a:cubicBezTo>
                  <a:pt x="233367" y="289967"/>
                  <a:pt x="248132" y="282408"/>
                  <a:pt x="262538" y="272689"/>
                </a:cubicBezTo>
                <a:cubicBezTo>
                  <a:pt x="278024" y="262611"/>
                  <a:pt x="292429" y="249293"/>
                  <a:pt x="313677" y="256132"/>
                </a:cubicBezTo>
                <a:cubicBezTo>
                  <a:pt x="315477" y="256492"/>
                  <a:pt x="317638" y="255412"/>
                  <a:pt x="319439" y="253972"/>
                </a:cubicBezTo>
                <a:cubicBezTo>
                  <a:pt x="336005" y="239934"/>
                  <a:pt x="357613" y="240654"/>
                  <a:pt x="377060" y="237414"/>
                </a:cubicBezTo>
                <a:close/>
                <a:moveTo>
                  <a:pt x="1121871" y="232336"/>
                </a:moveTo>
                <a:cubicBezTo>
                  <a:pt x="1125168" y="231531"/>
                  <a:pt x="1129052" y="233766"/>
                  <a:pt x="1135917" y="238415"/>
                </a:cubicBezTo>
                <a:cubicBezTo>
                  <a:pt x="1143504" y="243064"/>
                  <a:pt x="1144227" y="249144"/>
                  <a:pt x="1139891" y="254866"/>
                </a:cubicBezTo>
                <a:cubicBezTo>
                  <a:pt x="1129775" y="267740"/>
                  <a:pt x="1119658" y="279899"/>
                  <a:pt x="1108097" y="291701"/>
                </a:cubicBezTo>
                <a:cubicBezTo>
                  <a:pt x="1105929" y="293847"/>
                  <a:pt x="1097981" y="291343"/>
                  <a:pt x="1092922" y="290628"/>
                </a:cubicBezTo>
                <a:cubicBezTo>
                  <a:pt x="1093284" y="286694"/>
                  <a:pt x="1092200" y="281330"/>
                  <a:pt x="1094368" y="278469"/>
                </a:cubicBezTo>
                <a:cubicBezTo>
                  <a:pt x="1098703" y="273105"/>
                  <a:pt x="1098703" y="269528"/>
                  <a:pt x="1095813" y="263449"/>
                </a:cubicBezTo>
                <a:cubicBezTo>
                  <a:pt x="1093645" y="259157"/>
                  <a:pt x="1094729" y="252005"/>
                  <a:pt x="1096897" y="246998"/>
                </a:cubicBezTo>
                <a:cubicBezTo>
                  <a:pt x="1097619" y="244853"/>
                  <a:pt x="1104845" y="245568"/>
                  <a:pt x="1111349" y="244495"/>
                </a:cubicBezTo>
                <a:cubicBezTo>
                  <a:pt x="1115865" y="236985"/>
                  <a:pt x="1118575" y="233140"/>
                  <a:pt x="1121871" y="232336"/>
                </a:cubicBezTo>
                <a:close/>
                <a:moveTo>
                  <a:pt x="1175567" y="231790"/>
                </a:moveTo>
                <a:cubicBezTo>
                  <a:pt x="1180583" y="234324"/>
                  <a:pt x="1188108" y="238306"/>
                  <a:pt x="1189183" y="243012"/>
                </a:cubicBezTo>
                <a:cubicBezTo>
                  <a:pt x="1191333" y="251699"/>
                  <a:pt x="1194917" y="254595"/>
                  <a:pt x="1203158" y="256405"/>
                </a:cubicBezTo>
                <a:cubicBezTo>
                  <a:pt x="1208175" y="257853"/>
                  <a:pt x="1213192" y="264369"/>
                  <a:pt x="1215342" y="269799"/>
                </a:cubicBezTo>
                <a:cubicBezTo>
                  <a:pt x="1216058" y="272333"/>
                  <a:pt x="1209967" y="277762"/>
                  <a:pt x="1206025" y="283554"/>
                </a:cubicBezTo>
                <a:cubicBezTo>
                  <a:pt x="1212475" y="300930"/>
                  <a:pt x="1227525" y="311789"/>
                  <a:pt x="1247592" y="312151"/>
                </a:cubicBezTo>
                <a:cubicBezTo>
                  <a:pt x="1259775" y="312513"/>
                  <a:pt x="1271958" y="311789"/>
                  <a:pt x="1283783" y="314685"/>
                </a:cubicBezTo>
                <a:cubicBezTo>
                  <a:pt x="1290950" y="316133"/>
                  <a:pt x="1298833" y="321563"/>
                  <a:pt x="1302417" y="327355"/>
                </a:cubicBezTo>
                <a:cubicBezTo>
                  <a:pt x="1304567" y="331336"/>
                  <a:pt x="1301700" y="340748"/>
                  <a:pt x="1298117" y="345816"/>
                </a:cubicBezTo>
                <a:cubicBezTo>
                  <a:pt x="1287367" y="361381"/>
                  <a:pt x="1276975" y="362105"/>
                  <a:pt x="1260133" y="355228"/>
                </a:cubicBezTo>
                <a:cubicBezTo>
                  <a:pt x="1250100" y="351246"/>
                  <a:pt x="1238633" y="352332"/>
                  <a:pt x="1227883" y="351608"/>
                </a:cubicBezTo>
                <a:cubicBezTo>
                  <a:pt x="1217492" y="350884"/>
                  <a:pt x="1207817" y="349074"/>
                  <a:pt x="1201008" y="339662"/>
                </a:cubicBezTo>
                <a:cubicBezTo>
                  <a:pt x="1198858" y="337128"/>
                  <a:pt x="1193842" y="336404"/>
                  <a:pt x="1190258" y="335318"/>
                </a:cubicBezTo>
                <a:cubicBezTo>
                  <a:pt x="1175567" y="330612"/>
                  <a:pt x="1170908" y="319391"/>
                  <a:pt x="1176642" y="305635"/>
                </a:cubicBezTo>
                <a:cubicBezTo>
                  <a:pt x="1180942" y="294776"/>
                  <a:pt x="1185242" y="283554"/>
                  <a:pt x="1188108" y="272333"/>
                </a:cubicBezTo>
                <a:cubicBezTo>
                  <a:pt x="1188825" y="269799"/>
                  <a:pt x="1185600" y="265093"/>
                  <a:pt x="1183092" y="262197"/>
                </a:cubicBezTo>
                <a:cubicBezTo>
                  <a:pt x="1179508" y="257853"/>
                  <a:pt x="1174133" y="254957"/>
                  <a:pt x="1171267" y="250613"/>
                </a:cubicBezTo>
                <a:cubicBezTo>
                  <a:pt x="1168758" y="245908"/>
                  <a:pt x="1168400" y="240116"/>
                  <a:pt x="1168400" y="235048"/>
                </a:cubicBezTo>
                <a:cubicBezTo>
                  <a:pt x="1168400" y="233600"/>
                  <a:pt x="1174492" y="230704"/>
                  <a:pt x="1175567" y="231790"/>
                </a:cubicBezTo>
                <a:close/>
                <a:moveTo>
                  <a:pt x="2332325" y="227894"/>
                </a:moveTo>
                <a:cubicBezTo>
                  <a:pt x="2340227" y="227528"/>
                  <a:pt x="2348129" y="228259"/>
                  <a:pt x="2355671" y="228259"/>
                </a:cubicBezTo>
                <a:cubicBezTo>
                  <a:pt x="2364291" y="228624"/>
                  <a:pt x="2372911" y="227894"/>
                  <a:pt x="2381172" y="229721"/>
                </a:cubicBezTo>
                <a:cubicBezTo>
                  <a:pt x="2392306" y="231913"/>
                  <a:pt x="2395179" y="238490"/>
                  <a:pt x="2391587" y="250182"/>
                </a:cubicBezTo>
                <a:cubicBezTo>
                  <a:pt x="2387637" y="264066"/>
                  <a:pt x="2376502" y="273201"/>
                  <a:pt x="2359981" y="273201"/>
                </a:cubicBezTo>
                <a:cubicBezTo>
                  <a:pt x="2354594" y="271739"/>
                  <a:pt x="2343460" y="272105"/>
                  <a:pt x="2339509" y="266624"/>
                </a:cubicBezTo>
                <a:cubicBezTo>
                  <a:pt x="2333044" y="258220"/>
                  <a:pt x="2326220" y="251643"/>
                  <a:pt x="2317241" y="246893"/>
                </a:cubicBezTo>
                <a:cubicBezTo>
                  <a:pt x="2316163" y="246163"/>
                  <a:pt x="2318677" y="235932"/>
                  <a:pt x="2321551" y="231547"/>
                </a:cubicBezTo>
                <a:cubicBezTo>
                  <a:pt x="2322987" y="228624"/>
                  <a:pt x="2328375" y="227894"/>
                  <a:pt x="2332325" y="227894"/>
                </a:cubicBezTo>
                <a:close/>
                <a:moveTo>
                  <a:pt x="1203966" y="205883"/>
                </a:moveTo>
                <a:cubicBezTo>
                  <a:pt x="1207454" y="206708"/>
                  <a:pt x="1209873" y="210371"/>
                  <a:pt x="1212477" y="216782"/>
                </a:cubicBezTo>
                <a:cubicBezTo>
                  <a:pt x="1212105" y="218247"/>
                  <a:pt x="1211361" y="219347"/>
                  <a:pt x="1210617" y="220812"/>
                </a:cubicBezTo>
                <a:cubicBezTo>
                  <a:pt x="1204292" y="218247"/>
                  <a:pt x="1197595" y="215317"/>
                  <a:pt x="1189037" y="212020"/>
                </a:cubicBezTo>
                <a:cubicBezTo>
                  <a:pt x="1195920" y="207074"/>
                  <a:pt x="1200478" y="205059"/>
                  <a:pt x="1203966" y="205883"/>
                </a:cubicBezTo>
                <a:close/>
                <a:moveTo>
                  <a:pt x="3679477" y="199991"/>
                </a:moveTo>
                <a:cubicBezTo>
                  <a:pt x="3683624" y="200953"/>
                  <a:pt x="3687548" y="203663"/>
                  <a:pt x="3690581" y="209959"/>
                </a:cubicBezTo>
                <a:cubicBezTo>
                  <a:pt x="3682732" y="212758"/>
                  <a:pt x="3675954" y="215906"/>
                  <a:pt x="3668819" y="217305"/>
                </a:cubicBezTo>
                <a:cubicBezTo>
                  <a:pt x="3665965" y="217654"/>
                  <a:pt x="3662398" y="213457"/>
                  <a:pt x="3659187" y="211009"/>
                </a:cubicBezTo>
                <a:cubicBezTo>
                  <a:pt x="3661684" y="207511"/>
                  <a:pt x="3663825" y="201215"/>
                  <a:pt x="3667036" y="200515"/>
                </a:cubicBezTo>
                <a:cubicBezTo>
                  <a:pt x="3670960" y="199816"/>
                  <a:pt x="3675330" y="199029"/>
                  <a:pt x="3679477" y="199991"/>
                </a:cubicBezTo>
                <a:close/>
                <a:moveTo>
                  <a:pt x="964057" y="194552"/>
                </a:moveTo>
                <a:cubicBezTo>
                  <a:pt x="969455" y="194552"/>
                  <a:pt x="975572" y="204278"/>
                  <a:pt x="979530" y="210761"/>
                </a:cubicBezTo>
                <a:cubicBezTo>
                  <a:pt x="984208" y="217605"/>
                  <a:pt x="986727" y="226249"/>
                  <a:pt x="991045" y="233453"/>
                </a:cubicBezTo>
                <a:cubicBezTo>
                  <a:pt x="996082" y="241737"/>
                  <a:pt x="1001840" y="241377"/>
                  <a:pt x="1006158" y="232732"/>
                </a:cubicBezTo>
                <a:cubicBezTo>
                  <a:pt x="1009396" y="226609"/>
                  <a:pt x="1010476" y="219405"/>
                  <a:pt x="1014074" y="213282"/>
                </a:cubicBezTo>
                <a:cubicBezTo>
                  <a:pt x="1017313" y="207879"/>
                  <a:pt x="1022350" y="203557"/>
                  <a:pt x="1027028" y="198515"/>
                </a:cubicBezTo>
                <a:lnTo>
                  <a:pt x="1032066" y="201396"/>
                </a:lnTo>
                <a:cubicBezTo>
                  <a:pt x="1030986" y="208960"/>
                  <a:pt x="1030626" y="217605"/>
                  <a:pt x="1028467" y="225169"/>
                </a:cubicBezTo>
                <a:cubicBezTo>
                  <a:pt x="1026308" y="234173"/>
                  <a:pt x="1028467" y="238496"/>
                  <a:pt x="1037823" y="239216"/>
                </a:cubicBezTo>
                <a:cubicBezTo>
                  <a:pt x="1041781" y="239936"/>
                  <a:pt x="1047539" y="242097"/>
                  <a:pt x="1048258" y="244979"/>
                </a:cubicBezTo>
                <a:cubicBezTo>
                  <a:pt x="1048978" y="248221"/>
                  <a:pt x="1046819" y="253623"/>
                  <a:pt x="1043940" y="256505"/>
                </a:cubicBezTo>
                <a:cubicBezTo>
                  <a:pt x="1035664" y="265149"/>
                  <a:pt x="1027748" y="273434"/>
                  <a:pt x="1012995" y="273074"/>
                </a:cubicBezTo>
                <a:cubicBezTo>
                  <a:pt x="993923" y="273074"/>
                  <a:pt x="974492" y="276315"/>
                  <a:pt x="955061" y="278116"/>
                </a:cubicBezTo>
                <a:cubicBezTo>
                  <a:pt x="941387" y="279557"/>
                  <a:pt x="938869" y="278116"/>
                  <a:pt x="930952" y="263709"/>
                </a:cubicBezTo>
                <a:cubicBezTo>
                  <a:pt x="939228" y="261187"/>
                  <a:pt x="946425" y="259026"/>
                  <a:pt x="953622" y="256865"/>
                </a:cubicBezTo>
                <a:lnTo>
                  <a:pt x="954342" y="253623"/>
                </a:lnTo>
                <a:cubicBezTo>
                  <a:pt x="948584" y="251823"/>
                  <a:pt x="942827" y="250382"/>
                  <a:pt x="937429" y="248941"/>
                </a:cubicBezTo>
                <a:cubicBezTo>
                  <a:pt x="931672" y="246780"/>
                  <a:pt x="925195" y="245699"/>
                  <a:pt x="920517" y="241737"/>
                </a:cubicBezTo>
                <a:cubicBezTo>
                  <a:pt x="914400" y="236334"/>
                  <a:pt x="915120" y="232372"/>
                  <a:pt x="923396" y="227330"/>
                </a:cubicBezTo>
                <a:cubicBezTo>
                  <a:pt x="931312" y="223007"/>
                  <a:pt x="935270" y="212562"/>
                  <a:pt x="942107" y="206439"/>
                </a:cubicBezTo>
                <a:cubicBezTo>
                  <a:pt x="948584" y="200676"/>
                  <a:pt x="956860" y="194192"/>
                  <a:pt x="964057" y="194552"/>
                </a:cubicBezTo>
                <a:close/>
                <a:moveTo>
                  <a:pt x="3184641" y="179903"/>
                </a:moveTo>
                <a:cubicBezTo>
                  <a:pt x="3185721" y="182062"/>
                  <a:pt x="3186801" y="184582"/>
                  <a:pt x="3188242" y="187101"/>
                </a:cubicBezTo>
                <a:cubicBezTo>
                  <a:pt x="3193643" y="196818"/>
                  <a:pt x="3200844" y="203296"/>
                  <a:pt x="3213086" y="201136"/>
                </a:cubicBezTo>
                <a:cubicBezTo>
                  <a:pt x="3220647" y="199697"/>
                  <a:pt x="3225328" y="204735"/>
                  <a:pt x="3227488" y="211933"/>
                </a:cubicBezTo>
                <a:cubicBezTo>
                  <a:pt x="3228208" y="215172"/>
                  <a:pt x="3229649" y="218411"/>
                  <a:pt x="3231449" y="224529"/>
                </a:cubicBezTo>
                <a:cubicBezTo>
                  <a:pt x="3235050" y="219491"/>
                  <a:pt x="3237570" y="217331"/>
                  <a:pt x="3239010" y="214452"/>
                </a:cubicBezTo>
                <a:cubicBezTo>
                  <a:pt x="3246211" y="201136"/>
                  <a:pt x="3263854" y="195018"/>
                  <a:pt x="3277177" y="201496"/>
                </a:cubicBezTo>
                <a:cubicBezTo>
                  <a:pt x="3287979" y="206895"/>
                  <a:pt x="3298420" y="211933"/>
                  <a:pt x="3308502" y="218051"/>
                </a:cubicBezTo>
                <a:cubicBezTo>
                  <a:pt x="3311743" y="220210"/>
                  <a:pt x="3313543" y="224529"/>
                  <a:pt x="3316063" y="228128"/>
                </a:cubicBezTo>
                <a:cubicBezTo>
                  <a:pt x="3317504" y="230647"/>
                  <a:pt x="3318224" y="234246"/>
                  <a:pt x="3320744" y="236045"/>
                </a:cubicBezTo>
                <a:cubicBezTo>
                  <a:pt x="3331186" y="244323"/>
                  <a:pt x="3331186" y="254759"/>
                  <a:pt x="3327945" y="265916"/>
                </a:cubicBezTo>
                <a:cubicBezTo>
                  <a:pt x="3321464" y="290028"/>
                  <a:pt x="3313543" y="313780"/>
                  <a:pt x="3306702" y="337533"/>
                </a:cubicBezTo>
                <a:cubicBezTo>
                  <a:pt x="3305261" y="342571"/>
                  <a:pt x="3305622" y="347610"/>
                  <a:pt x="3308142" y="354087"/>
                </a:cubicBezTo>
                <a:cubicBezTo>
                  <a:pt x="3315703" y="345450"/>
                  <a:pt x="3323265" y="337533"/>
                  <a:pt x="3330106" y="328896"/>
                </a:cubicBezTo>
                <a:cubicBezTo>
                  <a:pt x="3331906" y="326016"/>
                  <a:pt x="3331546" y="320978"/>
                  <a:pt x="3331546" y="317019"/>
                </a:cubicBezTo>
                <a:cubicBezTo>
                  <a:pt x="3331546" y="314500"/>
                  <a:pt x="3329746" y="310541"/>
                  <a:pt x="3331186" y="309822"/>
                </a:cubicBezTo>
                <a:cubicBezTo>
                  <a:pt x="3332626" y="308022"/>
                  <a:pt x="3336227" y="307662"/>
                  <a:pt x="3339107" y="308022"/>
                </a:cubicBezTo>
                <a:cubicBezTo>
                  <a:pt x="3345948" y="309102"/>
                  <a:pt x="3352790" y="309822"/>
                  <a:pt x="3359271" y="312341"/>
                </a:cubicBezTo>
                <a:cubicBezTo>
                  <a:pt x="3375833" y="318459"/>
                  <a:pt x="3386275" y="302624"/>
                  <a:pt x="3400678" y="300105"/>
                </a:cubicBezTo>
                <a:cubicBezTo>
                  <a:pt x="3412200" y="298305"/>
                  <a:pt x="3421921" y="296866"/>
                  <a:pt x="3432363" y="302984"/>
                </a:cubicBezTo>
                <a:cubicBezTo>
                  <a:pt x="3446405" y="310901"/>
                  <a:pt x="3461528" y="313061"/>
                  <a:pt x="3477371" y="306583"/>
                </a:cubicBezTo>
                <a:cubicBezTo>
                  <a:pt x="3484572" y="303704"/>
                  <a:pt x="3490333" y="300465"/>
                  <a:pt x="3488172" y="290748"/>
                </a:cubicBezTo>
                <a:cubicBezTo>
                  <a:pt x="3486012" y="281751"/>
                  <a:pt x="3489613" y="277072"/>
                  <a:pt x="3499334" y="276712"/>
                </a:cubicBezTo>
                <a:cubicBezTo>
                  <a:pt x="3509056" y="276352"/>
                  <a:pt x="3519858" y="272034"/>
                  <a:pt x="3528139" y="274913"/>
                </a:cubicBezTo>
                <a:cubicBezTo>
                  <a:pt x="3540021" y="278512"/>
                  <a:pt x="3550823" y="286789"/>
                  <a:pt x="3560905" y="294706"/>
                </a:cubicBezTo>
                <a:cubicBezTo>
                  <a:pt x="3567746" y="300105"/>
                  <a:pt x="3576027" y="305863"/>
                  <a:pt x="3574587" y="317379"/>
                </a:cubicBezTo>
                <a:cubicBezTo>
                  <a:pt x="3574227" y="319898"/>
                  <a:pt x="3577828" y="324217"/>
                  <a:pt x="3580708" y="326016"/>
                </a:cubicBezTo>
                <a:cubicBezTo>
                  <a:pt x="3594030" y="334654"/>
                  <a:pt x="3607713" y="342571"/>
                  <a:pt x="3621035" y="350489"/>
                </a:cubicBezTo>
                <a:cubicBezTo>
                  <a:pt x="3622475" y="350129"/>
                  <a:pt x="3623915" y="349409"/>
                  <a:pt x="3624996" y="348689"/>
                </a:cubicBezTo>
                <a:cubicBezTo>
                  <a:pt x="3624996" y="342571"/>
                  <a:pt x="3624275" y="336453"/>
                  <a:pt x="3625356" y="330335"/>
                </a:cubicBezTo>
                <a:cubicBezTo>
                  <a:pt x="3626436" y="326016"/>
                  <a:pt x="3629676" y="319898"/>
                  <a:pt x="3632917" y="318819"/>
                </a:cubicBezTo>
                <a:cubicBezTo>
                  <a:pt x="3645159" y="315220"/>
                  <a:pt x="3658121" y="311981"/>
                  <a:pt x="3670723" y="311261"/>
                </a:cubicBezTo>
                <a:cubicBezTo>
                  <a:pt x="3685486" y="310901"/>
                  <a:pt x="3697008" y="305863"/>
                  <a:pt x="3701689" y="292547"/>
                </a:cubicBezTo>
                <a:cubicBezTo>
                  <a:pt x="3705649" y="281031"/>
                  <a:pt x="3697368" y="273113"/>
                  <a:pt x="3688006" y="267355"/>
                </a:cubicBezTo>
                <a:cubicBezTo>
                  <a:pt x="3694487" y="241444"/>
                  <a:pt x="3718251" y="232087"/>
                  <a:pt x="3740215" y="245762"/>
                </a:cubicBezTo>
                <a:cubicBezTo>
                  <a:pt x="3746336" y="249001"/>
                  <a:pt x="3752457" y="252240"/>
                  <a:pt x="3758938" y="254759"/>
                </a:cubicBezTo>
                <a:cubicBezTo>
                  <a:pt x="3761099" y="255479"/>
                  <a:pt x="3765419" y="254399"/>
                  <a:pt x="3767220" y="252600"/>
                </a:cubicBezTo>
                <a:cubicBezTo>
                  <a:pt x="3770100" y="249721"/>
                  <a:pt x="3771900" y="245762"/>
                  <a:pt x="3774421" y="242883"/>
                </a:cubicBezTo>
                <a:cubicBezTo>
                  <a:pt x="3785583" y="227768"/>
                  <a:pt x="3802146" y="229207"/>
                  <a:pt x="3809707" y="246122"/>
                </a:cubicBezTo>
                <a:cubicBezTo>
                  <a:pt x="3814388" y="255839"/>
                  <a:pt x="3823029" y="259078"/>
                  <a:pt x="3832751" y="259078"/>
                </a:cubicBezTo>
                <a:cubicBezTo>
                  <a:pt x="3842832" y="259438"/>
                  <a:pt x="3852914" y="256919"/>
                  <a:pt x="3860836" y="266635"/>
                </a:cubicBezTo>
                <a:cubicBezTo>
                  <a:pt x="3862636" y="268435"/>
                  <a:pt x="3869117" y="267715"/>
                  <a:pt x="3872357" y="265916"/>
                </a:cubicBezTo>
                <a:cubicBezTo>
                  <a:pt x="3883519" y="261237"/>
                  <a:pt x="3894321" y="255839"/>
                  <a:pt x="3905483" y="250081"/>
                </a:cubicBezTo>
                <a:cubicBezTo>
                  <a:pt x="3931407" y="236765"/>
                  <a:pt x="3954811" y="244683"/>
                  <a:pt x="3970294" y="273113"/>
                </a:cubicBezTo>
                <a:cubicBezTo>
                  <a:pt x="3972814" y="277432"/>
                  <a:pt x="3978575" y="281391"/>
                  <a:pt x="3983616" y="283550"/>
                </a:cubicBezTo>
                <a:cubicBezTo>
                  <a:pt x="3991178" y="287149"/>
                  <a:pt x="4000179" y="289308"/>
                  <a:pt x="4008460" y="292547"/>
                </a:cubicBezTo>
                <a:cubicBezTo>
                  <a:pt x="4012781" y="272754"/>
                  <a:pt x="4018902" y="267355"/>
                  <a:pt x="4039066" y="263037"/>
                </a:cubicBezTo>
                <a:cubicBezTo>
                  <a:pt x="4048787" y="260877"/>
                  <a:pt x="4057789" y="256199"/>
                  <a:pt x="4067870" y="253680"/>
                </a:cubicBezTo>
                <a:cubicBezTo>
                  <a:pt x="4071831" y="252240"/>
                  <a:pt x="4077232" y="251880"/>
                  <a:pt x="4081193" y="253680"/>
                </a:cubicBezTo>
                <a:cubicBezTo>
                  <a:pt x="4090194" y="257638"/>
                  <a:pt x="4098116" y="263397"/>
                  <a:pt x="4107117" y="267355"/>
                </a:cubicBezTo>
                <a:cubicBezTo>
                  <a:pt x="4110358" y="268795"/>
                  <a:pt x="4115399" y="266995"/>
                  <a:pt x="4119719" y="266635"/>
                </a:cubicBezTo>
                <a:cubicBezTo>
                  <a:pt x="4118999" y="262317"/>
                  <a:pt x="4119359" y="256919"/>
                  <a:pt x="4117199" y="253320"/>
                </a:cubicBezTo>
                <a:cubicBezTo>
                  <a:pt x="4112878" y="246842"/>
                  <a:pt x="4107117" y="241084"/>
                  <a:pt x="4102436" y="235326"/>
                </a:cubicBezTo>
                <a:cubicBezTo>
                  <a:pt x="4096315" y="227048"/>
                  <a:pt x="4099196" y="222370"/>
                  <a:pt x="4108197" y="219131"/>
                </a:cubicBezTo>
                <a:cubicBezTo>
                  <a:pt x="4145284" y="206535"/>
                  <a:pt x="4182010" y="205815"/>
                  <a:pt x="4219456" y="216611"/>
                </a:cubicBezTo>
                <a:cubicBezTo>
                  <a:pt x="4225577" y="218411"/>
                  <a:pt x="4232058" y="218411"/>
                  <a:pt x="4238539" y="219131"/>
                </a:cubicBezTo>
                <a:cubicBezTo>
                  <a:pt x="4259423" y="221650"/>
                  <a:pt x="4280666" y="223089"/>
                  <a:pt x="4301910" y="226328"/>
                </a:cubicBezTo>
                <a:cubicBezTo>
                  <a:pt x="4307671" y="227048"/>
                  <a:pt x="4312712" y="232446"/>
                  <a:pt x="4317753" y="236405"/>
                </a:cubicBezTo>
                <a:cubicBezTo>
                  <a:pt x="4324954" y="242163"/>
                  <a:pt x="4331795" y="247921"/>
                  <a:pt x="4338276" y="254040"/>
                </a:cubicBezTo>
                <a:cubicBezTo>
                  <a:pt x="4339356" y="252960"/>
                  <a:pt x="4340077" y="252600"/>
                  <a:pt x="4341157" y="251880"/>
                </a:cubicBezTo>
                <a:cubicBezTo>
                  <a:pt x="4340437" y="249721"/>
                  <a:pt x="4340437" y="246842"/>
                  <a:pt x="4338996" y="245402"/>
                </a:cubicBezTo>
                <a:cubicBezTo>
                  <a:pt x="4335036" y="240004"/>
                  <a:pt x="4331795" y="235326"/>
                  <a:pt x="4336836" y="229207"/>
                </a:cubicBezTo>
                <a:cubicBezTo>
                  <a:pt x="4342237" y="222730"/>
                  <a:pt x="4347998" y="216971"/>
                  <a:pt x="4357720" y="219491"/>
                </a:cubicBezTo>
                <a:cubicBezTo>
                  <a:pt x="4368521" y="222730"/>
                  <a:pt x="4379323" y="223809"/>
                  <a:pt x="4386164" y="234246"/>
                </a:cubicBezTo>
                <a:cubicBezTo>
                  <a:pt x="4391925" y="243243"/>
                  <a:pt x="4394446" y="251880"/>
                  <a:pt x="4388325" y="260517"/>
                </a:cubicBezTo>
                <a:cubicBezTo>
                  <a:pt x="4384004" y="267355"/>
                  <a:pt x="4385444" y="272394"/>
                  <a:pt x="4390125" y="278152"/>
                </a:cubicBezTo>
                <a:cubicBezTo>
                  <a:pt x="4395166" y="284270"/>
                  <a:pt x="4398766" y="291108"/>
                  <a:pt x="4402007" y="297945"/>
                </a:cubicBezTo>
                <a:cubicBezTo>
                  <a:pt x="4408128" y="310901"/>
                  <a:pt x="4405968" y="315940"/>
                  <a:pt x="4392285" y="317019"/>
                </a:cubicBezTo>
                <a:cubicBezTo>
                  <a:pt x="4382564" y="318099"/>
                  <a:pt x="4372842" y="314860"/>
                  <a:pt x="4363120" y="314500"/>
                </a:cubicBezTo>
                <a:cubicBezTo>
                  <a:pt x="4358440" y="314140"/>
                  <a:pt x="4351238" y="313780"/>
                  <a:pt x="4347998" y="316659"/>
                </a:cubicBezTo>
                <a:cubicBezTo>
                  <a:pt x="4341157" y="323137"/>
                  <a:pt x="4335036" y="324937"/>
                  <a:pt x="4326394" y="319539"/>
                </a:cubicBezTo>
                <a:cubicBezTo>
                  <a:pt x="4324234" y="318099"/>
                  <a:pt x="4320633" y="318819"/>
                  <a:pt x="4317393" y="318819"/>
                </a:cubicBezTo>
                <a:cubicBezTo>
                  <a:pt x="4318113" y="322058"/>
                  <a:pt x="4317753" y="325657"/>
                  <a:pt x="4319553" y="328536"/>
                </a:cubicBezTo>
                <a:cubicBezTo>
                  <a:pt x="4324954" y="337173"/>
                  <a:pt x="4333595" y="345090"/>
                  <a:pt x="4336116" y="354447"/>
                </a:cubicBezTo>
                <a:cubicBezTo>
                  <a:pt x="4341877" y="377480"/>
                  <a:pt x="4335756" y="383598"/>
                  <a:pt x="4312352" y="384678"/>
                </a:cubicBezTo>
                <a:cubicBezTo>
                  <a:pt x="4308751" y="385038"/>
                  <a:pt x="4305151" y="388277"/>
                  <a:pt x="4301550" y="390076"/>
                </a:cubicBezTo>
                <a:cubicBezTo>
                  <a:pt x="4305151" y="392595"/>
                  <a:pt x="4308391" y="396554"/>
                  <a:pt x="4312352" y="396914"/>
                </a:cubicBezTo>
                <a:cubicBezTo>
                  <a:pt x="4328555" y="398713"/>
                  <a:pt x="4341157" y="406631"/>
                  <a:pt x="4351959" y="418867"/>
                </a:cubicBezTo>
                <a:cubicBezTo>
                  <a:pt x="4356639" y="424265"/>
                  <a:pt x="4362760" y="428584"/>
                  <a:pt x="4368521" y="433262"/>
                </a:cubicBezTo>
                <a:cubicBezTo>
                  <a:pt x="4372122" y="436501"/>
                  <a:pt x="4376803" y="438660"/>
                  <a:pt x="4380043" y="442259"/>
                </a:cubicBezTo>
                <a:cubicBezTo>
                  <a:pt x="4390125" y="453056"/>
                  <a:pt x="4389765" y="459534"/>
                  <a:pt x="4376443" y="465652"/>
                </a:cubicBezTo>
                <a:cubicBezTo>
                  <a:pt x="4344757" y="480407"/>
                  <a:pt x="4338636" y="510277"/>
                  <a:pt x="4330715" y="539068"/>
                </a:cubicBezTo>
                <a:cubicBezTo>
                  <a:pt x="4329995" y="541947"/>
                  <a:pt x="4329995" y="544826"/>
                  <a:pt x="4329995" y="547705"/>
                </a:cubicBezTo>
                <a:cubicBezTo>
                  <a:pt x="4326754" y="571098"/>
                  <a:pt x="4326394" y="571458"/>
                  <a:pt x="4304070" y="567139"/>
                </a:cubicBezTo>
                <a:cubicBezTo>
                  <a:pt x="4300470" y="566419"/>
                  <a:pt x="4296149" y="565700"/>
                  <a:pt x="4293269" y="567499"/>
                </a:cubicBezTo>
                <a:cubicBezTo>
                  <a:pt x="4279946" y="575417"/>
                  <a:pt x="4266984" y="584414"/>
                  <a:pt x="4253662" y="593051"/>
                </a:cubicBezTo>
                <a:cubicBezTo>
                  <a:pt x="4246101" y="598089"/>
                  <a:pt x="4243580" y="604567"/>
                  <a:pt x="4245020" y="612845"/>
                </a:cubicBezTo>
                <a:cubicBezTo>
                  <a:pt x="4247541" y="627960"/>
                  <a:pt x="4250421" y="643075"/>
                  <a:pt x="4253662" y="657470"/>
                </a:cubicBezTo>
                <a:cubicBezTo>
                  <a:pt x="4254382" y="661429"/>
                  <a:pt x="4257983" y="665748"/>
                  <a:pt x="4261223" y="667907"/>
                </a:cubicBezTo>
                <a:cubicBezTo>
                  <a:pt x="4279946" y="679063"/>
                  <a:pt x="4286788" y="696338"/>
                  <a:pt x="4286788" y="717211"/>
                </a:cubicBezTo>
                <a:cubicBezTo>
                  <a:pt x="4286788" y="728728"/>
                  <a:pt x="4287148" y="739884"/>
                  <a:pt x="4295069" y="749601"/>
                </a:cubicBezTo>
                <a:cubicBezTo>
                  <a:pt x="4297589" y="752840"/>
                  <a:pt x="4299030" y="758958"/>
                  <a:pt x="4297589" y="761837"/>
                </a:cubicBezTo>
                <a:cubicBezTo>
                  <a:pt x="4284987" y="788828"/>
                  <a:pt x="4283907" y="817979"/>
                  <a:pt x="4282107" y="846770"/>
                </a:cubicBezTo>
                <a:cubicBezTo>
                  <a:pt x="4282107" y="848209"/>
                  <a:pt x="4282467" y="849289"/>
                  <a:pt x="4282107" y="850369"/>
                </a:cubicBezTo>
                <a:cubicBezTo>
                  <a:pt x="4279586" y="855047"/>
                  <a:pt x="4277786" y="861525"/>
                  <a:pt x="4273825" y="863684"/>
                </a:cubicBezTo>
                <a:cubicBezTo>
                  <a:pt x="4271305" y="865124"/>
                  <a:pt x="4263744" y="860445"/>
                  <a:pt x="4261223" y="856847"/>
                </a:cubicBezTo>
                <a:cubicBezTo>
                  <a:pt x="4245381" y="829855"/>
                  <a:pt x="4230258" y="802504"/>
                  <a:pt x="4214775" y="775153"/>
                </a:cubicBezTo>
                <a:cubicBezTo>
                  <a:pt x="4212975" y="771554"/>
                  <a:pt x="4211895" y="767235"/>
                  <a:pt x="4210095" y="763996"/>
                </a:cubicBezTo>
                <a:cubicBezTo>
                  <a:pt x="4191731" y="734126"/>
                  <a:pt x="4191371" y="703176"/>
                  <a:pt x="4201453" y="670066"/>
                </a:cubicBezTo>
                <a:cubicBezTo>
                  <a:pt x="4206854" y="650992"/>
                  <a:pt x="4206854" y="630479"/>
                  <a:pt x="4210815" y="611045"/>
                </a:cubicBezTo>
                <a:cubicBezTo>
                  <a:pt x="4212975" y="599169"/>
                  <a:pt x="4218376" y="588013"/>
                  <a:pt x="4220176" y="576136"/>
                </a:cubicBezTo>
                <a:cubicBezTo>
                  <a:pt x="4221617" y="569299"/>
                  <a:pt x="4219816" y="561741"/>
                  <a:pt x="4218736" y="554903"/>
                </a:cubicBezTo>
                <a:cubicBezTo>
                  <a:pt x="4216576" y="544467"/>
                  <a:pt x="4213695" y="533670"/>
                  <a:pt x="4210095" y="523233"/>
                </a:cubicBezTo>
                <a:cubicBezTo>
                  <a:pt x="4209374" y="519994"/>
                  <a:pt x="4205414" y="517115"/>
                  <a:pt x="4202533" y="514236"/>
                </a:cubicBezTo>
                <a:cubicBezTo>
                  <a:pt x="4200013" y="517835"/>
                  <a:pt x="4196052" y="521074"/>
                  <a:pt x="4195692" y="525033"/>
                </a:cubicBezTo>
                <a:cubicBezTo>
                  <a:pt x="4194972" y="535829"/>
                  <a:pt x="4196412" y="546626"/>
                  <a:pt x="4196052" y="557782"/>
                </a:cubicBezTo>
                <a:cubicBezTo>
                  <a:pt x="4195692" y="561381"/>
                  <a:pt x="4193892" y="565700"/>
                  <a:pt x="4191731" y="568939"/>
                </a:cubicBezTo>
                <a:cubicBezTo>
                  <a:pt x="4184890" y="580455"/>
                  <a:pt x="4180930" y="580455"/>
                  <a:pt x="4173728" y="569299"/>
                </a:cubicBezTo>
                <a:cubicBezTo>
                  <a:pt x="4163287" y="553104"/>
                  <a:pt x="4149604" y="554183"/>
                  <a:pt x="4138802" y="569658"/>
                </a:cubicBezTo>
                <a:cubicBezTo>
                  <a:pt x="4126560" y="588013"/>
                  <a:pt x="4126560" y="608886"/>
                  <a:pt x="4125120" y="629399"/>
                </a:cubicBezTo>
                <a:cubicBezTo>
                  <a:pt x="4124760" y="631919"/>
                  <a:pt x="4126200" y="635517"/>
                  <a:pt x="4128001" y="637317"/>
                </a:cubicBezTo>
                <a:cubicBezTo>
                  <a:pt x="4136642" y="645234"/>
                  <a:pt x="4133042" y="650273"/>
                  <a:pt x="4124400" y="654951"/>
                </a:cubicBezTo>
                <a:cubicBezTo>
                  <a:pt x="4115038" y="659990"/>
                  <a:pt x="4107477" y="666108"/>
                  <a:pt x="4095595" y="656031"/>
                </a:cubicBezTo>
                <a:cubicBezTo>
                  <a:pt x="4087314" y="649193"/>
                  <a:pt x="4073631" y="648833"/>
                  <a:pt x="4061029" y="655311"/>
                </a:cubicBezTo>
                <a:cubicBezTo>
                  <a:pt x="4043026" y="664308"/>
                  <a:pt x="4023223" y="670786"/>
                  <a:pt x="4003780" y="676904"/>
                </a:cubicBezTo>
                <a:cubicBezTo>
                  <a:pt x="3989017" y="681943"/>
                  <a:pt x="3980016" y="688780"/>
                  <a:pt x="3975695" y="705335"/>
                </a:cubicBezTo>
                <a:cubicBezTo>
                  <a:pt x="3966693" y="740964"/>
                  <a:pt x="3955532" y="775872"/>
                  <a:pt x="3944370" y="810781"/>
                </a:cubicBezTo>
                <a:cubicBezTo>
                  <a:pt x="3942569" y="817259"/>
                  <a:pt x="3944010" y="820138"/>
                  <a:pt x="3949410" y="823737"/>
                </a:cubicBezTo>
                <a:cubicBezTo>
                  <a:pt x="3956972" y="828416"/>
                  <a:pt x="3964533" y="833454"/>
                  <a:pt x="3971374" y="838852"/>
                </a:cubicBezTo>
                <a:cubicBezTo>
                  <a:pt x="3977855" y="844610"/>
                  <a:pt x="3983256" y="843891"/>
                  <a:pt x="3990097" y="839572"/>
                </a:cubicBezTo>
                <a:cubicBezTo>
                  <a:pt x="3995858" y="836333"/>
                  <a:pt x="4003420" y="830935"/>
                  <a:pt x="4008820" y="832374"/>
                </a:cubicBezTo>
                <a:cubicBezTo>
                  <a:pt x="4020703" y="835613"/>
                  <a:pt x="4034025" y="839932"/>
                  <a:pt x="4038345" y="853248"/>
                </a:cubicBezTo>
                <a:cubicBezTo>
                  <a:pt x="4043386" y="867283"/>
                  <a:pt x="4046987" y="882038"/>
                  <a:pt x="4050588" y="896794"/>
                </a:cubicBezTo>
                <a:cubicBezTo>
                  <a:pt x="4053108" y="906511"/>
                  <a:pt x="4053828" y="916947"/>
                  <a:pt x="4057789" y="926304"/>
                </a:cubicBezTo>
                <a:cubicBezTo>
                  <a:pt x="4070031" y="957254"/>
                  <a:pt x="4068231" y="988204"/>
                  <a:pt x="4059229" y="1018795"/>
                </a:cubicBezTo>
                <a:cubicBezTo>
                  <a:pt x="4052028" y="1042907"/>
                  <a:pt x="4041946" y="1067019"/>
                  <a:pt x="4032224" y="1090772"/>
                </a:cubicBezTo>
                <a:cubicBezTo>
                  <a:pt x="4027904" y="1101568"/>
                  <a:pt x="4019622" y="1107686"/>
                  <a:pt x="4006300" y="1106966"/>
                </a:cubicBezTo>
                <a:cubicBezTo>
                  <a:pt x="3991898" y="1105887"/>
                  <a:pt x="3974975" y="1118843"/>
                  <a:pt x="3973895" y="1132878"/>
                </a:cubicBezTo>
                <a:cubicBezTo>
                  <a:pt x="3972094" y="1150512"/>
                  <a:pt x="3967774" y="1166347"/>
                  <a:pt x="3957332" y="1180743"/>
                </a:cubicBezTo>
                <a:cubicBezTo>
                  <a:pt x="3952291" y="1187581"/>
                  <a:pt x="3954811" y="1192979"/>
                  <a:pt x="3960212" y="1199097"/>
                </a:cubicBezTo>
                <a:cubicBezTo>
                  <a:pt x="3969934" y="1210973"/>
                  <a:pt x="3980376" y="1222489"/>
                  <a:pt x="3987577" y="1236165"/>
                </a:cubicBezTo>
                <a:cubicBezTo>
                  <a:pt x="3992618" y="1245162"/>
                  <a:pt x="3992618" y="1257038"/>
                  <a:pt x="3994058" y="1267475"/>
                </a:cubicBezTo>
                <a:cubicBezTo>
                  <a:pt x="3995138" y="1275392"/>
                  <a:pt x="3990097" y="1279351"/>
                  <a:pt x="3983616" y="1281870"/>
                </a:cubicBezTo>
                <a:cubicBezTo>
                  <a:pt x="3962013" y="1290508"/>
                  <a:pt x="3958052" y="1288348"/>
                  <a:pt x="3955171" y="1265316"/>
                </a:cubicBezTo>
                <a:cubicBezTo>
                  <a:pt x="3954451" y="1259917"/>
                  <a:pt x="3953011" y="1254879"/>
                  <a:pt x="3952651" y="1249481"/>
                </a:cubicBezTo>
                <a:cubicBezTo>
                  <a:pt x="3951931" y="1237964"/>
                  <a:pt x="3945810" y="1230767"/>
                  <a:pt x="3935008" y="1227168"/>
                </a:cubicBezTo>
                <a:cubicBezTo>
                  <a:pt x="3925286" y="1224289"/>
                  <a:pt x="3922046" y="1218171"/>
                  <a:pt x="3921686" y="1208094"/>
                </a:cubicBezTo>
                <a:cubicBezTo>
                  <a:pt x="3920966" y="1190460"/>
                  <a:pt x="3912684" y="1185421"/>
                  <a:pt x="3895761" y="1191179"/>
                </a:cubicBezTo>
                <a:cubicBezTo>
                  <a:pt x="3892161" y="1192259"/>
                  <a:pt x="3888920" y="1193699"/>
                  <a:pt x="3885320" y="1194778"/>
                </a:cubicBezTo>
                <a:cubicBezTo>
                  <a:pt x="3871277" y="1198017"/>
                  <a:pt x="3868397" y="1195498"/>
                  <a:pt x="3868037" y="1180743"/>
                </a:cubicBezTo>
                <a:cubicBezTo>
                  <a:pt x="3868037" y="1177144"/>
                  <a:pt x="3866236" y="1172465"/>
                  <a:pt x="3863716" y="1171026"/>
                </a:cubicBezTo>
                <a:cubicBezTo>
                  <a:pt x="3860836" y="1169586"/>
                  <a:pt x="3855435" y="1171026"/>
                  <a:pt x="3852914" y="1173185"/>
                </a:cubicBezTo>
                <a:cubicBezTo>
                  <a:pt x="3841752" y="1185421"/>
                  <a:pt x="3830590" y="1198017"/>
                  <a:pt x="3819789" y="1210973"/>
                </a:cubicBezTo>
                <a:cubicBezTo>
                  <a:pt x="3818348" y="1213132"/>
                  <a:pt x="3817988" y="1218171"/>
                  <a:pt x="3819429" y="1220690"/>
                </a:cubicBezTo>
                <a:cubicBezTo>
                  <a:pt x="3826270" y="1234366"/>
                  <a:pt x="3840672" y="1240124"/>
                  <a:pt x="3855435" y="1235445"/>
                </a:cubicBezTo>
                <a:cubicBezTo>
                  <a:pt x="3867317" y="1231487"/>
                  <a:pt x="3878839" y="1232206"/>
                  <a:pt x="3889640" y="1242643"/>
                </a:cubicBezTo>
                <a:cubicBezTo>
                  <a:pt x="3883879" y="1247321"/>
                  <a:pt x="3878839" y="1251640"/>
                  <a:pt x="3873798" y="1255959"/>
                </a:cubicBezTo>
                <a:cubicBezTo>
                  <a:pt x="3852914" y="1275033"/>
                  <a:pt x="3853274" y="1284030"/>
                  <a:pt x="3869117" y="1301664"/>
                </a:cubicBezTo>
                <a:cubicBezTo>
                  <a:pt x="3877758" y="1311381"/>
                  <a:pt x="3888200" y="1321818"/>
                  <a:pt x="3891441" y="1333334"/>
                </a:cubicBezTo>
                <a:cubicBezTo>
                  <a:pt x="3894321" y="1345210"/>
                  <a:pt x="3904763" y="1356726"/>
                  <a:pt x="3896842" y="1370762"/>
                </a:cubicBezTo>
                <a:cubicBezTo>
                  <a:pt x="3896121" y="1371842"/>
                  <a:pt x="3896121" y="1375081"/>
                  <a:pt x="3897562" y="1376160"/>
                </a:cubicBezTo>
                <a:cubicBezTo>
                  <a:pt x="3913404" y="1387677"/>
                  <a:pt x="3906203" y="1403511"/>
                  <a:pt x="3901882" y="1416467"/>
                </a:cubicBezTo>
                <a:cubicBezTo>
                  <a:pt x="3894321" y="1438060"/>
                  <a:pt x="3884239" y="1459294"/>
                  <a:pt x="3872718" y="1479087"/>
                </a:cubicBezTo>
                <a:cubicBezTo>
                  <a:pt x="3861556" y="1498161"/>
                  <a:pt x="3844633" y="1510037"/>
                  <a:pt x="3821229" y="1515076"/>
                </a:cubicBezTo>
                <a:cubicBezTo>
                  <a:pt x="3802146" y="1519034"/>
                  <a:pt x="3784143" y="1530911"/>
                  <a:pt x="3766139" y="1540987"/>
                </a:cubicBezTo>
                <a:cubicBezTo>
                  <a:pt x="3760018" y="1544586"/>
                  <a:pt x="3756418" y="1546746"/>
                  <a:pt x="3750657" y="1541347"/>
                </a:cubicBezTo>
                <a:cubicBezTo>
                  <a:pt x="3743816" y="1534869"/>
                  <a:pt x="3734454" y="1533790"/>
                  <a:pt x="3726893" y="1538828"/>
                </a:cubicBezTo>
                <a:cubicBezTo>
                  <a:pt x="3717531" y="1545666"/>
                  <a:pt x="3706729" y="1550704"/>
                  <a:pt x="3707089" y="1565820"/>
                </a:cubicBezTo>
                <a:cubicBezTo>
                  <a:pt x="3707089" y="1582014"/>
                  <a:pt x="3710690" y="1595690"/>
                  <a:pt x="3724372" y="1605047"/>
                </a:cubicBezTo>
                <a:cubicBezTo>
                  <a:pt x="3740215" y="1615843"/>
                  <a:pt x="3745976" y="1631319"/>
                  <a:pt x="3750657" y="1648953"/>
                </a:cubicBezTo>
                <a:cubicBezTo>
                  <a:pt x="3760739" y="1684581"/>
                  <a:pt x="3761459" y="1684581"/>
                  <a:pt x="3735174" y="1709773"/>
                </a:cubicBezTo>
                <a:cubicBezTo>
                  <a:pt x="3725813" y="1718411"/>
                  <a:pt x="3714651" y="1725968"/>
                  <a:pt x="3704209" y="1734605"/>
                </a:cubicBezTo>
                <a:cubicBezTo>
                  <a:pt x="3689086" y="1704735"/>
                  <a:pt x="3660642" y="1692859"/>
                  <a:pt x="3637958" y="1673785"/>
                </a:cubicBezTo>
                <a:cubicBezTo>
                  <a:pt x="3630397" y="1667667"/>
                  <a:pt x="3625716" y="1670546"/>
                  <a:pt x="3623915" y="1678463"/>
                </a:cubicBezTo>
                <a:cubicBezTo>
                  <a:pt x="3621035" y="1692139"/>
                  <a:pt x="3616354" y="1706534"/>
                  <a:pt x="3618154" y="1719490"/>
                </a:cubicBezTo>
                <a:cubicBezTo>
                  <a:pt x="3619955" y="1731367"/>
                  <a:pt x="3628956" y="1742883"/>
                  <a:pt x="3635797" y="1753679"/>
                </a:cubicBezTo>
                <a:cubicBezTo>
                  <a:pt x="3640478" y="1760517"/>
                  <a:pt x="3646239" y="1767715"/>
                  <a:pt x="3653080" y="1772393"/>
                </a:cubicBezTo>
                <a:cubicBezTo>
                  <a:pt x="3673964" y="1785709"/>
                  <a:pt x="3681885" y="1805863"/>
                  <a:pt x="3685126" y="1828535"/>
                </a:cubicBezTo>
                <a:cubicBezTo>
                  <a:pt x="3685846" y="1834653"/>
                  <a:pt x="3684766" y="1840771"/>
                  <a:pt x="3684766" y="1846890"/>
                </a:cubicBezTo>
                <a:cubicBezTo>
                  <a:pt x="3677925" y="1844730"/>
                  <a:pt x="3670723" y="1842931"/>
                  <a:pt x="3664962" y="1839332"/>
                </a:cubicBezTo>
                <a:cubicBezTo>
                  <a:pt x="3650560" y="1829615"/>
                  <a:pt x="3643359" y="1815220"/>
                  <a:pt x="3636878" y="1799025"/>
                </a:cubicBezTo>
                <a:cubicBezTo>
                  <a:pt x="3630397" y="1782470"/>
                  <a:pt x="3621035" y="1767355"/>
                  <a:pt x="3611313" y="1752240"/>
                </a:cubicBezTo>
                <a:cubicBezTo>
                  <a:pt x="3606272" y="1744322"/>
                  <a:pt x="3602312" y="1737125"/>
                  <a:pt x="3603752" y="1727408"/>
                </a:cubicBezTo>
                <a:cubicBezTo>
                  <a:pt x="3608793" y="1689260"/>
                  <a:pt x="3595831" y="1655071"/>
                  <a:pt x="3580348" y="1621602"/>
                </a:cubicBezTo>
                <a:cubicBezTo>
                  <a:pt x="3578908" y="1618003"/>
                  <a:pt x="3576387" y="1614764"/>
                  <a:pt x="3575307" y="1612964"/>
                </a:cubicBezTo>
                <a:cubicBezTo>
                  <a:pt x="3564865" y="1616923"/>
                  <a:pt x="3556584" y="1620522"/>
                  <a:pt x="3547582" y="1623041"/>
                </a:cubicBezTo>
                <a:cubicBezTo>
                  <a:pt x="3540021" y="1624841"/>
                  <a:pt x="3534980" y="1620882"/>
                  <a:pt x="3534980" y="1613324"/>
                </a:cubicBezTo>
                <a:cubicBezTo>
                  <a:pt x="3534980" y="1589932"/>
                  <a:pt x="3521658" y="1573017"/>
                  <a:pt x="3507616" y="1556103"/>
                </a:cubicBezTo>
                <a:cubicBezTo>
                  <a:pt x="3500415" y="1547465"/>
                  <a:pt x="3493213" y="1538468"/>
                  <a:pt x="3487092" y="1528751"/>
                </a:cubicBezTo>
                <a:cubicBezTo>
                  <a:pt x="3481691" y="1519754"/>
                  <a:pt x="3475570" y="1520474"/>
                  <a:pt x="3467649" y="1524073"/>
                </a:cubicBezTo>
                <a:cubicBezTo>
                  <a:pt x="3459728" y="1528032"/>
                  <a:pt x="3451086" y="1529831"/>
                  <a:pt x="3443165" y="1533790"/>
                </a:cubicBezTo>
                <a:cubicBezTo>
                  <a:pt x="3435243" y="1537748"/>
                  <a:pt x="3427322" y="1541707"/>
                  <a:pt x="3421201" y="1547465"/>
                </a:cubicBezTo>
                <a:cubicBezTo>
                  <a:pt x="3394197" y="1574097"/>
                  <a:pt x="3368272" y="1601808"/>
                  <a:pt x="3341268" y="1628439"/>
                </a:cubicBezTo>
                <a:cubicBezTo>
                  <a:pt x="3334426" y="1634917"/>
                  <a:pt x="3331186" y="1641035"/>
                  <a:pt x="3330826" y="1650392"/>
                </a:cubicBezTo>
                <a:cubicBezTo>
                  <a:pt x="3329746" y="1670906"/>
                  <a:pt x="3329746" y="1691779"/>
                  <a:pt x="3324705" y="1711213"/>
                </a:cubicBezTo>
                <a:cubicBezTo>
                  <a:pt x="3321464" y="1723089"/>
                  <a:pt x="3309942" y="1733166"/>
                  <a:pt x="3300941" y="1742883"/>
                </a:cubicBezTo>
                <a:cubicBezTo>
                  <a:pt x="3295900" y="1748281"/>
                  <a:pt x="3283658" y="1741803"/>
                  <a:pt x="3278977" y="1732086"/>
                </a:cubicBezTo>
                <a:cubicBezTo>
                  <a:pt x="3262054" y="1696458"/>
                  <a:pt x="3243691" y="1660829"/>
                  <a:pt x="3229289" y="1624121"/>
                </a:cubicBezTo>
                <a:cubicBezTo>
                  <a:pt x="3220287" y="1600728"/>
                  <a:pt x="3216687" y="1575177"/>
                  <a:pt x="3210926" y="1550704"/>
                </a:cubicBezTo>
                <a:cubicBezTo>
                  <a:pt x="3209845" y="1546386"/>
                  <a:pt x="3209485" y="1541347"/>
                  <a:pt x="3208405" y="1533790"/>
                </a:cubicBezTo>
                <a:cubicBezTo>
                  <a:pt x="3203364" y="1539188"/>
                  <a:pt x="3200844" y="1543147"/>
                  <a:pt x="3197243" y="1544946"/>
                </a:cubicBezTo>
                <a:cubicBezTo>
                  <a:pt x="3191482" y="1547825"/>
                  <a:pt x="3183561" y="1552504"/>
                  <a:pt x="3179240" y="1550704"/>
                </a:cubicBezTo>
                <a:cubicBezTo>
                  <a:pt x="3173119" y="1547465"/>
                  <a:pt x="3166638" y="1539548"/>
                  <a:pt x="3165558" y="1533070"/>
                </a:cubicBezTo>
                <a:cubicBezTo>
                  <a:pt x="3164118" y="1525153"/>
                  <a:pt x="3161597" y="1520834"/>
                  <a:pt x="3155476" y="1516875"/>
                </a:cubicBezTo>
                <a:cubicBezTo>
                  <a:pt x="3143594" y="1508598"/>
                  <a:pt x="3132072" y="1500320"/>
                  <a:pt x="3121630" y="1490604"/>
                </a:cubicBezTo>
                <a:cubicBezTo>
                  <a:pt x="3114789" y="1484486"/>
                  <a:pt x="3108308" y="1482326"/>
                  <a:pt x="3099667" y="1482326"/>
                </a:cubicBezTo>
                <a:cubicBezTo>
                  <a:pt x="3067261" y="1481606"/>
                  <a:pt x="3034496" y="1480167"/>
                  <a:pt x="3001730" y="1478727"/>
                </a:cubicBezTo>
                <a:cubicBezTo>
                  <a:pt x="2989848" y="1478368"/>
                  <a:pt x="2979766" y="1473689"/>
                  <a:pt x="2972925" y="1463252"/>
                </a:cubicBezTo>
                <a:cubicBezTo>
                  <a:pt x="2968244" y="1456055"/>
                  <a:pt x="2962483" y="1455335"/>
                  <a:pt x="2954922" y="1457494"/>
                </a:cubicBezTo>
                <a:cubicBezTo>
                  <a:pt x="2923597" y="1464692"/>
                  <a:pt x="2900913" y="1449937"/>
                  <a:pt x="2880750" y="1427984"/>
                </a:cubicBezTo>
                <a:cubicBezTo>
                  <a:pt x="2877509" y="1424385"/>
                  <a:pt x="2874629" y="1419346"/>
                  <a:pt x="2871748" y="1415028"/>
                </a:cubicBezTo>
                <a:cubicBezTo>
                  <a:pt x="2864547" y="1405671"/>
                  <a:pt x="2858066" y="1404951"/>
                  <a:pt x="2847624" y="1412509"/>
                </a:cubicBezTo>
                <a:cubicBezTo>
                  <a:pt x="2838623" y="1418627"/>
                  <a:pt x="2844384" y="1425464"/>
                  <a:pt x="2847984" y="1431223"/>
                </a:cubicBezTo>
                <a:cubicBezTo>
                  <a:pt x="2857346" y="1445618"/>
                  <a:pt x="2865627" y="1461453"/>
                  <a:pt x="2877509" y="1472969"/>
                </a:cubicBezTo>
                <a:cubicBezTo>
                  <a:pt x="2885430" y="1480887"/>
                  <a:pt x="2893712" y="1487725"/>
                  <a:pt x="2901273" y="1497082"/>
                </a:cubicBezTo>
                <a:cubicBezTo>
                  <a:pt x="2908114" y="1504999"/>
                  <a:pt x="2930078" y="1501040"/>
                  <a:pt x="2938719" y="1493123"/>
                </a:cubicBezTo>
                <a:cubicBezTo>
                  <a:pt x="2939440" y="1492403"/>
                  <a:pt x="2940520" y="1491323"/>
                  <a:pt x="2941240" y="1490604"/>
                </a:cubicBezTo>
                <a:cubicBezTo>
                  <a:pt x="2959603" y="1472609"/>
                  <a:pt x="2959243" y="1472969"/>
                  <a:pt x="2972925" y="1493483"/>
                </a:cubicBezTo>
                <a:cubicBezTo>
                  <a:pt x="2976526" y="1498881"/>
                  <a:pt x="2984087" y="1502120"/>
                  <a:pt x="2990208" y="1505719"/>
                </a:cubicBezTo>
                <a:cubicBezTo>
                  <a:pt x="2995249" y="1508958"/>
                  <a:pt x="3001010" y="1511117"/>
                  <a:pt x="3006051" y="1515076"/>
                </a:cubicBezTo>
                <a:cubicBezTo>
                  <a:pt x="3015052" y="1521914"/>
                  <a:pt x="3015773" y="1530191"/>
                  <a:pt x="3010732" y="1541707"/>
                </a:cubicBezTo>
                <a:cubicBezTo>
                  <a:pt x="2994889" y="1579855"/>
                  <a:pt x="2967884" y="1606486"/>
                  <a:pt x="2928998" y="1620882"/>
                </a:cubicBezTo>
                <a:cubicBezTo>
                  <a:pt x="2926837" y="1621602"/>
                  <a:pt x="2923957" y="1622681"/>
                  <a:pt x="2922157" y="1624121"/>
                </a:cubicBezTo>
                <a:cubicBezTo>
                  <a:pt x="2892992" y="1652192"/>
                  <a:pt x="2854105" y="1659390"/>
                  <a:pt x="2818099" y="1672705"/>
                </a:cubicBezTo>
                <a:cubicBezTo>
                  <a:pt x="2805497" y="1677024"/>
                  <a:pt x="2793975" y="1679543"/>
                  <a:pt x="2785694" y="1666947"/>
                </a:cubicBezTo>
                <a:cubicBezTo>
                  <a:pt x="2782093" y="1661549"/>
                  <a:pt x="2781733" y="1653991"/>
                  <a:pt x="2778492" y="1647873"/>
                </a:cubicBezTo>
                <a:cubicBezTo>
                  <a:pt x="2766610" y="1623761"/>
                  <a:pt x="2754368" y="1600368"/>
                  <a:pt x="2741406" y="1576616"/>
                </a:cubicBezTo>
                <a:cubicBezTo>
                  <a:pt x="2736365" y="1567259"/>
                  <a:pt x="2729164" y="1559342"/>
                  <a:pt x="2723403" y="1550344"/>
                </a:cubicBezTo>
                <a:cubicBezTo>
                  <a:pt x="2699999" y="1513276"/>
                  <a:pt x="2676235" y="1476208"/>
                  <a:pt x="2652831" y="1438780"/>
                </a:cubicBezTo>
                <a:cubicBezTo>
                  <a:pt x="2651751" y="1437341"/>
                  <a:pt x="2650671" y="1436261"/>
                  <a:pt x="2649591" y="1435181"/>
                </a:cubicBezTo>
                <a:cubicBezTo>
                  <a:pt x="2643830" y="1437341"/>
                  <a:pt x="2638429" y="1439500"/>
                  <a:pt x="2630867" y="1442739"/>
                </a:cubicBezTo>
                <a:cubicBezTo>
                  <a:pt x="2636628" y="1453535"/>
                  <a:pt x="2642389" y="1465412"/>
                  <a:pt x="2648150" y="1476568"/>
                </a:cubicBezTo>
                <a:cubicBezTo>
                  <a:pt x="2658952" y="1496722"/>
                  <a:pt x="2667234" y="1518315"/>
                  <a:pt x="2682356" y="1537029"/>
                </a:cubicBezTo>
                <a:cubicBezTo>
                  <a:pt x="2691358" y="1548185"/>
                  <a:pt x="2692438" y="1565820"/>
                  <a:pt x="2699279" y="1579855"/>
                </a:cubicBezTo>
                <a:cubicBezTo>
                  <a:pt x="2708641" y="1598209"/>
                  <a:pt x="2719442" y="1615843"/>
                  <a:pt x="2729884" y="1633838"/>
                </a:cubicBezTo>
                <a:cubicBezTo>
                  <a:pt x="2732405" y="1637796"/>
                  <a:pt x="2737445" y="1639956"/>
                  <a:pt x="2741406" y="1643195"/>
                </a:cubicBezTo>
                <a:cubicBezTo>
                  <a:pt x="2753288" y="1653991"/>
                  <a:pt x="2765530" y="1664788"/>
                  <a:pt x="2777772" y="1675584"/>
                </a:cubicBezTo>
                <a:cubicBezTo>
                  <a:pt x="2780293" y="1678104"/>
                  <a:pt x="2782813" y="1681343"/>
                  <a:pt x="2783533" y="1684581"/>
                </a:cubicBezTo>
                <a:cubicBezTo>
                  <a:pt x="2789654" y="1705455"/>
                  <a:pt x="2804417" y="1714092"/>
                  <a:pt x="2825300" y="1709414"/>
                </a:cubicBezTo>
                <a:cubicBezTo>
                  <a:pt x="2844744" y="1705095"/>
                  <a:pt x="2864547" y="1701136"/>
                  <a:pt x="2883990" y="1697177"/>
                </a:cubicBezTo>
                <a:cubicBezTo>
                  <a:pt x="2899473" y="1693938"/>
                  <a:pt x="2905954" y="1698617"/>
                  <a:pt x="2901273" y="1713372"/>
                </a:cubicBezTo>
                <a:cubicBezTo>
                  <a:pt x="2893712" y="1735325"/>
                  <a:pt x="2883270" y="1756199"/>
                  <a:pt x="2872468" y="1776352"/>
                </a:cubicBezTo>
                <a:cubicBezTo>
                  <a:pt x="2849424" y="1818459"/>
                  <a:pt x="2811258" y="1846890"/>
                  <a:pt x="2777412" y="1879639"/>
                </a:cubicBezTo>
                <a:cubicBezTo>
                  <a:pt x="2764810" y="1891875"/>
                  <a:pt x="2752208" y="1904831"/>
                  <a:pt x="2740686" y="1918866"/>
                </a:cubicBezTo>
                <a:cubicBezTo>
                  <a:pt x="2722683" y="1940460"/>
                  <a:pt x="2720163" y="1964572"/>
                  <a:pt x="2729884" y="1991203"/>
                </a:cubicBezTo>
                <a:cubicBezTo>
                  <a:pt x="2741406" y="2021074"/>
                  <a:pt x="2745727" y="2052744"/>
                  <a:pt x="2741766" y="2085133"/>
                </a:cubicBezTo>
                <a:cubicBezTo>
                  <a:pt x="2741406" y="2089452"/>
                  <a:pt x="2740326" y="2095210"/>
                  <a:pt x="2737445" y="2098089"/>
                </a:cubicBezTo>
                <a:cubicBezTo>
                  <a:pt x="2723763" y="2110685"/>
                  <a:pt x="2709721" y="2122561"/>
                  <a:pt x="2696038" y="2134437"/>
                </a:cubicBezTo>
                <a:cubicBezTo>
                  <a:pt x="2692078" y="2137676"/>
                  <a:pt x="2688117" y="2140556"/>
                  <a:pt x="2684156" y="2143075"/>
                </a:cubicBezTo>
                <a:cubicBezTo>
                  <a:pt x="2660392" y="2157470"/>
                  <a:pt x="2650671" y="2176904"/>
                  <a:pt x="2657872" y="2205335"/>
                </a:cubicBezTo>
                <a:cubicBezTo>
                  <a:pt x="2663273" y="2226928"/>
                  <a:pt x="2655712" y="2237365"/>
                  <a:pt x="2636268" y="2246362"/>
                </a:cubicBezTo>
                <a:cubicBezTo>
                  <a:pt x="2625466" y="2251760"/>
                  <a:pt x="2619705" y="2258598"/>
                  <a:pt x="2616465" y="2270474"/>
                </a:cubicBezTo>
                <a:cubicBezTo>
                  <a:pt x="2610704" y="2292787"/>
                  <a:pt x="2601342" y="2313660"/>
                  <a:pt x="2584419" y="2330215"/>
                </a:cubicBezTo>
                <a:cubicBezTo>
                  <a:pt x="2565696" y="2348209"/>
                  <a:pt x="2551654" y="2371961"/>
                  <a:pt x="2526450" y="2381678"/>
                </a:cubicBezTo>
                <a:cubicBezTo>
                  <a:pt x="2511687" y="2387436"/>
                  <a:pt x="2496205" y="2390316"/>
                  <a:pt x="2480722" y="2393195"/>
                </a:cubicBezTo>
                <a:cubicBezTo>
                  <a:pt x="2465239" y="2396434"/>
                  <a:pt x="2449757" y="2396793"/>
                  <a:pt x="2434634" y="2400032"/>
                </a:cubicBezTo>
                <a:cubicBezTo>
                  <a:pt x="2417711" y="2403631"/>
                  <a:pt x="2404029" y="2394634"/>
                  <a:pt x="2401509" y="2377360"/>
                </a:cubicBezTo>
                <a:cubicBezTo>
                  <a:pt x="2396828" y="2343890"/>
                  <a:pt x="2383505" y="2315100"/>
                  <a:pt x="2368023" y="2286309"/>
                </a:cubicBezTo>
                <a:cubicBezTo>
                  <a:pt x="2360101" y="2271913"/>
                  <a:pt x="2357221" y="2254279"/>
                  <a:pt x="2354701" y="2238084"/>
                </a:cubicBezTo>
                <a:cubicBezTo>
                  <a:pt x="2351100" y="2210013"/>
                  <a:pt x="2342459" y="2183742"/>
                  <a:pt x="2328056" y="2159989"/>
                </a:cubicBezTo>
                <a:cubicBezTo>
                  <a:pt x="2310413" y="2130119"/>
                  <a:pt x="2314374" y="2100968"/>
                  <a:pt x="2329496" y="2072537"/>
                </a:cubicBezTo>
                <a:cubicBezTo>
                  <a:pt x="2343899" y="2046626"/>
                  <a:pt x="2342819" y="2020354"/>
                  <a:pt x="2337778" y="1992283"/>
                </a:cubicBezTo>
                <a:cubicBezTo>
                  <a:pt x="2332377" y="1959893"/>
                  <a:pt x="2314014" y="1935061"/>
                  <a:pt x="2293850" y="1911669"/>
                </a:cubicBezTo>
                <a:cubicBezTo>
                  <a:pt x="2281248" y="1896194"/>
                  <a:pt x="2280168" y="1881079"/>
                  <a:pt x="2284849" y="1862724"/>
                </a:cubicBezTo>
                <a:cubicBezTo>
                  <a:pt x="2288809" y="1846890"/>
                  <a:pt x="2296011" y="1830695"/>
                  <a:pt x="2285569" y="1814140"/>
                </a:cubicBezTo>
                <a:cubicBezTo>
                  <a:pt x="2280168" y="1805863"/>
                  <a:pt x="2274407" y="1800824"/>
                  <a:pt x="2264685" y="1803343"/>
                </a:cubicBezTo>
                <a:cubicBezTo>
                  <a:pt x="2246322" y="1809102"/>
                  <a:pt x="2232640" y="1800824"/>
                  <a:pt x="2221838" y="1788588"/>
                </a:cubicBezTo>
                <a:cubicBezTo>
                  <a:pt x="2208876" y="1773473"/>
                  <a:pt x="2193753" y="1774553"/>
                  <a:pt x="2177551" y="1778511"/>
                </a:cubicBezTo>
                <a:cubicBezTo>
                  <a:pt x="2167109" y="1781031"/>
                  <a:pt x="2157387" y="1785709"/>
                  <a:pt x="2147305" y="1788228"/>
                </a:cubicBezTo>
                <a:cubicBezTo>
                  <a:pt x="2137224" y="1791107"/>
                  <a:pt x="2126782" y="1792907"/>
                  <a:pt x="2116340" y="1793986"/>
                </a:cubicBezTo>
                <a:cubicBezTo>
                  <a:pt x="2093656" y="1796146"/>
                  <a:pt x="2070973" y="1798665"/>
                  <a:pt x="2048289" y="1800105"/>
                </a:cubicBezTo>
                <a:cubicBezTo>
                  <a:pt x="2040007" y="1800464"/>
                  <a:pt x="2030646" y="1799025"/>
                  <a:pt x="2023805" y="1795066"/>
                </a:cubicBezTo>
                <a:cubicBezTo>
                  <a:pt x="2007602" y="1785349"/>
                  <a:pt x="1992119" y="1773833"/>
                  <a:pt x="1976277" y="1762676"/>
                </a:cubicBezTo>
                <a:cubicBezTo>
                  <a:pt x="1973036" y="1760157"/>
                  <a:pt x="1970155" y="1757278"/>
                  <a:pt x="1968355" y="1753679"/>
                </a:cubicBezTo>
                <a:cubicBezTo>
                  <a:pt x="1957913" y="1729927"/>
                  <a:pt x="1939190" y="1712653"/>
                  <a:pt x="1922627" y="1693579"/>
                </a:cubicBezTo>
                <a:cubicBezTo>
                  <a:pt x="1905705" y="1673785"/>
                  <a:pt x="1897063" y="1650752"/>
                  <a:pt x="1907865" y="1624481"/>
                </a:cubicBezTo>
                <a:cubicBezTo>
                  <a:pt x="1917587" y="1601448"/>
                  <a:pt x="1915426" y="1578056"/>
                  <a:pt x="1908945" y="1555023"/>
                </a:cubicBezTo>
                <a:cubicBezTo>
                  <a:pt x="1906065" y="1545666"/>
                  <a:pt x="1907145" y="1537748"/>
                  <a:pt x="1911826" y="1529111"/>
                </a:cubicBezTo>
                <a:cubicBezTo>
                  <a:pt x="1927668" y="1499241"/>
                  <a:pt x="1942431" y="1466851"/>
                  <a:pt x="1971236" y="1448137"/>
                </a:cubicBezTo>
                <a:cubicBezTo>
                  <a:pt x="1997880" y="1430863"/>
                  <a:pt x="2013003" y="1408910"/>
                  <a:pt x="2019484" y="1378679"/>
                </a:cubicBezTo>
                <a:cubicBezTo>
                  <a:pt x="2021284" y="1370042"/>
                  <a:pt x="2032446" y="1362844"/>
                  <a:pt x="2039647" y="1355287"/>
                </a:cubicBezTo>
                <a:cubicBezTo>
                  <a:pt x="2046488" y="1348089"/>
                  <a:pt x="2053690" y="1341251"/>
                  <a:pt x="2061251" y="1334414"/>
                </a:cubicBezTo>
                <a:cubicBezTo>
                  <a:pt x="2068812" y="1327576"/>
                  <a:pt x="2077094" y="1321818"/>
                  <a:pt x="2088616" y="1324337"/>
                </a:cubicBezTo>
                <a:cubicBezTo>
                  <a:pt x="2107699" y="1328296"/>
                  <a:pt x="2125342" y="1324697"/>
                  <a:pt x="2143705" y="1317139"/>
                </a:cubicBezTo>
                <a:cubicBezTo>
                  <a:pt x="2161708" y="1309222"/>
                  <a:pt x="2181511" y="1304903"/>
                  <a:pt x="2200955" y="1301664"/>
                </a:cubicBezTo>
                <a:cubicBezTo>
                  <a:pt x="2223638" y="1298425"/>
                  <a:pt x="2246682" y="1297705"/>
                  <a:pt x="2269366" y="1296626"/>
                </a:cubicBezTo>
                <a:cubicBezTo>
                  <a:pt x="2293850" y="1295186"/>
                  <a:pt x="2302492" y="1305983"/>
                  <a:pt x="2298171" y="1330095"/>
                </a:cubicBezTo>
                <a:cubicBezTo>
                  <a:pt x="2295291" y="1346650"/>
                  <a:pt x="2300691" y="1355647"/>
                  <a:pt x="2317614" y="1360325"/>
                </a:cubicBezTo>
                <a:cubicBezTo>
                  <a:pt x="2329136" y="1363564"/>
                  <a:pt x="2340658" y="1366443"/>
                  <a:pt x="2351460" y="1370042"/>
                </a:cubicBezTo>
                <a:cubicBezTo>
                  <a:pt x="2355061" y="1370762"/>
                  <a:pt x="2358661" y="1372201"/>
                  <a:pt x="2361182" y="1375081"/>
                </a:cubicBezTo>
                <a:cubicBezTo>
                  <a:pt x="2373784" y="1389476"/>
                  <a:pt x="2391427" y="1395234"/>
                  <a:pt x="2408710" y="1401352"/>
                </a:cubicBezTo>
                <a:cubicBezTo>
                  <a:pt x="2422032" y="1406391"/>
                  <a:pt x="2426353" y="1403871"/>
                  <a:pt x="2430313" y="1389476"/>
                </a:cubicBezTo>
                <a:cubicBezTo>
                  <a:pt x="2436074" y="1367163"/>
                  <a:pt x="2447596" y="1361405"/>
                  <a:pt x="2469560" y="1367883"/>
                </a:cubicBezTo>
                <a:cubicBezTo>
                  <a:pt x="2496565" y="1375800"/>
                  <a:pt x="2523569" y="1383358"/>
                  <a:pt x="2550934" y="1390196"/>
                </a:cubicBezTo>
                <a:cubicBezTo>
                  <a:pt x="2557775" y="1391635"/>
                  <a:pt x="2565336" y="1390196"/>
                  <a:pt x="2572537" y="1389836"/>
                </a:cubicBezTo>
                <a:cubicBezTo>
                  <a:pt x="2585860" y="1389476"/>
                  <a:pt x="2599542" y="1387677"/>
                  <a:pt x="2612864" y="1388396"/>
                </a:cubicBezTo>
                <a:cubicBezTo>
                  <a:pt x="2625106" y="1389116"/>
                  <a:pt x="2633028" y="1385157"/>
                  <a:pt x="2638789" y="1374721"/>
                </a:cubicBezTo>
                <a:cubicBezTo>
                  <a:pt x="2649591" y="1355647"/>
                  <a:pt x="2653911" y="1335133"/>
                  <a:pt x="2653911" y="1313540"/>
                </a:cubicBezTo>
                <a:cubicBezTo>
                  <a:pt x="2653911" y="1302744"/>
                  <a:pt x="2647790" y="1300225"/>
                  <a:pt x="2637708" y="1301304"/>
                </a:cubicBezTo>
                <a:cubicBezTo>
                  <a:pt x="2613584" y="1303823"/>
                  <a:pt x="2589460" y="1305983"/>
                  <a:pt x="2564976" y="1307062"/>
                </a:cubicBezTo>
                <a:cubicBezTo>
                  <a:pt x="2549854" y="1307782"/>
                  <a:pt x="2529690" y="1291947"/>
                  <a:pt x="2525369" y="1277552"/>
                </a:cubicBezTo>
                <a:cubicBezTo>
                  <a:pt x="2522849" y="1267835"/>
                  <a:pt x="2518888" y="1259198"/>
                  <a:pt x="2517088" y="1249481"/>
                </a:cubicBezTo>
                <a:cubicBezTo>
                  <a:pt x="2516008" y="1245882"/>
                  <a:pt x="2518888" y="1237964"/>
                  <a:pt x="2520689" y="1237605"/>
                </a:cubicBezTo>
                <a:cubicBezTo>
                  <a:pt x="2535811" y="1235805"/>
                  <a:pt x="2548053" y="1231127"/>
                  <a:pt x="2560655" y="1221410"/>
                </a:cubicBezTo>
                <a:cubicBezTo>
                  <a:pt x="2571817" y="1212773"/>
                  <a:pt x="2588380" y="1209174"/>
                  <a:pt x="2603143" y="1207014"/>
                </a:cubicBezTo>
                <a:cubicBezTo>
                  <a:pt x="2615385" y="1204495"/>
                  <a:pt x="2628707" y="1206295"/>
                  <a:pt x="2641309" y="1208454"/>
                </a:cubicBezTo>
                <a:cubicBezTo>
                  <a:pt x="2649951" y="1209893"/>
                  <a:pt x="2657872" y="1216731"/>
                  <a:pt x="2666513" y="1217091"/>
                </a:cubicBezTo>
                <a:cubicBezTo>
                  <a:pt x="2681996" y="1217811"/>
                  <a:pt x="2698199" y="1217091"/>
                  <a:pt x="2713321" y="1214212"/>
                </a:cubicBezTo>
                <a:cubicBezTo>
                  <a:pt x="2721243" y="1212413"/>
                  <a:pt x="2722683" y="1203775"/>
                  <a:pt x="2716922" y="1197298"/>
                </a:cubicBezTo>
                <a:cubicBezTo>
                  <a:pt x="2708641" y="1188300"/>
                  <a:pt x="2699639" y="1180023"/>
                  <a:pt x="2690277" y="1172106"/>
                </a:cubicBezTo>
                <a:cubicBezTo>
                  <a:pt x="2680196" y="1163468"/>
                  <a:pt x="2664353" y="1157710"/>
                  <a:pt x="2660032" y="1146914"/>
                </a:cubicBezTo>
                <a:cubicBezTo>
                  <a:pt x="2656072" y="1137557"/>
                  <a:pt x="2665073" y="1123161"/>
                  <a:pt x="2668674" y="1108766"/>
                </a:cubicBezTo>
                <a:cubicBezTo>
                  <a:pt x="2662913" y="1109486"/>
                  <a:pt x="2656792" y="1110205"/>
                  <a:pt x="2651031" y="1111645"/>
                </a:cubicBezTo>
                <a:cubicBezTo>
                  <a:pt x="2634468" y="1116683"/>
                  <a:pt x="2617905" y="1123161"/>
                  <a:pt x="2600982" y="1127480"/>
                </a:cubicBezTo>
                <a:cubicBezTo>
                  <a:pt x="2595221" y="1128919"/>
                  <a:pt x="2587300" y="1126400"/>
                  <a:pt x="2581539" y="1123521"/>
                </a:cubicBezTo>
                <a:cubicBezTo>
                  <a:pt x="2574698" y="1119562"/>
                  <a:pt x="2570737" y="1121362"/>
                  <a:pt x="2566056" y="1126400"/>
                </a:cubicBezTo>
                <a:cubicBezTo>
                  <a:pt x="2549134" y="1144035"/>
                  <a:pt x="2538332" y="1165268"/>
                  <a:pt x="2532931" y="1188300"/>
                </a:cubicBezTo>
                <a:cubicBezTo>
                  <a:pt x="2531130" y="1194059"/>
                  <a:pt x="2534731" y="1201616"/>
                  <a:pt x="2537251" y="1207734"/>
                </a:cubicBezTo>
                <a:cubicBezTo>
                  <a:pt x="2542292" y="1219970"/>
                  <a:pt x="2540492" y="1224649"/>
                  <a:pt x="2527530" y="1227888"/>
                </a:cubicBezTo>
                <a:cubicBezTo>
                  <a:pt x="2521409" y="1228967"/>
                  <a:pt x="2514568" y="1228607"/>
                  <a:pt x="2508087" y="1229687"/>
                </a:cubicBezTo>
                <a:cubicBezTo>
                  <a:pt x="2496925" y="1231127"/>
                  <a:pt x="2485403" y="1232566"/>
                  <a:pt x="2474241" y="1234726"/>
                </a:cubicBezTo>
                <a:cubicBezTo>
                  <a:pt x="2464879" y="1236525"/>
                  <a:pt x="2461279" y="1242643"/>
                  <a:pt x="2465239" y="1252000"/>
                </a:cubicBezTo>
                <a:cubicBezTo>
                  <a:pt x="2466680" y="1255599"/>
                  <a:pt x="2467400" y="1260277"/>
                  <a:pt x="2469920" y="1263156"/>
                </a:cubicBezTo>
                <a:cubicBezTo>
                  <a:pt x="2477841" y="1272154"/>
                  <a:pt x="2475681" y="1280071"/>
                  <a:pt x="2469200" y="1288348"/>
                </a:cubicBezTo>
                <a:cubicBezTo>
                  <a:pt x="2466680" y="1291227"/>
                  <a:pt x="2461639" y="1296626"/>
                  <a:pt x="2460919" y="1295906"/>
                </a:cubicBezTo>
                <a:cubicBezTo>
                  <a:pt x="2456238" y="1293027"/>
                  <a:pt x="2449757" y="1289068"/>
                  <a:pt x="2449397" y="1284749"/>
                </a:cubicBezTo>
                <a:cubicBezTo>
                  <a:pt x="2449397" y="1277192"/>
                  <a:pt x="2444716" y="1273953"/>
                  <a:pt x="2440755" y="1268915"/>
                </a:cubicBezTo>
                <a:cubicBezTo>
                  <a:pt x="2431754" y="1255959"/>
                  <a:pt x="2422392" y="1243003"/>
                  <a:pt x="2415911" y="1228967"/>
                </a:cubicBezTo>
                <a:cubicBezTo>
                  <a:pt x="2409430" y="1213132"/>
                  <a:pt x="2401509" y="1199817"/>
                  <a:pt x="2386026" y="1190460"/>
                </a:cubicBezTo>
                <a:cubicBezTo>
                  <a:pt x="2373064" y="1182902"/>
                  <a:pt x="2362622" y="1171026"/>
                  <a:pt x="2351100" y="1161669"/>
                </a:cubicBezTo>
                <a:cubicBezTo>
                  <a:pt x="2344619" y="1156271"/>
                  <a:pt x="2337418" y="1151592"/>
                  <a:pt x="2329496" y="1147993"/>
                </a:cubicBezTo>
                <a:cubicBezTo>
                  <a:pt x="2326616" y="1146194"/>
                  <a:pt x="2320135" y="1147993"/>
                  <a:pt x="2318334" y="1150153"/>
                </a:cubicBezTo>
                <a:cubicBezTo>
                  <a:pt x="2316174" y="1153032"/>
                  <a:pt x="2316174" y="1159150"/>
                  <a:pt x="2317974" y="1162029"/>
                </a:cubicBezTo>
                <a:cubicBezTo>
                  <a:pt x="2329496" y="1184342"/>
                  <a:pt x="2347139" y="1201256"/>
                  <a:pt x="2368023" y="1214572"/>
                </a:cubicBezTo>
                <a:cubicBezTo>
                  <a:pt x="2377744" y="1220330"/>
                  <a:pt x="2386746" y="1227888"/>
                  <a:pt x="2399348" y="1236885"/>
                </a:cubicBezTo>
                <a:cubicBezTo>
                  <a:pt x="2382065" y="1239044"/>
                  <a:pt x="2379545" y="1246962"/>
                  <a:pt x="2379905" y="1258478"/>
                </a:cubicBezTo>
                <a:cubicBezTo>
                  <a:pt x="2380265" y="1263156"/>
                  <a:pt x="2376304" y="1267835"/>
                  <a:pt x="2371623" y="1272873"/>
                </a:cubicBezTo>
                <a:cubicBezTo>
                  <a:pt x="2370543" y="1244442"/>
                  <a:pt x="2348940" y="1236525"/>
                  <a:pt x="2331657" y="1223209"/>
                </a:cubicBezTo>
                <a:cubicBezTo>
                  <a:pt x="2315814" y="1211333"/>
                  <a:pt x="2301772" y="1196938"/>
                  <a:pt x="2287729" y="1182542"/>
                </a:cubicBezTo>
                <a:cubicBezTo>
                  <a:pt x="2275127" y="1169586"/>
                  <a:pt x="2266126" y="1166707"/>
                  <a:pt x="2250283" y="1175704"/>
                </a:cubicBezTo>
                <a:cubicBezTo>
                  <a:pt x="2237321" y="1183262"/>
                  <a:pt x="2223998" y="1185421"/>
                  <a:pt x="2209236" y="1183622"/>
                </a:cubicBezTo>
                <a:cubicBezTo>
                  <a:pt x="2204195" y="1183262"/>
                  <a:pt x="2196634" y="1187221"/>
                  <a:pt x="2193393" y="1191539"/>
                </a:cubicBezTo>
                <a:cubicBezTo>
                  <a:pt x="2183312" y="1207014"/>
                  <a:pt x="2174310" y="1222489"/>
                  <a:pt x="2160268" y="1235085"/>
                </a:cubicBezTo>
                <a:cubicBezTo>
                  <a:pt x="2153066" y="1241923"/>
                  <a:pt x="2150186" y="1254519"/>
                  <a:pt x="2147305" y="1264596"/>
                </a:cubicBezTo>
                <a:cubicBezTo>
                  <a:pt x="2141905" y="1281151"/>
                  <a:pt x="2132543" y="1291947"/>
                  <a:pt x="2116340" y="1296626"/>
                </a:cubicBezTo>
                <a:cubicBezTo>
                  <a:pt x="2100858" y="1300944"/>
                  <a:pt x="2085015" y="1309941"/>
                  <a:pt x="2068812" y="1303464"/>
                </a:cubicBezTo>
                <a:cubicBezTo>
                  <a:pt x="2055130" y="1298065"/>
                  <a:pt x="2041808" y="1290508"/>
                  <a:pt x="2029926" y="1282230"/>
                </a:cubicBezTo>
                <a:cubicBezTo>
                  <a:pt x="2025245" y="1278631"/>
                  <a:pt x="2023084" y="1269994"/>
                  <a:pt x="2023084" y="1263516"/>
                </a:cubicBezTo>
                <a:cubicBezTo>
                  <a:pt x="2023445" y="1242643"/>
                  <a:pt x="2024885" y="1222130"/>
                  <a:pt x="2026685" y="1201256"/>
                </a:cubicBezTo>
                <a:cubicBezTo>
                  <a:pt x="2028485" y="1182902"/>
                  <a:pt x="2037127" y="1176424"/>
                  <a:pt x="2055130" y="1177144"/>
                </a:cubicBezTo>
                <a:cubicBezTo>
                  <a:pt x="2073853" y="1178584"/>
                  <a:pt x="2092576" y="1179663"/>
                  <a:pt x="2111299" y="1181103"/>
                </a:cubicBezTo>
                <a:cubicBezTo>
                  <a:pt x="2120301" y="1181822"/>
                  <a:pt x="2124982" y="1177864"/>
                  <a:pt x="2128582" y="1169227"/>
                </a:cubicBezTo>
                <a:cubicBezTo>
                  <a:pt x="2140104" y="1141515"/>
                  <a:pt x="2134343" y="1133958"/>
                  <a:pt x="2112020" y="1112365"/>
                </a:cubicBezTo>
                <a:cubicBezTo>
                  <a:pt x="2106979" y="1107326"/>
                  <a:pt x="2101218" y="1103008"/>
                  <a:pt x="2096537" y="1098329"/>
                </a:cubicBezTo>
                <a:cubicBezTo>
                  <a:pt x="2091136" y="1092931"/>
                  <a:pt x="2091496" y="1087893"/>
                  <a:pt x="2099777" y="1086093"/>
                </a:cubicBezTo>
                <a:cubicBezTo>
                  <a:pt x="2137224" y="1079615"/>
                  <a:pt x="2164948" y="1056583"/>
                  <a:pt x="2191953" y="1032110"/>
                </a:cubicBezTo>
                <a:cubicBezTo>
                  <a:pt x="2193753" y="1030671"/>
                  <a:pt x="2195194" y="1028512"/>
                  <a:pt x="2195914" y="1026352"/>
                </a:cubicBezTo>
                <a:cubicBezTo>
                  <a:pt x="2202755" y="1002960"/>
                  <a:pt x="2221838" y="995762"/>
                  <a:pt x="2242722" y="991803"/>
                </a:cubicBezTo>
                <a:cubicBezTo>
                  <a:pt x="2262165" y="987845"/>
                  <a:pt x="2261445" y="988564"/>
                  <a:pt x="2256764" y="969131"/>
                </a:cubicBezTo>
                <a:cubicBezTo>
                  <a:pt x="2254244" y="959054"/>
                  <a:pt x="2254964" y="948257"/>
                  <a:pt x="2255324" y="937821"/>
                </a:cubicBezTo>
                <a:cubicBezTo>
                  <a:pt x="2255684" y="934222"/>
                  <a:pt x="2259284" y="929903"/>
                  <a:pt x="2262885" y="927384"/>
                </a:cubicBezTo>
                <a:cubicBezTo>
                  <a:pt x="2269366" y="922705"/>
                  <a:pt x="2275127" y="924145"/>
                  <a:pt x="2275487" y="933142"/>
                </a:cubicBezTo>
                <a:cubicBezTo>
                  <a:pt x="2275847" y="938900"/>
                  <a:pt x="2274407" y="945018"/>
                  <a:pt x="2272247" y="950417"/>
                </a:cubicBezTo>
                <a:cubicBezTo>
                  <a:pt x="2267566" y="963013"/>
                  <a:pt x="2273687" y="974529"/>
                  <a:pt x="2287009" y="977048"/>
                </a:cubicBezTo>
                <a:cubicBezTo>
                  <a:pt x="2300691" y="979207"/>
                  <a:pt x="2314734" y="981727"/>
                  <a:pt x="2328776" y="982806"/>
                </a:cubicBezTo>
                <a:cubicBezTo>
                  <a:pt x="2333457" y="983166"/>
                  <a:pt x="2338858" y="980287"/>
                  <a:pt x="2343179" y="977768"/>
                </a:cubicBezTo>
                <a:cubicBezTo>
                  <a:pt x="2356861" y="969131"/>
                  <a:pt x="2370543" y="963732"/>
                  <a:pt x="2387826" y="965532"/>
                </a:cubicBezTo>
                <a:cubicBezTo>
                  <a:pt x="2409430" y="968051"/>
                  <a:pt x="2414831" y="961573"/>
                  <a:pt x="2415911" y="939620"/>
                </a:cubicBezTo>
                <a:cubicBezTo>
                  <a:pt x="2415911" y="938180"/>
                  <a:pt x="2416271" y="936381"/>
                  <a:pt x="2416271" y="934942"/>
                </a:cubicBezTo>
                <a:cubicBezTo>
                  <a:pt x="2418791" y="906870"/>
                  <a:pt x="2420592" y="905431"/>
                  <a:pt x="2447236" y="911549"/>
                </a:cubicBezTo>
                <a:cubicBezTo>
                  <a:pt x="2455878" y="904711"/>
                  <a:pt x="2452277" y="896434"/>
                  <a:pt x="2449037" y="888516"/>
                </a:cubicBezTo>
                <a:cubicBezTo>
                  <a:pt x="2443636" y="875561"/>
                  <a:pt x="2450837" y="861165"/>
                  <a:pt x="2464879" y="859366"/>
                </a:cubicBezTo>
                <a:cubicBezTo>
                  <a:pt x="2472080" y="858646"/>
                  <a:pt x="2480002" y="859366"/>
                  <a:pt x="2487923" y="860805"/>
                </a:cubicBezTo>
                <a:cubicBezTo>
                  <a:pt x="2496205" y="862245"/>
                  <a:pt x="2510967" y="852888"/>
                  <a:pt x="2509887" y="844970"/>
                </a:cubicBezTo>
                <a:cubicBezTo>
                  <a:pt x="2509527" y="841731"/>
                  <a:pt x="2503766" y="837413"/>
                  <a:pt x="2500165" y="837053"/>
                </a:cubicBezTo>
                <a:cubicBezTo>
                  <a:pt x="2491884" y="835973"/>
                  <a:pt x="2483962" y="837413"/>
                  <a:pt x="2475681" y="838132"/>
                </a:cubicBezTo>
                <a:cubicBezTo>
                  <a:pt x="2464519" y="839932"/>
                  <a:pt x="2453357" y="842811"/>
                  <a:pt x="2441835" y="843531"/>
                </a:cubicBezTo>
                <a:cubicBezTo>
                  <a:pt x="2425273" y="844970"/>
                  <a:pt x="2409430" y="831295"/>
                  <a:pt x="2406909" y="812581"/>
                </a:cubicBezTo>
                <a:cubicBezTo>
                  <a:pt x="2404749" y="792787"/>
                  <a:pt x="2405109" y="773713"/>
                  <a:pt x="2419872" y="757518"/>
                </a:cubicBezTo>
                <a:cubicBezTo>
                  <a:pt x="2428153" y="748521"/>
                  <a:pt x="2434634" y="737725"/>
                  <a:pt x="2441475" y="728008"/>
                </a:cubicBezTo>
                <a:cubicBezTo>
                  <a:pt x="2446516" y="720810"/>
                  <a:pt x="2444356" y="716491"/>
                  <a:pt x="2436074" y="714692"/>
                </a:cubicBezTo>
                <a:cubicBezTo>
                  <a:pt x="2426713" y="712173"/>
                  <a:pt x="2417351" y="706415"/>
                  <a:pt x="2408710" y="715772"/>
                </a:cubicBezTo>
                <a:cubicBezTo>
                  <a:pt x="2405109" y="719371"/>
                  <a:pt x="2401509" y="724409"/>
                  <a:pt x="2401148" y="728728"/>
                </a:cubicBezTo>
                <a:cubicBezTo>
                  <a:pt x="2400068" y="744562"/>
                  <a:pt x="2394667" y="757518"/>
                  <a:pt x="2382785" y="767595"/>
                </a:cubicBezTo>
                <a:cubicBezTo>
                  <a:pt x="2382065" y="767955"/>
                  <a:pt x="2381705" y="768675"/>
                  <a:pt x="2380985" y="769395"/>
                </a:cubicBezTo>
                <a:cubicBezTo>
                  <a:pt x="2353260" y="790628"/>
                  <a:pt x="2353980" y="816899"/>
                  <a:pt x="2369463" y="844970"/>
                </a:cubicBezTo>
                <a:cubicBezTo>
                  <a:pt x="2371984" y="848929"/>
                  <a:pt x="2372704" y="852888"/>
                  <a:pt x="2374504" y="857566"/>
                </a:cubicBezTo>
                <a:cubicBezTo>
                  <a:pt x="2370903" y="860445"/>
                  <a:pt x="2367663" y="862605"/>
                  <a:pt x="2364422" y="865124"/>
                </a:cubicBezTo>
                <a:cubicBezTo>
                  <a:pt x="2365142" y="868363"/>
                  <a:pt x="2367663" y="873401"/>
                  <a:pt x="2366583" y="874841"/>
                </a:cubicBezTo>
                <a:cubicBezTo>
                  <a:pt x="2353260" y="887797"/>
                  <a:pt x="2357581" y="905431"/>
                  <a:pt x="2353620" y="920906"/>
                </a:cubicBezTo>
                <a:cubicBezTo>
                  <a:pt x="2351460" y="929543"/>
                  <a:pt x="2330216" y="948977"/>
                  <a:pt x="2321215" y="948617"/>
                </a:cubicBezTo>
                <a:cubicBezTo>
                  <a:pt x="2318694" y="948257"/>
                  <a:pt x="2315094" y="946098"/>
                  <a:pt x="2313654" y="943219"/>
                </a:cubicBezTo>
                <a:cubicBezTo>
                  <a:pt x="2306092" y="928464"/>
                  <a:pt x="2298531" y="912989"/>
                  <a:pt x="2290970" y="897513"/>
                </a:cubicBezTo>
                <a:cubicBezTo>
                  <a:pt x="2288809" y="892835"/>
                  <a:pt x="2288089" y="887437"/>
                  <a:pt x="2285929" y="882758"/>
                </a:cubicBezTo>
                <a:cubicBezTo>
                  <a:pt x="2278728" y="864404"/>
                  <a:pt x="2273687" y="862605"/>
                  <a:pt x="2261805" y="878799"/>
                </a:cubicBezTo>
                <a:cubicBezTo>
                  <a:pt x="2253163" y="890676"/>
                  <a:pt x="2242722" y="894275"/>
                  <a:pt x="2229399" y="892835"/>
                </a:cubicBezTo>
                <a:cubicBezTo>
                  <a:pt x="2220398" y="892115"/>
                  <a:pt x="2213197" y="889956"/>
                  <a:pt x="2216797" y="877720"/>
                </a:cubicBezTo>
                <a:cubicBezTo>
                  <a:pt x="2217877" y="875201"/>
                  <a:pt x="2215357" y="871962"/>
                  <a:pt x="2215357" y="869083"/>
                </a:cubicBezTo>
                <a:cubicBezTo>
                  <a:pt x="2214637" y="865124"/>
                  <a:pt x="2213557" y="860445"/>
                  <a:pt x="2215357" y="857566"/>
                </a:cubicBezTo>
                <a:cubicBezTo>
                  <a:pt x="2219318" y="851448"/>
                  <a:pt x="2220398" y="846410"/>
                  <a:pt x="2215717" y="839572"/>
                </a:cubicBezTo>
                <a:cubicBezTo>
                  <a:pt x="2214277" y="837773"/>
                  <a:pt x="2217517" y="832374"/>
                  <a:pt x="2218598" y="827336"/>
                </a:cubicBezTo>
                <a:cubicBezTo>
                  <a:pt x="2211756" y="818699"/>
                  <a:pt x="2211396" y="810781"/>
                  <a:pt x="2221478" y="802144"/>
                </a:cubicBezTo>
                <a:cubicBezTo>
                  <a:pt x="2236601" y="789908"/>
                  <a:pt x="2252443" y="779471"/>
                  <a:pt x="2268646" y="767955"/>
                </a:cubicBezTo>
                <a:cubicBezTo>
                  <a:pt x="2260365" y="759318"/>
                  <a:pt x="2268646" y="751400"/>
                  <a:pt x="2275847" y="744562"/>
                </a:cubicBezTo>
                <a:cubicBezTo>
                  <a:pt x="2287369" y="733406"/>
                  <a:pt x="2293130" y="720090"/>
                  <a:pt x="2297811" y="705335"/>
                </a:cubicBezTo>
                <a:cubicBezTo>
                  <a:pt x="2302132" y="692739"/>
                  <a:pt x="2310053" y="681583"/>
                  <a:pt x="2316534" y="670066"/>
                </a:cubicBezTo>
                <a:cubicBezTo>
                  <a:pt x="2324455" y="656391"/>
                  <a:pt x="2331297" y="642355"/>
                  <a:pt x="2341018" y="630839"/>
                </a:cubicBezTo>
                <a:cubicBezTo>
                  <a:pt x="2349300" y="620402"/>
                  <a:pt x="2361182" y="612485"/>
                  <a:pt x="2371623" y="603848"/>
                </a:cubicBezTo>
                <a:cubicBezTo>
                  <a:pt x="2373424" y="602048"/>
                  <a:pt x="2377384" y="602768"/>
                  <a:pt x="2378105" y="600968"/>
                </a:cubicBezTo>
                <a:cubicBezTo>
                  <a:pt x="2386026" y="584774"/>
                  <a:pt x="2405109" y="586933"/>
                  <a:pt x="2416271" y="576496"/>
                </a:cubicBezTo>
                <a:cubicBezTo>
                  <a:pt x="2418791" y="574337"/>
                  <a:pt x="2424552" y="575777"/>
                  <a:pt x="2428873" y="575057"/>
                </a:cubicBezTo>
                <a:cubicBezTo>
                  <a:pt x="2434274" y="573977"/>
                  <a:pt x="2440035" y="572897"/>
                  <a:pt x="2445436" y="570738"/>
                </a:cubicBezTo>
                <a:cubicBezTo>
                  <a:pt x="2448316" y="569658"/>
                  <a:pt x="2452637" y="565340"/>
                  <a:pt x="2452997" y="565340"/>
                </a:cubicBezTo>
                <a:cubicBezTo>
                  <a:pt x="2460559" y="573977"/>
                  <a:pt x="2471720" y="568219"/>
                  <a:pt x="2479642" y="572538"/>
                </a:cubicBezTo>
                <a:cubicBezTo>
                  <a:pt x="2483962" y="574697"/>
                  <a:pt x="2484683" y="583334"/>
                  <a:pt x="2487203" y="588732"/>
                </a:cubicBezTo>
                <a:cubicBezTo>
                  <a:pt x="2486123" y="589812"/>
                  <a:pt x="2485403" y="590532"/>
                  <a:pt x="2484323" y="591252"/>
                </a:cubicBezTo>
                <a:cubicBezTo>
                  <a:pt x="2501245" y="595930"/>
                  <a:pt x="2518168" y="603488"/>
                  <a:pt x="2535091" y="604927"/>
                </a:cubicBezTo>
                <a:cubicBezTo>
                  <a:pt x="2578659" y="608526"/>
                  <a:pt x="2606383" y="632638"/>
                  <a:pt x="2625106" y="668987"/>
                </a:cubicBezTo>
                <a:cubicBezTo>
                  <a:pt x="2629787" y="677984"/>
                  <a:pt x="2620066" y="683022"/>
                  <a:pt x="2613224" y="686981"/>
                </a:cubicBezTo>
                <a:cubicBezTo>
                  <a:pt x="2596301" y="695618"/>
                  <a:pt x="2579739" y="687701"/>
                  <a:pt x="2563176" y="684102"/>
                </a:cubicBezTo>
                <a:cubicBezTo>
                  <a:pt x="2554174" y="681943"/>
                  <a:pt x="2545893" y="678704"/>
                  <a:pt x="2537251" y="676184"/>
                </a:cubicBezTo>
                <a:cubicBezTo>
                  <a:pt x="2536891" y="677264"/>
                  <a:pt x="2536171" y="678344"/>
                  <a:pt x="2535451" y="679423"/>
                </a:cubicBezTo>
                <a:cubicBezTo>
                  <a:pt x="2538332" y="682302"/>
                  <a:pt x="2541932" y="684822"/>
                  <a:pt x="2544453" y="688061"/>
                </a:cubicBezTo>
                <a:cubicBezTo>
                  <a:pt x="2551294" y="698137"/>
                  <a:pt x="2559935" y="707494"/>
                  <a:pt x="2563536" y="718651"/>
                </a:cubicBezTo>
                <a:cubicBezTo>
                  <a:pt x="2568937" y="734486"/>
                  <a:pt x="2581539" y="738804"/>
                  <a:pt x="2593781" y="744922"/>
                </a:cubicBezTo>
                <a:cubicBezTo>
                  <a:pt x="2594501" y="745282"/>
                  <a:pt x="2596301" y="744922"/>
                  <a:pt x="2597382" y="744562"/>
                </a:cubicBezTo>
                <a:cubicBezTo>
                  <a:pt x="2598102" y="744562"/>
                  <a:pt x="2598462" y="743483"/>
                  <a:pt x="2600262" y="742043"/>
                </a:cubicBezTo>
                <a:cubicBezTo>
                  <a:pt x="2595581" y="735565"/>
                  <a:pt x="2590901" y="728728"/>
                  <a:pt x="2586580" y="722250"/>
                </a:cubicBezTo>
                <a:cubicBezTo>
                  <a:pt x="2586940" y="721170"/>
                  <a:pt x="2587660" y="720090"/>
                  <a:pt x="2588020" y="718651"/>
                </a:cubicBezTo>
                <a:cubicBezTo>
                  <a:pt x="2595221" y="720090"/>
                  <a:pt x="2602423" y="720450"/>
                  <a:pt x="2609624" y="722609"/>
                </a:cubicBezTo>
                <a:cubicBezTo>
                  <a:pt x="2623666" y="727288"/>
                  <a:pt x="2625466" y="726928"/>
                  <a:pt x="2626907" y="712893"/>
                </a:cubicBezTo>
                <a:cubicBezTo>
                  <a:pt x="2628707" y="695978"/>
                  <a:pt x="2634828" y="684462"/>
                  <a:pt x="2653551" y="680863"/>
                </a:cubicBezTo>
                <a:cubicBezTo>
                  <a:pt x="2667594" y="677984"/>
                  <a:pt x="2668674" y="671866"/>
                  <a:pt x="2665433" y="657830"/>
                </a:cubicBezTo>
                <a:cubicBezTo>
                  <a:pt x="2663273" y="648473"/>
                  <a:pt x="2661113" y="638756"/>
                  <a:pt x="2660752" y="629399"/>
                </a:cubicBezTo>
                <a:cubicBezTo>
                  <a:pt x="2660752" y="625441"/>
                  <a:pt x="2665433" y="621482"/>
                  <a:pt x="2667954" y="617523"/>
                </a:cubicBezTo>
                <a:cubicBezTo>
                  <a:pt x="2672995" y="621842"/>
                  <a:pt x="2678395" y="625800"/>
                  <a:pt x="2683076" y="630839"/>
                </a:cubicBezTo>
                <a:cubicBezTo>
                  <a:pt x="2684156" y="631919"/>
                  <a:pt x="2682356" y="636237"/>
                  <a:pt x="2681996" y="639116"/>
                </a:cubicBezTo>
                <a:cubicBezTo>
                  <a:pt x="2680196" y="645594"/>
                  <a:pt x="2680196" y="651352"/>
                  <a:pt x="2687397" y="655671"/>
                </a:cubicBezTo>
                <a:cubicBezTo>
                  <a:pt x="2695318" y="660349"/>
                  <a:pt x="2699999" y="655671"/>
                  <a:pt x="2704680" y="651352"/>
                </a:cubicBezTo>
                <a:cubicBezTo>
                  <a:pt x="2713681" y="641276"/>
                  <a:pt x="2721963" y="630479"/>
                  <a:pt x="2731684" y="621122"/>
                </a:cubicBezTo>
                <a:cubicBezTo>
                  <a:pt x="2743206" y="610685"/>
                  <a:pt x="2756889" y="605287"/>
                  <a:pt x="2773091" y="611405"/>
                </a:cubicBezTo>
                <a:cubicBezTo>
                  <a:pt x="2777772" y="613205"/>
                  <a:pt x="2784253" y="611045"/>
                  <a:pt x="2788934" y="608526"/>
                </a:cubicBezTo>
                <a:cubicBezTo>
                  <a:pt x="2804417" y="600968"/>
                  <a:pt x="2818459" y="593051"/>
                  <a:pt x="2836822" y="599529"/>
                </a:cubicBezTo>
                <a:cubicBezTo>
                  <a:pt x="2844023" y="602408"/>
                  <a:pt x="2850505" y="591252"/>
                  <a:pt x="2846904" y="582974"/>
                </a:cubicBezTo>
                <a:cubicBezTo>
                  <a:pt x="2840063" y="565340"/>
                  <a:pt x="2844023" y="560301"/>
                  <a:pt x="2863467" y="561381"/>
                </a:cubicBezTo>
                <a:cubicBezTo>
                  <a:pt x="2886511" y="562461"/>
                  <a:pt x="2906314" y="573257"/>
                  <a:pt x="2926477" y="583334"/>
                </a:cubicBezTo>
                <a:cubicBezTo>
                  <a:pt x="2931518" y="585853"/>
                  <a:pt x="2936559" y="588013"/>
                  <a:pt x="2941960" y="590892"/>
                </a:cubicBezTo>
                <a:cubicBezTo>
                  <a:pt x="2948441" y="581535"/>
                  <a:pt x="2942680" y="576856"/>
                  <a:pt x="2936919" y="573257"/>
                </a:cubicBezTo>
                <a:cubicBezTo>
                  <a:pt x="2921437" y="562821"/>
                  <a:pt x="2908474" y="550225"/>
                  <a:pt x="2905234" y="531511"/>
                </a:cubicBezTo>
                <a:cubicBezTo>
                  <a:pt x="2902353" y="516755"/>
                  <a:pt x="2903434" y="501640"/>
                  <a:pt x="2903434" y="486525"/>
                </a:cubicBezTo>
                <a:cubicBezTo>
                  <a:pt x="2903434" y="478608"/>
                  <a:pt x="2905954" y="470330"/>
                  <a:pt x="2905594" y="462053"/>
                </a:cubicBezTo>
                <a:cubicBezTo>
                  <a:pt x="2905234" y="450896"/>
                  <a:pt x="2911715" y="448017"/>
                  <a:pt x="2920356" y="446578"/>
                </a:cubicBezTo>
                <a:cubicBezTo>
                  <a:pt x="2928638" y="445138"/>
                  <a:pt x="2935839" y="445498"/>
                  <a:pt x="2940520" y="455575"/>
                </a:cubicBezTo>
                <a:cubicBezTo>
                  <a:pt x="2955642" y="490484"/>
                  <a:pt x="2972205" y="525033"/>
                  <a:pt x="2988408" y="560301"/>
                </a:cubicBezTo>
                <a:cubicBezTo>
                  <a:pt x="2989488" y="562461"/>
                  <a:pt x="2990568" y="565700"/>
                  <a:pt x="2992369" y="567499"/>
                </a:cubicBezTo>
                <a:cubicBezTo>
                  <a:pt x="3008211" y="585134"/>
                  <a:pt x="3003530" y="605647"/>
                  <a:pt x="2997769" y="624361"/>
                </a:cubicBezTo>
                <a:cubicBezTo>
                  <a:pt x="2995969" y="630479"/>
                  <a:pt x="2985887" y="634438"/>
                  <a:pt x="2980126" y="639116"/>
                </a:cubicBezTo>
                <a:cubicBezTo>
                  <a:pt x="2993809" y="650273"/>
                  <a:pt x="3007491" y="647034"/>
                  <a:pt x="3014692" y="627960"/>
                </a:cubicBezTo>
                <a:cubicBezTo>
                  <a:pt x="3019733" y="615364"/>
                  <a:pt x="3024414" y="603128"/>
                  <a:pt x="3018653" y="589092"/>
                </a:cubicBezTo>
                <a:cubicBezTo>
                  <a:pt x="3016853" y="584054"/>
                  <a:pt x="3017933" y="577576"/>
                  <a:pt x="3019013" y="571818"/>
                </a:cubicBezTo>
                <a:cubicBezTo>
                  <a:pt x="3021173" y="561741"/>
                  <a:pt x="3029815" y="559582"/>
                  <a:pt x="3037736" y="566779"/>
                </a:cubicBezTo>
                <a:cubicBezTo>
                  <a:pt x="3042417" y="571458"/>
                  <a:pt x="3047458" y="575777"/>
                  <a:pt x="3053219" y="579015"/>
                </a:cubicBezTo>
                <a:cubicBezTo>
                  <a:pt x="3051779" y="567499"/>
                  <a:pt x="3044217" y="560661"/>
                  <a:pt x="3033776" y="557782"/>
                </a:cubicBezTo>
                <a:cubicBezTo>
                  <a:pt x="3028375" y="556343"/>
                  <a:pt x="3022614" y="556343"/>
                  <a:pt x="3016853" y="556703"/>
                </a:cubicBezTo>
                <a:cubicBezTo>
                  <a:pt x="2999570" y="557782"/>
                  <a:pt x="2992008" y="554543"/>
                  <a:pt x="2989488" y="537989"/>
                </a:cubicBezTo>
                <a:cubicBezTo>
                  <a:pt x="2987328" y="522873"/>
                  <a:pt x="2982287" y="509558"/>
                  <a:pt x="2973285" y="497682"/>
                </a:cubicBezTo>
                <a:cubicBezTo>
                  <a:pt x="2965004" y="486885"/>
                  <a:pt x="2967164" y="477528"/>
                  <a:pt x="2978326" y="468171"/>
                </a:cubicBezTo>
                <a:cubicBezTo>
                  <a:pt x="2986608" y="478967"/>
                  <a:pt x="2995969" y="488324"/>
                  <a:pt x="3010012" y="489404"/>
                </a:cubicBezTo>
                <a:cubicBezTo>
                  <a:pt x="3010732" y="488324"/>
                  <a:pt x="3011092" y="487605"/>
                  <a:pt x="3011812" y="486525"/>
                </a:cubicBezTo>
                <a:cubicBezTo>
                  <a:pt x="3007131" y="484006"/>
                  <a:pt x="3002810" y="481487"/>
                  <a:pt x="2998850" y="478608"/>
                </a:cubicBezTo>
                <a:cubicBezTo>
                  <a:pt x="2996689" y="476808"/>
                  <a:pt x="2994529" y="473569"/>
                  <a:pt x="2994169" y="470690"/>
                </a:cubicBezTo>
                <a:cubicBezTo>
                  <a:pt x="2994169" y="469610"/>
                  <a:pt x="2998490" y="467811"/>
                  <a:pt x="3000290" y="466012"/>
                </a:cubicBezTo>
                <a:cubicBezTo>
                  <a:pt x="3003530" y="462773"/>
                  <a:pt x="3008571" y="459894"/>
                  <a:pt x="3009291" y="455935"/>
                </a:cubicBezTo>
                <a:cubicBezTo>
                  <a:pt x="3011092" y="446938"/>
                  <a:pt x="3016133" y="444778"/>
                  <a:pt x="3023334" y="447298"/>
                </a:cubicBezTo>
                <a:cubicBezTo>
                  <a:pt x="3037736" y="452336"/>
                  <a:pt x="3052499" y="457374"/>
                  <a:pt x="3066901" y="463492"/>
                </a:cubicBezTo>
                <a:cubicBezTo>
                  <a:pt x="3070502" y="465292"/>
                  <a:pt x="3074102" y="471770"/>
                  <a:pt x="3074102" y="476448"/>
                </a:cubicBezTo>
                <a:cubicBezTo>
                  <a:pt x="3074102" y="492643"/>
                  <a:pt x="3087065" y="499481"/>
                  <a:pt x="3097146" y="508118"/>
                </a:cubicBezTo>
                <a:cubicBezTo>
                  <a:pt x="3089225" y="486165"/>
                  <a:pt x="3082744" y="463852"/>
                  <a:pt x="3060780" y="450177"/>
                </a:cubicBezTo>
                <a:cubicBezTo>
                  <a:pt x="3051058" y="444419"/>
                  <a:pt x="3041337" y="437941"/>
                  <a:pt x="3033776" y="430023"/>
                </a:cubicBezTo>
                <a:cubicBezTo>
                  <a:pt x="3028015" y="423905"/>
                  <a:pt x="3025494" y="414908"/>
                  <a:pt x="3023334" y="406991"/>
                </a:cubicBezTo>
                <a:cubicBezTo>
                  <a:pt x="3022614" y="404831"/>
                  <a:pt x="3026574" y="399073"/>
                  <a:pt x="3029455" y="397993"/>
                </a:cubicBezTo>
                <a:cubicBezTo>
                  <a:pt x="3043137" y="393675"/>
                  <a:pt x="3057540" y="390796"/>
                  <a:pt x="3071222" y="386837"/>
                </a:cubicBezTo>
                <a:cubicBezTo>
                  <a:pt x="3075183" y="385757"/>
                  <a:pt x="3079143" y="383958"/>
                  <a:pt x="3082744" y="382158"/>
                </a:cubicBezTo>
                <a:cubicBezTo>
                  <a:pt x="3080944" y="378560"/>
                  <a:pt x="3079863" y="374241"/>
                  <a:pt x="3076983" y="371362"/>
                </a:cubicBezTo>
                <a:cubicBezTo>
                  <a:pt x="3062940" y="358766"/>
                  <a:pt x="3060420" y="342211"/>
                  <a:pt x="3071942" y="327456"/>
                </a:cubicBezTo>
                <a:cubicBezTo>
                  <a:pt x="3082024" y="314860"/>
                  <a:pt x="3093546" y="302984"/>
                  <a:pt x="3104347" y="291108"/>
                </a:cubicBezTo>
                <a:cubicBezTo>
                  <a:pt x="3105788" y="289308"/>
                  <a:pt x="3107228" y="287149"/>
                  <a:pt x="3108308" y="284990"/>
                </a:cubicBezTo>
                <a:cubicBezTo>
                  <a:pt x="3112269" y="274913"/>
                  <a:pt x="3119110" y="272034"/>
                  <a:pt x="3129912" y="274193"/>
                </a:cubicBezTo>
                <a:cubicBezTo>
                  <a:pt x="3134953" y="275273"/>
                  <a:pt x="3142154" y="274553"/>
                  <a:pt x="3146115" y="271674"/>
                </a:cubicBezTo>
                <a:cubicBezTo>
                  <a:pt x="3155836" y="264476"/>
                  <a:pt x="3170239" y="261957"/>
                  <a:pt x="3173119" y="247202"/>
                </a:cubicBezTo>
                <a:cubicBezTo>
                  <a:pt x="3174199" y="243243"/>
                  <a:pt x="3174199" y="238924"/>
                  <a:pt x="3172759" y="234966"/>
                </a:cubicBezTo>
                <a:cubicBezTo>
                  <a:pt x="3170959" y="229927"/>
                  <a:pt x="3166278" y="225609"/>
                  <a:pt x="3164838" y="220210"/>
                </a:cubicBezTo>
                <a:cubicBezTo>
                  <a:pt x="3159437" y="202576"/>
                  <a:pt x="3163397" y="195018"/>
                  <a:pt x="3184641" y="179903"/>
                </a:cubicBezTo>
                <a:close/>
                <a:moveTo>
                  <a:pt x="2594902" y="175142"/>
                </a:moveTo>
                <a:cubicBezTo>
                  <a:pt x="2596304" y="175495"/>
                  <a:pt x="2597706" y="176200"/>
                  <a:pt x="2599108" y="176553"/>
                </a:cubicBezTo>
                <a:cubicBezTo>
                  <a:pt x="2599459" y="180787"/>
                  <a:pt x="2601562" y="185726"/>
                  <a:pt x="2599809" y="188548"/>
                </a:cubicBezTo>
                <a:cubicBezTo>
                  <a:pt x="2596304" y="195251"/>
                  <a:pt x="2591748" y="202306"/>
                  <a:pt x="2585789" y="206539"/>
                </a:cubicBezTo>
                <a:cubicBezTo>
                  <a:pt x="2581233" y="209714"/>
                  <a:pt x="2574924" y="200189"/>
                  <a:pt x="2578780" y="193134"/>
                </a:cubicBezTo>
                <a:cubicBezTo>
                  <a:pt x="2582635" y="186431"/>
                  <a:pt x="2589294" y="181139"/>
                  <a:pt x="2594902" y="175142"/>
                </a:cubicBezTo>
                <a:close/>
                <a:moveTo>
                  <a:pt x="2690812" y="156091"/>
                </a:moveTo>
                <a:cubicBezTo>
                  <a:pt x="2694174" y="159001"/>
                  <a:pt x="2697536" y="162276"/>
                  <a:pt x="2703139" y="167005"/>
                </a:cubicBezTo>
                <a:cubicBezTo>
                  <a:pt x="2699030" y="169551"/>
                  <a:pt x="2695668" y="173189"/>
                  <a:pt x="2694174" y="172462"/>
                </a:cubicBezTo>
                <a:cubicBezTo>
                  <a:pt x="2690439" y="171007"/>
                  <a:pt x="2686330" y="167732"/>
                  <a:pt x="2685209" y="164822"/>
                </a:cubicBezTo>
                <a:cubicBezTo>
                  <a:pt x="2684462" y="162639"/>
                  <a:pt x="2688945" y="159001"/>
                  <a:pt x="2690812" y="156091"/>
                </a:cubicBezTo>
                <a:close/>
                <a:moveTo>
                  <a:pt x="1201560" y="153155"/>
                </a:moveTo>
                <a:cubicBezTo>
                  <a:pt x="1207910" y="154251"/>
                  <a:pt x="1214260" y="165940"/>
                  <a:pt x="1216377" y="174341"/>
                </a:cubicBezTo>
                <a:cubicBezTo>
                  <a:pt x="1218846" y="183473"/>
                  <a:pt x="1208968" y="192239"/>
                  <a:pt x="1200854" y="191508"/>
                </a:cubicBezTo>
                <a:cubicBezTo>
                  <a:pt x="1187449" y="190413"/>
                  <a:pt x="1190624" y="180185"/>
                  <a:pt x="1189566" y="173245"/>
                </a:cubicBezTo>
                <a:cubicBezTo>
                  <a:pt x="1190271" y="163018"/>
                  <a:pt x="1192035" y="151329"/>
                  <a:pt x="1201560" y="153155"/>
                </a:cubicBezTo>
                <a:close/>
                <a:moveTo>
                  <a:pt x="955302" y="139541"/>
                </a:moveTo>
                <a:cubicBezTo>
                  <a:pt x="961782" y="137041"/>
                  <a:pt x="971502" y="142042"/>
                  <a:pt x="979062" y="144185"/>
                </a:cubicBezTo>
                <a:cubicBezTo>
                  <a:pt x="980502" y="144542"/>
                  <a:pt x="982302" y="148828"/>
                  <a:pt x="981942" y="150971"/>
                </a:cubicBezTo>
                <a:cubicBezTo>
                  <a:pt x="979782" y="162044"/>
                  <a:pt x="953142" y="184547"/>
                  <a:pt x="939463" y="185976"/>
                </a:cubicBezTo>
                <a:lnTo>
                  <a:pt x="939463" y="171331"/>
                </a:lnTo>
                <a:cubicBezTo>
                  <a:pt x="930463" y="177403"/>
                  <a:pt x="923263" y="182761"/>
                  <a:pt x="915343" y="187405"/>
                </a:cubicBezTo>
                <a:cubicBezTo>
                  <a:pt x="904183" y="193834"/>
                  <a:pt x="893744" y="191334"/>
                  <a:pt x="887264" y="180618"/>
                </a:cubicBezTo>
                <a:cubicBezTo>
                  <a:pt x="885824" y="178475"/>
                  <a:pt x="887264" y="172760"/>
                  <a:pt x="889064" y="171688"/>
                </a:cubicBezTo>
                <a:cubicBezTo>
                  <a:pt x="910663" y="160616"/>
                  <a:pt x="932623" y="148828"/>
                  <a:pt x="955302" y="139541"/>
                </a:cubicBezTo>
                <a:close/>
                <a:moveTo>
                  <a:pt x="1034438" y="137748"/>
                </a:moveTo>
                <a:cubicBezTo>
                  <a:pt x="1042132" y="138453"/>
                  <a:pt x="1049458" y="140923"/>
                  <a:pt x="1060083" y="143745"/>
                </a:cubicBezTo>
                <a:cubicBezTo>
                  <a:pt x="1053488" y="152212"/>
                  <a:pt x="1049825" y="158914"/>
                  <a:pt x="1043963" y="162795"/>
                </a:cubicBezTo>
                <a:cubicBezTo>
                  <a:pt x="1039201" y="165264"/>
                  <a:pt x="1031508" y="164912"/>
                  <a:pt x="1025646" y="163500"/>
                </a:cubicBezTo>
                <a:cubicBezTo>
                  <a:pt x="1024181" y="163148"/>
                  <a:pt x="1022349" y="155739"/>
                  <a:pt x="1023082" y="151506"/>
                </a:cubicBezTo>
                <a:cubicBezTo>
                  <a:pt x="1024181" y="145156"/>
                  <a:pt x="1024913" y="137042"/>
                  <a:pt x="1034438" y="137748"/>
                </a:cubicBezTo>
                <a:close/>
                <a:moveTo>
                  <a:pt x="2710228" y="124341"/>
                </a:moveTo>
                <a:cubicBezTo>
                  <a:pt x="2712426" y="126199"/>
                  <a:pt x="2715724" y="127685"/>
                  <a:pt x="2716823" y="129914"/>
                </a:cubicBezTo>
                <a:cubicBezTo>
                  <a:pt x="2719021" y="137345"/>
                  <a:pt x="2715724" y="141060"/>
                  <a:pt x="2705099" y="141432"/>
                </a:cubicBezTo>
                <a:cubicBezTo>
                  <a:pt x="2706931" y="134744"/>
                  <a:pt x="2708396" y="129543"/>
                  <a:pt x="2710228" y="124341"/>
                </a:cubicBezTo>
                <a:close/>
                <a:moveTo>
                  <a:pt x="3123278" y="120403"/>
                </a:moveTo>
                <a:cubicBezTo>
                  <a:pt x="3132030" y="123676"/>
                  <a:pt x="3141148" y="127312"/>
                  <a:pt x="3149536" y="131675"/>
                </a:cubicBezTo>
                <a:cubicBezTo>
                  <a:pt x="3160477" y="137493"/>
                  <a:pt x="3161936" y="146220"/>
                  <a:pt x="3153548" y="155310"/>
                </a:cubicBezTo>
                <a:cubicBezTo>
                  <a:pt x="3146983" y="162583"/>
                  <a:pt x="3139689" y="169492"/>
                  <a:pt x="3132030" y="175310"/>
                </a:cubicBezTo>
                <a:cubicBezTo>
                  <a:pt x="3124372" y="181128"/>
                  <a:pt x="3117807" y="179309"/>
                  <a:pt x="3115254" y="169492"/>
                </a:cubicBezTo>
                <a:cubicBezTo>
                  <a:pt x="3112702" y="157129"/>
                  <a:pt x="3110513" y="144402"/>
                  <a:pt x="3109055" y="136766"/>
                </a:cubicBezTo>
                <a:cubicBezTo>
                  <a:pt x="3108325" y="119676"/>
                  <a:pt x="3112337" y="116403"/>
                  <a:pt x="3123278" y="120403"/>
                </a:cubicBezTo>
                <a:close/>
                <a:moveTo>
                  <a:pt x="3624818" y="112093"/>
                </a:moveTo>
                <a:cubicBezTo>
                  <a:pt x="3631317" y="111368"/>
                  <a:pt x="3639621" y="113906"/>
                  <a:pt x="3644315" y="118258"/>
                </a:cubicBezTo>
                <a:cubicBezTo>
                  <a:pt x="3648286" y="122247"/>
                  <a:pt x="3654063" y="130225"/>
                  <a:pt x="3646120" y="137477"/>
                </a:cubicBezTo>
                <a:cubicBezTo>
                  <a:pt x="3635288" y="146905"/>
                  <a:pt x="3625179" y="157059"/>
                  <a:pt x="3614708" y="166487"/>
                </a:cubicBezTo>
                <a:cubicBezTo>
                  <a:pt x="3600627" y="178454"/>
                  <a:pt x="3587990" y="179542"/>
                  <a:pt x="3575353" y="166124"/>
                </a:cubicBezTo>
                <a:cubicBezTo>
                  <a:pt x="3567049" y="157784"/>
                  <a:pt x="3561272" y="145455"/>
                  <a:pt x="3556218" y="134213"/>
                </a:cubicBezTo>
                <a:cubicBezTo>
                  <a:pt x="3554412" y="130225"/>
                  <a:pt x="3556579" y="122247"/>
                  <a:pt x="3560189" y="118983"/>
                </a:cubicBezTo>
                <a:cubicBezTo>
                  <a:pt x="3562355" y="116445"/>
                  <a:pt x="3569577" y="118258"/>
                  <a:pt x="3574631" y="119708"/>
                </a:cubicBezTo>
                <a:cubicBezTo>
                  <a:pt x="3578603" y="120434"/>
                  <a:pt x="3582574" y="122609"/>
                  <a:pt x="3586185" y="124785"/>
                </a:cubicBezTo>
                <a:cubicBezTo>
                  <a:pt x="3595211" y="108467"/>
                  <a:pt x="3599544" y="108467"/>
                  <a:pt x="3610737" y="122609"/>
                </a:cubicBezTo>
                <a:cubicBezTo>
                  <a:pt x="3613264" y="125873"/>
                  <a:pt x="3616153" y="129137"/>
                  <a:pt x="3620846" y="135301"/>
                </a:cubicBezTo>
                <a:cubicBezTo>
                  <a:pt x="3620485" y="130225"/>
                  <a:pt x="3620485" y="128411"/>
                  <a:pt x="3620124" y="126961"/>
                </a:cubicBezTo>
                <a:cubicBezTo>
                  <a:pt x="3618680" y="121159"/>
                  <a:pt x="3616153" y="113181"/>
                  <a:pt x="3624818" y="112093"/>
                </a:cubicBezTo>
                <a:close/>
                <a:moveTo>
                  <a:pt x="3699886" y="110054"/>
                </a:moveTo>
                <a:cubicBezTo>
                  <a:pt x="3703854" y="111105"/>
                  <a:pt x="3707823" y="111105"/>
                  <a:pt x="3710709" y="112856"/>
                </a:cubicBezTo>
                <a:cubicBezTo>
                  <a:pt x="3713596" y="114957"/>
                  <a:pt x="3717564" y="118459"/>
                  <a:pt x="3717564" y="121260"/>
                </a:cubicBezTo>
                <a:cubicBezTo>
                  <a:pt x="3717204" y="124062"/>
                  <a:pt x="3713235" y="128264"/>
                  <a:pt x="3709988" y="129315"/>
                </a:cubicBezTo>
                <a:cubicBezTo>
                  <a:pt x="3698803" y="133517"/>
                  <a:pt x="3688340" y="130015"/>
                  <a:pt x="3679321" y="122661"/>
                </a:cubicBezTo>
                <a:cubicBezTo>
                  <a:pt x="3678238" y="121961"/>
                  <a:pt x="3679321" y="115307"/>
                  <a:pt x="3681125" y="114607"/>
                </a:cubicBezTo>
                <a:cubicBezTo>
                  <a:pt x="3686897" y="112505"/>
                  <a:pt x="3693752" y="111455"/>
                  <a:pt x="3699886" y="110054"/>
                </a:cubicBezTo>
                <a:close/>
                <a:moveTo>
                  <a:pt x="1065547" y="109721"/>
                </a:moveTo>
                <a:cubicBezTo>
                  <a:pt x="1070237" y="109075"/>
                  <a:pt x="1074651" y="110091"/>
                  <a:pt x="1078513" y="114890"/>
                </a:cubicBezTo>
                <a:cubicBezTo>
                  <a:pt x="1080720" y="117474"/>
                  <a:pt x="1078513" y="127073"/>
                  <a:pt x="1075203" y="130765"/>
                </a:cubicBezTo>
                <a:cubicBezTo>
                  <a:pt x="1070421" y="136672"/>
                  <a:pt x="1059385" y="129288"/>
                  <a:pt x="1050925" y="114521"/>
                </a:cubicBezTo>
                <a:cubicBezTo>
                  <a:pt x="1055891" y="112675"/>
                  <a:pt x="1060857" y="110367"/>
                  <a:pt x="1065547" y="109721"/>
                </a:cubicBezTo>
                <a:close/>
                <a:moveTo>
                  <a:pt x="1148176" y="103704"/>
                </a:moveTo>
                <a:cubicBezTo>
                  <a:pt x="1164958" y="109503"/>
                  <a:pt x="1178092" y="119652"/>
                  <a:pt x="1182835" y="136324"/>
                </a:cubicBezTo>
                <a:cubicBezTo>
                  <a:pt x="1188672" y="158071"/>
                  <a:pt x="1174079" y="170031"/>
                  <a:pt x="1159850" y="182717"/>
                </a:cubicBezTo>
                <a:cubicBezTo>
                  <a:pt x="1150000" y="168581"/>
                  <a:pt x="1140879" y="155533"/>
                  <a:pt x="1130299" y="141036"/>
                </a:cubicBezTo>
                <a:cubicBezTo>
                  <a:pt x="1152189" y="136324"/>
                  <a:pt x="1141609" y="117115"/>
                  <a:pt x="1148176" y="103704"/>
                </a:cubicBezTo>
                <a:close/>
                <a:moveTo>
                  <a:pt x="3048952" y="99415"/>
                </a:moveTo>
                <a:cubicBezTo>
                  <a:pt x="3049676" y="99415"/>
                  <a:pt x="3050037" y="100133"/>
                  <a:pt x="3050399" y="99774"/>
                </a:cubicBezTo>
                <a:cubicBezTo>
                  <a:pt x="3082599" y="92592"/>
                  <a:pt x="3078258" y="123832"/>
                  <a:pt x="3089835" y="138195"/>
                </a:cubicBezTo>
                <a:cubicBezTo>
                  <a:pt x="3095262" y="144658"/>
                  <a:pt x="3088026" y="152558"/>
                  <a:pt x="3080067" y="151481"/>
                </a:cubicBezTo>
                <a:cubicBezTo>
                  <a:pt x="3062339" y="148249"/>
                  <a:pt x="3044610" y="143581"/>
                  <a:pt x="3027606" y="137477"/>
                </a:cubicBezTo>
                <a:cubicBezTo>
                  <a:pt x="3022902" y="135681"/>
                  <a:pt x="3021093" y="126345"/>
                  <a:pt x="3017837" y="120959"/>
                </a:cubicBezTo>
                <a:cubicBezTo>
                  <a:pt x="3020732" y="103005"/>
                  <a:pt x="3033033" y="94388"/>
                  <a:pt x="3048952" y="99415"/>
                </a:cubicBezTo>
                <a:close/>
                <a:moveTo>
                  <a:pt x="2994499" y="56323"/>
                </a:moveTo>
                <a:cubicBezTo>
                  <a:pt x="2998409" y="55822"/>
                  <a:pt x="3002496" y="57099"/>
                  <a:pt x="3006228" y="61294"/>
                </a:cubicBezTo>
                <a:cubicBezTo>
                  <a:pt x="3012270" y="67861"/>
                  <a:pt x="3018312" y="74428"/>
                  <a:pt x="3023287" y="81725"/>
                </a:cubicBezTo>
                <a:cubicBezTo>
                  <a:pt x="3025420" y="84279"/>
                  <a:pt x="3025420" y="89751"/>
                  <a:pt x="3024709" y="93400"/>
                </a:cubicBezTo>
                <a:cubicBezTo>
                  <a:pt x="3022221" y="101061"/>
                  <a:pt x="3001607" y="111276"/>
                  <a:pt x="2993788" y="108358"/>
                </a:cubicBezTo>
                <a:cubicBezTo>
                  <a:pt x="2982771" y="104709"/>
                  <a:pt x="2978506" y="95953"/>
                  <a:pt x="2979216" y="84279"/>
                </a:cubicBezTo>
                <a:cubicBezTo>
                  <a:pt x="2979216" y="83184"/>
                  <a:pt x="2979216" y="81725"/>
                  <a:pt x="2979216" y="80266"/>
                </a:cubicBezTo>
                <a:cubicBezTo>
                  <a:pt x="2978861" y="80266"/>
                  <a:pt x="2978506" y="80266"/>
                  <a:pt x="2978150" y="80266"/>
                </a:cubicBezTo>
                <a:cubicBezTo>
                  <a:pt x="2979927" y="74063"/>
                  <a:pt x="2979927" y="66037"/>
                  <a:pt x="2983837" y="62024"/>
                </a:cubicBezTo>
                <a:cubicBezTo>
                  <a:pt x="2986858" y="59105"/>
                  <a:pt x="2990590" y="56825"/>
                  <a:pt x="2994499" y="56323"/>
                </a:cubicBezTo>
                <a:close/>
                <a:moveTo>
                  <a:pt x="1305627" y="51164"/>
                </a:moveTo>
                <a:cubicBezTo>
                  <a:pt x="1307071" y="49728"/>
                  <a:pt x="1314294" y="50446"/>
                  <a:pt x="1315016" y="52240"/>
                </a:cubicBezTo>
                <a:cubicBezTo>
                  <a:pt x="1317544" y="56546"/>
                  <a:pt x="1318266" y="62288"/>
                  <a:pt x="1318988" y="67312"/>
                </a:cubicBezTo>
                <a:cubicBezTo>
                  <a:pt x="1321516" y="80230"/>
                  <a:pt x="1324043" y="93507"/>
                  <a:pt x="1325849" y="106426"/>
                </a:cubicBezTo>
                <a:cubicBezTo>
                  <a:pt x="1326932" y="112885"/>
                  <a:pt x="1326571" y="119344"/>
                  <a:pt x="1326932" y="125803"/>
                </a:cubicBezTo>
                <a:cubicBezTo>
                  <a:pt x="1327293" y="134416"/>
                  <a:pt x="1328377" y="143028"/>
                  <a:pt x="1328016" y="151640"/>
                </a:cubicBezTo>
                <a:cubicBezTo>
                  <a:pt x="1327293" y="156664"/>
                  <a:pt x="1325849" y="163123"/>
                  <a:pt x="1322238" y="165276"/>
                </a:cubicBezTo>
                <a:cubicBezTo>
                  <a:pt x="1314294" y="170659"/>
                  <a:pt x="1304544" y="173530"/>
                  <a:pt x="1295877" y="177118"/>
                </a:cubicBezTo>
                <a:cubicBezTo>
                  <a:pt x="1294072" y="177836"/>
                  <a:pt x="1291905" y="178195"/>
                  <a:pt x="1291183" y="179271"/>
                </a:cubicBezTo>
                <a:cubicBezTo>
                  <a:pt x="1284322" y="193984"/>
                  <a:pt x="1270600" y="195419"/>
                  <a:pt x="1256516" y="195061"/>
                </a:cubicBezTo>
                <a:cubicBezTo>
                  <a:pt x="1252905" y="195061"/>
                  <a:pt x="1246767" y="193266"/>
                  <a:pt x="1246405" y="191831"/>
                </a:cubicBezTo>
                <a:cubicBezTo>
                  <a:pt x="1245322" y="182142"/>
                  <a:pt x="1244600" y="172453"/>
                  <a:pt x="1245322" y="162764"/>
                </a:cubicBezTo>
                <a:cubicBezTo>
                  <a:pt x="1246044" y="153793"/>
                  <a:pt x="1253628" y="154152"/>
                  <a:pt x="1260127" y="154152"/>
                </a:cubicBezTo>
                <a:cubicBezTo>
                  <a:pt x="1262294" y="154152"/>
                  <a:pt x="1264461" y="152717"/>
                  <a:pt x="1264461" y="152717"/>
                </a:cubicBezTo>
                <a:cubicBezTo>
                  <a:pt x="1259044" y="144104"/>
                  <a:pt x="1248933" y="135133"/>
                  <a:pt x="1250016" y="127956"/>
                </a:cubicBezTo>
                <a:cubicBezTo>
                  <a:pt x="1251100" y="118268"/>
                  <a:pt x="1248572" y="98890"/>
                  <a:pt x="1271683" y="105708"/>
                </a:cubicBezTo>
                <a:cubicBezTo>
                  <a:pt x="1270238" y="100684"/>
                  <a:pt x="1268433" y="98172"/>
                  <a:pt x="1268433" y="95660"/>
                </a:cubicBezTo>
                <a:cubicBezTo>
                  <a:pt x="1269155" y="91713"/>
                  <a:pt x="1269155" y="85613"/>
                  <a:pt x="1271322" y="84536"/>
                </a:cubicBezTo>
                <a:cubicBezTo>
                  <a:pt x="1286849" y="77359"/>
                  <a:pt x="1294433" y="62288"/>
                  <a:pt x="1305627" y="51164"/>
                </a:cubicBezTo>
                <a:close/>
                <a:moveTo>
                  <a:pt x="1865257" y="42936"/>
                </a:moveTo>
                <a:cubicBezTo>
                  <a:pt x="1881802" y="46896"/>
                  <a:pt x="1897988" y="51575"/>
                  <a:pt x="1914533" y="56975"/>
                </a:cubicBezTo>
                <a:cubicBezTo>
                  <a:pt x="1917411" y="57695"/>
                  <a:pt x="1919209" y="63455"/>
                  <a:pt x="1921367" y="66694"/>
                </a:cubicBezTo>
                <a:cubicBezTo>
                  <a:pt x="1918130" y="68134"/>
                  <a:pt x="1914893" y="70654"/>
                  <a:pt x="1911296" y="70654"/>
                </a:cubicBezTo>
                <a:cubicBezTo>
                  <a:pt x="1898347" y="70654"/>
                  <a:pt x="1885399" y="69574"/>
                  <a:pt x="1872091" y="69934"/>
                </a:cubicBezTo>
                <a:cubicBezTo>
                  <a:pt x="1865257" y="70294"/>
                  <a:pt x="1858063" y="73174"/>
                  <a:pt x="1851229" y="74614"/>
                </a:cubicBezTo>
                <a:cubicBezTo>
                  <a:pt x="1851229" y="76054"/>
                  <a:pt x="1851589" y="77494"/>
                  <a:pt x="1851948" y="78574"/>
                </a:cubicBezTo>
                <a:cubicBezTo>
                  <a:pt x="1854466" y="78574"/>
                  <a:pt x="1856984" y="79294"/>
                  <a:pt x="1859502" y="79294"/>
                </a:cubicBezTo>
                <a:cubicBezTo>
                  <a:pt x="1881083" y="79294"/>
                  <a:pt x="1903383" y="79294"/>
                  <a:pt x="1925324" y="79294"/>
                </a:cubicBezTo>
                <a:cubicBezTo>
                  <a:pt x="1931079" y="79294"/>
                  <a:pt x="1935035" y="80733"/>
                  <a:pt x="1935754" y="88293"/>
                </a:cubicBezTo>
                <a:cubicBezTo>
                  <a:pt x="1936114" y="90813"/>
                  <a:pt x="1941509" y="94053"/>
                  <a:pt x="1944747" y="94773"/>
                </a:cubicBezTo>
                <a:cubicBezTo>
                  <a:pt x="1960213" y="96932"/>
                  <a:pt x="1956616" y="109172"/>
                  <a:pt x="1958055" y="118531"/>
                </a:cubicBezTo>
                <a:cubicBezTo>
                  <a:pt x="1959853" y="128970"/>
                  <a:pt x="1950861" y="127171"/>
                  <a:pt x="1944747" y="127531"/>
                </a:cubicBezTo>
                <a:cubicBezTo>
                  <a:pt x="1924964" y="128610"/>
                  <a:pt x="1904822" y="129330"/>
                  <a:pt x="1885039" y="131130"/>
                </a:cubicBezTo>
                <a:cubicBezTo>
                  <a:pt x="1875687" y="131850"/>
                  <a:pt x="1867055" y="135810"/>
                  <a:pt x="1858063" y="138330"/>
                </a:cubicBezTo>
                <a:cubicBezTo>
                  <a:pt x="1858063" y="139770"/>
                  <a:pt x="1858423" y="141570"/>
                  <a:pt x="1858782" y="143010"/>
                </a:cubicBezTo>
                <a:cubicBezTo>
                  <a:pt x="1863099" y="142290"/>
                  <a:pt x="1867415" y="141570"/>
                  <a:pt x="1871731" y="141210"/>
                </a:cubicBezTo>
                <a:cubicBezTo>
                  <a:pt x="1881442" y="139770"/>
                  <a:pt x="1891154" y="137610"/>
                  <a:pt x="1900506" y="137970"/>
                </a:cubicBezTo>
                <a:cubicBezTo>
                  <a:pt x="1914173" y="137970"/>
                  <a:pt x="1916332" y="141570"/>
                  <a:pt x="1914893" y="158849"/>
                </a:cubicBezTo>
                <a:cubicBezTo>
                  <a:pt x="1924245" y="155969"/>
                  <a:pt x="1932158" y="153089"/>
                  <a:pt x="1940071" y="150929"/>
                </a:cubicBezTo>
                <a:cubicBezTo>
                  <a:pt x="1944747" y="149849"/>
                  <a:pt x="1949422" y="150209"/>
                  <a:pt x="1953739" y="149849"/>
                </a:cubicBezTo>
                <a:cubicBezTo>
                  <a:pt x="1952660" y="154169"/>
                  <a:pt x="1952660" y="159209"/>
                  <a:pt x="1950142" y="163168"/>
                </a:cubicBezTo>
                <a:cubicBezTo>
                  <a:pt x="1945106" y="171808"/>
                  <a:pt x="1938632" y="179727"/>
                  <a:pt x="1930719" y="190167"/>
                </a:cubicBezTo>
                <a:cubicBezTo>
                  <a:pt x="1951940" y="180807"/>
                  <a:pt x="1970644" y="172888"/>
                  <a:pt x="1988628" y="163168"/>
                </a:cubicBezTo>
                <a:cubicBezTo>
                  <a:pt x="2007331" y="153449"/>
                  <a:pt x="2027833" y="161368"/>
                  <a:pt x="2032869" y="182607"/>
                </a:cubicBezTo>
                <a:cubicBezTo>
                  <a:pt x="2033228" y="184767"/>
                  <a:pt x="2031790" y="188727"/>
                  <a:pt x="2029991" y="189807"/>
                </a:cubicBezTo>
                <a:cubicBezTo>
                  <a:pt x="2017762" y="197006"/>
                  <a:pt x="2010568" y="212485"/>
                  <a:pt x="1994023" y="213925"/>
                </a:cubicBezTo>
                <a:cubicBezTo>
                  <a:pt x="1993304" y="213925"/>
                  <a:pt x="1991865" y="214285"/>
                  <a:pt x="1991865" y="214645"/>
                </a:cubicBezTo>
                <a:cubicBezTo>
                  <a:pt x="1989347" y="230844"/>
                  <a:pt x="1975679" y="227964"/>
                  <a:pt x="1965248" y="231204"/>
                </a:cubicBezTo>
                <a:cubicBezTo>
                  <a:pt x="1963450" y="231564"/>
                  <a:pt x="1962371" y="233724"/>
                  <a:pt x="1959134" y="237324"/>
                </a:cubicBezTo>
                <a:cubicBezTo>
                  <a:pt x="1966687" y="238044"/>
                  <a:pt x="1972442" y="238764"/>
                  <a:pt x="1979995" y="239484"/>
                </a:cubicBezTo>
                <a:cubicBezTo>
                  <a:pt x="1978197" y="244163"/>
                  <a:pt x="1977118" y="247763"/>
                  <a:pt x="1976039" y="251363"/>
                </a:cubicBezTo>
                <a:cubicBezTo>
                  <a:pt x="1969565" y="267202"/>
                  <a:pt x="1963090" y="283041"/>
                  <a:pt x="1956616" y="298880"/>
                </a:cubicBezTo>
                <a:cubicBezTo>
                  <a:pt x="1953739" y="304999"/>
                  <a:pt x="1950142" y="310759"/>
                  <a:pt x="1946545" y="316159"/>
                </a:cubicBezTo>
                <a:cubicBezTo>
                  <a:pt x="1939711" y="325878"/>
                  <a:pt x="1941869" y="334878"/>
                  <a:pt x="1947624" y="343517"/>
                </a:cubicBezTo>
                <a:cubicBezTo>
                  <a:pt x="1961652" y="365476"/>
                  <a:pt x="1961652" y="365476"/>
                  <a:pt x="1937193" y="368715"/>
                </a:cubicBezTo>
                <a:cubicBezTo>
                  <a:pt x="1922806" y="370515"/>
                  <a:pt x="1920288" y="376635"/>
                  <a:pt x="1928561" y="388154"/>
                </a:cubicBezTo>
                <a:cubicBezTo>
                  <a:pt x="1932158" y="393554"/>
                  <a:pt x="1934675" y="400033"/>
                  <a:pt x="1936833" y="405793"/>
                </a:cubicBezTo>
                <a:cubicBezTo>
                  <a:pt x="1942229" y="419832"/>
                  <a:pt x="1941509" y="420552"/>
                  <a:pt x="1923885" y="423792"/>
                </a:cubicBezTo>
                <a:cubicBezTo>
                  <a:pt x="1927482" y="432791"/>
                  <a:pt x="1931079" y="441071"/>
                  <a:pt x="1935395" y="451510"/>
                </a:cubicBezTo>
                <a:cubicBezTo>
                  <a:pt x="1928561" y="453310"/>
                  <a:pt x="1921367" y="455470"/>
                  <a:pt x="1911656" y="457990"/>
                </a:cubicBezTo>
                <a:cubicBezTo>
                  <a:pt x="1913094" y="460870"/>
                  <a:pt x="1915253" y="465909"/>
                  <a:pt x="1918490" y="469869"/>
                </a:cubicBezTo>
                <a:cubicBezTo>
                  <a:pt x="1923885" y="477069"/>
                  <a:pt x="1921727" y="481748"/>
                  <a:pt x="1913454" y="482828"/>
                </a:cubicBezTo>
                <a:cubicBezTo>
                  <a:pt x="1904822" y="483908"/>
                  <a:pt x="1895470" y="487868"/>
                  <a:pt x="1888276" y="477069"/>
                </a:cubicBezTo>
                <a:cubicBezTo>
                  <a:pt x="1886838" y="474909"/>
                  <a:pt x="1878205" y="475629"/>
                  <a:pt x="1873170" y="477069"/>
                </a:cubicBezTo>
                <a:cubicBezTo>
                  <a:pt x="1868134" y="478869"/>
                  <a:pt x="1863458" y="482828"/>
                  <a:pt x="1858063" y="486068"/>
                </a:cubicBezTo>
                <a:cubicBezTo>
                  <a:pt x="1859861" y="489668"/>
                  <a:pt x="1860940" y="494708"/>
                  <a:pt x="1863099" y="499387"/>
                </a:cubicBezTo>
                <a:cubicBezTo>
                  <a:pt x="1867055" y="505507"/>
                  <a:pt x="1870652" y="513786"/>
                  <a:pt x="1876407" y="517386"/>
                </a:cubicBezTo>
                <a:cubicBezTo>
                  <a:pt x="1892593" y="527465"/>
                  <a:pt x="1897268" y="542944"/>
                  <a:pt x="1899786" y="559863"/>
                </a:cubicBezTo>
                <a:cubicBezTo>
                  <a:pt x="1900146" y="563463"/>
                  <a:pt x="1898707" y="569943"/>
                  <a:pt x="1896549" y="571023"/>
                </a:cubicBezTo>
                <a:cubicBezTo>
                  <a:pt x="1892952" y="572823"/>
                  <a:pt x="1886478" y="572463"/>
                  <a:pt x="1883241" y="570303"/>
                </a:cubicBezTo>
                <a:cubicBezTo>
                  <a:pt x="1874249" y="564183"/>
                  <a:pt x="1866336" y="556624"/>
                  <a:pt x="1857344" y="549784"/>
                </a:cubicBezTo>
                <a:cubicBezTo>
                  <a:pt x="1850150" y="556264"/>
                  <a:pt x="1860221" y="572823"/>
                  <a:pt x="1844395" y="573543"/>
                </a:cubicBezTo>
                <a:cubicBezTo>
                  <a:pt x="1840439" y="573543"/>
                  <a:pt x="1836842" y="569583"/>
                  <a:pt x="1833245" y="567423"/>
                </a:cubicBezTo>
                <a:cubicBezTo>
                  <a:pt x="1833605" y="565983"/>
                  <a:pt x="1834324" y="564543"/>
                  <a:pt x="1835043" y="563103"/>
                </a:cubicBezTo>
                <a:cubicBezTo>
                  <a:pt x="1831446" y="565983"/>
                  <a:pt x="1828209" y="568503"/>
                  <a:pt x="1822454" y="573543"/>
                </a:cubicBezTo>
                <a:cubicBezTo>
                  <a:pt x="1829648" y="577142"/>
                  <a:pt x="1834684" y="580742"/>
                  <a:pt x="1840079" y="582182"/>
                </a:cubicBezTo>
                <a:cubicBezTo>
                  <a:pt x="1846553" y="583622"/>
                  <a:pt x="1853747" y="583262"/>
                  <a:pt x="1860581" y="584342"/>
                </a:cubicBezTo>
                <a:cubicBezTo>
                  <a:pt x="1866695" y="585782"/>
                  <a:pt x="1872091" y="588662"/>
                  <a:pt x="1877846" y="590821"/>
                </a:cubicBezTo>
                <a:cubicBezTo>
                  <a:pt x="1874608" y="595861"/>
                  <a:pt x="1872450" y="603421"/>
                  <a:pt x="1867415" y="605940"/>
                </a:cubicBezTo>
                <a:cubicBezTo>
                  <a:pt x="1850150" y="615660"/>
                  <a:pt x="1831806" y="625019"/>
                  <a:pt x="1812743" y="631499"/>
                </a:cubicBezTo>
                <a:cubicBezTo>
                  <a:pt x="1801952" y="635459"/>
                  <a:pt x="1789004" y="632939"/>
                  <a:pt x="1777134" y="634739"/>
                </a:cubicBezTo>
                <a:cubicBezTo>
                  <a:pt x="1773178" y="635099"/>
                  <a:pt x="1769221" y="639058"/>
                  <a:pt x="1765984" y="642658"/>
                </a:cubicBezTo>
                <a:cubicBezTo>
                  <a:pt x="1755194" y="654537"/>
                  <a:pt x="1744763" y="667497"/>
                  <a:pt x="1732893" y="678296"/>
                </a:cubicBezTo>
                <a:cubicBezTo>
                  <a:pt x="1723901" y="686935"/>
                  <a:pt x="1713111" y="695215"/>
                  <a:pt x="1699083" y="686215"/>
                </a:cubicBezTo>
                <a:cubicBezTo>
                  <a:pt x="1697645" y="685135"/>
                  <a:pt x="1694767" y="685135"/>
                  <a:pt x="1693328" y="686215"/>
                </a:cubicBezTo>
                <a:cubicBezTo>
                  <a:pt x="1681818" y="693775"/>
                  <a:pt x="1670309" y="700974"/>
                  <a:pt x="1659158" y="709614"/>
                </a:cubicBezTo>
                <a:cubicBezTo>
                  <a:pt x="1654483" y="713574"/>
                  <a:pt x="1651965" y="720053"/>
                  <a:pt x="1648368" y="725453"/>
                </a:cubicBezTo>
                <a:cubicBezTo>
                  <a:pt x="1642253" y="736252"/>
                  <a:pt x="1636139" y="747412"/>
                  <a:pt x="1630384" y="758211"/>
                </a:cubicBezTo>
                <a:cubicBezTo>
                  <a:pt x="1626427" y="765050"/>
                  <a:pt x="1623190" y="771890"/>
                  <a:pt x="1619953" y="778730"/>
                </a:cubicBezTo>
                <a:cubicBezTo>
                  <a:pt x="1612759" y="795289"/>
                  <a:pt x="1605925" y="811488"/>
                  <a:pt x="1596933" y="832006"/>
                </a:cubicBezTo>
                <a:cubicBezTo>
                  <a:pt x="1589020" y="823367"/>
                  <a:pt x="1583625" y="817607"/>
                  <a:pt x="1577870" y="812207"/>
                </a:cubicBezTo>
                <a:cubicBezTo>
                  <a:pt x="1574633" y="809328"/>
                  <a:pt x="1571396" y="806088"/>
                  <a:pt x="1567439" y="805368"/>
                </a:cubicBezTo>
                <a:cubicBezTo>
                  <a:pt x="1550534" y="803208"/>
                  <a:pt x="1537586" y="796728"/>
                  <a:pt x="1534349" y="777650"/>
                </a:cubicBezTo>
                <a:cubicBezTo>
                  <a:pt x="1532910" y="769010"/>
                  <a:pt x="1528953" y="760731"/>
                  <a:pt x="1526795" y="751731"/>
                </a:cubicBezTo>
                <a:cubicBezTo>
                  <a:pt x="1523918" y="739852"/>
                  <a:pt x="1519602" y="726893"/>
                  <a:pt x="1534708" y="715734"/>
                </a:cubicBezTo>
                <a:cubicBezTo>
                  <a:pt x="1509530" y="710694"/>
                  <a:pt x="1519242" y="691975"/>
                  <a:pt x="1517803" y="679376"/>
                </a:cubicBezTo>
                <a:cubicBezTo>
                  <a:pt x="1516364" y="664257"/>
                  <a:pt x="1519961" y="649138"/>
                  <a:pt x="1521040" y="632939"/>
                </a:cubicBezTo>
                <a:cubicBezTo>
                  <a:pt x="1542981" y="635459"/>
                  <a:pt x="1547297" y="619620"/>
                  <a:pt x="1552692" y="604141"/>
                </a:cubicBezTo>
                <a:cubicBezTo>
                  <a:pt x="1553412" y="601981"/>
                  <a:pt x="1554491" y="599461"/>
                  <a:pt x="1555210" y="597301"/>
                </a:cubicBezTo>
                <a:cubicBezTo>
                  <a:pt x="1565641" y="570663"/>
                  <a:pt x="1565281" y="569583"/>
                  <a:pt x="1540823" y="554824"/>
                </a:cubicBezTo>
                <a:cubicBezTo>
                  <a:pt x="1538305" y="553384"/>
                  <a:pt x="1535068" y="551944"/>
                  <a:pt x="1533989" y="549424"/>
                </a:cubicBezTo>
                <a:cubicBezTo>
                  <a:pt x="1532910" y="546184"/>
                  <a:pt x="1531831" y="541865"/>
                  <a:pt x="1533629" y="538985"/>
                </a:cubicBezTo>
                <a:cubicBezTo>
                  <a:pt x="1534349" y="537545"/>
                  <a:pt x="1539744" y="537905"/>
                  <a:pt x="1542981" y="538265"/>
                </a:cubicBezTo>
                <a:cubicBezTo>
                  <a:pt x="1544420" y="538265"/>
                  <a:pt x="1545858" y="539705"/>
                  <a:pt x="1547297" y="540425"/>
                </a:cubicBezTo>
                <a:cubicBezTo>
                  <a:pt x="1552333" y="541865"/>
                  <a:pt x="1557009" y="543664"/>
                  <a:pt x="1561684" y="545104"/>
                </a:cubicBezTo>
                <a:cubicBezTo>
                  <a:pt x="1562404" y="539345"/>
                  <a:pt x="1563483" y="533585"/>
                  <a:pt x="1563483" y="527465"/>
                </a:cubicBezTo>
                <a:cubicBezTo>
                  <a:pt x="1563483" y="523506"/>
                  <a:pt x="1562404" y="519546"/>
                  <a:pt x="1560965" y="515586"/>
                </a:cubicBezTo>
                <a:cubicBezTo>
                  <a:pt x="1557009" y="508027"/>
                  <a:pt x="1552692" y="499747"/>
                  <a:pt x="1541902" y="508387"/>
                </a:cubicBezTo>
                <a:cubicBezTo>
                  <a:pt x="1538305" y="510906"/>
                  <a:pt x="1533270" y="511266"/>
                  <a:pt x="1526795" y="513426"/>
                </a:cubicBezTo>
                <a:cubicBezTo>
                  <a:pt x="1531111" y="500467"/>
                  <a:pt x="1535068" y="489668"/>
                  <a:pt x="1538305" y="479228"/>
                </a:cubicBezTo>
                <a:cubicBezTo>
                  <a:pt x="1545499" y="453670"/>
                  <a:pt x="1541542" y="428112"/>
                  <a:pt x="1538305" y="402913"/>
                </a:cubicBezTo>
                <a:cubicBezTo>
                  <a:pt x="1537226" y="393914"/>
                  <a:pt x="1533270" y="385274"/>
                  <a:pt x="1533629" y="376275"/>
                </a:cubicBezTo>
                <a:cubicBezTo>
                  <a:pt x="1533629" y="361876"/>
                  <a:pt x="1525716" y="354316"/>
                  <a:pt x="1514566" y="349277"/>
                </a:cubicBezTo>
                <a:cubicBezTo>
                  <a:pt x="1496222" y="340637"/>
                  <a:pt x="1477519" y="332718"/>
                  <a:pt x="1456297" y="332358"/>
                </a:cubicBezTo>
                <a:cubicBezTo>
                  <a:pt x="1438313" y="331998"/>
                  <a:pt x="1438313" y="329118"/>
                  <a:pt x="1436875" y="310039"/>
                </a:cubicBezTo>
                <a:cubicBezTo>
                  <a:pt x="1436875" y="303200"/>
                  <a:pt x="1431120" y="296360"/>
                  <a:pt x="1427163" y="287721"/>
                </a:cubicBezTo>
                <a:cubicBezTo>
                  <a:pt x="1442270" y="285561"/>
                  <a:pt x="1456297" y="283401"/>
                  <a:pt x="1470325" y="280881"/>
                </a:cubicBezTo>
                <a:cubicBezTo>
                  <a:pt x="1470685" y="279801"/>
                  <a:pt x="1470685" y="278361"/>
                  <a:pt x="1471044" y="276921"/>
                </a:cubicBezTo>
                <a:cubicBezTo>
                  <a:pt x="1467448" y="275481"/>
                  <a:pt x="1464210" y="272961"/>
                  <a:pt x="1460614" y="272242"/>
                </a:cubicBezTo>
                <a:cubicBezTo>
                  <a:pt x="1450183" y="269722"/>
                  <a:pt x="1434357" y="253163"/>
                  <a:pt x="1432918" y="243083"/>
                </a:cubicBezTo>
                <a:cubicBezTo>
                  <a:pt x="1431839" y="235524"/>
                  <a:pt x="1434357" y="231204"/>
                  <a:pt x="1441191" y="227244"/>
                </a:cubicBezTo>
                <a:cubicBezTo>
                  <a:pt x="1459894" y="216805"/>
                  <a:pt x="1480396" y="213565"/>
                  <a:pt x="1501258" y="212125"/>
                </a:cubicBezTo>
                <a:cubicBezTo>
                  <a:pt x="1519602" y="210685"/>
                  <a:pt x="1533989" y="198086"/>
                  <a:pt x="1539744" y="178647"/>
                </a:cubicBezTo>
                <a:cubicBezTo>
                  <a:pt x="1534708" y="175408"/>
                  <a:pt x="1529673" y="172168"/>
                  <a:pt x="1523558" y="168208"/>
                </a:cubicBezTo>
                <a:cubicBezTo>
                  <a:pt x="1531471" y="155249"/>
                  <a:pt x="1539744" y="143730"/>
                  <a:pt x="1554491" y="138690"/>
                </a:cubicBezTo>
                <a:cubicBezTo>
                  <a:pt x="1562404" y="136170"/>
                  <a:pt x="1571396" y="135450"/>
                  <a:pt x="1579309" y="132570"/>
                </a:cubicBezTo>
                <a:cubicBezTo>
                  <a:pt x="1584344" y="130410"/>
                  <a:pt x="1589020" y="126091"/>
                  <a:pt x="1592977" y="121411"/>
                </a:cubicBezTo>
                <a:cubicBezTo>
                  <a:pt x="1597293" y="116011"/>
                  <a:pt x="1600530" y="109172"/>
                  <a:pt x="1605206" y="101972"/>
                </a:cubicBezTo>
                <a:cubicBezTo>
                  <a:pt x="1615637" y="115651"/>
                  <a:pt x="1622471" y="109172"/>
                  <a:pt x="1629664" y="100532"/>
                </a:cubicBezTo>
                <a:cubicBezTo>
                  <a:pt x="1641174" y="87213"/>
                  <a:pt x="1657360" y="91173"/>
                  <a:pt x="1671747" y="89373"/>
                </a:cubicBezTo>
                <a:cubicBezTo>
                  <a:pt x="1673186" y="89373"/>
                  <a:pt x="1677143" y="95853"/>
                  <a:pt x="1677143" y="99092"/>
                </a:cubicBezTo>
                <a:cubicBezTo>
                  <a:pt x="1676783" y="105212"/>
                  <a:pt x="1674625" y="110972"/>
                  <a:pt x="1672826" y="117811"/>
                </a:cubicBezTo>
                <a:cubicBezTo>
                  <a:pt x="1681099" y="119971"/>
                  <a:pt x="1688293" y="123931"/>
                  <a:pt x="1695486" y="123571"/>
                </a:cubicBezTo>
                <a:cubicBezTo>
                  <a:pt x="1699803" y="123211"/>
                  <a:pt x="1705198" y="117451"/>
                  <a:pt x="1707716" y="112771"/>
                </a:cubicBezTo>
                <a:cubicBezTo>
                  <a:pt x="1711312" y="106652"/>
                  <a:pt x="1706277" y="93693"/>
                  <a:pt x="1717787" y="94413"/>
                </a:cubicBezTo>
                <a:cubicBezTo>
                  <a:pt x="1722103" y="94773"/>
                  <a:pt x="1726059" y="106292"/>
                  <a:pt x="1729297" y="112771"/>
                </a:cubicBezTo>
                <a:cubicBezTo>
                  <a:pt x="1732534" y="119251"/>
                  <a:pt x="1733253" y="126811"/>
                  <a:pt x="1737210" y="131850"/>
                </a:cubicBezTo>
                <a:cubicBezTo>
                  <a:pt x="1740087" y="135810"/>
                  <a:pt x="1746561" y="136530"/>
                  <a:pt x="1751237" y="138690"/>
                </a:cubicBezTo>
                <a:cubicBezTo>
                  <a:pt x="1751957" y="134730"/>
                  <a:pt x="1753395" y="130770"/>
                  <a:pt x="1752676" y="127171"/>
                </a:cubicBezTo>
                <a:cubicBezTo>
                  <a:pt x="1751957" y="118891"/>
                  <a:pt x="1749799" y="110972"/>
                  <a:pt x="1748360" y="103052"/>
                </a:cubicBezTo>
                <a:cubicBezTo>
                  <a:pt x="1746561" y="91173"/>
                  <a:pt x="1751237" y="84333"/>
                  <a:pt x="1764186" y="84333"/>
                </a:cubicBezTo>
                <a:cubicBezTo>
                  <a:pt x="1769581" y="84333"/>
                  <a:pt x="1775336" y="83973"/>
                  <a:pt x="1782170" y="83613"/>
                </a:cubicBezTo>
                <a:cubicBezTo>
                  <a:pt x="1781091" y="80733"/>
                  <a:pt x="1779292" y="78214"/>
                  <a:pt x="1779292" y="75334"/>
                </a:cubicBezTo>
                <a:cubicBezTo>
                  <a:pt x="1778573" y="71014"/>
                  <a:pt x="1777854" y="64534"/>
                  <a:pt x="1780012" y="62735"/>
                </a:cubicBezTo>
                <a:cubicBezTo>
                  <a:pt x="1783609" y="59855"/>
                  <a:pt x="1789723" y="59495"/>
                  <a:pt x="1794759" y="59135"/>
                </a:cubicBezTo>
                <a:cubicBezTo>
                  <a:pt x="1797277" y="59135"/>
                  <a:pt x="1799794" y="61655"/>
                  <a:pt x="1802312" y="63455"/>
                </a:cubicBezTo>
                <a:cubicBezTo>
                  <a:pt x="1810945" y="69574"/>
                  <a:pt x="1817779" y="68134"/>
                  <a:pt x="1823893" y="59495"/>
                </a:cubicBezTo>
                <a:cubicBezTo>
                  <a:pt x="1833964" y="44736"/>
                  <a:pt x="1847992" y="38616"/>
                  <a:pt x="1865257" y="42936"/>
                </a:cubicBezTo>
                <a:close/>
                <a:moveTo>
                  <a:pt x="1521417" y="1810"/>
                </a:moveTo>
                <a:cubicBezTo>
                  <a:pt x="1529325" y="5413"/>
                  <a:pt x="1538311" y="6494"/>
                  <a:pt x="1546938" y="7575"/>
                </a:cubicBezTo>
                <a:cubicBezTo>
                  <a:pt x="1562755" y="9736"/>
                  <a:pt x="1575695" y="15861"/>
                  <a:pt x="1583603" y="30633"/>
                </a:cubicBezTo>
                <a:cubicBezTo>
                  <a:pt x="1585760" y="34596"/>
                  <a:pt x="1590793" y="39280"/>
                  <a:pt x="1594747" y="39280"/>
                </a:cubicBezTo>
                <a:cubicBezTo>
                  <a:pt x="1603733" y="40361"/>
                  <a:pt x="1608047" y="45405"/>
                  <a:pt x="1611282" y="52250"/>
                </a:cubicBezTo>
                <a:cubicBezTo>
                  <a:pt x="1612001" y="54412"/>
                  <a:pt x="1612360" y="56934"/>
                  <a:pt x="1613798" y="59096"/>
                </a:cubicBezTo>
                <a:cubicBezTo>
                  <a:pt x="1622066" y="73507"/>
                  <a:pt x="1619909" y="79992"/>
                  <a:pt x="1605890" y="90440"/>
                </a:cubicBezTo>
                <a:cubicBezTo>
                  <a:pt x="1592230" y="100528"/>
                  <a:pt x="1577133" y="99808"/>
                  <a:pt x="1561317" y="99808"/>
                </a:cubicBezTo>
                <a:cubicBezTo>
                  <a:pt x="1555206" y="99447"/>
                  <a:pt x="1548736" y="99447"/>
                  <a:pt x="1549095" y="108815"/>
                </a:cubicBezTo>
                <a:cubicBezTo>
                  <a:pt x="1550533" y="109535"/>
                  <a:pt x="1551611" y="109896"/>
                  <a:pt x="1552690" y="110256"/>
                </a:cubicBezTo>
                <a:cubicBezTo>
                  <a:pt x="1555925" y="111697"/>
                  <a:pt x="1558801" y="113138"/>
                  <a:pt x="1561676" y="114219"/>
                </a:cubicBezTo>
                <a:cubicBezTo>
                  <a:pt x="1559519" y="117101"/>
                  <a:pt x="1557722" y="120344"/>
                  <a:pt x="1554846" y="121785"/>
                </a:cubicBezTo>
                <a:cubicBezTo>
                  <a:pt x="1546219" y="127189"/>
                  <a:pt x="1537233" y="132233"/>
                  <a:pt x="1527887" y="136557"/>
                </a:cubicBezTo>
                <a:cubicBezTo>
                  <a:pt x="1516384" y="142321"/>
                  <a:pt x="1504162" y="147005"/>
                  <a:pt x="1492660" y="153130"/>
                </a:cubicBezTo>
                <a:cubicBezTo>
                  <a:pt x="1486549" y="156732"/>
                  <a:pt x="1481157" y="162137"/>
                  <a:pt x="1476484" y="167181"/>
                </a:cubicBezTo>
                <a:cubicBezTo>
                  <a:pt x="1471092" y="173666"/>
                  <a:pt x="1466060" y="177269"/>
                  <a:pt x="1457432" y="172945"/>
                </a:cubicBezTo>
                <a:cubicBezTo>
                  <a:pt x="1454197" y="171504"/>
                  <a:pt x="1449524" y="172945"/>
                  <a:pt x="1445570" y="173305"/>
                </a:cubicBezTo>
                <a:cubicBezTo>
                  <a:pt x="1437662" y="174386"/>
                  <a:pt x="1430113" y="174747"/>
                  <a:pt x="1422924" y="176548"/>
                </a:cubicBezTo>
                <a:cubicBezTo>
                  <a:pt x="1416454" y="178349"/>
                  <a:pt x="1410702" y="181592"/>
                  <a:pt x="1404951" y="184474"/>
                </a:cubicBezTo>
                <a:cubicBezTo>
                  <a:pt x="1407467" y="189158"/>
                  <a:pt x="1410343" y="193481"/>
                  <a:pt x="1412140" y="198525"/>
                </a:cubicBezTo>
                <a:cubicBezTo>
                  <a:pt x="1413578" y="203209"/>
                  <a:pt x="1416094" y="210054"/>
                  <a:pt x="1414297" y="212216"/>
                </a:cubicBezTo>
                <a:cubicBezTo>
                  <a:pt x="1407108" y="221223"/>
                  <a:pt x="1398481" y="229510"/>
                  <a:pt x="1389494" y="237076"/>
                </a:cubicBezTo>
                <a:cubicBezTo>
                  <a:pt x="1380867" y="243921"/>
                  <a:pt x="1371162" y="250046"/>
                  <a:pt x="1361456" y="255811"/>
                </a:cubicBezTo>
                <a:cubicBezTo>
                  <a:pt x="1355345" y="259774"/>
                  <a:pt x="1348156" y="261935"/>
                  <a:pt x="1340248" y="265178"/>
                </a:cubicBezTo>
                <a:cubicBezTo>
                  <a:pt x="1341686" y="268781"/>
                  <a:pt x="1342045" y="272384"/>
                  <a:pt x="1344202" y="274545"/>
                </a:cubicBezTo>
                <a:cubicBezTo>
                  <a:pt x="1349953" y="281391"/>
                  <a:pt x="1350672" y="287155"/>
                  <a:pt x="1342764" y="293280"/>
                </a:cubicBezTo>
                <a:cubicBezTo>
                  <a:pt x="1333059" y="300486"/>
                  <a:pt x="1319399" y="303368"/>
                  <a:pt x="1313648" y="296883"/>
                </a:cubicBezTo>
                <a:cubicBezTo>
                  <a:pt x="1302504" y="284633"/>
                  <a:pt x="1288845" y="282832"/>
                  <a:pt x="1273029" y="283913"/>
                </a:cubicBezTo>
                <a:cubicBezTo>
                  <a:pt x="1257212" y="284993"/>
                  <a:pt x="1245350" y="274185"/>
                  <a:pt x="1233488" y="265538"/>
                </a:cubicBezTo>
                <a:cubicBezTo>
                  <a:pt x="1237442" y="251127"/>
                  <a:pt x="1248585" y="248605"/>
                  <a:pt x="1259729" y="247884"/>
                </a:cubicBezTo>
                <a:cubicBezTo>
                  <a:pt x="1268356" y="246803"/>
                  <a:pt x="1273029" y="244281"/>
                  <a:pt x="1272310" y="234554"/>
                </a:cubicBezTo>
                <a:cubicBezTo>
                  <a:pt x="1271950" y="229870"/>
                  <a:pt x="1274466" y="224826"/>
                  <a:pt x="1276264" y="218341"/>
                </a:cubicBezTo>
                <a:cubicBezTo>
                  <a:pt x="1285969" y="227348"/>
                  <a:pt x="1293518" y="234554"/>
                  <a:pt x="1302504" y="242840"/>
                </a:cubicBezTo>
                <a:cubicBezTo>
                  <a:pt x="1303583" y="232032"/>
                  <a:pt x="1306099" y="224466"/>
                  <a:pt x="1304661" y="216900"/>
                </a:cubicBezTo>
                <a:cubicBezTo>
                  <a:pt x="1303583" y="212576"/>
                  <a:pt x="1296753" y="210054"/>
                  <a:pt x="1291721" y="205731"/>
                </a:cubicBezTo>
                <a:cubicBezTo>
                  <a:pt x="1293518" y="193481"/>
                  <a:pt x="1301785" y="181232"/>
                  <a:pt x="1311491" y="181952"/>
                </a:cubicBezTo>
                <a:cubicBezTo>
                  <a:pt x="1322275" y="183033"/>
                  <a:pt x="1333418" y="186276"/>
                  <a:pt x="1345640" y="188437"/>
                </a:cubicBezTo>
                <a:cubicBezTo>
                  <a:pt x="1326948" y="178349"/>
                  <a:pt x="1335575" y="162857"/>
                  <a:pt x="1337372" y="148806"/>
                </a:cubicBezTo>
                <a:cubicBezTo>
                  <a:pt x="1338091" y="141240"/>
                  <a:pt x="1338810" y="133314"/>
                  <a:pt x="1340607" y="125748"/>
                </a:cubicBezTo>
                <a:cubicBezTo>
                  <a:pt x="1343483" y="114219"/>
                  <a:pt x="1349953" y="112778"/>
                  <a:pt x="1358580" y="121064"/>
                </a:cubicBezTo>
                <a:cubicBezTo>
                  <a:pt x="1361456" y="123586"/>
                  <a:pt x="1364691" y="126829"/>
                  <a:pt x="1367207" y="129351"/>
                </a:cubicBezTo>
                <a:cubicBezTo>
                  <a:pt x="1373318" y="135836"/>
                  <a:pt x="1378351" y="137637"/>
                  <a:pt x="1383024" y="127910"/>
                </a:cubicBezTo>
                <a:cubicBezTo>
                  <a:pt x="1384462" y="125027"/>
                  <a:pt x="1389135" y="123226"/>
                  <a:pt x="1392729" y="122866"/>
                </a:cubicBezTo>
                <a:cubicBezTo>
                  <a:pt x="1408186" y="121064"/>
                  <a:pt x="1424362" y="119623"/>
                  <a:pt x="1442335" y="118182"/>
                </a:cubicBezTo>
                <a:cubicBezTo>
                  <a:pt x="1440538" y="111337"/>
                  <a:pt x="1439459" y="107734"/>
                  <a:pt x="1438381" y="104491"/>
                </a:cubicBezTo>
                <a:cubicBezTo>
                  <a:pt x="1434786" y="105572"/>
                  <a:pt x="1431192" y="105932"/>
                  <a:pt x="1428676" y="107734"/>
                </a:cubicBezTo>
                <a:cubicBezTo>
                  <a:pt x="1416813" y="116381"/>
                  <a:pt x="1406029" y="118903"/>
                  <a:pt x="1393089" y="108454"/>
                </a:cubicBezTo>
                <a:cubicBezTo>
                  <a:pt x="1388775" y="104852"/>
                  <a:pt x="1380148" y="107013"/>
                  <a:pt x="1373678" y="105572"/>
                </a:cubicBezTo>
                <a:cubicBezTo>
                  <a:pt x="1369005" y="104491"/>
                  <a:pt x="1364691" y="101249"/>
                  <a:pt x="1360378" y="99087"/>
                </a:cubicBezTo>
                <a:cubicBezTo>
                  <a:pt x="1363613" y="94764"/>
                  <a:pt x="1366848" y="90440"/>
                  <a:pt x="1369724" y="85756"/>
                </a:cubicBezTo>
                <a:cubicBezTo>
                  <a:pt x="1370083" y="85756"/>
                  <a:pt x="1370802" y="85756"/>
                  <a:pt x="1370802" y="85396"/>
                </a:cubicBezTo>
                <a:cubicBezTo>
                  <a:pt x="1372959" y="83235"/>
                  <a:pt x="1375116" y="81433"/>
                  <a:pt x="1377272" y="78911"/>
                </a:cubicBezTo>
                <a:cubicBezTo>
                  <a:pt x="1377272" y="78551"/>
                  <a:pt x="1375116" y="75669"/>
                  <a:pt x="1374397" y="75669"/>
                </a:cubicBezTo>
                <a:cubicBezTo>
                  <a:pt x="1370802" y="76389"/>
                  <a:pt x="1366848" y="77110"/>
                  <a:pt x="1364691" y="78911"/>
                </a:cubicBezTo>
                <a:cubicBezTo>
                  <a:pt x="1360018" y="82874"/>
                  <a:pt x="1356424" y="87918"/>
                  <a:pt x="1352470" y="92602"/>
                </a:cubicBezTo>
                <a:cubicBezTo>
                  <a:pt x="1338091" y="81793"/>
                  <a:pt x="1343842" y="70264"/>
                  <a:pt x="1349234" y="60176"/>
                </a:cubicBezTo>
                <a:cubicBezTo>
                  <a:pt x="1352110" y="54052"/>
                  <a:pt x="1353188" y="50449"/>
                  <a:pt x="1348515" y="45044"/>
                </a:cubicBezTo>
                <a:cubicBezTo>
                  <a:pt x="1340967" y="35317"/>
                  <a:pt x="1343124" y="29192"/>
                  <a:pt x="1354986" y="28471"/>
                </a:cubicBezTo>
                <a:cubicBezTo>
                  <a:pt x="1366129" y="28111"/>
                  <a:pt x="1377272" y="29192"/>
                  <a:pt x="1387337" y="32434"/>
                </a:cubicBezTo>
                <a:cubicBezTo>
                  <a:pt x="1397043" y="35317"/>
                  <a:pt x="1400997" y="33875"/>
                  <a:pt x="1404232" y="24868"/>
                </a:cubicBezTo>
                <a:cubicBezTo>
                  <a:pt x="1409624" y="10097"/>
                  <a:pt x="1412500" y="9736"/>
                  <a:pt x="1425081" y="19824"/>
                </a:cubicBezTo>
                <a:cubicBezTo>
                  <a:pt x="1427957" y="21986"/>
                  <a:pt x="1433708" y="21986"/>
                  <a:pt x="1437303" y="20545"/>
                </a:cubicBezTo>
                <a:cubicBezTo>
                  <a:pt x="1444492" y="18023"/>
                  <a:pt x="1450962" y="13700"/>
                  <a:pt x="1457432" y="10817"/>
                </a:cubicBezTo>
                <a:cubicBezTo>
                  <a:pt x="1459589" y="9736"/>
                  <a:pt x="1463184" y="10097"/>
                  <a:pt x="1464622" y="8656"/>
                </a:cubicBezTo>
                <a:cubicBezTo>
                  <a:pt x="1474327" y="369"/>
                  <a:pt x="1483314" y="369"/>
                  <a:pt x="1493019" y="8656"/>
                </a:cubicBezTo>
                <a:cubicBezTo>
                  <a:pt x="1494457" y="10097"/>
                  <a:pt x="1500927" y="6854"/>
                  <a:pt x="1504162" y="4332"/>
                </a:cubicBezTo>
                <a:cubicBezTo>
                  <a:pt x="1509554" y="-712"/>
                  <a:pt x="1514227" y="-1072"/>
                  <a:pt x="1521417" y="1810"/>
                </a:cubicBezTo>
                <a:close/>
              </a:path>
            </a:pathLst>
          </a:custGeom>
          <a:solidFill>
            <a:schemeClr val="tx2">
              <a:lumMod val="20000"/>
              <a:lumOff val="80000"/>
              <a:alpha val="25000"/>
            </a:schemeClr>
          </a:solidFill>
          <a:ln>
            <a:noFill/>
          </a:ln>
          <a:effectLst/>
        </p:spPr>
        <p:txBody>
          <a:bodyPr wrap="square" anchor="ctr">
            <a:noAutofit/>
          </a:bodyPr>
          <a:lstStyle/>
          <a:p>
            <a:endParaRPr lang="en-US" dirty="0">
              <a:latin typeface="Lato Light" panose="020F0302020204030203" pitchFamily="34" charset="0"/>
            </a:endParaRPr>
          </a:p>
        </p:txBody>
      </p:sp>
      <p:sp>
        <p:nvSpPr>
          <p:cNvPr id="3" name="TextBox 2">
            <a:extLst>
              <a:ext uri="{FF2B5EF4-FFF2-40B4-BE49-F238E27FC236}">
                <a16:creationId xmlns:a16="http://schemas.microsoft.com/office/drawing/2014/main" id="{260DA607-4E06-A531-FD03-59EF8E816B22}"/>
              </a:ext>
            </a:extLst>
          </p:cNvPr>
          <p:cNvSpPr txBox="1"/>
          <p:nvPr/>
        </p:nvSpPr>
        <p:spPr>
          <a:xfrm>
            <a:off x="3036747" y="114076"/>
            <a:ext cx="6107762" cy="661720"/>
          </a:xfrm>
          <a:prstGeom prst="rect">
            <a:avLst/>
          </a:prstGeom>
          <a:noFill/>
        </p:spPr>
        <p:txBody>
          <a:bodyPr wrap="none" rtlCol="0" anchor="b">
            <a:spAutoFit/>
          </a:bodyPr>
          <a:lstStyle/>
          <a:p>
            <a:pPr algn="ctr"/>
            <a:r>
              <a:rPr lang="en-US" sz="3700" b="1" spc="-145" dirty="0">
                <a:solidFill>
                  <a:schemeClr val="tx2"/>
                </a:solidFill>
                <a:latin typeface="Montserrat Black" panose="00000A00000000000000" pitchFamily="50" charset="0"/>
              </a:rPr>
              <a:t>BUSINESS INFOGRAPHIC</a:t>
            </a:r>
          </a:p>
        </p:txBody>
      </p:sp>
      <p:sp>
        <p:nvSpPr>
          <p:cNvPr id="4" name="TextBox 3">
            <a:extLst>
              <a:ext uri="{FF2B5EF4-FFF2-40B4-BE49-F238E27FC236}">
                <a16:creationId xmlns:a16="http://schemas.microsoft.com/office/drawing/2014/main" id="{98F22CB1-608C-0D3D-CE79-C9E2C5270CF1}"/>
              </a:ext>
            </a:extLst>
          </p:cNvPr>
          <p:cNvSpPr txBox="1"/>
          <p:nvPr/>
        </p:nvSpPr>
        <p:spPr>
          <a:xfrm>
            <a:off x="5248332" y="743888"/>
            <a:ext cx="1695336" cy="353943"/>
          </a:xfrm>
          <a:prstGeom prst="rect">
            <a:avLst/>
          </a:prstGeom>
          <a:noFill/>
        </p:spPr>
        <p:txBody>
          <a:bodyPr wrap="none" rtlCol="0">
            <a:spAutoFit/>
          </a:bodyPr>
          <a:lstStyle/>
          <a:p>
            <a:pPr algn="ctr"/>
            <a:r>
              <a:rPr lang="en-US" sz="1700" spc="-65" dirty="0">
                <a:latin typeface="Lato Light" panose="020F0302020204030203" pitchFamily="34" charset="0"/>
              </a:rPr>
              <a:t>Subtitle goes here</a:t>
            </a:r>
          </a:p>
        </p:txBody>
      </p:sp>
      <p:grpSp>
        <p:nvGrpSpPr>
          <p:cNvPr id="134" name="Group 133">
            <a:extLst>
              <a:ext uri="{FF2B5EF4-FFF2-40B4-BE49-F238E27FC236}">
                <a16:creationId xmlns:a16="http://schemas.microsoft.com/office/drawing/2014/main" id="{BED99217-DAA8-8CCA-8214-128E43C719FF}"/>
              </a:ext>
            </a:extLst>
          </p:cNvPr>
          <p:cNvGrpSpPr/>
          <p:nvPr/>
        </p:nvGrpSpPr>
        <p:grpSpPr>
          <a:xfrm rot="6934562">
            <a:off x="6354560" y="4962458"/>
            <a:ext cx="1348669" cy="1641921"/>
            <a:chOff x="3453813" y="5258221"/>
            <a:chExt cx="1348669" cy="1641921"/>
          </a:xfrm>
        </p:grpSpPr>
        <p:sp>
          <p:nvSpPr>
            <p:cNvPr id="122" name="Freeform: Shape 121">
              <a:extLst>
                <a:ext uri="{FF2B5EF4-FFF2-40B4-BE49-F238E27FC236}">
                  <a16:creationId xmlns:a16="http://schemas.microsoft.com/office/drawing/2014/main" id="{C22FD03D-12AD-69EF-1301-8EB570603EC3}"/>
                </a:ext>
              </a:extLst>
            </p:cNvPr>
            <p:cNvSpPr/>
            <p:nvPr/>
          </p:nvSpPr>
          <p:spPr>
            <a:xfrm rot="18010844">
              <a:off x="3509694" y="5607355"/>
              <a:ext cx="1641921" cy="943654"/>
            </a:xfrm>
            <a:custGeom>
              <a:avLst/>
              <a:gdLst>
                <a:gd name="connsiteX0" fmla="*/ 1641921 w 1641921"/>
                <a:gd name="connsiteY0" fmla="*/ 563771 h 943654"/>
                <a:gd name="connsiteX1" fmla="*/ 1426217 w 1641921"/>
                <a:gd name="connsiteY1" fmla="*/ 940118 h 943654"/>
                <a:gd name="connsiteX2" fmla="*/ 1369931 w 1641921"/>
                <a:gd name="connsiteY2" fmla="*/ 909505 h 943654"/>
                <a:gd name="connsiteX3" fmla="*/ 311525 w 1641921"/>
                <a:gd name="connsiteY3" fmla="*/ 895527 h 943654"/>
                <a:gd name="connsiteX4" fmla="*/ 218242 w 1641921"/>
                <a:gd name="connsiteY4" fmla="*/ 943654 h 943654"/>
                <a:gd name="connsiteX5" fmla="*/ 0 w 1641921"/>
                <a:gd name="connsiteY5" fmla="*/ 568387 h 943654"/>
                <a:gd name="connsiteX6" fmla="*/ 132779 w 1641921"/>
                <a:gd name="connsiteY6" fmla="*/ 499884 h 943654"/>
                <a:gd name="connsiteX7" fmla="*/ 490731 w 1641921"/>
                <a:gd name="connsiteY7" fmla="*/ 383956 h 943654"/>
                <a:gd name="connsiteX8" fmla="*/ 647057 w 1641921"/>
                <a:gd name="connsiteY8" fmla="*/ 361103 h 943654"/>
                <a:gd name="connsiteX9" fmla="*/ 856497 w 1641921"/>
                <a:gd name="connsiteY9" fmla="*/ 0 h 943654"/>
                <a:gd name="connsiteX10" fmla="*/ 1071184 w 1641921"/>
                <a:gd name="connsiteY10" fmla="*/ 370150 h 943654"/>
                <a:gd name="connsiteX11" fmla="*/ 1217059 w 1641921"/>
                <a:gd name="connsiteY11" fmla="*/ 396860 h 943654"/>
                <a:gd name="connsiteX12" fmla="*/ 1559087 w 1641921"/>
                <a:gd name="connsiteY12" fmla="*/ 518721 h 94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921" h="943654">
                  <a:moveTo>
                    <a:pt x="1641921" y="563771"/>
                  </a:moveTo>
                  <a:lnTo>
                    <a:pt x="1426217" y="940118"/>
                  </a:lnTo>
                  <a:lnTo>
                    <a:pt x="1369931" y="909505"/>
                  </a:lnTo>
                  <a:cubicBezTo>
                    <a:pt x="1045012" y="752595"/>
                    <a:pt x="657451" y="738739"/>
                    <a:pt x="311525" y="895527"/>
                  </a:cubicBezTo>
                  <a:lnTo>
                    <a:pt x="218242" y="943654"/>
                  </a:lnTo>
                  <a:lnTo>
                    <a:pt x="0" y="568387"/>
                  </a:lnTo>
                  <a:lnTo>
                    <a:pt x="132779" y="499884"/>
                  </a:lnTo>
                  <a:cubicBezTo>
                    <a:pt x="249321" y="447063"/>
                    <a:pt x="369371" y="408613"/>
                    <a:pt x="490731" y="383956"/>
                  </a:cubicBezTo>
                  <a:lnTo>
                    <a:pt x="647057" y="361103"/>
                  </a:lnTo>
                  <a:lnTo>
                    <a:pt x="856497" y="0"/>
                  </a:lnTo>
                  <a:lnTo>
                    <a:pt x="1071184" y="370150"/>
                  </a:lnTo>
                  <a:lnTo>
                    <a:pt x="1217059" y="396860"/>
                  </a:lnTo>
                  <a:cubicBezTo>
                    <a:pt x="1334880" y="425044"/>
                    <a:pt x="1449622" y="465858"/>
                    <a:pt x="1559087" y="51872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8" name="Oval 127">
              <a:extLst>
                <a:ext uri="{FF2B5EF4-FFF2-40B4-BE49-F238E27FC236}">
                  <a16:creationId xmlns:a16="http://schemas.microsoft.com/office/drawing/2014/main" id="{B4021AA1-A9A4-50F1-D18B-5C4E6369E75D}"/>
                </a:ext>
              </a:extLst>
            </p:cNvPr>
            <p:cNvSpPr/>
            <p:nvPr/>
          </p:nvSpPr>
          <p:spPr>
            <a:xfrm>
              <a:off x="3453813" y="5448300"/>
              <a:ext cx="318087" cy="31808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5" name="Group 134">
            <a:extLst>
              <a:ext uri="{FF2B5EF4-FFF2-40B4-BE49-F238E27FC236}">
                <a16:creationId xmlns:a16="http://schemas.microsoft.com/office/drawing/2014/main" id="{60F05AEB-61C9-6781-6274-8A0B56E94DE9}"/>
              </a:ext>
            </a:extLst>
          </p:cNvPr>
          <p:cNvGrpSpPr/>
          <p:nvPr/>
        </p:nvGrpSpPr>
        <p:grpSpPr>
          <a:xfrm rot="6934562">
            <a:off x="6454378" y="6919219"/>
            <a:ext cx="1642624" cy="1412706"/>
            <a:chOff x="4861938" y="4354943"/>
            <a:chExt cx="1642624" cy="1412706"/>
          </a:xfrm>
        </p:grpSpPr>
        <p:sp>
          <p:nvSpPr>
            <p:cNvPr id="121" name="Freeform: Shape 120">
              <a:extLst>
                <a:ext uri="{FF2B5EF4-FFF2-40B4-BE49-F238E27FC236}">
                  <a16:creationId xmlns:a16="http://schemas.microsoft.com/office/drawing/2014/main" id="{1E328DA3-F05B-1F0F-89E7-B4721927BD3F}"/>
                </a:ext>
              </a:extLst>
            </p:cNvPr>
            <p:cNvSpPr/>
            <p:nvPr/>
          </p:nvSpPr>
          <p:spPr>
            <a:xfrm>
              <a:off x="4861938" y="4808195"/>
              <a:ext cx="1642624" cy="959454"/>
            </a:xfrm>
            <a:custGeom>
              <a:avLst/>
              <a:gdLst>
                <a:gd name="connsiteX0" fmla="*/ 754200 w 1642624"/>
                <a:gd name="connsiteY0" fmla="*/ 0 h 959454"/>
                <a:gd name="connsiteX1" fmla="*/ 973836 w 1642624"/>
                <a:gd name="connsiteY1" fmla="*/ 378684 h 959454"/>
                <a:gd name="connsiteX2" fmla="*/ 1035665 w 1642624"/>
                <a:gd name="connsiteY2" fmla="*/ 382584 h 959454"/>
                <a:gd name="connsiteX3" fmla="*/ 1623530 w 1642624"/>
                <a:gd name="connsiteY3" fmla="*/ 572192 h 959454"/>
                <a:gd name="connsiteX4" fmla="*/ 1642624 w 1642624"/>
                <a:gd name="connsiteY4" fmla="*/ 583790 h 959454"/>
                <a:gd name="connsiteX5" fmla="*/ 1425735 w 1642624"/>
                <a:gd name="connsiteY5" fmla="*/ 959454 h 959454"/>
                <a:gd name="connsiteX6" fmla="*/ 1416606 w 1642624"/>
                <a:gd name="connsiteY6" fmla="*/ 953909 h 959454"/>
                <a:gd name="connsiteX7" fmla="*/ 821312 w 1642624"/>
                <a:gd name="connsiteY7" fmla="*/ 803176 h 959454"/>
                <a:gd name="connsiteX8" fmla="*/ 226018 w 1642624"/>
                <a:gd name="connsiteY8" fmla="*/ 953909 h 959454"/>
                <a:gd name="connsiteX9" fmla="*/ 216891 w 1642624"/>
                <a:gd name="connsiteY9" fmla="*/ 959454 h 959454"/>
                <a:gd name="connsiteX10" fmla="*/ 0 w 1642624"/>
                <a:gd name="connsiteY10" fmla="*/ 583791 h 959454"/>
                <a:gd name="connsiteX11" fmla="*/ 19094 w 1642624"/>
                <a:gd name="connsiteY11" fmla="*/ 572192 h 959454"/>
                <a:gd name="connsiteX12" fmla="*/ 400704 w 1642624"/>
                <a:gd name="connsiteY12" fmla="*/ 422047 h 959454"/>
                <a:gd name="connsiteX13" fmla="*/ 522982 w 1642624"/>
                <a:gd name="connsiteY13" fmla="*/ 398652 h 9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2624" h="959454">
                  <a:moveTo>
                    <a:pt x="754200" y="0"/>
                  </a:moveTo>
                  <a:lnTo>
                    <a:pt x="973836" y="378684"/>
                  </a:lnTo>
                  <a:lnTo>
                    <a:pt x="1035665" y="382584"/>
                  </a:lnTo>
                  <a:cubicBezTo>
                    <a:pt x="1246245" y="409352"/>
                    <a:pt x="1444678" y="475033"/>
                    <a:pt x="1623530" y="572192"/>
                  </a:cubicBezTo>
                  <a:lnTo>
                    <a:pt x="1642624" y="583790"/>
                  </a:lnTo>
                  <a:lnTo>
                    <a:pt x="1425735" y="959454"/>
                  </a:lnTo>
                  <a:lnTo>
                    <a:pt x="1416606" y="953909"/>
                  </a:lnTo>
                  <a:cubicBezTo>
                    <a:pt x="1239647" y="857779"/>
                    <a:pt x="1036856" y="803175"/>
                    <a:pt x="821312" y="803176"/>
                  </a:cubicBezTo>
                  <a:cubicBezTo>
                    <a:pt x="605768" y="803176"/>
                    <a:pt x="402977" y="857779"/>
                    <a:pt x="226018" y="953909"/>
                  </a:cubicBezTo>
                  <a:lnTo>
                    <a:pt x="216891" y="959454"/>
                  </a:lnTo>
                  <a:lnTo>
                    <a:pt x="0" y="583791"/>
                  </a:lnTo>
                  <a:lnTo>
                    <a:pt x="19094" y="572192"/>
                  </a:lnTo>
                  <a:cubicBezTo>
                    <a:pt x="138329" y="507419"/>
                    <a:pt x="266266" y="456637"/>
                    <a:pt x="400704" y="422047"/>
                  </a:cubicBezTo>
                  <a:lnTo>
                    <a:pt x="522982" y="398652"/>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9" name="Oval 128">
              <a:extLst>
                <a:ext uri="{FF2B5EF4-FFF2-40B4-BE49-F238E27FC236}">
                  <a16:creationId xmlns:a16="http://schemas.microsoft.com/office/drawing/2014/main" id="{1D2E14DD-1177-0DCD-51E9-29753D8A08C6}"/>
                </a:ext>
              </a:extLst>
            </p:cNvPr>
            <p:cNvSpPr/>
            <p:nvPr/>
          </p:nvSpPr>
          <p:spPr>
            <a:xfrm>
              <a:off x="5455052" y="4354943"/>
              <a:ext cx="318087" cy="31808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6" name="Group 135">
            <a:extLst>
              <a:ext uri="{FF2B5EF4-FFF2-40B4-BE49-F238E27FC236}">
                <a16:creationId xmlns:a16="http://schemas.microsoft.com/office/drawing/2014/main" id="{434CB7AA-4DCE-E107-F9E6-44D622248101}"/>
              </a:ext>
            </a:extLst>
          </p:cNvPr>
          <p:cNvGrpSpPr/>
          <p:nvPr/>
        </p:nvGrpSpPr>
        <p:grpSpPr>
          <a:xfrm rot="6934562">
            <a:off x="5017948" y="7732669"/>
            <a:ext cx="1360227" cy="1636806"/>
            <a:chOff x="6519026" y="5266389"/>
            <a:chExt cx="1360227" cy="1636806"/>
          </a:xfrm>
        </p:grpSpPr>
        <p:sp>
          <p:nvSpPr>
            <p:cNvPr id="123" name="Freeform: Shape 122">
              <a:extLst>
                <a:ext uri="{FF2B5EF4-FFF2-40B4-BE49-F238E27FC236}">
                  <a16:creationId xmlns:a16="http://schemas.microsoft.com/office/drawing/2014/main" id="{E060D29F-92B4-7DB0-94D4-359FB5C7BA12}"/>
                </a:ext>
              </a:extLst>
            </p:cNvPr>
            <p:cNvSpPr/>
            <p:nvPr/>
          </p:nvSpPr>
          <p:spPr>
            <a:xfrm rot="3327249">
              <a:off x="6196640" y="5588775"/>
              <a:ext cx="1636806" cy="992033"/>
            </a:xfrm>
            <a:custGeom>
              <a:avLst/>
              <a:gdLst>
                <a:gd name="connsiteX0" fmla="*/ 0 w 1636806"/>
                <a:gd name="connsiteY0" fmla="*/ 504894 h 992033"/>
                <a:gd name="connsiteX1" fmla="*/ 86023 w 1636806"/>
                <a:gd name="connsiteY1" fmla="*/ 466279 h 992033"/>
                <a:gd name="connsiteX2" fmla="*/ 436334 w 1636806"/>
                <a:gd name="connsiteY2" fmla="*/ 370803 h 992033"/>
                <a:gd name="connsiteX3" fmla="*/ 602769 w 1636806"/>
                <a:gd name="connsiteY3" fmla="*/ 353279 h 992033"/>
                <a:gd name="connsiteX4" fmla="*/ 807671 w 1636806"/>
                <a:gd name="connsiteY4" fmla="*/ 0 h 992033"/>
                <a:gd name="connsiteX5" fmla="*/ 1030195 w 1636806"/>
                <a:gd name="connsiteY5" fmla="*/ 383663 h 992033"/>
                <a:gd name="connsiteX6" fmla="*/ 1161537 w 1636806"/>
                <a:gd name="connsiteY6" fmla="*/ 413219 h 992033"/>
                <a:gd name="connsiteX7" fmla="*/ 1509627 w 1636806"/>
                <a:gd name="connsiteY7" fmla="*/ 556055 h 992033"/>
                <a:gd name="connsiteX8" fmla="*/ 1636806 w 1636806"/>
                <a:gd name="connsiteY8" fmla="*/ 634466 h 992033"/>
                <a:gd name="connsiteX9" fmla="*/ 1390636 w 1636806"/>
                <a:gd name="connsiteY9" fmla="*/ 992033 h 992033"/>
                <a:gd name="connsiteX10" fmla="*/ 1301286 w 1636806"/>
                <a:gd name="connsiteY10" fmla="*/ 936946 h 992033"/>
                <a:gd name="connsiteX11" fmla="*/ 244886 w 1636806"/>
                <a:gd name="connsiteY11" fmla="*/ 870326 h 992033"/>
                <a:gd name="connsiteX12" fmla="*/ 186434 w 1636806"/>
                <a:gd name="connsiteY12" fmla="*/ 896565 h 99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806" h="992033">
                  <a:moveTo>
                    <a:pt x="0" y="504894"/>
                  </a:moveTo>
                  <a:lnTo>
                    <a:pt x="86023" y="466279"/>
                  </a:lnTo>
                  <a:cubicBezTo>
                    <a:pt x="199194" y="421901"/>
                    <a:pt x="316709" y="389938"/>
                    <a:pt x="436334" y="370803"/>
                  </a:cubicBezTo>
                  <a:lnTo>
                    <a:pt x="602769" y="353279"/>
                  </a:lnTo>
                  <a:lnTo>
                    <a:pt x="807671" y="0"/>
                  </a:lnTo>
                  <a:lnTo>
                    <a:pt x="1030195" y="383663"/>
                  </a:lnTo>
                  <a:lnTo>
                    <a:pt x="1161537" y="413219"/>
                  </a:lnTo>
                  <a:cubicBezTo>
                    <a:pt x="1280669" y="447042"/>
                    <a:pt x="1397443" y="494517"/>
                    <a:pt x="1509627" y="556055"/>
                  </a:cubicBezTo>
                  <a:lnTo>
                    <a:pt x="1636806" y="634466"/>
                  </a:lnTo>
                  <a:lnTo>
                    <a:pt x="1390636" y="992033"/>
                  </a:lnTo>
                  <a:lnTo>
                    <a:pt x="1301286" y="936946"/>
                  </a:lnTo>
                  <a:cubicBezTo>
                    <a:pt x="968297" y="754284"/>
                    <a:pt x="580806" y="738602"/>
                    <a:pt x="244886" y="870326"/>
                  </a:cubicBezTo>
                  <a:lnTo>
                    <a:pt x="186434" y="896565"/>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0" name="Oval 129">
              <a:extLst>
                <a:ext uri="{FF2B5EF4-FFF2-40B4-BE49-F238E27FC236}">
                  <a16:creationId xmlns:a16="http://schemas.microsoft.com/office/drawing/2014/main" id="{5CB3C186-649E-4C2C-7CD6-A395984CA0D8}"/>
                </a:ext>
              </a:extLst>
            </p:cNvPr>
            <p:cNvSpPr/>
            <p:nvPr/>
          </p:nvSpPr>
          <p:spPr>
            <a:xfrm>
              <a:off x="7561166" y="5450770"/>
              <a:ext cx="318087" cy="3180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8" name="Group 137">
            <a:extLst>
              <a:ext uri="{FF2B5EF4-FFF2-40B4-BE49-F238E27FC236}">
                <a16:creationId xmlns:a16="http://schemas.microsoft.com/office/drawing/2014/main" id="{B6CA11CE-CF03-21C8-CB1F-067EE1DFE8F4}"/>
              </a:ext>
            </a:extLst>
          </p:cNvPr>
          <p:cNvGrpSpPr/>
          <p:nvPr/>
        </p:nvGrpSpPr>
        <p:grpSpPr>
          <a:xfrm rot="6934562">
            <a:off x="3434091" y="5340905"/>
            <a:ext cx="1422552" cy="1625790"/>
            <a:chOff x="4995804" y="7707370"/>
            <a:chExt cx="1422552" cy="1625790"/>
          </a:xfrm>
        </p:grpSpPr>
        <p:sp>
          <p:nvSpPr>
            <p:cNvPr id="126" name="Freeform: Shape 125">
              <a:extLst>
                <a:ext uri="{FF2B5EF4-FFF2-40B4-BE49-F238E27FC236}">
                  <a16:creationId xmlns:a16="http://schemas.microsoft.com/office/drawing/2014/main" id="{62B07410-1C40-538B-187A-04AD8F48FDAA}"/>
                </a:ext>
              </a:extLst>
            </p:cNvPr>
            <p:cNvSpPr/>
            <p:nvPr/>
          </p:nvSpPr>
          <p:spPr>
            <a:xfrm rot="18000000">
              <a:off x="5127195" y="7575979"/>
              <a:ext cx="1159770" cy="1422552"/>
            </a:xfrm>
            <a:custGeom>
              <a:avLst/>
              <a:gdLst>
                <a:gd name="connsiteX0" fmla="*/ 1159770 w 1159770"/>
                <a:gd name="connsiteY0" fmla="*/ 1046889 h 1422552"/>
                <a:gd name="connsiteX1" fmla="*/ 942881 w 1159770"/>
                <a:gd name="connsiteY1" fmla="*/ 1422552 h 1422552"/>
                <a:gd name="connsiteX2" fmla="*/ 923289 w 1159770"/>
                <a:gd name="connsiteY2" fmla="*/ 1411817 h 1422552"/>
                <a:gd name="connsiteX3" fmla="*/ 465151 w 1159770"/>
                <a:gd name="connsiteY3" fmla="*/ 997514 h 1422552"/>
                <a:gd name="connsiteX4" fmla="*/ 438197 w 1159770"/>
                <a:gd name="connsiteY4" fmla="*/ 956959 h 1422552"/>
                <a:gd name="connsiteX5" fmla="*/ 0 w 1159770"/>
                <a:gd name="connsiteY5" fmla="*/ 956089 h 1422552"/>
                <a:gd name="connsiteX6" fmla="*/ 227720 w 1159770"/>
                <a:gd name="connsiteY6" fmla="*/ 559852 h 1422552"/>
                <a:gd name="connsiteX7" fmla="*/ 181848 w 1159770"/>
                <a:gd name="connsiteY7" fmla="*/ 427890 h 1422552"/>
                <a:gd name="connsiteX8" fmla="*/ 121071 w 1159770"/>
                <a:gd name="connsiteY8" fmla="*/ 22335 h 1422552"/>
                <a:gd name="connsiteX9" fmla="*/ 121570 w 1159770"/>
                <a:gd name="connsiteY9" fmla="*/ 0 h 1422552"/>
                <a:gd name="connsiteX10" fmla="*/ 555348 w 1159770"/>
                <a:gd name="connsiteY10" fmla="*/ 0 h 1422552"/>
                <a:gd name="connsiteX11" fmla="*/ 555110 w 1159770"/>
                <a:gd name="connsiteY11" fmla="*/ 10677 h 1422552"/>
                <a:gd name="connsiteX12" fmla="*/ 722218 w 1159770"/>
                <a:gd name="connsiteY12" fmla="*/ 601584 h 1422552"/>
                <a:gd name="connsiteX13" fmla="*/ 1150404 w 1159770"/>
                <a:gd name="connsiteY13" fmla="*/ 1041756 h 14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770" h="1422552">
                  <a:moveTo>
                    <a:pt x="1159770" y="1046889"/>
                  </a:moveTo>
                  <a:lnTo>
                    <a:pt x="942881" y="1422552"/>
                  </a:lnTo>
                  <a:lnTo>
                    <a:pt x="923289" y="1411817"/>
                  </a:lnTo>
                  <a:cubicBezTo>
                    <a:pt x="749721" y="1305506"/>
                    <a:pt x="593622" y="1166497"/>
                    <a:pt x="465151" y="997514"/>
                  </a:cubicBezTo>
                  <a:lnTo>
                    <a:pt x="438197" y="956959"/>
                  </a:lnTo>
                  <a:lnTo>
                    <a:pt x="0" y="956089"/>
                  </a:lnTo>
                  <a:lnTo>
                    <a:pt x="227720" y="559852"/>
                  </a:lnTo>
                  <a:lnTo>
                    <a:pt x="181848" y="427890"/>
                  </a:lnTo>
                  <a:cubicBezTo>
                    <a:pt x="144584" y="294170"/>
                    <a:pt x="124594" y="157982"/>
                    <a:pt x="121071" y="22335"/>
                  </a:cubicBezTo>
                  <a:lnTo>
                    <a:pt x="121570" y="0"/>
                  </a:lnTo>
                  <a:lnTo>
                    <a:pt x="555348" y="0"/>
                  </a:lnTo>
                  <a:lnTo>
                    <a:pt x="555110" y="10677"/>
                  </a:lnTo>
                  <a:cubicBezTo>
                    <a:pt x="560339" y="211993"/>
                    <a:pt x="614446" y="414917"/>
                    <a:pt x="722218" y="601584"/>
                  </a:cubicBezTo>
                  <a:cubicBezTo>
                    <a:pt x="829990" y="788250"/>
                    <a:pt x="978673" y="936570"/>
                    <a:pt x="1150404" y="1041756"/>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1" name="Oval 130">
              <a:extLst>
                <a:ext uri="{FF2B5EF4-FFF2-40B4-BE49-F238E27FC236}">
                  <a16:creationId xmlns:a16="http://schemas.microsoft.com/office/drawing/2014/main" id="{D99037EE-E6C3-BE51-2D9A-576BE4771581}"/>
                </a:ext>
              </a:extLst>
            </p:cNvPr>
            <p:cNvSpPr/>
            <p:nvPr/>
          </p:nvSpPr>
          <p:spPr>
            <a:xfrm>
              <a:off x="5455053" y="9015073"/>
              <a:ext cx="318087" cy="31808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9" name="Group 138">
            <a:extLst>
              <a:ext uri="{FF2B5EF4-FFF2-40B4-BE49-F238E27FC236}">
                <a16:creationId xmlns:a16="http://schemas.microsoft.com/office/drawing/2014/main" id="{E23C2204-EDC5-14C5-30A3-540885D09E32}"/>
              </a:ext>
            </a:extLst>
          </p:cNvPr>
          <p:cNvGrpSpPr/>
          <p:nvPr/>
        </p:nvGrpSpPr>
        <p:grpSpPr>
          <a:xfrm rot="6934562">
            <a:off x="4804532" y="4820429"/>
            <a:ext cx="1723697" cy="1037532"/>
            <a:chOff x="3453812" y="6981197"/>
            <a:chExt cx="1723697" cy="1037532"/>
          </a:xfrm>
          <a:solidFill>
            <a:schemeClr val="accent1"/>
          </a:solidFill>
        </p:grpSpPr>
        <p:sp>
          <p:nvSpPr>
            <p:cNvPr id="125" name="Freeform: Shape 124">
              <a:extLst>
                <a:ext uri="{FF2B5EF4-FFF2-40B4-BE49-F238E27FC236}">
                  <a16:creationId xmlns:a16="http://schemas.microsoft.com/office/drawing/2014/main" id="{5F8FD62F-E062-2BEE-3978-1B545B71DC99}"/>
                </a:ext>
              </a:extLst>
            </p:cNvPr>
            <p:cNvSpPr/>
            <p:nvPr/>
          </p:nvSpPr>
          <p:spPr>
            <a:xfrm rot="18000000">
              <a:off x="3947627" y="6788847"/>
              <a:ext cx="1037532" cy="1422232"/>
            </a:xfrm>
            <a:custGeom>
              <a:avLst/>
              <a:gdLst>
                <a:gd name="connsiteX0" fmla="*/ 1037532 w 1037532"/>
                <a:gd name="connsiteY0" fmla="*/ 375953 h 1422232"/>
                <a:gd name="connsiteX1" fmla="*/ 949392 w 1037532"/>
                <a:gd name="connsiteY1" fmla="*/ 432953 h 1422232"/>
                <a:gd name="connsiteX2" fmla="*/ 435210 w 1037532"/>
                <a:gd name="connsiteY2" fmla="*/ 1358175 h 1422232"/>
                <a:gd name="connsiteX3" fmla="*/ 433779 w 1037532"/>
                <a:gd name="connsiteY3" fmla="*/ 1422232 h 1422232"/>
                <a:gd name="connsiteX4" fmla="*/ 0 w 1037532"/>
                <a:gd name="connsiteY4" fmla="*/ 1422232 h 1422232"/>
                <a:gd name="connsiteX5" fmla="*/ 2106 w 1037532"/>
                <a:gd name="connsiteY5" fmla="*/ 1327963 h 1422232"/>
                <a:gd name="connsiteX6" fmla="*/ 205745 w 1037532"/>
                <a:gd name="connsiteY6" fmla="*/ 634930 h 1422232"/>
                <a:gd name="connsiteX7" fmla="*/ 231170 w 1037532"/>
                <a:gd name="connsiteY7" fmla="*/ 593989 h 1422232"/>
                <a:gd name="connsiteX8" fmla="*/ 89502 w 1037532"/>
                <a:gd name="connsiteY8" fmla="*/ 259013 h 1422232"/>
                <a:gd name="connsiteX9" fmla="*/ 447892 w 1037532"/>
                <a:gd name="connsiteY9" fmla="*/ 302053 h 1422232"/>
                <a:gd name="connsiteX10" fmla="*/ 547464 w 1037532"/>
                <a:gd name="connsiteY10" fmla="*/ 200770 h 1422232"/>
                <a:gd name="connsiteX11" fmla="*/ 695017 w 1037532"/>
                <a:gd name="connsiteY11" fmla="*/ 81134 h 1422232"/>
                <a:gd name="connsiteX12" fmla="*/ 820475 w 1037532"/>
                <a:gd name="connsiteY12" fmla="*/ 0 h 14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32" h="1422232">
                  <a:moveTo>
                    <a:pt x="1037532" y="375953"/>
                  </a:moveTo>
                  <a:lnTo>
                    <a:pt x="949392" y="432953"/>
                  </a:lnTo>
                  <a:cubicBezTo>
                    <a:pt x="641346" y="655113"/>
                    <a:pt x="460646" y="998250"/>
                    <a:pt x="435210" y="1358175"/>
                  </a:cubicBezTo>
                  <a:lnTo>
                    <a:pt x="433779" y="1422232"/>
                  </a:lnTo>
                  <a:lnTo>
                    <a:pt x="0" y="1422232"/>
                  </a:lnTo>
                  <a:lnTo>
                    <a:pt x="2106" y="1327963"/>
                  </a:lnTo>
                  <a:cubicBezTo>
                    <a:pt x="19245" y="1085446"/>
                    <a:pt x="88692" y="848585"/>
                    <a:pt x="205745" y="634930"/>
                  </a:cubicBezTo>
                  <a:lnTo>
                    <a:pt x="231170" y="593989"/>
                  </a:lnTo>
                  <a:lnTo>
                    <a:pt x="89502" y="259013"/>
                  </a:lnTo>
                  <a:lnTo>
                    <a:pt x="447892" y="302053"/>
                  </a:lnTo>
                  <a:lnTo>
                    <a:pt x="547464" y="200770"/>
                  </a:lnTo>
                  <a:cubicBezTo>
                    <a:pt x="593918" y="158527"/>
                    <a:pt x="643127" y="118557"/>
                    <a:pt x="695017" y="81134"/>
                  </a:cubicBezTo>
                  <a:lnTo>
                    <a:pt x="82047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2" name="Oval 131">
              <a:extLst>
                <a:ext uri="{FF2B5EF4-FFF2-40B4-BE49-F238E27FC236}">
                  <a16:creationId xmlns:a16="http://schemas.microsoft.com/office/drawing/2014/main" id="{54793F39-5E2C-D27A-DC0E-D28102AD95EF}"/>
                </a:ext>
              </a:extLst>
            </p:cNvPr>
            <p:cNvSpPr/>
            <p:nvPr/>
          </p:nvSpPr>
          <p:spPr>
            <a:xfrm>
              <a:off x="3453812" y="7664689"/>
              <a:ext cx="318087" cy="31808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7" name="Group 136">
            <a:extLst>
              <a:ext uri="{FF2B5EF4-FFF2-40B4-BE49-F238E27FC236}">
                <a16:creationId xmlns:a16="http://schemas.microsoft.com/office/drawing/2014/main" id="{A6EB5E8B-182C-C071-FC3B-D2911FABA2E7}"/>
              </a:ext>
            </a:extLst>
          </p:cNvPr>
          <p:cNvGrpSpPr/>
          <p:nvPr/>
        </p:nvGrpSpPr>
        <p:grpSpPr>
          <a:xfrm rot="6934562">
            <a:off x="3624393" y="7069182"/>
            <a:ext cx="1344860" cy="1639536"/>
            <a:chOff x="6534393" y="6814803"/>
            <a:chExt cx="1344860" cy="1639536"/>
          </a:xfrm>
        </p:grpSpPr>
        <p:sp>
          <p:nvSpPr>
            <p:cNvPr id="127" name="Freeform: Shape 126">
              <a:extLst>
                <a:ext uri="{FF2B5EF4-FFF2-40B4-BE49-F238E27FC236}">
                  <a16:creationId xmlns:a16="http://schemas.microsoft.com/office/drawing/2014/main" id="{8FD86024-4661-7F9B-D161-C9D49719BA12}"/>
                </a:ext>
              </a:extLst>
            </p:cNvPr>
            <p:cNvSpPr/>
            <p:nvPr/>
          </p:nvSpPr>
          <p:spPr>
            <a:xfrm rot="7386718">
              <a:off x="6196885" y="7152311"/>
              <a:ext cx="1639536" cy="964520"/>
            </a:xfrm>
            <a:custGeom>
              <a:avLst/>
              <a:gdLst>
                <a:gd name="connsiteX0" fmla="*/ 237146 w 1639536"/>
                <a:gd name="connsiteY0" fmla="*/ 964520 h 964520"/>
                <a:gd name="connsiteX1" fmla="*/ 0 w 1639536"/>
                <a:gd name="connsiteY1" fmla="*/ 600905 h 964520"/>
                <a:gd name="connsiteX2" fmla="*/ 129100 w 1639536"/>
                <a:gd name="connsiteY2" fmla="*/ 525702 h 964520"/>
                <a:gd name="connsiteX3" fmla="*/ 661800 w 1639536"/>
                <a:gd name="connsiteY3" fmla="*/ 355594 h 964520"/>
                <a:gd name="connsiteX4" fmla="*/ 707189 w 1639536"/>
                <a:gd name="connsiteY4" fmla="*/ 351660 h 964520"/>
                <a:gd name="connsiteX5" fmla="*/ 911153 w 1639536"/>
                <a:gd name="connsiteY5" fmla="*/ 0 h 964520"/>
                <a:gd name="connsiteX6" fmla="*/ 1117462 w 1639536"/>
                <a:gd name="connsiteY6" fmla="*/ 355705 h 964520"/>
                <a:gd name="connsiteX7" fmla="*/ 1206693 w 1639536"/>
                <a:gd name="connsiteY7" fmla="*/ 367365 h 964520"/>
                <a:gd name="connsiteX8" fmla="*/ 1554505 w 1639536"/>
                <a:gd name="connsiteY8" fmla="*/ 471576 h 964520"/>
                <a:gd name="connsiteX9" fmla="*/ 1639536 w 1639536"/>
                <a:gd name="connsiteY9" fmla="*/ 512332 h 964520"/>
                <a:gd name="connsiteX10" fmla="*/ 1443360 w 1639536"/>
                <a:gd name="connsiteY10" fmla="*/ 899216 h 964520"/>
                <a:gd name="connsiteX11" fmla="*/ 1385581 w 1639536"/>
                <a:gd name="connsiteY11" fmla="*/ 871522 h 964520"/>
                <a:gd name="connsiteX12" fmla="*/ 327845 w 1639536"/>
                <a:gd name="connsiteY12" fmla="*/ 911687 h 9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536" h="964520">
                  <a:moveTo>
                    <a:pt x="237146" y="964520"/>
                  </a:moveTo>
                  <a:lnTo>
                    <a:pt x="0" y="600905"/>
                  </a:lnTo>
                  <a:lnTo>
                    <a:pt x="129100" y="525702"/>
                  </a:lnTo>
                  <a:cubicBezTo>
                    <a:pt x="299634" y="437633"/>
                    <a:pt x="479700" y="381457"/>
                    <a:pt x="661800" y="355594"/>
                  </a:cubicBezTo>
                  <a:lnTo>
                    <a:pt x="707189" y="351660"/>
                  </a:lnTo>
                  <a:lnTo>
                    <a:pt x="911153" y="0"/>
                  </a:lnTo>
                  <a:lnTo>
                    <a:pt x="1117462" y="355705"/>
                  </a:lnTo>
                  <a:lnTo>
                    <a:pt x="1206693" y="367365"/>
                  </a:lnTo>
                  <a:cubicBezTo>
                    <a:pt x="1325802" y="389487"/>
                    <a:pt x="1442480" y="424381"/>
                    <a:pt x="1554505" y="471576"/>
                  </a:cubicBezTo>
                  <a:lnTo>
                    <a:pt x="1639536" y="512332"/>
                  </a:lnTo>
                  <a:lnTo>
                    <a:pt x="1443360" y="899216"/>
                  </a:lnTo>
                  <a:lnTo>
                    <a:pt x="1385581" y="871522"/>
                  </a:lnTo>
                  <a:cubicBezTo>
                    <a:pt x="1053064" y="731433"/>
                    <a:pt x="665300" y="737415"/>
                    <a:pt x="327845" y="91168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3" name="Oval 132">
              <a:extLst>
                <a:ext uri="{FF2B5EF4-FFF2-40B4-BE49-F238E27FC236}">
                  <a16:creationId xmlns:a16="http://schemas.microsoft.com/office/drawing/2014/main" id="{055F6E41-6E02-E800-72B1-529264BA950B}"/>
                </a:ext>
              </a:extLst>
            </p:cNvPr>
            <p:cNvSpPr/>
            <p:nvPr/>
          </p:nvSpPr>
          <p:spPr>
            <a:xfrm>
              <a:off x="7561166" y="7969168"/>
              <a:ext cx="318087" cy="3180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0" name="Round Diagonal Corner Rectangle 5">
            <a:extLst>
              <a:ext uri="{FF2B5EF4-FFF2-40B4-BE49-F238E27FC236}">
                <a16:creationId xmlns:a16="http://schemas.microsoft.com/office/drawing/2014/main" id="{7026DDC3-9BA5-E865-8793-0D200ED2D383}"/>
              </a:ext>
            </a:extLst>
          </p:cNvPr>
          <p:cNvSpPr/>
          <p:nvPr/>
        </p:nvSpPr>
        <p:spPr>
          <a:xfrm>
            <a:off x="8121277" y="5066554"/>
            <a:ext cx="1746000" cy="882000"/>
          </a:xfrm>
          <a:prstGeom prst="round2DiagRect">
            <a:avLst>
              <a:gd name="adj1" fmla="val 28359"/>
              <a:gd name="adj2" fmla="val 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1" name="Round Diagonal Corner Rectangle 5">
            <a:extLst>
              <a:ext uri="{FF2B5EF4-FFF2-40B4-BE49-F238E27FC236}">
                <a16:creationId xmlns:a16="http://schemas.microsoft.com/office/drawing/2014/main" id="{961EDF9F-3F63-9131-BB4D-0A016FB1C4BC}"/>
              </a:ext>
            </a:extLst>
          </p:cNvPr>
          <p:cNvSpPr/>
          <p:nvPr/>
        </p:nvSpPr>
        <p:spPr>
          <a:xfrm>
            <a:off x="8121277" y="8329504"/>
            <a:ext cx="1746000" cy="882000"/>
          </a:xfrm>
          <a:prstGeom prst="round2DiagRect">
            <a:avLst>
              <a:gd name="adj1" fmla="val 28359"/>
              <a:gd name="adj2" fmla="val 1357"/>
            </a:avLst>
          </a:prstGeom>
          <a:solidFill>
            <a:srgbClr val="7C4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2" name="Round Diagonal Corner Rectangle 5">
            <a:extLst>
              <a:ext uri="{FF2B5EF4-FFF2-40B4-BE49-F238E27FC236}">
                <a16:creationId xmlns:a16="http://schemas.microsoft.com/office/drawing/2014/main" id="{198B2A4F-9613-3259-58C3-8D4D8BE0556A}"/>
              </a:ext>
            </a:extLst>
          </p:cNvPr>
          <p:cNvSpPr/>
          <p:nvPr/>
        </p:nvSpPr>
        <p:spPr>
          <a:xfrm>
            <a:off x="5036202" y="9842326"/>
            <a:ext cx="1746000" cy="882000"/>
          </a:xfrm>
          <a:prstGeom prst="round2DiagRect">
            <a:avLst>
              <a:gd name="adj1" fmla="val 28359"/>
              <a:gd name="adj2" fmla="val 13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3" name="Round Diagonal Corner Rectangle 5">
            <a:extLst>
              <a:ext uri="{FF2B5EF4-FFF2-40B4-BE49-F238E27FC236}">
                <a16:creationId xmlns:a16="http://schemas.microsoft.com/office/drawing/2014/main" id="{D527BBD0-C4FD-6707-32A6-1DFB5F2DB919}"/>
              </a:ext>
            </a:extLst>
          </p:cNvPr>
          <p:cNvSpPr/>
          <p:nvPr/>
        </p:nvSpPr>
        <p:spPr>
          <a:xfrm>
            <a:off x="3528140" y="1765330"/>
            <a:ext cx="4424400" cy="2236061"/>
          </a:xfrm>
          <a:prstGeom prst="round2DiagRect">
            <a:avLst>
              <a:gd name="adj1" fmla="val 28359"/>
              <a:gd name="adj2" fmla="val 1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4" name="Round Diagonal Corner Rectangle 5">
            <a:extLst>
              <a:ext uri="{FF2B5EF4-FFF2-40B4-BE49-F238E27FC236}">
                <a16:creationId xmlns:a16="http://schemas.microsoft.com/office/drawing/2014/main" id="{59BDA652-DA82-48B9-467B-A427DC2016DB}"/>
              </a:ext>
            </a:extLst>
          </p:cNvPr>
          <p:cNvSpPr/>
          <p:nvPr/>
        </p:nvSpPr>
        <p:spPr>
          <a:xfrm>
            <a:off x="1358885" y="8312043"/>
            <a:ext cx="1746000" cy="882000"/>
          </a:xfrm>
          <a:prstGeom prst="round2DiagRect">
            <a:avLst>
              <a:gd name="adj1" fmla="val 28359"/>
              <a:gd name="adj2" fmla="val 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5" name="Round Diagonal Corner Rectangle 5">
            <a:extLst>
              <a:ext uri="{FF2B5EF4-FFF2-40B4-BE49-F238E27FC236}">
                <a16:creationId xmlns:a16="http://schemas.microsoft.com/office/drawing/2014/main" id="{FF6630E1-68F9-9518-7F6F-79EAADFD9B07}"/>
              </a:ext>
            </a:extLst>
          </p:cNvPr>
          <p:cNvSpPr/>
          <p:nvPr/>
        </p:nvSpPr>
        <p:spPr>
          <a:xfrm>
            <a:off x="1338799" y="5129323"/>
            <a:ext cx="1746000" cy="882000"/>
          </a:xfrm>
          <a:prstGeom prst="round2DiagRect">
            <a:avLst>
              <a:gd name="adj1" fmla="val 28359"/>
              <a:gd name="adj2" fmla="val 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46" name="TextBox 145">
            <a:extLst>
              <a:ext uri="{FF2B5EF4-FFF2-40B4-BE49-F238E27FC236}">
                <a16:creationId xmlns:a16="http://schemas.microsoft.com/office/drawing/2014/main" id="{50F0936D-DE4E-6579-D8B5-DA15FDBA6FD3}"/>
              </a:ext>
            </a:extLst>
          </p:cNvPr>
          <p:cNvSpPr txBox="1"/>
          <p:nvPr/>
        </p:nvSpPr>
        <p:spPr>
          <a:xfrm>
            <a:off x="3858680" y="2175903"/>
            <a:ext cx="3164653" cy="1200329"/>
          </a:xfrm>
          <a:prstGeom prst="rect">
            <a:avLst/>
          </a:prstGeom>
          <a:noFill/>
        </p:spPr>
        <p:txBody>
          <a:bodyPr wrap="square" rtlCol="0" anchor="t">
            <a:spAutoFit/>
          </a:bodyPr>
          <a:lstStyle/>
          <a:p>
            <a:r>
              <a:rPr lang="en-US" spc="-10" dirty="0">
                <a:solidFill>
                  <a:schemeClr val="bg1"/>
                </a:solidFill>
                <a:latin typeface="Lato Light" panose="020F0302020204030203" pitchFamily="34" charset="0"/>
                <a:cs typeface="Poppins" pitchFamily="2" charset="77"/>
              </a:rPr>
              <a:t>Lorem ipsum dolor sit </a:t>
            </a:r>
            <a:r>
              <a:rPr lang="en-US" spc="-10" dirty="0" err="1">
                <a:solidFill>
                  <a:schemeClr val="bg1"/>
                </a:solidFill>
                <a:latin typeface="Lato Light" panose="020F0302020204030203" pitchFamily="34" charset="0"/>
                <a:cs typeface="Poppins" pitchFamily="2" charset="77"/>
              </a:rPr>
              <a:t>amet</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consectetur</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adipiscing</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elit</a:t>
            </a:r>
            <a:r>
              <a:rPr lang="en-US" spc="-10" dirty="0">
                <a:solidFill>
                  <a:schemeClr val="bg1"/>
                </a:solidFill>
                <a:latin typeface="Lato Light" panose="020F0302020204030203" pitchFamily="34" charset="0"/>
                <a:cs typeface="Poppins" pitchFamily="2" charset="77"/>
              </a:rPr>
              <a:t>. Integer ac </a:t>
            </a:r>
            <a:r>
              <a:rPr lang="en-US" spc="-10" dirty="0" err="1">
                <a:solidFill>
                  <a:schemeClr val="bg1"/>
                </a:solidFill>
                <a:latin typeface="Lato Light" panose="020F0302020204030203" pitchFamily="34" charset="0"/>
                <a:cs typeface="Poppins" pitchFamily="2" charset="77"/>
              </a:rPr>
              <a:t>ac</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lobortis</a:t>
            </a:r>
            <a:r>
              <a:rPr lang="en-US" spc="-10" dirty="0">
                <a:solidFill>
                  <a:schemeClr val="bg1"/>
                </a:solidFill>
                <a:latin typeface="Lato Light" panose="020F0302020204030203" pitchFamily="34" charset="0"/>
                <a:cs typeface="Poppins" pitchFamily="2" charset="77"/>
              </a:rPr>
              <a:t> </a:t>
            </a:r>
            <a:r>
              <a:rPr lang="en-US" spc="-10" dirty="0" err="1">
                <a:solidFill>
                  <a:schemeClr val="bg1"/>
                </a:solidFill>
                <a:latin typeface="Lato Light" panose="020F0302020204030203" pitchFamily="34" charset="0"/>
                <a:cs typeface="Poppins" pitchFamily="2" charset="77"/>
              </a:rPr>
              <a:t>nisl</a:t>
            </a:r>
            <a:r>
              <a:rPr lang="en-US" spc="-10" dirty="0">
                <a:solidFill>
                  <a:schemeClr val="bg1"/>
                </a:solidFill>
                <a:latin typeface="Lato Light" panose="020F0302020204030203" pitchFamily="34" charset="0"/>
                <a:cs typeface="Poppins" pitchFamily="2" charset="77"/>
              </a:rPr>
              <a:t>, id </a:t>
            </a:r>
            <a:r>
              <a:rPr lang="en-US" spc="-10" dirty="0" err="1">
                <a:solidFill>
                  <a:schemeClr val="bg1"/>
                </a:solidFill>
                <a:latin typeface="Lato Light" panose="020F0302020204030203" pitchFamily="34" charset="0"/>
                <a:cs typeface="Poppins" pitchFamily="2" charset="77"/>
              </a:rPr>
              <a:t>finibus</a:t>
            </a:r>
            <a:r>
              <a:rPr lang="en-US" spc="-10" dirty="0">
                <a:solidFill>
                  <a:schemeClr val="bg1"/>
                </a:solidFill>
                <a:latin typeface="Lato Light" panose="020F0302020204030203" pitchFamily="34" charset="0"/>
                <a:cs typeface="Poppins" pitchFamily="2" charset="77"/>
              </a:rPr>
              <a:t> libero. </a:t>
            </a:r>
          </a:p>
        </p:txBody>
      </p:sp>
      <p:sp>
        <p:nvSpPr>
          <p:cNvPr id="147" name="TextBox 146">
            <a:extLst>
              <a:ext uri="{FF2B5EF4-FFF2-40B4-BE49-F238E27FC236}">
                <a16:creationId xmlns:a16="http://schemas.microsoft.com/office/drawing/2014/main" id="{9FCB9AFA-BE16-F19A-410F-0F08D68651C0}"/>
              </a:ext>
            </a:extLst>
          </p:cNvPr>
          <p:cNvSpPr txBox="1"/>
          <p:nvPr/>
        </p:nvSpPr>
        <p:spPr>
          <a:xfrm>
            <a:off x="8295654" y="8356220"/>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1</a:t>
            </a:r>
          </a:p>
        </p:txBody>
      </p:sp>
      <p:sp>
        <p:nvSpPr>
          <p:cNvPr id="149" name="TextBox 148">
            <a:extLst>
              <a:ext uri="{FF2B5EF4-FFF2-40B4-BE49-F238E27FC236}">
                <a16:creationId xmlns:a16="http://schemas.microsoft.com/office/drawing/2014/main" id="{A8EC9D3F-F74B-B74F-AA4C-9F94755F8153}"/>
              </a:ext>
            </a:extLst>
          </p:cNvPr>
          <p:cNvSpPr txBox="1"/>
          <p:nvPr/>
        </p:nvSpPr>
        <p:spPr>
          <a:xfrm>
            <a:off x="6940327" y="5023726"/>
            <a:ext cx="2435986" cy="938719"/>
          </a:xfrm>
          <a:prstGeom prst="rect">
            <a:avLst/>
          </a:prstGeom>
          <a:noFill/>
        </p:spPr>
        <p:txBody>
          <a:bodyPr wrap="square" rtlCol="0" anchor="b">
            <a:spAutoFit/>
          </a:bodyPr>
          <a:lstStyle/>
          <a:p>
            <a:pPr algn="r"/>
            <a:r>
              <a:rPr lang="en-US" sz="5500" b="1" spc="-145" dirty="0">
                <a:solidFill>
                  <a:schemeClr val="bg1"/>
                </a:solidFill>
                <a:latin typeface="Lato Light" panose="020F0302020204030203" pitchFamily="34" charset="0"/>
                <a:cs typeface="Poppins" pitchFamily="2" charset="77"/>
              </a:rPr>
              <a:t>2</a:t>
            </a:r>
          </a:p>
        </p:txBody>
      </p:sp>
      <p:sp>
        <p:nvSpPr>
          <p:cNvPr id="150" name="TextBox 149">
            <a:extLst>
              <a:ext uri="{FF2B5EF4-FFF2-40B4-BE49-F238E27FC236}">
                <a16:creationId xmlns:a16="http://schemas.microsoft.com/office/drawing/2014/main" id="{3D190313-90A1-08F2-64CB-52971A4CFA96}"/>
              </a:ext>
            </a:extLst>
          </p:cNvPr>
          <p:cNvSpPr txBox="1"/>
          <p:nvPr/>
        </p:nvSpPr>
        <p:spPr>
          <a:xfrm>
            <a:off x="6782202" y="2131029"/>
            <a:ext cx="1020912" cy="1446550"/>
          </a:xfrm>
          <a:prstGeom prst="rect">
            <a:avLst/>
          </a:prstGeom>
          <a:noFill/>
        </p:spPr>
        <p:txBody>
          <a:bodyPr wrap="square" rtlCol="0" anchor="b">
            <a:spAutoFit/>
          </a:bodyPr>
          <a:lstStyle/>
          <a:p>
            <a:pPr algn="r"/>
            <a:r>
              <a:rPr lang="en-US" sz="8800" b="1" spc="-145" dirty="0">
                <a:solidFill>
                  <a:schemeClr val="bg1"/>
                </a:solidFill>
                <a:latin typeface="Lato Light" panose="020F0302020204030203" pitchFamily="34" charset="0"/>
                <a:cs typeface="Poppins" pitchFamily="2" charset="77"/>
              </a:rPr>
              <a:t>3</a:t>
            </a:r>
          </a:p>
        </p:txBody>
      </p:sp>
      <p:sp>
        <p:nvSpPr>
          <p:cNvPr id="151" name="TextBox 150">
            <a:extLst>
              <a:ext uri="{FF2B5EF4-FFF2-40B4-BE49-F238E27FC236}">
                <a16:creationId xmlns:a16="http://schemas.microsoft.com/office/drawing/2014/main" id="{BD0B303B-A6D4-6BC5-0481-F0FD5A8F9D3E}"/>
              </a:ext>
            </a:extLst>
          </p:cNvPr>
          <p:cNvSpPr txBox="1"/>
          <p:nvPr/>
        </p:nvSpPr>
        <p:spPr>
          <a:xfrm>
            <a:off x="1474107" y="5094882"/>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4</a:t>
            </a:r>
          </a:p>
        </p:txBody>
      </p:sp>
      <p:sp>
        <p:nvSpPr>
          <p:cNvPr id="152" name="TextBox 151">
            <a:extLst>
              <a:ext uri="{FF2B5EF4-FFF2-40B4-BE49-F238E27FC236}">
                <a16:creationId xmlns:a16="http://schemas.microsoft.com/office/drawing/2014/main" id="{6804A593-51B8-73A6-6F8F-00D4423F1109}"/>
              </a:ext>
            </a:extLst>
          </p:cNvPr>
          <p:cNvSpPr txBox="1"/>
          <p:nvPr/>
        </p:nvSpPr>
        <p:spPr>
          <a:xfrm>
            <a:off x="1542325" y="8346400"/>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5</a:t>
            </a:r>
          </a:p>
        </p:txBody>
      </p:sp>
      <p:sp>
        <p:nvSpPr>
          <p:cNvPr id="153" name="TextBox 152">
            <a:extLst>
              <a:ext uri="{FF2B5EF4-FFF2-40B4-BE49-F238E27FC236}">
                <a16:creationId xmlns:a16="http://schemas.microsoft.com/office/drawing/2014/main" id="{DBDD3AAE-AB3C-3AAB-7398-50CE04D32C9D}"/>
              </a:ext>
            </a:extLst>
          </p:cNvPr>
          <p:cNvSpPr txBox="1"/>
          <p:nvPr/>
        </p:nvSpPr>
        <p:spPr>
          <a:xfrm>
            <a:off x="5292519" y="9916538"/>
            <a:ext cx="1020912" cy="923330"/>
          </a:xfrm>
          <a:prstGeom prst="rect">
            <a:avLst/>
          </a:prstGeom>
          <a:noFill/>
        </p:spPr>
        <p:txBody>
          <a:bodyPr wrap="square" rtlCol="0" anchor="b">
            <a:spAutoFit/>
          </a:bodyPr>
          <a:lstStyle/>
          <a:p>
            <a:pPr algn="r"/>
            <a:r>
              <a:rPr lang="en-US" sz="5400" b="1" spc="-145" dirty="0">
                <a:solidFill>
                  <a:schemeClr val="bg1"/>
                </a:solidFill>
                <a:latin typeface="Lato Light" panose="020F0302020204030203" pitchFamily="34" charset="0"/>
                <a:cs typeface="Poppins" pitchFamily="2" charset="77"/>
              </a:rPr>
              <a:t>6</a:t>
            </a:r>
          </a:p>
        </p:txBody>
      </p:sp>
    </p:spTree>
    <p:extLst>
      <p:ext uri="{BB962C8B-B14F-4D97-AF65-F5344CB8AC3E}">
        <p14:creationId xmlns:p14="http://schemas.microsoft.com/office/powerpoint/2010/main" val="229145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ITS Theme">
      <a:dk1>
        <a:sysClr val="windowText" lastClr="000000"/>
      </a:dk1>
      <a:lt1>
        <a:sysClr val="window" lastClr="FFFFFF"/>
      </a:lt1>
      <a:dk2>
        <a:srgbClr val="44546A"/>
      </a:dk2>
      <a:lt2>
        <a:srgbClr val="E7E6E6"/>
      </a:lt2>
      <a:accent1>
        <a:srgbClr val="F39200"/>
      </a:accent1>
      <a:accent2>
        <a:srgbClr val="B9CE12"/>
      </a:accent2>
      <a:accent3>
        <a:srgbClr val="95C11F"/>
      </a:accent3>
      <a:accent4>
        <a:srgbClr val="36A9E1"/>
      </a:accent4>
      <a:accent5>
        <a:srgbClr val="0073AC"/>
      </a:accent5>
      <a:accent6>
        <a:srgbClr val="4C699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7584</TotalTime>
  <Words>1643</Words>
  <Application>Microsoft Office PowerPoint</Application>
  <PresentationFormat>Widescreen</PresentationFormat>
  <Paragraphs>288</Paragraphs>
  <Slides>24</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Arial Black</vt:lpstr>
      <vt:lpstr>Barlow</vt:lpstr>
      <vt:lpstr>Calibri</vt:lpstr>
      <vt:lpstr>Calibri Light</vt:lpstr>
      <vt:lpstr>DM Sans</vt:lpstr>
      <vt:lpstr>Gill Sans</vt:lpstr>
      <vt:lpstr>Lato</vt:lpstr>
      <vt:lpstr>Lato Black</vt:lpstr>
      <vt:lpstr>Lato Light</vt:lpstr>
      <vt:lpstr>Montserrat</vt:lpstr>
      <vt:lpstr>Montserrat Black</vt:lpstr>
      <vt:lpstr>Poppins</vt:lpstr>
      <vt:lpstr>Poppins Light</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434</cp:revision>
  <dcterms:created xsi:type="dcterms:W3CDTF">2020-03-21T22:03:23Z</dcterms:created>
  <dcterms:modified xsi:type="dcterms:W3CDTF">2025-03-18T22:44:06Z</dcterms:modified>
</cp:coreProperties>
</file>